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8" r:id="rId5"/>
    <p:sldMasterId id="2147483701" r:id="rId6"/>
  </p:sldMasterIdLst>
  <p:notesMasterIdLst>
    <p:notesMasterId r:id="rId21"/>
  </p:notesMasterIdLst>
  <p:sldIdLst>
    <p:sldId id="2839" r:id="rId7"/>
    <p:sldId id="2144327406" r:id="rId8"/>
    <p:sldId id="2146846091" r:id="rId9"/>
    <p:sldId id="2146846004" r:id="rId10"/>
    <p:sldId id="2146846194" r:id="rId11"/>
    <p:sldId id="2146846169" r:id="rId12"/>
    <p:sldId id="2146846088" r:id="rId13"/>
    <p:sldId id="2146846089" r:id="rId14"/>
    <p:sldId id="2146846072" r:id="rId15"/>
    <p:sldId id="2146846198" r:id="rId16"/>
    <p:sldId id="2146846092" r:id="rId17"/>
    <p:sldId id="2146846087" r:id="rId18"/>
    <p:sldId id="2146846200" r:id="rId19"/>
    <p:sldId id="2144328300" r:id="rId2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85A107-2D3E-7AFE-0528-70F5B03A336C}" name="Marianne Vita" initials="MV" userId="S::mariannev@thevab.com::35b1102d-d340-4a85-a709-12ee727aa48b" providerId="AD"/>
  <p188:author id="{6644001F-98D2-AF68-925B-F4D39E797894}" name="Jason Wiese" initials="JW" userId="S::jasonw@thevab.com::4bff8d5b-7de6-4655-b397-69b0afc81113" providerId="AD"/>
  <p188:author id="{41E8424B-45FD-3ECB-0948-723F916FFB79}" name="Danielle Delauro" initials="DD" userId="S::danielled@thevab.com::79c3a64d-209a-45df-902b-7cba6cccfd68" providerId="AD"/>
  <p188:author id="{A5C48789-DAFD-4389-7A87-B92CBB8A351A}" name="Reed Kiely" initials="RK" userId="S::reedk@thevab.com::768be38e-2fb5-40ce-925d-bd8e9d9e3c31" providerId="AD"/>
  <p188:author id="{F0141AB7-7F25-3C16-C77D-5FEA2DA4B116}" name="Karolina Guillen" initials="KG" userId="S::karolinaG@thevab.com::c1c08796-a0be-47c6-af52-5d31fd96ec5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nielle Delauro" initials="DD" lastIdx="5" clrIdx="0">
    <p:extLst>
      <p:ext uri="{19B8F6BF-5375-455C-9EA6-DF929625EA0E}">
        <p15:presenceInfo xmlns:p15="http://schemas.microsoft.com/office/powerpoint/2012/main" userId="S::danielled@thevab.com::79c3a64d-209a-45df-902b-7cba6cccfd68" providerId="AD"/>
      </p:ext>
    </p:extLst>
  </p:cmAuthor>
  <p:cmAuthor id="2" name="Reed Kiely" initials="RK" lastIdx="3" clrIdx="1">
    <p:extLst>
      <p:ext uri="{19B8F6BF-5375-455C-9EA6-DF929625EA0E}">
        <p15:presenceInfo xmlns:p15="http://schemas.microsoft.com/office/powerpoint/2012/main" userId="S::reedk@thevab.com::768be38e-2fb5-40ce-925d-bd8e9d9e3c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D3C8D"/>
    <a:srgbClr val="1B1464"/>
    <a:srgbClr val="00BFF2"/>
    <a:srgbClr val="66C5AD"/>
    <a:srgbClr val="E2E8F1"/>
    <a:srgbClr val="FFE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EAB96D-B9C8-4A66-95F8-24579EB3E870}" v="2" dt="2023-07-11T21:20:51.5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olina Guillen" userId="c1c08796-a0be-47c6-af52-5d31fd96ec50" providerId="ADAL" clId="{C935CCF5-9CF7-40A4-9C3C-260540E1905F}"/>
    <pc:docChg chg="undo custSel addSld delSld modSld sldOrd delMainMaster">
      <pc:chgData name="Karolina Guillen" userId="c1c08796-a0be-47c6-af52-5d31fd96ec50" providerId="ADAL" clId="{C935CCF5-9CF7-40A4-9C3C-260540E1905F}" dt="2023-06-21T15:23:21.787" v="1297" actId="165"/>
      <pc:docMkLst>
        <pc:docMk/>
      </pc:docMkLst>
      <pc:sldChg chg="delSp del mod">
        <pc:chgData name="Karolina Guillen" userId="c1c08796-a0be-47c6-af52-5d31fd96ec50" providerId="ADAL" clId="{C935CCF5-9CF7-40A4-9C3C-260540E1905F}" dt="2023-06-12T18:56:45.245" v="338" actId="47"/>
        <pc:sldMkLst>
          <pc:docMk/>
          <pc:sldMk cId="3024940865" sldId="2144327901"/>
        </pc:sldMkLst>
        <pc:spChg chg="del">
          <ac:chgData name="Karolina Guillen" userId="c1c08796-a0be-47c6-af52-5d31fd96ec50" providerId="ADAL" clId="{C935CCF5-9CF7-40A4-9C3C-260540E1905F}" dt="2023-06-12T18:51:00.569" v="1" actId="478"/>
          <ac:spMkLst>
            <pc:docMk/>
            <pc:sldMk cId="3024940865" sldId="2144327901"/>
            <ac:spMk id="3" creationId="{797E5209-6D2F-7E5A-DC61-F4656EE6A1EF}"/>
          </ac:spMkLst>
        </pc:spChg>
      </pc:sldChg>
      <pc:sldChg chg="addSp delSp modSp mod">
        <pc:chgData name="Karolina Guillen" userId="c1c08796-a0be-47c6-af52-5d31fd96ec50" providerId="ADAL" clId="{C935CCF5-9CF7-40A4-9C3C-260540E1905F}" dt="2023-06-21T15:23:21.787" v="1297" actId="165"/>
        <pc:sldMkLst>
          <pc:docMk/>
          <pc:sldMk cId="1651063782" sldId="2144328300"/>
        </pc:sldMkLst>
        <pc:spChg chg="del">
          <ac:chgData name="Karolina Guillen" userId="c1c08796-a0be-47c6-af52-5d31fd96ec50" providerId="ADAL" clId="{C935CCF5-9CF7-40A4-9C3C-260540E1905F}" dt="2023-06-21T15:03:28.550" v="1155" actId="478"/>
          <ac:spMkLst>
            <pc:docMk/>
            <pc:sldMk cId="1651063782" sldId="2144328300"/>
            <ac:spMk id="11" creationId="{8730B33D-34A9-5B9E-4290-EE4811DE1D4F}"/>
          </ac:spMkLst>
        </pc:spChg>
        <pc:spChg chg="mod topLvl">
          <ac:chgData name="Karolina Guillen" userId="c1c08796-a0be-47c6-af52-5d31fd96ec50" providerId="ADAL" clId="{C935CCF5-9CF7-40A4-9C3C-260540E1905F}" dt="2023-06-21T15:23:21.787" v="1297" actId="165"/>
          <ac:spMkLst>
            <pc:docMk/>
            <pc:sldMk cId="1651063782" sldId="2144328300"/>
            <ac:spMk id="18" creationId="{46353945-D6B7-A607-1124-57C36473B646}"/>
          </ac:spMkLst>
        </pc:spChg>
        <pc:grpChg chg="add del mod">
          <ac:chgData name="Karolina Guillen" userId="c1c08796-a0be-47c6-af52-5d31fd96ec50" providerId="ADAL" clId="{C935CCF5-9CF7-40A4-9C3C-260540E1905F}" dt="2023-06-21T15:23:21.787" v="1297" actId="165"/>
          <ac:grpSpMkLst>
            <pc:docMk/>
            <pc:sldMk cId="1651063782" sldId="2144328300"/>
            <ac:grpSpMk id="3" creationId="{FBF210B1-D958-18B8-FF93-BF4B90351217}"/>
          </ac:grpSpMkLst>
        </pc:grpChg>
        <pc:picChg chg="del">
          <ac:chgData name="Karolina Guillen" userId="c1c08796-a0be-47c6-af52-5d31fd96ec50" providerId="ADAL" clId="{C935CCF5-9CF7-40A4-9C3C-260540E1905F}" dt="2023-06-12T19:24:52.339" v="571" actId="478"/>
          <ac:picMkLst>
            <pc:docMk/>
            <pc:sldMk cId="1651063782" sldId="2144328300"/>
            <ac:picMk id="3" creationId="{3E6EE9B2-65C2-4BEA-F5F2-C84A2A46084E}"/>
          </ac:picMkLst>
        </pc:picChg>
        <pc:picChg chg="add mod topLvl">
          <ac:chgData name="Karolina Guillen" userId="c1c08796-a0be-47c6-af52-5d31fd96ec50" providerId="ADAL" clId="{C935CCF5-9CF7-40A4-9C3C-260540E1905F}" dt="2023-06-21T15:23:21.787" v="1297" actId="165"/>
          <ac:picMkLst>
            <pc:docMk/>
            <pc:sldMk cId="1651063782" sldId="2144328300"/>
            <ac:picMk id="5" creationId="{59A19056-0A0B-40D9-BC6B-DB3AEF1B601A}"/>
          </ac:picMkLst>
        </pc:picChg>
        <pc:picChg chg="del">
          <ac:chgData name="Karolina Guillen" userId="c1c08796-a0be-47c6-af52-5d31fd96ec50" providerId="ADAL" clId="{C935CCF5-9CF7-40A4-9C3C-260540E1905F}" dt="2023-06-21T15:03:28.550" v="1155" actId="478"/>
          <ac:picMkLst>
            <pc:docMk/>
            <pc:sldMk cId="1651063782" sldId="2144328300"/>
            <ac:picMk id="9" creationId="{15BB0525-24FE-1F0C-B203-5473CA9F534E}"/>
          </ac:picMkLst>
        </pc:picChg>
        <pc:picChg chg="del">
          <ac:chgData name="Karolina Guillen" userId="c1c08796-a0be-47c6-af52-5d31fd96ec50" providerId="ADAL" clId="{C935CCF5-9CF7-40A4-9C3C-260540E1905F}" dt="2023-06-12T19:24:37.930" v="566" actId="478"/>
          <ac:picMkLst>
            <pc:docMk/>
            <pc:sldMk cId="1651063782" sldId="2144328300"/>
            <ac:picMk id="9" creationId="{BA1E3920-6D35-F16F-03F8-D4D5CFC1765B}"/>
          </ac:picMkLst>
        </pc:picChg>
        <pc:picChg chg="mod">
          <ac:chgData name="Karolina Guillen" userId="c1c08796-a0be-47c6-af52-5d31fd96ec50" providerId="ADAL" clId="{C935CCF5-9CF7-40A4-9C3C-260540E1905F}" dt="2023-06-12T19:30:08.756" v="640" actId="14826"/>
          <ac:picMkLst>
            <pc:docMk/>
            <pc:sldMk cId="1651063782" sldId="2144328300"/>
            <ac:picMk id="10" creationId="{8CB6AD30-1B00-0303-1358-573D9769E197}"/>
          </ac:picMkLst>
        </pc:picChg>
        <pc:picChg chg="del">
          <ac:chgData name="Karolina Guillen" userId="c1c08796-a0be-47c6-af52-5d31fd96ec50" providerId="ADAL" clId="{C935CCF5-9CF7-40A4-9C3C-260540E1905F}" dt="2023-06-12T19:24:52.339" v="571" actId="478"/>
          <ac:picMkLst>
            <pc:docMk/>
            <pc:sldMk cId="1651063782" sldId="2144328300"/>
            <ac:picMk id="11" creationId="{95B7218B-DD8C-7CD9-52E4-C41A61D2400A}"/>
          </ac:picMkLst>
        </pc:picChg>
        <pc:picChg chg="add mod">
          <ac:chgData name="Karolina Guillen" userId="c1c08796-a0be-47c6-af52-5d31fd96ec50" providerId="ADAL" clId="{C935CCF5-9CF7-40A4-9C3C-260540E1905F}" dt="2023-06-12T20:40:58.452" v="899" actId="14826"/>
          <ac:picMkLst>
            <pc:docMk/>
            <pc:sldMk cId="1651063782" sldId="2144328300"/>
            <ac:picMk id="12" creationId="{3BAE4C41-3988-66D8-3392-30407831F77A}"/>
          </ac:picMkLst>
        </pc:picChg>
        <pc:picChg chg="add mod">
          <ac:chgData name="Karolina Guillen" userId="c1c08796-a0be-47c6-af52-5d31fd96ec50" providerId="ADAL" clId="{C935CCF5-9CF7-40A4-9C3C-260540E1905F}" dt="2023-06-12T20:40:21.692" v="897" actId="14826"/>
          <ac:picMkLst>
            <pc:docMk/>
            <pc:sldMk cId="1651063782" sldId="2144328300"/>
            <ac:picMk id="13" creationId="{B04446A0-23F8-9965-140A-677A7355ADD6}"/>
          </ac:picMkLst>
        </pc:picChg>
        <pc:picChg chg="mod">
          <ac:chgData name="Karolina Guillen" userId="c1c08796-a0be-47c6-af52-5d31fd96ec50" providerId="ADAL" clId="{C935CCF5-9CF7-40A4-9C3C-260540E1905F}" dt="2023-06-12T19:31:20.076" v="642" actId="14826"/>
          <ac:picMkLst>
            <pc:docMk/>
            <pc:sldMk cId="1651063782" sldId="2144328300"/>
            <ac:picMk id="14" creationId="{D7484724-1262-CF6D-92B4-9A96AB72522B}"/>
          </ac:picMkLst>
        </pc:picChg>
        <pc:picChg chg="add mod">
          <ac:chgData name="Karolina Guillen" userId="c1c08796-a0be-47c6-af52-5d31fd96ec50" providerId="ADAL" clId="{C935CCF5-9CF7-40A4-9C3C-260540E1905F}" dt="2023-06-12T20:41:25.706" v="900" actId="14826"/>
          <ac:picMkLst>
            <pc:docMk/>
            <pc:sldMk cId="1651063782" sldId="2144328300"/>
            <ac:picMk id="15" creationId="{317D3483-497B-2825-E85D-B6A01D9701EF}"/>
          </ac:picMkLst>
        </pc:picChg>
        <pc:picChg chg="mod">
          <ac:chgData name="Karolina Guillen" userId="c1c08796-a0be-47c6-af52-5d31fd96ec50" providerId="ADAL" clId="{C935CCF5-9CF7-40A4-9C3C-260540E1905F}" dt="2023-06-12T19:30:40.515" v="641" actId="14826"/>
          <ac:picMkLst>
            <pc:docMk/>
            <pc:sldMk cId="1651063782" sldId="2144328300"/>
            <ac:picMk id="16" creationId="{3632410C-4357-E9EB-8976-2C83D43FB90A}"/>
          </ac:picMkLst>
        </pc:picChg>
        <pc:picChg chg="del">
          <ac:chgData name="Karolina Guillen" userId="c1c08796-a0be-47c6-af52-5d31fd96ec50" providerId="ADAL" clId="{C935CCF5-9CF7-40A4-9C3C-260540E1905F}" dt="2023-06-12T19:24:37.930" v="566" actId="478"/>
          <ac:picMkLst>
            <pc:docMk/>
            <pc:sldMk cId="1651063782" sldId="2144328300"/>
            <ac:picMk id="18" creationId="{BEBA400E-6692-8B33-2BFD-2D9B351876F7}"/>
          </ac:picMkLst>
        </pc:picChg>
        <pc:picChg chg="del">
          <ac:chgData name="Karolina Guillen" userId="c1c08796-a0be-47c6-af52-5d31fd96ec50" providerId="ADAL" clId="{C935CCF5-9CF7-40A4-9C3C-260540E1905F}" dt="2023-06-12T19:24:37.930" v="566" actId="478"/>
          <ac:picMkLst>
            <pc:docMk/>
            <pc:sldMk cId="1651063782" sldId="2144328300"/>
            <ac:picMk id="19" creationId="{49C925A8-008D-526A-DEF3-FBEA41FE7F45}"/>
          </ac:picMkLst>
        </pc:picChg>
        <pc:picChg chg="add mod">
          <ac:chgData name="Karolina Guillen" userId="c1c08796-a0be-47c6-af52-5d31fd96ec50" providerId="ADAL" clId="{C935CCF5-9CF7-40A4-9C3C-260540E1905F}" dt="2023-06-12T20:42:18.273" v="902" actId="14826"/>
          <ac:picMkLst>
            <pc:docMk/>
            <pc:sldMk cId="1651063782" sldId="2144328300"/>
            <ac:picMk id="20" creationId="{3FF8533E-7836-BD94-38AA-FA89FC8D44D7}"/>
          </ac:picMkLst>
        </pc:picChg>
        <pc:picChg chg="add mod">
          <ac:chgData name="Karolina Guillen" userId="c1c08796-a0be-47c6-af52-5d31fd96ec50" providerId="ADAL" clId="{C935CCF5-9CF7-40A4-9C3C-260540E1905F}" dt="2023-06-12T20:41:47.244" v="901" actId="14826"/>
          <ac:picMkLst>
            <pc:docMk/>
            <pc:sldMk cId="1651063782" sldId="2144328300"/>
            <ac:picMk id="23" creationId="{451BFEF3-29CF-3A34-9C35-97A0F8FEAE27}"/>
          </ac:picMkLst>
        </pc:picChg>
        <pc:picChg chg="add mod">
          <ac:chgData name="Karolina Guillen" userId="c1c08796-a0be-47c6-af52-5d31fd96ec50" providerId="ADAL" clId="{C935CCF5-9CF7-40A4-9C3C-260540E1905F}" dt="2023-06-12T19:29:00.258" v="637" actId="14826"/>
          <ac:picMkLst>
            <pc:docMk/>
            <pc:sldMk cId="1651063782" sldId="2144328300"/>
            <ac:picMk id="24" creationId="{9F3E45C2-4D2A-179A-861E-F2204B851EF7}"/>
          </ac:picMkLst>
        </pc:picChg>
        <pc:picChg chg="add mod">
          <ac:chgData name="Karolina Guillen" userId="c1c08796-a0be-47c6-af52-5d31fd96ec50" providerId="ADAL" clId="{C935CCF5-9CF7-40A4-9C3C-260540E1905F}" dt="2023-06-12T19:29:47.597" v="639" actId="14826"/>
          <ac:picMkLst>
            <pc:docMk/>
            <pc:sldMk cId="1651063782" sldId="2144328300"/>
            <ac:picMk id="25" creationId="{D1D7C411-D503-3E6E-904E-F000D3E5FF0D}"/>
          </ac:picMkLst>
        </pc:picChg>
        <pc:picChg chg="add mod">
          <ac:chgData name="Karolina Guillen" userId="c1c08796-a0be-47c6-af52-5d31fd96ec50" providerId="ADAL" clId="{C935CCF5-9CF7-40A4-9C3C-260540E1905F}" dt="2023-06-12T19:29:28.686" v="638" actId="14826"/>
          <ac:picMkLst>
            <pc:docMk/>
            <pc:sldMk cId="1651063782" sldId="2144328300"/>
            <ac:picMk id="26" creationId="{606260DE-A66E-A1FA-92AD-A0A2CC740672}"/>
          </ac:picMkLst>
        </pc:picChg>
        <pc:picChg chg="add mod">
          <ac:chgData name="Karolina Guillen" userId="c1c08796-a0be-47c6-af52-5d31fd96ec50" providerId="ADAL" clId="{C935CCF5-9CF7-40A4-9C3C-260540E1905F}" dt="2023-06-21T15:22:55.457" v="1249" actId="1076"/>
          <ac:picMkLst>
            <pc:docMk/>
            <pc:sldMk cId="1651063782" sldId="2144328300"/>
            <ac:picMk id="29" creationId="{FEFC7980-B9B2-5C67-45BF-16BD0B0718DC}"/>
          </ac:picMkLst>
        </pc:picChg>
        <pc:picChg chg="add mod">
          <ac:chgData name="Karolina Guillen" userId="c1c08796-a0be-47c6-af52-5d31fd96ec50" providerId="ADAL" clId="{C935CCF5-9CF7-40A4-9C3C-260540E1905F}" dt="2023-06-12T19:26:32.741" v="632" actId="1036"/>
          <ac:picMkLst>
            <pc:docMk/>
            <pc:sldMk cId="1651063782" sldId="2144328300"/>
            <ac:picMk id="30" creationId="{6A53C044-C620-E736-0822-B62D969ED68B}"/>
          </ac:picMkLst>
        </pc:picChg>
        <pc:picChg chg="add mod topLvl">
          <ac:chgData name="Karolina Guillen" userId="c1c08796-a0be-47c6-af52-5d31fd96ec50" providerId="ADAL" clId="{C935CCF5-9CF7-40A4-9C3C-260540E1905F}" dt="2023-06-21T15:23:21.787" v="1297" actId="165"/>
          <ac:picMkLst>
            <pc:docMk/>
            <pc:sldMk cId="1651063782" sldId="2144328300"/>
            <ac:picMk id="32" creationId="{3DE1AAE9-44F2-2355-0A1E-92AB7124133E}"/>
          </ac:picMkLst>
        </pc:picChg>
        <pc:picChg chg="del">
          <ac:chgData name="Karolina Guillen" userId="c1c08796-a0be-47c6-af52-5d31fd96ec50" providerId="ADAL" clId="{C935CCF5-9CF7-40A4-9C3C-260540E1905F}" dt="2023-06-12T19:24:37.930" v="566" actId="478"/>
          <ac:picMkLst>
            <pc:docMk/>
            <pc:sldMk cId="1651063782" sldId="2144328300"/>
            <ac:picMk id="52" creationId="{272640AB-3648-39DB-C233-29B03A1C472A}"/>
          </ac:picMkLst>
        </pc:picChg>
        <pc:picChg chg="del">
          <ac:chgData name="Karolina Guillen" userId="c1c08796-a0be-47c6-af52-5d31fd96ec50" providerId="ADAL" clId="{C935CCF5-9CF7-40A4-9C3C-260540E1905F}" dt="2023-06-12T19:24:52.339" v="571" actId="478"/>
          <ac:picMkLst>
            <pc:docMk/>
            <pc:sldMk cId="1651063782" sldId="2144328300"/>
            <ac:picMk id="57" creationId="{65964521-CF80-DE22-E727-BE222DCB7523}"/>
          </ac:picMkLst>
        </pc:picChg>
      </pc:sldChg>
      <pc:sldChg chg="delSp del mod">
        <pc:chgData name="Karolina Guillen" userId="c1c08796-a0be-47c6-af52-5d31fd96ec50" providerId="ADAL" clId="{C935CCF5-9CF7-40A4-9C3C-260540E1905F}" dt="2023-06-14T20:06:32.477" v="1112" actId="47"/>
        <pc:sldMkLst>
          <pc:docMk/>
          <pc:sldMk cId="1710644585" sldId="2144328346"/>
        </pc:sldMkLst>
        <pc:spChg chg="del">
          <ac:chgData name="Karolina Guillen" userId="c1c08796-a0be-47c6-af52-5d31fd96ec50" providerId="ADAL" clId="{C935CCF5-9CF7-40A4-9C3C-260540E1905F}" dt="2023-06-14T19:51:18.901" v="906" actId="478"/>
          <ac:spMkLst>
            <pc:docMk/>
            <pc:sldMk cId="1710644585" sldId="2144328346"/>
            <ac:spMk id="7" creationId="{8ED3303A-FFF5-75A8-F310-FC081BAA68FD}"/>
          </ac:spMkLst>
        </pc:spChg>
      </pc:sldChg>
      <pc:sldChg chg="delSp del mod">
        <pc:chgData name="Karolina Guillen" userId="c1c08796-a0be-47c6-af52-5d31fd96ec50" providerId="ADAL" clId="{C935CCF5-9CF7-40A4-9C3C-260540E1905F}" dt="2023-06-12T19:07:31.136" v="470" actId="47"/>
        <pc:sldMkLst>
          <pc:docMk/>
          <pc:sldMk cId="1454436864" sldId="2144328559"/>
        </pc:sldMkLst>
        <pc:spChg chg="del">
          <ac:chgData name="Karolina Guillen" userId="c1c08796-a0be-47c6-af52-5d31fd96ec50" providerId="ADAL" clId="{C935CCF5-9CF7-40A4-9C3C-260540E1905F}" dt="2023-06-12T19:03:16.293" v="362" actId="478"/>
          <ac:spMkLst>
            <pc:docMk/>
            <pc:sldMk cId="1454436864" sldId="2144328559"/>
            <ac:spMk id="2" creationId="{F77544EB-9250-0240-8965-26332E229A3E}"/>
          </ac:spMkLst>
        </pc:spChg>
      </pc:sldChg>
      <pc:sldChg chg="addSp modSp add del">
        <pc:chgData name="Karolina Guillen" userId="c1c08796-a0be-47c6-af52-5d31fd96ec50" providerId="ADAL" clId="{C935CCF5-9CF7-40A4-9C3C-260540E1905F}" dt="2023-06-21T15:03:22.003" v="1154" actId="47"/>
        <pc:sldMkLst>
          <pc:docMk/>
          <pc:sldMk cId="2056081754" sldId="2146845999"/>
        </pc:sldMkLst>
        <pc:grpChg chg="add mod">
          <ac:chgData name="Karolina Guillen" userId="c1c08796-a0be-47c6-af52-5d31fd96ec50" providerId="ADAL" clId="{C935CCF5-9CF7-40A4-9C3C-260540E1905F}" dt="2023-06-12T19:10:48.070" v="536"/>
          <ac:grpSpMkLst>
            <pc:docMk/>
            <pc:sldMk cId="2056081754" sldId="2146845999"/>
            <ac:grpSpMk id="6" creationId="{B8BAD0A9-7288-7170-8BF3-C49C56A79A19}"/>
          </ac:grpSpMkLst>
        </pc:grpChg>
        <pc:picChg chg="mod">
          <ac:chgData name="Karolina Guillen" userId="c1c08796-a0be-47c6-af52-5d31fd96ec50" providerId="ADAL" clId="{C935CCF5-9CF7-40A4-9C3C-260540E1905F}" dt="2023-06-12T19:10:48.070" v="536"/>
          <ac:picMkLst>
            <pc:docMk/>
            <pc:sldMk cId="2056081754" sldId="2146845999"/>
            <ac:picMk id="8" creationId="{16E9B678-4682-6CD5-3168-3AD57CDC38E9}"/>
          </ac:picMkLst>
        </pc:picChg>
        <pc:picChg chg="mod">
          <ac:chgData name="Karolina Guillen" userId="c1c08796-a0be-47c6-af52-5d31fd96ec50" providerId="ADAL" clId="{C935CCF5-9CF7-40A4-9C3C-260540E1905F}" dt="2023-06-12T19:10:48.070" v="536"/>
          <ac:picMkLst>
            <pc:docMk/>
            <pc:sldMk cId="2056081754" sldId="2146845999"/>
            <ac:picMk id="10" creationId="{9CD59844-648D-3A98-6186-197DBD8A4E9F}"/>
          </ac:picMkLst>
        </pc:picChg>
      </pc:sldChg>
      <pc:sldChg chg="addSp modSp mod">
        <pc:chgData name="Karolina Guillen" userId="c1c08796-a0be-47c6-af52-5d31fd96ec50" providerId="ADAL" clId="{C935CCF5-9CF7-40A4-9C3C-260540E1905F}" dt="2023-06-21T15:22:20.052" v="1245" actId="20577"/>
        <pc:sldMkLst>
          <pc:docMk/>
          <pc:sldMk cId="3848098230" sldId="2146846004"/>
        </pc:sldMkLst>
        <pc:spChg chg="mod">
          <ac:chgData name="Karolina Guillen" userId="c1c08796-a0be-47c6-af52-5d31fd96ec50" providerId="ADAL" clId="{C935CCF5-9CF7-40A4-9C3C-260540E1905F}" dt="2023-06-12T19:10:43.110" v="535" actId="1036"/>
          <ac:spMkLst>
            <pc:docMk/>
            <pc:sldMk cId="3848098230" sldId="2146846004"/>
            <ac:spMk id="5" creationId="{B9DED2ED-9C4B-BE25-29C6-B68583C1DC60}"/>
          </ac:spMkLst>
        </pc:spChg>
        <pc:spChg chg="mod">
          <ac:chgData name="Karolina Guillen" userId="c1c08796-a0be-47c6-af52-5d31fd96ec50" providerId="ADAL" clId="{C935CCF5-9CF7-40A4-9C3C-260540E1905F}" dt="2023-06-12T19:10:43.110" v="535" actId="1036"/>
          <ac:spMkLst>
            <pc:docMk/>
            <pc:sldMk cId="3848098230" sldId="2146846004"/>
            <ac:spMk id="6" creationId="{74CE470B-4D1B-2514-FAE2-FA81E249B2F2}"/>
          </ac:spMkLst>
        </pc:spChg>
        <pc:spChg chg="mod">
          <ac:chgData name="Karolina Guillen" userId="c1c08796-a0be-47c6-af52-5d31fd96ec50" providerId="ADAL" clId="{C935CCF5-9CF7-40A4-9C3C-260540E1905F}" dt="2023-06-12T19:10:43.110" v="535" actId="1036"/>
          <ac:spMkLst>
            <pc:docMk/>
            <pc:sldMk cId="3848098230" sldId="2146846004"/>
            <ac:spMk id="7" creationId="{ABE08E94-D007-F655-F785-2977FA7E2848}"/>
          </ac:spMkLst>
        </pc:spChg>
        <pc:spChg chg="mod">
          <ac:chgData name="Karolina Guillen" userId="c1c08796-a0be-47c6-af52-5d31fd96ec50" providerId="ADAL" clId="{C935CCF5-9CF7-40A4-9C3C-260540E1905F}" dt="2023-06-21T15:22:20.052" v="1245" actId="20577"/>
          <ac:spMkLst>
            <pc:docMk/>
            <pc:sldMk cId="3848098230" sldId="2146846004"/>
            <ac:spMk id="19" creationId="{CFC5A115-6CEB-EBDC-1C96-7BD5DC0B3619}"/>
          </ac:spMkLst>
        </pc:spChg>
        <pc:spChg chg="mod">
          <ac:chgData name="Karolina Guillen" userId="c1c08796-a0be-47c6-af52-5d31fd96ec50" providerId="ADAL" clId="{C935CCF5-9CF7-40A4-9C3C-260540E1905F}" dt="2023-06-12T19:10:43.110" v="535" actId="1036"/>
          <ac:spMkLst>
            <pc:docMk/>
            <pc:sldMk cId="3848098230" sldId="2146846004"/>
            <ac:spMk id="24" creationId="{1BD80791-AB65-09AB-D0B1-C4ADF9C3915D}"/>
          </ac:spMkLst>
        </pc:spChg>
        <pc:grpChg chg="add mod">
          <ac:chgData name="Karolina Guillen" userId="c1c08796-a0be-47c6-af52-5d31fd96ec50" providerId="ADAL" clId="{C935CCF5-9CF7-40A4-9C3C-260540E1905F}" dt="2023-06-12T19:10:36.131" v="525"/>
          <ac:grpSpMkLst>
            <pc:docMk/>
            <pc:sldMk cId="3848098230" sldId="2146846004"/>
            <ac:grpSpMk id="2" creationId="{50196EC1-9088-917F-5306-625D40B63D87}"/>
          </ac:grpSpMkLst>
        </pc:grpChg>
        <pc:graphicFrameChg chg="mod">
          <ac:chgData name="Karolina Guillen" userId="c1c08796-a0be-47c6-af52-5d31fd96ec50" providerId="ADAL" clId="{C935CCF5-9CF7-40A4-9C3C-260540E1905F}" dt="2023-06-12T19:10:43.110" v="535" actId="1036"/>
          <ac:graphicFrameMkLst>
            <pc:docMk/>
            <pc:sldMk cId="3848098230" sldId="2146846004"/>
            <ac:graphicFrameMk id="17" creationId="{C13C2F55-19BC-8B23-D8EF-2DB1714E0E07}"/>
          </ac:graphicFrameMkLst>
        </pc:graphicFrameChg>
        <pc:graphicFrameChg chg="mod">
          <ac:chgData name="Karolina Guillen" userId="c1c08796-a0be-47c6-af52-5d31fd96ec50" providerId="ADAL" clId="{C935CCF5-9CF7-40A4-9C3C-260540E1905F}" dt="2023-06-12T19:10:43.110" v="535" actId="1036"/>
          <ac:graphicFrameMkLst>
            <pc:docMk/>
            <pc:sldMk cId="3848098230" sldId="2146846004"/>
            <ac:graphicFrameMk id="18" creationId="{8ACD9927-FAE7-1132-2547-F78FEBA3B314}"/>
          </ac:graphicFrameMkLst>
        </pc:graphicFrameChg>
        <pc:picChg chg="mod">
          <ac:chgData name="Karolina Guillen" userId="c1c08796-a0be-47c6-af52-5d31fd96ec50" providerId="ADAL" clId="{C935CCF5-9CF7-40A4-9C3C-260540E1905F}" dt="2023-06-12T19:10:36.131" v="525"/>
          <ac:picMkLst>
            <pc:docMk/>
            <pc:sldMk cId="3848098230" sldId="2146846004"/>
            <ac:picMk id="3" creationId="{AD2D0FF9-77F5-2A31-593F-102A68A9700F}"/>
          </ac:picMkLst>
        </pc:picChg>
        <pc:picChg chg="mod">
          <ac:chgData name="Karolina Guillen" userId="c1c08796-a0be-47c6-af52-5d31fd96ec50" providerId="ADAL" clId="{C935CCF5-9CF7-40A4-9C3C-260540E1905F}" dt="2023-06-12T19:10:36.131" v="525"/>
          <ac:picMkLst>
            <pc:docMk/>
            <pc:sldMk cId="3848098230" sldId="2146846004"/>
            <ac:picMk id="4" creationId="{39ACEA45-DEFB-AC48-1725-5E45CC13E8FB}"/>
          </ac:picMkLst>
        </pc:picChg>
        <pc:cxnChg chg="mod">
          <ac:chgData name="Karolina Guillen" userId="c1c08796-a0be-47c6-af52-5d31fd96ec50" providerId="ADAL" clId="{C935CCF5-9CF7-40A4-9C3C-260540E1905F}" dt="2023-06-12T19:10:43.110" v="535" actId="1036"/>
          <ac:cxnSpMkLst>
            <pc:docMk/>
            <pc:sldMk cId="3848098230" sldId="2146846004"/>
            <ac:cxnSpMk id="26" creationId="{F4AB16CE-7939-FF13-6DC7-809705E6C2A2}"/>
          </ac:cxnSpMkLst>
        </pc:cxnChg>
      </pc:sldChg>
      <pc:sldChg chg="addSp delSp modSp mod ord">
        <pc:chgData name="Karolina Guillen" userId="c1c08796-a0be-47c6-af52-5d31fd96ec50" providerId="ADAL" clId="{C935CCF5-9CF7-40A4-9C3C-260540E1905F}" dt="2023-06-21T15:15:40.825" v="1157" actId="20577"/>
        <pc:sldMkLst>
          <pc:docMk/>
          <pc:sldMk cId="1872767032" sldId="2146846072"/>
        </pc:sldMkLst>
        <pc:spChg chg="del">
          <ac:chgData name="Karolina Guillen" userId="c1c08796-a0be-47c6-af52-5d31fd96ec50" providerId="ADAL" clId="{C935CCF5-9CF7-40A4-9C3C-260540E1905F}" dt="2023-06-21T15:02:26.918" v="1133" actId="478"/>
          <ac:spMkLst>
            <pc:docMk/>
            <pc:sldMk cId="1872767032" sldId="2146846072"/>
            <ac:spMk id="3" creationId="{74BE144C-1B29-4CCE-79EE-008FDB25E182}"/>
          </ac:spMkLst>
        </pc:spChg>
        <pc:spChg chg="del">
          <ac:chgData name="Karolina Guillen" userId="c1c08796-a0be-47c6-af52-5d31fd96ec50" providerId="ADAL" clId="{C935CCF5-9CF7-40A4-9C3C-260540E1905F}" dt="2023-06-21T15:02:11.798" v="1128" actId="478"/>
          <ac:spMkLst>
            <pc:docMk/>
            <pc:sldMk cId="1872767032" sldId="2146846072"/>
            <ac:spMk id="5" creationId="{916B3E5D-B8CE-6D0C-5D12-FF4B51760B05}"/>
          </ac:spMkLst>
        </pc:spChg>
        <pc:spChg chg="mod">
          <ac:chgData name="Karolina Guillen" userId="c1c08796-a0be-47c6-af52-5d31fd96ec50" providerId="ADAL" clId="{C935CCF5-9CF7-40A4-9C3C-260540E1905F}" dt="2023-06-21T15:03:06.382" v="1143" actId="1076"/>
          <ac:spMkLst>
            <pc:docMk/>
            <pc:sldMk cId="1872767032" sldId="2146846072"/>
            <ac:spMk id="7" creationId="{C26F2F42-A584-ACC7-8A8F-176E6CA5AE86}"/>
          </ac:spMkLst>
        </pc:spChg>
        <pc:spChg chg="del mod">
          <ac:chgData name="Karolina Guillen" userId="c1c08796-a0be-47c6-af52-5d31fd96ec50" providerId="ADAL" clId="{C935CCF5-9CF7-40A4-9C3C-260540E1905F}" dt="2023-06-21T15:02:26.918" v="1135"/>
          <ac:spMkLst>
            <pc:docMk/>
            <pc:sldMk cId="1872767032" sldId="2146846072"/>
            <ac:spMk id="9" creationId="{89197D1E-AA0F-7334-A331-A23C7946C908}"/>
          </ac:spMkLst>
        </pc:spChg>
        <pc:spChg chg="mod">
          <ac:chgData name="Karolina Guillen" userId="c1c08796-a0be-47c6-af52-5d31fd96ec50" providerId="ADAL" clId="{C935CCF5-9CF7-40A4-9C3C-260540E1905F}" dt="2023-06-21T15:03:06.382" v="1143" actId="1076"/>
          <ac:spMkLst>
            <pc:docMk/>
            <pc:sldMk cId="1872767032" sldId="2146846072"/>
            <ac:spMk id="11" creationId="{465D63D4-9CDA-D8FC-90B2-20C65DB2E6F4}"/>
          </ac:spMkLst>
        </pc:spChg>
        <pc:spChg chg="mod">
          <ac:chgData name="Karolina Guillen" userId="c1c08796-a0be-47c6-af52-5d31fd96ec50" providerId="ADAL" clId="{C935CCF5-9CF7-40A4-9C3C-260540E1905F}" dt="2023-06-21T15:03:06.382" v="1143" actId="1076"/>
          <ac:spMkLst>
            <pc:docMk/>
            <pc:sldMk cId="1872767032" sldId="2146846072"/>
            <ac:spMk id="12" creationId="{58F1EA78-4CE1-DC69-70EF-243E2F8D2FB1}"/>
          </ac:spMkLst>
        </pc:spChg>
        <pc:spChg chg="mod">
          <ac:chgData name="Karolina Guillen" userId="c1c08796-a0be-47c6-af52-5d31fd96ec50" providerId="ADAL" clId="{C935CCF5-9CF7-40A4-9C3C-260540E1905F}" dt="2023-06-21T15:03:06.382" v="1143" actId="1076"/>
          <ac:spMkLst>
            <pc:docMk/>
            <pc:sldMk cId="1872767032" sldId="2146846072"/>
            <ac:spMk id="14" creationId="{D4AD79FD-6874-7BCE-D495-1E6256D8C2AD}"/>
          </ac:spMkLst>
        </pc:spChg>
        <pc:spChg chg="add mod ord">
          <ac:chgData name="Karolina Guillen" userId="c1c08796-a0be-47c6-af52-5d31fd96ec50" providerId="ADAL" clId="{C935CCF5-9CF7-40A4-9C3C-260540E1905F}" dt="2023-06-21T15:02:06.366" v="1127" actId="167"/>
          <ac:spMkLst>
            <pc:docMk/>
            <pc:sldMk cId="1872767032" sldId="2146846072"/>
            <ac:spMk id="15" creationId="{21518384-FA34-8B54-C406-C3EE0B317B3D}"/>
          </ac:spMkLst>
        </pc:spChg>
        <pc:spChg chg="mod">
          <ac:chgData name="Karolina Guillen" userId="c1c08796-a0be-47c6-af52-5d31fd96ec50" providerId="ADAL" clId="{C935CCF5-9CF7-40A4-9C3C-260540E1905F}" dt="2023-06-21T15:02:40.232" v="1138" actId="115"/>
          <ac:spMkLst>
            <pc:docMk/>
            <pc:sldMk cId="1872767032" sldId="2146846072"/>
            <ac:spMk id="17" creationId="{913D5A57-20D9-0DBA-3438-B0C8462FC21B}"/>
          </ac:spMkLst>
        </pc:spChg>
        <pc:spChg chg="add mod ord">
          <ac:chgData name="Karolina Guillen" userId="c1c08796-a0be-47c6-af52-5d31fd96ec50" providerId="ADAL" clId="{C935CCF5-9CF7-40A4-9C3C-260540E1905F}" dt="2023-06-21T15:02:06.366" v="1127" actId="167"/>
          <ac:spMkLst>
            <pc:docMk/>
            <pc:sldMk cId="1872767032" sldId="2146846072"/>
            <ac:spMk id="19" creationId="{8A3B051E-98DD-69F7-7D4F-A0A00960C305}"/>
          </ac:spMkLst>
        </pc:spChg>
        <pc:spChg chg="add mod ord">
          <ac:chgData name="Karolina Guillen" userId="c1c08796-a0be-47c6-af52-5d31fd96ec50" providerId="ADAL" clId="{C935CCF5-9CF7-40A4-9C3C-260540E1905F}" dt="2023-06-21T15:15:40.825" v="1157" actId="20577"/>
          <ac:spMkLst>
            <pc:docMk/>
            <pc:sldMk cId="1872767032" sldId="2146846072"/>
            <ac:spMk id="20" creationId="{6B0A2DEB-6A86-E10D-79C9-23210A6D77A3}"/>
          </ac:spMkLst>
        </pc:spChg>
        <pc:grpChg chg="add mod ord">
          <ac:chgData name="Karolina Guillen" userId="c1c08796-a0be-47c6-af52-5d31fd96ec50" providerId="ADAL" clId="{C935CCF5-9CF7-40A4-9C3C-260540E1905F}" dt="2023-06-21T15:02:06.366" v="1127" actId="167"/>
          <ac:grpSpMkLst>
            <pc:docMk/>
            <pc:sldMk cId="1872767032" sldId="2146846072"/>
            <ac:grpSpMk id="21" creationId="{A96E212C-754C-0C97-96C5-12AA42B1610B}"/>
          </ac:grpSpMkLst>
        </pc:grpChg>
        <pc:graphicFrameChg chg="mod">
          <ac:chgData name="Karolina Guillen" userId="c1c08796-a0be-47c6-af52-5d31fd96ec50" providerId="ADAL" clId="{C935CCF5-9CF7-40A4-9C3C-260540E1905F}" dt="2023-06-21T15:02:59.374" v="1142" actId="12788"/>
          <ac:graphicFrameMkLst>
            <pc:docMk/>
            <pc:sldMk cId="1872767032" sldId="2146846072"/>
            <ac:graphicFrameMk id="18" creationId="{4E8A7AB1-EC14-E7E4-2DCF-5C22BBABDB5B}"/>
          </ac:graphicFrameMkLst>
        </pc:graphicFrameChg>
        <pc:picChg chg="del">
          <ac:chgData name="Karolina Guillen" userId="c1c08796-a0be-47c6-af52-5d31fd96ec50" providerId="ADAL" clId="{C935CCF5-9CF7-40A4-9C3C-260540E1905F}" dt="2023-06-21T15:02:27.765" v="1136" actId="478"/>
          <ac:picMkLst>
            <pc:docMk/>
            <pc:sldMk cId="1872767032" sldId="2146846072"/>
            <ac:picMk id="13" creationId="{613A646D-E67E-B9C5-1BE2-97523D8F5049}"/>
          </ac:picMkLst>
        </pc:picChg>
        <pc:picChg chg="add mod ord">
          <ac:chgData name="Karolina Guillen" userId="c1c08796-a0be-47c6-af52-5d31fd96ec50" providerId="ADAL" clId="{C935CCF5-9CF7-40A4-9C3C-260540E1905F}" dt="2023-06-21T15:02:06.366" v="1127" actId="167"/>
          <ac:picMkLst>
            <pc:docMk/>
            <pc:sldMk cId="1872767032" sldId="2146846072"/>
            <ac:picMk id="16" creationId="{BB6CA330-F2A0-FF38-D55B-D44BBD3C1661}"/>
          </ac:picMkLst>
        </pc:picChg>
        <pc:picChg chg="mod">
          <ac:chgData name="Karolina Guillen" userId="c1c08796-a0be-47c6-af52-5d31fd96ec50" providerId="ADAL" clId="{C935CCF5-9CF7-40A4-9C3C-260540E1905F}" dt="2023-06-21T15:02:03.308" v="1126"/>
          <ac:picMkLst>
            <pc:docMk/>
            <pc:sldMk cId="1872767032" sldId="2146846072"/>
            <ac:picMk id="22" creationId="{BB38FCA5-EC3C-18AF-30F4-B9685B7B6D7C}"/>
          </ac:picMkLst>
        </pc:picChg>
        <pc:picChg chg="mod">
          <ac:chgData name="Karolina Guillen" userId="c1c08796-a0be-47c6-af52-5d31fd96ec50" providerId="ADAL" clId="{C935CCF5-9CF7-40A4-9C3C-260540E1905F}" dt="2023-06-21T15:02:03.308" v="1126"/>
          <ac:picMkLst>
            <pc:docMk/>
            <pc:sldMk cId="1872767032" sldId="2146846072"/>
            <ac:picMk id="23" creationId="{51AF6506-765D-ED26-6079-56FA69507BA9}"/>
          </ac:picMkLst>
        </pc:picChg>
        <pc:cxnChg chg="del">
          <ac:chgData name="Karolina Guillen" userId="c1c08796-a0be-47c6-af52-5d31fd96ec50" providerId="ADAL" clId="{C935CCF5-9CF7-40A4-9C3C-260540E1905F}" dt="2023-06-21T15:02:11.798" v="1128" actId="478"/>
          <ac:cxnSpMkLst>
            <pc:docMk/>
            <pc:sldMk cId="1872767032" sldId="2146846072"/>
            <ac:cxnSpMk id="6" creationId="{CEF06B60-B742-C783-673C-97CD61E0AE70}"/>
          </ac:cxnSpMkLst>
        </pc:cxnChg>
      </pc:sldChg>
      <pc:sldChg chg="addSp delSp modSp add del mod">
        <pc:chgData name="Karolina Guillen" userId="c1c08796-a0be-47c6-af52-5d31fd96ec50" providerId="ADAL" clId="{C935CCF5-9CF7-40A4-9C3C-260540E1905F}" dt="2023-06-21T15:03:22.003" v="1154" actId="47"/>
        <pc:sldMkLst>
          <pc:docMk/>
          <pc:sldMk cId="963465129" sldId="2146846085"/>
        </pc:sldMkLst>
        <pc:spChg chg="mod">
          <ac:chgData name="Karolina Guillen" userId="c1c08796-a0be-47c6-af52-5d31fd96ec50" providerId="ADAL" clId="{C935CCF5-9CF7-40A4-9C3C-260540E1905F}" dt="2023-06-12T19:09:53.788" v="523" actId="1035"/>
          <ac:spMkLst>
            <pc:docMk/>
            <pc:sldMk cId="963465129" sldId="2146846085"/>
            <ac:spMk id="2" creationId="{EB620004-4664-1656-5BE0-E7C52BD1382D}"/>
          </ac:spMkLst>
        </pc:spChg>
        <pc:spChg chg="mod">
          <ac:chgData name="Karolina Guillen" userId="c1c08796-a0be-47c6-af52-5d31fd96ec50" providerId="ADAL" clId="{C935CCF5-9CF7-40A4-9C3C-260540E1905F}" dt="2023-06-12T19:09:53.788" v="523" actId="1035"/>
          <ac:spMkLst>
            <pc:docMk/>
            <pc:sldMk cId="963465129" sldId="2146846085"/>
            <ac:spMk id="4" creationId="{E144C578-52BE-0996-7E9E-170651AF669C}"/>
          </ac:spMkLst>
        </pc:spChg>
        <pc:spChg chg="mod">
          <ac:chgData name="Karolina Guillen" userId="c1c08796-a0be-47c6-af52-5d31fd96ec50" providerId="ADAL" clId="{C935CCF5-9CF7-40A4-9C3C-260540E1905F}" dt="2023-06-12T19:09:53.788" v="523" actId="1035"/>
          <ac:spMkLst>
            <pc:docMk/>
            <pc:sldMk cId="963465129" sldId="2146846085"/>
            <ac:spMk id="5" creationId="{31527541-C8C7-443C-D321-7903D3EE94C6}"/>
          </ac:spMkLst>
        </pc:spChg>
        <pc:spChg chg="mod">
          <ac:chgData name="Karolina Guillen" userId="c1c08796-a0be-47c6-af52-5d31fd96ec50" providerId="ADAL" clId="{C935CCF5-9CF7-40A4-9C3C-260540E1905F}" dt="2023-06-12T19:09:53.788" v="523" actId="1035"/>
          <ac:spMkLst>
            <pc:docMk/>
            <pc:sldMk cId="963465129" sldId="2146846085"/>
            <ac:spMk id="6" creationId="{939F4C11-3236-0A8D-F5C7-373ACA9BEE54}"/>
          </ac:spMkLst>
        </pc:spChg>
        <pc:spChg chg="del">
          <ac:chgData name="Karolina Guillen" userId="c1c08796-a0be-47c6-af52-5d31fd96ec50" providerId="ADAL" clId="{C935CCF5-9CF7-40A4-9C3C-260540E1905F}" dt="2023-06-12T19:12:32.279" v="562" actId="478"/>
          <ac:spMkLst>
            <pc:docMk/>
            <pc:sldMk cId="963465129" sldId="2146846085"/>
            <ac:spMk id="9" creationId="{89197D1E-AA0F-7334-A331-A23C7946C908}"/>
          </ac:spMkLst>
        </pc:spChg>
        <pc:spChg chg="mod">
          <ac:chgData name="Karolina Guillen" userId="c1c08796-a0be-47c6-af52-5d31fd96ec50" providerId="ADAL" clId="{C935CCF5-9CF7-40A4-9C3C-260540E1905F}" dt="2023-06-12T19:09:53.788" v="523" actId="1035"/>
          <ac:spMkLst>
            <pc:docMk/>
            <pc:sldMk cId="963465129" sldId="2146846085"/>
            <ac:spMk id="10" creationId="{327DEC3C-4E2F-3F52-64F3-0116BAFDAF88}"/>
          </ac:spMkLst>
        </pc:spChg>
        <pc:spChg chg="mod">
          <ac:chgData name="Karolina Guillen" userId="c1c08796-a0be-47c6-af52-5d31fd96ec50" providerId="ADAL" clId="{C935CCF5-9CF7-40A4-9C3C-260540E1905F}" dt="2023-06-12T19:09:53.788" v="523" actId="1035"/>
          <ac:spMkLst>
            <pc:docMk/>
            <pc:sldMk cId="963465129" sldId="2146846085"/>
            <ac:spMk id="11" creationId="{322CEA9D-61E8-E053-A148-4A83D6E5EF16}"/>
          </ac:spMkLst>
        </pc:spChg>
        <pc:spChg chg="mod">
          <ac:chgData name="Karolina Guillen" userId="c1c08796-a0be-47c6-af52-5d31fd96ec50" providerId="ADAL" clId="{C935CCF5-9CF7-40A4-9C3C-260540E1905F}" dt="2023-06-12T19:09:53.788" v="523" actId="1035"/>
          <ac:spMkLst>
            <pc:docMk/>
            <pc:sldMk cId="963465129" sldId="2146846085"/>
            <ac:spMk id="12" creationId="{0F34C08E-4642-9B98-D069-9C33B9A95960}"/>
          </ac:spMkLst>
        </pc:spChg>
        <pc:spChg chg="mod">
          <ac:chgData name="Karolina Guillen" userId="c1c08796-a0be-47c6-af52-5d31fd96ec50" providerId="ADAL" clId="{C935CCF5-9CF7-40A4-9C3C-260540E1905F}" dt="2023-06-12T19:09:53.788" v="523" actId="1035"/>
          <ac:spMkLst>
            <pc:docMk/>
            <pc:sldMk cId="963465129" sldId="2146846085"/>
            <ac:spMk id="13" creationId="{53DB65D1-D1CF-ADD6-CF35-CF7A244A5335}"/>
          </ac:spMkLst>
        </pc:spChg>
        <pc:spChg chg="mod">
          <ac:chgData name="Karolina Guillen" userId="c1c08796-a0be-47c6-af52-5d31fd96ec50" providerId="ADAL" clId="{C935CCF5-9CF7-40A4-9C3C-260540E1905F}" dt="2023-06-12T19:09:53.788" v="523" actId="1035"/>
          <ac:spMkLst>
            <pc:docMk/>
            <pc:sldMk cId="963465129" sldId="2146846085"/>
            <ac:spMk id="14" creationId="{762D9A14-95C1-C677-2A64-4C2CAD679096}"/>
          </ac:spMkLst>
        </pc:spChg>
        <pc:spChg chg="del">
          <ac:chgData name="Karolina Guillen" userId="c1c08796-a0be-47c6-af52-5d31fd96ec50" providerId="ADAL" clId="{C935CCF5-9CF7-40A4-9C3C-260540E1905F}" dt="2023-06-12T19:12:13.512" v="559" actId="478"/>
          <ac:spMkLst>
            <pc:docMk/>
            <pc:sldMk cId="963465129" sldId="2146846085"/>
            <ac:spMk id="15" creationId="{71BC61B7-EA46-4D8A-765E-581EF6089620}"/>
          </ac:spMkLst>
        </pc:spChg>
        <pc:spChg chg="add mod ord">
          <ac:chgData name="Karolina Guillen" userId="c1c08796-a0be-47c6-af52-5d31fd96ec50" providerId="ADAL" clId="{C935CCF5-9CF7-40A4-9C3C-260540E1905F}" dt="2023-06-12T19:12:16.207" v="561" actId="167"/>
          <ac:spMkLst>
            <pc:docMk/>
            <pc:sldMk cId="963465129" sldId="2146846085"/>
            <ac:spMk id="20" creationId="{FD47E1C4-C2D5-2002-CBCB-81851610615D}"/>
          </ac:spMkLst>
        </pc:spChg>
        <pc:grpChg chg="add mod">
          <ac:chgData name="Karolina Guillen" userId="c1c08796-a0be-47c6-af52-5d31fd96ec50" providerId="ADAL" clId="{C935CCF5-9CF7-40A4-9C3C-260540E1905F}" dt="2023-06-12T19:09:32.399" v="498"/>
          <ac:grpSpMkLst>
            <pc:docMk/>
            <pc:sldMk cId="963465129" sldId="2146846085"/>
            <ac:grpSpMk id="7" creationId="{94D28B0B-C1F0-C9D6-E6B0-A4EC62AFF28C}"/>
          </ac:grpSpMkLst>
        </pc:grpChg>
        <pc:picChg chg="mod">
          <ac:chgData name="Karolina Guillen" userId="c1c08796-a0be-47c6-af52-5d31fd96ec50" providerId="ADAL" clId="{C935CCF5-9CF7-40A4-9C3C-260540E1905F}" dt="2023-06-12T19:09:32.399" v="498"/>
          <ac:picMkLst>
            <pc:docMk/>
            <pc:sldMk cId="963465129" sldId="2146846085"/>
            <ac:picMk id="16" creationId="{EA964755-0474-BC68-50DD-74DC3632377C}"/>
          </ac:picMkLst>
        </pc:picChg>
        <pc:picChg chg="mod">
          <ac:chgData name="Karolina Guillen" userId="c1c08796-a0be-47c6-af52-5d31fd96ec50" providerId="ADAL" clId="{C935CCF5-9CF7-40A4-9C3C-260540E1905F}" dt="2023-06-12T19:09:32.399" v="498"/>
          <ac:picMkLst>
            <pc:docMk/>
            <pc:sldMk cId="963465129" sldId="2146846085"/>
            <ac:picMk id="19" creationId="{4F3D0B48-43D2-BB96-F271-5C8C1A13B56C}"/>
          </ac:picMkLst>
        </pc:picChg>
      </pc:sldChg>
      <pc:sldChg chg="modSp mod delCm">
        <pc:chgData name="Karolina Guillen" userId="c1c08796-a0be-47c6-af52-5d31fd96ec50" providerId="ADAL" clId="{C935CCF5-9CF7-40A4-9C3C-260540E1905F}" dt="2023-06-21T15:16:40.214" v="1175" actId="14100"/>
        <pc:sldMkLst>
          <pc:docMk/>
          <pc:sldMk cId="2596210201" sldId="2146846087"/>
        </pc:sldMkLst>
        <pc:spChg chg="mod">
          <ac:chgData name="Karolina Guillen" userId="c1c08796-a0be-47c6-af52-5d31fd96ec50" providerId="ADAL" clId="{C935CCF5-9CF7-40A4-9C3C-260540E1905F}" dt="2023-06-21T15:16:40.214" v="1175" actId="14100"/>
          <ac:spMkLst>
            <pc:docMk/>
            <pc:sldMk cId="2596210201" sldId="2146846087"/>
            <ac:spMk id="20" creationId="{F5290E3C-D913-4324-9F7C-7AB204FAA4D7}"/>
          </ac:spMkLst>
        </pc:spChg>
        <pc:spChg chg="mod">
          <ac:chgData name="Karolina Guillen" userId="c1c08796-a0be-47c6-af52-5d31fd96ec50" providerId="ADAL" clId="{C935CCF5-9CF7-40A4-9C3C-260540E1905F}" dt="2023-06-12T19:08:53.436" v="472"/>
          <ac:spMkLst>
            <pc:docMk/>
            <pc:sldMk cId="2596210201" sldId="2146846087"/>
            <ac:spMk id="100" creationId="{39FA2B98-684B-4710-876B-354541CC806A}"/>
          </ac:spMkLst>
        </pc:spChg>
        <pc:picChg chg="mod">
          <ac:chgData name="Karolina Guillen" userId="c1c08796-a0be-47c6-af52-5d31fd96ec50" providerId="ADAL" clId="{C935CCF5-9CF7-40A4-9C3C-260540E1905F}" dt="2023-06-12T19:08:48.470" v="471"/>
          <ac:picMkLst>
            <pc:docMk/>
            <pc:sldMk cId="2596210201" sldId="2146846087"/>
            <ac:picMk id="15" creationId="{3AF5E7E9-6D19-B977-85F2-352E7FA86BF5}"/>
          </ac:picMkLst>
        </pc:picChg>
        <pc:extLst>
          <p:ext xmlns:p="http://schemas.openxmlformats.org/presentationml/2006/main" uri="{D6D511B9-2390-475A-947B-AFAB55BFBCF1}">
            <pc226:cmChg xmlns:pc226="http://schemas.microsoft.com/office/powerpoint/2022/06/main/command" chg="del">
              <pc226:chgData name="Karolina Guillen" userId="c1c08796-a0be-47c6-af52-5d31fd96ec50" providerId="ADAL" clId="{C935CCF5-9CF7-40A4-9C3C-260540E1905F}" dt="2023-06-12T19:08:55.325" v="473"/>
              <pc2:cmMkLst xmlns:pc2="http://schemas.microsoft.com/office/powerpoint/2019/9/main/command">
                <pc:docMk/>
                <pc:sldMk cId="2596210201" sldId="2146846087"/>
                <pc2:cmMk id="{7D8C42D2-B49C-44E4-9337-116436278AB5}"/>
              </pc2:cmMkLst>
            </pc226:cmChg>
          </p:ext>
        </pc:extLst>
      </pc:sldChg>
      <pc:sldChg chg="modSp mod">
        <pc:chgData name="Karolina Guillen" userId="c1c08796-a0be-47c6-af52-5d31fd96ec50" providerId="ADAL" clId="{C935CCF5-9CF7-40A4-9C3C-260540E1905F}" dt="2023-06-21T15:18:26.528" v="1199" actId="207"/>
        <pc:sldMkLst>
          <pc:docMk/>
          <pc:sldMk cId="3719057739" sldId="2146846088"/>
        </pc:sldMkLst>
        <pc:spChg chg="mod">
          <ac:chgData name="Karolina Guillen" userId="c1c08796-a0be-47c6-af52-5d31fd96ec50" providerId="ADAL" clId="{C935CCF5-9CF7-40A4-9C3C-260540E1905F}" dt="2023-06-21T15:18:26.528" v="1199" actId="207"/>
          <ac:spMkLst>
            <pc:docMk/>
            <pc:sldMk cId="3719057739" sldId="2146846088"/>
            <ac:spMk id="20" creationId="{F5290E3C-D913-4324-9F7C-7AB204FAA4D7}"/>
          </ac:spMkLst>
        </pc:spChg>
      </pc:sldChg>
      <pc:sldChg chg="modSp">
        <pc:chgData name="Karolina Guillen" userId="c1c08796-a0be-47c6-af52-5d31fd96ec50" providerId="ADAL" clId="{C935CCF5-9CF7-40A4-9C3C-260540E1905F}" dt="2023-06-12T19:13:18.447" v="563"/>
        <pc:sldMkLst>
          <pc:docMk/>
          <pc:sldMk cId="2096405908" sldId="2146846089"/>
        </pc:sldMkLst>
        <pc:spChg chg="mod">
          <ac:chgData name="Karolina Guillen" userId="c1c08796-a0be-47c6-af52-5d31fd96ec50" providerId="ADAL" clId="{C935CCF5-9CF7-40A4-9C3C-260540E1905F}" dt="2023-06-12T19:13:18.447" v="563"/>
          <ac:spMkLst>
            <pc:docMk/>
            <pc:sldMk cId="2096405908" sldId="2146846089"/>
            <ac:spMk id="100" creationId="{39FA2B98-684B-4710-876B-354541CC806A}"/>
          </ac:spMkLst>
        </pc:spChg>
      </pc:sldChg>
      <pc:sldChg chg="addSp delSp modSp add del mod delCm">
        <pc:chgData name="Karolina Guillen" userId="c1c08796-a0be-47c6-af52-5d31fd96ec50" providerId="ADAL" clId="{C935CCF5-9CF7-40A4-9C3C-260540E1905F}" dt="2023-06-21T15:03:22.003" v="1154" actId="47"/>
        <pc:sldMkLst>
          <pc:docMk/>
          <pc:sldMk cId="1611778480" sldId="2146846090"/>
        </pc:sldMkLst>
        <pc:spChg chg="del">
          <ac:chgData name="Karolina Guillen" userId="c1c08796-a0be-47c6-af52-5d31fd96ec50" providerId="ADAL" clId="{C935CCF5-9CF7-40A4-9C3C-260540E1905F}" dt="2023-06-12T19:03:09.122" v="359" actId="478"/>
          <ac:spMkLst>
            <pc:docMk/>
            <pc:sldMk cId="1611778480" sldId="2146846090"/>
            <ac:spMk id="2" creationId="{E7BC2908-0348-0C49-701A-1B21CFBC6D6D}"/>
          </ac:spMkLst>
        </pc:spChg>
        <pc:spChg chg="del">
          <ac:chgData name="Karolina Guillen" userId="c1c08796-a0be-47c6-af52-5d31fd96ec50" providerId="ADAL" clId="{C935CCF5-9CF7-40A4-9C3C-260540E1905F}" dt="2023-06-12T19:03:09.122" v="359" actId="478"/>
          <ac:spMkLst>
            <pc:docMk/>
            <pc:sldMk cId="1611778480" sldId="2146846090"/>
            <ac:spMk id="3" creationId="{2E550AD4-36C2-A8CC-1EBD-3AED60D7ADA9}"/>
          </ac:spMkLst>
        </pc:spChg>
        <pc:spChg chg="del">
          <ac:chgData name="Karolina Guillen" userId="c1c08796-a0be-47c6-af52-5d31fd96ec50" providerId="ADAL" clId="{C935CCF5-9CF7-40A4-9C3C-260540E1905F}" dt="2023-06-12T19:03:09.122" v="359" actId="478"/>
          <ac:spMkLst>
            <pc:docMk/>
            <pc:sldMk cId="1611778480" sldId="2146846090"/>
            <ac:spMk id="4" creationId="{A0431541-5764-EFBD-ECC4-2758A3A926BF}"/>
          </ac:spMkLst>
        </pc:spChg>
        <pc:spChg chg="del">
          <ac:chgData name="Karolina Guillen" userId="c1c08796-a0be-47c6-af52-5d31fd96ec50" providerId="ADAL" clId="{C935CCF5-9CF7-40A4-9C3C-260540E1905F}" dt="2023-06-12T19:03:09.122" v="359" actId="478"/>
          <ac:spMkLst>
            <pc:docMk/>
            <pc:sldMk cId="1611778480" sldId="2146846090"/>
            <ac:spMk id="5" creationId="{8E417716-99FF-3B95-A50D-3C4DBDDB0FC8}"/>
          </ac:spMkLst>
        </pc:spChg>
        <pc:spChg chg="del">
          <ac:chgData name="Karolina Guillen" userId="c1c08796-a0be-47c6-af52-5d31fd96ec50" providerId="ADAL" clId="{C935CCF5-9CF7-40A4-9C3C-260540E1905F}" dt="2023-06-12T19:03:11.111" v="361" actId="478"/>
          <ac:spMkLst>
            <pc:docMk/>
            <pc:sldMk cId="1611778480" sldId="2146846090"/>
            <ac:spMk id="9" creationId="{A3ECBC0D-A506-9C7B-239A-84DA4D218C57}"/>
          </ac:spMkLst>
        </pc:spChg>
        <pc:spChg chg="del">
          <ac:chgData name="Karolina Guillen" userId="c1c08796-a0be-47c6-af52-5d31fd96ec50" providerId="ADAL" clId="{C935CCF5-9CF7-40A4-9C3C-260540E1905F}" dt="2023-06-12T19:03:09.122" v="359" actId="478"/>
          <ac:spMkLst>
            <pc:docMk/>
            <pc:sldMk cId="1611778480" sldId="2146846090"/>
            <ac:spMk id="10" creationId="{C5BE36B7-DB14-E590-4C3F-8A7820B5BAA0}"/>
          </ac:spMkLst>
        </pc:spChg>
        <pc:spChg chg="del">
          <ac:chgData name="Karolina Guillen" userId="c1c08796-a0be-47c6-af52-5d31fd96ec50" providerId="ADAL" clId="{C935CCF5-9CF7-40A4-9C3C-260540E1905F}" dt="2023-06-12T19:03:09.122" v="359" actId="478"/>
          <ac:spMkLst>
            <pc:docMk/>
            <pc:sldMk cId="1611778480" sldId="2146846090"/>
            <ac:spMk id="11" creationId="{02772134-4F11-375C-8EE8-F342DA64F001}"/>
          </ac:spMkLst>
        </pc:spChg>
        <pc:spChg chg="del">
          <ac:chgData name="Karolina Guillen" userId="c1c08796-a0be-47c6-af52-5d31fd96ec50" providerId="ADAL" clId="{C935CCF5-9CF7-40A4-9C3C-260540E1905F}" dt="2023-06-12T19:03:09.122" v="359" actId="478"/>
          <ac:spMkLst>
            <pc:docMk/>
            <pc:sldMk cId="1611778480" sldId="2146846090"/>
            <ac:spMk id="12" creationId="{08AF46CE-83A4-05BE-B67A-8838E093606E}"/>
          </ac:spMkLst>
        </pc:spChg>
        <pc:spChg chg="del">
          <ac:chgData name="Karolina Guillen" userId="c1c08796-a0be-47c6-af52-5d31fd96ec50" providerId="ADAL" clId="{C935CCF5-9CF7-40A4-9C3C-260540E1905F}" dt="2023-06-12T19:03:09.122" v="359" actId="478"/>
          <ac:spMkLst>
            <pc:docMk/>
            <pc:sldMk cId="1611778480" sldId="2146846090"/>
            <ac:spMk id="13" creationId="{55A440E3-80B4-BE41-0405-15E13FF55C72}"/>
          </ac:spMkLst>
        </pc:spChg>
        <pc:spChg chg="del">
          <ac:chgData name="Karolina Guillen" userId="c1c08796-a0be-47c6-af52-5d31fd96ec50" providerId="ADAL" clId="{C935CCF5-9CF7-40A4-9C3C-260540E1905F}" dt="2023-06-12T19:03:09.122" v="359" actId="478"/>
          <ac:spMkLst>
            <pc:docMk/>
            <pc:sldMk cId="1611778480" sldId="2146846090"/>
            <ac:spMk id="14" creationId="{36575792-C3E3-F5A2-FBE6-F655F96DE49A}"/>
          </ac:spMkLst>
        </pc:spChg>
        <pc:spChg chg="del">
          <ac:chgData name="Karolina Guillen" userId="c1c08796-a0be-47c6-af52-5d31fd96ec50" providerId="ADAL" clId="{C935CCF5-9CF7-40A4-9C3C-260540E1905F}" dt="2023-06-12T19:03:09.122" v="359" actId="478"/>
          <ac:spMkLst>
            <pc:docMk/>
            <pc:sldMk cId="1611778480" sldId="2146846090"/>
            <ac:spMk id="15" creationId="{958D9A33-AB79-4324-2951-CA4CB004500D}"/>
          </ac:spMkLst>
        </pc:spChg>
        <pc:spChg chg="del">
          <ac:chgData name="Karolina Guillen" userId="c1c08796-a0be-47c6-af52-5d31fd96ec50" providerId="ADAL" clId="{C935CCF5-9CF7-40A4-9C3C-260540E1905F}" dt="2023-06-12T19:03:09.122" v="359" actId="478"/>
          <ac:spMkLst>
            <pc:docMk/>
            <pc:sldMk cId="1611778480" sldId="2146846090"/>
            <ac:spMk id="17" creationId="{9174872F-F297-4674-99CD-D5A288E77074}"/>
          </ac:spMkLst>
        </pc:spChg>
        <pc:spChg chg="del">
          <ac:chgData name="Karolina Guillen" userId="c1c08796-a0be-47c6-af52-5d31fd96ec50" providerId="ADAL" clId="{C935CCF5-9CF7-40A4-9C3C-260540E1905F}" dt="2023-06-12T19:03:09.877" v="360" actId="478"/>
          <ac:spMkLst>
            <pc:docMk/>
            <pc:sldMk cId="1611778480" sldId="2146846090"/>
            <ac:spMk id="18" creationId="{8C25E39F-7873-2072-BB7F-54496DA7CA93}"/>
          </ac:spMkLst>
        </pc:spChg>
        <pc:spChg chg="del">
          <ac:chgData name="Karolina Guillen" userId="c1c08796-a0be-47c6-af52-5d31fd96ec50" providerId="ADAL" clId="{C935CCF5-9CF7-40A4-9C3C-260540E1905F}" dt="2023-06-12T19:03:09.122" v="359" actId="478"/>
          <ac:spMkLst>
            <pc:docMk/>
            <pc:sldMk cId="1611778480" sldId="2146846090"/>
            <ac:spMk id="19" creationId="{E07581FF-9AE6-AFC9-A9E2-D4C2A07B8D33}"/>
          </ac:spMkLst>
        </pc:spChg>
        <pc:spChg chg="mod">
          <ac:chgData name="Karolina Guillen" userId="c1c08796-a0be-47c6-af52-5d31fd96ec50" providerId="ADAL" clId="{C935CCF5-9CF7-40A4-9C3C-260540E1905F}" dt="2023-06-12T19:07:23.778" v="469" actId="14100"/>
          <ac:spMkLst>
            <pc:docMk/>
            <pc:sldMk cId="1611778480" sldId="2146846090"/>
            <ac:spMk id="20" creationId="{F5290E3C-D913-4324-9F7C-7AB204FAA4D7}"/>
          </ac:spMkLst>
        </pc:spChg>
        <pc:spChg chg="add del mod">
          <ac:chgData name="Karolina Guillen" userId="c1c08796-a0be-47c6-af52-5d31fd96ec50" providerId="ADAL" clId="{C935CCF5-9CF7-40A4-9C3C-260540E1905F}" dt="2023-06-12T19:03:29.104" v="364"/>
          <ac:spMkLst>
            <pc:docMk/>
            <pc:sldMk cId="1611778480" sldId="2146846090"/>
            <ac:spMk id="21" creationId="{953115B9-5EE7-CC94-5685-05F1D43CBB21}"/>
          </ac:spMkLst>
        </pc:spChg>
        <pc:spChg chg="del">
          <ac:chgData name="Karolina Guillen" userId="c1c08796-a0be-47c6-af52-5d31fd96ec50" providerId="ADAL" clId="{C935CCF5-9CF7-40A4-9C3C-260540E1905F}" dt="2023-06-12T19:03:09.122" v="359" actId="478"/>
          <ac:spMkLst>
            <pc:docMk/>
            <pc:sldMk cId="1611778480" sldId="2146846090"/>
            <ac:spMk id="22" creationId="{6765818C-C030-D1EE-DACC-0379708E38E4}"/>
          </ac:spMkLst>
        </pc:spChg>
        <pc:spChg chg="del">
          <ac:chgData name="Karolina Guillen" userId="c1c08796-a0be-47c6-af52-5d31fd96ec50" providerId="ADAL" clId="{C935CCF5-9CF7-40A4-9C3C-260540E1905F}" dt="2023-06-12T19:03:09.122" v="359" actId="478"/>
          <ac:spMkLst>
            <pc:docMk/>
            <pc:sldMk cId="1611778480" sldId="2146846090"/>
            <ac:spMk id="23" creationId="{F576DC58-FDA6-A0A8-C85C-679CBC95FC46}"/>
          </ac:spMkLst>
        </pc:spChg>
        <pc:spChg chg="add del mod">
          <ac:chgData name="Karolina Guillen" userId="c1c08796-a0be-47c6-af52-5d31fd96ec50" providerId="ADAL" clId="{C935CCF5-9CF7-40A4-9C3C-260540E1905F}" dt="2023-06-12T19:03:29.104" v="364"/>
          <ac:spMkLst>
            <pc:docMk/>
            <pc:sldMk cId="1611778480" sldId="2146846090"/>
            <ac:spMk id="24" creationId="{B34D892C-C7CD-AA82-F1B6-C2C609AA3E00}"/>
          </ac:spMkLst>
        </pc:spChg>
        <pc:spChg chg="add del mod">
          <ac:chgData name="Karolina Guillen" userId="c1c08796-a0be-47c6-af52-5d31fd96ec50" providerId="ADAL" clId="{C935CCF5-9CF7-40A4-9C3C-260540E1905F}" dt="2023-06-12T19:03:29.104" v="364"/>
          <ac:spMkLst>
            <pc:docMk/>
            <pc:sldMk cId="1611778480" sldId="2146846090"/>
            <ac:spMk id="25" creationId="{208FB404-F6AA-0D95-E916-2B0C5F87B875}"/>
          </ac:spMkLst>
        </pc:spChg>
        <pc:spChg chg="add del mod">
          <ac:chgData name="Karolina Guillen" userId="c1c08796-a0be-47c6-af52-5d31fd96ec50" providerId="ADAL" clId="{C935CCF5-9CF7-40A4-9C3C-260540E1905F}" dt="2023-06-12T19:03:29.104" v="364"/>
          <ac:spMkLst>
            <pc:docMk/>
            <pc:sldMk cId="1611778480" sldId="2146846090"/>
            <ac:spMk id="28" creationId="{49A9BB5D-70DC-D411-172E-E8BFDAA2BD5D}"/>
          </ac:spMkLst>
        </pc:spChg>
        <pc:spChg chg="add del mod">
          <ac:chgData name="Karolina Guillen" userId="c1c08796-a0be-47c6-af52-5d31fd96ec50" providerId="ADAL" clId="{C935CCF5-9CF7-40A4-9C3C-260540E1905F}" dt="2023-06-12T19:03:29.104" v="364"/>
          <ac:spMkLst>
            <pc:docMk/>
            <pc:sldMk cId="1611778480" sldId="2146846090"/>
            <ac:spMk id="29" creationId="{E6AED57D-DD0B-190E-FC4E-6752EFC5DF92}"/>
          </ac:spMkLst>
        </pc:spChg>
        <pc:spChg chg="del">
          <ac:chgData name="Karolina Guillen" userId="c1c08796-a0be-47c6-af52-5d31fd96ec50" providerId="ADAL" clId="{C935CCF5-9CF7-40A4-9C3C-260540E1905F}" dt="2023-06-12T19:03:09.122" v="359" actId="478"/>
          <ac:spMkLst>
            <pc:docMk/>
            <pc:sldMk cId="1611778480" sldId="2146846090"/>
            <ac:spMk id="31" creationId="{C1762A16-FC8A-1FF5-7FAC-EB5380FFAD02}"/>
          </ac:spMkLst>
        </pc:spChg>
        <pc:spChg chg="del">
          <ac:chgData name="Karolina Guillen" userId="c1c08796-a0be-47c6-af52-5d31fd96ec50" providerId="ADAL" clId="{C935CCF5-9CF7-40A4-9C3C-260540E1905F}" dt="2023-06-12T19:03:09.122" v="359" actId="478"/>
          <ac:spMkLst>
            <pc:docMk/>
            <pc:sldMk cId="1611778480" sldId="2146846090"/>
            <ac:spMk id="34" creationId="{223E6DBE-D8E1-2AE7-C74F-E759645DFF0F}"/>
          </ac:spMkLst>
        </pc:spChg>
        <pc:spChg chg="add del mod">
          <ac:chgData name="Karolina Guillen" userId="c1c08796-a0be-47c6-af52-5d31fd96ec50" providerId="ADAL" clId="{C935CCF5-9CF7-40A4-9C3C-260540E1905F}" dt="2023-06-12T19:03:29.104" v="364"/>
          <ac:spMkLst>
            <pc:docMk/>
            <pc:sldMk cId="1611778480" sldId="2146846090"/>
            <ac:spMk id="36" creationId="{3A109853-5123-678E-0E14-F265987B3872}"/>
          </ac:spMkLst>
        </pc:spChg>
        <pc:spChg chg="add del mod">
          <ac:chgData name="Karolina Guillen" userId="c1c08796-a0be-47c6-af52-5d31fd96ec50" providerId="ADAL" clId="{C935CCF5-9CF7-40A4-9C3C-260540E1905F}" dt="2023-06-12T19:03:29.104" v="364"/>
          <ac:spMkLst>
            <pc:docMk/>
            <pc:sldMk cId="1611778480" sldId="2146846090"/>
            <ac:spMk id="39" creationId="{FA58740E-E303-2E91-2D15-2595349A9EF8}"/>
          </ac:spMkLst>
        </pc:spChg>
        <pc:spChg chg="add del mod">
          <ac:chgData name="Karolina Guillen" userId="c1c08796-a0be-47c6-af52-5d31fd96ec50" providerId="ADAL" clId="{C935CCF5-9CF7-40A4-9C3C-260540E1905F}" dt="2023-06-12T19:03:29.104" v="364"/>
          <ac:spMkLst>
            <pc:docMk/>
            <pc:sldMk cId="1611778480" sldId="2146846090"/>
            <ac:spMk id="40" creationId="{E3AEC434-8912-C382-BEA5-1706CD105A75}"/>
          </ac:spMkLst>
        </pc:spChg>
        <pc:spChg chg="add del mod">
          <ac:chgData name="Karolina Guillen" userId="c1c08796-a0be-47c6-af52-5d31fd96ec50" providerId="ADAL" clId="{C935CCF5-9CF7-40A4-9C3C-260540E1905F}" dt="2023-06-12T19:03:29.104" v="364"/>
          <ac:spMkLst>
            <pc:docMk/>
            <pc:sldMk cId="1611778480" sldId="2146846090"/>
            <ac:spMk id="41" creationId="{BFEE0DC0-FCCA-861A-358E-14EB58D21BCB}"/>
          </ac:spMkLst>
        </pc:spChg>
        <pc:spChg chg="add del mod">
          <ac:chgData name="Karolina Guillen" userId="c1c08796-a0be-47c6-af52-5d31fd96ec50" providerId="ADAL" clId="{C935CCF5-9CF7-40A4-9C3C-260540E1905F}" dt="2023-06-12T19:03:29.104" v="364"/>
          <ac:spMkLst>
            <pc:docMk/>
            <pc:sldMk cId="1611778480" sldId="2146846090"/>
            <ac:spMk id="42" creationId="{0BA972F7-95BD-31DD-4528-5FD31EE80E97}"/>
          </ac:spMkLst>
        </pc:spChg>
        <pc:spChg chg="add del mod">
          <ac:chgData name="Karolina Guillen" userId="c1c08796-a0be-47c6-af52-5d31fd96ec50" providerId="ADAL" clId="{C935CCF5-9CF7-40A4-9C3C-260540E1905F}" dt="2023-06-12T19:03:29.104" v="364"/>
          <ac:spMkLst>
            <pc:docMk/>
            <pc:sldMk cId="1611778480" sldId="2146846090"/>
            <ac:spMk id="44" creationId="{40168311-8F01-5872-B3FC-25DF1CA57354}"/>
          </ac:spMkLst>
        </pc:spChg>
        <pc:spChg chg="add del mod">
          <ac:chgData name="Karolina Guillen" userId="c1c08796-a0be-47c6-af52-5d31fd96ec50" providerId="ADAL" clId="{C935CCF5-9CF7-40A4-9C3C-260540E1905F}" dt="2023-06-12T19:03:29.104" v="364"/>
          <ac:spMkLst>
            <pc:docMk/>
            <pc:sldMk cId="1611778480" sldId="2146846090"/>
            <ac:spMk id="45" creationId="{7568BA78-6273-C1E7-3EEB-3345F64ABDDB}"/>
          </ac:spMkLst>
        </pc:spChg>
        <pc:spChg chg="add del mod">
          <ac:chgData name="Karolina Guillen" userId="c1c08796-a0be-47c6-af52-5d31fd96ec50" providerId="ADAL" clId="{C935CCF5-9CF7-40A4-9C3C-260540E1905F}" dt="2023-06-12T19:03:29.104" v="364"/>
          <ac:spMkLst>
            <pc:docMk/>
            <pc:sldMk cId="1611778480" sldId="2146846090"/>
            <ac:spMk id="46" creationId="{548C83F5-21A5-33C9-AF18-4D70FD85A174}"/>
          </ac:spMkLst>
        </pc:spChg>
        <pc:spChg chg="add del mod">
          <ac:chgData name="Karolina Guillen" userId="c1c08796-a0be-47c6-af52-5d31fd96ec50" providerId="ADAL" clId="{C935CCF5-9CF7-40A4-9C3C-260540E1905F}" dt="2023-06-12T19:03:29.104" v="364"/>
          <ac:spMkLst>
            <pc:docMk/>
            <pc:sldMk cId="1611778480" sldId="2146846090"/>
            <ac:spMk id="47" creationId="{3CE08D35-9CA6-F5BB-7C40-A9C11159CB97}"/>
          </ac:spMkLst>
        </pc:spChg>
        <pc:spChg chg="add del mod">
          <ac:chgData name="Karolina Guillen" userId="c1c08796-a0be-47c6-af52-5d31fd96ec50" providerId="ADAL" clId="{C935CCF5-9CF7-40A4-9C3C-260540E1905F}" dt="2023-06-12T19:03:29.104" v="364"/>
          <ac:spMkLst>
            <pc:docMk/>
            <pc:sldMk cId="1611778480" sldId="2146846090"/>
            <ac:spMk id="48" creationId="{5B8A9849-B4E1-8900-6DA1-68C4B0ED5653}"/>
          </ac:spMkLst>
        </pc:spChg>
        <pc:spChg chg="add del mod">
          <ac:chgData name="Karolina Guillen" userId="c1c08796-a0be-47c6-af52-5d31fd96ec50" providerId="ADAL" clId="{C935CCF5-9CF7-40A4-9C3C-260540E1905F}" dt="2023-06-12T19:03:29.104" v="364"/>
          <ac:spMkLst>
            <pc:docMk/>
            <pc:sldMk cId="1611778480" sldId="2146846090"/>
            <ac:spMk id="49" creationId="{7A0CAA0E-4377-08D4-F6DF-9695D8CD5C9E}"/>
          </ac:spMkLst>
        </pc:spChg>
        <pc:spChg chg="add del mod">
          <ac:chgData name="Karolina Guillen" userId="c1c08796-a0be-47c6-af52-5d31fd96ec50" providerId="ADAL" clId="{C935CCF5-9CF7-40A4-9C3C-260540E1905F}" dt="2023-06-12T19:03:29.104" v="364"/>
          <ac:spMkLst>
            <pc:docMk/>
            <pc:sldMk cId="1611778480" sldId="2146846090"/>
            <ac:spMk id="50" creationId="{BA0A6392-B019-378F-0626-DDCEE0C1245D}"/>
          </ac:spMkLst>
        </pc:spChg>
        <pc:spChg chg="add del mod">
          <ac:chgData name="Karolina Guillen" userId="c1c08796-a0be-47c6-af52-5d31fd96ec50" providerId="ADAL" clId="{C935CCF5-9CF7-40A4-9C3C-260540E1905F}" dt="2023-06-12T19:03:29.104" v="364"/>
          <ac:spMkLst>
            <pc:docMk/>
            <pc:sldMk cId="1611778480" sldId="2146846090"/>
            <ac:spMk id="51" creationId="{9C4B9C7F-B7C0-1CE5-0E3D-2194A65FE74D}"/>
          </ac:spMkLst>
        </pc:spChg>
        <pc:spChg chg="add del mod">
          <ac:chgData name="Karolina Guillen" userId="c1c08796-a0be-47c6-af52-5d31fd96ec50" providerId="ADAL" clId="{C935CCF5-9CF7-40A4-9C3C-260540E1905F}" dt="2023-06-12T19:03:29.104" v="364"/>
          <ac:spMkLst>
            <pc:docMk/>
            <pc:sldMk cId="1611778480" sldId="2146846090"/>
            <ac:spMk id="52" creationId="{8F826DB2-F18E-E5CF-C38A-74F91B480CC1}"/>
          </ac:spMkLst>
        </pc:spChg>
        <pc:spChg chg="add del mod">
          <ac:chgData name="Karolina Guillen" userId="c1c08796-a0be-47c6-af52-5d31fd96ec50" providerId="ADAL" clId="{C935CCF5-9CF7-40A4-9C3C-260540E1905F}" dt="2023-06-12T19:03:29.104" v="364"/>
          <ac:spMkLst>
            <pc:docMk/>
            <pc:sldMk cId="1611778480" sldId="2146846090"/>
            <ac:spMk id="53" creationId="{A66AAD4C-6C26-4BB4-DA4C-3DB472B0980F}"/>
          </ac:spMkLst>
        </pc:spChg>
        <pc:spChg chg="add del mod">
          <ac:chgData name="Karolina Guillen" userId="c1c08796-a0be-47c6-af52-5d31fd96ec50" providerId="ADAL" clId="{C935CCF5-9CF7-40A4-9C3C-260540E1905F}" dt="2023-06-12T19:03:29.104" v="364"/>
          <ac:spMkLst>
            <pc:docMk/>
            <pc:sldMk cId="1611778480" sldId="2146846090"/>
            <ac:spMk id="54" creationId="{0CC9292E-7997-503A-DB6D-4FB4B81AFD5F}"/>
          </ac:spMkLst>
        </pc:spChg>
        <pc:spChg chg="add del mod">
          <ac:chgData name="Karolina Guillen" userId="c1c08796-a0be-47c6-af52-5d31fd96ec50" providerId="ADAL" clId="{C935CCF5-9CF7-40A4-9C3C-260540E1905F}" dt="2023-06-12T19:03:29.104" v="364"/>
          <ac:spMkLst>
            <pc:docMk/>
            <pc:sldMk cId="1611778480" sldId="2146846090"/>
            <ac:spMk id="55" creationId="{8D51475D-C7D2-5D59-A65E-E11235B375B8}"/>
          </ac:spMkLst>
        </pc:spChg>
        <pc:spChg chg="add del mod">
          <ac:chgData name="Karolina Guillen" userId="c1c08796-a0be-47c6-af52-5d31fd96ec50" providerId="ADAL" clId="{C935CCF5-9CF7-40A4-9C3C-260540E1905F}" dt="2023-06-12T19:03:29.104" v="364"/>
          <ac:spMkLst>
            <pc:docMk/>
            <pc:sldMk cId="1611778480" sldId="2146846090"/>
            <ac:spMk id="56" creationId="{ECB9C4E2-FD4A-3C2A-4BF2-13C6DAD9B26F}"/>
          </ac:spMkLst>
        </pc:spChg>
        <pc:spChg chg="add del mod">
          <ac:chgData name="Karolina Guillen" userId="c1c08796-a0be-47c6-af52-5d31fd96ec50" providerId="ADAL" clId="{C935CCF5-9CF7-40A4-9C3C-260540E1905F}" dt="2023-06-12T19:03:29.104" v="364"/>
          <ac:spMkLst>
            <pc:docMk/>
            <pc:sldMk cId="1611778480" sldId="2146846090"/>
            <ac:spMk id="57" creationId="{1B6BAE7D-B523-63CE-4FDD-C5A5462B7186}"/>
          </ac:spMkLst>
        </pc:spChg>
        <pc:spChg chg="add del mod ord">
          <ac:chgData name="Karolina Guillen" userId="c1c08796-a0be-47c6-af52-5d31fd96ec50" providerId="ADAL" clId="{C935CCF5-9CF7-40A4-9C3C-260540E1905F}" dt="2023-06-12T19:05:00.134" v="376" actId="478"/>
          <ac:spMkLst>
            <pc:docMk/>
            <pc:sldMk cId="1611778480" sldId="2146846090"/>
            <ac:spMk id="58" creationId="{430C8643-50DD-CB5F-7520-843E2242B5B0}"/>
          </ac:spMkLst>
        </pc:spChg>
        <pc:spChg chg="add mod ord">
          <ac:chgData name="Karolina Guillen" userId="c1c08796-a0be-47c6-af52-5d31fd96ec50" providerId="ADAL" clId="{C935CCF5-9CF7-40A4-9C3C-260540E1905F}" dt="2023-06-12T19:06:12.378" v="460" actId="1038"/>
          <ac:spMkLst>
            <pc:docMk/>
            <pc:sldMk cId="1611778480" sldId="2146846090"/>
            <ac:spMk id="59" creationId="{1C02769F-A3B0-A291-E329-1620DD2D28E8}"/>
          </ac:spMkLst>
        </pc:spChg>
        <pc:spChg chg="add mod ord">
          <ac:chgData name="Karolina Guillen" userId="c1c08796-a0be-47c6-af52-5d31fd96ec50" providerId="ADAL" clId="{C935CCF5-9CF7-40A4-9C3C-260540E1905F}" dt="2023-06-12T19:06:12.378" v="460" actId="1038"/>
          <ac:spMkLst>
            <pc:docMk/>
            <pc:sldMk cId="1611778480" sldId="2146846090"/>
            <ac:spMk id="60" creationId="{B0112E2C-4C04-C0AE-704B-9FF05D15B5BB}"/>
          </ac:spMkLst>
        </pc:spChg>
        <pc:spChg chg="add mod ord">
          <ac:chgData name="Karolina Guillen" userId="c1c08796-a0be-47c6-af52-5d31fd96ec50" providerId="ADAL" clId="{C935CCF5-9CF7-40A4-9C3C-260540E1905F}" dt="2023-06-12T19:06:12.378" v="460" actId="1038"/>
          <ac:spMkLst>
            <pc:docMk/>
            <pc:sldMk cId="1611778480" sldId="2146846090"/>
            <ac:spMk id="61" creationId="{58F2A8B2-40D4-5B9B-EFD6-2261836A0F69}"/>
          </ac:spMkLst>
        </pc:spChg>
        <pc:spChg chg="add mod ord">
          <ac:chgData name="Karolina Guillen" userId="c1c08796-a0be-47c6-af52-5d31fd96ec50" providerId="ADAL" clId="{C935CCF5-9CF7-40A4-9C3C-260540E1905F}" dt="2023-06-12T19:06:12.378" v="460" actId="1038"/>
          <ac:spMkLst>
            <pc:docMk/>
            <pc:sldMk cId="1611778480" sldId="2146846090"/>
            <ac:spMk id="62" creationId="{1FCF0397-862A-EDE4-9B40-B5F6E092B8E9}"/>
          </ac:spMkLst>
        </pc:spChg>
        <pc:spChg chg="add mod ord">
          <ac:chgData name="Karolina Guillen" userId="c1c08796-a0be-47c6-af52-5d31fd96ec50" providerId="ADAL" clId="{C935CCF5-9CF7-40A4-9C3C-260540E1905F}" dt="2023-06-12T19:06:12.378" v="460" actId="1038"/>
          <ac:spMkLst>
            <pc:docMk/>
            <pc:sldMk cId="1611778480" sldId="2146846090"/>
            <ac:spMk id="63" creationId="{9FB412FB-5A22-50FC-6A43-7327BE4C592C}"/>
          </ac:spMkLst>
        </pc:spChg>
        <pc:spChg chg="add mod ord">
          <ac:chgData name="Karolina Guillen" userId="c1c08796-a0be-47c6-af52-5d31fd96ec50" providerId="ADAL" clId="{C935CCF5-9CF7-40A4-9C3C-260540E1905F}" dt="2023-06-12T19:06:12.378" v="460" actId="1038"/>
          <ac:spMkLst>
            <pc:docMk/>
            <pc:sldMk cId="1611778480" sldId="2146846090"/>
            <ac:spMk id="67" creationId="{CE53EBAA-04CA-B1D5-A591-EB97EBCFD4C1}"/>
          </ac:spMkLst>
        </pc:spChg>
        <pc:spChg chg="add mod ord">
          <ac:chgData name="Karolina Guillen" userId="c1c08796-a0be-47c6-af52-5d31fd96ec50" providerId="ADAL" clId="{C935CCF5-9CF7-40A4-9C3C-260540E1905F}" dt="2023-06-12T19:06:12.378" v="460" actId="1038"/>
          <ac:spMkLst>
            <pc:docMk/>
            <pc:sldMk cId="1611778480" sldId="2146846090"/>
            <ac:spMk id="68" creationId="{0D675679-5DC5-17F3-E449-232DCC54BAFD}"/>
          </ac:spMkLst>
        </pc:spChg>
        <pc:spChg chg="add mod ord">
          <ac:chgData name="Karolina Guillen" userId="c1c08796-a0be-47c6-af52-5d31fd96ec50" providerId="ADAL" clId="{C935CCF5-9CF7-40A4-9C3C-260540E1905F}" dt="2023-06-12T19:06:12.378" v="460" actId="1038"/>
          <ac:spMkLst>
            <pc:docMk/>
            <pc:sldMk cId="1611778480" sldId="2146846090"/>
            <ac:spMk id="69" creationId="{FECC8352-575C-6896-F16E-6D609E0FD205}"/>
          </ac:spMkLst>
        </pc:spChg>
        <pc:spChg chg="add mod ord">
          <ac:chgData name="Karolina Guillen" userId="c1c08796-a0be-47c6-af52-5d31fd96ec50" providerId="ADAL" clId="{C935CCF5-9CF7-40A4-9C3C-260540E1905F}" dt="2023-06-12T19:06:12.378" v="460" actId="1038"/>
          <ac:spMkLst>
            <pc:docMk/>
            <pc:sldMk cId="1611778480" sldId="2146846090"/>
            <ac:spMk id="70" creationId="{5DDA910E-DBF9-1843-1128-81CCE045214F}"/>
          </ac:spMkLst>
        </pc:spChg>
        <pc:spChg chg="add del mod ord">
          <ac:chgData name="Karolina Guillen" userId="c1c08796-a0be-47c6-af52-5d31fd96ec50" providerId="ADAL" clId="{C935CCF5-9CF7-40A4-9C3C-260540E1905F}" dt="2023-06-12T19:03:58.218" v="367" actId="478"/>
          <ac:spMkLst>
            <pc:docMk/>
            <pc:sldMk cId="1611778480" sldId="2146846090"/>
            <ac:spMk id="71" creationId="{FD43C0DB-B69C-3248-357E-EEE306DA68AB}"/>
          </ac:spMkLst>
        </pc:spChg>
        <pc:spChg chg="add del mod ord">
          <ac:chgData name="Karolina Guillen" userId="c1c08796-a0be-47c6-af52-5d31fd96ec50" providerId="ADAL" clId="{C935CCF5-9CF7-40A4-9C3C-260540E1905F}" dt="2023-06-12T19:03:58.218" v="367" actId="478"/>
          <ac:spMkLst>
            <pc:docMk/>
            <pc:sldMk cId="1611778480" sldId="2146846090"/>
            <ac:spMk id="72" creationId="{953C13A4-FCD1-FE78-F952-3A58A75C6A85}"/>
          </ac:spMkLst>
        </pc:spChg>
        <pc:spChg chg="add del mod ord">
          <ac:chgData name="Karolina Guillen" userId="c1c08796-a0be-47c6-af52-5d31fd96ec50" providerId="ADAL" clId="{C935CCF5-9CF7-40A4-9C3C-260540E1905F}" dt="2023-06-12T19:03:58.218" v="367" actId="478"/>
          <ac:spMkLst>
            <pc:docMk/>
            <pc:sldMk cId="1611778480" sldId="2146846090"/>
            <ac:spMk id="73" creationId="{3D19DB07-503D-6672-E1A9-65D4370F5579}"/>
          </ac:spMkLst>
        </pc:spChg>
        <pc:spChg chg="add del mod ord">
          <ac:chgData name="Karolina Guillen" userId="c1c08796-a0be-47c6-af52-5d31fd96ec50" providerId="ADAL" clId="{C935CCF5-9CF7-40A4-9C3C-260540E1905F}" dt="2023-06-12T19:03:58.218" v="367" actId="478"/>
          <ac:spMkLst>
            <pc:docMk/>
            <pc:sldMk cId="1611778480" sldId="2146846090"/>
            <ac:spMk id="74" creationId="{1A481D8D-380D-2968-968E-6924C89A24BC}"/>
          </ac:spMkLst>
        </pc:spChg>
        <pc:spChg chg="add del mod ord">
          <ac:chgData name="Karolina Guillen" userId="c1c08796-a0be-47c6-af52-5d31fd96ec50" providerId="ADAL" clId="{C935CCF5-9CF7-40A4-9C3C-260540E1905F}" dt="2023-06-12T19:03:58.218" v="367" actId="478"/>
          <ac:spMkLst>
            <pc:docMk/>
            <pc:sldMk cId="1611778480" sldId="2146846090"/>
            <ac:spMk id="75" creationId="{DA2A33F9-959F-1D63-AC35-7C323309A6C2}"/>
          </ac:spMkLst>
        </pc:spChg>
        <pc:spChg chg="add del mod ord">
          <ac:chgData name="Karolina Guillen" userId="c1c08796-a0be-47c6-af52-5d31fd96ec50" providerId="ADAL" clId="{C935CCF5-9CF7-40A4-9C3C-260540E1905F}" dt="2023-06-12T19:03:58.218" v="367" actId="478"/>
          <ac:spMkLst>
            <pc:docMk/>
            <pc:sldMk cId="1611778480" sldId="2146846090"/>
            <ac:spMk id="76" creationId="{7F13D817-2F41-7A48-01D7-46F056D0CEB2}"/>
          </ac:spMkLst>
        </pc:spChg>
        <pc:spChg chg="add del mod ord">
          <ac:chgData name="Karolina Guillen" userId="c1c08796-a0be-47c6-af52-5d31fd96ec50" providerId="ADAL" clId="{C935CCF5-9CF7-40A4-9C3C-260540E1905F}" dt="2023-06-12T19:03:58.218" v="367" actId="478"/>
          <ac:spMkLst>
            <pc:docMk/>
            <pc:sldMk cId="1611778480" sldId="2146846090"/>
            <ac:spMk id="77" creationId="{E773844E-662F-E042-04BA-C7A1530E3946}"/>
          </ac:spMkLst>
        </pc:spChg>
        <pc:spChg chg="add del mod ord">
          <ac:chgData name="Karolina Guillen" userId="c1c08796-a0be-47c6-af52-5d31fd96ec50" providerId="ADAL" clId="{C935CCF5-9CF7-40A4-9C3C-260540E1905F}" dt="2023-06-12T19:03:58.218" v="367" actId="478"/>
          <ac:spMkLst>
            <pc:docMk/>
            <pc:sldMk cId="1611778480" sldId="2146846090"/>
            <ac:spMk id="78" creationId="{850B17C2-6100-3A79-16A1-59FD3E3664AF}"/>
          </ac:spMkLst>
        </pc:spChg>
        <pc:spChg chg="add del mod ord">
          <ac:chgData name="Karolina Guillen" userId="c1c08796-a0be-47c6-af52-5d31fd96ec50" providerId="ADAL" clId="{C935CCF5-9CF7-40A4-9C3C-260540E1905F}" dt="2023-06-12T19:03:58.218" v="367" actId="478"/>
          <ac:spMkLst>
            <pc:docMk/>
            <pc:sldMk cId="1611778480" sldId="2146846090"/>
            <ac:spMk id="79" creationId="{07E3A9FC-2674-651A-987A-0CD58545A62A}"/>
          </ac:spMkLst>
        </pc:spChg>
        <pc:spChg chg="add del mod ord">
          <ac:chgData name="Karolina Guillen" userId="c1c08796-a0be-47c6-af52-5d31fd96ec50" providerId="ADAL" clId="{C935CCF5-9CF7-40A4-9C3C-260540E1905F}" dt="2023-06-12T19:03:58.218" v="367" actId="478"/>
          <ac:spMkLst>
            <pc:docMk/>
            <pc:sldMk cId="1611778480" sldId="2146846090"/>
            <ac:spMk id="80" creationId="{DAB952D1-F52F-98F3-08E1-49A419857775}"/>
          </ac:spMkLst>
        </pc:spChg>
        <pc:spChg chg="add del mod ord">
          <ac:chgData name="Karolina Guillen" userId="c1c08796-a0be-47c6-af52-5d31fd96ec50" providerId="ADAL" clId="{C935CCF5-9CF7-40A4-9C3C-260540E1905F}" dt="2023-06-12T19:03:58.218" v="367" actId="478"/>
          <ac:spMkLst>
            <pc:docMk/>
            <pc:sldMk cId="1611778480" sldId="2146846090"/>
            <ac:spMk id="81" creationId="{251EF6C0-D0C4-197F-2789-C96DD420FD59}"/>
          </ac:spMkLst>
        </pc:spChg>
        <pc:spChg chg="add del mod ord">
          <ac:chgData name="Karolina Guillen" userId="c1c08796-a0be-47c6-af52-5d31fd96ec50" providerId="ADAL" clId="{C935CCF5-9CF7-40A4-9C3C-260540E1905F}" dt="2023-06-12T19:03:58.218" v="367" actId="478"/>
          <ac:spMkLst>
            <pc:docMk/>
            <pc:sldMk cId="1611778480" sldId="2146846090"/>
            <ac:spMk id="82" creationId="{2E9A18D2-1554-D5F0-9059-F039DAC81E98}"/>
          </ac:spMkLst>
        </pc:spChg>
        <pc:spChg chg="add del mod ord">
          <ac:chgData name="Karolina Guillen" userId="c1c08796-a0be-47c6-af52-5d31fd96ec50" providerId="ADAL" clId="{C935CCF5-9CF7-40A4-9C3C-260540E1905F}" dt="2023-06-12T19:03:58.218" v="367" actId="478"/>
          <ac:spMkLst>
            <pc:docMk/>
            <pc:sldMk cId="1611778480" sldId="2146846090"/>
            <ac:spMk id="83" creationId="{9338CF3E-A127-28FB-DB72-D77544F055B6}"/>
          </ac:spMkLst>
        </pc:spChg>
        <pc:spChg chg="add del mod ord">
          <ac:chgData name="Karolina Guillen" userId="c1c08796-a0be-47c6-af52-5d31fd96ec50" providerId="ADAL" clId="{C935CCF5-9CF7-40A4-9C3C-260540E1905F}" dt="2023-06-12T19:03:58.218" v="367" actId="478"/>
          <ac:spMkLst>
            <pc:docMk/>
            <pc:sldMk cId="1611778480" sldId="2146846090"/>
            <ac:spMk id="84" creationId="{11A53975-04CE-2251-D57E-8ABF8B94DFF0}"/>
          </ac:spMkLst>
        </pc:spChg>
        <pc:spChg chg="add del mod ord">
          <ac:chgData name="Karolina Guillen" userId="c1c08796-a0be-47c6-af52-5d31fd96ec50" providerId="ADAL" clId="{C935CCF5-9CF7-40A4-9C3C-260540E1905F}" dt="2023-06-12T19:03:58.218" v="367" actId="478"/>
          <ac:spMkLst>
            <pc:docMk/>
            <pc:sldMk cId="1611778480" sldId="2146846090"/>
            <ac:spMk id="85" creationId="{23E816DC-75F7-B648-FA19-685CCEF04E65}"/>
          </ac:spMkLst>
        </pc:spChg>
        <pc:spChg chg="mod">
          <ac:chgData name="Karolina Guillen" userId="c1c08796-a0be-47c6-af52-5d31fd96ec50" providerId="ADAL" clId="{C935CCF5-9CF7-40A4-9C3C-260540E1905F}" dt="2023-06-12T19:06:44.864" v="467"/>
          <ac:spMkLst>
            <pc:docMk/>
            <pc:sldMk cId="1611778480" sldId="2146846090"/>
            <ac:spMk id="100" creationId="{39FA2B98-684B-4710-876B-354541CC806A}"/>
          </ac:spMkLst>
        </pc:spChg>
        <pc:picChg chg="del">
          <ac:chgData name="Karolina Guillen" userId="c1c08796-a0be-47c6-af52-5d31fd96ec50" providerId="ADAL" clId="{C935CCF5-9CF7-40A4-9C3C-260540E1905F}" dt="2023-06-12T19:03:09.122" v="359" actId="478"/>
          <ac:picMkLst>
            <pc:docMk/>
            <pc:sldMk cId="1611778480" sldId="2146846090"/>
            <ac:picMk id="6" creationId="{B5F099F8-DC80-8EE3-DBF7-DD4D714EA3D9}"/>
          </ac:picMkLst>
        </pc:picChg>
        <pc:picChg chg="del">
          <ac:chgData name="Karolina Guillen" userId="c1c08796-a0be-47c6-af52-5d31fd96ec50" providerId="ADAL" clId="{C935CCF5-9CF7-40A4-9C3C-260540E1905F}" dt="2023-06-12T19:03:09.122" v="359" actId="478"/>
          <ac:picMkLst>
            <pc:docMk/>
            <pc:sldMk cId="1611778480" sldId="2146846090"/>
            <ac:picMk id="7" creationId="{9EF690C4-D7B9-E30C-9C0B-113CA867C513}"/>
          </ac:picMkLst>
        </pc:picChg>
        <pc:picChg chg="del">
          <ac:chgData name="Karolina Guillen" userId="c1c08796-a0be-47c6-af52-5d31fd96ec50" providerId="ADAL" clId="{C935CCF5-9CF7-40A4-9C3C-260540E1905F}" dt="2023-06-12T19:03:09.122" v="359" actId="478"/>
          <ac:picMkLst>
            <pc:docMk/>
            <pc:sldMk cId="1611778480" sldId="2146846090"/>
            <ac:picMk id="8" creationId="{CB11736E-04BB-77BB-6E15-EB19CD71F3B7}"/>
          </ac:picMkLst>
        </pc:picChg>
        <pc:picChg chg="del">
          <ac:chgData name="Karolina Guillen" userId="c1c08796-a0be-47c6-af52-5d31fd96ec50" providerId="ADAL" clId="{C935CCF5-9CF7-40A4-9C3C-260540E1905F}" dt="2023-06-12T19:03:09.122" v="359" actId="478"/>
          <ac:picMkLst>
            <pc:docMk/>
            <pc:sldMk cId="1611778480" sldId="2146846090"/>
            <ac:picMk id="16" creationId="{875B9F79-BA61-B22E-BD34-F6BAA72BB32B}"/>
          </ac:picMkLst>
        </pc:picChg>
        <pc:picChg chg="add del mod">
          <ac:chgData name="Karolina Guillen" userId="c1c08796-a0be-47c6-af52-5d31fd96ec50" providerId="ADAL" clId="{C935CCF5-9CF7-40A4-9C3C-260540E1905F}" dt="2023-06-12T19:03:29.104" v="364"/>
          <ac:picMkLst>
            <pc:docMk/>
            <pc:sldMk cId="1611778480" sldId="2146846090"/>
            <ac:picMk id="30" creationId="{087A930C-EB32-87EF-36C1-9C3362C8F079}"/>
          </ac:picMkLst>
        </pc:picChg>
        <pc:picChg chg="add del mod">
          <ac:chgData name="Karolina Guillen" userId="c1c08796-a0be-47c6-af52-5d31fd96ec50" providerId="ADAL" clId="{C935CCF5-9CF7-40A4-9C3C-260540E1905F}" dt="2023-06-12T19:03:29.104" v="364"/>
          <ac:picMkLst>
            <pc:docMk/>
            <pc:sldMk cId="1611778480" sldId="2146846090"/>
            <ac:picMk id="32" creationId="{6140625B-FF9E-DA5D-DECE-ABFF9D5E18A2}"/>
          </ac:picMkLst>
        </pc:picChg>
        <pc:picChg chg="add del mod">
          <ac:chgData name="Karolina Guillen" userId="c1c08796-a0be-47c6-af52-5d31fd96ec50" providerId="ADAL" clId="{C935CCF5-9CF7-40A4-9C3C-260540E1905F}" dt="2023-06-12T19:03:29.104" v="364"/>
          <ac:picMkLst>
            <pc:docMk/>
            <pc:sldMk cId="1611778480" sldId="2146846090"/>
            <ac:picMk id="33" creationId="{C2B19C98-78BC-8DBD-76B1-C511EB0E554B}"/>
          </ac:picMkLst>
        </pc:picChg>
        <pc:picChg chg="mod">
          <ac:chgData name="Karolina Guillen" userId="c1c08796-a0be-47c6-af52-5d31fd96ec50" providerId="ADAL" clId="{C935CCF5-9CF7-40A4-9C3C-260540E1905F}" dt="2023-06-12T19:07:03.303" v="468" actId="14826"/>
          <ac:picMkLst>
            <pc:docMk/>
            <pc:sldMk cId="1611778480" sldId="2146846090"/>
            <ac:picMk id="35" creationId="{D225B464-532D-E378-A38E-4C611FA1D6EE}"/>
          </ac:picMkLst>
        </pc:picChg>
        <pc:picChg chg="add mod ord">
          <ac:chgData name="Karolina Guillen" userId="c1c08796-a0be-47c6-af52-5d31fd96ec50" providerId="ADAL" clId="{C935CCF5-9CF7-40A4-9C3C-260540E1905F}" dt="2023-06-12T19:06:12.378" v="460" actId="1038"/>
          <ac:picMkLst>
            <pc:docMk/>
            <pc:sldMk cId="1611778480" sldId="2146846090"/>
            <ac:picMk id="64" creationId="{12AEB4BF-FB24-9B73-EF99-5B0A299ED16A}"/>
          </ac:picMkLst>
        </pc:picChg>
        <pc:picChg chg="add mod ord">
          <ac:chgData name="Karolina Guillen" userId="c1c08796-a0be-47c6-af52-5d31fd96ec50" providerId="ADAL" clId="{C935CCF5-9CF7-40A4-9C3C-260540E1905F}" dt="2023-06-12T19:06:12.378" v="460" actId="1038"/>
          <ac:picMkLst>
            <pc:docMk/>
            <pc:sldMk cId="1611778480" sldId="2146846090"/>
            <ac:picMk id="65" creationId="{01691E78-6577-074F-F77C-CE7EAF2E9930}"/>
          </ac:picMkLst>
        </pc:picChg>
        <pc:picChg chg="add mod ord">
          <ac:chgData name="Karolina Guillen" userId="c1c08796-a0be-47c6-af52-5d31fd96ec50" providerId="ADAL" clId="{C935CCF5-9CF7-40A4-9C3C-260540E1905F}" dt="2023-06-12T19:06:12.378" v="460" actId="1038"/>
          <ac:picMkLst>
            <pc:docMk/>
            <pc:sldMk cId="1611778480" sldId="2146846090"/>
            <ac:picMk id="66" creationId="{C87ABA81-BB71-4246-771E-F239AE607AEA}"/>
          </ac:picMkLst>
        </pc:picChg>
        <pc:cxnChg chg="add mod">
          <ac:chgData name="Karolina Guillen" userId="c1c08796-a0be-47c6-af52-5d31fd96ec50" providerId="ADAL" clId="{C935CCF5-9CF7-40A4-9C3C-260540E1905F}" dt="2023-06-12T19:06:16.405" v="464" actId="1038"/>
          <ac:cxnSpMkLst>
            <pc:docMk/>
            <pc:sldMk cId="1611778480" sldId="2146846090"/>
            <ac:cxnSpMk id="87" creationId="{2BEEF825-89E6-E019-FE17-625EFA50E959}"/>
          </ac:cxnSpMkLst>
        </pc:cxnChg>
        <pc:extLst>
          <p:ext xmlns:p="http://schemas.openxmlformats.org/presentationml/2006/main" uri="{D6D511B9-2390-475A-947B-AFAB55BFBCF1}">
            <pc226:cmChg xmlns:pc226="http://schemas.microsoft.com/office/powerpoint/2022/06/main/command" chg="del">
              <pc226:chgData name="Karolina Guillen" userId="c1c08796-a0be-47c6-af52-5d31fd96ec50" providerId="ADAL" clId="{C935CCF5-9CF7-40A4-9C3C-260540E1905F}" dt="2023-06-12T19:06:22.975" v="465"/>
              <pc2:cmMkLst xmlns:pc2="http://schemas.microsoft.com/office/powerpoint/2019/9/main/command">
                <pc:docMk/>
                <pc:sldMk cId="1611778480" sldId="2146846090"/>
                <pc2:cmMk id="{86EAEADA-95C5-4729-97AF-C1052EF32119}"/>
              </pc2:cmMkLst>
            </pc226:cmChg>
          </p:ext>
        </pc:extLst>
      </pc:sldChg>
      <pc:sldChg chg="addSp modSp mod">
        <pc:chgData name="Karolina Guillen" userId="c1c08796-a0be-47c6-af52-5d31fd96ec50" providerId="ADAL" clId="{C935CCF5-9CF7-40A4-9C3C-260540E1905F}" dt="2023-06-12T19:11:11.010" v="547" actId="1035"/>
        <pc:sldMkLst>
          <pc:docMk/>
          <pc:sldMk cId="1469353852" sldId="2146846092"/>
        </pc:sldMkLst>
        <pc:spChg chg="mod">
          <ac:chgData name="Karolina Guillen" userId="c1c08796-a0be-47c6-af52-5d31fd96ec50" providerId="ADAL" clId="{C935CCF5-9CF7-40A4-9C3C-260540E1905F}" dt="2023-06-12T19:11:11.010" v="547" actId="1035"/>
          <ac:spMkLst>
            <pc:docMk/>
            <pc:sldMk cId="1469353852" sldId="2146846092"/>
            <ac:spMk id="15" creationId="{748D2204-2028-9B12-2BA1-2A907D6A06C0}"/>
          </ac:spMkLst>
        </pc:spChg>
        <pc:grpChg chg="add mod">
          <ac:chgData name="Karolina Guillen" userId="c1c08796-a0be-47c6-af52-5d31fd96ec50" providerId="ADAL" clId="{C935CCF5-9CF7-40A4-9C3C-260540E1905F}" dt="2023-06-12T19:11:01.906" v="537"/>
          <ac:grpSpMkLst>
            <pc:docMk/>
            <pc:sldMk cId="1469353852" sldId="2146846092"/>
            <ac:grpSpMk id="6" creationId="{FC0C313B-AA3B-2108-2DF6-0991138B0E6A}"/>
          </ac:grpSpMkLst>
        </pc:grpChg>
        <pc:picChg chg="mod">
          <ac:chgData name="Karolina Guillen" userId="c1c08796-a0be-47c6-af52-5d31fd96ec50" providerId="ADAL" clId="{C935CCF5-9CF7-40A4-9C3C-260540E1905F}" dt="2023-06-12T19:11:01.906" v="537"/>
          <ac:picMkLst>
            <pc:docMk/>
            <pc:sldMk cId="1469353852" sldId="2146846092"/>
            <ac:picMk id="7" creationId="{6E8D9418-1291-5378-D60F-4CDBB929D438}"/>
          </ac:picMkLst>
        </pc:picChg>
        <pc:picChg chg="mod">
          <ac:chgData name="Karolina Guillen" userId="c1c08796-a0be-47c6-af52-5d31fd96ec50" providerId="ADAL" clId="{C935CCF5-9CF7-40A4-9C3C-260540E1905F}" dt="2023-06-12T19:11:01.906" v="537"/>
          <ac:picMkLst>
            <pc:docMk/>
            <pc:sldMk cId="1469353852" sldId="2146846092"/>
            <ac:picMk id="8" creationId="{3500463D-118E-3A2F-6DB4-19E5A1266C8D}"/>
          </ac:picMkLst>
        </pc:picChg>
      </pc:sldChg>
      <pc:sldChg chg="addSp modSp">
        <pc:chgData name="Karolina Guillen" userId="c1c08796-a0be-47c6-af52-5d31fd96ec50" providerId="ADAL" clId="{C935CCF5-9CF7-40A4-9C3C-260540E1905F}" dt="2023-06-12T19:10:11.506" v="524"/>
        <pc:sldMkLst>
          <pc:docMk/>
          <pc:sldMk cId="2493013969" sldId="2146846169"/>
        </pc:sldMkLst>
        <pc:grpChg chg="add mod">
          <ac:chgData name="Karolina Guillen" userId="c1c08796-a0be-47c6-af52-5d31fd96ec50" providerId="ADAL" clId="{C935CCF5-9CF7-40A4-9C3C-260540E1905F}" dt="2023-06-12T19:10:11.506" v="524"/>
          <ac:grpSpMkLst>
            <pc:docMk/>
            <pc:sldMk cId="2493013969" sldId="2146846169"/>
            <ac:grpSpMk id="5" creationId="{0EF3B389-DDB0-2549-B0B3-D243F3DE2552}"/>
          </ac:grpSpMkLst>
        </pc:grpChg>
        <pc:picChg chg="mod">
          <ac:chgData name="Karolina Guillen" userId="c1c08796-a0be-47c6-af52-5d31fd96ec50" providerId="ADAL" clId="{C935CCF5-9CF7-40A4-9C3C-260540E1905F}" dt="2023-06-12T19:10:11.506" v="524"/>
          <ac:picMkLst>
            <pc:docMk/>
            <pc:sldMk cId="2493013969" sldId="2146846169"/>
            <ac:picMk id="7" creationId="{8DD48555-9F2D-F46F-B7B0-EDBC15F35CC1}"/>
          </ac:picMkLst>
        </pc:picChg>
        <pc:picChg chg="mod">
          <ac:chgData name="Karolina Guillen" userId="c1c08796-a0be-47c6-af52-5d31fd96ec50" providerId="ADAL" clId="{C935CCF5-9CF7-40A4-9C3C-260540E1905F}" dt="2023-06-12T19:10:11.506" v="524"/>
          <ac:picMkLst>
            <pc:docMk/>
            <pc:sldMk cId="2493013969" sldId="2146846169"/>
            <ac:picMk id="9" creationId="{18E5B49A-D37F-2A4B-FE74-D281CBE7326F}"/>
          </ac:picMkLst>
        </pc:picChg>
      </pc:sldChg>
      <pc:sldChg chg="addSp modSp mod">
        <pc:chgData name="Karolina Guillen" userId="c1c08796-a0be-47c6-af52-5d31fd96ec50" providerId="ADAL" clId="{C935CCF5-9CF7-40A4-9C3C-260540E1905F}" dt="2023-06-12T19:11:37.491" v="558" actId="1035"/>
        <pc:sldMkLst>
          <pc:docMk/>
          <pc:sldMk cId="3479891470" sldId="2146846194"/>
        </pc:sldMkLst>
        <pc:spChg chg="mod">
          <ac:chgData name="Karolina Guillen" userId="c1c08796-a0be-47c6-af52-5d31fd96ec50" providerId="ADAL" clId="{C935CCF5-9CF7-40A4-9C3C-260540E1905F}" dt="2023-06-12T19:11:37.491" v="558" actId="1035"/>
          <ac:spMkLst>
            <pc:docMk/>
            <pc:sldMk cId="3479891470" sldId="2146846194"/>
            <ac:spMk id="5" creationId="{EBD2F7A7-3569-F88A-D2E3-B2A76E7613BC}"/>
          </ac:spMkLst>
        </pc:spChg>
        <pc:spChg chg="mod">
          <ac:chgData name="Karolina Guillen" userId="c1c08796-a0be-47c6-af52-5d31fd96ec50" providerId="ADAL" clId="{C935CCF5-9CF7-40A4-9C3C-260540E1905F}" dt="2023-06-12T19:11:37.491" v="558" actId="1035"/>
          <ac:spMkLst>
            <pc:docMk/>
            <pc:sldMk cId="3479891470" sldId="2146846194"/>
            <ac:spMk id="8" creationId="{F590CE51-E4E7-81A1-7F7E-63ACD704D993}"/>
          </ac:spMkLst>
        </pc:spChg>
        <pc:spChg chg="mod">
          <ac:chgData name="Karolina Guillen" userId="c1c08796-a0be-47c6-af52-5d31fd96ec50" providerId="ADAL" clId="{C935CCF5-9CF7-40A4-9C3C-260540E1905F}" dt="2023-06-12T19:11:37.491" v="558" actId="1035"/>
          <ac:spMkLst>
            <pc:docMk/>
            <pc:sldMk cId="3479891470" sldId="2146846194"/>
            <ac:spMk id="12" creationId="{C9101715-AD6B-B8B0-55D5-67D52D82E99E}"/>
          </ac:spMkLst>
        </pc:spChg>
        <pc:spChg chg="mod">
          <ac:chgData name="Karolina Guillen" userId="c1c08796-a0be-47c6-af52-5d31fd96ec50" providerId="ADAL" clId="{C935CCF5-9CF7-40A4-9C3C-260540E1905F}" dt="2023-06-12T19:11:37.491" v="558" actId="1035"/>
          <ac:spMkLst>
            <pc:docMk/>
            <pc:sldMk cId="3479891470" sldId="2146846194"/>
            <ac:spMk id="13" creationId="{778D9250-C2C4-D056-C69A-9F2362B090D0}"/>
          </ac:spMkLst>
        </pc:spChg>
        <pc:spChg chg="mod">
          <ac:chgData name="Karolina Guillen" userId="c1c08796-a0be-47c6-af52-5d31fd96ec50" providerId="ADAL" clId="{C935CCF5-9CF7-40A4-9C3C-260540E1905F}" dt="2023-06-12T19:11:37.491" v="558" actId="1035"/>
          <ac:spMkLst>
            <pc:docMk/>
            <pc:sldMk cId="3479891470" sldId="2146846194"/>
            <ac:spMk id="23" creationId="{5C85E371-AD48-4ADE-8A47-D5287BB2D78A}"/>
          </ac:spMkLst>
        </pc:spChg>
        <pc:spChg chg="mod">
          <ac:chgData name="Karolina Guillen" userId="c1c08796-a0be-47c6-af52-5d31fd96ec50" providerId="ADAL" clId="{C935CCF5-9CF7-40A4-9C3C-260540E1905F}" dt="2023-06-12T19:11:37.491" v="558" actId="1035"/>
          <ac:spMkLst>
            <pc:docMk/>
            <pc:sldMk cId="3479891470" sldId="2146846194"/>
            <ac:spMk id="25" creationId="{F5FC4C56-6195-4973-AACE-F5057CAC02E1}"/>
          </ac:spMkLst>
        </pc:spChg>
        <pc:spChg chg="mod">
          <ac:chgData name="Karolina Guillen" userId="c1c08796-a0be-47c6-af52-5d31fd96ec50" providerId="ADAL" clId="{C935CCF5-9CF7-40A4-9C3C-260540E1905F}" dt="2023-06-12T19:11:37.491" v="558" actId="1035"/>
          <ac:spMkLst>
            <pc:docMk/>
            <pc:sldMk cId="3479891470" sldId="2146846194"/>
            <ac:spMk id="26" creationId="{7453E500-CDC2-49D6-9A21-17514DBA038A}"/>
          </ac:spMkLst>
        </pc:spChg>
        <pc:spChg chg="mod">
          <ac:chgData name="Karolina Guillen" userId="c1c08796-a0be-47c6-af52-5d31fd96ec50" providerId="ADAL" clId="{C935CCF5-9CF7-40A4-9C3C-260540E1905F}" dt="2023-06-12T19:11:37.491" v="558" actId="1035"/>
          <ac:spMkLst>
            <pc:docMk/>
            <pc:sldMk cId="3479891470" sldId="2146846194"/>
            <ac:spMk id="27" creationId="{576E8D4E-CFC7-4ED6-992D-EF426AD9E4F3}"/>
          </ac:spMkLst>
        </pc:spChg>
        <pc:spChg chg="mod">
          <ac:chgData name="Karolina Guillen" userId="c1c08796-a0be-47c6-af52-5d31fd96ec50" providerId="ADAL" clId="{C935CCF5-9CF7-40A4-9C3C-260540E1905F}" dt="2023-06-12T19:11:37.491" v="558" actId="1035"/>
          <ac:spMkLst>
            <pc:docMk/>
            <pc:sldMk cId="3479891470" sldId="2146846194"/>
            <ac:spMk id="28" creationId="{82F7E47E-0211-5A8B-0A0D-2F069B3B33DD}"/>
          </ac:spMkLst>
        </pc:spChg>
        <pc:grpChg chg="add mod">
          <ac:chgData name="Karolina Guillen" userId="c1c08796-a0be-47c6-af52-5d31fd96ec50" providerId="ADAL" clId="{C935CCF5-9CF7-40A4-9C3C-260540E1905F}" dt="2023-06-12T19:11:27.708" v="548"/>
          <ac:grpSpMkLst>
            <pc:docMk/>
            <pc:sldMk cId="3479891470" sldId="2146846194"/>
            <ac:grpSpMk id="2" creationId="{15A9DC4F-D609-4B1D-A31A-821143593A7D}"/>
          </ac:grpSpMkLst>
        </pc:grpChg>
        <pc:graphicFrameChg chg="mod">
          <ac:chgData name="Karolina Guillen" userId="c1c08796-a0be-47c6-af52-5d31fd96ec50" providerId="ADAL" clId="{C935CCF5-9CF7-40A4-9C3C-260540E1905F}" dt="2023-06-12T19:11:37.491" v="558" actId="1035"/>
          <ac:graphicFrameMkLst>
            <pc:docMk/>
            <pc:sldMk cId="3479891470" sldId="2146846194"/>
            <ac:graphicFrameMk id="18" creationId="{F7D66DB6-21F9-45AF-B675-DA0E50A44384}"/>
          </ac:graphicFrameMkLst>
        </pc:graphicFrameChg>
        <pc:picChg chg="mod">
          <ac:chgData name="Karolina Guillen" userId="c1c08796-a0be-47c6-af52-5d31fd96ec50" providerId="ADAL" clId="{C935CCF5-9CF7-40A4-9C3C-260540E1905F}" dt="2023-06-12T19:11:27.708" v="548"/>
          <ac:picMkLst>
            <pc:docMk/>
            <pc:sldMk cId="3479891470" sldId="2146846194"/>
            <ac:picMk id="3" creationId="{A769FAD5-4901-435C-BA73-E1F491F83585}"/>
          </ac:picMkLst>
        </pc:picChg>
        <pc:picChg chg="mod">
          <ac:chgData name="Karolina Guillen" userId="c1c08796-a0be-47c6-af52-5d31fd96ec50" providerId="ADAL" clId="{C935CCF5-9CF7-40A4-9C3C-260540E1905F}" dt="2023-06-12T19:11:27.708" v="548"/>
          <ac:picMkLst>
            <pc:docMk/>
            <pc:sldMk cId="3479891470" sldId="2146846194"/>
            <ac:picMk id="4" creationId="{82BB1D3B-A8D8-D477-B9C9-07EAEE693FFA}"/>
          </ac:picMkLst>
        </pc:picChg>
      </pc:sldChg>
      <pc:sldChg chg="addSp delSp modSp add mod">
        <pc:chgData name="Karolina Guillen" userId="c1c08796-a0be-47c6-af52-5d31fd96ec50" providerId="ADAL" clId="{C935CCF5-9CF7-40A4-9C3C-260540E1905F}" dt="2023-06-12T19:23:04.201" v="565" actId="20577"/>
        <pc:sldMkLst>
          <pc:docMk/>
          <pc:sldMk cId="1736181589" sldId="2146846195"/>
        </pc:sldMkLst>
        <pc:spChg chg="del">
          <ac:chgData name="Karolina Guillen" userId="c1c08796-a0be-47c6-af52-5d31fd96ec50" providerId="ADAL" clId="{C935CCF5-9CF7-40A4-9C3C-260540E1905F}" dt="2023-06-12T18:51:08.897" v="2" actId="478"/>
          <ac:spMkLst>
            <pc:docMk/>
            <pc:sldMk cId="1736181589" sldId="2146846195"/>
            <ac:spMk id="2" creationId="{00B5798C-D12B-3D63-9238-F2C4F868A1C0}"/>
          </ac:spMkLst>
        </pc:spChg>
        <pc:spChg chg="del">
          <ac:chgData name="Karolina Guillen" userId="c1c08796-a0be-47c6-af52-5d31fd96ec50" providerId="ADAL" clId="{C935CCF5-9CF7-40A4-9C3C-260540E1905F}" dt="2023-06-12T18:51:08.897" v="2" actId="478"/>
          <ac:spMkLst>
            <pc:docMk/>
            <pc:sldMk cId="1736181589" sldId="2146846195"/>
            <ac:spMk id="3" creationId="{A4D629C0-4B9E-61D1-3D52-9666588BAB07}"/>
          </ac:spMkLst>
        </pc:spChg>
        <pc:spChg chg="add mod">
          <ac:chgData name="Karolina Guillen" userId="c1c08796-a0be-47c6-af52-5d31fd96ec50" providerId="ADAL" clId="{C935CCF5-9CF7-40A4-9C3C-260540E1905F}" dt="2023-06-12T18:58:01.568" v="358" actId="1036"/>
          <ac:spMkLst>
            <pc:docMk/>
            <pc:sldMk cId="1736181589" sldId="2146846195"/>
            <ac:spMk id="5" creationId="{BF65277D-EA6F-087F-3F28-CC9E64F92FB5}"/>
          </ac:spMkLst>
        </pc:spChg>
        <pc:spChg chg="add mod">
          <ac:chgData name="Karolina Guillen" userId="c1c08796-a0be-47c6-af52-5d31fd96ec50" providerId="ADAL" clId="{C935CCF5-9CF7-40A4-9C3C-260540E1905F}" dt="2023-06-12T18:58:01.568" v="358" actId="1036"/>
          <ac:spMkLst>
            <pc:docMk/>
            <pc:sldMk cId="1736181589" sldId="2146846195"/>
            <ac:spMk id="7" creationId="{2580E7D2-9178-D089-15FB-C816A7D92E9D}"/>
          </ac:spMkLst>
        </pc:spChg>
        <pc:spChg chg="add mod">
          <ac:chgData name="Karolina Guillen" userId="c1c08796-a0be-47c6-af52-5d31fd96ec50" providerId="ADAL" clId="{C935CCF5-9CF7-40A4-9C3C-260540E1905F}" dt="2023-06-12T18:58:01.568" v="358" actId="1036"/>
          <ac:spMkLst>
            <pc:docMk/>
            <pc:sldMk cId="1736181589" sldId="2146846195"/>
            <ac:spMk id="9" creationId="{D8EC2056-0E04-AB78-73CD-2819B29177AD}"/>
          </ac:spMkLst>
        </pc:spChg>
        <pc:spChg chg="mod">
          <ac:chgData name="Karolina Guillen" userId="c1c08796-a0be-47c6-af52-5d31fd96ec50" providerId="ADAL" clId="{C935CCF5-9CF7-40A4-9C3C-260540E1905F}" dt="2023-06-12T18:57:38.936" v="342"/>
          <ac:spMkLst>
            <pc:docMk/>
            <pc:sldMk cId="1736181589" sldId="2146846195"/>
            <ac:spMk id="12" creationId="{9377B733-3D2C-F4F8-BC15-38EA906079C2}"/>
          </ac:spMkLst>
        </pc:spChg>
        <pc:spChg chg="mod">
          <ac:chgData name="Karolina Guillen" userId="c1c08796-a0be-47c6-af52-5d31fd96ec50" providerId="ADAL" clId="{C935CCF5-9CF7-40A4-9C3C-260540E1905F}" dt="2023-06-12T19:23:04.201" v="565" actId="20577"/>
          <ac:spMkLst>
            <pc:docMk/>
            <pc:sldMk cId="1736181589" sldId="2146846195"/>
            <ac:spMk id="13" creationId="{AE67152E-528E-7BB4-11CA-1677AB6B7093}"/>
          </ac:spMkLst>
        </pc:spChg>
        <pc:spChg chg="add mod">
          <ac:chgData name="Karolina Guillen" userId="c1c08796-a0be-47c6-af52-5d31fd96ec50" providerId="ADAL" clId="{C935CCF5-9CF7-40A4-9C3C-260540E1905F}" dt="2023-06-12T18:58:01.568" v="358" actId="1036"/>
          <ac:spMkLst>
            <pc:docMk/>
            <pc:sldMk cId="1736181589" sldId="2146846195"/>
            <ac:spMk id="15" creationId="{5D888246-FB97-F84F-D02B-FBF1635FCF37}"/>
          </ac:spMkLst>
        </pc:spChg>
        <pc:spChg chg="add mod">
          <ac:chgData name="Karolina Guillen" userId="c1c08796-a0be-47c6-af52-5d31fd96ec50" providerId="ADAL" clId="{C935CCF5-9CF7-40A4-9C3C-260540E1905F}" dt="2023-06-12T18:51:42.375" v="33" actId="12788"/>
          <ac:spMkLst>
            <pc:docMk/>
            <pc:sldMk cId="1736181589" sldId="2146846195"/>
            <ac:spMk id="16" creationId="{FF0EA37C-1EC3-6C53-284E-16A2BFEACB98}"/>
          </ac:spMkLst>
        </pc:spChg>
        <pc:spChg chg="add mod">
          <ac:chgData name="Karolina Guillen" userId="c1c08796-a0be-47c6-af52-5d31fd96ec50" providerId="ADAL" clId="{C935CCF5-9CF7-40A4-9C3C-260540E1905F}" dt="2023-06-12T18:58:01.568" v="358" actId="1036"/>
          <ac:spMkLst>
            <pc:docMk/>
            <pc:sldMk cId="1736181589" sldId="2146846195"/>
            <ac:spMk id="21" creationId="{E0A5B439-9A41-C4CB-7122-E444BD37FB0F}"/>
          </ac:spMkLst>
        </pc:spChg>
        <pc:spChg chg="add mod">
          <ac:chgData name="Karolina Guillen" userId="c1c08796-a0be-47c6-af52-5d31fd96ec50" providerId="ADAL" clId="{C935CCF5-9CF7-40A4-9C3C-260540E1905F}" dt="2023-06-12T18:58:01.568" v="358" actId="1036"/>
          <ac:spMkLst>
            <pc:docMk/>
            <pc:sldMk cId="1736181589" sldId="2146846195"/>
            <ac:spMk id="22" creationId="{F43333FA-1860-2B6D-B0F7-5F88D9A60699}"/>
          </ac:spMkLst>
        </pc:spChg>
        <pc:spChg chg="add mod">
          <ac:chgData name="Karolina Guillen" userId="c1c08796-a0be-47c6-af52-5d31fd96ec50" providerId="ADAL" clId="{C935CCF5-9CF7-40A4-9C3C-260540E1905F}" dt="2023-06-12T18:58:01.568" v="358" actId="1036"/>
          <ac:spMkLst>
            <pc:docMk/>
            <pc:sldMk cId="1736181589" sldId="2146846195"/>
            <ac:spMk id="23" creationId="{6D6D486F-110A-281C-D36B-5F9CA0E5C1A6}"/>
          </ac:spMkLst>
        </pc:spChg>
        <pc:spChg chg="add mod">
          <ac:chgData name="Karolina Guillen" userId="c1c08796-a0be-47c6-af52-5d31fd96ec50" providerId="ADAL" clId="{C935CCF5-9CF7-40A4-9C3C-260540E1905F}" dt="2023-06-12T18:58:01.568" v="358" actId="1036"/>
          <ac:spMkLst>
            <pc:docMk/>
            <pc:sldMk cId="1736181589" sldId="2146846195"/>
            <ac:spMk id="24" creationId="{87A64E83-C0C5-13F5-9CA5-453D93D8A153}"/>
          </ac:spMkLst>
        </pc:spChg>
        <pc:spChg chg="add mod">
          <ac:chgData name="Karolina Guillen" userId="c1c08796-a0be-47c6-af52-5d31fd96ec50" providerId="ADAL" clId="{C935CCF5-9CF7-40A4-9C3C-260540E1905F}" dt="2023-06-12T18:58:01.568" v="358" actId="1036"/>
          <ac:spMkLst>
            <pc:docMk/>
            <pc:sldMk cId="1736181589" sldId="2146846195"/>
            <ac:spMk id="25" creationId="{E685D898-F5C7-9309-BBFA-F69E074DB5AF}"/>
          </ac:spMkLst>
        </pc:spChg>
        <pc:spChg chg="add mod">
          <ac:chgData name="Karolina Guillen" userId="c1c08796-a0be-47c6-af52-5d31fd96ec50" providerId="ADAL" clId="{C935CCF5-9CF7-40A4-9C3C-260540E1905F}" dt="2023-06-12T18:58:01.568" v="358" actId="1036"/>
          <ac:spMkLst>
            <pc:docMk/>
            <pc:sldMk cId="1736181589" sldId="2146846195"/>
            <ac:spMk id="26" creationId="{64E22551-AA62-86C5-402A-E4ABD458B692}"/>
          </ac:spMkLst>
        </pc:spChg>
        <pc:spChg chg="del">
          <ac:chgData name="Karolina Guillen" userId="c1c08796-a0be-47c6-af52-5d31fd96ec50" providerId="ADAL" clId="{C935CCF5-9CF7-40A4-9C3C-260540E1905F}" dt="2023-06-12T18:51:08.897" v="2" actId="478"/>
          <ac:spMkLst>
            <pc:docMk/>
            <pc:sldMk cId="1736181589" sldId="2146846195"/>
            <ac:spMk id="28" creationId="{F7D44A28-3BE9-4DC4-A9E5-8C1E66A9FB21}"/>
          </ac:spMkLst>
        </pc:spChg>
        <pc:spChg chg="add mod">
          <ac:chgData name="Karolina Guillen" userId="c1c08796-a0be-47c6-af52-5d31fd96ec50" providerId="ADAL" clId="{C935CCF5-9CF7-40A4-9C3C-260540E1905F}" dt="2023-06-12T18:58:01.568" v="358" actId="1036"/>
          <ac:spMkLst>
            <pc:docMk/>
            <pc:sldMk cId="1736181589" sldId="2146846195"/>
            <ac:spMk id="29" creationId="{41204ECA-B1D2-1A12-70BB-C993EB9F78B9}"/>
          </ac:spMkLst>
        </pc:spChg>
        <pc:spChg chg="add mod">
          <ac:chgData name="Karolina Guillen" userId="c1c08796-a0be-47c6-af52-5d31fd96ec50" providerId="ADAL" clId="{C935CCF5-9CF7-40A4-9C3C-260540E1905F}" dt="2023-06-12T18:58:01.568" v="358" actId="1036"/>
          <ac:spMkLst>
            <pc:docMk/>
            <pc:sldMk cId="1736181589" sldId="2146846195"/>
            <ac:spMk id="30" creationId="{4D8BED84-48A4-C194-3A25-DA19C8E0ADDF}"/>
          </ac:spMkLst>
        </pc:spChg>
        <pc:graphicFrameChg chg="del">
          <ac:chgData name="Karolina Guillen" userId="c1c08796-a0be-47c6-af52-5d31fd96ec50" providerId="ADAL" clId="{C935CCF5-9CF7-40A4-9C3C-260540E1905F}" dt="2023-06-12T18:51:08.897" v="2" actId="478"/>
          <ac:graphicFrameMkLst>
            <pc:docMk/>
            <pc:sldMk cId="1736181589" sldId="2146846195"/>
            <ac:graphicFrameMk id="6" creationId="{2C18B5FD-7DE3-158B-8AED-034557748E44}"/>
          </ac:graphicFrameMkLst>
        </pc:graphicFrameChg>
        <pc:picChg chg="mod">
          <ac:chgData name="Karolina Guillen" userId="c1c08796-a0be-47c6-af52-5d31fd96ec50" providerId="ADAL" clId="{C935CCF5-9CF7-40A4-9C3C-260540E1905F}" dt="2023-06-12T18:57:34.030" v="341" actId="208"/>
          <ac:picMkLst>
            <pc:docMk/>
            <pc:sldMk cId="1736181589" sldId="2146846195"/>
            <ac:picMk id="14" creationId="{884379D7-A253-2F45-AD91-63727092DAC4}"/>
          </ac:picMkLst>
        </pc:picChg>
        <pc:picChg chg="add mod">
          <ac:chgData name="Karolina Guillen" userId="c1c08796-a0be-47c6-af52-5d31fd96ec50" providerId="ADAL" clId="{C935CCF5-9CF7-40A4-9C3C-260540E1905F}" dt="2023-06-12T18:58:01.568" v="358" actId="1036"/>
          <ac:picMkLst>
            <pc:docMk/>
            <pc:sldMk cId="1736181589" sldId="2146846195"/>
            <ac:picMk id="17" creationId="{0D14584A-A645-2264-6EF6-DDB19CD97E20}"/>
          </ac:picMkLst>
        </pc:picChg>
        <pc:picChg chg="add mod">
          <ac:chgData name="Karolina Guillen" userId="c1c08796-a0be-47c6-af52-5d31fd96ec50" providerId="ADAL" clId="{C935CCF5-9CF7-40A4-9C3C-260540E1905F}" dt="2023-06-12T18:58:01.568" v="358" actId="1036"/>
          <ac:picMkLst>
            <pc:docMk/>
            <pc:sldMk cId="1736181589" sldId="2146846195"/>
            <ac:picMk id="18" creationId="{0BFF4BCD-159A-FE86-8EC9-F0C20B0EAAB6}"/>
          </ac:picMkLst>
        </pc:picChg>
        <pc:picChg chg="add mod">
          <ac:chgData name="Karolina Guillen" userId="c1c08796-a0be-47c6-af52-5d31fd96ec50" providerId="ADAL" clId="{C935CCF5-9CF7-40A4-9C3C-260540E1905F}" dt="2023-06-12T18:58:01.568" v="358" actId="1036"/>
          <ac:picMkLst>
            <pc:docMk/>
            <pc:sldMk cId="1736181589" sldId="2146846195"/>
            <ac:picMk id="19" creationId="{4E836990-13DB-7772-C3FA-5F69FBAFE1C0}"/>
          </ac:picMkLst>
        </pc:picChg>
        <pc:picChg chg="add mod">
          <ac:chgData name="Karolina Guillen" userId="c1c08796-a0be-47c6-af52-5d31fd96ec50" providerId="ADAL" clId="{C935CCF5-9CF7-40A4-9C3C-260540E1905F}" dt="2023-06-12T18:58:01.568" v="358" actId="1036"/>
          <ac:picMkLst>
            <pc:docMk/>
            <pc:sldMk cId="1736181589" sldId="2146846195"/>
            <ac:picMk id="20" creationId="{3FB3341A-E9AA-AAE2-E705-F96C35CD7A2A}"/>
          </ac:picMkLst>
        </pc:picChg>
        <pc:picChg chg="add mod">
          <ac:chgData name="Karolina Guillen" userId="c1c08796-a0be-47c6-af52-5d31fd96ec50" providerId="ADAL" clId="{C935CCF5-9CF7-40A4-9C3C-260540E1905F}" dt="2023-06-12T18:58:01.568" v="358" actId="1036"/>
          <ac:picMkLst>
            <pc:docMk/>
            <pc:sldMk cId="1736181589" sldId="2146846195"/>
            <ac:picMk id="27" creationId="{C38EEC1F-099F-8E02-4372-3E7525E71388}"/>
          </ac:picMkLst>
        </pc:picChg>
        <pc:picChg chg="add mod">
          <ac:chgData name="Karolina Guillen" userId="c1c08796-a0be-47c6-af52-5d31fd96ec50" providerId="ADAL" clId="{C935CCF5-9CF7-40A4-9C3C-260540E1905F}" dt="2023-06-12T18:58:01.568" v="358" actId="1036"/>
          <ac:picMkLst>
            <pc:docMk/>
            <pc:sldMk cId="1736181589" sldId="2146846195"/>
            <ac:picMk id="31" creationId="{F72DADBD-563C-A037-0A16-0DCFE9E2A96C}"/>
          </ac:picMkLst>
        </pc:picChg>
        <pc:picChg chg="add mod">
          <ac:chgData name="Karolina Guillen" userId="c1c08796-a0be-47c6-af52-5d31fd96ec50" providerId="ADAL" clId="{C935CCF5-9CF7-40A4-9C3C-260540E1905F}" dt="2023-06-12T18:51:23.159" v="17"/>
          <ac:picMkLst>
            <pc:docMk/>
            <pc:sldMk cId="1736181589" sldId="2146846195"/>
            <ac:picMk id="32" creationId="{7C82EB3B-1009-A488-A0B6-08A2AAF9DED2}"/>
          </ac:picMkLst>
        </pc:picChg>
        <pc:picChg chg="add mod">
          <ac:chgData name="Karolina Guillen" userId="c1c08796-a0be-47c6-af52-5d31fd96ec50" providerId="ADAL" clId="{C935CCF5-9CF7-40A4-9C3C-260540E1905F}" dt="2023-06-12T18:51:23.159" v="17"/>
          <ac:picMkLst>
            <pc:docMk/>
            <pc:sldMk cId="1736181589" sldId="2146846195"/>
            <ac:picMk id="33" creationId="{BECF8342-35A2-194D-0AD0-1720202FC1D1}"/>
          </ac:picMkLst>
        </pc:picChg>
      </pc:sldChg>
      <pc:sldChg chg="addSp delSp modSp add del mod">
        <pc:chgData name="Karolina Guillen" userId="c1c08796-a0be-47c6-af52-5d31fd96ec50" providerId="ADAL" clId="{C935CCF5-9CF7-40A4-9C3C-260540E1905F}" dt="2023-06-21T15:03:22.003" v="1154" actId="47"/>
        <pc:sldMkLst>
          <pc:docMk/>
          <pc:sldMk cId="2957569820" sldId="2146846196"/>
        </pc:sldMkLst>
        <pc:spChg chg="add mod topLvl">
          <ac:chgData name="Karolina Guillen" userId="c1c08796-a0be-47c6-af52-5d31fd96ec50" providerId="ADAL" clId="{C935CCF5-9CF7-40A4-9C3C-260540E1905F}" dt="2023-06-12T19:35:00.958" v="773" actId="122"/>
          <ac:spMkLst>
            <pc:docMk/>
            <pc:sldMk cId="2957569820" sldId="2146846196"/>
            <ac:spMk id="2" creationId="{3A2AF149-A34C-1035-14C1-21F4C2E2DA8A}"/>
          </ac:spMkLst>
        </pc:spChg>
        <pc:spChg chg="add mod topLvl">
          <ac:chgData name="Karolina Guillen" userId="c1c08796-a0be-47c6-af52-5d31fd96ec50" providerId="ADAL" clId="{C935CCF5-9CF7-40A4-9C3C-260540E1905F}" dt="2023-06-12T19:35:18.892" v="775" actId="14100"/>
          <ac:spMkLst>
            <pc:docMk/>
            <pc:sldMk cId="2957569820" sldId="2146846196"/>
            <ac:spMk id="3" creationId="{E9270A42-0791-40F7-6266-5B2C42EC95EE}"/>
          </ac:spMkLst>
        </pc:spChg>
        <pc:spChg chg="mod">
          <ac:chgData name="Karolina Guillen" userId="c1c08796-a0be-47c6-af52-5d31fd96ec50" providerId="ADAL" clId="{C935CCF5-9CF7-40A4-9C3C-260540E1905F}" dt="2023-06-12T20:07:28.858" v="895" actId="1076"/>
          <ac:spMkLst>
            <pc:docMk/>
            <pc:sldMk cId="2957569820" sldId="2146846196"/>
            <ac:spMk id="4" creationId="{F05DA9CC-E375-9E83-0A46-82002DF58E10}"/>
          </ac:spMkLst>
        </pc:spChg>
        <pc:spChg chg="del">
          <ac:chgData name="Karolina Guillen" userId="c1c08796-a0be-47c6-af52-5d31fd96ec50" providerId="ADAL" clId="{C935CCF5-9CF7-40A4-9C3C-260540E1905F}" dt="2023-06-12T19:32:34.645" v="704" actId="478"/>
          <ac:spMkLst>
            <pc:docMk/>
            <pc:sldMk cId="2957569820" sldId="2146846196"/>
            <ac:spMk id="5" creationId="{BF65277D-EA6F-087F-3F28-CC9E64F92FB5}"/>
          </ac:spMkLst>
        </pc:spChg>
        <pc:spChg chg="add mod topLvl">
          <ac:chgData name="Karolina Guillen" userId="c1c08796-a0be-47c6-af52-5d31fd96ec50" providerId="ADAL" clId="{C935CCF5-9CF7-40A4-9C3C-260540E1905F}" dt="2023-06-12T19:57:39.271" v="862" actId="1035"/>
          <ac:spMkLst>
            <pc:docMk/>
            <pc:sldMk cId="2957569820" sldId="2146846196"/>
            <ac:spMk id="6" creationId="{C4CD9A83-D337-4B9D-A0AB-2A9B94599141}"/>
          </ac:spMkLst>
        </pc:spChg>
        <pc:spChg chg="del">
          <ac:chgData name="Karolina Guillen" userId="c1c08796-a0be-47c6-af52-5d31fd96ec50" providerId="ADAL" clId="{C935CCF5-9CF7-40A4-9C3C-260540E1905F}" dt="2023-06-12T19:32:34.645" v="704" actId="478"/>
          <ac:spMkLst>
            <pc:docMk/>
            <pc:sldMk cId="2957569820" sldId="2146846196"/>
            <ac:spMk id="7" creationId="{2580E7D2-9178-D089-15FB-C816A7D92E9D}"/>
          </ac:spMkLst>
        </pc:spChg>
        <pc:spChg chg="del">
          <ac:chgData name="Karolina Guillen" userId="c1c08796-a0be-47c6-af52-5d31fd96ec50" providerId="ADAL" clId="{C935CCF5-9CF7-40A4-9C3C-260540E1905F}" dt="2023-06-12T19:32:34.645" v="704" actId="478"/>
          <ac:spMkLst>
            <pc:docMk/>
            <pc:sldMk cId="2957569820" sldId="2146846196"/>
            <ac:spMk id="9" creationId="{D8EC2056-0E04-AB78-73CD-2819B29177AD}"/>
          </ac:spMkLst>
        </pc:spChg>
        <pc:spChg chg="mod">
          <ac:chgData name="Karolina Guillen" userId="c1c08796-a0be-47c6-af52-5d31fd96ec50" providerId="ADAL" clId="{C935CCF5-9CF7-40A4-9C3C-260540E1905F}" dt="2023-06-12T19:32:14.612" v="649" actId="20577"/>
          <ac:spMkLst>
            <pc:docMk/>
            <pc:sldMk cId="2957569820" sldId="2146846196"/>
            <ac:spMk id="13" creationId="{AE67152E-528E-7BB4-11CA-1677AB6B7093}"/>
          </ac:spMkLst>
        </pc:spChg>
        <pc:spChg chg="del">
          <ac:chgData name="Karolina Guillen" userId="c1c08796-a0be-47c6-af52-5d31fd96ec50" providerId="ADAL" clId="{C935CCF5-9CF7-40A4-9C3C-260540E1905F}" dt="2023-06-12T19:32:34.645" v="704" actId="478"/>
          <ac:spMkLst>
            <pc:docMk/>
            <pc:sldMk cId="2957569820" sldId="2146846196"/>
            <ac:spMk id="15" creationId="{5D888246-FB97-F84F-D02B-FBF1635FCF37}"/>
          </ac:spMkLst>
        </pc:spChg>
        <pc:spChg chg="mod">
          <ac:chgData name="Karolina Guillen" userId="c1c08796-a0be-47c6-af52-5d31fd96ec50" providerId="ADAL" clId="{C935CCF5-9CF7-40A4-9C3C-260540E1905F}" dt="2023-06-12T19:32:30.931" v="703" actId="20577"/>
          <ac:spMkLst>
            <pc:docMk/>
            <pc:sldMk cId="2957569820" sldId="2146846196"/>
            <ac:spMk id="16" creationId="{FF0EA37C-1EC3-6C53-284E-16A2BFEACB98}"/>
          </ac:spMkLst>
        </pc:spChg>
        <pc:spChg chg="del">
          <ac:chgData name="Karolina Guillen" userId="c1c08796-a0be-47c6-af52-5d31fd96ec50" providerId="ADAL" clId="{C935CCF5-9CF7-40A4-9C3C-260540E1905F}" dt="2023-06-12T19:32:34.645" v="704" actId="478"/>
          <ac:spMkLst>
            <pc:docMk/>
            <pc:sldMk cId="2957569820" sldId="2146846196"/>
            <ac:spMk id="21" creationId="{E0A5B439-9A41-C4CB-7122-E444BD37FB0F}"/>
          </ac:spMkLst>
        </pc:spChg>
        <pc:spChg chg="del">
          <ac:chgData name="Karolina Guillen" userId="c1c08796-a0be-47c6-af52-5d31fd96ec50" providerId="ADAL" clId="{C935CCF5-9CF7-40A4-9C3C-260540E1905F}" dt="2023-06-12T19:32:34.645" v="704" actId="478"/>
          <ac:spMkLst>
            <pc:docMk/>
            <pc:sldMk cId="2957569820" sldId="2146846196"/>
            <ac:spMk id="22" creationId="{F43333FA-1860-2B6D-B0F7-5F88D9A60699}"/>
          </ac:spMkLst>
        </pc:spChg>
        <pc:spChg chg="del">
          <ac:chgData name="Karolina Guillen" userId="c1c08796-a0be-47c6-af52-5d31fd96ec50" providerId="ADAL" clId="{C935CCF5-9CF7-40A4-9C3C-260540E1905F}" dt="2023-06-12T19:32:34.645" v="704" actId="478"/>
          <ac:spMkLst>
            <pc:docMk/>
            <pc:sldMk cId="2957569820" sldId="2146846196"/>
            <ac:spMk id="23" creationId="{6D6D486F-110A-281C-D36B-5F9CA0E5C1A6}"/>
          </ac:spMkLst>
        </pc:spChg>
        <pc:spChg chg="del">
          <ac:chgData name="Karolina Guillen" userId="c1c08796-a0be-47c6-af52-5d31fd96ec50" providerId="ADAL" clId="{C935CCF5-9CF7-40A4-9C3C-260540E1905F}" dt="2023-06-12T19:32:34.645" v="704" actId="478"/>
          <ac:spMkLst>
            <pc:docMk/>
            <pc:sldMk cId="2957569820" sldId="2146846196"/>
            <ac:spMk id="24" creationId="{87A64E83-C0C5-13F5-9CA5-453D93D8A153}"/>
          </ac:spMkLst>
        </pc:spChg>
        <pc:spChg chg="del">
          <ac:chgData name="Karolina Guillen" userId="c1c08796-a0be-47c6-af52-5d31fd96ec50" providerId="ADAL" clId="{C935CCF5-9CF7-40A4-9C3C-260540E1905F}" dt="2023-06-12T19:32:34.645" v="704" actId="478"/>
          <ac:spMkLst>
            <pc:docMk/>
            <pc:sldMk cId="2957569820" sldId="2146846196"/>
            <ac:spMk id="25" creationId="{E685D898-F5C7-9309-BBFA-F69E074DB5AF}"/>
          </ac:spMkLst>
        </pc:spChg>
        <pc:spChg chg="del">
          <ac:chgData name="Karolina Guillen" userId="c1c08796-a0be-47c6-af52-5d31fd96ec50" providerId="ADAL" clId="{C935CCF5-9CF7-40A4-9C3C-260540E1905F}" dt="2023-06-12T19:32:34.645" v="704" actId="478"/>
          <ac:spMkLst>
            <pc:docMk/>
            <pc:sldMk cId="2957569820" sldId="2146846196"/>
            <ac:spMk id="26" creationId="{64E22551-AA62-86C5-402A-E4ABD458B692}"/>
          </ac:spMkLst>
        </pc:spChg>
        <pc:spChg chg="add mod topLvl">
          <ac:chgData name="Karolina Guillen" userId="c1c08796-a0be-47c6-af52-5d31fd96ec50" providerId="ADAL" clId="{C935CCF5-9CF7-40A4-9C3C-260540E1905F}" dt="2023-06-12T19:57:39.271" v="862" actId="1035"/>
          <ac:spMkLst>
            <pc:docMk/>
            <pc:sldMk cId="2957569820" sldId="2146846196"/>
            <ac:spMk id="28" creationId="{50BFBF57-D4F8-B94E-CCB1-896D76C286F9}"/>
          </ac:spMkLst>
        </pc:spChg>
        <pc:spChg chg="del">
          <ac:chgData name="Karolina Guillen" userId="c1c08796-a0be-47c6-af52-5d31fd96ec50" providerId="ADAL" clId="{C935CCF5-9CF7-40A4-9C3C-260540E1905F}" dt="2023-06-12T19:32:34.645" v="704" actId="478"/>
          <ac:spMkLst>
            <pc:docMk/>
            <pc:sldMk cId="2957569820" sldId="2146846196"/>
            <ac:spMk id="29" creationId="{41204ECA-B1D2-1A12-70BB-C993EB9F78B9}"/>
          </ac:spMkLst>
        </pc:spChg>
        <pc:spChg chg="del">
          <ac:chgData name="Karolina Guillen" userId="c1c08796-a0be-47c6-af52-5d31fd96ec50" providerId="ADAL" clId="{C935CCF5-9CF7-40A4-9C3C-260540E1905F}" dt="2023-06-12T19:32:34.645" v="704" actId="478"/>
          <ac:spMkLst>
            <pc:docMk/>
            <pc:sldMk cId="2957569820" sldId="2146846196"/>
            <ac:spMk id="30" creationId="{4D8BED84-48A4-C194-3A25-DA19C8E0ADDF}"/>
          </ac:spMkLst>
        </pc:spChg>
        <pc:spChg chg="add mod topLvl">
          <ac:chgData name="Karolina Guillen" userId="c1c08796-a0be-47c6-af52-5d31fd96ec50" providerId="ADAL" clId="{C935CCF5-9CF7-40A4-9C3C-260540E1905F}" dt="2023-06-12T19:57:39.271" v="862" actId="1035"/>
          <ac:spMkLst>
            <pc:docMk/>
            <pc:sldMk cId="2957569820" sldId="2146846196"/>
            <ac:spMk id="34" creationId="{EA27F4E3-5239-2493-BA24-E39B2D66A0AB}"/>
          </ac:spMkLst>
        </pc:spChg>
        <pc:spChg chg="add mod topLvl">
          <ac:chgData name="Karolina Guillen" userId="c1c08796-a0be-47c6-af52-5d31fd96ec50" providerId="ADAL" clId="{C935CCF5-9CF7-40A4-9C3C-260540E1905F}" dt="2023-06-12T19:57:39.271" v="862" actId="1035"/>
          <ac:spMkLst>
            <pc:docMk/>
            <pc:sldMk cId="2957569820" sldId="2146846196"/>
            <ac:spMk id="35" creationId="{2E5AE696-AC5C-44AC-26A7-03FA2332C013}"/>
          </ac:spMkLst>
        </pc:spChg>
        <pc:spChg chg="add mod topLvl">
          <ac:chgData name="Karolina Guillen" userId="c1c08796-a0be-47c6-af52-5d31fd96ec50" providerId="ADAL" clId="{C935CCF5-9CF7-40A4-9C3C-260540E1905F}" dt="2023-06-12T19:57:39.271" v="862" actId="1035"/>
          <ac:spMkLst>
            <pc:docMk/>
            <pc:sldMk cId="2957569820" sldId="2146846196"/>
            <ac:spMk id="36" creationId="{4997786F-1A86-D7FD-5514-FF146901F1DE}"/>
          </ac:spMkLst>
        </pc:spChg>
        <pc:spChg chg="add mod topLvl">
          <ac:chgData name="Karolina Guillen" userId="c1c08796-a0be-47c6-af52-5d31fd96ec50" providerId="ADAL" clId="{C935CCF5-9CF7-40A4-9C3C-260540E1905F}" dt="2023-06-12T19:57:39.271" v="862" actId="1035"/>
          <ac:spMkLst>
            <pc:docMk/>
            <pc:sldMk cId="2957569820" sldId="2146846196"/>
            <ac:spMk id="37" creationId="{A2D745D6-3CC5-08AF-EA4D-135BBF30FC9E}"/>
          </ac:spMkLst>
        </pc:spChg>
        <pc:spChg chg="add mod topLvl">
          <ac:chgData name="Karolina Guillen" userId="c1c08796-a0be-47c6-af52-5d31fd96ec50" providerId="ADAL" clId="{C935CCF5-9CF7-40A4-9C3C-260540E1905F}" dt="2023-06-12T19:57:39.271" v="862" actId="1035"/>
          <ac:spMkLst>
            <pc:docMk/>
            <pc:sldMk cId="2957569820" sldId="2146846196"/>
            <ac:spMk id="38" creationId="{56B51A13-7216-DA01-7933-E723E969AC93}"/>
          </ac:spMkLst>
        </pc:spChg>
        <pc:spChg chg="add mod topLvl">
          <ac:chgData name="Karolina Guillen" userId="c1c08796-a0be-47c6-af52-5d31fd96ec50" providerId="ADAL" clId="{C935CCF5-9CF7-40A4-9C3C-260540E1905F}" dt="2023-06-12T19:57:39.271" v="862" actId="1035"/>
          <ac:spMkLst>
            <pc:docMk/>
            <pc:sldMk cId="2957569820" sldId="2146846196"/>
            <ac:spMk id="39" creationId="{2C857969-FE45-073F-5E63-420469A05A56}"/>
          </ac:spMkLst>
        </pc:spChg>
        <pc:spChg chg="add mod topLvl">
          <ac:chgData name="Karolina Guillen" userId="c1c08796-a0be-47c6-af52-5d31fd96ec50" providerId="ADAL" clId="{C935CCF5-9CF7-40A4-9C3C-260540E1905F}" dt="2023-06-12T19:57:39.271" v="862" actId="1035"/>
          <ac:spMkLst>
            <pc:docMk/>
            <pc:sldMk cId="2957569820" sldId="2146846196"/>
            <ac:spMk id="40" creationId="{95487540-FD4C-C4B8-A94D-6D1DE4808703}"/>
          </ac:spMkLst>
        </pc:spChg>
        <pc:spChg chg="add mod topLvl">
          <ac:chgData name="Karolina Guillen" userId="c1c08796-a0be-47c6-af52-5d31fd96ec50" providerId="ADAL" clId="{C935CCF5-9CF7-40A4-9C3C-260540E1905F}" dt="2023-06-12T19:57:39.271" v="862" actId="1035"/>
          <ac:spMkLst>
            <pc:docMk/>
            <pc:sldMk cId="2957569820" sldId="2146846196"/>
            <ac:spMk id="41" creationId="{738ED465-178A-FFF1-3895-5C6B37EDB4F3}"/>
          </ac:spMkLst>
        </pc:spChg>
        <pc:spChg chg="add mod topLvl">
          <ac:chgData name="Karolina Guillen" userId="c1c08796-a0be-47c6-af52-5d31fd96ec50" providerId="ADAL" clId="{C935CCF5-9CF7-40A4-9C3C-260540E1905F}" dt="2023-06-12T19:57:39.271" v="862" actId="1035"/>
          <ac:spMkLst>
            <pc:docMk/>
            <pc:sldMk cId="2957569820" sldId="2146846196"/>
            <ac:spMk id="42" creationId="{4A65FDE2-B29D-292A-AA35-7E5C4B8B6CE7}"/>
          </ac:spMkLst>
        </pc:spChg>
        <pc:spChg chg="add mod topLvl">
          <ac:chgData name="Karolina Guillen" userId="c1c08796-a0be-47c6-af52-5d31fd96ec50" providerId="ADAL" clId="{C935CCF5-9CF7-40A4-9C3C-260540E1905F}" dt="2023-06-12T19:57:39.271" v="862" actId="1035"/>
          <ac:spMkLst>
            <pc:docMk/>
            <pc:sldMk cId="2957569820" sldId="2146846196"/>
            <ac:spMk id="43" creationId="{E9E413D6-00B3-532C-C75F-897C628B703A}"/>
          </ac:spMkLst>
        </pc:spChg>
        <pc:spChg chg="add mod topLvl">
          <ac:chgData name="Karolina Guillen" userId="c1c08796-a0be-47c6-af52-5d31fd96ec50" providerId="ADAL" clId="{C935CCF5-9CF7-40A4-9C3C-260540E1905F}" dt="2023-06-12T19:57:39.271" v="862" actId="1035"/>
          <ac:spMkLst>
            <pc:docMk/>
            <pc:sldMk cId="2957569820" sldId="2146846196"/>
            <ac:spMk id="44" creationId="{4AD281EE-C6F5-FAAA-7463-D32DECDF8755}"/>
          </ac:spMkLst>
        </pc:spChg>
        <pc:spChg chg="add mod topLvl">
          <ac:chgData name="Karolina Guillen" userId="c1c08796-a0be-47c6-af52-5d31fd96ec50" providerId="ADAL" clId="{C935CCF5-9CF7-40A4-9C3C-260540E1905F}" dt="2023-06-12T19:57:39.271" v="862" actId="1035"/>
          <ac:spMkLst>
            <pc:docMk/>
            <pc:sldMk cId="2957569820" sldId="2146846196"/>
            <ac:spMk id="45" creationId="{BEBA6C5C-EB3D-FC40-AAE9-55F884BFA161}"/>
          </ac:spMkLst>
        </pc:spChg>
        <pc:spChg chg="add mod topLvl">
          <ac:chgData name="Karolina Guillen" userId="c1c08796-a0be-47c6-af52-5d31fd96ec50" providerId="ADAL" clId="{C935CCF5-9CF7-40A4-9C3C-260540E1905F}" dt="2023-06-12T19:57:39.271" v="862" actId="1035"/>
          <ac:spMkLst>
            <pc:docMk/>
            <pc:sldMk cId="2957569820" sldId="2146846196"/>
            <ac:spMk id="46" creationId="{811F9F7F-BA14-4378-DC3A-D6CB09C3D078}"/>
          </ac:spMkLst>
        </pc:spChg>
        <pc:spChg chg="add mod topLvl">
          <ac:chgData name="Karolina Guillen" userId="c1c08796-a0be-47c6-af52-5d31fd96ec50" providerId="ADAL" clId="{C935CCF5-9CF7-40A4-9C3C-260540E1905F}" dt="2023-06-12T19:57:39.271" v="862" actId="1035"/>
          <ac:spMkLst>
            <pc:docMk/>
            <pc:sldMk cId="2957569820" sldId="2146846196"/>
            <ac:spMk id="47" creationId="{A2ADEA4D-9F98-FABB-E146-AADB68EB3A19}"/>
          </ac:spMkLst>
        </pc:spChg>
        <pc:spChg chg="add mod topLvl">
          <ac:chgData name="Karolina Guillen" userId="c1c08796-a0be-47c6-af52-5d31fd96ec50" providerId="ADAL" clId="{C935CCF5-9CF7-40A4-9C3C-260540E1905F}" dt="2023-06-12T19:57:39.271" v="862" actId="1035"/>
          <ac:spMkLst>
            <pc:docMk/>
            <pc:sldMk cId="2957569820" sldId="2146846196"/>
            <ac:spMk id="48" creationId="{DE7C1765-89A3-8988-94FB-353DDA94C3F5}"/>
          </ac:spMkLst>
        </pc:spChg>
        <pc:spChg chg="add del mod">
          <ac:chgData name="Karolina Guillen" userId="c1c08796-a0be-47c6-af52-5d31fd96ec50" providerId="ADAL" clId="{C935CCF5-9CF7-40A4-9C3C-260540E1905F}" dt="2023-06-12T20:06:08.811" v="882" actId="478"/>
          <ac:spMkLst>
            <pc:docMk/>
            <pc:sldMk cId="2957569820" sldId="2146846196"/>
            <ac:spMk id="50" creationId="{42DF9604-1D5A-08A0-BA1D-71888CE3E296}"/>
          </ac:spMkLst>
        </pc:spChg>
        <pc:grpChg chg="add del mod">
          <ac:chgData name="Karolina Guillen" userId="c1c08796-a0be-47c6-af52-5d31fd96ec50" providerId="ADAL" clId="{C935CCF5-9CF7-40A4-9C3C-260540E1905F}" dt="2023-06-12T19:34:53.197" v="770" actId="165"/>
          <ac:grpSpMkLst>
            <pc:docMk/>
            <pc:sldMk cId="2957569820" sldId="2146846196"/>
            <ac:grpSpMk id="49" creationId="{6CE67CDD-C54B-8526-0EDA-6CB0B3DBBAD1}"/>
          </ac:grpSpMkLst>
        </pc:grpChg>
        <pc:grpChg chg="add mod">
          <ac:chgData name="Karolina Guillen" userId="c1c08796-a0be-47c6-af52-5d31fd96ec50" providerId="ADAL" clId="{C935CCF5-9CF7-40A4-9C3C-260540E1905F}" dt="2023-06-12T20:07:32.376" v="896" actId="164"/>
          <ac:grpSpMkLst>
            <pc:docMk/>
            <pc:sldMk cId="2957569820" sldId="2146846196"/>
            <ac:grpSpMk id="53" creationId="{8048EB5E-3590-1AC3-E1B5-DAD94009B400}"/>
          </ac:grpSpMkLst>
        </pc:grpChg>
        <pc:picChg chg="mod">
          <ac:chgData name="Karolina Guillen" userId="c1c08796-a0be-47c6-af52-5d31fd96ec50" providerId="ADAL" clId="{C935CCF5-9CF7-40A4-9C3C-260540E1905F}" dt="2023-06-12T19:35:48.365" v="778" actId="14826"/>
          <ac:picMkLst>
            <pc:docMk/>
            <pc:sldMk cId="2957569820" sldId="2146846196"/>
            <ac:picMk id="14" creationId="{884379D7-A253-2F45-AD91-63727092DAC4}"/>
          </ac:picMkLst>
        </pc:picChg>
        <pc:picChg chg="del">
          <ac:chgData name="Karolina Guillen" userId="c1c08796-a0be-47c6-af52-5d31fd96ec50" providerId="ADAL" clId="{C935CCF5-9CF7-40A4-9C3C-260540E1905F}" dt="2023-06-12T19:32:34.645" v="704" actId="478"/>
          <ac:picMkLst>
            <pc:docMk/>
            <pc:sldMk cId="2957569820" sldId="2146846196"/>
            <ac:picMk id="17" creationId="{0D14584A-A645-2264-6EF6-DDB19CD97E20}"/>
          </ac:picMkLst>
        </pc:picChg>
        <pc:picChg chg="del">
          <ac:chgData name="Karolina Guillen" userId="c1c08796-a0be-47c6-af52-5d31fd96ec50" providerId="ADAL" clId="{C935CCF5-9CF7-40A4-9C3C-260540E1905F}" dt="2023-06-12T19:32:34.645" v="704" actId="478"/>
          <ac:picMkLst>
            <pc:docMk/>
            <pc:sldMk cId="2957569820" sldId="2146846196"/>
            <ac:picMk id="18" creationId="{0BFF4BCD-159A-FE86-8EC9-F0C20B0EAAB6}"/>
          </ac:picMkLst>
        </pc:picChg>
        <pc:picChg chg="del">
          <ac:chgData name="Karolina Guillen" userId="c1c08796-a0be-47c6-af52-5d31fd96ec50" providerId="ADAL" clId="{C935CCF5-9CF7-40A4-9C3C-260540E1905F}" dt="2023-06-12T19:32:34.645" v="704" actId="478"/>
          <ac:picMkLst>
            <pc:docMk/>
            <pc:sldMk cId="2957569820" sldId="2146846196"/>
            <ac:picMk id="19" creationId="{4E836990-13DB-7772-C3FA-5F69FBAFE1C0}"/>
          </ac:picMkLst>
        </pc:picChg>
        <pc:picChg chg="del">
          <ac:chgData name="Karolina Guillen" userId="c1c08796-a0be-47c6-af52-5d31fd96ec50" providerId="ADAL" clId="{C935CCF5-9CF7-40A4-9C3C-260540E1905F}" dt="2023-06-12T19:32:34.645" v="704" actId="478"/>
          <ac:picMkLst>
            <pc:docMk/>
            <pc:sldMk cId="2957569820" sldId="2146846196"/>
            <ac:picMk id="20" creationId="{3FB3341A-E9AA-AAE2-E705-F96C35CD7A2A}"/>
          </ac:picMkLst>
        </pc:picChg>
        <pc:picChg chg="del">
          <ac:chgData name="Karolina Guillen" userId="c1c08796-a0be-47c6-af52-5d31fd96ec50" providerId="ADAL" clId="{C935CCF5-9CF7-40A4-9C3C-260540E1905F}" dt="2023-06-12T19:32:34.645" v="704" actId="478"/>
          <ac:picMkLst>
            <pc:docMk/>
            <pc:sldMk cId="2957569820" sldId="2146846196"/>
            <ac:picMk id="27" creationId="{C38EEC1F-099F-8E02-4372-3E7525E71388}"/>
          </ac:picMkLst>
        </pc:picChg>
        <pc:picChg chg="del">
          <ac:chgData name="Karolina Guillen" userId="c1c08796-a0be-47c6-af52-5d31fd96ec50" providerId="ADAL" clId="{C935CCF5-9CF7-40A4-9C3C-260540E1905F}" dt="2023-06-12T19:32:34.645" v="704" actId="478"/>
          <ac:picMkLst>
            <pc:docMk/>
            <pc:sldMk cId="2957569820" sldId="2146846196"/>
            <ac:picMk id="31" creationId="{F72DADBD-563C-A037-0A16-0DCFE9E2A96C}"/>
          </ac:picMkLst>
        </pc:picChg>
        <pc:picChg chg="del">
          <ac:chgData name="Karolina Guillen" userId="c1c08796-a0be-47c6-af52-5d31fd96ec50" providerId="ADAL" clId="{C935CCF5-9CF7-40A4-9C3C-260540E1905F}" dt="2023-06-12T20:07:13.866" v="891" actId="478"/>
          <ac:picMkLst>
            <pc:docMk/>
            <pc:sldMk cId="2957569820" sldId="2146846196"/>
            <ac:picMk id="32" creationId="{7C82EB3B-1009-A488-A0B6-08A2AAF9DED2}"/>
          </ac:picMkLst>
        </pc:picChg>
        <pc:picChg chg="mod">
          <ac:chgData name="Karolina Guillen" userId="c1c08796-a0be-47c6-af52-5d31fd96ec50" providerId="ADAL" clId="{C935CCF5-9CF7-40A4-9C3C-260540E1905F}" dt="2023-06-12T20:07:32.376" v="896" actId="164"/>
          <ac:picMkLst>
            <pc:docMk/>
            <pc:sldMk cId="2957569820" sldId="2146846196"/>
            <ac:picMk id="33" creationId="{BECF8342-35A2-194D-0AD0-1720202FC1D1}"/>
          </ac:picMkLst>
        </pc:picChg>
        <pc:picChg chg="add mod">
          <ac:chgData name="Karolina Guillen" userId="c1c08796-a0be-47c6-af52-5d31fd96ec50" providerId="ADAL" clId="{C935CCF5-9CF7-40A4-9C3C-260540E1905F}" dt="2023-06-12T20:07:32.376" v="896" actId="164"/>
          <ac:picMkLst>
            <pc:docMk/>
            <pc:sldMk cId="2957569820" sldId="2146846196"/>
            <ac:picMk id="52" creationId="{37F1CC85-AA74-54F4-6D27-4DBBEEB44785}"/>
          </ac:picMkLst>
        </pc:picChg>
      </pc:sldChg>
      <pc:sldChg chg="modSp add mod">
        <pc:chgData name="Karolina Guillen" userId="c1c08796-a0be-47c6-af52-5d31fd96ec50" providerId="ADAL" clId="{C935CCF5-9CF7-40A4-9C3C-260540E1905F}" dt="2023-06-12T19:57:48.762" v="871" actId="1036"/>
        <pc:sldMkLst>
          <pc:docMk/>
          <pc:sldMk cId="973618795" sldId="2146846197"/>
        </pc:sldMkLst>
        <pc:spChg chg="mod">
          <ac:chgData name="Karolina Guillen" userId="c1c08796-a0be-47c6-af52-5d31fd96ec50" providerId="ADAL" clId="{C935CCF5-9CF7-40A4-9C3C-260540E1905F}" dt="2023-06-12T19:57:48.762" v="871" actId="1036"/>
          <ac:spMkLst>
            <pc:docMk/>
            <pc:sldMk cId="973618795" sldId="2146846197"/>
            <ac:spMk id="16" creationId="{FF0EA37C-1EC3-6C53-284E-16A2BFEACB98}"/>
          </ac:spMkLst>
        </pc:spChg>
      </pc:sldChg>
      <pc:sldChg chg="new del">
        <pc:chgData name="Karolina Guillen" userId="c1c08796-a0be-47c6-af52-5d31fd96ec50" providerId="ADAL" clId="{C935CCF5-9CF7-40A4-9C3C-260540E1905F}" dt="2023-06-12T19:32:51.195" v="706" actId="47"/>
        <pc:sldMkLst>
          <pc:docMk/>
          <pc:sldMk cId="3232593336" sldId="2146846197"/>
        </pc:sldMkLst>
      </pc:sldChg>
      <pc:sldChg chg="addSp delSp modSp add del mod ord">
        <pc:chgData name="Karolina Guillen" userId="c1c08796-a0be-47c6-af52-5d31fd96ec50" providerId="ADAL" clId="{C935CCF5-9CF7-40A4-9C3C-260540E1905F}" dt="2023-06-14T20:09:43.725" v="1119" actId="14100"/>
        <pc:sldMkLst>
          <pc:docMk/>
          <pc:sldMk cId="306370828" sldId="2146846198"/>
        </pc:sldMkLst>
        <pc:spChg chg="add del mod">
          <ac:chgData name="Karolina Guillen" userId="c1c08796-a0be-47c6-af52-5d31fd96ec50" providerId="ADAL" clId="{C935CCF5-9CF7-40A4-9C3C-260540E1905F}" dt="2023-06-14T19:51:59.295" v="910"/>
          <ac:spMkLst>
            <pc:docMk/>
            <pc:sldMk cId="306370828" sldId="2146846198"/>
            <ac:spMk id="3" creationId="{B1343D49-ED22-BC77-C8C2-F7004FF15958}"/>
          </ac:spMkLst>
        </pc:spChg>
        <pc:spChg chg="del">
          <ac:chgData name="Karolina Guillen" userId="c1c08796-a0be-47c6-af52-5d31fd96ec50" providerId="ADAL" clId="{C935CCF5-9CF7-40A4-9C3C-260540E1905F}" dt="2023-06-14T19:51:44.717" v="908" actId="478"/>
          <ac:spMkLst>
            <pc:docMk/>
            <pc:sldMk cId="306370828" sldId="2146846198"/>
            <ac:spMk id="5" creationId="{BF65277D-EA6F-087F-3F28-CC9E64F92FB5}"/>
          </ac:spMkLst>
        </pc:spChg>
        <pc:spChg chg="add del mod">
          <ac:chgData name="Karolina Guillen" userId="c1c08796-a0be-47c6-af52-5d31fd96ec50" providerId="ADAL" clId="{C935CCF5-9CF7-40A4-9C3C-260540E1905F}" dt="2023-06-14T19:51:59.295" v="910"/>
          <ac:spMkLst>
            <pc:docMk/>
            <pc:sldMk cId="306370828" sldId="2146846198"/>
            <ac:spMk id="6" creationId="{88E26BD6-0B47-D88F-E8C9-267F53D3C1FF}"/>
          </ac:spMkLst>
        </pc:spChg>
        <pc:spChg chg="del">
          <ac:chgData name="Karolina Guillen" userId="c1c08796-a0be-47c6-af52-5d31fd96ec50" providerId="ADAL" clId="{C935CCF5-9CF7-40A4-9C3C-260540E1905F}" dt="2023-06-14T19:51:44.717" v="908" actId="478"/>
          <ac:spMkLst>
            <pc:docMk/>
            <pc:sldMk cId="306370828" sldId="2146846198"/>
            <ac:spMk id="7" creationId="{2580E7D2-9178-D089-15FB-C816A7D92E9D}"/>
          </ac:spMkLst>
        </pc:spChg>
        <pc:spChg chg="del">
          <ac:chgData name="Karolina Guillen" userId="c1c08796-a0be-47c6-af52-5d31fd96ec50" providerId="ADAL" clId="{C935CCF5-9CF7-40A4-9C3C-260540E1905F}" dt="2023-06-14T19:51:44.717" v="908" actId="478"/>
          <ac:spMkLst>
            <pc:docMk/>
            <pc:sldMk cId="306370828" sldId="2146846198"/>
            <ac:spMk id="9" creationId="{D8EC2056-0E04-AB78-73CD-2819B29177AD}"/>
          </ac:spMkLst>
        </pc:spChg>
        <pc:spChg chg="mod">
          <ac:chgData name="Karolina Guillen" userId="c1c08796-a0be-47c6-af52-5d31fd96ec50" providerId="ADAL" clId="{C935CCF5-9CF7-40A4-9C3C-260540E1905F}" dt="2023-06-14T20:06:48.989" v="1114"/>
          <ac:spMkLst>
            <pc:docMk/>
            <pc:sldMk cId="306370828" sldId="2146846198"/>
            <ac:spMk id="12" creationId="{9377B733-3D2C-F4F8-BC15-38EA906079C2}"/>
          </ac:spMkLst>
        </pc:spChg>
        <pc:spChg chg="mod">
          <ac:chgData name="Karolina Guillen" userId="c1c08796-a0be-47c6-af52-5d31fd96ec50" providerId="ADAL" clId="{C935CCF5-9CF7-40A4-9C3C-260540E1905F}" dt="2023-06-14T20:06:09.421" v="1111" actId="20577"/>
          <ac:spMkLst>
            <pc:docMk/>
            <pc:sldMk cId="306370828" sldId="2146846198"/>
            <ac:spMk id="13" creationId="{AE67152E-528E-7BB4-11CA-1677AB6B7093}"/>
          </ac:spMkLst>
        </pc:spChg>
        <pc:spChg chg="del">
          <ac:chgData name="Karolina Guillen" userId="c1c08796-a0be-47c6-af52-5d31fd96ec50" providerId="ADAL" clId="{C935CCF5-9CF7-40A4-9C3C-260540E1905F}" dt="2023-06-14T19:51:44.717" v="908" actId="478"/>
          <ac:spMkLst>
            <pc:docMk/>
            <pc:sldMk cId="306370828" sldId="2146846198"/>
            <ac:spMk id="15" creationId="{5D888246-FB97-F84F-D02B-FBF1635FCF37}"/>
          </ac:spMkLst>
        </pc:spChg>
        <pc:spChg chg="del">
          <ac:chgData name="Karolina Guillen" userId="c1c08796-a0be-47c6-af52-5d31fd96ec50" providerId="ADAL" clId="{C935CCF5-9CF7-40A4-9C3C-260540E1905F}" dt="2023-06-14T19:51:39.708" v="907" actId="478"/>
          <ac:spMkLst>
            <pc:docMk/>
            <pc:sldMk cId="306370828" sldId="2146846198"/>
            <ac:spMk id="16" creationId="{FF0EA37C-1EC3-6C53-284E-16A2BFEACB98}"/>
          </ac:spMkLst>
        </pc:spChg>
        <pc:spChg chg="del">
          <ac:chgData name="Karolina Guillen" userId="c1c08796-a0be-47c6-af52-5d31fd96ec50" providerId="ADAL" clId="{C935CCF5-9CF7-40A4-9C3C-260540E1905F}" dt="2023-06-14T19:51:44.717" v="908" actId="478"/>
          <ac:spMkLst>
            <pc:docMk/>
            <pc:sldMk cId="306370828" sldId="2146846198"/>
            <ac:spMk id="21" creationId="{E0A5B439-9A41-C4CB-7122-E444BD37FB0F}"/>
          </ac:spMkLst>
        </pc:spChg>
        <pc:spChg chg="del">
          <ac:chgData name="Karolina Guillen" userId="c1c08796-a0be-47c6-af52-5d31fd96ec50" providerId="ADAL" clId="{C935CCF5-9CF7-40A4-9C3C-260540E1905F}" dt="2023-06-14T19:51:44.717" v="908" actId="478"/>
          <ac:spMkLst>
            <pc:docMk/>
            <pc:sldMk cId="306370828" sldId="2146846198"/>
            <ac:spMk id="22" creationId="{F43333FA-1860-2B6D-B0F7-5F88D9A60699}"/>
          </ac:spMkLst>
        </pc:spChg>
        <pc:spChg chg="del">
          <ac:chgData name="Karolina Guillen" userId="c1c08796-a0be-47c6-af52-5d31fd96ec50" providerId="ADAL" clId="{C935CCF5-9CF7-40A4-9C3C-260540E1905F}" dt="2023-06-14T19:51:44.717" v="908" actId="478"/>
          <ac:spMkLst>
            <pc:docMk/>
            <pc:sldMk cId="306370828" sldId="2146846198"/>
            <ac:spMk id="23" creationId="{6D6D486F-110A-281C-D36B-5F9CA0E5C1A6}"/>
          </ac:spMkLst>
        </pc:spChg>
        <pc:spChg chg="del">
          <ac:chgData name="Karolina Guillen" userId="c1c08796-a0be-47c6-af52-5d31fd96ec50" providerId="ADAL" clId="{C935CCF5-9CF7-40A4-9C3C-260540E1905F}" dt="2023-06-14T19:51:44.717" v="908" actId="478"/>
          <ac:spMkLst>
            <pc:docMk/>
            <pc:sldMk cId="306370828" sldId="2146846198"/>
            <ac:spMk id="24" creationId="{87A64E83-C0C5-13F5-9CA5-453D93D8A153}"/>
          </ac:spMkLst>
        </pc:spChg>
        <pc:spChg chg="del">
          <ac:chgData name="Karolina Guillen" userId="c1c08796-a0be-47c6-af52-5d31fd96ec50" providerId="ADAL" clId="{C935CCF5-9CF7-40A4-9C3C-260540E1905F}" dt="2023-06-14T19:51:44.717" v="908" actId="478"/>
          <ac:spMkLst>
            <pc:docMk/>
            <pc:sldMk cId="306370828" sldId="2146846198"/>
            <ac:spMk id="25" creationId="{E685D898-F5C7-9309-BBFA-F69E074DB5AF}"/>
          </ac:spMkLst>
        </pc:spChg>
        <pc:spChg chg="del">
          <ac:chgData name="Karolina Guillen" userId="c1c08796-a0be-47c6-af52-5d31fd96ec50" providerId="ADAL" clId="{C935CCF5-9CF7-40A4-9C3C-260540E1905F}" dt="2023-06-14T19:51:44.717" v="908" actId="478"/>
          <ac:spMkLst>
            <pc:docMk/>
            <pc:sldMk cId="306370828" sldId="2146846198"/>
            <ac:spMk id="26" creationId="{64E22551-AA62-86C5-402A-E4ABD458B692}"/>
          </ac:spMkLst>
        </pc:spChg>
        <pc:spChg chg="add del mod">
          <ac:chgData name="Karolina Guillen" userId="c1c08796-a0be-47c6-af52-5d31fd96ec50" providerId="ADAL" clId="{C935CCF5-9CF7-40A4-9C3C-260540E1905F}" dt="2023-06-14T19:51:59.295" v="910"/>
          <ac:spMkLst>
            <pc:docMk/>
            <pc:sldMk cId="306370828" sldId="2146846198"/>
            <ac:spMk id="28" creationId="{9721E61D-1F09-A1C5-4B83-39483FAD3119}"/>
          </ac:spMkLst>
        </pc:spChg>
        <pc:spChg chg="del">
          <ac:chgData name="Karolina Guillen" userId="c1c08796-a0be-47c6-af52-5d31fd96ec50" providerId="ADAL" clId="{C935CCF5-9CF7-40A4-9C3C-260540E1905F}" dt="2023-06-14T19:51:44.717" v="908" actId="478"/>
          <ac:spMkLst>
            <pc:docMk/>
            <pc:sldMk cId="306370828" sldId="2146846198"/>
            <ac:spMk id="29" creationId="{41204ECA-B1D2-1A12-70BB-C993EB9F78B9}"/>
          </ac:spMkLst>
        </pc:spChg>
        <pc:spChg chg="del">
          <ac:chgData name="Karolina Guillen" userId="c1c08796-a0be-47c6-af52-5d31fd96ec50" providerId="ADAL" clId="{C935CCF5-9CF7-40A4-9C3C-260540E1905F}" dt="2023-06-14T19:51:44.717" v="908" actId="478"/>
          <ac:spMkLst>
            <pc:docMk/>
            <pc:sldMk cId="306370828" sldId="2146846198"/>
            <ac:spMk id="30" creationId="{4D8BED84-48A4-C194-3A25-DA19C8E0ADDF}"/>
          </ac:spMkLst>
        </pc:spChg>
        <pc:spChg chg="add del mod">
          <ac:chgData name="Karolina Guillen" userId="c1c08796-a0be-47c6-af52-5d31fd96ec50" providerId="ADAL" clId="{C935CCF5-9CF7-40A4-9C3C-260540E1905F}" dt="2023-06-14T19:51:59.295" v="910"/>
          <ac:spMkLst>
            <pc:docMk/>
            <pc:sldMk cId="306370828" sldId="2146846198"/>
            <ac:spMk id="34" creationId="{EE472A52-B866-4C42-BBB3-0EE244E84A2A}"/>
          </ac:spMkLst>
        </pc:spChg>
        <pc:spChg chg="add del mod">
          <ac:chgData name="Karolina Guillen" userId="c1c08796-a0be-47c6-af52-5d31fd96ec50" providerId="ADAL" clId="{C935CCF5-9CF7-40A4-9C3C-260540E1905F}" dt="2023-06-14T19:51:59.295" v="910"/>
          <ac:spMkLst>
            <pc:docMk/>
            <pc:sldMk cId="306370828" sldId="2146846198"/>
            <ac:spMk id="36" creationId="{9465F016-9C60-095E-F4E9-18268A3F4749}"/>
          </ac:spMkLst>
        </pc:spChg>
        <pc:spChg chg="add del mod">
          <ac:chgData name="Karolina Guillen" userId="c1c08796-a0be-47c6-af52-5d31fd96ec50" providerId="ADAL" clId="{C935CCF5-9CF7-40A4-9C3C-260540E1905F}" dt="2023-06-14T19:51:59.295" v="910"/>
          <ac:spMkLst>
            <pc:docMk/>
            <pc:sldMk cId="306370828" sldId="2146846198"/>
            <ac:spMk id="39" creationId="{C397434A-C2C9-0BD1-E256-840DD7271A1E}"/>
          </ac:spMkLst>
        </pc:spChg>
        <pc:spChg chg="add del mod">
          <ac:chgData name="Karolina Guillen" userId="c1c08796-a0be-47c6-af52-5d31fd96ec50" providerId="ADAL" clId="{C935CCF5-9CF7-40A4-9C3C-260540E1905F}" dt="2023-06-14T19:51:59.295" v="910"/>
          <ac:spMkLst>
            <pc:docMk/>
            <pc:sldMk cId="306370828" sldId="2146846198"/>
            <ac:spMk id="42" creationId="{5F7B32A7-B0DA-F39D-A38D-E2548F531DBA}"/>
          </ac:spMkLst>
        </pc:spChg>
        <pc:spChg chg="add del mod">
          <ac:chgData name="Karolina Guillen" userId="c1c08796-a0be-47c6-af52-5d31fd96ec50" providerId="ADAL" clId="{C935CCF5-9CF7-40A4-9C3C-260540E1905F}" dt="2023-06-14T19:51:59.295" v="910"/>
          <ac:spMkLst>
            <pc:docMk/>
            <pc:sldMk cId="306370828" sldId="2146846198"/>
            <ac:spMk id="44" creationId="{EB8D643C-48E5-FE19-62B1-CC23B9C62880}"/>
          </ac:spMkLst>
        </pc:spChg>
        <pc:spChg chg="add del mod">
          <ac:chgData name="Karolina Guillen" userId="c1c08796-a0be-47c6-af52-5d31fd96ec50" providerId="ADAL" clId="{C935CCF5-9CF7-40A4-9C3C-260540E1905F}" dt="2023-06-14T19:51:59.295" v="910"/>
          <ac:spMkLst>
            <pc:docMk/>
            <pc:sldMk cId="306370828" sldId="2146846198"/>
            <ac:spMk id="48" creationId="{A8221023-F076-7101-3EC4-1C75BB1C0EC8}"/>
          </ac:spMkLst>
        </pc:spChg>
        <pc:spChg chg="add del mod">
          <ac:chgData name="Karolina Guillen" userId="c1c08796-a0be-47c6-af52-5d31fd96ec50" providerId="ADAL" clId="{C935CCF5-9CF7-40A4-9C3C-260540E1905F}" dt="2023-06-14T19:51:59.295" v="910"/>
          <ac:spMkLst>
            <pc:docMk/>
            <pc:sldMk cId="306370828" sldId="2146846198"/>
            <ac:spMk id="50" creationId="{F5D7DA5B-FA6C-8F08-E304-F9E57FBCC03F}"/>
          </ac:spMkLst>
        </pc:spChg>
        <pc:spChg chg="add del mod">
          <ac:chgData name="Karolina Guillen" userId="c1c08796-a0be-47c6-af52-5d31fd96ec50" providerId="ADAL" clId="{C935CCF5-9CF7-40A4-9C3C-260540E1905F}" dt="2023-06-14T19:51:59.295" v="910"/>
          <ac:spMkLst>
            <pc:docMk/>
            <pc:sldMk cId="306370828" sldId="2146846198"/>
            <ac:spMk id="53" creationId="{FBEAD5C2-BE91-EF5F-EFA0-1B468D51181A}"/>
          </ac:spMkLst>
        </pc:spChg>
        <pc:spChg chg="mod">
          <ac:chgData name="Karolina Guillen" userId="c1c08796-a0be-47c6-af52-5d31fd96ec50" providerId="ADAL" clId="{C935CCF5-9CF7-40A4-9C3C-260540E1905F}" dt="2023-06-14T19:51:47.234" v="909"/>
          <ac:spMkLst>
            <pc:docMk/>
            <pc:sldMk cId="306370828" sldId="2146846198"/>
            <ac:spMk id="58" creationId="{F45B235F-F3C4-FED1-3154-97E293279229}"/>
          </ac:spMkLst>
        </pc:spChg>
        <pc:spChg chg="mod">
          <ac:chgData name="Karolina Guillen" userId="c1c08796-a0be-47c6-af52-5d31fd96ec50" providerId="ADAL" clId="{C935CCF5-9CF7-40A4-9C3C-260540E1905F}" dt="2023-06-14T19:51:47.234" v="909"/>
          <ac:spMkLst>
            <pc:docMk/>
            <pc:sldMk cId="306370828" sldId="2146846198"/>
            <ac:spMk id="59" creationId="{13901171-F036-B40A-5863-2BF705FBE20B}"/>
          </ac:spMkLst>
        </pc:spChg>
        <pc:spChg chg="mod">
          <ac:chgData name="Karolina Guillen" userId="c1c08796-a0be-47c6-af52-5d31fd96ec50" providerId="ADAL" clId="{C935CCF5-9CF7-40A4-9C3C-260540E1905F}" dt="2023-06-14T19:51:47.234" v="909"/>
          <ac:spMkLst>
            <pc:docMk/>
            <pc:sldMk cId="306370828" sldId="2146846198"/>
            <ac:spMk id="61" creationId="{6BBDED0A-0347-914C-6A4E-9B7015D108A3}"/>
          </ac:spMkLst>
        </pc:spChg>
        <pc:spChg chg="mod">
          <ac:chgData name="Karolina Guillen" userId="c1c08796-a0be-47c6-af52-5d31fd96ec50" providerId="ADAL" clId="{C935CCF5-9CF7-40A4-9C3C-260540E1905F}" dt="2023-06-14T19:51:47.234" v="909"/>
          <ac:spMkLst>
            <pc:docMk/>
            <pc:sldMk cId="306370828" sldId="2146846198"/>
            <ac:spMk id="62" creationId="{62D471B3-0D17-D7FB-247B-F3124D7E2B95}"/>
          </ac:spMkLst>
        </pc:spChg>
        <pc:spChg chg="mod">
          <ac:chgData name="Karolina Guillen" userId="c1c08796-a0be-47c6-af52-5d31fd96ec50" providerId="ADAL" clId="{C935CCF5-9CF7-40A4-9C3C-260540E1905F}" dt="2023-06-14T19:51:47.234" v="909"/>
          <ac:spMkLst>
            <pc:docMk/>
            <pc:sldMk cId="306370828" sldId="2146846198"/>
            <ac:spMk id="64" creationId="{FDA4980C-1FFA-3AB2-3F90-5A29D6B27A50}"/>
          </ac:spMkLst>
        </pc:spChg>
        <pc:spChg chg="mod">
          <ac:chgData name="Karolina Guillen" userId="c1c08796-a0be-47c6-af52-5d31fd96ec50" providerId="ADAL" clId="{C935CCF5-9CF7-40A4-9C3C-260540E1905F}" dt="2023-06-14T19:51:47.234" v="909"/>
          <ac:spMkLst>
            <pc:docMk/>
            <pc:sldMk cId="306370828" sldId="2146846198"/>
            <ac:spMk id="65" creationId="{7E8162E0-0FB9-0AFD-8BB8-303E1685BE8D}"/>
          </ac:spMkLst>
        </pc:spChg>
        <pc:spChg chg="mod">
          <ac:chgData name="Karolina Guillen" userId="c1c08796-a0be-47c6-af52-5d31fd96ec50" providerId="ADAL" clId="{C935CCF5-9CF7-40A4-9C3C-260540E1905F}" dt="2023-06-14T19:51:47.234" v="909"/>
          <ac:spMkLst>
            <pc:docMk/>
            <pc:sldMk cId="306370828" sldId="2146846198"/>
            <ac:spMk id="67" creationId="{B8381C7A-78E6-27F5-84DC-32E7872A646A}"/>
          </ac:spMkLst>
        </pc:spChg>
        <pc:spChg chg="mod">
          <ac:chgData name="Karolina Guillen" userId="c1c08796-a0be-47c6-af52-5d31fd96ec50" providerId="ADAL" clId="{C935CCF5-9CF7-40A4-9C3C-260540E1905F}" dt="2023-06-14T19:51:47.234" v="909"/>
          <ac:spMkLst>
            <pc:docMk/>
            <pc:sldMk cId="306370828" sldId="2146846198"/>
            <ac:spMk id="68" creationId="{19FCC3AA-DF32-7AD3-3BEB-23F93897445A}"/>
          </ac:spMkLst>
        </pc:spChg>
        <pc:spChg chg="mod">
          <ac:chgData name="Karolina Guillen" userId="c1c08796-a0be-47c6-af52-5d31fd96ec50" providerId="ADAL" clId="{C935CCF5-9CF7-40A4-9C3C-260540E1905F}" dt="2023-06-14T19:51:47.234" v="909"/>
          <ac:spMkLst>
            <pc:docMk/>
            <pc:sldMk cId="306370828" sldId="2146846198"/>
            <ac:spMk id="70" creationId="{1D259607-E2A3-686C-C091-E593E9E563E6}"/>
          </ac:spMkLst>
        </pc:spChg>
        <pc:spChg chg="mod">
          <ac:chgData name="Karolina Guillen" userId="c1c08796-a0be-47c6-af52-5d31fd96ec50" providerId="ADAL" clId="{C935CCF5-9CF7-40A4-9C3C-260540E1905F}" dt="2023-06-14T19:51:47.234" v="909"/>
          <ac:spMkLst>
            <pc:docMk/>
            <pc:sldMk cId="306370828" sldId="2146846198"/>
            <ac:spMk id="71" creationId="{D2C1B105-693C-2BD6-B98E-B707946DF438}"/>
          </ac:spMkLst>
        </pc:spChg>
        <pc:spChg chg="mod">
          <ac:chgData name="Karolina Guillen" userId="c1c08796-a0be-47c6-af52-5d31fd96ec50" providerId="ADAL" clId="{C935CCF5-9CF7-40A4-9C3C-260540E1905F}" dt="2023-06-14T19:51:47.234" v="909"/>
          <ac:spMkLst>
            <pc:docMk/>
            <pc:sldMk cId="306370828" sldId="2146846198"/>
            <ac:spMk id="73" creationId="{AC317838-1978-BAD7-4279-F4E7A93DFE56}"/>
          </ac:spMkLst>
        </pc:spChg>
        <pc:spChg chg="mod">
          <ac:chgData name="Karolina Guillen" userId="c1c08796-a0be-47c6-af52-5d31fd96ec50" providerId="ADAL" clId="{C935CCF5-9CF7-40A4-9C3C-260540E1905F}" dt="2023-06-14T19:51:47.234" v="909"/>
          <ac:spMkLst>
            <pc:docMk/>
            <pc:sldMk cId="306370828" sldId="2146846198"/>
            <ac:spMk id="74" creationId="{3A7365B9-30FA-5C09-D786-9A6284163143}"/>
          </ac:spMkLst>
        </pc:spChg>
        <pc:spChg chg="mod">
          <ac:chgData name="Karolina Guillen" userId="c1c08796-a0be-47c6-af52-5d31fd96ec50" providerId="ADAL" clId="{C935CCF5-9CF7-40A4-9C3C-260540E1905F}" dt="2023-06-14T19:51:47.234" v="909"/>
          <ac:spMkLst>
            <pc:docMk/>
            <pc:sldMk cId="306370828" sldId="2146846198"/>
            <ac:spMk id="76" creationId="{5FBF0997-BE34-8C01-364F-881A56607999}"/>
          </ac:spMkLst>
        </pc:spChg>
        <pc:spChg chg="mod">
          <ac:chgData name="Karolina Guillen" userId="c1c08796-a0be-47c6-af52-5d31fd96ec50" providerId="ADAL" clId="{C935CCF5-9CF7-40A4-9C3C-260540E1905F}" dt="2023-06-14T19:51:47.234" v="909"/>
          <ac:spMkLst>
            <pc:docMk/>
            <pc:sldMk cId="306370828" sldId="2146846198"/>
            <ac:spMk id="77" creationId="{5C5302F7-BF10-11ED-F1E4-149367388BDD}"/>
          </ac:spMkLst>
        </pc:spChg>
        <pc:spChg chg="mod">
          <ac:chgData name="Karolina Guillen" userId="c1c08796-a0be-47c6-af52-5d31fd96ec50" providerId="ADAL" clId="{C935CCF5-9CF7-40A4-9C3C-260540E1905F}" dt="2023-06-14T19:51:47.234" v="909"/>
          <ac:spMkLst>
            <pc:docMk/>
            <pc:sldMk cId="306370828" sldId="2146846198"/>
            <ac:spMk id="79" creationId="{F0B03B4C-2BE3-41C8-ABE3-0C3C642558AE}"/>
          </ac:spMkLst>
        </pc:spChg>
        <pc:spChg chg="mod">
          <ac:chgData name="Karolina Guillen" userId="c1c08796-a0be-47c6-af52-5d31fd96ec50" providerId="ADAL" clId="{C935CCF5-9CF7-40A4-9C3C-260540E1905F}" dt="2023-06-14T19:51:47.234" v="909"/>
          <ac:spMkLst>
            <pc:docMk/>
            <pc:sldMk cId="306370828" sldId="2146846198"/>
            <ac:spMk id="80" creationId="{619D9C50-7338-7415-6070-0F38E2029D51}"/>
          </ac:spMkLst>
        </pc:spChg>
        <pc:spChg chg="add del mod">
          <ac:chgData name="Karolina Guillen" userId="c1c08796-a0be-47c6-af52-5d31fd96ec50" providerId="ADAL" clId="{C935CCF5-9CF7-40A4-9C3C-260540E1905F}" dt="2023-06-14T19:51:59.295" v="910"/>
          <ac:spMkLst>
            <pc:docMk/>
            <pc:sldMk cId="306370828" sldId="2146846198"/>
            <ac:spMk id="81" creationId="{DAC532FF-9EFD-CAA3-6D6F-4AE568FEDF28}"/>
          </ac:spMkLst>
        </pc:spChg>
        <pc:spChg chg="add mod">
          <ac:chgData name="Karolina Guillen" userId="c1c08796-a0be-47c6-af52-5d31fd96ec50" providerId="ADAL" clId="{C935CCF5-9CF7-40A4-9C3C-260540E1905F}" dt="2023-06-14T20:03:44.427" v="1073" actId="1036"/>
          <ac:spMkLst>
            <pc:docMk/>
            <pc:sldMk cId="306370828" sldId="2146846198"/>
            <ac:spMk id="84" creationId="{6D3DDEDF-96C8-DC00-312A-2DAB21455C09}"/>
          </ac:spMkLst>
        </pc:spChg>
        <pc:spChg chg="add mod">
          <ac:chgData name="Karolina Guillen" userId="c1c08796-a0be-47c6-af52-5d31fd96ec50" providerId="ADAL" clId="{C935CCF5-9CF7-40A4-9C3C-260540E1905F}" dt="2023-06-14T19:52:13.262" v="911"/>
          <ac:spMkLst>
            <pc:docMk/>
            <pc:sldMk cId="306370828" sldId="2146846198"/>
            <ac:spMk id="85" creationId="{50C09D44-1F92-6FC2-96D6-48DD31222E09}"/>
          </ac:spMkLst>
        </pc:spChg>
        <pc:spChg chg="add mod">
          <ac:chgData name="Karolina Guillen" userId="c1c08796-a0be-47c6-af52-5d31fd96ec50" providerId="ADAL" clId="{C935CCF5-9CF7-40A4-9C3C-260540E1905F}" dt="2023-06-14T20:04:00.672" v="1088" actId="1035"/>
          <ac:spMkLst>
            <pc:docMk/>
            <pc:sldMk cId="306370828" sldId="2146846198"/>
            <ac:spMk id="86" creationId="{1FAD0CA0-45CD-4AA6-0876-11525A40E9D2}"/>
          </ac:spMkLst>
        </pc:spChg>
        <pc:spChg chg="add mod">
          <ac:chgData name="Karolina Guillen" userId="c1c08796-a0be-47c6-af52-5d31fd96ec50" providerId="ADAL" clId="{C935CCF5-9CF7-40A4-9C3C-260540E1905F}" dt="2023-06-14T20:04:00.672" v="1088" actId="1035"/>
          <ac:spMkLst>
            <pc:docMk/>
            <pc:sldMk cId="306370828" sldId="2146846198"/>
            <ac:spMk id="87" creationId="{19D96CAC-20D9-0A33-117B-2F32F9D36F8A}"/>
          </ac:spMkLst>
        </pc:spChg>
        <pc:spChg chg="add mod">
          <ac:chgData name="Karolina Guillen" userId="c1c08796-a0be-47c6-af52-5d31fd96ec50" providerId="ADAL" clId="{C935CCF5-9CF7-40A4-9C3C-260540E1905F}" dt="2023-06-14T20:03:44.427" v="1073" actId="1036"/>
          <ac:spMkLst>
            <pc:docMk/>
            <pc:sldMk cId="306370828" sldId="2146846198"/>
            <ac:spMk id="89" creationId="{EAE5C39A-71B1-C7F4-2076-509A9E46A54E}"/>
          </ac:spMkLst>
        </pc:spChg>
        <pc:spChg chg="add mod">
          <ac:chgData name="Karolina Guillen" userId="c1c08796-a0be-47c6-af52-5d31fd96ec50" providerId="ADAL" clId="{C935CCF5-9CF7-40A4-9C3C-260540E1905F}" dt="2023-06-14T20:03:44.427" v="1073" actId="1036"/>
          <ac:spMkLst>
            <pc:docMk/>
            <pc:sldMk cId="306370828" sldId="2146846198"/>
            <ac:spMk id="92" creationId="{739DE908-6C7A-B8FE-7BE0-9B8C344DA1D3}"/>
          </ac:spMkLst>
        </pc:spChg>
        <pc:spChg chg="add mod">
          <ac:chgData name="Karolina Guillen" userId="c1c08796-a0be-47c6-af52-5d31fd96ec50" providerId="ADAL" clId="{C935CCF5-9CF7-40A4-9C3C-260540E1905F}" dt="2023-06-14T20:03:50.395" v="1081" actId="1035"/>
          <ac:spMkLst>
            <pc:docMk/>
            <pc:sldMk cId="306370828" sldId="2146846198"/>
            <ac:spMk id="95" creationId="{9321453B-58EF-DD47-686D-D5CBD0941C0D}"/>
          </ac:spMkLst>
        </pc:spChg>
        <pc:spChg chg="add mod">
          <ac:chgData name="Karolina Guillen" userId="c1c08796-a0be-47c6-af52-5d31fd96ec50" providerId="ADAL" clId="{C935CCF5-9CF7-40A4-9C3C-260540E1905F}" dt="2023-06-14T20:03:50.395" v="1081" actId="1035"/>
          <ac:spMkLst>
            <pc:docMk/>
            <pc:sldMk cId="306370828" sldId="2146846198"/>
            <ac:spMk id="97" creationId="{AA26B1B7-2947-E4E3-3EE8-A73914C0A6EC}"/>
          </ac:spMkLst>
        </pc:spChg>
        <pc:spChg chg="add mod">
          <ac:chgData name="Karolina Guillen" userId="c1c08796-a0be-47c6-af52-5d31fd96ec50" providerId="ADAL" clId="{C935CCF5-9CF7-40A4-9C3C-260540E1905F}" dt="2023-06-14T20:03:50.395" v="1081" actId="1035"/>
          <ac:spMkLst>
            <pc:docMk/>
            <pc:sldMk cId="306370828" sldId="2146846198"/>
            <ac:spMk id="101" creationId="{EB9B1248-46D8-3EE1-D5DD-48330DC91179}"/>
          </ac:spMkLst>
        </pc:spChg>
        <pc:spChg chg="add mod">
          <ac:chgData name="Karolina Guillen" userId="c1c08796-a0be-47c6-af52-5d31fd96ec50" providerId="ADAL" clId="{C935CCF5-9CF7-40A4-9C3C-260540E1905F}" dt="2023-06-14T20:03:50.395" v="1081" actId="1035"/>
          <ac:spMkLst>
            <pc:docMk/>
            <pc:sldMk cId="306370828" sldId="2146846198"/>
            <ac:spMk id="103" creationId="{A80F7849-6703-B361-BD99-A31D1231DDFD}"/>
          </ac:spMkLst>
        </pc:spChg>
        <pc:spChg chg="add mod">
          <ac:chgData name="Karolina Guillen" userId="c1c08796-a0be-47c6-af52-5d31fd96ec50" providerId="ADAL" clId="{C935CCF5-9CF7-40A4-9C3C-260540E1905F}" dt="2023-06-14T20:03:44.427" v="1073" actId="1036"/>
          <ac:spMkLst>
            <pc:docMk/>
            <pc:sldMk cId="306370828" sldId="2146846198"/>
            <ac:spMk id="106" creationId="{30411ED7-396F-20DE-6AB5-722186BCCDC7}"/>
          </ac:spMkLst>
        </pc:spChg>
        <pc:spChg chg="mod">
          <ac:chgData name="Karolina Guillen" userId="c1c08796-a0be-47c6-af52-5d31fd96ec50" providerId="ADAL" clId="{C935CCF5-9CF7-40A4-9C3C-260540E1905F}" dt="2023-06-14T20:03:44.427" v="1073" actId="1036"/>
          <ac:spMkLst>
            <pc:docMk/>
            <pc:sldMk cId="306370828" sldId="2146846198"/>
            <ac:spMk id="111" creationId="{ED868552-C716-7B18-EBCD-1E8BF95626FD}"/>
          </ac:spMkLst>
        </pc:spChg>
        <pc:spChg chg="mod">
          <ac:chgData name="Karolina Guillen" userId="c1c08796-a0be-47c6-af52-5d31fd96ec50" providerId="ADAL" clId="{C935CCF5-9CF7-40A4-9C3C-260540E1905F}" dt="2023-06-14T20:03:44.427" v="1073" actId="1036"/>
          <ac:spMkLst>
            <pc:docMk/>
            <pc:sldMk cId="306370828" sldId="2146846198"/>
            <ac:spMk id="112" creationId="{B386CE04-976C-C721-94A0-109FE2F13468}"/>
          </ac:spMkLst>
        </pc:spChg>
        <pc:spChg chg="mod">
          <ac:chgData name="Karolina Guillen" userId="c1c08796-a0be-47c6-af52-5d31fd96ec50" providerId="ADAL" clId="{C935CCF5-9CF7-40A4-9C3C-260540E1905F}" dt="2023-06-14T20:03:44.427" v="1073" actId="1036"/>
          <ac:spMkLst>
            <pc:docMk/>
            <pc:sldMk cId="306370828" sldId="2146846198"/>
            <ac:spMk id="114" creationId="{89515E2A-16C5-F9D2-55D4-C6F2CBBD6DE7}"/>
          </ac:spMkLst>
        </pc:spChg>
        <pc:spChg chg="mod">
          <ac:chgData name="Karolina Guillen" userId="c1c08796-a0be-47c6-af52-5d31fd96ec50" providerId="ADAL" clId="{C935CCF5-9CF7-40A4-9C3C-260540E1905F}" dt="2023-06-14T20:03:44.427" v="1073" actId="1036"/>
          <ac:spMkLst>
            <pc:docMk/>
            <pc:sldMk cId="306370828" sldId="2146846198"/>
            <ac:spMk id="115" creationId="{7A1ACC1F-C854-110F-3BF5-B7AF41EBDC83}"/>
          </ac:spMkLst>
        </pc:spChg>
        <pc:spChg chg="mod">
          <ac:chgData name="Karolina Guillen" userId="c1c08796-a0be-47c6-af52-5d31fd96ec50" providerId="ADAL" clId="{C935CCF5-9CF7-40A4-9C3C-260540E1905F}" dt="2023-06-14T20:03:50.395" v="1081" actId="1035"/>
          <ac:spMkLst>
            <pc:docMk/>
            <pc:sldMk cId="306370828" sldId="2146846198"/>
            <ac:spMk id="117" creationId="{D050F7F3-6B1E-9394-3480-C7127C3888BA}"/>
          </ac:spMkLst>
        </pc:spChg>
        <pc:spChg chg="mod">
          <ac:chgData name="Karolina Guillen" userId="c1c08796-a0be-47c6-af52-5d31fd96ec50" providerId="ADAL" clId="{C935CCF5-9CF7-40A4-9C3C-260540E1905F}" dt="2023-06-14T20:03:50.395" v="1081" actId="1035"/>
          <ac:spMkLst>
            <pc:docMk/>
            <pc:sldMk cId="306370828" sldId="2146846198"/>
            <ac:spMk id="118" creationId="{8BC1C6D0-8EDE-8D7C-4D21-29F1B4030904}"/>
          </ac:spMkLst>
        </pc:spChg>
        <pc:spChg chg="mod">
          <ac:chgData name="Karolina Guillen" userId="c1c08796-a0be-47c6-af52-5d31fd96ec50" providerId="ADAL" clId="{C935CCF5-9CF7-40A4-9C3C-260540E1905F}" dt="2023-06-14T20:03:50.395" v="1081" actId="1035"/>
          <ac:spMkLst>
            <pc:docMk/>
            <pc:sldMk cId="306370828" sldId="2146846198"/>
            <ac:spMk id="120" creationId="{9FC2D4D8-4C16-D0E4-D7D0-317AB8B1D9DE}"/>
          </ac:spMkLst>
        </pc:spChg>
        <pc:spChg chg="mod">
          <ac:chgData name="Karolina Guillen" userId="c1c08796-a0be-47c6-af52-5d31fd96ec50" providerId="ADAL" clId="{C935CCF5-9CF7-40A4-9C3C-260540E1905F}" dt="2023-06-14T20:03:50.395" v="1081" actId="1035"/>
          <ac:spMkLst>
            <pc:docMk/>
            <pc:sldMk cId="306370828" sldId="2146846198"/>
            <ac:spMk id="121" creationId="{B7F6F3AC-002E-0EA5-C0A4-6756B99FF0CB}"/>
          </ac:spMkLst>
        </pc:spChg>
        <pc:spChg chg="mod">
          <ac:chgData name="Karolina Guillen" userId="c1c08796-a0be-47c6-af52-5d31fd96ec50" providerId="ADAL" clId="{C935CCF5-9CF7-40A4-9C3C-260540E1905F}" dt="2023-06-14T20:03:44.427" v="1073" actId="1036"/>
          <ac:spMkLst>
            <pc:docMk/>
            <pc:sldMk cId="306370828" sldId="2146846198"/>
            <ac:spMk id="123" creationId="{73E2C9E9-053F-B33B-275E-AB3D8E9582A4}"/>
          </ac:spMkLst>
        </pc:spChg>
        <pc:spChg chg="mod">
          <ac:chgData name="Karolina Guillen" userId="c1c08796-a0be-47c6-af52-5d31fd96ec50" providerId="ADAL" clId="{C935CCF5-9CF7-40A4-9C3C-260540E1905F}" dt="2023-06-14T20:03:44.427" v="1073" actId="1036"/>
          <ac:spMkLst>
            <pc:docMk/>
            <pc:sldMk cId="306370828" sldId="2146846198"/>
            <ac:spMk id="124" creationId="{9AC2CE1C-BDD2-D1AC-0636-364310F0829A}"/>
          </ac:spMkLst>
        </pc:spChg>
        <pc:spChg chg="mod">
          <ac:chgData name="Karolina Guillen" userId="c1c08796-a0be-47c6-af52-5d31fd96ec50" providerId="ADAL" clId="{C935CCF5-9CF7-40A4-9C3C-260540E1905F}" dt="2023-06-14T20:03:44.427" v="1073" actId="1036"/>
          <ac:spMkLst>
            <pc:docMk/>
            <pc:sldMk cId="306370828" sldId="2146846198"/>
            <ac:spMk id="126" creationId="{BC4058E2-A85C-594E-0B45-F7DAA8B1BDDA}"/>
          </ac:spMkLst>
        </pc:spChg>
        <pc:spChg chg="mod">
          <ac:chgData name="Karolina Guillen" userId="c1c08796-a0be-47c6-af52-5d31fd96ec50" providerId="ADAL" clId="{C935CCF5-9CF7-40A4-9C3C-260540E1905F}" dt="2023-06-14T20:03:44.427" v="1073" actId="1036"/>
          <ac:spMkLst>
            <pc:docMk/>
            <pc:sldMk cId="306370828" sldId="2146846198"/>
            <ac:spMk id="127" creationId="{2A8C1DBF-31B5-20FF-89D3-D1F98368FF6E}"/>
          </ac:spMkLst>
        </pc:spChg>
        <pc:spChg chg="mod">
          <ac:chgData name="Karolina Guillen" userId="c1c08796-a0be-47c6-af52-5d31fd96ec50" providerId="ADAL" clId="{C935CCF5-9CF7-40A4-9C3C-260540E1905F}" dt="2023-06-14T20:03:50.395" v="1081" actId="1035"/>
          <ac:spMkLst>
            <pc:docMk/>
            <pc:sldMk cId="306370828" sldId="2146846198"/>
            <ac:spMk id="129" creationId="{FA8E4601-7918-7F25-ED7B-F6560074A40D}"/>
          </ac:spMkLst>
        </pc:spChg>
        <pc:spChg chg="mod">
          <ac:chgData name="Karolina Guillen" userId="c1c08796-a0be-47c6-af52-5d31fd96ec50" providerId="ADAL" clId="{C935CCF5-9CF7-40A4-9C3C-260540E1905F}" dt="2023-06-14T20:03:50.395" v="1081" actId="1035"/>
          <ac:spMkLst>
            <pc:docMk/>
            <pc:sldMk cId="306370828" sldId="2146846198"/>
            <ac:spMk id="130" creationId="{B93CB7EB-566B-F2FC-8DE4-5FD08C755FC3}"/>
          </ac:spMkLst>
        </pc:spChg>
        <pc:spChg chg="mod">
          <ac:chgData name="Karolina Guillen" userId="c1c08796-a0be-47c6-af52-5d31fd96ec50" providerId="ADAL" clId="{C935CCF5-9CF7-40A4-9C3C-260540E1905F}" dt="2023-06-14T20:03:50.395" v="1081" actId="1035"/>
          <ac:spMkLst>
            <pc:docMk/>
            <pc:sldMk cId="306370828" sldId="2146846198"/>
            <ac:spMk id="132" creationId="{B8E71EFE-86D3-BCC9-E944-184BBA828A09}"/>
          </ac:spMkLst>
        </pc:spChg>
        <pc:spChg chg="mod">
          <ac:chgData name="Karolina Guillen" userId="c1c08796-a0be-47c6-af52-5d31fd96ec50" providerId="ADAL" clId="{C935CCF5-9CF7-40A4-9C3C-260540E1905F}" dt="2023-06-14T20:03:50.395" v="1081" actId="1035"/>
          <ac:spMkLst>
            <pc:docMk/>
            <pc:sldMk cId="306370828" sldId="2146846198"/>
            <ac:spMk id="133" creationId="{DCF1982C-A60E-8025-04B3-2E94EB869199}"/>
          </ac:spMkLst>
        </pc:spChg>
        <pc:spChg chg="add mod">
          <ac:chgData name="Karolina Guillen" userId="c1c08796-a0be-47c6-af52-5d31fd96ec50" providerId="ADAL" clId="{C935CCF5-9CF7-40A4-9C3C-260540E1905F}" dt="2023-06-14T20:03:50.395" v="1081" actId="1035"/>
          <ac:spMkLst>
            <pc:docMk/>
            <pc:sldMk cId="306370828" sldId="2146846198"/>
            <ac:spMk id="134" creationId="{7ADA0F76-F8CD-4176-5583-EB395B5B42BC}"/>
          </ac:spMkLst>
        </pc:spChg>
        <pc:grpChg chg="add del mod">
          <ac:chgData name="Karolina Guillen" userId="c1c08796-a0be-47c6-af52-5d31fd96ec50" providerId="ADAL" clId="{C935CCF5-9CF7-40A4-9C3C-260540E1905F}" dt="2023-06-14T19:51:59.295" v="910"/>
          <ac:grpSpMkLst>
            <pc:docMk/>
            <pc:sldMk cId="306370828" sldId="2146846198"/>
            <ac:grpSpMk id="57" creationId="{E5ED13C3-D083-B64B-18A1-892C634F7CA3}"/>
          </ac:grpSpMkLst>
        </pc:grpChg>
        <pc:grpChg chg="add del mod">
          <ac:chgData name="Karolina Guillen" userId="c1c08796-a0be-47c6-af52-5d31fd96ec50" providerId="ADAL" clId="{C935CCF5-9CF7-40A4-9C3C-260540E1905F}" dt="2023-06-14T19:51:59.295" v="910"/>
          <ac:grpSpMkLst>
            <pc:docMk/>
            <pc:sldMk cId="306370828" sldId="2146846198"/>
            <ac:grpSpMk id="60" creationId="{E42E5CB2-F7EE-6B69-97B3-A0F087B40B00}"/>
          </ac:grpSpMkLst>
        </pc:grpChg>
        <pc:grpChg chg="add del mod">
          <ac:chgData name="Karolina Guillen" userId="c1c08796-a0be-47c6-af52-5d31fd96ec50" providerId="ADAL" clId="{C935CCF5-9CF7-40A4-9C3C-260540E1905F}" dt="2023-06-14T19:51:59.295" v="910"/>
          <ac:grpSpMkLst>
            <pc:docMk/>
            <pc:sldMk cId="306370828" sldId="2146846198"/>
            <ac:grpSpMk id="63" creationId="{979AF401-C5CB-2CF7-FA4A-7FF6E58A620F}"/>
          </ac:grpSpMkLst>
        </pc:grpChg>
        <pc:grpChg chg="add del mod">
          <ac:chgData name="Karolina Guillen" userId="c1c08796-a0be-47c6-af52-5d31fd96ec50" providerId="ADAL" clId="{C935CCF5-9CF7-40A4-9C3C-260540E1905F}" dt="2023-06-14T19:51:59.295" v="910"/>
          <ac:grpSpMkLst>
            <pc:docMk/>
            <pc:sldMk cId="306370828" sldId="2146846198"/>
            <ac:grpSpMk id="66" creationId="{76F843A5-2E60-053D-7DDC-F29672F406D4}"/>
          </ac:grpSpMkLst>
        </pc:grpChg>
        <pc:grpChg chg="add del mod">
          <ac:chgData name="Karolina Guillen" userId="c1c08796-a0be-47c6-af52-5d31fd96ec50" providerId="ADAL" clId="{C935CCF5-9CF7-40A4-9C3C-260540E1905F}" dt="2023-06-14T19:51:59.295" v="910"/>
          <ac:grpSpMkLst>
            <pc:docMk/>
            <pc:sldMk cId="306370828" sldId="2146846198"/>
            <ac:grpSpMk id="69" creationId="{7DF15796-EF21-1764-3843-5137089A9118}"/>
          </ac:grpSpMkLst>
        </pc:grpChg>
        <pc:grpChg chg="add del mod">
          <ac:chgData name="Karolina Guillen" userId="c1c08796-a0be-47c6-af52-5d31fd96ec50" providerId="ADAL" clId="{C935CCF5-9CF7-40A4-9C3C-260540E1905F}" dt="2023-06-14T19:51:59.295" v="910"/>
          <ac:grpSpMkLst>
            <pc:docMk/>
            <pc:sldMk cId="306370828" sldId="2146846198"/>
            <ac:grpSpMk id="72" creationId="{EB896FE1-A5A6-F1EE-29E8-4707697A01C1}"/>
          </ac:grpSpMkLst>
        </pc:grpChg>
        <pc:grpChg chg="add del mod">
          <ac:chgData name="Karolina Guillen" userId="c1c08796-a0be-47c6-af52-5d31fd96ec50" providerId="ADAL" clId="{C935CCF5-9CF7-40A4-9C3C-260540E1905F}" dt="2023-06-14T19:51:59.295" v="910"/>
          <ac:grpSpMkLst>
            <pc:docMk/>
            <pc:sldMk cId="306370828" sldId="2146846198"/>
            <ac:grpSpMk id="75" creationId="{3F0A8DBA-F8CE-630C-1493-938C5C90C055}"/>
          </ac:grpSpMkLst>
        </pc:grpChg>
        <pc:grpChg chg="add del mod">
          <ac:chgData name="Karolina Guillen" userId="c1c08796-a0be-47c6-af52-5d31fd96ec50" providerId="ADAL" clId="{C935CCF5-9CF7-40A4-9C3C-260540E1905F}" dt="2023-06-14T19:51:59.295" v="910"/>
          <ac:grpSpMkLst>
            <pc:docMk/>
            <pc:sldMk cId="306370828" sldId="2146846198"/>
            <ac:grpSpMk id="78" creationId="{9BE0C35A-4157-C543-8E52-17F98B2652AF}"/>
          </ac:grpSpMkLst>
        </pc:grpChg>
        <pc:grpChg chg="add mod">
          <ac:chgData name="Karolina Guillen" userId="c1c08796-a0be-47c6-af52-5d31fd96ec50" providerId="ADAL" clId="{C935CCF5-9CF7-40A4-9C3C-260540E1905F}" dt="2023-06-14T20:03:44.427" v="1073" actId="1036"/>
          <ac:grpSpMkLst>
            <pc:docMk/>
            <pc:sldMk cId="306370828" sldId="2146846198"/>
            <ac:grpSpMk id="110" creationId="{419094C8-1A55-0FBC-9608-37E9E1620395}"/>
          </ac:grpSpMkLst>
        </pc:grpChg>
        <pc:grpChg chg="add mod">
          <ac:chgData name="Karolina Guillen" userId="c1c08796-a0be-47c6-af52-5d31fd96ec50" providerId="ADAL" clId="{C935CCF5-9CF7-40A4-9C3C-260540E1905F}" dt="2023-06-14T20:03:44.427" v="1073" actId="1036"/>
          <ac:grpSpMkLst>
            <pc:docMk/>
            <pc:sldMk cId="306370828" sldId="2146846198"/>
            <ac:grpSpMk id="113" creationId="{C668DD95-189E-E7E9-7E0D-96E8A14723D7}"/>
          </ac:grpSpMkLst>
        </pc:grpChg>
        <pc:grpChg chg="add mod">
          <ac:chgData name="Karolina Guillen" userId="c1c08796-a0be-47c6-af52-5d31fd96ec50" providerId="ADAL" clId="{C935CCF5-9CF7-40A4-9C3C-260540E1905F}" dt="2023-06-14T20:03:50.395" v="1081" actId="1035"/>
          <ac:grpSpMkLst>
            <pc:docMk/>
            <pc:sldMk cId="306370828" sldId="2146846198"/>
            <ac:grpSpMk id="116" creationId="{E0155B54-C6C2-8FB7-2EF7-B866BA2ACF93}"/>
          </ac:grpSpMkLst>
        </pc:grpChg>
        <pc:grpChg chg="add mod">
          <ac:chgData name="Karolina Guillen" userId="c1c08796-a0be-47c6-af52-5d31fd96ec50" providerId="ADAL" clId="{C935CCF5-9CF7-40A4-9C3C-260540E1905F}" dt="2023-06-14T20:03:50.395" v="1081" actId="1035"/>
          <ac:grpSpMkLst>
            <pc:docMk/>
            <pc:sldMk cId="306370828" sldId="2146846198"/>
            <ac:grpSpMk id="119" creationId="{CFC228C7-73FD-C6F2-DDCE-E2EDCED1BDFD}"/>
          </ac:grpSpMkLst>
        </pc:grpChg>
        <pc:grpChg chg="add mod">
          <ac:chgData name="Karolina Guillen" userId="c1c08796-a0be-47c6-af52-5d31fd96ec50" providerId="ADAL" clId="{C935CCF5-9CF7-40A4-9C3C-260540E1905F}" dt="2023-06-14T20:03:44.427" v="1073" actId="1036"/>
          <ac:grpSpMkLst>
            <pc:docMk/>
            <pc:sldMk cId="306370828" sldId="2146846198"/>
            <ac:grpSpMk id="122" creationId="{104887BB-CE7B-7E69-2B14-261F6D5D31C7}"/>
          </ac:grpSpMkLst>
        </pc:grpChg>
        <pc:grpChg chg="add mod">
          <ac:chgData name="Karolina Guillen" userId="c1c08796-a0be-47c6-af52-5d31fd96ec50" providerId="ADAL" clId="{C935CCF5-9CF7-40A4-9C3C-260540E1905F}" dt="2023-06-14T20:03:44.427" v="1073" actId="1036"/>
          <ac:grpSpMkLst>
            <pc:docMk/>
            <pc:sldMk cId="306370828" sldId="2146846198"/>
            <ac:grpSpMk id="125" creationId="{C7AE805F-AF3D-5744-A9CE-4166ACD17B8B}"/>
          </ac:grpSpMkLst>
        </pc:grpChg>
        <pc:grpChg chg="add mod">
          <ac:chgData name="Karolina Guillen" userId="c1c08796-a0be-47c6-af52-5d31fd96ec50" providerId="ADAL" clId="{C935CCF5-9CF7-40A4-9C3C-260540E1905F}" dt="2023-06-14T20:03:50.395" v="1081" actId="1035"/>
          <ac:grpSpMkLst>
            <pc:docMk/>
            <pc:sldMk cId="306370828" sldId="2146846198"/>
            <ac:grpSpMk id="128" creationId="{DA5F967C-040A-4C62-B9DD-A50890D575A7}"/>
          </ac:grpSpMkLst>
        </pc:grpChg>
        <pc:grpChg chg="add mod">
          <ac:chgData name="Karolina Guillen" userId="c1c08796-a0be-47c6-af52-5d31fd96ec50" providerId="ADAL" clId="{C935CCF5-9CF7-40A4-9C3C-260540E1905F}" dt="2023-06-14T20:03:50.395" v="1081" actId="1035"/>
          <ac:grpSpMkLst>
            <pc:docMk/>
            <pc:sldMk cId="306370828" sldId="2146846198"/>
            <ac:grpSpMk id="131" creationId="{DF9C48F6-954A-455B-CA24-3BF63BE6CFDA}"/>
          </ac:grpSpMkLst>
        </pc:grpChg>
        <pc:grpChg chg="add mod">
          <ac:chgData name="Karolina Guillen" userId="c1c08796-a0be-47c6-af52-5d31fd96ec50" providerId="ADAL" clId="{C935CCF5-9CF7-40A4-9C3C-260540E1905F}" dt="2023-06-14T19:53:28.711" v="963" actId="1035"/>
          <ac:grpSpMkLst>
            <pc:docMk/>
            <pc:sldMk cId="306370828" sldId="2146846198"/>
            <ac:grpSpMk id="136" creationId="{FF92366A-A7F7-618F-A939-D76B3BC21462}"/>
          </ac:grpSpMkLst>
        </pc:grpChg>
        <pc:picChg chg="add del mod">
          <ac:chgData name="Karolina Guillen" userId="c1c08796-a0be-47c6-af52-5d31fd96ec50" providerId="ADAL" clId="{C935CCF5-9CF7-40A4-9C3C-260540E1905F}" dt="2023-06-14T19:51:59.295" v="910"/>
          <ac:picMkLst>
            <pc:docMk/>
            <pc:sldMk cId="306370828" sldId="2146846198"/>
            <ac:picMk id="2" creationId="{ED622B71-980C-301F-5304-A4390A5EB42A}"/>
          </ac:picMkLst>
        </pc:picChg>
        <pc:picChg chg="mod">
          <ac:chgData name="Karolina Guillen" userId="c1c08796-a0be-47c6-af52-5d31fd96ec50" providerId="ADAL" clId="{C935CCF5-9CF7-40A4-9C3C-260540E1905F}" dt="2023-06-14T20:06:43.113" v="1113"/>
          <ac:picMkLst>
            <pc:docMk/>
            <pc:sldMk cId="306370828" sldId="2146846198"/>
            <ac:picMk id="14" creationId="{884379D7-A253-2F45-AD91-63727092DAC4}"/>
          </ac:picMkLst>
        </pc:picChg>
        <pc:picChg chg="del">
          <ac:chgData name="Karolina Guillen" userId="c1c08796-a0be-47c6-af52-5d31fd96ec50" providerId="ADAL" clId="{C935CCF5-9CF7-40A4-9C3C-260540E1905F}" dt="2023-06-14T19:51:44.717" v="908" actId="478"/>
          <ac:picMkLst>
            <pc:docMk/>
            <pc:sldMk cId="306370828" sldId="2146846198"/>
            <ac:picMk id="17" creationId="{0D14584A-A645-2264-6EF6-DDB19CD97E20}"/>
          </ac:picMkLst>
        </pc:picChg>
        <pc:picChg chg="del">
          <ac:chgData name="Karolina Guillen" userId="c1c08796-a0be-47c6-af52-5d31fd96ec50" providerId="ADAL" clId="{C935CCF5-9CF7-40A4-9C3C-260540E1905F}" dt="2023-06-14T19:51:44.717" v="908" actId="478"/>
          <ac:picMkLst>
            <pc:docMk/>
            <pc:sldMk cId="306370828" sldId="2146846198"/>
            <ac:picMk id="18" creationId="{0BFF4BCD-159A-FE86-8EC9-F0C20B0EAAB6}"/>
          </ac:picMkLst>
        </pc:picChg>
        <pc:picChg chg="del">
          <ac:chgData name="Karolina Guillen" userId="c1c08796-a0be-47c6-af52-5d31fd96ec50" providerId="ADAL" clId="{C935CCF5-9CF7-40A4-9C3C-260540E1905F}" dt="2023-06-14T19:51:44.717" v="908" actId="478"/>
          <ac:picMkLst>
            <pc:docMk/>
            <pc:sldMk cId="306370828" sldId="2146846198"/>
            <ac:picMk id="19" creationId="{4E836990-13DB-7772-C3FA-5F69FBAFE1C0}"/>
          </ac:picMkLst>
        </pc:picChg>
        <pc:picChg chg="del">
          <ac:chgData name="Karolina Guillen" userId="c1c08796-a0be-47c6-af52-5d31fd96ec50" providerId="ADAL" clId="{C935CCF5-9CF7-40A4-9C3C-260540E1905F}" dt="2023-06-14T19:51:44.717" v="908" actId="478"/>
          <ac:picMkLst>
            <pc:docMk/>
            <pc:sldMk cId="306370828" sldId="2146846198"/>
            <ac:picMk id="20" creationId="{3FB3341A-E9AA-AAE2-E705-F96C35CD7A2A}"/>
          </ac:picMkLst>
        </pc:picChg>
        <pc:picChg chg="del">
          <ac:chgData name="Karolina Guillen" userId="c1c08796-a0be-47c6-af52-5d31fd96ec50" providerId="ADAL" clId="{C935CCF5-9CF7-40A4-9C3C-260540E1905F}" dt="2023-06-14T19:51:44.717" v="908" actId="478"/>
          <ac:picMkLst>
            <pc:docMk/>
            <pc:sldMk cId="306370828" sldId="2146846198"/>
            <ac:picMk id="27" creationId="{C38EEC1F-099F-8E02-4372-3E7525E71388}"/>
          </ac:picMkLst>
        </pc:picChg>
        <pc:picChg chg="del">
          <ac:chgData name="Karolina Guillen" userId="c1c08796-a0be-47c6-af52-5d31fd96ec50" providerId="ADAL" clId="{C935CCF5-9CF7-40A4-9C3C-260540E1905F}" dt="2023-06-14T19:51:44.717" v="908" actId="478"/>
          <ac:picMkLst>
            <pc:docMk/>
            <pc:sldMk cId="306370828" sldId="2146846198"/>
            <ac:picMk id="31" creationId="{F72DADBD-563C-A037-0A16-0DCFE9E2A96C}"/>
          </ac:picMkLst>
        </pc:picChg>
        <pc:picChg chg="del">
          <ac:chgData name="Karolina Guillen" userId="c1c08796-a0be-47c6-af52-5d31fd96ec50" providerId="ADAL" clId="{C935CCF5-9CF7-40A4-9C3C-260540E1905F}" dt="2023-06-14T19:52:56.784" v="948" actId="478"/>
          <ac:picMkLst>
            <pc:docMk/>
            <pc:sldMk cId="306370828" sldId="2146846198"/>
            <ac:picMk id="32" creationId="{7C82EB3B-1009-A488-A0B6-08A2AAF9DED2}"/>
          </ac:picMkLst>
        </pc:picChg>
        <pc:picChg chg="del">
          <ac:chgData name="Karolina Guillen" userId="c1c08796-a0be-47c6-af52-5d31fd96ec50" providerId="ADAL" clId="{C935CCF5-9CF7-40A4-9C3C-260540E1905F}" dt="2023-06-14T19:52:56.784" v="948" actId="478"/>
          <ac:picMkLst>
            <pc:docMk/>
            <pc:sldMk cId="306370828" sldId="2146846198"/>
            <ac:picMk id="33" creationId="{BECF8342-35A2-194D-0AD0-1720202FC1D1}"/>
          </ac:picMkLst>
        </pc:picChg>
        <pc:picChg chg="add del mod">
          <ac:chgData name="Karolina Guillen" userId="c1c08796-a0be-47c6-af52-5d31fd96ec50" providerId="ADAL" clId="{C935CCF5-9CF7-40A4-9C3C-260540E1905F}" dt="2023-06-14T19:51:59.295" v="910"/>
          <ac:picMkLst>
            <pc:docMk/>
            <pc:sldMk cId="306370828" sldId="2146846198"/>
            <ac:picMk id="35" creationId="{75AA8154-B244-92A8-3E56-25A1FF14CA2D}"/>
          </ac:picMkLst>
        </pc:picChg>
        <pc:picChg chg="add del mod">
          <ac:chgData name="Karolina Guillen" userId="c1c08796-a0be-47c6-af52-5d31fd96ec50" providerId="ADAL" clId="{C935CCF5-9CF7-40A4-9C3C-260540E1905F}" dt="2023-06-14T19:51:59.295" v="910"/>
          <ac:picMkLst>
            <pc:docMk/>
            <pc:sldMk cId="306370828" sldId="2146846198"/>
            <ac:picMk id="37" creationId="{DA36D317-22E4-2A8F-6BD1-6D5B77CAEC13}"/>
          </ac:picMkLst>
        </pc:picChg>
        <pc:picChg chg="add del mod">
          <ac:chgData name="Karolina Guillen" userId="c1c08796-a0be-47c6-af52-5d31fd96ec50" providerId="ADAL" clId="{C935CCF5-9CF7-40A4-9C3C-260540E1905F}" dt="2023-06-14T19:51:59.295" v="910"/>
          <ac:picMkLst>
            <pc:docMk/>
            <pc:sldMk cId="306370828" sldId="2146846198"/>
            <ac:picMk id="38" creationId="{4D620B18-522A-5BA5-91B7-59390B94A75A}"/>
          </ac:picMkLst>
        </pc:picChg>
        <pc:picChg chg="add del mod">
          <ac:chgData name="Karolina Guillen" userId="c1c08796-a0be-47c6-af52-5d31fd96ec50" providerId="ADAL" clId="{C935CCF5-9CF7-40A4-9C3C-260540E1905F}" dt="2023-06-14T19:51:59.295" v="910"/>
          <ac:picMkLst>
            <pc:docMk/>
            <pc:sldMk cId="306370828" sldId="2146846198"/>
            <ac:picMk id="40" creationId="{1F34A156-C8CA-8BBF-0C81-998A97889280}"/>
          </ac:picMkLst>
        </pc:picChg>
        <pc:picChg chg="add del mod">
          <ac:chgData name="Karolina Guillen" userId="c1c08796-a0be-47c6-af52-5d31fd96ec50" providerId="ADAL" clId="{C935CCF5-9CF7-40A4-9C3C-260540E1905F}" dt="2023-06-14T19:51:59.295" v="910"/>
          <ac:picMkLst>
            <pc:docMk/>
            <pc:sldMk cId="306370828" sldId="2146846198"/>
            <ac:picMk id="41" creationId="{72BAE2D6-0979-D228-1E61-13D67C6A8AAB}"/>
          </ac:picMkLst>
        </pc:picChg>
        <pc:picChg chg="add del mod">
          <ac:chgData name="Karolina Guillen" userId="c1c08796-a0be-47c6-af52-5d31fd96ec50" providerId="ADAL" clId="{C935CCF5-9CF7-40A4-9C3C-260540E1905F}" dt="2023-06-14T19:51:59.295" v="910"/>
          <ac:picMkLst>
            <pc:docMk/>
            <pc:sldMk cId="306370828" sldId="2146846198"/>
            <ac:picMk id="43" creationId="{BBE767B4-5FC0-49B9-88C0-01A5B996C7A9}"/>
          </ac:picMkLst>
        </pc:picChg>
        <pc:picChg chg="add del mod">
          <ac:chgData name="Karolina Guillen" userId="c1c08796-a0be-47c6-af52-5d31fd96ec50" providerId="ADAL" clId="{C935CCF5-9CF7-40A4-9C3C-260540E1905F}" dt="2023-06-14T19:51:59.295" v="910"/>
          <ac:picMkLst>
            <pc:docMk/>
            <pc:sldMk cId="306370828" sldId="2146846198"/>
            <ac:picMk id="45" creationId="{F028A516-2AD1-D070-9924-E883CDE80F67}"/>
          </ac:picMkLst>
        </pc:picChg>
        <pc:picChg chg="add del mod">
          <ac:chgData name="Karolina Guillen" userId="c1c08796-a0be-47c6-af52-5d31fd96ec50" providerId="ADAL" clId="{C935CCF5-9CF7-40A4-9C3C-260540E1905F}" dt="2023-06-14T19:51:59.295" v="910"/>
          <ac:picMkLst>
            <pc:docMk/>
            <pc:sldMk cId="306370828" sldId="2146846198"/>
            <ac:picMk id="46" creationId="{822D26E8-2796-5649-8E96-F24A0C71CBB4}"/>
          </ac:picMkLst>
        </pc:picChg>
        <pc:picChg chg="add del mod">
          <ac:chgData name="Karolina Guillen" userId="c1c08796-a0be-47c6-af52-5d31fd96ec50" providerId="ADAL" clId="{C935CCF5-9CF7-40A4-9C3C-260540E1905F}" dt="2023-06-14T19:51:59.295" v="910"/>
          <ac:picMkLst>
            <pc:docMk/>
            <pc:sldMk cId="306370828" sldId="2146846198"/>
            <ac:picMk id="47" creationId="{519FB704-8BC4-89D1-C6B0-C2F7B0A366D0}"/>
          </ac:picMkLst>
        </pc:picChg>
        <pc:picChg chg="add del mod">
          <ac:chgData name="Karolina Guillen" userId="c1c08796-a0be-47c6-af52-5d31fd96ec50" providerId="ADAL" clId="{C935CCF5-9CF7-40A4-9C3C-260540E1905F}" dt="2023-06-14T19:51:59.295" v="910"/>
          <ac:picMkLst>
            <pc:docMk/>
            <pc:sldMk cId="306370828" sldId="2146846198"/>
            <ac:picMk id="49" creationId="{9D026BB1-0706-B683-F2D2-5855EC249DA2}"/>
          </ac:picMkLst>
        </pc:picChg>
        <pc:picChg chg="add del mod">
          <ac:chgData name="Karolina Guillen" userId="c1c08796-a0be-47c6-af52-5d31fd96ec50" providerId="ADAL" clId="{C935CCF5-9CF7-40A4-9C3C-260540E1905F}" dt="2023-06-14T19:51:59.295" v="910"/>
          <ac:picMkLst>
            <pc:docMk/>
            <pc:sldMk cId="306370828" sldId="2146846198"/>
            <ac:picMk id="51" creationId="{92B38E4B-78CF-D749-D867-C1A8D1798B9F}"/>
          </ac:picMkLst>
        </pc:picChg>
        <pc:picChg chg="add del mod">
          <ac:chgData name="Karolina Guillen" userId="c1c08796-a0be-47c6-af52-5d31fd96ec50" providerId="ADAL" clId="{C935CCF5-9CF7-40A4-9C3C-260540E1905F}" dt="2023-06-14T19:51:59.295" v="910"/>
          <ac:picMkLst>
            <pc:docMk/>
            <pc:sldMk cId="306370828" sldId="2146846198"/>
            <ac:picMk id="52" creationId="{3D4B52FD-1FDB-D911-E60D-B3A62583A63A}"/>
          </ac:picMkLst>
        </pc:picChg>
        <pc:picChg chg="add del mod">
          <ac:chgData name="Karolina Guillen" userId="c1c08796-a0be-47c6-af52-5d31fd96ec50" providerId="ADAL" clId="{C935CCF5-9CF7-40A4-9C3C-260540E1905F}" dt="2023-06-14T19:51:59.295" v="910"/>
          <ac:picMkLst>
            <pc:docMk/>
            <pc:sldMk cId="306370828" sldId="2146846198"/>
            <ac:picMk id="54" creationId="{896028F0-A49C-48DD-CEDE-FA70E983D065}"/>
          </ac:picMkLst>
        </pc:picChg>
        <pc:picChg chg="add del mod">
          <ac:chgData name="Karolina Guillen" userId="c1c08796-a0be-47c6-af52-5d31fd96ec50" providerId="ADAL" clId="{C935CCF5-9CF7-40A4-9C3C-260540E1905F}" dt="2023-06-14T19:51:59.295" v="910"/>
          <ac:picMkLst>
            <pc:docMk/>
            <pc:sldMk cId="306370828" sldId="2146846198"/>
            <ac:picMk id="55" creationId="{1F92FF67-A689-496D-6F9D-42CAE5963CBD}"/>
          </ac:picMkLst>
        </pc:picChg>
        <pc:picChg chg="add del mod">
          <ac:chgData name="Karolina Guillen" userId="c1c08796-a0be-47c6-af52-5d31fd96ec50" providerId="ADAL" clId="{C935CCF5-9CF7-40A4-9C3C-260540E1905F}" dt="2023-06-14T19:51:59.295" v="910"/>
          <ac:picMkLst>
            <pc:docMk/>
            <pc:sldMk cId="306370828" sldId="2146846198"/>
            <ac:picMk id="56" creationId="{35DDAB46-A956-8F04-1B49-D7305F857529}"/>
          </ac:picMkLst>
        </pc:picChg>
        <pc:picChg chg="add mod">
          <ac:chgData name="Karolina Guillen" userId="c1c08796-a0be-47c6-af52-5d31fd96ec50" providerId="ADAL" clId="{C935CCF5-9CF7-40A4-9C3C-260540E1905F}" dt="2023-06-14T20:03:44.427" v="1073" actId="1036"/>
          <ac:picMkLst>
            <pc:docMk/>
            <pc:sldMk cId="306370828" sldId="2146846198"/>
            <ac:picMk id="83" creationId="{87479727-0922-F017-AEEF-CBB3A878502F}"/>
          </ac:picMkLst>
        </pc:picChg>
        <pc:picChg chg="add mod">
          <ac:chgData name="Karolina Guillen" userId="c1c08796-a0be-47c6-af52-5d31fd96ec50" providerId="ADAL" clId="{C935CCF5-9CF7-40A4-9C3C-260540E1905F}" dt="2023-06-14T20:03:44.427" v="1073" actId="1036"/>
          <ac:picMkLst>
            <pc:docMk/>
            <pc:sldMk cId="306370828" sldId="2146846198"/>
            <ac:picMk id="88" creationId="{A2C94CF9-1213-696E-AC26-D47010DC3FD6}"/>
          </ac:picMkLst>
        </pc:picChg>
        <pc:picChg chg="add mod">
          <ac:chgData name="Karolina Guillen" userId="c1c08796-a0be-47c6-af52-5d31fd96ec50" providerId="ADAL" clId="{C935CCF5-9CF7-40A4-9C3C-260540E1905F}" dt="2023-06-14T20:03:44.427" v="1073" actId="1036"/>
          <ac:picMkLst>
            <pc:docMk/>
            <pc:sldMk cId="306370828" sldId="2146846198"/>
            <ac:picMk id="90" creationId="{9D59E7F0-E81E-E6CD-0E01-2BB2DFAAC155}"/>
          </ac:picMkLst>
        </pc:picChg>
        <pc:picChg chg="add mod">
          <ac:chgData name="Karolina Guillen" userId="c1c08796-a0be-47c6-af52-5d31fd96ec50" providerId="ADAL" clId="{C935CCF5-9CF7-40A4-9C3C-260540E1905F}" dt="2023-06-14T20:03:44.427" v="1073" actId="1036"/>
          <ac:picMkLst>
            <pc:docMk/>
            <pc:sldMk cId="306370828" sldId="2146846198"/>
            <ac:picMk id="91" creationId="{2CEE1FE2-7F2B-26D7-33DE-970532164A12}"/>
          </ac:picMkLst>
        </pc:picChg>
        <pc:picChg chg="add mod">
          <ac:chgData name="Karolina Guillen" userId="c1c08796-a0be-47c6-af52-5d31fd96ec50" providerId="ADAL" clId="{C935CCF5-9CF7-40A4-9C3C-260540E1905F}" dt="2023-06-14T20:03:44.427" v="1073" actId="1036"/>
          <ac:picMkLst>
            <pc:docMk/>
            <pc:sldMk cId="306370828" sldId="2146846198"/>
            <ac:picMk id="93" creationId="{1EB18B29-D4BE-A5F9-887F-F6A119CA9C51}"/>
          </ac:picMkLst>
        </pc:picChg>
        <pc:picChg chg="add mod">
          <ac:chgData name="Karolina Guillen" userId="c1c08796-a0be-47c6-af52-5d31fd96ec50" providerId="ADAL" clId="{C935CCF5-9CF7-40A4-9C3C-260540E1905F}" dt="2023-06-14T20:03:50.395" v="1081" actId="1035"/>
          <ac:picMkLst>
            <pc:docMk/>
            <pc:sldMk cId="306370828" sldId="2146846198"/>
            <ac:picMk id="94" creationId="{6DFDBDC0-98D5-4307-8BF5-082711B2DF83}"/>
          </ac:picMkLst>
        </pc:picChg>
        <pc:picChg chg="add mod">
          <ac:chgData name="Karolina Guillen" userId="c1c08796-a0be-47c6-af52-5d31fd96ec50" providerId="ADAL" clId="{C935CCF5-9CF7-40A4-9C3C-260540E1905F}" dt="2023-06-14T20:03:50.395" v="1081" actId="1035"/>
          <ac:picMkLst>
            <pc:docMk/>
            <pc:sldMk cId="306370828" sldId="2146846198"/>
            <ac:picMk id="96" creationId="{9E68E17D-6B4F-0CF3-0299-DCD8A127226C}"/>
          </ac:picMkLst>
        </pc:picChg>
        <pc:picChg chg="add mod">
          <ac:chgData name="Karolina Guillen" userId="c1c08796-a0be-47c6-af52-5d31fd96ec50" providerId="ADAL" clId="{C935CCF5-9CF7-40A4-9C3C-260540E1905F}" dt="2023-06-14T20:03:50.395" v="1081" actId="1035"/>
          <ac:picMkLst>
            <pc:docMk/>
            <pc:sldMk cId="306370828" sldId="2146846198"/>
            <ac:picMk id="98" creationId="{AD695C29-6BF5-C226-1DF1-2592C50EC926}"/>
          </ac:picMkLst>
        </pc:picChg>
        <pc:picChg chg="add mod">
          <ac:chgData name="Karolina Guillen" userId="c1c08796-a0be-47c6-af52-5d31fd96ec50" providerId="ADAL" clId="{C935CCF5-9CF7-40A4-9C3C-260540E1905F}" dt="2023-06-14T20:03:50.395" v="1081" actId="1035"/>
          <ac:picMkLst>
            <pc:docMk/>
            <pc:sldMk cId="306370828" sldId="2146846198"/>
            <ac:picMk id="99" creationId="{CE4053CB-BA73-1D6A-4775-3B4CE3CA8EFD}"/>
          </ac:picMkLst>
        </pc:picChg>
        <pc:picChg chg="add mod">
          <ac:chgData name="Karolina Guillen" userId="c1c08796-a0be-47c6-af52-5d31fd96ec50" providerId="ADAL" clId="{C935CCF5-9CF7-40A4-9C3C-260540E1905F}" dt="2023-06-14T20:03:50.395" v="1081" actId="1035"/>
          <ac:picMkLst>
            <pc:docMk/>
            <pc:sldMk cId="306370828" sldId="2146846198"/>
            <ac:picMk id="100" creationId="{6E30966F-531A-8E5E-8FE8-CF8BA38E6A05}"/>
          </ac:picMkLst>
        </pc:picChg>
        <pc:picChg chg="add mod">
          <ac:chgData name="Karolina Guillen" userId="c1c08796-a0be-47c6-af52-5d31fd96ec50" providerId="ADAL" clId="{C935CCF5-9CF7-40A4-9C3C-260540E1905F}" dt="2023-06-14T20:03:50.395" v="1081" actId="1035"/>
          <ac:picMkLst>
            <pc:docMk/>
            <pc:sldMk cId="306370828" sldId="2146846198"/>
            <ac:picMk id="102" creationId="{FF431C1D-C5F5-CA61-681B-C3747D316790}"/>
          </ac:picMkLst>
        </pc:picChg>
        <pc:picChg chg="add mod">
          <ac:chgData name="Karolina Guillen" userId="c1c08796-a0be-47c6-af52-5d31fd96ec50" providerId="ADAL" clId="{C935CCF5-9CF7-40A4-9C3C-260540E1905F}" dt="2023-06-14T20:03:44.427" v="1073" actId="1036"/>
          <ac:picMkLst>
            <pc:docMk/>
            <pc:sldMk cId="306370828" sldId="2146846198"/>
            <ac:picMk id="104" creationId="{843F51E9-2418-DC8B-9A48-DF9198AAFC47}"/>
          </ac:picMkLst>
        </pc:picChg>
        <pc:picChg chg="add mod">
          <ac:chgData name="Karolina Guillen" userId="c1c08796-a0be-47c6-af52-5d31fd96ec50" providerId="ADAL" clId="{C935CCF5-9CF7-40A4-9C3C-260540E1905F}" dt="2023-06-14T20:03:44.427" v="1073" actId="1036"/>
          <ac:picMkLst>
            <pc:docMk/>
            <pc:sldMk cId="306370828" sldId="2146846198"/>
            <ac:picMk id="105" creationId="{6FA9E71C-CF7E-3442-C9B7-57F79A735EE8}"/>
          </ac:picMkLst>
        </pc:picChg>
        <pc:picChg chg="add mod">
          <ac:chgData name="Karolina Guillen" userId="c1c08796-a0be-47c6-af52-5d31fd96ec50" providerId="ADAL" clId="{C935CCF5-9CF7-40A4-9C3C-260540E1905F}" dt="2023-06-14T20:03:44.427" v="1073" actId="1036"/>
          <ac:picMkLst>
            <pc:docMk/>
            <pc:sldMk cId="306370828" sldId="2146846198"/>
            <ac:picMk id="107" creationId="{21F86109-2392-B674-1485-BBC5F0E25ED7}"/>
          </ac:picMkLst>
        </pc:picChg>
        <pc:picChg chg="add mod">
          <ac:chgData name="Karolina Guillen" userId="c1c08796-a0be-47c6-af52-5d31fd96ec50" providerId="ADAL" clId="{C935CCF5-9CF7-40A4-9C3C-260540E1905F}" dt="2023-06-14T20:03:50.395" v="1081" actId="1035"/>
          <ac:picMkLst>
            <pc:docMk/>
            <pc:sldMk cId="306370828" sldId="2146846198"/>
            <ac:picMk id="108" creationId="{936DF5E2-FDF9-E64D-6F49-6C3A4D093D28}"/>
          </ac:picMkLst>
        </pc:picChg>
        <pc:picChg chg="add mod">
          <ac:chgData name="Karolina Guillen" userId="c1c08796-a0be-47c6-af52-5d31fd96ec50" providerId="ADAL" clId="{C935CCF5-9CF7-40A4-9C3C-260540E1905F}" dt="2023-06-14T20:03:50.395" v="1081" actId="1035"/>
          <ac:picMkLst>
            <pc:docMk/>
            <pc:sldMk cId="306370828" sldId="2146846198"/>
            <ac:picMk id="109" creationId="{97D99B35-D789-A363-6E40-1A60C769E12E}"/>
          </ac:picMkLst>
        </pc:picChg>
        <pc:picChg chg="mod">
          <ac:chgData name="Karolina Guillen" userId="c1c08796-a0be-47c6-af52-5d31fd96ec50" providerId="ADAL" clId="{C935CCF5-9CF7-40A4-9C3C-260540E1905F}" dt="2023-06-14T19:52:57.394" v="949"/>
          <ac:picMkLst>
            <pc:docMk/>
            <pc:sldMk cId="306370828" sldId="2146846198"/>
            <ac:picMk id="137" creationId="{05645B58-B131-8013-96FC-8A6BE5E545D1}"/>
          </ac:picMkLst>
        </pc:picChg>
        <pc:picChg chg="mod">
          <ac:chgData name="Karolina Guillen" userId="c1c08796-a0be-47c6-af52-5d31fd96ec50" providerId="ADAL" clId="{C935CCF5-9CF7-40A4-9C3C-260540E1905F}" dt="2023-06-14T19:52:57.394" v="949"/>
          <ac:picMkLst>
            <pc:docMk/>
            <pc:sldMk cId="306370828" sldId="2146846198"/>
            <ac:picMk id="138" creationId="{0D3A4260-B32C-C042-8CFC-138E792A58AC}"/>
          </ac:picMkLst>
        </pc:picChg>
        <pc:picChg chg="add del">
          <ac:chgData name="Karolina Guillen" userId="c1c08796-a0be-47c6-af52-5d31fd96ec50" providerId="ADAL" clId="{C935CCF5-9CF7-40A4-9C3C-260540E1905F}" dt="2023-06-14T20:05:28.792" v="1101" actId="22"/>
          <ac:picMkLst>
            <pc:docMk/>
            <pc:sldMk cId="306370828" sldId="2146846198"/>
            <ac:picMk id="140" creationId="{9386B9BB-2779-6A2D-CB92-6E64170B94F2}"/>
          </ac:picMkLst>
        </pc:picChg>
        <pc:cxnChg chg="add del mod">
          <ac:chgData name="Karolina Guillen" userId="c1c08796-a0be-47c6-af52-5d31fd96ec50" providerId="ADAL" clId="{C935CCF5-9CF7-40A4-9C3C-260540E1905F}" dt="2023-06-14T19:51:59.295" v="910"/>
          <ac:cxnSpMkLst>
            <pc:docMk/>
            <pc:sldMk cId="306370828" sldId="2146846198"/>
            <ac:cxnSpMk id="82" creationId="{906806F3-92C2-74D5-6EF5-0E007E83DB56}"/>
          </ac:cxnSpMkLst>
        </pc:cxnChg>
        <pc:cxnChg chg="add mod">
          <ac:chgData name="Karolina Guillen" userId="c1c08796-a0be-47c6-af52-5d31fd96ec50" providerId="ADAL" clId="{C935CCF5-9CF7-40A4-9C3C-260540E1905F}" dt="2023-06-14T20:09:43.725" v="1119" actId="14100"/>
          <ac:cxnSpMkLst>
            <pc:docMk/>
            <pc:sldMk cId="306370828" sldId="2146846198"/>
            <ac:cxnSpMk id="135" creationId="{9EA68934-E21E-8120-4A92-DF13F4091E17}"/>
          </ac:cxnSpMkLst>
        </pc:cxnChg>
      </pc:sldChg>
      <pc:sldChg chg="addSp modSp mod modCm">
        <pc:chgData name="Karolina Guillen" userId="c1c08796-a0be-47c6-af52-5d31fd96ec50" providerId="ADAL" clId="{C935CCF5-9CF7-40A4-9C3C-260540E1905F}" dt="2023-06-21T15:20:14.743" v="1243"/>
        <pc:sldMkLst>
          <pc:docMk/>
          <pc:sldMk cId="3035658014" sldId="2146846200"/>
        </pc:sldMkLst>
        <pc:spChg chg="add mod">
          <ac:chgData name="Karolina Guillen" userId="c1c08796-a0be-47c6-af52-5d31fd96ec50" providerId="ADAL" clId="{C935CCF5-9CF7-40A4-9C3C-260540E1905F}" dt="2023-06-21T15:20:00.290" v="1242" actId="1035"/>
          <ac:spMkLst>
            <pc:docMk/>
            <pc:sldMk cId="3035658014" sldId="2146846200"/>
            <ac:spMk id="2" creationId="{F3709DE4-A5AE-D263-09FA-C02A4AF3B16E}"/>
          </ac:spMkLst>
        </pc:spChg>
        <pc:spChg chg="mod">
          <ac:chgData name="Karolina Guillen" userId="c1c08796-a0be-47c6-af52-5d31fd96ec50" providerId="ADAL" clId="{C935CCF5-9CF7-40A4-9C3C-260540E1905F}" dt="2023-06-21T15:19:41.441" v="1230" actId="1035"/>
          <ac:spMkLst>
            <pc:docMk/>
            <pc:sldMk cId="3035658014" sldId="2146846200"/>
            <ac:spMk id="6" creationId="{7C1AAE89-A43D-559F-8C50-73E2560A3C48}"/>
          </ac:spMkLst>
        </pc:spChg>
        <pc:spChg chg="mod">
          <ac:chgData name="Karolina Guillen" userId="c1c08796-a0be-47c6-af52-5d31fd96ec50" providerId="ADAL" clId="{C935CCF5-9CF7-40A4-9C3C-260540E1905F}" dt="2023-06-21T15:19:41.441" v="1230" actId="1035"/>
          <ac:spMkLst>
            <pc:docMk/>
            <pc:sldMk cId="3035658014" sldId="2146846200"/>
            <ac:spMk id="7" creationId="{25B13D18-3AAA-2DF1-047A-DED69A3F02AF}"/>
          </ac:spMkLst>
        </pc:spChg>
        <pc:spChg chg="mod">
          <ac:chgData name="Karolina Guillen" userId="c1c08796-a0be-47c6-af52-5d31fd96ec50" providerId="ADAL" clId="{C935CCF5-9CF7-40A4-9C3C-260540E1905F}" dt="2023-06-21T15:19:49.712" v="1234" actId="1036"/>
          <ac:spMkLst>
            <pc:docMk/>
            <pc:sldMk cId="3035658014" sldId="2146846200"/>
            <ac:spMk id="10" creationId="{E3BD020D-A21E-281A-7CC6-3652526D4956}"/>
          </ac:spMkLst>
        </pc:spChg>
        <pc:spChg chg="mod">
          <ac:chgData name="Karolina Guillen" userId="c1c08796-a0be-47c6-af52-5d31fd96ec50" providerId="ADAL" clId="{C935CCF5-9CF7-40A4-9C3C-260540E1905F}" dt="2023-06-21T15:19:49.712" v="1234" actId="1036"/>
          <ac:spMkLst>
            <pc:docMk/>
            <pc:sldMk cId="3035658014" sldId="2146846200"/>
            <ac:spMk id="11" creationId="{137398B9-EFA4-C2DE-B8C8-A8BCC07B30B6}"/>
          </ac:spMkLst>
        </pc:spChg>
        <pc:picChg chg="mod">
          <ac:chgData name="Karolina Guillen" userId="c1c08796-a0be-47c6-af52-5d31fd96ec50" providerId="ADAL" clId="{C935CCF5-9CF7-40A4-9C3C-260540E1905F}" dt="2023-06-21T15:19:56.512" v="1238" actId="1035"/>
          <ac:picMkLst>
            <pc:docMk/>
            <pc:sldMk cId="3035658014" sldId="2146846200"/>
            <ac:picMk id="8" creationId="{50954A44-A7FC-1955-E37E-8459F913C4C8}"/>
          </ac:picMkLst>
        </pc:picChg>
        <pc:picChg chg="mod">
          <ac:chgData name="Karolina Guillen" userId="c1c08796-a0be-47c6-af52-5d31fd96ec50" providerId="ADAL" clId="{C935CCF5-9CF7-40A4-9C3C-260540E1905F}" dt="2023-06-21T15:19:56.512" v="1238" actId="1035"/>
          <ac:picMkLst>
            <pc:docMk/>
            <pc:sldMk cId="3035658014" sldId="2146846200"/>
            <ac:picMk id="9" creationId="{AEE1350A-5226-8CBA-D807-1B98101344C6}"/>
          </ac:picMkLst>
        </pc:picChg>
        <pc:extLst>
          <p:ext xmlns:p="http://schemas.openxmlformats.org/presentationml/2006/main" uri="{D6D511B9-2390-475A-947B-AFAB55BFBCF1}">
            <pc226:cmChg xmlns:pc226="http://schemas.microsoft.com/office/powerpoint/2022/06/main/command" chg="">
              <pc226:chgData name="Karolina Guillen" userId="c1c08796-a0be-47c6-af52-5d31fd96ec50" providerId="ADAL" clId="{C935CCF5-9CF7-40A4-9C3C-260540E1905F}" dt="2023-06-21T15:20:14.743" v="1243"/>
              <pc2:cmMkLst xmlns:pc2="http://schemas.microsoft.com/office/powerpoint/2019/9/main/command">
                <pc:docMk/>
                <pc:sldMk cId="3035658014" sldId="2146846200"/>
                <pc2:cmMk id="{AEE79664-4E24-4FD2-BF0E-1CB76C233C24}"/>
              </pc2:cmMkLst>
              <pc226:cmRplyChg chg="add">
                <pc226:chgData name="Karolina Guillen" userId="c1c08796-a0be-47c6-af52-5d31fd96ec50" providerId="ADAL" clId="{C935CCF5-9CF7-40A4-9C3C-260540E1905F}" dt="2023-06-21T15:20:14.743" v="1243"/>
                <pc2:cmRplyMkLst xmlns:pc2="http://schemas.microsoft.com/office/powerpoint/2019/9/main/command">
                  <pc:docMk/>
                  <pc:sldMk cId="3035658014" sldId="2146846200"/>
                  <pc2:cmMk id="{AEE79664-4E24-4FD2-BF0E-1CB76C233C24}"/>
                  <pc2:cmRplyMk id="{1892B905-E1A5-471E-A082-5BCB6FAE77EE}"/>
                </pc2:cmRplyMkLst>
              </pc226:cmRplyChg>
            </pc226:cmChg>
          </p:ext>
        </pc:extLst>
      </pc:sldChg>
      <pc:sldChg chg="add del ord">
        <pc:chgData name="Karolina Guillen" userId="c1c08796-a0be-47c6-af52-5d31fd96ec50" providerId="ADAL" clId="{C935CCF5-9CF7-40A4-9C3C-260540E1905F}" dt="2023-06-21T15:03:22.003" v="1154" actId="47"/>
        <pc:sldMkLst>
          <pc:docMk/>
          <pc:sldMk cId="1372478867" sldId="2146846201"/>
        </pc:sldMkLst>
      </pc:sldChg>
      <pc:sldChg chg="add del">
        <pc:chgData name="Karolina Guillen" userId="c1c08796-a0be-47c6-af52-5d31fd96ec50" providerId="ADAL" clId="{C935CCF5-9CF7-40A4-9C3C-260540E1905F}" dt="2023-06-21T15:03:22.003" v="1154" actId="47"/>
        <pc:sldMkLst>
          <pc:docMk/>
          <pc:sldMk cId="2381398767" sldId="2146846230"/>
        </pc:sldMkLst>
      </pc:sldChg>
      <pc:sldMasterChg chg="del delSldLayout">
        <pc:chgData name="Karolina Guillen" userId="c1c08796-a0be-47c6-af52-5d31fd96ec50" providerId="ADAL" clId="{C935CCF5-9CF7-40A4-9C3C-260540E1905F}" dt="2023-06-12T19:07:31.136" v="470" actId="47"/>
        <pc:sldMasterMkLst>
          <pc:docMk/>
          <pc:sldMasterMk cId="3006948021" sldId="2147483660"/>
        </pc:sldMasterMkLst>
        <pc:sldLayoutChg chg="del">
          <pc:chgData name="Karolina Guillen" userId="c1c08796-a0be-47c6-af52-5d31fd96ec50" providerId="ADAL" clId="{C935CCF5-9CF7-40A4-9C3C-260540E1905F}" dt="2023-06-12T19:07:31.136" v="470" actId="47"/>
          <pc:sldLayoutMkLst>
            <pc:docMk/>
            <pc:sldMasterMk cId="3006948021" sldId="2147483660"/>
            <pc:sldLayoutMk cId="2958945567" sldId="2147483661"/>
          </pc:sldLayoutMkLst>
        </pc:sldLayoutChg>
        <pc:sldLayoutChg chg="del">
          <pc:chgData name="Karolina Guillen" userId="c1c08796-a0be-47c6-af52-5d31fd96ec50" providerId="ADAL" clId="{C935CCF5-9CF7-40A4-9C3C-260540E1905F}" dt="2023-06-12T19:07:31.136" v="470" actId="47"/>
          <pc:sldLayoutMkLst>
            <pc:docMk/>
            <pc:sldMasterMk cId="3006948021" sldId="2147483660"/>
            <pc:sldLayoutMk cId="2748224089" sldId="2147483662"/>
          </pc:sldLayoutMkLst>
        </pc:sldLayoutChg>
        <pc:sldLayoutChg chg="del">
          <pc:chgData name="Karolina Guillen" userId="c1c08796-a0be-47c6-af52-5d31fd96ec50" providerId="ADAL" clId="{C935CCF5-9CF7-40A4-9C3C-260540E1905F}" dt="2023-06-12T19:07:31.136" v="470" actId="47"/>
          <pc:sldLayoutMkLst>
            <pc:docMk/>
            <pc:sldMasterMk cId="3006948021" sldId="2147483660"/>
            <pc:sldLayoutMk cId="4194431267" sldId="2147483663"/>
          </pc:sldLayoutMkLst>
        </pc:sldLayoutChg>
        <pc:sldLayoutChg chg="del">
          <pc:chgData name="Karolina Guillen" userId="c1c08796-a0be-47c6-af52-5d31fd96ec50" providerId="ADAL" clId="{C935CCF5-9CF7-40A4-9C3C-260540E1905F}" dt="2023-06-12T19:07:31.136" v="470" actId="47"/>
          <pc:sldLayoutMkLst>
            <pc:docMk/>
            <pc:sldMasterMk cId="3006948021" sldId="2147483660"/>
            <pc:sldLayoutMk cId="4021520171" sldId="2147483664"/>
          </pc:sldLayoutMkLst>
        </pc:sldLayoutChg>
        <pc:sldLayoutChg chg="del">
          <pc:chgData name="Karolina Guillen" userId="c1c08796-a0be-47c6-af52-5d31fd96ec50" providerId="ADAL" clId="{C935CCF5-9CF7-40A4-9C3C-260540E1905F}" dt="2023-06-12T19:07:31.136" v="470" actId="47"/>
          <pc:sldLayoutMkLst>
            <pc:docMk/>
            <pc:sldMasterMk cId="3006948021" sldId="2147483660"/>
            <pc:sldLayoutMk cId="1190737016" sldId="2147483665"/>
          </pc:sldLayoutMkLst>
        </pc:sldLayoutChg>
        <pc:sldLayoutChg chg="del">
          <pc:chgData name="Karolina Guillen" userId="c1c08796-a0be-47c6-af52-5d31fd96ec50" providerId="ADAL" clId="{C935CCF5-9CF7-40A4-9C3C-260540E1905F}" dt="2023-06-12T19:07:31.136" v="470" actId="47"/>
          <pc:sldLayoutMkLst>
            <pc:docMk/>
            <pc:sldMasterMk cId="3006948021" sldId="2147483660"/>
            <pc:sldLayoutMk cId="312628168" sldId="2147483666"/>
          </pc:sldLayoutMkLst>
        </pc:sldLayoutChg>
        <pc:sldLayoutChg chg="del">
          <pc:chgData name="Karolina Guillen" userId="c1c08796-a0be-47c6-af52-5d31fd96ec50" providerId="ADAL" clId="{C935CCF5-9CF7-40A4-9C3C-260540E1905F}" dt="2023-06-12T19:07:31.136" v="470" actId="47"/>
          <pc:sldLayoutMkLst>
            <pc:docMk/>
            <pc:sldMasterMk cId="3006948021" sldId="2147483660"/>
            <pc:sldLayoutMk cId="2178399331" sldId="2147483667"/>
          </pc:sldLayoutMkLst>
        </pc:sldLayoutChg>
        <pc:sldLayoutChg chg="del">
          <pc:chgData name="Karolina Guillen" userId="c1c08796-a0be-47c6-af52-5d31fd96ec50" providerId="ADAL" clId="{C935CCF5-9CF7-40A4-9C3C-260540E1905F}" dt="2023-06-12T19:07:31.136" v="470" actId="47"/>
          <pc:sldLayoutMkLst>
            <pc:docMk/>
            <pc:sldMasterMk cId="3006948021" sldId="2147483660"/>
            <pc:sldLayoutMk cId="1988996692" sldId="2147483668"/>
          </pc:sldLayoutMkLst>
        </pc:sldLayoutChg>
        <pc:sldLayoutChg chg="del">
          <pc:chgData name="Karolina Guillen" userId="c1c08796-a0be-47c6-af52-5d31fd96ec50" providerId="ADAL" clId="{C935CCF5-9CF7-40A4-9C3C-260540E1905F}" dt="2023-06-12T19:07:31.136" v="470" actId="47"/>
          <pc:sldLayoutMkLst>
            <pc:docMk/>
            <pc:sldMasterMk cId="3006948021" sldId="2147483660"/>
            <pc:sldLayoutMk cId="3567360225" sldId="2147483669"/>
          </pc:sldLayoutMkLst>
        </pc:sldLayoutChg>
        <pc:sldLayoutChg chg="del">
          <pc:chgData name="Karolina Guillen" userId="c1c08796-a0be-47c6-af52-5d31fd96ec50" providerId="ADAL" clId="{C935CCF5-9CF7-40A4-9C3C-260540E1905F}" dt="2023-06-12T19:07:31.136" v="470" actId="47"/>
          <pc:sldLayoutMkLst>
            <pc:docMk/>
            <pc:sldMasterMk cId="3006948021" sldId="2147483660"/>
            <pc:sldLayoutMk cId="963167592" sldId="2147483670"/>
          </pc:sldLayoutMkLst>
        </pc:sldLayoutChg>
        <pc:sldLayoutChg chg="del">
          <pc:chgData name="Karolina Guillen" userId="c1c08796-a0be-47c6-af52-5d31fd96ec50" providerId="ADAL" clId="{C935CCF5-9CF7-40A4-9C3C-260540E1905F}" dt="2023-06-12T19:07:31.136" v="470" actId="47"/>
          <pc:sldLayoutMkLst>
            <pc:docMk/>
            <pc:sldMasterMk cId="3006948021" sldId="2147483660"/>
            <pc:sldLayoutMk cId="2465644212" sldId="2147483671"/>
          </pc:sldLayoutMkLst>
        </pc:sldLayoutChg>
        <pc:sldLayoutChg chg="del">
          <pc:chgData name="Karolina Guillen" userId="c1c08796-a0be-47c6-af52-5d31fd96ec50" providerId="ADAL" clId="{C935CCF5-9CF7-40A4-9C3C-260540E1905F}" dt="2023-06-12T19:07:31.136" v="470" actId="47"/>
          <pc:sldLayoutMkLst>
            <pc:docMk/>
            <pc:sldMasterMk cId="3006948021" sldId="2147483660"/>
            <pc:sldLayoutMk cId="404915169" sldId="2147483672"/>
          </pc:sldLayoutMkLst>
        </pc:sldLayoutChg>
        <pc:sldLayoutChg chg="del">
          <pc:chgData name="Karolina Guillen" userId="c1c08796-a0be-47c6-af52-5d31fd96ec50" providerId="ADAL" clId="{C935CCF5-9CF7-40A4-9C3C-260540E1905F}" dt="2023-06-12T19:07:31.136" v="470" actId="47"/>
          <pc:sldLayoutMkLst>
            <pc:docMk/>
            <pc:sldMasterMk cId="3006948021" sldId="2147483660"/>
            <pc:sldLayoutMk cId="705774077" sldId="2147483673"/>
          </pc:sldLayoutMkLst>
        </pc:sldLayoutChg>
        <pc:sldLayoutChg chg="del">
          <pc:chgData name="Karolina Guillen" userId="c1c08796-a0be-47c6-af52-5d31fd96ec50" providerId="ADAL" clId="{C935CCF5-9CF7-40A4-9C3C-260540E1905F}" dt="2023-06-12T19:07:31.136" v="470" actId="47"/>
          <pc:sldLayoutMkLst>
            <pc:docMk/>
            <pc:sldMasterMk cId="3006948021" sldId="2147483660"/>
            <pc:sldLayoutMk cId="363132266" sldId="2147483674"/>
          </pc:sldLayoutMkLst>
        </pc:sldLayoutChg>
        <pc:sldLayoutChg chg="del">
          <pc:chgData name="Karolina Guillen" userId="c1c08796-a0be-47c6-af52-5d31fd96ec50" providerId="ADAL" clId="{C935CCF5-9CF7-40A4-9C3C-260540E1905F}" dt="2023-06-12T19:07:31.136" v="470" actId="47"/>
          <pc:sldLayoutMkLst>
            <pc:docMk/>
            <pc:sldMasterMk cId="3006948021" sldId="2147483660"/>
            <pc:sldLayoutMk cId="3242698688" sldId="2147483675"/>
          </pc:sldLayoutMkLst>
        </pc:sldLayoutChg>
        <pc:sldLayoutChg chg="del">
          <pc:chgData name="Karolina Guillen" userId="c1c08796-a0be-47c6-af52-5d31fd96ec50" providerId="ADAL" clId="{C935CCF5-9CF7-40A4-9C3C-260540E1905F}" dt="2023-06-12T19:07:31.136" v="470" actId="47"/>
          <pc:sldLayoutMkLst>
            <pc:docMk/>
            <pc:sldMasterMk cId="3006948021" sldId="2147483660"/>
            <pc:sldLayoutMk cId="1257133293" sldId="2147483676"/>
          </pc:sldLayoutMkLst>
        </pc:sldLayoutChg>
        <pc:sldLayoutChg chg="del">
          <pc:chgData name="Karolina Guillen" userId="c1c08796-a0be-47c6-af52-5d31fd96ec50" providerId="ADAL" clId="{C935CCF5-9CF7-40A4-9C3C-260540E1905F}" dt="2023-06-12T19:07:31.136" v="470" actId="47"/>
          <pc:sldLayoutMkLst>
            <pc:docMk/>
            <pc:sldMasterMk cId="3006948021" sldId="2147483660"/>
            <pc:sldLayoutMk cId="159828099" sldId="2147483677"/>
          </pc:sldLayoutMkLst>
        </pc:sldLayoutChg>
        <pc:sldLayoutChg chg="del">
          <pc:chgData name="Karolina Guillen" userId="c1c08796-a0be-47c6-af52-5d31fd96ec50" providerId="ADAL" clId="{C935CCF5-9CF7-40A4-9C3C-260540E1905F}" dt="2023-06-12T19:07:31.136" v="470" actId="47"/>
          <pc:sldLayoutMkLst>
            <pc:docMk/>
            <pc:sldMasterMk cId="3006948021" sldId="2147483660"/>
            <pc:sldLayoutMk cId="3124387763" sldId="2147483678"/>
          </pc:sldLayoutMkLst>
        </pc:sldLayoutChg>
        <pc:sldLayoutChg chg="del">
          <pc:chgData name="Karolina Guillen" userId="c1c08796-a0be-47c6-af52-5d31fd96ec50" providerId="ADAL" clId="{C935CCF5-9CF7-40A4-9C3C-260540E1905F}" dt="2023-06-12T19:07:31.136" v="470" actId="47"/>
          <pc:sldLayoutMkLst>
            <pc:docMk/>
            <pc:sldMasterMk cId="3006948021" sldId="2147483660"/>
            <pc:sldLayoutMk cId="1856909053" sldId="2147483679"/>
          </pc:sldLayoutMkLst>
        </pc:sldLayoutChg>
        <pc:sldLayoutChg chg="del">
          <pc:chgData name="Karolina Guillen" userId="c1c08796-a0be-47c6-af52-5d31fd96ec50" providerId="ADAL" clId="{C935CCF5-9CF7-40A4-9C3C-260540E1905F}" dt="2023-06-12T19:07:31.136" v="470" actId="47"/>
          <pc:sldLayoutMkLst>
            <pc:docMk/>
            <pc:sldMasterMk cId="3006948021" sldId="2147483660"/>
            <pc:sldLayoutMk cId="4038704574" sldId="2147483680"/>
          </pc:sldLayoutMkLst>
        </pc:sldLayoutChg>
        <pc:sldLayoutChg chg="del">
          <pc:chgData name="Karolina Guillen" userId="c1c08796-a0be-47c6-af52-5d31fd96ec50" providerId="ADAL" clId="{C935CCF5-9CF7-40A4-9C3C-260540E1905F}" dt="2023-06-12T19:07:31.136" v="470" actId="47"/>
          <pc:sldLayoutMkLst>
            <pc:docMk/>
            <pc:sldMasterMk cId="3006948021" sldId="2147483660"/>
            <pc:sldLayoutMk cId="361543752" sldId="2147483681"/>
          </pc:sldLayoutMkLst>
        </pc:sldLayoutChg>
        <pc:sldLayoutChg chg="del">
          <pc:chgData name="Karolina Guillen" userId="c1c08796-a0be-47c6-af52-5d31fd96ec50" providerId="ADAL" clId="{C935CCF5-9CF7-40A4-9C3C-260540E1905F}" dt="2023-06-12T19:07:31.136" v="470" actId="47"/>
          <pc:sldLayoutMkLst>
            <pc:docMk/>
            <pc:sldMasterMk cId="3006948021" sldId="2147483660"/>
            <pc:sldLayoutMk cId="482897178" sldId="2147483682"/>
          </pc:sldLayoutMkLst>
        </pc:sldLayoutChg>
        <pc:sldLayoutChg chg="del">
          <pc:chgData name="Karolina Guillen" userId="c1c08796-a0be-47c6-af52-5d31fd96ec50" providerId="ADAL" clId="{C935CCF5-9CF7-40A4-9C3C-260540E1905F}" dt="2023-06-12T19:07:31.136" v="470" actId="47"/>
          <pc:sldLayoutMkLst>
            <pc:docMk/>
            <pc:sldMasterMk cId="3006948021" sldId="2147483660"/>
            <pc:sldLayoutMk cId="966088240" sldId="2147483683"/>
          </pc:sldLayoutMkLst>
        </pc:sldLayoutChg>
        <pc:sldLayoutChg chg="del">
          <pc:chgData name="Karolina Guillen" userId="c1c08796-a0be-47c6-af52-5d31fd96ec50" providerId="ADAL" clId="{C935CCF5-9CF7-40A4-9C3C-260540E1905F}" dt="2023-06-12T19:07:31.136" v="470" actId="47"/>
          <pc:sldLayoutMkLst>
            <pc:docMk/>
            <pc:sldMasterMk cId="3006948021" sldId="2147483660"/>
            <pc:sldLayoutMk cId="4210318716" sldId="2147483684"/>
          </pc:sldLayoutMkLst>
        </pc:sldLayoutChg>
        <pc:sldLayoutChg chg="del">
          <pc:chgData name="Karolina Guillen" userId="c1c08796-a0be-47c6-af52-5d31fd96ec50" providerId="ADAL" clId="{C935CCF5-9CF7-40A4-9C3C-260540E1905F}" dt="2023-06-12T19:07:31.136" v="470" actId="47"/>
          <pc:sldLayoutMkLst>
            <pc:docMk/>
            <pc:sldMasterMk cId="3006948021" sldId="2147483660"/>
            <pc:sldLayoutMk cId="398015658" sldId="2147483685"/>
          </pc:sldLayoutMkLst>
        </pc:sldLayoutChg>
        <pc:sldLayoutChg chg="del">
          <pc:chgData name="Karolina Guillen" userId="c1c08796-a0be-47c6-af52-5d31fd96ec50" providerId="ADAL" clId="{C935CCF5-9CF7-40A4-9C3C-260540E1905F}" dt="2023-06-12T19:07:31.136" v="470" actId="47"/>
          <pc:sldLayoutMkLst>
            <pc:docMk/>
            <pc:sldMasterMk cId="3006948021" sldId="2147483660"/>
            <pc:sldLayoutMk cId="641669626" sldId="2147483686"/>
          </pc:sldLayoutMkLst>
        </pc:sldLayoutChg>
        <pc:sldLayoutChg chg="del">
          <pc:chgData name="Karolina Guillen" userId="c1c08796-a0be-47c6-af52-5d31fd96ec50" providerId="ADAL" clId="{C935CCF5-9CF7-40A4-9C3C-260540E1905F}" dt="2023-06-12T19:07:31.136" v="470" actId="47"/>
          <pc:sldLayoutMkLst>
            <pc:docMk/>
            <pc:sldMasterMk cId="3006948021" sldId="2147483660"/>
            <pc:sldLayoutMk cId="432541943" sldId="2147483687"/>
          </pc:sldLayoutMkLst>
        </pc:sldLayoutChg>
        <pc:sldLayoutChg chg="del">
          <pc:chgData name="Karolina Guillen" userId="c1c08796-a0be-47c6-af52-5d31fd96ec50" providerId="ADAL" clId="{C935CCF5-9CF7-40A4-9C3C-260540E1905F}" dt="2023-06-12T19:07:31.136" v="470" actId="47"/>
          <pc:sldLayoutMkLst>
            <pc:docMk/>
            <pc:sldMasterMk cId="3006948021" sldId="2147483660"/>
            <pc:sldLayoutMk cId="233652128" sldId="2147483688"/>
          </pc:sldLayoutMkLst>
        </pc:sldLayoutChg>
        <pc:sldLayoutChg chg="del">
          <pc:chgData name="Karolina Guillen" userId="c1c08796-a0be-47c6-af52-5d31fd96ec50" providerId="ADAL" clId="{C935CCF5-9CF7-40A4-9C3C-260540E1905F}" dt="2023-06-12T19:07:31.136" v="470" actId="47"/>
          <pc:sldLayoutMkLst>
            <pc:docMk/>
            <pc:sldMasterMk cId="3006948021" sldId="2147483660"/>
            <pc:sldLayoutMk cId="3861301663" sldId="2147483689"/>
          </pc:sldLayoutMkLst>
        </pc:sldLayoutChg>
        <pc:sldLayoutChg chg="del">
          <pc:chgData name="Karolina Guillen" userId="c1c08796-a0be-47c6-af52-5d31fd96ec50" providerId="ADAL" clId="{C935CCF5-9CF7-40A4-9C3C-260540E1905F}" dt="2023-06-12T19:07:31.136" v="470" actId="47"/>
          <pc:sldLayoutMkLst>
            <pc:docMk/>
            <pc:sldMasterMk cId="3006948021" sldId="2147483660"/>
            <pc:sldLayoutMk cId="2232596452" sldId="2147483690"/>
          </pc:sldLayoutMkLst>
        </pc:sldLayoutChg>
        <pc:sldLayoutChg chg="del">
          <pc:chgData name="Karolina Guillen" userId="c1c08796-a0be-47c6-af52-5d31fd96ec50" providerId="ADAL" clId="{C935CCF5-9CF7-40A4-9C3C-260540E1905F}" dt="2023-06-12T19:07:31.136" v="470" actId="47"/>
          <pc:sldLayoutMkLst>
            <pc:docMk/>
            <pc:sldMasterMk cId="3006948021" sldId="2147483660"/>
            <pc:sldLayoutMk cId="3450249210" sldId="2147483691"/>
          </pc:sldLayoutMkLst>
        </pc:sldLayoutChg>
        <pc:sldLayoutChg chg="del">
          <pc:chgData name="Karolina Guillen" userId="c1c08796-a0be-47c6-af52-5d31fd96ec50" providerId="ADAL" clId="{C935CCF5-9CF7-40A4-9C3C-260540E1905F}" dt="2023-06-12T19:07:31.136" v="470" actId="47"/>
          <pc:sldLayoutMkLst>
            <pc:docMk/>
            <pc:sldMasterMk cId="3006948021" sldId="2147483660"/>
            <pc:sldLayoutMk cId="2053575206" sldId="2147483692"/>
          </pc:sldLayoutMkLst>
        </pc:sldLayoutChg>
        <pc:sldLayoutChg chg="del">
          <pc:chgData name="Karolina Guillen" userId="c1c08796-a0be-47c6-af52-5d31fd96ec50" providerId="ADAL" clId="{C935CCF5-9CF7-40A4-9C3C-260540E1905F}" dt="2023-06-12T19:07:31.136" v="470" actId="47"/>
          <pc:sldLayoutMkLst>
            <pc:docMk/>
            <pc:sldMasterMk cId="3006948021" sldId="2147483660"/>
            <pc:sldLayoutMk cId="1742953309" sldId="2147483693"/>
          </pc:sldLayoutMkLst>
        </pc:sldLayoutChg>
        <pc:sldLayoutChg chg="del">
          <pc:chgData name="Karolina Guillen" userId="c1c08796-a0be-47c6-af52-5d31fd96ec50" providerId="ADAL" clId="{C935CCF5-9CF7-40A4-9C3C-260540E1905F}" dt="2023-06-12T19:07:31.136" v="470" actId="47"/>
          <pc:sldLayoutMkLst>
            <pc:docMk/>
            <pc:sldMasterMk cId="3006948021" sldId="2147483660"/>
            <pc:sldLayoutMk cId="1464086407" sldId="2147483694"/>
          </pc:sldLayoutMkLst>
        </pc:sldLayoutChg>
        <pc:sldLayoutChg chg="del">
          <pc:chgData name="Karolina Guillen" userId="c1c08796-a0be-47c6-af52-5d31fd96ec50" providerId="ADAL" clId="{C935CCF5-9CF7-40A4-9C3C-260540E1905F}" dt="2023-06-12T19:07:31.136" v="470" actId="47"/>
          <pc:sldLayoutMkLst>
            <pc:docMk/>
            <pc:sldMasterMk cId="3006948021" sldId="2147483660"/>
            <pc:sldLayoutMk cId="2799319649" sldId="2147483695"/>
          </pc:sldLayoutMkLst>
        </pc:sldLayoutChg>
        <pc:sldLayoutChg chg="del">
          <pc:chgData name="Karolina Guillen" userId="c1c08796-a0be-47c6-af52-5d31fd96ec50" providerId="ADAL" clId="{C935CCF5-9CF7-40A4-9C3C-260540E1905F}" dt="2023-06-12T19:07:31.136" v="470" actId="47"/>
          <pc:sldLayoutMkLst>
            <pc:docMk/>
            <pc:sldMasterMk cId="3006948021" sldId="2147483660"/>
            <pc:sldLayoutMk cId="1680565396" sldId="2147483696"/>
          </pc:sldLayoutMkLst>
        </pc:sldLayoutChg>
        <pc:sldLayoutChg chg="del">
          <pc:chgData name="Karolina Guillen" userId="c1c08796-a0be-47c6-af52-5d31fd96ec50" providerId="ADAL" clId="{C935CCF5-9CF7-40A4-9C3C-260540E1905F}" dt="2023-06-12T18:56:45.245" v="338" actId="47"/>
          <pc:sldLayoutMkLst>
            <pc:docMk/>
            <pc:sldMasterMk cId="3006948021" sldId="2147483660"/>
            <pc:sldLayoutMk cId="503674185" sldId="2147483697"/>
          </pc:sldLayoutMkLst>
        </pc:sldLayoutChg>
      </pc:sldMasterChg>
    </pc:docChg>
  </pc:docChgLst>
  <pc:docChgLst>
    <pc:chgData name="Kaileen Cain" userId="21167d2d-fdf2-4320-ae3a-272888c89590" providerId="ADAL" clId="{18F74F85-F84C-4617-9BF8-C2BD6CB56333}"/>
    <pc:docChg chg="undo custSel addSld modSld sldOrd">
      <pc:chgData name="Kaileen Cain" userId="21167d2d-fdf2-4320-ae3a-272888c89590" providerId="ADAL" clId="{18F74F85-F84C-4617-9BF8-C2BD6CB56333}" dt="2023-06-22T14:00:55.884" v="238" actId="20577"/>
      <pc:docMkLst>
        <pc:docMk/>
      </pc:docMkLst>
      <pc:sldChg chg="modSp mod">
        <pc:chgData name="Kaileen Cain" userId="21167d2d-fdf2-4320-ae3a-272888c89590" providerId="ADAL" clId="{18F74F85-F84C-4617-9BF8-C2BD6CB56333}" dt="2023-06-22T14:00:55.884" v="238" actId="20577"/>
        <pc:sldMkLst>
          <pc:docMk/>
          <pc:sldMk cId="4086481096" sldId="2839"/>
        </pc:sldMkLst>
        <pc:spChg chg="mod">
          <ac:chgData name="Kaileen Cain" userId="21167d2d-fdf2-4320-ae3a-272888c89590" providerId="ADAL" clId="{18F74F85-F84C-4617-9BF8-C2BD6CB56333}" dt="2023-06-22T14:00:55.884" v="238" actId="20577"/>
          <ac:spMkLst>
            <pc:docMk/>
            <pc:sldMk cId="4086481096" sldId="2839"/>
            <ac:spMk id="6" creationId="{65121FEB-E7DA-6544-BD8E-06D2CB674FBA}"/>
          </ac:spMkLst>
        </pc:spChg>
      </pc:sldChg>
      <pc:sldChg chg="delSp modSp mod ord">
        <pc:chgData name="Kaileen Cain" userId="21167d2d-fdf2-4320-ae3a-272888c89590" providerId="ADAL" clId="{18F74F85-F84C-4617-9BF8-C2BD6CB56333}" dt="2023-06-21T14:26:47.294" v="115" actId="20577"/>
        <pc:sldMkLst>
          <pc:docMk/>
          <pc:sldMk cId="3848098230" sldId="2146846004"/>
        </pc:sldMkLst>
        <pc:spChg chg="mod">
          <ac:chgData name="Kaileen Cain" userId="21167d2d-fdf2-4320-ae3a-272888c89590" providerId="ADAL" clId="{18F74F85-F84C-4617-9BF8-C2BD6CB56333}" dt="2023-06-21T14:26:47.294" v="115" actId="20577"/>
          <ac:spMkLst>
            <pc:docMk/>
            <pc:sldMk cId="3848098230" sldId="2146846004"/>
            <ac:spMk id="16" creationId="{51A6D0AF-353C-8A48-AF6B-9CC1D082CE2D}"/>
          </ac:spMkLst>
        </pc:spChg>
        <pc:picChg chg="del">
          <ac:chgData name="Kaileen Cain" userId="21167d2d-fdf2-4320-ae3a-272888c89590" providerId="ADAL" clId="{18F74F85-F84C-4617-9BF8-C2BD6CB56333}" dt="2023-06-21T14:22:44.315" v="57" actId="478"/>
          <ac:picMkLst>
            <pc:docMk/>
            <pc:sldMk cId="3848098230" sldId="2146846004"/>
            <ac:picMk id="13" creationId="{CF5DE3FC-E5A9-8E11-E621-FEB4B365E4C5}"/>
          </ac:picMkLst>
        </pc:picChg>
      </pc:sldChg>
      <pc:sldChg chg="add">
        <pc:chgData name="Kaileen Cain" userId="21167d2d-fdf2-4320-ae3a-272888c89590" providerId="ADAL" clId="{18F74F85-F84C-4617-9BF8-C2BD6CB56333}" dt="2023-06-21T14:20:30.165" v="49"/>
        <pc:sldMkLst>
          <pc:docMk/>
          <pc:sldMk cId="1872767032" sldId="2146846072"/>
        </pc:sldMkLst>
      </pc:sldChg>
      <pc:sldChg chg="modSp mod ord">
        <pc:chgData name="Kaileen Cain" userId="21167d2d-fdf2-4320-ae3a-272888c89590" providerId="ADAL" clId="{18F74F85-F84C-4617-9BF8-C2BD6CB56333}" dt="2023-06-21T14:24:17.877" v="59" actId="207"/>
        <pc:sldMkLst>
          <pc:docMk/>
          <pc:sldMk cId="2596210201" sldId="2146846087"/>
        </pc:sldMkLst>
        <pc:spChg chg="mod">
          <ac:chgData name="Kaileen Cain" userId="21167d2d-fdf2-4320-ae3a-272888c89590" providerId="ADAL" clId="{18F74F85-F84C-4617-9BF8-C2BD6CB56333}" dt="2023-06-21T14:24:17.877" v="59" actId="207"/>
          <ac:spMkLst>
            <pc:docMk/>
            <pc:sldMk cId="2596210201" sldId="2146846087"/>
            <ac:spMk id="20" creationId="{F5290E3C-D913-4324-9F7C-7AB204FAA4D7}"/>
          </ac:spMkLst>
        </pc:spChg>
      </pc:sldChg>
      <pc:sldChg chg="modSp mod ord">
        <pc:chgData name="Kaileen Cain" userId="21167d2d-fdf2-4320-ae3a-272888c89590" providerId="ADAL" clId="{18F74F85-F84C-4617-9BF8-C2BD6CB56333}" dt="2023-06-21T14:29:06.280" v="146" actId="207"/>
        <pc:sldMkLst>
          <pc:docMk/>
          <pc:sldMk cId="3719057739" sldId="2146846088"/>
        </pc:sldMkLst>
        <pc:spChg chg="mod">
          <ac:chgData name="Kaileen Cain" userId="21167d2d-fdf2-4320-ae3a-272888c89590" providerId="ADAL" clId="{18F74F85-F84C-4617-9BF8-C2BD6CB56333}" dt="2023-06-21T14:29:06.280" v="146" actId="207"/>
          <ac:spMkLst>
            <pc:docMk/>
            <pc:sldMk cId="3719057739" sldId="2146846088"/>
            <ac:spMk id="20" creationId="{F5290E3C-D913-4324-9F7C-7AB204FAA4D7}"/>
          </ac:spMkLst>
        </pc:spChg>
      </pc:sldChg>
      <pc:sldChg chg="modSp mod ord">
        <pc:chgData name="Kaileen Cain" userId="21167d2d-fdf2-4320-ae3a-272888c89590" providerId="ADAL" clId="{18F74F85-F84C-4617-9BF8-C2BD6CB56333}" dt="2023-06-21T14:30:25.120" v="163" actId="20577"/>
        <pc:sldMkLst>
          <pc:docMk/>
          <pc:sldMk cId="2096405908" sldId="2146846089"/>
        </pc:sldMkLst>
        <pc:spChg chg="mod">
          <ac:chgData name="Kaileen Cain" userId="21167d2d-fdf2-4320-ae3a-272888c89590" providerId="ADAL" clId="{18F74F85-F84C-4617-9BF8-C2BD6CB56333}" dt="2023-06-21T14:30:25.120" v="163" actId="20577"/>
          <ac:spMkLst>
            <pc:docMk/>
            <pc:sldMk cId="2096405908" sldId="2146846089"/>
            <ac:spMk id="20" creationId="{F5290E3C-D913-4324-9F7C-7AB204FAA4D7}"/>
          </ac:spMkLst>
        </pc:spChg>
      </pc:sldChg>
      <pc:sldChg chg="ord">
        <pc:chgData name="Kaileen Cain" userId="21167d2d-fdf2-4320-ae3a-272888c89590" providerId="ADAL" clId="{18F74F85-F84C-4617-9BF8-C2BD6CB56333}" dt="2023-06-21T14:06:02.577" v="1"/>
        <pc:sldMkLst>
          <pc:docMk/>
          <pc:sldMk cId="2715033668" sldId="2146846091"/>
        </pc:sldMkLst>
      </pc:sldChg>
      <pc:sldChg chg="delSp modSp mod">
        <pc:chgData name="Kaileen Cain" userId="21167d2d-fdf2-4320-ae3a-272888c89590" providerId="ADAL" clId="{18F74F85-F84C-4617-9BF8-C2BD6CB56333}" dt="2023-06-21T14:33:01.170" v="234" actId="1038"/>
        <pc:sldMkLst>
          <pc:docMk/>
          <pc:sldMk cId="1469353852" sldId="2146846092"/>
        </pc:sldMkLst>
        <pc:spChg chg="mod">
          <ac:chgData name="Kaileen Cain" userId="21167d2d-fdf2-4320-ae3a-272888c89590" providerId="ADAL" clId="{18F74F85-F84C-4617-9BF8-C2BD6CB56333}" dt="2023-06-21T14:33:01.170" v="234" actId="1038"/>
          <ac:spMkLst>
            <pc:docMk/>
            <pc:sldMk cId="1469353852" sldId="2146846092"/>
            <ac:spMk id="17" creationId="{F00705D3-E92C-7105-6D25-AB0DBCB40FA0}"/>
          </ac:spMkLst>
        </pc:spChg>
        <pc:picChg chg="del">
          <ac:chgData name="Kaileen Cain" userId="21167d2d-fdf2-4320-ae3a-272888c89590" providerId="ADAL" clId="{18F74F85-F84C-4617-9BF8-C2BD6CB56333}" dt="2023-06-21T14:22:32.989" v="56" actId="478"/>
          <ac:picMkLst>
            <pc:docMk/>
            <pc:sldMk cId="1469353852" sldId="2146846092"/>
            <ac:picMk id="12" creationId="{AE55D8EF-8201-C94E-D71A-A6F80256FB82}"/>
          </ac:picMkLst>
        </pc:picChg>
      </pc:sldChg>
      <pc:sldChg chg="ord">
        <pc:chgData name="Kaileen Cain" userId="21167d2d-fdf2-4320-ae3a-272888c89590" providerId="ADAL" clId="{18F74F85-F84C-4617-9BF8-C2BD6CB56333}" dt="2023-06-21T14:10:45.683" v="42"/>
        <pc:sldMkLst>
          <pc:docMk/>
          <pc:sldMk cId="2493013969" sldId="2146846169"/>
        </pc:sldMkLst>
      </pc:sldChg>
      <pc:sldChg chg="modSp mod ord">
        <pc:chgData name="Kaileen Cain" userId="21167d2d-fdf2-4320-ae3a-272888c89590" providerId="ADAL" clId="{18F74F85-F84C-4617-9BF8-C2BD6CB56333}" dt="2023-06-21T14:27:57.855" v="145" actId="20577"/>
        <pc:sldMkLst>
          <pc:docMk/>
          <pc:sldMk cId="3479891470" sldId="2146846194"/>
        </pc:sldMkLst>
        <pc:spChg chg="mod">
          <ac:chgData name="Kaileen Cain" userId="21167d2d-fdf2-4320-ae3a-272888c89590" providerId="ADAL" clId="{18F74F85-F84C-4617-9BF8-C2BD6CB56333}" dt="2023-06-21T14:27:57.855" v="145" actId="20577"/>
          <ac:spMkLst>
            <pc:docMk/>
            <pc:sldMk cId="3479891470" sldId="2146846194"/>
            <ac:spMk id="19" creationId="{FEE3287F-483E-FDB9-06DE-97C12EEA0774}"/>
          </ac:spMkLst>
        </pc:spChg>
      </pc:sldChg>
      <pc:sldChg chg="modSp mod">
        <pc:chgData name="Kaileen Cain" userId="21167d2d-fdf2-4320-ae3a-272888c89590" providerId="ADAL" clId="{18F74F85-F84C-4617-9BF8-C2BD6CB56333}" dt="2023-06-21T14:22:14.670" v="55" actId="20577"/>
        <pc:sldMkLst>
          <pc:docMk/>
          <pc:sldMk cId="306370828" sldId="2146846198"/>
        </pc:sldMkLst>
        <pc:spChg chg="mod">
          <ac:chgData name="Kaileen Cain" userId="21167d2d-fdf2-4320-ae3a-272888c89590" providerId="ADAL" clId="{18F74F85-F84C-4617-9BF8-C2BD6CB56333}" dt="2023-06-21T14:22:14.670" v="55" actId="20577"/>
          <ac:spMkLst>
            <pc:docMk/>
            <pc:sldMk cId="306370828" sldId="2146846198"/>
            <ac:spMk id="13" creationId="{AE67152E-528E-7BB4-11CA-1677AB6B7093}"/>
          </ac:spMkLst>
        </pc:spChg>
      </pc:sldChg>
      <pc:sldChg chg="delSp ord">
        <pc:chgData name="Kaileen Cain" userId="21167d2d-fdf2-4320-ae3a-272888c89590" providerId="ADAL" clId="{18F74F85-F84C-4617-9BF8-C2BD6CB56333}" dt="2023-06-21T14:22:50.309" v="58" actId="478"/>
        <pc:sldMkLst>
          <pc:docMk/>
          <pc:sldMk cId="1372478867" sldId="2146846201"/>
        </pc:sldMkLst>
        <pc:picChg chg="del">
          <ac:chgData name="Kaileen Cain" userId="21167d2d-fdf2-4320-ae3a-272888c89590" providerId="ADAL" clId="{18F74F85-F84C-4617-9BF8-C2BD6CB56333}" dt="2023-06-21T14:22:50.309" v="58" actId="478"/>
          <ac:picMkLst>
            <pc:docMk/>
            <pc:sldMk cId="1372478867" sldId="2146846201"/>
            <ac:picMk id="12" creationId="{AE55D8EF-8201-C94E-D71A-A6F80256FB82}"/>
          </ac:picMkLst>
        </pc:picChg>
      </pc:sldChg>
    </pc:docChg>
  </pc:docChgLst>
  <pc:docChgLst>
    <pc:chgData name="Karolina Guillen" userId="c1c08796-a0be-47c6-af52-5d31fd96ec50" providerId="ADAL" clId="{2F155B62-CCC0-4E5E-9D55-C18FC53FB5C1}"/>
    <pc:docChg chg="modSld">
      <pc:chgData name="Karolina Guillen" userId="c1c08796-a0be-47c6-af52-5d31fd96ec50" providerId="ADAL" clId="{2F155B62-CCC0-4E5E-9D55-C18FC53FB5C1}" dt="2023-05-23T15:29:51.591" v="148" actId="20577"/>
      <pc:docMkLst>
        <pc:docMk/>
      </pc:docMkLst>
      <pc:sldChg chg="modSp mod">
        <pc:chgData name="Karolina Guillen" userId="c1c08796-a0be-47c6-af52-5d31fd96ec50" providerId="ADAL" clId="{2F155B62-CCC0-4E5E-9D55-C18FC53FB5C1}" dt="2023-05-23T15:29:51.591" v="148" actId="20577"/>
        <pc:sldMkLst>
          <pc:docMk/>
          <pc:sldMk cId="1469353852" sldId="2146846092"/>
        </pc:sldMkLst>
        <pc:spChg chg="mod">
          <ac:chgData name="Karolina Guillen" userId="c1c08796-a0be-47c6-af52-5d31fd96ec50" providerId="ADAL" clId="{2F155B62-CCC0-4E5E-9D55-C18FC53FB5C1}" dt="2023-05-23T15:29:51.591" v="148" actId="20577"/>
          <ac:spMkLst>
            <pc:docMk/>
            <pc:sldMk cId="1469353852" sldId="2146846092"/>
            <ac:spMk id="17" creationId="{F00705D3-E92C-7105-6D25-AB0DBCB40FA0}"/>
          </ac:spMkLst>
        </pc:spChg>
      </pc:sldChg>
    </pc:docChg>
  </pc:docChgLst>
  <pc:docChgLst>
    <pc:chgData name="Karolina Guillen" userId="c1c08796-a0be-47c6-af52-5d31fd96ec50" providerId="ADAL" clId="{077574A3-B06C-45CC-8D94-2910F41209DF}"/>
    <pc:docChg chg="undo redo custSel modSld">
      <pc:chgData name="Karolina Guillen" userId="c1c08796-a0be-47c6-af52-5d31fd96ec50" providerId="ADAL" clId="{077574A3-B06C-45CC-8D94-2910F41209DF}" dt="2022-04-06T14:52:25.300" v="820"/>
      <pc:docMkLst>
        <pc:docMk/>
      </pc:docMkLst>
      <pc:sldChg chg="addSp delSp modSp mod">
        <pc:chgData name="Karolina Guillen" userId="c1c08796-a0be-47c6-af52-5d31fd96ec50" providerId="ADAL" clId="{077574A3-B06C-45CC-8D94-2910F41209DF}" dt="2022-04-06T14:52:25.300" v="820"/>
        <pc:sldMkLst>
          <pc:docMk/>
          <pc:sldMk cId="2469683786" sldId="275"/>
        </pc:sldMkLst>
        <pc:spChg chg="del mod">
          <ac:chgData name="Karolina Guillen" userId="c1c08796-a0be-47c6-af52-5d31fd96ec50" providerId="ADAL" clId="{077574A3-B06C-45CC-8D94-2910F41209DF}" dt="2022-04-06T14:52:18.270" v="819" actId="478"/>
          <ac:spMkLst>
            <pc:docMk/>
            <pc:sldMk cId="2469683786" sldId="275"/>
            <ac:spMk id="3" creationId="{EE566E2C-C37D-4F2A-921C-2B82BD567E06}"/>
          </ac:spMkLst>
        </pc:spChg>
        <pc:picChg chg="mod">
          <ac:chgData name="Karolina Guillen" userId="c1c08796-a0be-47c6-af52-5d31fd96ec50" providerId="ADAL" clId="{077574A3-B06C-45CC-8D94-2910F41209DF}" dt="2022-03-29T14:25:33.842" v="693" actId="1037"/>
          <ac:picMkLst>
            <pc:docMk/>
            <pc:sldMk cId="2469683786" sldId="275"/>
            <ac:picMk id="28" creationId="{2E2CC72C-E48B-4C54-91C3-AEC9AACA51DA}"/>
          </ac:picMkLst>
        </pc:picChg>
        <pc:picChg chg="mod">
          <ac:chgData name="Karolina Guillen" userId="c1c08796-a0be-47c6-af52-5d31fd96ec50" providerId="ADAL" clId="{077574A3-B06C-45CC-8D94-2910F41209DF}" dt="2022-03-29T14:25:21.932" v="615" actId="1076"/>
          <ac:picMkLst>
            <pc:docMk/>
            <pc:sldMk cId="2469683786" sldId="275"/>
            <ac:picMk id="31" creationId="{77818BBA-B41B-49B8-A276-4F0F9C0BC00A}"/>
          </ac:picMkLst>
        </pc:picChg>
        <pc:picChg chg="mod">
          <ac:chgData name="Karolina Guillen" userId="c1c08796-a0be-47c6-af52-5d31fd96ec50" providerId="ADAL" clId="{077574A3-B06C-45CC-8D94-2910F41209DF}" dt="2022-04-06T14:52:25.300" v="820"/>
          <ac:picMkLst>
            <pc:docMk/>
            <pc:sldMk cId="2469683786" sldId="275"/>
            <ac:picMk id="32" creationId="{77F640E9-57D9-4BEF-AC5A-76EF7BCE0D3E}"/>
          </ac:picMkLst>
        </pc:picChg>
        <pc:picChg chg="mod">
          <ac:chgData name="Karolina Guillen" userId="c1c08796-a0be-47c6-af52-5d31fd96ec50" providerId="ADAL" clId="{077574A3-B06C-45CC-8D94-2910F41209DF}" dt="2022-03-29T14:25:05.966" v="614" actId="1038"/>
          <ac:picMkLst>
            <pc:docMk/>
            <pc:sldMk cId="2469683786" sldId="275"/>
            <ac:picMk id="37" creationId="{637B139A-A8F7-4301-9DAF-E88F5010DF65}"/>
          </ac:picMkLst>
        </pc:picChg>
        <pc:picChg chg="mod">
          <ac:chgData name="Karolina Guillen" userId="c1c08796-a0be-47c6-af52-5d31fd96ec50" providerId="ADAL" clId="{077574A3-B06C-45CC-8D94-2910F41209DF}" dt="2022-03-29T14:25:33.842" v="693" actId="1037"/>
          <ac:picMkLst>
            <pc:docMk/>
            <pc:sldMk cId="2469683786" sldId="275"/>
            <ac:picMk id="39" creationId="{D3A13932-7917-4852-88F8-CC56D5D0F3B3}"/>
          </ac:picMkLst>
        </pc:picChg>
        <pc:picChg chg="add mod">
          <ac:chgData name="Karolina Guillen" userId="c1c08796-a0be-47c6-af52-5d31fd96ec50" providerId="ADAL" clId="{077574A3-B06C-45CC-8D94-2910F41209DF}" dt="2022-03-29T14:28:22.290" v="779"/>
          <ac:picMkLst>
            <pc:docMk/>
            <pc:sldMk cId="2469683786" sldId="275"/>
            <ac:picMk id="40" creationId="{541C2DF9-3AEA-43EF-838C-F33CE05A58C5}"/>
          </ac:picMkLst>
        </pc:picChg>
        <pc:picChg chg="mod">
          <ac:chgData name="Karolina Guillen" userId="c1c08796-a0be-47c6-af52-5d31fd96ec50" providerId="ADAL" clId="{077574A3-B06C-45CC-8D94-2910F41209DF}" dt="2022-03-29T14:25:05.966" v="614" actId="1038"/>
          <ac:picMkLst>
            <pc:docMk/>
            <pc:sldMk cId="2469683786" sldId="275"/>
            <ac:picMk id="41" creationId="{A522EA89-633F-4BF3-81D5-2B2E12388A36}"/>
          </ac:picMkLst>
        </pc:picChg>
        <pc:picChg chg="mod">
          <ac:chgData name="Karolina Guillen" userId="c1c08796-a0be-47c6-af52-5d31fd96ec50" providerId="ADAL" clId="{077574A3-B06C-45CC-8D94-2910F41209DF}" dt="2022-03-29T14:25:48.443" v="694" actId="1076"/>
          <ac:picMkLst>
            <pc:docMk/>
            <pc:sldMk cId="2469683786" sldId="275"/>
            <ac:picMk id="42" creationId="{EC29F6C3-F4D9-4979-BBE8-D9D9520C537B}"/>
          </ac:picMkLst>
        </pc:picChg>
      </pc:sldChg>
      <pc:sldChg chg="delCm">
        <pc:chgData name="Karolina Guillen" userId="c1c08796-a0be-47c6-af52-5d31fd96ec50" providerId="ADAL" clId="{077574A3-B06C-45CC-8D94-2910F41209DF}" dt="2022-03-29T17:04:08.332" v="780"/>
        <pc:sldMkLst>
          <pc:docMk/>
          <pc:sldMk cId="4086481096" sldId="2839"/>
        </pc:sldMkLst>
      </pc:sldChg>
      <pc:sldChg chg="addSp modSp mod">
        <pc:chgData name="Karolina Guillen" userId="c1c08796-a0be-47c6-af52-5d31fd96ec50" providerId="ADAL" clId="{077574A3-B06C-45CC-8D94-2910F41209DF}" dt="2022-03-29T14:12:18.959" v="270" actId="114"/>
        <pc:sldMkLst>
          <pc:docMk/>
          <pc:sldMk cId="845445871" sldId="2144328096"/>
        </pc:sldMkLst>
        <pc:spChg chg="add mod">
          <ac:chgData name="Karolina Guillen" userId="c1c08796-a0be-47c6-af52-5d31fd96ec50" providerId="ADAL" clId="{077574A3-B06C-45CC-8D94-2910F41209DF}" dt="2022-03-29T14:12:18.959" v="270" actId="114"/>
          <ac:spMkLst>
            <pc:docMk/>
            <pc:sldMk cId="845445871" sldId="2144328096"/>
            <ac:spMk id="2" creationId="{CF1A2449-F807-49F2-BB8D-022EC691AD5B}"/>
          </ac:spMkLst>
        </pc:spChg>
        <pc:spChg chg="add mod ord">
          <ac:chgData name="Karolina Guillen" userId="c1c08796-a0be-47c6-af52-5d31fd96ec50" providerId="ADAL" clId="{077574A3-B06C-45CC-8D94-2910F41209DF}" dt="2022-03-29T14:01:33.254" v="260" actId="164"/>
          <ac:spMkLst>
            <pc:docMk/>
            <pc:sldMk cId="845445871" sldId="2144328096"/>
            <ac:spMk id="10" creationId="{DDA692E0-4D5C-4E9F-B3EF-223743D09000}"/>
          </ac:spMkLst>
        </pc:spChg>
        <pc:grpChg chg="add mod">
          <ac:chgData name="Karolina Guillen" userId="c1c08796-a0be-47c6-af52-5d31fd96ec50" providerId="ADAL" clId="{077574A3-B06C-45CC-8D94-2910F41209DF}" dt="2022-03-29T14:01:33.254" v="260" actId="164"/>
          <ac:grpSpMkLst>
            <pc:docMk/>
            <pc:sldMk cId="845445871" sldId="2144328096"/>
            <ac:grpSpMk id="12" creationId="{D291772B-024E-42AB-BDA1-0D7FC9C7EE94}"/>
          </ac:grpSpMkLst>
        </pc:grpChg>
      </pc:sldChg>
      <pc:sldChg chg="addSp modSp mod modCm">
        <pc:chgData name="Karolina Guillen" userId="c1c08796-a0be-47c6-af52-5d31fd96ec50" providerId="ADAL" clId="{077574A3-B06C-45CC-8D94-2910F41209DF}" dt="2022-03-29T19:45:43.855" v="811" actId="6549"/>
        <pc:sldMkLst>
          <pc:docMk/>
          <pc:sldMk cId="3557154419" sldId="2144328256"/>
        </pc:sldMkLst>
        <pc:spChg chg="add mod">
          <ac:chgData name="Karolina Guillen" userId="c1c08796-a0be-47c6-af52-5d31fd96ec50" providerId="ADAL" clId="{077574A3-B06C-45CC-8D94-2910F41209DF}" dt="2022-03-29T19:45:43.855" v="811" actId="6549"/>
          <ac:spMkLst>
            <pc:docMk/>
            <pc:sldMk cId="3557154419" sldId="2144328256"/>
            <ac:spMk id="2" creationId="{828226B8-156D-423E-A30D-C5B3E563F0DC}"/>
          </ac:spMkLst>
        </pc:spChg>
        <pc:spChg chg="mod">
          <ac:chgData name="Karolina Guillen" userId="c1c08796-a0be-47c6-af52-5d31fd96ec50" providerId="ADAL" clId="{077574A3-B06C-45CC-8D94-2910F41209DF}" dt="2022-03-24T18:58:54.514" v="53" actId="14100"/>
          <ac:spMkLst>
            <pc:docMk/>
            <pc:sldMk cId="3557154419" sldId="2144328256"/>
            <ac:spMk id="34" creationId="{C86A1B5C-1444-45E2-98E7-3EE1057B7854}"/>
          </ac:spMkLst>
        </pc:spChg>
        <pc:spChg chg="mod">
          <ac:chgData name="Karolina Guillen" userId="c1c08796-a0be-47c6-af52-5d31fd96ec50" providerId="ADAL" clId="{077574A3-B06C-45CC-8D94-2910F41209DF}" dt="2022-03-24T18:59:54.713" v="55" actId="20577"/>
          <ac:spMkLst>
            <pc:docMk/>
            <pc:sldMk cId="3557154419" sldId="2144328256"/>
            <ac:spMk id="38" creationId="{73851BD9-E902-4017-B780-F06865C6C84F}"/>
          </ac:spMkLst>
        </pc:spChg>
        <pc:spChg chg="mod">
          <ac:chgData name="Karolina Guillen" userId="c1c08796-a0be-47c6-af52-5d31fd96ec50" providerId="ADAL" clId="{077574A3-B06C-45CC-8D94-2910F41209DF}" dt="2022-03-24T18:57:47.083" v="26"/>
          <ac:spMkLst>
            <pc:docMk/>
            <pc:sldMk cId="3557154419" sldId="2144328256"/>
            <ac:spMk id="44" creationId="{2365AC0F-56BA-4029-A1EF-C63D7776B653}"/>
          </ac:spMkLst>
        </pc:spChg>
        <pc:spChg chg="mod">
          <ac:chgData name="Karolina Guillen" userId="c1c08796-a0be-47c6-af52-5d31fd96ec50" providerId="ADAL" clId="{077574A3-B06C-45CC-8D94-2910F41209DF}" dt="2022-03-29T14:12:16.898" v="268" actId="14100"/>
          <ac:spMkLst>
            <pc:docMk/>
            <pc:sldMk cId="3557154419" sldId="2144328256"/>
            <ac:spMk id="48" creationId="{BB9777B2-A132-41D5-B86C-9334A1A8EBF9}"/>
          </ac:spMkLst>
        </pc:spChg>
        <pc:spChg chg="mod">
          <ac:chgData name="Karolina Guillen" userId="c1c08796-a0be-47c6-af52-5d31fd96ec50" providerId="ADAL" clId="{077574A3-B06C-45CC-8D94-2910F41209DF}" dt="2022-03-29T14:23:06.580" v="447" actId="164"/>
          <ac:spMkLst>
            <pc:docMk/>
            <pc:sldMk cId="3557154419" sldId="2144328256"/>
            <ac:spMk id="91" creationId="{2785D820-B170-45A2-B5A5-2AABF27FB549}"/>
          </ac:spMkLst>
        </pc:spChg>
        <pc:grpChg chg="add mod">
          <ac:chgData name="Karolina Guillen" userId="c1c08796-a0be-47c6-af52-5d31fd96ec50" providerId="ADAL" clId="{077574A3-B06C-45CC-8D94-2910F41209DF}" dt="2022-03-29T14:23:17.772" v="460" actId="1035"/>
          <ac:grpSpMkLst>
            <pc:docMk/>
            <pc:sldMk cId="3557154419" sldId="2144328256"/>
            <ac:grpSpMk id="3" creationId="{94DA50AA-05A8-4D5C-9BAD-BC73E7941682}"/>
          </ac:grpSpMkLst>
        </pc:grpChg>
        <pc:picChg chg="mod">
          <ac:chgData name="Karolina Guillen" userId="c1c08796-a0be-47c6-af52-5d31fd96ec50" providerId="ADAL" clId="{077574A3-B06C-45CC-8D94-2910F41209DF}" dt="2022-03-29T14:23:06.580" v="447" actId="164"/>
          <ac:picMkLst>
            <pc:docMk/>
            <pc:sldMk cId="3557154419" sldId="2144328256"/>
            <ac:picMk id="39" creationId="{CAD0BA69-907B-46F9-BB8D-14522662942C}"/>
          </ac:picMkLst>
        </pc:picChg>
      </pc:sldChg>
      <pc:sldChg chg="delSp modSp mod delCm">
        <pc:chgData name="Karolina Guillen" userId="c1c08796-a0be-47c6-af52-5d31fd96ec50" providerId="ADAL" clId="{077574A3-B06C-45CC-8D94-2910F41209DF}" dt="2022-04-06T14:52:05.329" v="818"/>
        <pc:sldMkLst>
          <pc:docMk/>
          <pc:sldMk cId="3457515328" sldId="2144328263"/>
        </pc:sldMkLst>
        <pc:spChg chg="del">
          <ac:chgData name="Karolina Guillen" userId="c1c08796-a0be-47c6-af52-5d31fd96ec50" providerId="ADAL" clId="{077574A3-B06C-45CC-8D94-2910F41209DF}" dt="2022-04-06T14:51:39.923" v="814" actId="478"/>
          <ac:spMkLst>
            <pc:docMk/>
            <pc:sldMk cId="3457515328" sldId="2144328263"/>
            <ac:spMk id="6" creationId="{AC7CB445-634F-48C5-8212-E472AA7D9F5E}"/>
          </ac:spMkLst>
        </pc:spChg>
        <pc:spChg chg="mod">
          <ac:chgData name="Karolina Guillen" userId="c1c08796-a0be-47c6-af52-5d31fd96ec50" providerId="ADAL" clId="{077574A3-B06C-45CC-8D94-2910F41209DF}" dt="2022-04-06T14:52:05.329" v="818"/>
          <ac:spMkLst>
            <pc:docMk/>
            <pc:sldMk cId="3457515328" sldId="2144328263"/>
            <ac:spMk id="16" creationId="{5985F0F6-8612-43EE-88FD-E70DB5135932}"/>
          </ac:spMkLst>
        </pc:spChg>
        <pc:picChg chg="mod">
          <ac:chgData name="Karolina Guillen" userId="c1c08796-a0be-47c6-af52-5d31fd96ec50" providerId="ADAL" clId="{077574A3-B06C-45CC-8D94-2910F41209DF}" dt="2022-04-06T14:51:37.185" v="813"/>
          <ac:picMkLst>
            <pc:docMk/>
            <pc:sldMk cId="3457515328" sldId="2144328263"/>
            <ac:picMk id="5" creationId="{8C557A90-9B8F-4E4A-90ED-A4B2775209E5}"/>
          </ac:picMkLst>
        </pc:picChg>
      </pc:sldChg>
      <pc:sldChg chg="addSp delSp modSp mod addCm delCm">
        <pc:chgData name="Karolina Guillen" userId="c1c08796-a0be-47c6-af52-5d31fd96ec50" providerId="ADAL" clId="{077574A3-B06C-45CC-8D94-2910F41209DF}" dt="2022-03-29T17:04:11.604" v="781"/>
        <pc:sldMkLst>
          <pc:docMk/>
          <pc:sldMk cId="1712875105" sldId="2144328279"/>
        </pc:sldMkLst>
        <pc:spChg chg="add del mod">
          <ac:chgData name="Karolina Guillen" userId="c1c08796-a0be-47c6-af52-5d31fd96ec50" providerId="ADAL" clId="{077574A3-B06C-45CC-8D94-2910F41209DF}" dt="2022-03-29T13:54:44.092" v="81" actId="478"/>
          <ac:spMkLst>
            <pc:docMk/>
            <pc:sldMk cId="1712875105" sldId="2144328279"/>
            <ac:spMk id="14" creationId="{002C16BC-BA4A-4C15-8F04-607DC6517EAA}"/>
          </ac:spMkLst>
        </pc:spChg>
        <pc:spChg chg="add del mod">
          <ac:chgData name="Karolina Guillen" userId="c1c08796-a0be-47c6-af52-5d31fd96ec50" providerId="ADAL" clId="{077574A3-B06C-45CC-8D94-2910F41209DF}" dt="2022-03-29T13:54:44.092" v="81" actId="478"/>
          <ac:spMkLst>
            <pc:docMk/>
            <pc:sldMk cId="1712875105" sldId="2144328279"/>
            <ac:spMk id="15" creationId="{7947FC94-39FF-4409-8700-1B87D4C584E3}"/>
          </ac:spMkLst>
        </pc:spChg>
        <pc:spChg chg="add del mod">
          <ac:chgData name="Karolina Guillen" userId="c1c08796-a0be-47c6-af52-5d31fd96ec50" providerId="ADAL" clId="{077574A3-B06C-45CC-8D94-2910F41209DF}" dt="2022-03-29T13:54:44.092" v="81" actId="478"/>
          <ac:spMkLst>
            <pc:docMk/>
            <pc:sldMk cId="1712875105" sldId="2144328279"/>
            <ac:spMk id="16" creationId="{8E7725E7-8E56-4C69-A5D6-DDC7515C5F0F}"/>
          </ac:spMkLst>
        </pc:spChg>
        <pc:spChg chg="add del mod">
          <ac:chgData name="Karolina Guillen" userId="c1c08796-a0be-47c6-af52-5d31fd96ec50" providerId="ADAL" clId="{077574A3-B06C-45CC-8D94-2910F41209DF}" dt="2022-03-29T13:54:44.092" v="81" actId="478"/>
          <ac:spMkLst>
            <pc:docMk/>
            <pc:sldMk cId="1712875105" sldId="2144328279"/>
            <ac:spMk id="17" creationId="{0EAE04A5-6ED8-4BB8-BFEC-206E57A2AF9C}"/>
          </ac:spMkLst>
        </pc:spChg>
        <pc:spChg chg="add del mod">
          <ac:chgData name="Karolina Guillen" userId="c1c08796-a0be-47c6-af52-5d31fd96ec50" providerId="ADAL" clId="{077574A3-B06C-45CC-8D94-2910F41209DF}" dt="2022-03-29T13:54:44.092" v="81" actId="478"/>
          <ac:spMkLst>
            <pc:docMk/>
            <pc:sldMk cId="1712875105" sldId="2144328279"/>
            <ac:spMk id="18" creationId="{B3F8C0D0-0756-4EFD-A3F5-C486DAC336F3}"/>
          </ac:spMkLst>
        </pc:spChg>
        <pc:spChg chg="add del mod">
          <ac:chgData name="Karolina Guillen" userId="c1c08796-a0be-47c6-af52-5d31fd96ec50" providerId="ADAL" clId="{077574A3-B06C-45CC-8D94-2910F41209DF}" dt="2022-03-29T13:54:44.092" v="81" actId="478"/>
          <ac:spMkLst>
            <pc:docMk/>
            <pc:sldMk cId="1712875105" sldId="2144328279"/>
            <ac:spMk id="19" creationId="{B0EFB6FE-DBC9-4022-A646-C4ED22BE5B7F}"/>
          </ac:spMkLst>
        </pc:spChg>
        <pc:spChg chg="add del mod">
          <ac:chgData name="Karolina Guillen" userId="c1c08796-a0be-47c6-af52-5d31fd96ec50" providerId="ADAL" clId="{077574A3-B06C-45CC-8D94-2910F41209DF}" dt="2022-03-29T13:54:44.092" v="81" actId="478"/>
          <ac:spMkLst>
            <pc:docMk/>
            <pc:sldMk cId="1712875105" sldId="2144328279"/>
            <ac:spMk id="21" creationId="{8249D0CA-512A-4432-8012-B06D3D3C4E48}"/>
          </ac:spMkLst>
        </pc:spChg>
        <pc:spChg chg="add del mod">
          <ac:chgData name="Karolina Guillen" userId="c1c08796-a0be-47c6-af52-5d31fd96ec50" providerId="ADAL" clId="{077574A3-B06C-45CC-8D94-2910F41209DF}" dt="2022-03-29T13:54:44.092" v="81" actId="478"/>
          <ac:spMkLst>
            <pc:docMk/>
            <pc:sldMk cId="1712875105" sldId="2144328279"/>
            <ac:spMk id="22" creationId="{8E1759F3-5026-4498-8BB4-B5BFE6AF99B6}"/>
          </ac:spMkLst>
        </pc:spChg>
        <pc:spChg chg="add del mod">
          <ac:chgData name="Karolina Guillen" userId="c1c08796-a0be-47c6-af52-5d31fd96ec50" providerId="ADAL" clId="{077574A3-B06C-45CC-8D94-2910F41209DF}" dt="2022-03-29T13:54:44.092" v="81" actId="478"/>
          <ac:spMkLst>
            <pc:docMk/>
            <pc:sldMk cId="1712875105" sldId="2144328279"/>
            <ac:spMk id="23" creationId="{4CF19463-F5B1-4CAA-AF74-4DDFC7A08983}"/>
          </ac:spMkLst>
        </pc:spChg>
        <pc:spChg chg="add del mod">
          <ac:chgData name="Karolina Guillen" userId="c1c08796-a0be-47c6-af52-5d31fd96ec50" providerId="ADAL" clId="{077574A3-B06C-45CC-8D94-2910F41209DF}" dt="2022-03-29T13:54:44.092" v="81" actId="478"/>
          <ac:spMkLst>
            <pc:docMk/>
            <pc:sldMk cId="1712875105" sldId="2144328279"/>
            <ac:spMk id="28" creationId="{C82FE249-6493-497C-A3FE-9FB56579D292}"/>
          </ac:spMkLst>
        </pc:spChg>
        <pc:spChg chg="add del mod">
          <ac:chgData name="Karolina Guillen" userId="c1c08796-a0be-47c6-af52-5d31fd96ec50" providerId="ADAL" clId="{077574A3-B06C-45CC-8D94-2910F41209DF}" dt="2022-03-29T13:54:44.092" v="81" actId="478"/>
          <ac:spMkLst>
            <pc:docMk/>
            <pc:sldMk cId="1712875105" sldId="2144328279"/>
            <ac:spMk id="29" creationId="{DB01F624-5E14-4E72-8B86-452188B9EF6E}"/>
          </ac:spMkLst>
        </pc:spChg>
        <pc:spChg chg="add del mod">
          <ac:chgData name="Karolina Guillen" userId="c1c08796-a0be-47c6-af52-5d31fd96ec50" providerId="ADAL" clId="{077574A3-B06C-45CC-8D94-2910F41209DF}" dt="2022-03-29T13:54:44.092" v="81" actId="478"/>
          <ac:spMkLst>
            <pc:docMk/>
            <pc:sldMk cId="1712875105" sldId="2144328279"/>
            <ac:spMk id="31" creationId="{51EDD4C5-C3F6-407B-8E62-1D523484DE7C}"/>
          </ac:spMkLst>
        </pc:spChg>
        <pc:spChg chg="add del mod">
          <ac:chgData name="Karolina Guillen" userId="c1c08796-a0be-47c6-af52-5d31fd96ec50" providerId="ADAL" clId="{077574A3-B06C-45CC-8D94-2910F41209DF}" dt="2022-03-29T13:54:44.092" v="81" actId="478"/>
          <ac:spMkLst>
            <pc:docMk/>
            <pc:sldMk cId="1712875105" sldId="2144328279"/>
            <ac:spMk id="32" creationId="{3B2C6804-BA86-4E54-98B5-CBB64C47E287}"/>
          </ac:spMkLst>
        </pc:spChg>
        <pc:spChg chg="add del mod">
          <ac:chgData name="Karolina Guillen" userId="c1c08796-a0be-47c6-af52-5d31fd96ec50" providerId="ADAL" clId="{077574A3-B06C-45CC-8D94-2910F41209DF}" dt="2022-03-29T13:54:44.092" v="81" actId="478"/>
          <ac:spMkLst>
            <pc:docMk/>
            <pc:sldMk cId="1712875105" sldId="2144328279"/>
            <ac:spMk id="33" creationId="{1E6EC1DB-A8B8-4C65-8AF3-9868E9C1F421}"/>
          </ac:spMkLst>
        </pc:spChg>
        <pc:spChg chg="add del mod">
          <ac:chgData name="Karolina Guillen" userId="c1c08796-a0be-47c6-af52-5d31fd96ec50" providerId="ADAL" clId="{077574A3-B06C-45CC-8D94-2910F41209DF}" dt="2022-03-29T13:54:44.092" v="81" actId="478"/>
          <ac:spMkLst>
            <pc:docMk/>
            <pc:sldMk cId="1712875105" sldId="2144328279"/>
            <ac:spMk id="34" creationId="{2D5C8560-AFB2-4FFE-9D02-AC6CF5FEDB70}"/>
          </ac:spMkLst>
        </pc:spChg>
        <pc:spChg chg="add del mod">
          <ac:chgData name="Karolina Guillen" userId="c1c08796-a0be-47c6-af52-5d31fd96ec50" providerId="ADAL" clId="{077574A3-B06C-45CC-8D94-2910F41209DF}" dt="2022-03-29T13:54:44.092" v="81" actId="478"/>
          <ac:spMkLst>
            <pc:docMk/>
            <pc:sldMk cId="1712875105" sldId="2144328279"/>
            <ac:spMk id="35" creationId="{CDD7344B-287B-40A6-8D31-05307C0BEDA1}"/>
          </ac:spMkLst>
        </pc:spChg>
        <pc:spChg chg="add del mod">
          <ac:chgData name="Karolina Guillen" userId="c1c08796-a0be-47c6-af52-5d31fd96ec50" providerId="ADAL" clId="{077574A3-B06C-45CC-8D94-2910F41209DF}" dt="2022-03-29T13:54:44.092" v="81" actId="478"/>
          <ac:spMkLst>
            <pc:docMk/>
            <pc:sldMk cId="1712875105" sldId="2144328279"/>
            <ac:spMk id="36" creationId="{16FD6DB7-B0E8-4D18-B299-734BBF71A79D}"/>
          </ac:spMkLst>
        </pc:spChg>
        <pc:picChg chg="add mod">
          <ac:chgData name="Karolina Guillen" userId="c1c08796-a0be-47c6-af52-5d31fd96ec50" providerId="ADAL" clId="{077574A3-B06C-45CC-8D94-2910F41209DF}" dt="2022-03-29T13:55:09.395" v="88" actId="12788"/>
          <ac:picMkLst>
            <pc:docMk/>
            <pc:sldMk cId="1712875105" sldId="2144328279"/>
            <ac:picMk id="3" creationId="{436774A4-56C5-4D17-829B-3980ABBD84A7}"/>
          </ac:picMkLst>
        </pc:picChg>
        <pc:picChg chg="del">
          <ac:chgData name="Karolina Guillen" userId="c1c08796-a0be-47c6-af52-5d31fd96ec50" providerId="ADAL" clId="{077574A3-B06C-45CC-8D94-2910F41209DF}" dt="2022-03-29T13:53:51.795" v="58" actId="478"/>
          <ac:picMkLst>
            <pc:docMk/>
            <pc:sldMk cId="1712875105" sldId="2144328279"/>
            <ac:picMk id="4" creationId="{BDC38380-090D-4E81-9413-E88AF15EDECE}"/>
          </ac:picMkLst>
        </pc:picChg>
        <pc:picChg chg="add del mod">
          <ac:chgData name="Karolina Guillen" userId="c1c08796-a0be-47c6-af52-5d31fd96ec50" providerId="ADAL" clId="{077574A3-B06C-45CC-8D94-2910F41209DF}" dt="2022-03-29T13:54:44.092" v="81" actId="478"/>
          <ac:picMkLst>
            <pc:docMk/>
            <pc:sldMk cId="1712875105" sldId="2144328279"/>
            <ac:picMk id="37" creationId="{12A9B60E-B236-421E-AC57-8C6C7000FB0A}"/>
          </ac:picMkLst>
        </pc:picChg>
        <pc:picChg chg="add del mod">
          <ac:chgData name="Karolina Guillen" userId="c1c08796-a0be-47c6-af52-5d31fd96ec50" providerId="ADAL" clId="{077574A3-B06C-45CC-8D94-2910F41209DF}" dt="2022-03-29T13:54:44.092" v="81" actId="478"/>
          <ac:picMkLst>
            <pc:docMk/>
            <pc:sldMk cId="1712875105" sldId="2144328279"/>
            <ac:picMk id="38" creationId="{3E6B0A73-612F-4E0A-8D83-A5130119BFA9}"/>
          </ac:picMkLst>
        </pc:picChg>
        <pc:picChg chg="add del mod">
          <ac:chgData name="Karolina Guillen" userId="c1c08796-a0be-47c6-af52-5d31fd96ec50" providerId="ADAL" clId="{077574A3-B06C-45CC-8D94-2910F41209DF}" dt="2022-03-29T13:54:44.092" v="81" actId="478"/>
          <ac:picMkLst>
            <pc:docMk/>
            <pc:sldMk cId="1712875105" sldId="2144328279"/>
            <ac:picMk id="39" creationId="{A08E9D99-0099-4811-B529-A4412B53652F}"/>
          </ac:picMkLst>
        </pc:picChg>
        <pc:picChg chg="add del mod">
          <ac:chgData name="Karolina Guillen" userId="c1c08796-a0be-47c6-af52-5d31fd96ec50" providerId="ADAL" clId="{077574A3-B06C-45CC-8D94-2910F41209DF}" dt="2022-03-29T13:54:44.092" v="81" actId="478"/>
          <ac:picMkLst>
            <pc:docMk/>
            <pc:sldMk cId="1712875105" sldId="2144328279"/>
            <ac:picMk id="40" creationId="{78FD2C26-5A60-4016-B9A9-2E3229E78A3F}"/>
          </ac:picMkLst>
        </pc:picChg>
        <pc:picChg chg="add del mod">
          <ac:chgData name="Karolina Guillen" userId="c1c08796-a0be-47c6-af52-5d31fd96ec50" providerId="ADAL" clId="{077574A3-B06C-45CC-8D94-2910F41209DF}" dt="2022-03-29T13:54:44.092" v="81" actId="478"/>
          <ac:picMkLst>
            <pc:docMk/>
            <pc:sldMk cId="1712875105" sldId="2144328279"/>
            <ac:picMk id="41" creationId="{805792BA-3B3D-4EA1-942F-51E206371835}"/>
          </ac:picMkLst>
        </pc:picChg>
        <pc:picChg chg="add del mod">
          <ac:chgData name="Karolina Guillen" userId="c1c08796-a0be-47c6-af52-5d31fd96ec50" providerId="ADAL" clId="{077574A3-B06C-45CC-8D94-2910F41209DF}" dt="2022-03-29T13:54:44.092" v="81" actId="478"/>
          <ac:picMkLst>
            <pc:docMk/>
            <pc:sldMk cId="1712875105" sldId="2144328279"/>
            <ac:picMk id="42" creationId="{A087055F-5410-4C8D-8F6C-4E8E94D37114}"/>
          </ac:picMkLst>
        </pc:picChg>
        <pc:picChg chg="add del mod">
          <ac:chgData name="Karolina Guillen" userId="c1c08796-a0be-47c6-af52-5d31fd96ec50" providerId="ADAL" clId="{077574A3-B06C-45CC-8D94-2910F41209DF}" dt="2022-03-29T13:54:44.092" v="81" actId="478"/>
          <ac:picMkLst>
            <pc:docMk/>
            <pc:sldMk cId="1712875105" sldId="2144328279"/>
            <ac:picMk id="44" creationId="{2085FB5A-5D7B-417E-8AC0-867AD44832A1}"/>
          </ac:picMkLst>
        </pc:picChg>
        <pc:picChg chg="add del mod">
          <ac:chgData name="Karolina Guillen" userId="c1c08796-a0be-47c6-af52-5d31fd96ec50" providerId="ADAL" clId="{077574A3-B06C-45CC-8D94-2910F41209DF}" dt="2022-03-29T13:54:44.092" v="81" actId="478"/>
          <ac:picMkLst>
            <pc:docMk/>
            <pc:sldMk cId="1712875105" sldId="2144328279"/>
            <ac:picMk id="45" creationId="{A29EEFBB-3204-48EF-964F-90D21B1C5FD0}"/>
          </ac:picMkLst>
        </pc:picChg>
        <pc:picChg chg="add del mod">
          <ac:chgData name="Karolina Guillen" userId="c1c08796-a0be-47c6-af52-5d31fd96ec50" providerId="ADAL" clId="{077574A3-B06C-45CC-8D94-2910F41209DF}" dt="2022-03-29T13:54:44.092" v="81" actId="478"/>
          <ac:picMkLst>
            <pc:docMk/>
            <pc:sldMk cId="1712875105" sldId="2144328279"/>
            <ac:picMk id="46" creationId="{76104B73-951D-4AAB-9EEE-6239B179D4F2}"/>
          </ac:picMkLst>
        </pc:picChg>
        <pc:picChg chg="add del mod">
          <ac:chgData name="Karolina Guillen" userId="c1c08796-a0be-47c6-af52-5d31fd96ec50" providerId="ADAL" clId="{077574A3-B06C-45CC-8D94-2910F41209DF}" dt="2022-03-29T13:54:44.092" v="81" actId="478"/>
          <ac:picMkLst>
            <pc:docMk/>
            <pc:sldMk cId="1712875105" sldId="2144328279"/>
            <ac:picMk id="47" creationId="{30F5A67D-0773-4C2D-B14D-179925E81381}"/>
          </ac:picMkLst>
        </pc:picChg>
        <pc:picChg chg="add del mod">
          <ac:chgData name="Karolina Guillen" userId="c1c08796-a0be-47c6-af52-5d31fd96ec50" providerId="ADAL" clId="{077574A3-B06C-45CC-8D94-2910F41209DF}" dt="2022-03-29T13:54:44.092" v="81" actId="478"/>
          <ac:picMkLst>
            <pc:docMk/>
            <pc:sldMk cId="1712875105" sldId="2144328279"/>
            <ac:picMk id="48" creationId="{9EB74F0D-42C1-4F1E-A156-688F3B0D1210}"/>
          </ac:picMkLst>
        </pc:picChg>
        <pc:picChg chg="add del mod">
          <ac:chgData name="Karolina Guillen" userId="c1c08796-a0be-47c6-af52-5d31fd96ec50" providerId="ADAL" clId="{077574A3-B06C-45CC-8D94-2910F41209DF}" dt="2022-03-29T13:54:44.092" v="81" actId="478"/>
          <ac:picMkLst>
            <pc:docMk/>
            <pc:sldMk cId="1712875105" sldId="2144328279"/>
            <ac:picMk id="49" creationId="{0C1BC660-96E6-4858-8431-510585028F2B}"/>
          </ac:picMkLst>
        </pc:picChg>
        <pc:picChg chg="add del mod">
          <ac:chgData name="Karolina Guillen" userId="c1c08796-a0be-47c6-af52-5d31fd96ec50" providerId="ADAL" clId="{077574A3-B06C-45CC-8D94-2910F41209DF}" dt="2022-03-29T13:54:44.092" v="81" actId="478"/>
          <ac:picMkLst>
            <pc:docMk/>
            <pc:sldMk cId="1712875105" sldId="2144328279"/>
            <ac:picMk id="50" creationId="{805BA78F-D7BD-4DC6-B017-6AF5B8C9B480}"/>
          </ac:picMkLst>
        </pc:picChg>
        <pc:picChg chg="add del mod">
          <ac:chgData name="Karolina Guillen" userId="c1c08796-a0be-47c6-af52-5d31fd96ec50" providerId="ADAL" clId="{077574A3-B06C-45CC-8D94-2910F41209DF}" dt="2022-03-29T13:54:44.092" v="81" actId="478"/>
          <ac:picMkLst>
            <pc:docMk/>
            <pc:sldMk cId="1712875105" sldId="2144328279"/>
            <ac:picMk id="51" creationId="{3869DEF2-6217-43F1-9B87-45E874A5691C}"/>
          </ac:picMkLst>
        </pc:picChg>
        <pc:picChg chg="add del mod">
          <ac:chgData name="Karolina Guillen" userId="c1c08796-a0be-47c6-af52-5d31fd96ec50" providerId="ADAL" clId="{077574A3-B06C-45CC-8D94-2910F41209DF}" dt="2022-03-29T13:54:44.092" v="81" actId="478"/>
          <ac:picMkLst>
            <pc:docMk/>
            <pc:sldMk cId="1712875105" sldId="2144328279"/>
            <ac:picMk id="52" creationId="{8D96B7C5-6E1A-4A8F-A7B5-C4EDC25D7C87}"/>
          </ac:picMkLst>
        </pc:picChg>
        <pc:picChg chg="add del mod">
          <ac:chgData name="Karolina Guillen" userId="c1c08796-a0be-47c6-af52-5d31fd96ec50" providerId="ADAL" clId="{077574A3-B06C-45CC-8D94-2910F41209DF}" dt="2022-03-29T13:54:44.092" v="81" actId="478"/>
          <ac:picMkLst>
            <pc:docMk/>
            <pc:sldMk cId="1712875105" sldId="2144328279"/>
            <ac:picMk id="53" creationId="{5E60A685-4C23-4458-9905-DFD6C406FD4C}"/>
          </ac:picMkLst>
        </pc:picChg>
        <pc:picChg chg="add del mod">
          <ac:chgData name="Karolina Guillen" userId="c1c08796-a0be-47c6-af52-5d31fd96ec50" providerId="ADAL" clId="{077574A3-B06C-45CC-8D94-2910F41209DF}" dt="2022-03-29T13:54:44.092" v="81" actId="478"/>
          <ac:picMkLst>
            <pc:docMk/>
            <pc:sldMk cId="1712875105" sldId="2144328279"/>
            <ac:picMk id="54" creationId="{5B1B9403-4D47-4DDE-BD5C-6657B6C9EC52}"/>
          </ac:picMkLst>
        </pc:picChg>
        <pc:picChg chg="add del mod">
          <ac:chgData name="Karolina Guillen" userId="c1c08796-a0be-47c6-af52-5d31fd96ec50" providerId="ADAL" clId="{077574A3-B06C-45CC-8D94-2910F41209DF}" dt="2022-03-29T13:54:44.092" v="81" actId="478"/>
          <ac:picMkLst>
            <pc:docMk/>
            <pc:sldMk cId="1712875105" sldId="2144328279"/>
            <ac:picMk id="55" creationId="{C1C3286D-9A3C-4B4B-BF97-06760D5C839D}"/>
          </ac:picMkLst>
        </pc:picChg>
        <pc:picChg chg="add del mod">
          <ac:chgData name="Karolina Guillen" userId="c1c08796-a0be-47c6-af52-5d31fd96ec50" providerId="ADAL" clId="{077574A3-B06C-45CC-8D94-2910F41209DF}" dt="2022-03-29T13:54:44.092" v="81" actId="478"/>
          <ac:picMkLst>
            <pc:docMk/>
            <pc:sldMk cId="1712875105" sldId="2144328279"/>
            <ac:picMk id="56" creationId="{54B99B74-01CD-4CD2-8EDF-EACDDA75B412}"/>
          </ac:picMkLst>
        </pc:picChg>
        <pc:picChg chg="add del mod">
          <ac:chgData name="Karolina Guillen" userId="c1c08796-a0be-47c6-af52-5d31fd96ec50" providerId="ADAL" clId="{077574A3-B06C-45CC-8D94-2910F41209DF}" dt="2022-03-29T13:54:44.092" v="81" actId="478"/>
          <ac:picMkLst>
            <pc:docMk/>
            <pc:sldMk cId="1712875105" sldId="2144328279"/>
            <ac:picMk id="57" creationId="{0B2270FF-84B2-4C07-B70F-CA513F022779}"/>
          </ac:picMkLst>
        </pc:picChg>
        <pc:picChg chg="add del mod">
          <ac:chgData name="Karolina Guillen" userId="c1c08796-a0be-47c6-af52-5d31fd96ec50" providerId="ADAL" clId="{077574A3-B06C-45CC-8D94-2910F41209DF}" dt="2022-03-29T13:54:44.092" v="81" actId="478"/>
          <ac:picMkLst>
            <pc:docMk/>
            <pc:sldMk cId="1712875105" sldId="2144328279"/>
            <ac:picMk id="58" creationId="{6B9D837C-D924-4DEE-A515-B91C1CCD211D}"/>
          </ac:picMkLst>
        </pc:picChg>
        <pc:picChg chg="add del mod">
          <ac:chgData name="Karolina Guillen" userId="c1c08796-a0be-47c6-af52-5d31fd96ec50" providerId="ADAL" clId="{077574A3-B06C-45CC-8D94-2910F41209DF}" dt="2022-03-29T13:54:44.092" v="81" actId="478"/>
          <ac:picMkLst>
            <pc:docMk/>
            <pc:sldMk cId="1712875105" sldId="2144328279"/>
            <ac:picMk id="59" creationId="{1AAD41C8-EBF3-4E2D-8CBD-7AD334CA6D8B}"/>
          </ac:picMkLst>
        </pc:picChg>
        <pc:picChg chg="add del mod">
          <ac:chgData name="Karolina Guillen" userId="c1c08796-a0be-47c6-af52-5d31fd96ec50" providerId="ADAL" clId="{077574A3-B06C-45CC-8D94-2910F41209DF}" dt="2022-03-29T13:54:44.092" v="81" actId="478"/>
          <ac:picMkLst>
            <pc:docMk/>
            <pc:sldMk cId="1712875105" sldId="2144328279"/>
            <ac:picMk id="60" creationId="{1579B0A4-CF22-4408-A419-A7C2B4866945}"/>
          </ac:picMkLst>
        </pc:picChg>
        <pc:picChg chg="add del mod">
          <ac:chgData name="Karolina Guillen" userId="c1c08796-a0be-47c6-af52-5d31fd96ec50" providerId="ADAL" clId="{077574A3-B06C-45CC-8D94-2910F41209DF}" dt="2022-03-29T13:54:44.092" v="81" actId="478"/>
          <ac:picMkLst>
            <pc:docMk/>
            <pc:sldMk cId="1712875105" sldId="2144328279"/>
            <ac:picMk id="61" creationId="{2D22B62A-7208-42C0-AF84-5A6360C96CCA}"/>
          </ac:picMkLst>
        </pc:picChg>
        <pc:picChg chg="add del mod">
          <ac:chgData name="Karolina Guillen" userId="c1c08796-a0be-47c6-af52-5d31fd96ec50" providerId="ADAL" clId="{077574A3-B06C-45CC-8D94-2910F41209DF}" dt="2022-03-29T13:54:44.092" v="81" actId="478"/>
          <ac:picMkLst>
            <pc:docMk/>
            <pc:sldMk cId="1712875105" sldId="2144328279"/>
            <ac:picMk id="62" creationId="{B0842CB9-850B-4604-91E4-A5D36118B4BD}"/>
          </ac:picMkLst>
        </pc:picChg>
        <pc:picChg chg="add del mod">
          <ac:chgData name="Karolina Guillen" userId="c1c08796-a0be-47c6-af52-5d31fd96ec50" providerId="ADAL" clId="{077574A3-B06C-45CC-8D94-2910F41209DF}" dt="2022-03-29T13:54:44.092" v="81" actId="478"/>
          <ac:picMkLst>
            <pc:docMk/>
            <pc:sldMk cId="1712875105" sldId="2144328279"/>
            <ac:picMk id="64" creationId="{8F284AF1-5959-447C-86EE-5E2A1F504476}"/>
          </ac:picMkLst>
        </pc:picChg>
        <pc:picChg chg="add del mod">
          <ac:chgData name="Karolina Guillen" userId="c1c08796-a0be-47c6-af52-5d31fd96ec50" providerId="ADAL" clId="{077574A3-B06C-45CC-8D94-2910F41209DF}" dt="2022-03-29T13:54:44.092" v="81" actId="478"/>
          <ac:picMkLst>
            <pc:docMk/>
            <pc:sldMk cId="1712875105" sldId="2144328279"/>
            <ac:picMk id="65" creationId="{3A8245FD-22DC-4C5A-9B28-87469978D3C0}"/>
          </ac:picMkLst>
        </pc:picChg>
        <pc:picChg chg="add del mod">
          <ac:chgData name="Karolina Guillen" userId="c1c08796-a0be-47c6-af52-5d31fd96ec50" providerId="ADAL" clId="{077574A3-B06C-45CC-8D94-2910F41209DF}" dt="2022-03-29T13:54:44.092" v="81" actId="478"/>
          <ac:picMkLst>
            <pc:docMk/>
            <pc:sldMk cId="1712875105" sldId="2144328279"/>
            <ac:picMk id="66" creationId="{BC6B4939-8E80-4304-BC19-F9D5ACFF47E6}"/>
          </ac:picMkLst>
        </pc:picChg>
        <pc:picChg chg="add del mod">
          <ac:chgData name="Karolina Guillen" userId="c1c08796-a0be-47c6-af52-5d31fd96ec50" providerId="ADAL" clId="{077574A3-B06C-45CC-8D94-2910F41209DF}" dt="2022-03-29T13:54:44.092" v="81" actId="478"/>
          <ac:picMkLst>
            <pc:docMk/>
            <pc:sldMk cId="1712875105" sldId="2144328279"/>
            <ac:picMk id="67" creationId="{773F3961-D8CD-4C93-93FB-DDA7ED7640E3}"/>
          </ac:picMkLst>
        </pc:picChg>
        <pc:picChg chg="add del mod">
          <ac:chgData name="Karolina Guillen" userId="c1c08796-a0be-47c6-af52-5d31fd96ec50" providerId="ADAL" clId="{077574A3-B06C-45CC-8D94-2910F41209DF}" dt="2022-03-29T13:54:44.092" v="81" actId="478"/>
          <ac:picMkLst>
            <pc:docMk/>
            <pc:sldMk cId="1712875105" sldId="2144328279"/>
            <ac:picMk id="68" creationId="{91D11D75-829D-4ECA-A272-8AB4CC4BDD1D}"/>
          </ac:picMkLst>
        </pc:picChg>
        <pc:picChg chg="add del mod">
          <ac:chgData name="Karolina Guillen" userId="c1c08796-a0be-47c6-af52-5d31fd96ec50" providerId="ADAL" clId="{077574A3-B06C-45CC-8D94-2910F41209DF}" dt="2022-03-29T13:54:44.092" v="81" actId="478"/>
          <ac:picMkLst>
            <pc:docMk/>
            <pc:sldMk cId="1712875105" sldId="2144328279"/>
            <ac:picMk id="69" creationId="{8D766FF3-D1A5-443D-B705-21771F082DC8}"/>
          </ac:picMkLst>
        </pc:picChg>
        <pc:picChg chg="add del mod">
          <ac:chgData name="Karolina Guillen" userId="c1c08796-a0be-47c6-af52-5d31fd96ec50" providerId="ADAL" clId="{077574A3-B06C-45CC-8D94-2910F41209DF}" dt="2022-03-29T13:54:44.092" v="81" actId="478"/>
          <ac:picMkLst>
            <pc:docMk/>
            <pc:sldMk cId="1712875105" sldId="2144328279"/>
            <ac:picMk id="70" creationId="{368548DC-BE76-426F-8C4B-1CAF368FBB8C}"/>
          </ac:picMkLst>
        </pc:picChg>
        <pc:picChg chg="add del mod">
          <ac:chgData name="Karolina Guillen" userId="c1c08796-a0be-47c6-af52-5d31fd96ec50" providerId="ADAL" clId="{077574A3-B06C-45CC-8D94-2910F41209DF}" dt="2022-03-29T13:54:44.092" v="81" actId="478"/>
          <ac:picMkLst>
            <pc:docMk/>
            <pc:sldMk cId="1712875105" sldId="2144328279"/>
            <ac:picMk id="71" creationId="{0CE728DE-A755-41EB-BA13-95B7FD128B4D}"/>
          </ac:picMkLst>
        </pc:picChg>
        <pc:picChg chg="add del mod">
          <ac:chgData name="Karolina Guillen" userId="c1c08796-a0be-47c6-af52-5d31fd96ec50" providerId="ADAL" clId="{077574A3-B06C-45CC-8D94-2910F41209DF}" dt="2022-03-29T13:54:44.092" v="81" actId="478"/>
          <ac:picMkLst>
            <pc:docMk/>
            <pc:sldMk cId="1712875105" sldId="2144328279"/>
            <ac:picMk id="72" creationId="{6648560D-F8D3-4E93-9DD8-A9D616C73923}"/>
          </ac:picMkLst>
        </pc:picChg>
        <pc:picChg chg="add del mod">
          <ac:chgData name="Karolina Guillen" userId="c1c08796-a0be-47c6-af52-5d31fd96ec50" providerId="ADAL" clId="{077574A3-B06C-45CC-8D94-2910F41209DF}" dt="2022-03-29T13:54:44.092" v="81" actId="478"/>
          <ac:picMkLst>
            <pc:docMk/>
            <pc:sldMk cId="1712875105" sldId="2144328279"/>
            <ac:picMk id="73" creationId="{8BDE7788-2D4A-49CD-9E30-50F19E41DF60}"/>
          </ac:picMkLst>
        </pc:picChg>
        <pc:picChg chg="add del mod">
          <ac:chgData name="Karolina Guillen" userId="c1c08796-a0be-47c6-af52-5d31fd96ec50" providerId="ADAL" clId="{077574A3-B06C-45CC-8D94-2910F41209DF}" dt="2022-03-29T13:54:44.092" v="81" actId="478"/>
          <ac:picMkLst>
            <pc:docMk/>
            <pc:sldMk cId="1712875105" sldId="2144328279"/>
            <ac:picMk id="74" creationId="{FB48B098-07B9-4526-9E4A-1CCC7873F7FD}"/>
          </ac:picMkLst>
        </pc:picChg>
        <pc:picChg chg="add del mod">
          <ac:chgData name="Karolina Guillen" userId="c1c08796-a0be-47c6-af52-5d31fd96ec50" providerId="ADAL" clId="{077574A3-B06C-45CC-8D94-2910F41209DF}" dt="2022-03-29T13:54:44.092" v="81" actId="478"/>
          <ac:picMkLst>
            <pc:docMk/>
            <pc:sldMk cId="1712875105" sldId="2144328279"/>
            <ac:picMk id="75" creationId="{1462FDE2-979E-4391-9BFF-2DA9C476EB32}"/>
          </ac:picMkLst>
        </pc:picChg>
        <pc:picChg chg="add del mod">
          <ac:chgData name="Karolina Guillen" userId="c1c08796-a0be-47c6-af52-5d31fd96ec50" providerId="ADAL" clId="{077574A3-B06C-45CC-8D94-2910F41209DF}" dt="2022-03-29T13:54:44.092" v="81" actId="478"/>
          <ac:picMkLst>
            <pc:docMk/>
            <pc:sldMk cId="1712875105" sldId="2144328279"/>
            <ac:picMk id="76" creationId="{7CC45174-21DC-461E-A3F5-3AB1ED4E0199}"/>
          </ac:picMkLst>
        </pc:picChg>
        <pc:picChg chg="add del mod">
          <ac:chgData name="Karolina Guillen" userId="c1c08796-a0be-47c6-af52-5d31fd96ec50" providerId="ADAL" clId="{077574A3-B06C-45CC-8D94-2910F41209DF}" dt="2022-03-29T13:54:44.092" v="81" actId="478"/>
          <ac:picMkLst>
            <pc:docMk/>
            <pc:sldMk cId="1712875105" sldId="2144328279"/>
            <ac:picMk id="77" creationId="{55DE0616-EDF6-4BE9-A45E-1502DE79B9EC}"/>
          </ac:picMkLst>
        </pc:picChg>
        <pc:picChg chg="add del mod">
          <ac:chgData name="Karolina Guillen" userId="c1c08796-a0be-47c6-af52-5d31fd96ec50" providerId="ADAL" clId="{077574A3-B06C-45CC-8D94-2910F41209DF}" dt="2022-03-29T13:54:44.092" v="81" actId="478"/>
          <ac:picMkLst>
            <pc:docMk/>
            <pc:sldMk cId="1712875105" sldId="2144328279"/>
            <ac:picMk id="78" creationId="{6101030D-51C4-4E55-B14F-456E90AB241C}"/>
          </ac:picMkLst>
        </pc:picChg>
        <pc:picChg chg="add del mod">
          <ac:chgData name="Karolina Guillen" userId="c1c08796-a0be-47c6-af52-5d31fd96ec50" providerId="ADAL" clId="{077574A3-B06C-45CC-8D94-2910F41209DF}" dt="2022-03-29T13:54:44.092" v="81" actId="478"/>
          <ac:picMkLst>
            <pc:docMk/>
            <pc:sldMk cId="1712875105" sldId="2144328279"/>
            <ac:picMk id="79" creationId="{56291C51-1DC7-42EF-B134-9ABEDB9A7096}"/>
          </ac:picMkLst>
        </pc:picChg>
        <pc:picChg chg="add del mod">
          <ac:chgData name="Karolina Guillen" userId="c1c08796-a0be-47c6-af52-5d31fd96ec50" providerId="ADAL" clId="{077574A3-B06C-45CC-8D94-2910F41209DF}" dt="2022-03-29T13:54:44.092" v="81" actId="478"/>
          <ac:picMkLst>
            <pc:docMk/>
            <pc:sldMk cId="1712875105" sldId="2144328279"/>
            <ac:picMk id="80" creationId="{D421B2F0-747C-4528-85BB-E071F9125C14}"/>
          </ac:picMkLst>
        </pc:picChg>
        <pc:picChg chg="add del mod">
          <ac:chgData name="Karolina Guillen" userId="c1c08796-a0be-47c6-af52-5d31fd96ec50" providerId="ADAL" clId="{077574A3-B06C-45CC-8D94-2910F41209DF}" dt="2022-03-29T13:54:44.092" v="81" actId="478"/>
          <ac:picMkLst>
            <pc:docMk/>
            <pc:sldMk cId="1712875105" sldId="2144328279"/>
            <ac:picMk id="81" creationId="{ED4C0EB4-D800-4F83-B4BD-E2193908CD61}"/>
          </ac:picMkLst>
        </pc:picChg>
        <pc:picChg chg="add del mod">
          <ac:chgData name="Karolina Guillen" userId="c1c08796-a0be-47c6-af52-5d31fd96ec50" providerId="ADAL" clId="{077574A3-B06C-45CC-8D94-2910F41209DF}" dt="2022-03-29T13:54:44.092" v="81" actId="478"/>
          <ac:picMkLst>
            <pc:docMk/>
            <pc:sldMk cId="1712875105" sldId="2144328279"/>
            <ac:picMk id="82" creationId="{F0A1160D-A56B-4751-8E83-589F72DA7A2C}"/>
          </ac:picMkLst>
        </pc:picChg>
        <pc:picChg chg="add del mod">
          <ac:chgData name="Karolina Guillen" userId="c1c08796-a0be-47c6-af52-5d31fd96ec50" providerId="ADAL" clId="{077574A3-B06C-45CC-8D94-2910F41209DF}" dt="2022-03-29T13:54:44.092" v="81" actId="478"/>
          <ac:picMkLst>
            <pc:docMk/>
            <pc:sldMk cId="1712875105" sldId="2144328279"/>
            <ac:picMk id="83" creationId="{9B927165-8515-41DC-897F-AEB7F8BC2971}"/>
          </ac:picMkLst>
        </pc:picChg>
        <pc:picChg chg="add del mod">
          <ac:chgData name="Karolina Guillen" userId="c1c08796-a0be-47c6-af52-5d31fd96ec50" providerId="ADAL" clId="{077574A3-B06C-45CC-8D94-2910F41209DF}" dt="2022-03-29T13:54:44.092" v="81" actId="478"/>
          <ac:picMkLst>
            <pc:docMk/>
            <pc:sldMk cId="1712875105" sldId="2144328279"/>
            <ac:picMk id="84" creationId="{505B8005-9117-419D-A831-2DA50DD41698}"/>
          </ac:picMkLst>
        </pc:picChg>
        <pc:picChg chg="add del mod">
          <ac:chgData name="Karolina Guillen" userId="c1c08796-a0be-47c6-af52-5d31fd96ec50" providerId="ADAL" clId="{077574A3-B06C-45CC-8D94-2910F41209DF}" dt="2022-03-29T13:54:44.092" v="81" actId="478"/>
          <ac:picMkLst>
            <pc:docMk/>
            <pc:sldMk cId="1712875105" sldId="2144328279"/>
            <ac:picMk id="85" creationId="{91624B33-D66A-44E9-9CAB-0872234CBDE8}"/>
          </ac:picMkLst>
        </pc:picChg>
        <pc:picChg chg="add del mod">
          <ac:chgData name="Karolina Guillen" userId="c1c08796-a0be-47c6-af52-5d31fd96ec50" providerId="ADAL" clId="{077574A3-B06C-45CC-8D94-2910F41209DF}" dt="2022-03-29T13:54:44.092" v="81" actId="478"/>
          <ac:picMkLst>
            <pc:docMk/>
            <pc:sldMk cId="1712875105" sldId="2144328279"/>
            <ac:picMk id="86" creationId="{CA2321D2-0904-4978-9E86-3275F1BE0FF9}"/>
          </ac:picMkLst>
        </pc:picChg>
        <pc:picChg chg="add del mod">
          <ac:chgData name="Karolina Guillen" userId="c1c08796-a0be-47c6-af52-5d31fd96ec50" providerId="ADAL" clId="{077574A3-B06C-45CC-8D94-2910F41209DF}" dt="2022-03-29T13:54:44.092" v="81" actId="478"/>
          <ac:picMkLst>
            <pc:docMk/>
            <pc:sldMk cId="1712875105" sldId="2144328279"/>
            <ac:picMk id="87" creationId="{5423AF32-7477-4EED-AD6E-D01D2813A1DB}"/>
          </ac:picMkLst>
        </pc:picChg>
        <pc:picChg chg="add del mod">
          <ac:chgData name="Karolina Guillen" userId="c1c08796-a0be-47c6-af52-5d31fd96ec50" providerId="ADAL" clId="{077574A3-B06C-45CC-8D94-2910F41209DF}" dt="2022-03-29T13:54:44.092" v="81" actId="478"/>
          <ac:picMkLst>
            <pc:docMk/>
            <pc:sldMk cId="1712875105" sldId="2144328279"/>
            <ac:picMk id="88" creationId="{014C77DD-364F-40B9-B35F-2CE714208278}"/>
          </ac:picMkLst>
        </pc:picChg>
        <pc:picChg chg="add del mod">
          <ac:chgData name="Karolina Guillen" userId="c1c08796-a0be-47c6-af52-5d31fd96ec50" providerId="ADAL" clId="{077574A3-B06C-45CC-8D94-2910F41209DF}" dt="2022-03-29T13:54:44.092" v="81" actId="478"/>
          <ac:picMkLst>
            <pc:docMk/>
            <pc:sldMk cId="1712875105" sldId="2144328279"/>
            <ac:picMk id="89" creationId="{DB49333B-928B-4C47-9336-AE66DA439994}"/>
          </ac:picMkLst>
        </pc:picChg>
        <pc:picChg chg="add del mod">
          <ac:chgData name="Karolina Guillen" userId="c1c08796-a0be-47c6-af52-5d31fd96ec50" providerId="ADAL" clId="{077574A3-B06C-45CC-8D94-2910F41209DF}" dt="2022-03-29T13:54:44.092" v="81" actId="478"/>
          <ac:picMkLst>
            <pc:docMk/>
            <pc:sldMk cId="1712875105" sldId="2144328279"/>
            <ac:picMk id="90" creationId="{E8B22636-93BC-4CCE-8FBF-D4D85B4C50F0}"/>
          </ac:picMkLst>
        </pc:picChg>
        <pc:picChg chg="add del mod">
          <ac:chgData name="Karolina Guillen" userId="c1c08796-a0be-47c6-af52-5d31fd96ec50" providerId="ADAL" clId="{077574A3-B06C-45CC-8D94-2910F41209DF}" dt="2022-03-29T13:54:44.092" v="81" actId="478"/>
          <ac:picMkLst>
            <pc:docMk/>
            <pc:sldMk cId="1712875105" sldId="2144328279"/>
            <ac:picMk id="91" creationId="{B473581B-CC3A-425B-8698-0DE92783F996}"/>
          </ac:picMkLst>
        </pc:picChg>
        <pc:picChg chg="add del mod">
          <ac:chgData name="Karolina Guillen" userId="c1c08796-a0be-47c6-af52-5d31fd96ec50" providerId="ADAL" clId="{077574A3-B06C-45CC-8D94-2910F41209DF}" dt="2022-03-29T13:54:44.092" v="81" actId="478"/>
          <ac:picMkLst>
            <pc:docMk/>
            <pc:sldMk cId="1712875105" sldId="2144328279"/>
            <ac:picMk id="92" creationId="{4427CA10-49E2-494F-AD6A-1FDBFF9FDB7E}"/>
          </ac:picMkLst>
        </pc:picChg>
        <pc:picChg chg="add del mod">
          <ac:chgData name="Karolina Guillen" userId="c1c08796-a0be-47c6-af52-5d31fd96ec50" providerId="ADAL" clId="{077574A3-B06C-45CC-8D94-2910F41209DF}" dt="2022-03-29T13:54:44.092" v="81" actId="478"/>
          <ac:picMkLst>
            <pc:docMk/>
            <pc:sldMk cId="1712875105" sldId="2144328279"/>
            <ac:picMk id="93" creationId="{3DAF72F5-67DD-4EE6-9B3F-A327E3D25490}"/>
          </ac:picMkLst>
        </pc:picChg>
        <pc:picChg chg="add del mod">
          <ac:chgData name="Karolina Guillen" userId="c1c08796-a0be-47c6-af52-5d31fd96ec50" providerId="ADAL" clId="{077574A3-B06C-45CC-8D94-2910F41209DF}" dt="2022-03-29T13:54:44.092" v="81" actId="478"/>
          <ac:picMkLst>
            <pc:docMk/>
            <pc:sldMk cId="1712875105" sldId="2144328279"/>
            <ac:picMk id="94" creationId="{4506DEBE-89FD-45F2-A4E5-998B5DFDE83F}"/>
          </ac:picMkLst>
        </pc:picChg>
        <pc:picChg chg="add del mod">
          <ac:chgData name="Karolina Guillen" userId="c1c08796-a0be-47c6-af52-5d31fd96ec50" providerId="ADAL" clId="{077574A3-B06C-45CC-8D94-2910F41209DF}" dt="2022-03-29T13:54:44.092" v="81" actId="478"/>
          <ac:picMkLst>
            <pc:docMk/>
            <pc:sldMk cId="1712875105" sldId="2144328279"/>
            <ac:picMk id="95" creationId="{1D882F32-7542-4D3E-A9C8-6B939B310AE3}"/>
          </ac:picMkLst>
        </pc:picChg>
        <pc:picChg chg="add del mod">
          <ac:chgData name="Karolina Guillen" userId="c1c08796-a0be-47c6-af52-5d31fd96ec50" providerId="ADAL" clId="{077574A3-B06C-45CC-8D94-2910F41209DF}" dt="2022-03-29T13:54:44.092" v="81" actId="478"/>
          <ac:picMkLst>
            <pc:docMk/>
            <pc:sldMk cId="1712875105" sldId="2144328279"/>
            <ac:picMk id="96" creationId="{E0ECD3AB-567F-4D20-878A-3CF45AB6F867}"/>
          </ac:picMkLst>
        </pc:picChg>
        <pc:picChg chg="add del mod">
          <ac:chgData name="Karolina Guillen" userId="c1c08796-a0be-47c6-af52-5d31fd96ec50" providerId="ADAL" clId="{077574A3-B06C-45CC-8D94-2910F41209DF}" dt="2022-03-29T13:54:44.092" v="81" actId="478"/>
          <ac:picMkLst>
            <pc:docMk/>
            <pc:sldMk cId="1712875105" sldId="2144328279"/>
            <ac:picMk id="97" creationId="{2D4E9C20-F8AE-4765-8CEC-119682988730}"/>
          </ac:picMkLst>
        </pc:picChg>
        <pc:picChg chg="add del mod">
          <ac:chgData name="Karolina Guillen" userId="c1c08796-a0be-47c6-af52-5d31fd96ec50" providerId="ADAL" clId="{077574A3-B06C-45CC-8D94-2910F41209DF}" dt="2022-03-29T13:54:44.092" v="81" actId="478"/>
          <ac:picMkLst>
            <pc:docMk/>
            <pc:sldMk cId="1712875105" sldId="2144328279"/>
            <ac:picMk id="98" creationId="{1D7A86CD-8D72-4B41-9F3B-6350CB559188}"/>
          </ac:picMkLst>
        </pc:picChg>
        <pc:picChg chg="add del mod">
          <ac:chgData name="Karolina Guillen" userId="c1c08796-a0be-47c6-af52-5d31fd96ec50" providerId="ADAL" clId="{077574A3-B06C-45CC-8D94-2910F41209DF}" dt="2022-03-29T13:54:44.092" v="81" actId="478"/>
          <ac:picMkLst>
            <pc:docMk/>
            <pc:sldMk cId="1712875105" sldId="2144328279"/>
            <ac:picMk id="102" creationId="{C3772D6A-96D6-4F26-AD2B-D26283D46886}"/>
          </ac:picMkLst>
        </pc:picChg>
        <pc:picChg chg="add del mod">
          <ac:chgData name="Karolina Guillen" userId="c1c08796-a0be-47c6-af52-5d31fd96ec50" providerId="ADAL" clId="{077574A3-B06C-45CC-8D94-2910F41209DF}" dt="2022-03-29T13:54:44.092" v="81" actId="478"/>
          <ac:picMkLst>
            <pc:docMk/>
            <pc:sldMk cId="1712875105" sldId="2144328279"/>
            <ac:picMk id="103" creationId="{33B03663-8766-45B9-BF96-48BCAF06B6F6}"/>
          </ac:picMkLst>
        </pc:picChg>
        <pc:picChg chg="add del mod">
          <ac:chgData name="Karolina Guillen" userId="c1c08796-a0be-47c6-af52-5d31fd96ec50" providerId="ADAL" clId="{077574A3-B06C-45CC-8D94-2910F41209DF}" dt="2022-03-29T13:54:44.092" v="81" actId="478"/>
          <ac:picMkLst>
            <pc:docMk/>
            <pc:sldMk cId="1712875105" sldId="2144328279"/>
            <ac:picMk id="104" creationId="{9C4BF87F-1D0D-46FD-AA60-E71886AD64BC}"/>
          </ac:picMkLst>
        </pc:picChg>
        <pc:picChg chg="add del mod">
          <ac:chgData name="Karolina Guillen" userId="c1c08796-a0be-47c6-af52-5d31fd96ec50" providerId="ADAL" clId="{077574A3-B06C-45CC-8D94-2910F41209DF}" dt="2022-03-29T13:54:44.092" v="81" actId="478"/>
          <ac:picMkLst>
            <pc:docMk/>
            <pc:sldMk cId="1712875105" sldId="2144328279"/>
            <ac:picMk id="105" creationId="{21F7230A-FA9C-4D60-A0E8-CD234987EF25}"/>
          </ac:picMkLst>
        </pc:picChg>
        <pc:picChg chg="add del mod">
          <ac:chgData name="Karolina Guillen" userId="c1c08796-a0be-47c6-af52-5d31fd96ec50" providerId="ADAL" clId="{077574A3-B06C-45CC-8D94-2910F41209DF}" dt="2022-03-29T13:54:44.092" v="81" actId="478"/>
          <ac:picMkLst>
            <pc:docMk/>
            <pc:sldMk cId="1712875105" sldId="2144328279"/>
            <ac:picMk id="106" creationId="{62E6EDE3-F9F2-49AD-9D6C-04D081E0F28B}"/>
          </ac:picMkLst>
        </pc:picChg>
        <pc:picChg chg="mod">
          <ac:chgData name="Karolina Guillen" userId="c1c08796-a0be-47c6-af52-5d31fd96ec50" providerId="ADAL" clId="{077574A3-B06C-45CC-8D94-2910F41209DF}" dt="2022-03-29T13:55:02.474" v="86" actId="1076"/>
          <ac:picMkLst>
            <pc:docMk/>
            <pc:sldMk cId="1712875105" sldId="2144328279"/>
            <ac:picMk id="107" creationId="{89743354-5BAB-40B1-BB56-0B256F7AFCD7}"/>
          </ac:picMkLst>
        </pc:picChg>
        <pc:picChg chg="mod">
          <ac:chgData name="Karolina Guillen" userId="c1c08796-a0be-47c6-af52-5d31fd96ec50" providerId="ADAL" clId="{077574A3-B06C-45CC-8D94-2910F41209DF}" dt="2022-03-29T13:55:02.474" v="86" actId="1076"/>
          <ac:picMkLst>
            <pc:docMk/>
            <pc:sldMk cId="1712875105" sldId="2144328279"/>
            <ac:picMk id="108" creationId="{2553F0D1-25F0-44A1-95A3-FB0C59BB8776}"/>
          </ac:picMkLst>
        </pc:picChg>
        <pc:picChg chg="add del mod">
          <ac:chgData name="Karolina Guillen" userId="c1c08796-a0be-47c6-af52-5d31fd96ec50" providerId="ADAL" clId="{077574A3-B06C-45CC-8D94-2910F41209DF}" dt="2022-03-29T13:54:44.092" v="81" actId="478"/>
          <ac:picMkLst>
            <pc:docMk/>
            <pc:sldMk cId="1712875105" sldId="2144328279"/>
            <ac:picMk id="109" creationId="{64E1EF6E-4D91-40AF-B59B-918748E336C7}"/>
          </ac:picMkLst>
        </pc:picChg>
        <pc:picChg chg="add del mod">
          <ac:chgData name="Karolina Guillen" userId="c1c08796-a0be-47c6-af52-5d31fd96ec50" providerId="ADAL" clId="{077574A3-B06C-45CC-8D94-2910F41209DF}" dt="2022-03-29T13:54:44.092" v="81" actId="478"/>
          <ac:picMkLst>
            <pc:docMk/>
            <pc:sldMk cId="1712875105" sldId="2144328279"/>
            <ac:picMk id="110" creationId="{F5F59B58-ADC4-4D1E-8A23-11642A4CE020}"/>
          </ac:picMkLst>
        </pc:picChg>
        <pc:picChg chg="add del mod">
          <ac:chgData name="Karolina Guillen" userId="c1c08796-a0be-47c6-af52-5d31fd96ec50" providerId="ADAL" clId="{077574A3-B06C-45CC-8D94-2910F41209DF}" dt="2022-03-29T13:54:44.092" v="81" actId="478"/>
          <ac:picMkLst>
            <pc:docMk/>
            <pc:sldMk cId="1712875105" sldId="2144328279"/>
            <ac:picMk id="111" creationId="{A1712C9E-D090-4C5B-8331-DDAB12CAE5BE}"/>
          </ac:picMkLst>
        </pc:picChg>
        <pc:picChg chg="add del mod">
          <ac:chgData name="Karolina Guillen" userId="c1c08796-a0be-47c6-af52-5d31fd96ec50" providerId="ADAL" clId="{077574A3-B06C-45CC-8D94-2910F41209DF}" dt="2022-03-29T13:54:44.092" v="81" actId="478"/>
          <ac:picMkLst>
            <pc:docMk/>
            <pc:sldMk cId="1712875105" sldId="2144328279"/>
            <ac:picMk id="112" creationId="{6FC6DBD6-7C5A-4C1C-AA79-FE3A0E62B966}"/>
          </ac:picMkLst>
        </pc:picChg>
        <pc:picChg chg="add del mod">
          <ac:chgData name="Karolina Guillen" userId="c1c08796-a0be-47c6-af52-5d31fd96ec50" providerId="ADAL" clId="{077574A3-B06C-45CC-8D94-2910F41209DF}" dt="2022-03-29T13:54:44.092" v="81" actId="478"/>
          <ac:picMkLst>
            <pc:docMk/>
            <pc:sldMk cId="1712875105" sldId="2144328279"/>
            <ac:picMk id="113" creationId="{D9FC9C1E-708E-4F42-AE39-C37678CBDF81}"/>
          </ac:picMkLst>
        </pc:picChg>
        <pc:picChg chg="add del mod">
          <ac:chgData name="Karolina Guillen" userId="c1c08796-a0be-47c6-af52-5d31fd96ec50" providerId="ADAL" clId="{077574A3-B06C-45CC-8D94-2910F41209DF}" dt="2022-03-29T13:54:44.092" v="81" actId="478"/>
          <ac:picMkLst>
            <pc:docMk/>
            <pc:sldMk cId="1712875105" sldId="2144328279"/>
            <ac:picMk id="114" creationId="{DD58F380-9C69-4735-929C-951271C8F9D2}"/>
          </ac:picMkLst>
        </pc:picChg>
        <pc:picChg chg="add del mod">
          <ac:chgData name="Karolina Guillen" userId="c1c08796-a0be-47c6-af52-5d31fd96ec50" providerId="ADAL" clId="{077574A3-B06C-45CC-8D94-2910F41209DF}" dt="2022-03-29T13:54:44.092" v="81" actId="478"/>
          <ac:picMkLst>
            <pc:docMk/>
            <pc:sldMk cId="1712875105" sldId="2144328279"/>
            <ac:picMk id="115" creationId="{AAAE4CD3-EAFC-4C87-9C2F-53F530ACB435}"/>
          </ac:picMkLst>
        </pc:picChg>
        <pc:picChg chg="add del mod">
          <ac:chgData name="Karolina Guillen" userId="c1c08796-a0be-47c6-af52-5d31fd96ec50" providerId="ADAL" clId="{077574A3-B06C-45CC-8D94-2910F41209DF}" dt="2022-03-29T13:54:44.092" v="81" actId="478"/>
          <ac:picMkLst>
            <pc:docMk/>
            <pc:sldMk cId="1712875105" sldId="2144328279"/>
            <ac:picMk id="116" creationId="{2B5B05F4-0726-4CF0-9B62-95092C6C23DB}"/>
          </ac:picMkLst>
        </pc:picChg>
        <pc:picChg chg="add del mod">
          <ac:chgData name="Karolina Guillen" userId="c1c08796-a0be-47c6-af52-5d31fd96ec50" providerId="ADAL" clId="{077574A3-B06C-45CC-8D94-2910F41209DF}" dt="2022-03-29T13:54:44.092" v="81" actId="478"/>
          <ac:picMkLst>
            <pc:docMk/>
            <pc:sldMk cId="1712875105" sldId="2144328279"/>
            <ac:picMk id="117" creationId="{AB6B0BC6-D6F9-4F9F-8F88-5A906FA4B146}"/>
          </ac:picMkLst>
        </pc:picChg>
        <pc:cxnChg chg="add del mod">
          <ac:chgData name="Karolina Guillen" userId="c1c08796-a0be-47c6-af52-5d31fd96ec50" providerId="ADAL" clId="{077574A3-B06C-45CC-8D94-2910F41209DF}" dt="2022-03-29T13:54:44.092" v="81" actId="478"/>
          <ac:cxnSpMkLst>
            <pc:docMk/>
            <pc:sldMk cId="1712875105" sldId="2144328279"/>
            <ac:cxnSpMk id="13" creationId="{13863D41-2846-4F5F-8309-F16088A95427}"/>
          </ac:cxnSpMkLst>
        </pc:cxnChg>
        <pc:cxnChg chg="add del mod">
          <ac:chgData name="Karolina Guillen" userId="c1c08796-a0be-47c6-af52-5d31fd96ec50" providerId="ADAL" clId="{077574A3-B06C-45CC-8D94-2910F41209DF}" dt="2022-03-29T13:54:44.092" v="81" actId="478"/>
          <ac:cxnSpMkLst>
            <pc:docMk/>
            <pc:sldMk cId="1712875105" sldId="2144328279"/>
            <ac:cxnSpMk id="24" creationId="{B3E2E5DD-77D4-4BA9-9C11-8CB250B11768}"/>
          </ac:cxnSpMkLst>
        </pc:cxnChg>
        <pc:cxnChg chg="add del mod">
          <ac:chgData name="Karolina Guillen" userId="c1c08796-a0be-47c6-af52-5d31fd96ec50" providerId="ADAL" clId="{077574A3-B06C-45CC-8D94-2910F41209DF}" dt="2022-03-29T13:54:44.092" v="81" actId="478"/>
          <ac:cxnSpMkLst>
            <pc:docMk/>
            <pc:sldMk cId="1712875105" sldId="2144328279"/>
            <ac:cxnSpMk id="25" creationId="{21257F0F-A73B-4628-BAE2-BE63F4CD9B2D}"/>
          </ac:cxnSpMkLst>
        </pc:cxnChg>
        <pc:cxnChg chg="add del mod">
          <ac:chgData name="Karolina Guillen" userId="c1c08796-a0be-47c6-af52-5d31fd96ec50" providerId="ADAL" clId="{077574A3-B06C-45CC-8D94-2910F41209DF}" dt="2022-03-29T13:54:44.092" v="81" actId="478"/>
          <ac:cxnSpMkLst>
            <pc:docMk/>
            <pc:sldMk cId="1712875105" sldId="2144328279"/>
            <ac:cxnSpMk id="30" creationId="{5428D104-A1FC-4BC5-82F1-F250B49055FF}"/>
          </ac:cxnSpMkLst>
        </pc:cxnChg>
      </pc:sldChg>
      <pc:sldChg chg="delSp modSp mod">
        <pc:chgData name="Karolina Guillen" userId="c1c08796-a0be-47c6-af52-5d31fd96ec50" providerId="ADAL" clId="{077574A3-B06C-45CC-8D94-2910F41209DF}" dt="2022-04-06T14:51:56.263" v="817"/>
        <pc:sldMkLst>
          <pc:docMk/>
          <pc:sldMk cId="808450144" sldId="2144328297"/>
        </pc:sldMkLst>
        <pc:spChg chg="mod">
          <ac:chgData name="Karolina Guillen" userId="c1c08796-a0be-47c6-af52-5d31fd96ec50" providerId="ADAL" clId="{077574A3-B06C-45CC-8D94-2910F41209DF}" dt="2022-04-06T14:51:56.263" v="817"/>
          <ac:spMkLst>
            <pc:docMk/>
            <pc:sldMk cId="808450144" sldId="2144328297"/>
            <ac:spMk id="16" creationId="{5985F0F6-8612-43EE-88FD-E70DB5135932}"/>
          </ac:spMkLst>
        </pc:spChg>
        <pc:spChg chg="del">
          <ac:chgData name="Karolina Guillen" userId="c1c08796-a0be-47c6-af52-5d31fd96ec50" providerId="ADAL" clId="{077574A3-B06C-45CC-8D94-2910F41209DF}" dt="2022-04-06T14:51:44.391" v="815" actId="478"/>
          <ac:spMkLst>
            <pc:docMk/>
            <pc:sldMk cId="808450144" sldId="2144328297"/>
            <ac:spMk id="45" creationId="{5AB5B640-CAF4-476B-B603-CCFE933FB370}"/>
          </ac:spMkLst>
        </pc:spChg>
        <pc:picChg chg="mod">
          <ac:chgData name="Karolina Guillen" userId="c1c08796-a0be-47c6-af52-5d31fd96ec50" providerId="ADAL" clId="{077574A3-B06C-45CC-8D94-2910F41209DF}" dt="2022-04-06T14:51:48.338" v="816"/>
          <ac:picMkLst>
            <pc:docMk/>
            <pc:sldMk cId="808450144" sldId="2144328297"/>
            <ac:picMk id="44" creationId="{CCF4796D-9C43-4B91-8C84-250721B6AE6F}"/>
          </ac:picMkLst>
        </pc:picChg>
      </pc:sldChg>
      <pc:sldChg chg="addSp delSp modSp mod modCm">
        <pc:chgData name="Karolina Guillen" userId="c1c08796-a0be-47c6-af52-5d31fd96ec50" providerId="ADAL" clId="{077574A3-B06C-45CC-8D94-2910F41209DF}" dt="2022-03-29T19:45:48.383" v="812" actId="20577"/>
        <pc:sldMkLst>
          <pc:docMk/>
          <pc:sldMk cId="2177344345" sldId="2144328298"/>
        </pc:sldMkLst>
        <pc:spChg chg="mod">
          <ac:chgData name="Karolina Guillen" userId="c1c08796-a0be-47c6-af52-5d31fd96ec50" providerId="ADAL" clId="{077574A3-B06C-45CC-8D94-2910F41209DF}" dt="2022-03-24T18:56:23.649" v="13" actId="20577"/>
          <ac:spMkLst>
            <pc:docMk/>
            <pc:sldMk cId="2177344345" sldId="2144328298"/>
            <ac:spMk id="27" creationId="{810E5FD5-3B43-4CE8-864D-5F2D0E26ECD3}"/>
          </ac:spMkLst>
        </pc:spChg>
        <pc:spChg chg="mod">
          <ac:chgData name="Karolina Guillen" userId="c1c08796-a0be-47c6-af52-5d31fd96ec50" providerId="ADAL" clId="{077574A3-B06C-45CC-8D94-2910F41209DF}" dt="2022-03-24T18:56:54.001" v="25"/>
          <ac:spMkLst>
            <pc:docMk/>
            <pc:sldMk cId="2177344345" sldId="2144328298"/>
            <ac:spMk id="28" creationId="{A6D0AE49-219A-4174-B1A2-6CD9C14927CD}"/>
          </ac:spMkLst>
        </pc:spChg>
        <pc:spChg chg="add mod">
          <ac:chgData name="Karolina Guillen" userId="c1c08796-a0be-47c6-af52-5d31fd96ec50" providerId="ADAL" clId="{077574A3-B06C-45CC-8D94-2910F41209DF}" dt="2022-03-29T14:24:31.090" v="495"/>
          <ac:spMkLst>
            <pc:docMk/>
            <pc:sldMk cId="2177344345" sldId="2144328298"/>
            <ac:spMk id="36" creationId="{AF96E66C-D2CF-4466-AF47-118779166624}"/>
          </ac:spMkLst>
        </pc:spChg>
        <pc:spChg chg="del">
          <ac:chgData name="Karolina Guillen" userId="c1c08796-a0be-47c6-af52-5d31fd96ec50" providerId="ADAL" clId="{077574A3-B06C-45CC-8D94-2910F41209DF}" dt="2022-03-29T19:44:30.549" v="792" actId="478"/>
          <ac:spMkLst>
            <pc:docMk/>
            <pc:sldMk cId="2177344345" sldId="2144328298"/>
            <ac:spMk id="38" creationId="{6661137A-DC8D-4800-ABB8-936407EEFF67}"/>
          </ac:spMkLst>
        </pc:spChg>
        <pc:spChg chg="add mod">
          <ac:chgData name="Karolina Guillen" userId="c1c08796-a0be-47c6-af52-5d31fd96ec50" providerId="ADAL" clId="{077574A3-B06C-45CC-8D94-2910F41209DF}" dt="2022-03-29T19:45:48.383" v="812" actId="20577"/>
          <ac:spMkLst>
            <pc:docMk/>
            <pc:sldMk cId="2177344345" sldId="2144328298"/>
            <ac:spMk id="39" creationId="{28DC3D77-2099-43FB-8223-EAB91DA8A007}"/>
          </ac:spMkLst>
        </pc:spChg>
        <pc:spChg chg="mod">
          <ac:chgData name="Karolina Guillen" userId="c1c08796-a0be-47c6-af52-5d31fd96ec50" providerId="ADAL" clId="{077574A3-B06C-45CC-8D94-2910F41209DF}" dt="2022-03-29T19:44:41.249" v="794" actId="20577"/>
          <ac:spMkLst>
            <pc:docMk/>
            <pc:sldMk cId="2177344345" sldId="2144328298"/>
            <ac:spMk id="91" creationId="{2785D820-B170-45A2-B5A5-2AABF27FB549}"/>
          </ac:spMkLst>
        </pc:spChg>
        <pc:grpChg chg="add mod">
          <ac:chgData name="Karolina Guillen" userId="c1c08796-a0be-47c6-af52-5d31fd96ec50" providerId="ADAL" clId="{077574A3-B06C-45CC-8D94-2910F41209DF}" dt="2022-03-29T19:44:50.783" v="806" actId="1076"/>
          <ac:grpSpMkLst>
            <pc:docMk/>
            <pc:sldMk cId="2177344345" sldId="2144328298"/>
            <ac:grpSpMk id="2" creationId="{FE239D3C-7E77-46A1-BA5E-24FDDD8EC2FE}"/>
          </ac:grpSpMkLst>
        </pc:grpChg>
        <pc:picChg chg="mod">
          <ac:chgData name="Karolina Guillen" userId="c1c08796-a0be-47c6-af52-5d31fd96ec50" providerId="ADAL" clId="{077574A3-B06C-45CC-8D94-2910F41209DF}" dt="2022-03-29T19:45:01.079" v="810" actId="1076"/>
          <ac:picMkLst>
            <pc:docMk/>
            <pc:sldMk cId="2177344345" sldId="2144328298"/>
            <ac:picMk id="26" creationId="{EEA1E334-D18F-4EAF-AFB6-2F61D60D3275}"/>
          </ac:picMkLst>
        </pc:picChg>
      </pc:sldChg>
    </pc:docChg>
  </pc:docChgLst>
  <pc:docChgLst>
    <pc:chgData name="Leah Montner Dixon" userId="d5b2ae9e-9213-4442-b7df-4db8cbe51e5d" providerId="ADAL" clId="{162B7000-ABDB-4335-9E3E-A647425E4451}"/>
    <pc:docChg chg="custSel addSld modSld">
      <pc:chgData name="Leah Montner Dixon" userId="d5b2ae9e-9213-4442-b7df-4db8cbe51e5d" providerId="ADAL" clId="{162B7000-ABDB-4335-9E3E-A647425E4451}" dt="2023-03-13T19:37:28.477" v="40" actId="1076"/>
      <pc:docMkLst>
        <pc:docMk/>
      </pc:docMkLst>
      <pc:sldChg chg="addSp new mod">
        <pc:chgData name="Leah Montner Dixon" userId="d5b2ae9e-9213-4442-b7df-4db8cbe51e5d" providerId="ADAL" clId="{162B7000-ABDB-4335-9E3E-A647425E4451}" dt="2023-03-13T19:34:49.428" v="1" actId="22"/>
        <pc:sldMkLst>
          <pc:docMk/>
          <pc:sldMk cId="3388560519" sldId="2146845997"/>
        </pc:sldMkLst>
        <pc:picChg chg="add">
          <ac:chgData name="Leah Montner Dixon" userId="d5b2ae9e-9213-4442-b7df-4db8cbe51e5d" providerId="ADAL" clId="{162B7000-ABDB-4335-9E3E-A647425E4451}" dt="2023-03-13T19:34:49.428" v="1" actId="22"/>
          <ac:picMkLst>
            <pc:docMk/>
            <pc:sldMk cId="3388560519" sldId="2146845997"/>
            <ac:picMk id="3" creationId="{1F63AB97-7CE3-B81A-FBBC-35912721B5E9}"/>
          </ac:picMkLst>
        </pc:picChg>
      </pc:sldChg>
      <pc:sldChg chg="addSp delSp modSp new mod">
        <pc:chgData name="Leah Montner Dixon" userId="d5b2ae9e-9213-4442-b7df-4db8cbe51e5d" providerId="ADAL" clId="{162B7000-ABDB-4335-9E3E-A647425E4451}" dt="2023-03-13T19:37:28.477" v="40" actId="1076"/>
        <pc:sldMkLst>
          <pc:docMk/>
          <pc:sldMk cId="2479990848" sldId="2146845998"/>
        </pc:sldMkLst>
        <pc:spChg chg="add mod">
          <ac:chgData name="Leah Montner Dixon" userId="d5b2ae9e-9213-4442-b7df-4db8cbe51e5d" providerId="ADAL" clId="{162B7000-ABDB-4335-9E3E-A647425E4451}" dt="2023-03-13T19:37:28.477" v="40" actId="1076"/>
          <ac:spMkLst>
            <pc:docMk/>
            <pc:sldMk cId="2479990848" sldId="2146845998"/>
            <ac:spMk id="5" creationId="{E0D7B201-AFA0-3162-A7A1-108F3D967719}"/>
          </ac:spMkLst>
        </pc:spChg>
        <pc:spChg chg="add del mod">
          <ac:chgData name="Leah Montner Dixon" userId="d5b2ae9e-9213-4442-b7df-4db8cbe51e5d" providerId="ADAL" clId="{162B7000-ABDB-4335-9E3E-A647425E4451}" dt="2023-03-13T19:37:18.566" v="37"/>
          <ac:spMkLst>
            <pc:docMk/>
            <pc:sldMk cId="2479990848" sldId="2146845998"/>
            <ac:spMk id="8" creationId="{F387E02C-0BBB-CDED-8F0B-CF4C76DDABEB}"/>
          </ac:spMkLst>
        </pc:spChg>
        <pc:spChg chg="add mod">
          <ac:chgData name="Leah Montner Dixon" userId="d5b2ae9e-9213-4442-b7df-4db8cbe51e5d" providerId="ADAL" clId="{162B7000-ABDB-4335-9E3E-A647425E4451}" dt="2023-03-13T19:37:26.542" v="39" actId="1076"/>
          <ac:spMkLst>
            <pc:docMk/>
            <pc:sldMk cId="2479990848" sldId="2146845998"/>
            <ac:spMk id="9" creationId="{D908D48A-44AB-4E9A-0897-45E708DAF84A}"/>
          </ac:spMkLst>
        </pc:spChg>
        <pc:spChg chg="add mod">
          <ac:chgData name="Leah Montner Dixon" userId="d5b2ae9e-9213-4442-b7df-4db8cbe51e5d" providerId="ADAL" clId="{162B7000-ABDB-4335-9E3E-A647425E4451}" dt="2023-03-13T19:37:26.542" v="39" actId="1076"/>
          <ac:spMkLst>
            <pc:docMk/>
            <pc:sldMk cId="2479990848" sldId="2146845998"/>
            <ac:spMk id="10" creationId="{CADF4629-3229-0B20-4587-DA0B9157B193}"/>
          </ac:spMkLst>
        </pc:spChg>
        <pc:spChg chg="add mod">
          <ac:chgData name="Leah Montner Dixon" userId="d5b2ae9e-9213-4442-b7df-4db8cbe51e5d" providerId="ADAL" clId="{162B7000-ABDB-4335-9E3E-A647425E4451}" dt="2023-03-13T19:37:26.542" v="39" actId="1076"/>
          <ac:spMkLst>
            <pc:docMk/>
            <pc:sldMk cId="2479990848" sldId="2146845998"/>
            <ac:spMk id="11" creationId="{91162C61-3693-2487-7F40-B92813E79922}"/>
          </ac:spMkLst>
        </pc:spChg>
        <pc:spChg chg="add mod">
          <ac:chgData name="Leah Montner Dixon" userId="d5b2ae9e-9213-4442-b7df-4db8cbe51e5d" providerId="ADAL" clId="{162B7000-ABDB-4335-9E3E-A647425E4451}" dt="2023-03-13T19:37:26.542" v="39" actId="1076"/>
          <ac:spMkLst>
            <pc:docMk/>
            <pc:sldMk cId="2479990848" sldId="2146845998"/>
            <ac:spMk id="12" creationId="{5DB1F116-5E57-3398-2C5B-3CD630976A87}"/>
          </ac:spMkLst>
        </pc:spChg>
        <pc:spChg chg="add mod">
          <ac:chgData name="Leah Montner Dixon" userId="d5b2ae9e-9213-4442-b7df-4db8cbe51e5d" providerId="ADAL" clId="{162B7000-ABDB-4335-9E3E-A647425E4451}" dt="2023-03-13T19:37:26.542" v="39" actId="1076"/>
          <ac:spMkLst>
            <pc:docMk/>
            <pc:sldMk cId="2479990848" sldId="2146845998"/>
            <ac:spMk id="13" creationId="{708FE656-DDAE-A482-2068-723BDC617529}"/>
          </ac:spMkLst>
        </pc:spChg>
        <pc:spChg chg="add mod">
          <ac:chgData name="Leah Montner Dixon" userId="d5b2ae9e-9213-4442-b7df-4db8cbe51e5d" providerId="ADAL" clId="{162B7000-ABDB-4335-9E3E-A647425E4451}" dt="2023-03-13T19:37:26.542" v="39" actId="1076"/>
          <ac:spMkLst>
            <pc:docMk/>
            <pc:sldMk cId="2479990848" sldId="2146845998"/>
            <ac:spMk id="14" creationId="{A3BD99A9-02E5-04A2-80A3-D64687F02259}"/>
          </ac:spMkLst>
        </pc:spChg>
        <pc:spChg chg="add mod">
          <ac:chgData name="Leah Montner Dixon" userId="d5b2ae9e-9213-4442-b7df-4db8cbe51e5d" providerId="ADAL" clId="{162B7000-ABDB-4335-9E3E-A647425E4451}" dt="2023-03-13T19:37:26.542" v="39" actId="1076"/>
          <ac:spMkLst>
            <pc:docMk/>
            <pc:sldMk cId="2479990848" sldId="2146845998"/>
            <ac:spMk id="15" creationId="{7E1F6BC4-07CD-1C30-D0B6-B4B55F951CFE}"/>
          </ac:spMkLst>
        </pc:spChg>
        <pc:spChg chg="add mod">
          <ac:chgData name="Leah Montner Dixon" userId="d5b2ae9e-9213-4442-b7df-4db8cbe51e5d" providerId="ADAL" clId="{162B7000-ABDB-4335-9E3E-A647425E4451}" dt="2023-03-13T19:37:26.542" v="39" actId="1076"/>
          <ac:spMkLst>
            <pc:docMk/>
            <pc:sldMk cId="2479990848" sldId="2146845998"/>
            <ac:spMk id="16" creationId="{04CB4468-A1F1-180F-F9B4-08A2AEBEC27B}"/>
          </ac:spMkLst>
        </pc:spChg>
        <pc:spChg chg="add mod">
          <ac:chgData name="Leah Montner Dixon" userId="d5b2ae9e-9213-4442-b7df-4db8cbe51e5d" providerId="ADAL" clId="{162B7000-ABDB-4335-9E3E-A647425E4451}" dt="2023-03-13T19:37:26.542" v="39" actId="1076"/>
          <ac:spMkLst>
            <pc:docMk/>
            <pc:sldMk cId="2479990848" sldId="2146845998"/>
            <ac:spMk id="17" creationId="{8A36267E-CE67-5B36-E53B-0CA130740FA9}"/>
          </ac:spMkLst>
        </pc:spChg>
        <pc:spChg chg="add mod">
          <ac:chgData name="Leah Montner Dixon" userId="d5b2ae9e-9213-4442-b7df-4db8cbe51e5d" providerId="ADAL" clId="{162B7000-ABDB-4335-9E3E-A647425E4451}" dt="2023-03-13T19:37:26.542" v="39" actId="1076"/>
          <ac:spMkLst>
            <pc:docMk/>
            <pc:sldMk cId="2479990848" sldId="2146845998"/>
            <ac:spMk id="18" creationId="{560FA49F-94B4-6A90-A8F6-D3B453AAD8D1}"/>
          </ac:spMkLst>
        </pc:spChg>
        <pc:picChg chg="add del mod">
          <ac:chgData name="Leah Montner Dixon" userId="d5b2ae9e-9213-4442-b7df-4db8cbe51e5d" providerId="ADAL" clId="{162B7000-ABDB-4335-9E3E-A647425E4451}" dt="2023-03-13T19:35:36.915" v="12" actId="478"/>
          <ac:picMkLst>
            <pc:docMk/>
            <pc:sldMk cId="2479990848" sldId="2146845998"/>
            <ac:picMk id="3" creationId="{E22688C0-A169-057B-CA58-57D2B765C04B}"/>
          </ac:picMkLst>
        </pc:picChg>
        <pc:picChg chg="add mod">
          <ac:chgData name="Leah Montner Dixon" userId="d5b2ae9e-9213-4442-b7df-4db8cbe51e5d" providerId="ADAL" clId="{162B7000-ABDB-4335-9E3E-A647425E4451}" dt="2023-03-13T19:37:28.477" v="40" actId="1076"/>
          <ac:picMkLst>
            <pc:docMk/>
            <pc:sldMk cId="2479990848" sldId="2146845998"/>
            <ac:picMk id="4" creationId="{5ABD9A3F-5446-E72E-D2E9-77BFDAF49B42}"/>
          </ac:picMkLst>
        </pc:picChg>
        <pc:picChg chg="add del mod">
          <ac:chgData name="Leah Montner Dixon" userId="d5b2ae9e-9213-4442-b7df-4db8cbe51e5d" providerId="ADAL" clId="{162B7000-ABDB-4335-9E3E-A647425E4451}" dt="2023-03-13T19:37:14.764" v="35" actId="478"/>
          <ac:picMkLst>
            <pc:docMk/>
            <pc:sldMk cId="2479990848" sldId="2146845998"/>
            <ac:picMk id="7" creationId="{5F449865-1379-F4DB-A607-F631C162596A}"/>
          </ac:picMkLst>
        </pc:picChg>
      </pc:sldChg>
    </pc:docChg>
  </pc:docChgLst>
  <pc:docChgLst>
    <pc:chgData name="Karolina Guillen" userId="c1c08796-a0be-47c6-af52-5d31fd96ec50" providerId="ADAL" clId="{A45BA883-D9B8-4981-896A-994C01DC354E}"/>
    <pc:docChg chg="undo redo custSel addSld delSld modSld sldOrd">
      <pc:chgData name="Karolina Guillen" userId="c1c08796-a0be-47c6-af52-5d31fd96ec50" providerId="ADAL" clId="{A45BA883-D9B8-4981-896A-994C01DC354E}" dt="2023-06-23T13:24:22.716" v="2595" actId="20577"/>
      <pc:docMkLst>
        <pc:docMk/>
      </pc:docMkLst>
      <pc:sldChg chg="add del">
        <pc:chgData name="Karolina Guillen" userId="c1c08796-a0be-47c6-af52-5d31fd96ec50" providerId="ADAL" clId="{A45BA883-D9B8-4981-896A-994C01DC354E}" dt="2023-06-20T17:22:43.123" v="776"/>
        <pc:sldMkLst>
          <pc:docMk/>
          <pc:sldMk cId="3024940865" sldId="2144327901"/>
        </pc:sldMkLst>
      </pc:sldChg>
      <pc:sldChg chg="addSp delSp modSp mod addCm delCm">
        <pc:chgData name="Karolina Guillen" userId="c1c08796-a0be-47c6-af52-5d31fd96ec50" providerId="ADAL" clId="{A45BA883-D9B8-4981-896A-994C01DC354E}" dt="2023-06-23T13:24:22.716" v="2595" actId="20577"/>
        <pc:sldMkLst>
          <pc:docMk/>
          <pc:sldMk cId="1651063782" sldId="2144328300"/>
        </pc:sldMkLst>
        <pc:spChg chg="mod">
          <ac:chgData name="Karolina Guillen" userId="c1c08796-a0be-47c6-af52-5d31fd96ec50" providerId="ADAL" clId="{A45BA883-D9B8-4981-896A-994C01DC354E}" dt="2023-06-23T13:24:22.716" v="2595" actId="20577"/>
          <ac:spMkLst>
            <pc:docMk/>
            <pc:sldMk cId="1651063782" sldId="2144328300"/>
            <ac:spMk id="3" creationId="{4C641D30-5B1F-388A-5F00-2469BDC9C9D7}"/>
          </ac:spMkLst>
        </pc:spChg>
        <pc:spChg chg="mod">
          <ac:chgData name="Karolina Guillen" userId="c1c08796-a0be-47c6-af52-5d31fd96ec50" providerId="ADAL" clId="{A45BA883-D9B8-4981-896A-994C01DC354E}" dt="2023-06-20T17:45:19.739" v="1453" actId="1036"/>
          <ac:spMkLst>
            <pc:docMk/>
            <pc:sldMk cId="1651063782" sldId="2144328300"/>
            <ac:spMk id="4" creationId="{3ED54650-E124-0942-8B03-A438165B55A6}"/>
          </ac:spMkLst>
        </pc:spChg>
        <pc:spChg chg="add del mod">
          <ac:chgData name="Karolina Guillen" userId="c1c08796-a0be-47c6-af52-5d31fd96ec50" providerId="ADAL" clId="{A45BA883-D9B8-4981-896A-994C01DC354E}" dt="2023-06-20T19:12:22.102" v="2501" actId="1076"/>
          <ac:spMkLst>
            <pc:docMk/>
            <pc:sldMk cId="1651063782" sldId="2144328300"/>
            <ac:spMk id="11" creationId="{8730B33D-34A9-5B9E-4290-EE4811DE1D4F}"/>
          </ac:spMkLst>
        </pc:spChg>
        <pc:spChg chg="add mod">
          <ac:chgData name="Karolina Guillen" userId="c1c08796-a0be-47c6-af52-5d31fd96ec50" providerId="ADAL" clId="{A45BA883-D9B8-4981-896A-994C01DC354E}" dt="2023-06-20T19:14:57.480" v="2546" actId="1076"/>
          <ac:spMkLst>
            <pc:docMk/>
            <pc:sldMk cId="1651063782" sldId="2144328300"/>
            <ac:spMk id="18" creationId="{46353945-D6B7-A607-1124-57C36473B646}"/>
          </ac:spMkLst>
        </pc:spChg>
        <pc:spChg chg="mod">
          <ac:chgData name="Karolina Guillen" userId="c1c08796-a0be-47c6-af52-5d31fd96ec50" providerId="ADAL" clId="{A45BA883-D9B8-4981-896A-994C01DC354E}" dt="2023-06-20T17:45:09.653" v="1425" actId="1036"/>
          <ac:spMkLst>
            <pc:docMk/>
            <pc:sldMk cId="1651063782" sldId="2144328300"/>
            <ac:spMk id="38" creationId="{B0701395-5201-63A4-EFEA-CE158DFF8CE9}"/>
          </ac:spMkLst>
        </pc:spChg>
        <pc:picChg chg="add del mod">
          <ac:chgData name="Karolina Guillen" userId="c1c08796-a0be-47c6-af52-5d31fd96ec50" providerId="ADAL" clId="{A45BA883-D9B8-4981-896A-994C01DC354E}" dt="2023-06-20T17:45:00.817" v="1356" actId="478"/>
          <ac:picMkLst>
            <pc:docMk/>
            <pc:sldMk cId="1651063782" sldId="2144328300"/>
            <ac:picMk id="3" creationId="{0B6CEC4F-0A57-535E-C410-AD9B08F6CAC7}"/>
          </ac:picMkLst>
        </pc:picChg>
        <pc:picChg chg="mod">
          <ac:chgData name="Karolina Guillen" userId="c1c08796-a0be-47c6-af52-5d31fd96ec50" providerId="ADAL" clId="{A45BA883-D9B8-4981-896A-994C01DC354E}" dt="2023-06-20T19:12:04.143" v="2498" actId="12788"/>
          <ac:picMkLst>
            <pc:docMk/>
            <pc:sldMk cId="1651063782" sldId="2144328300"/>
            <ac:picMk id="5" creationId="{59A19056-0A0B-40D9-BC6B-DB3AEF1B601A}"/>
          </ac:picMkLst>
        </pc:picChg>
        <pc:picChg chg="add mod">
          <ac:chgData name="Karolina Guillen" userId="c1c08796-a0be-47c6-af52-5d31fd96ec50" providerId="ADAL" clId="{A45BA883-D9B8-4981-896A-994C01DC354E}" dt="2023-06-20T19:12:04.143" v="2498" actId="12788"/>
          <ac:picMkLst>
            <pc:docMk/>
            <pc:sldMk cId="1651063782" sldId="2144328300"/>
            <ac:picMk id="9" creationId="{15BB0525-24FE-1F0C-B203-5473CA9F534E}"/>
          </ac:picMkLst>
        </pc:picChg>
        <pc:picChg chg="mod">
          <ac:chgData name="Karolina Guillen" userId="c1c08796-a0be-47c6-af52-5d31fd96ec50" providerId="ADAL" clId="{A45BA883-D9B8-4981-896A-994C01DC354E}" dt="2023-06-20T19:11:32.672" v="2490" actId="465"/>
          <ac:picMkLst>
            <pc:docMk/>
            <pc:sldMk cId="1651063782" sldId="2144328300"/>
            <ac:picMk id="10" creationId="{8CB6AD30-1B00-0303-1358-573D9769E197}"/>
          </ac:picMkLst>
        </pc:picChg>
        <pc:picChg chg="mod">
          <ac:chgData name="Karolina Guillen" userId="c1c08796-a0be-47c6-af52-5d31fd96ec50" providerId="ADAL" clId="{A45BA883-D9B8-4981-896A-994C01DC354E}" dt="2023-06-20T19:12:12.814" v="2500" actId="465"/>
          <ac:picMkLst>
            <pc:docMk/>
            <pc:sldMk cId="1651063782" sldId="2144328300"/>
            <ac:picMk id="12" creationId="{3BAE4C41-3988-66D8-3392-30407831F77A}"/>
          </ac:picMkLst>
        </pc:picChg>
        <pc:picChg chg="mod">
          <ac:chgData name="Karolina Guillen" userId="c1c08796-a0be-47c6-af52-5d31fd96ec50" providerId="ADAL" clId="{A45BA883-D9B8-4981-896A-994C01DC354E}" dt="2023-06-20T19:12:10.039" v="2499" actId="12788"/>
          <ac:picMkLst>
            <pc:docMk/>
            <pc:sldMk cId="1651063782" sldId="2144328300"/>
            <ac:picMk id="13" creationId="{B04446A0-23F8-9965-140A-677A7355ADD6}"/>
          </ac:picMkLst>
        </pc:picChg>
        <pc:picChg chg="mod">
          <ac:chgData name="Karolina Guillen" userId="c1c08796-a0be-47c6-af52-5d31fd96ec50" providerId="ADAL" clId="{A45BA883-D9B8-4981-896A-994C01DC354E}" dt="2023-06-20T19:12:04.143" v="2498" actId="12788"/>
          <ac:picMkLst>
            <pc:docMk/>
            <pc:sldMk cId="1651063782" sldId="2144328300"/>
            <ac:picMk id="14" creationId="{D7484724-1262-CF6D-92B4-9A96AB72522B}"/>
          </ac:picMkLst>
        </pc:picChg>
        <pc:picChg chg="mod">
          <ac:chgData name="Karolina Guillen" userId="c1c08796-a0be-47c6-af52-5d31fd96ec50" providerId="ADAL" clId="{A45BA883-D9B8-4981-896A-994C01DC354E}" dt="2023-06-20T19:11:52.442" v="2496" actId="555"/>
          <ac:picMkLst>
            <pc:docMk/>
            <pc:sldMk cId="1651063782" sldId="2144328300"/>
            <ac:picMk id="15" creationId="{317D3483-497B-2825-E85D-B6A01D9701EF}"/>
          </ac:picMkLst>
        </pc:picChg>
        <pc:picChg chg="mod">
          <ac:chgData name="Karolina Guillen" userId="c1c08796-a0be-47c6-af52-5d31fd96ec50" providerId="ADAL" clId="{A45BA883-D9B8-4981-896A-994C01DC354E}" dt="2023-06-20T19:12:12.814" v="2500" actId="465"/>
          <ac:picMkLst>
            <pc:docMk/>
            <pc:sldMk cId="1651063782" sldId="2144328300"/>
            <ac:picMk id="16" creationId="{3632410C-4357-E9EB-8976-2C83D43FB90A}"/>
          </ac:picMkLst>
        </pc:picChg>
        <pc:picChg chg="mod">
          <ac:chgData name="Karolina Guillen" userId="c1c08796-a0be-47c6-af52-5d31fd96ec50" providerId="ADAL" clId="{A45BA883-D9B8-4981-896A-994C01DC354E}" dt="2023-06-20T19:11:32.672" v="2490" actId="465"/>
          <ac:picMkLst>
            <pc:docMk/>
            <pc:sldMk cId="1651063782" sldId="2144328300"/>
            <ac:picMk id="20" creationId="{3FF8533E-7836-BD94-38AA-FA89FC8D44D7}"/>
          </ac:picMkLst>
        </pc:picChg>
        <pc:picChg chg="mod">
          <ac:chgData name="Karolina Guillen" userId="c1c08796-a0be-47c6-af52-5d31fd96ec50" providerId="ADAL" clId="{A45BA883-D9B8-4981-896A-994C01DC354E}" dt="2023-06-20T19:11:32.672" v="2490" actId="465"/>
          <ac:picMkLst>
            <pc:docMk/>
            <pc:sldMk cId="1651063782" sldId="2144328300"/>
            <ac:picMk id="23" creationId="{451BFEF3-29CF-3A34-9C35-97A0F8FEAE27}"/>
          </ac:picMkLst>
        </pc:picChg>
        <pc:picChg chg="mod">
          <ac:chgData name="Karolina Guillen" userId="c1c08796-a0be-47c6-af52-5d31fd96ec50" providerId="ADAL" clId="{A45BA883-D9B8-4981-896A-994C01DC354E}" dt="2023-06-20T19:12:04.143" v="2498" actId="12788"/>
          <ac:picMkLst>
            <pc:docMk/>
            <pc:sldMk cId="1651063782" sldId="2144328300"/>
            <ac:picMk id="24" creationId="{9F3E45C2-4D2A-179A-861E-F2204B851EF7}"/>
          </ac:picMkLst>
        </pc:picChg>
        <pc:picChg chg="mod">
          <ac:chgData name="Karolina Guillen" userId="c1c08796-a0be-47c6-af52-5d31fd96ec50" providerId="ADAL" clId="{A45BA883-D9B8-4981-896A-994C01DC354E}" dt="2023-06-20T19:12:04.143" v="2498" actId="12788"/>
          <ac:picMkLst>
            <pc:docMk/>
            <pc:sldMk cId="1651063782" sldId="2144328300"/>
            <ac:picMk id="25" creationId="{D1D7C411-D503-3E6E-904E-F000D3E5FF0D}"/>
          </ac:picMkLst>
        </pc:picChg>
        <pc:picChg chg="mod">
          <ac:chgData name="Karolina Guillen" userId="c1c08796-a0be-47c6-af52-5d31fd96ec50" providerId="ADAL" clId="{A45BA883-D9B8-4981-896A-994C01DC354E}" dt="2023-06-20T19:12:12.814" v="2500" actId="465"/>
          <ac:picMkLst>
            <pc:docMk/>
            <pc:sldMk cId="1651063782" sldId="2144328300"/>
            <ac:picMk id="26" creationId="{606260DE-A66E-A1FA-92AD-A0A2CC740672}"/>
          </ac:picMkLst>
        </pc:picChg>
        <pc:picChg chg="mod">
          <ac:chgData name="Karolina Guillen" userId="c1c08796-a0be-47c6-af52-5d31fd96ec50" providerId="ADAL" clId="{A45BA883-D9B8-4981-896A-994C01DC354E}" dt="2023-06-20T19:12:10.039" v="2499" actId="12788"/>
          <ac:picMkLst>
            <pc:docMk/>
            <pc:sldMk cId="1651063782" sldId="2144328300"/>
            <ac:picMk id="29" creationId="{FEFC7980-B9B2-5C67-45BF-16BD0B0718DC}"/>
          </ac:picMkLst>
        </pc:picChg>
        <pc:picChg chg="del">
          <ac:chgData name="Karolina Guillen" userId="c1c08796-a0be-47c6-af52-5d31fd96ec50" providerId="ADAL" clId="{A45BA883-D9B8-4981-896A-994C01DC354E}" dt="2023-06-20T15:19:00.745" v="440" actId="478"/>
          <ac:picMkLst>
            <pc:docMk/>
            <pc:sldMk cId="1651063782" sldId="2144328300"/>
            <ac:picMk id="30" creationId="{6A53C044-C620-E736-0822-B62D969ED68B}"/>
          </ac:picMkLst>
        </pc:picChg>
        <pc:picChg chg="mod">
          <ac:chgData name="Karolina Guillen" userId="c1c08796-a0be-47c6-af52-5d31fd96ec50" providerId="ADAL" clId="{A45BA883-D9B8-4981-896A-994C01DC354E}" dt="2023-06-20T19:11:42.538" v="2493" actId="554"/>
          <ac:picMkLst>
            <pc:docMk/>
            <pc:sldMk cId="1651063782" sldId="2144328300"/>
            <ac:picMk id="32" creationId="{3DE1AAE9-44F2-2355-0A1E-92AB7124133E}"/>
          </ac:picMkLst>
        </pc:picChg>
        <pc:picChg chg="mod">
          <ac:chgData name="Karolina Guillen" userId="c1c08796-a0be-47c6-af52-5d31fd96ec50" providerId="ADAL" clId="{A45BA883-D9B8-4981-896A-994C01DC354E}" dt="2023-06-20T17:45:16.172" v="1436" actId="1036"/>
          <ac:picMkLst>
            <pc:docMk/>
            <pc:sldMk cId="1651063782" sldId="2144328300"/>
            <ac:picMk id="41" creationId="{BCE9D051-434E-71E3-114E-2B5B1207F166}"/>
          </ac:picMkLst>
        </pc:picChg>
        <pc:extLst>
          <p:ext xmlns:p="http://schemas.openxmlformats.org/presentationml/2006/main" uri="{D6D511B9-2390-475A-947B-AFAB55BFBCF1}">
            <pc226:cmChg xmlns:pc226="http://schemas.microsoft.com/office/powerpoint/2022/06/main/command" chg="add del">
              <pc226:chgData name="Karolina Guillen" userId="c1c08796-a0be-47c6-af52-5d31fd96ec50" providerId="ADAL" clId="{A45BA883-D9B8-4981-896A-994C01DC354E}" dt="2023-06-20T19:12:28.756" v="2502"/>
              <pc2:cmMkLst xmlns:pc2="http://schemas.microsoft.com/office/powerpoint/2019/9/main/command">
                <pc:docMk/>
                <pc:sldMk cId="1651063782" sldId="2144328300"/>
                <pc2:cmMk id="{4DAD1138-8FEC-4783-BBF0-D1464D12BF6E}"/>
              </pc2:cmMkLst>
            </pc226:cmChg>
            <pc226:cmChg xmlns:pc226="http://schemas.microsoft.com/office/powerpoint/2022/06/main/command" chg="del">
              <pc226:chgData name="Karolina Guillen" userId="c1c08796-a0be-47c6-af52-5d31fd96ec50" providerId="ADAL" clId="{A45BA883-D9B8-4981-896A-994C01DC354E}" dt="2023-06-20T15:28:52.891" v="694"/>
              <pc2:cmMkLst xmlns:pc2="http://schemas.microsoft.com/office/powerpoint/2019/9/main/command">
                <pc:docMk/>
                <pc:sldMk cId="1651063782" sldId="2144328300"/>
                <pc2:cmMk id="{C2AFE684-8162-4499-9F82-4DC73142A374}"/>
              </pc2:cmMkLst>
            </pc226:cmChg>
          </p:ext>
        </pc:extLst>
      </pc:sldChg>
      <pc:sldChg chg="add del">
        <pc:chgData name="Karolina Guillen" userId="c1c08796-a0be-47c6-af52-5d31fd96ec50" providerId="ADAL" clId="{A45BA883-D9B8-4981-896A-994C01DC354E}" dt="2023-06-20T17:22:17.862" v="772"/>
        <pc:sldMkLst>
          <pc:docMk/>
          <pc:sldMk cId="1454436864" sldId="2144328559"/>
        </pc:sldMkLst>
      </pc:sldChg>
      <pc:sldChg chg="ord addCm">
        <pc:chgData name="Karolina Guillen" userId="c1c08796-a0be-47c6-af52-5d31fd96ec50" providerId="ADAL" clId="{A45BA883-D9B8-4981-896A-994C01DC354E}" dt="2023-06-20T20:36:14.952" v="2580"/>
        <pc:sldMkLst>
          <pc:docMk/>
          <pc:sldMk cId="2056081754" sldId="2146845999"/>
        </pc:sldMkLst>
        <pc:extLst>
          <p:ext xmlns:p="http://schemas.openxmlformats.org/presentationml/2006/main" uri="{D6D511B9-2390-475A-947B-AFAB55BFBCF1}">
            <pc226:cmChg xmlns:pc226="http://schemas.microsoft.com/office/powerpoint/2022/06/main/command" chg="add">
              <pc226:chgData name="Karolina Guillen" userId="c1c08796-a0be-47c6-af52-5d31fd96ec50" providerId="ADAL" clId="{A45BA883-D9B8-4981-896A-994C01DC354E}" dt="2023-06-20T20:36:14.952" v="2580"/>
              <pc2:cmMkLst xmlns:pc2="http://schemas.microsoft.com/office/powerpoint/2019/9/main/command">
                <pc:docMk/>
                <pc:sldMk cId="2056081754" sldId="2146845999"/>
                <pc2:cmMk id="{35EA55EE-E638-4DA4-AEE5-9A4BFC81264D}"/>
              </pc2:cmMkLst>
            </pc226:cmChg>
          </p:ext>
        </pc:extLst>
      </pc:sldChg>
      <pc:sldChg chg="ord">
        <pc:chgData name="Karolina Guillen" userId="c1c08796-a0be-47c6-af52-5d31fd96ec50" providerId="ADAL" clId="{A45BA883-D9B8-4981-896A-994C01DC354E}" dt="2023-06-20T19:16:51.971" v="2564"/>
        <pc:sldMkLst>
          <pc:docMk/>
          <pc:sldMk cId="3848098230" sldId="2146846004"/>
        </pc:sldMkLst>
      </pc:sldChg>
      <pc:sldChg chg="ord">
        <pc:chgData name="Karolina Guillen" userId="c1c08796-a0be-47c6-af52-5d31fd96ec50" providerId="ADAL" clId="{A45BA883-D9B8-4981-896A-994C01DC354E}" dt="2023-06-20T18:49:43.079" v="2343"/>
        <pc:sldMkLst>
          <pc:docMk/>
          <pc:sldMk cId="963465129" sldId="2146846085"/>
        </pc:sldMkLst>
      </pc:sldChg>
      <pc:sldChg chg="delSp modSp mod ord">
        <pc:chgData name="Karolina Guillen" userId="c1c08796-a0be-47c6-af52-5d31fd96ec50" providerId="ADAL" clId="{A45BA883-D9B8-4981-896A-994C01DC354E}" dt="2023-06-20T20:14:13.110" v="2576" actId="478"/>
        <pc:sldMkLst>
          <pc:docMk/>
          <pc:sldMk cId="2596210201" sldId="2146846087"/>
        </pc:sldMkLst>
        <pc:spChg chg="del">
          <ac:chgData name="Karolina Guillen" userId="c1c08796-a0be-47c6-af52-5d31fd96ec50" providerId="ADAL" clId="{A45BA883-D9B8-4981-896A-994C01DC354E}" dt="2023-06-20T20:14:13.110" v="2576" actId="478"/>
          <ac:spMkLst>
            <pc:docMk/>
            <pc:sldMk cId="2596210201" sldId="2146846087"/>
            <ac:spMk id="4" creationId="{FC29632B-5C9C-B36A-10A3-09769B5F0E78}"/>
          </ac:spMkLst>
        </pc:spChg>
        <pc:spChg chg="mod">
          <ac:chgData name="Karolina Guillen" userId="c1c08796-a0be-47c6-af52-5d31fd96ec50" providerId="ADAL" clId="{A45BA883-D9B8-4981-896A-994C01DC354E}" dt="2023-06-20T15:29:40.869" v="711" actId="1035"/>
          <ac:spMkLst>
            <pc:docMk/>
            <pc:sldMk cId="2596210201" sldId="2146846087"/>
            <ac:spMk id="9" creationId="{68D2AAD9-F7FA-2886-79C3-7717E0D71819}"/>
          </ac:spMkLst>
        </pc:spChg>
        <pc:spChg chg="mod">
          <ac:chgData name="Karolina Guillen" userId="c1c08796-a0be-47c6-af52-5d31fd96ec50" providerId="ADAL" clId="{A45BA883-D9B8-4981-896A-994C01DC354E}" dt="2023-06-20T15:29:59.660" v="721" actId="1035"/>
          <ac:spMkLst>
            <pc:docMk/>
            <pc:sldMk cId="2596210201" sldId="2146846087"/>
            <ac:spMk id="12" creationId="{A74F2064-4C23-6275-A487-9044E303B043}"/>
          </ac:spMkLst>
        </pc:spChg>
        <pc:spChg chg="mod">
          <ac:chgData name="Karolina Guillen" userId="c1c08796-a0be-47c6-af52-5d31fd96ec50" providerId="ADAL" clId="{A45BA883-D9B8-4981-896A-994C01DC354E}" dt="2023-06-20T15:29:31.275" v="702" actId="1035"/>
          <ac:spMkLst>
            <pc:docMk/>
            <pc:sldMk cId="2596210201" sldId="2146846087"/>
            <ac:spMk id="13" creationId="{4DDA0462-D503-700C-AE73-7825F51571F5}"/>
          </ac:spMkLst>
        </pc:spChg>
        <pc:spChg chg="mod">
          <ac:chgData name="Karolina Guillen" userId="c1c08796-a0be-47c6-af52-5d31fd96ec50" providerId="ADAL" clId="{A45BA883-D9B8-4981-896A-994C01DC354E}" dt="2023-06-20T15:29:47.683" v="716" actId="1036"/>
          <ac:spMkLst>
            <pc:docMk/>
            <pc:sldMk cId="2596210201" sldId="2146846087"/>
            <ac:spMk id="14" creationId="{4D768216-4593-7E90-F0A0-F5B0CE586CA1}"/>
          </ac:spMkLst>
        </pc:spChg>
        <pc:spChg chg="mod">
          <ac:chgData name="Karolina Guillen" userId="c1c08796-a0be-47c6-af52-5d31fd96ec50" providerId="ADAL" clId="{A45BA883-D9B8-4981-896A-994C01DC354E}" dt="2023-06-20T15:29:40.869" v="711" actId="1035"/>
          <ac:spMkLst>
            <pc:docMk/>
            <pc:sldMk cId="2596210201" sldId="2146846087"/>
            <ac:spMk id="17" creationId="{64A608D1-B64F-2E3A-7052-5AF868D0B194}"/>
          </ac:spMkLst>
        </pc:spChg>
        <pc:spChg chg="mod">
          <ac:chgData name="Karolina Guillen" userId="c1c08796-a0be-47c6-af52-5d31fd96ec50" providerId="ADAL" clId="{A45BA883-D9B8-4981-896A-994C01DC354E}" dt="2023-06-20T15:29:40.869" v="711" actId="1035"/>
          <ac:spMkLst>
            <pc:docMk/>
            <pc:sldMk cId="2596210201" sldId="2146846087"/>
            <ac:spMk id="18" creationId="{9ED29768-3364-2802-C3D5-D97199B2D8F5}"/>
          </ac:spMkLst>
        </pc:spChg>
        <pc:spChg chg="mod">
          <ac:chgData name="Karolina Guillen" userId="c1c08796-a0be-47c6-af52-5d31fd96ec50" providerId="ADAL" clId="{A45BA883-D9B8-4981-896A-994C01DC354E}" dt="2023-06-20T15:29:40.869" v="711" actId="1035"/>
          <ac:spMkLst>
            <pc:docMk/>
            <pc:sldMk cId="2596210201" sldId="2146846087"/>
            <ac:spMk id="21" creationId="{D3F1BF7F-F5A2-DC94-2B34-7D7B152B2F0C}"/>
          </ac:spMkLst>
        </pc:spChg>
        <pc:spChg chg="mod">
          <ac:chgData name="Karolina Guillen" userId="c1c08796-a0be-47c6-af52-5d31fd96ec50" providerId="ADAL" clId="{A45BA883-D9B8-4981-896A-994C01DC354E}" dt="2023-06-20T15:29:40.869" v="711" actId="1035"/>
          <ac:spMkLst>
            <pc:docMk/>
            <pc:sldMk cId="2596210201" sldId="2146846087"/>
            <ac:spMk id="22" creationId="{DC9A6680-70F2-AD58-110B-68E5B4BC1C8D}"/>
          </ac:spMkLst>
        </pc:spChg>
        <pc:spChg chg="mod">
          <ac:chgData name="Karolina Guillen" userId="c1c08796-a0be-47c6-af52-5d31fd96ec50" providerId="ADAL" clId="{A45BA883-D9B8-4981-896A-994C01DC354E}" dt="2023-06-20T15:29:40.869" v="711" actId="1035"/>
          <ac:spMkLst>
            <pc:docMk/>
            <pc:sldMk cId="2596210201" sldId="2146846087"/>
            <ac:spMk id="31" creationId="{61485A5A-9752-2979-9FDD-F7B1E378D122}"/>
          </ac:spMkLst>
        </pc:spChg>
        <pc:spChg chg="mod">
          <ac:chgData name="Karolina Guillen" userId="c1c08796-a0be-47c6-af52-5d31fd96ec50" providerId="ADAL" clId="{A45BA883-D9B8-4981-896A-994C01DC354E}" dt="2023-06-20T15:29:40.869" v="711" actId="1035"/>
          <ac:spMkLst>
            <pc:docMk/>
            <pc:sldMk cId="2596210201" sldId="2146846087"/>
            <ac:spMk id="32" creationId="{70C0130F-072B-17EB-90EB-EC4109FAE439}"/>
          </ac:spMkLst>
        </pc:spChg>
        <pc:spChg chg="mod">
          <ac:chgData name="Karolina Guillen" userId="c1c08796-a0be-47c6-af52-5d31fd96ec50" providerId="ADAL" clId="{A45BA883-D9B8-4981-896A-994C01DC354E}" dt="2023-06-20T15:29:40.869" v="711" actId="1035"/>
          <ac:spMkLst>
            <pc:docMk/>
            <pc:sldMk cId="2596210201" sldId="2146846087"/>
            <ac:spMk id="33" creationId="{D0944E33-9D0F-B585-D90B-B718EFFCA448}"/>
          </ac:spMkLst>
        </pc:spChg>
        <pc:spChg chg="mod">
          <ac:chgData name="Karolina Guillen" userId="c1c08796-a0be-47c6-af52-5d31fd96ec50" providerId="ADAL" clId="{A45BA883-D9B8-4981-896A-994C01DC354E}" dt="2023-06-20T15:29:40.869" v="711" actId="1035"/>
          <ac:spMkLst>
            <pc:docMk/>
            <pc:sldMk cId="2596210201" sldId="2146846087"/>
            <ac:spMk id="34" creationId="{FF6D25ED-1616-B689-36CC-7B3D1C85A35E}"/>
          </ac:spMkLst>
        </pc:spChg>
        <pc:spChg chg="mod">
          <ac:chgData name="Karolina Guillen" userId="c1c08796-a0be-47c6-af52-5d31fd96ec50" providerId="ADAL" clId="{A45BA883-D9B8-4981-896A-994C01DC354E}" dt="2023-06-20T15:29:40.869" v="711" actId="1035"/>
          <ac:spMkLst>
            <pc:docMk/>
            <pc:sldMk cId="2596210201" sldId="2146846087"/>
            <ac:spMk id="35" creationId="{C910C304-80D9-0138-3A6F-C4215FE7A572}"/>
          </ac:spMkLst>
        </pc:spChg>
        <pc:spChg chg="mod">
          <ac:chgData name="Karolina Guillen" userId="c1c08796-a0be-47c6-af52-5d31fd96ec50" providerId="ADAL" clId="{A45BA883-D9B8-4981-896A-994C01DC354E}" dt="2023-06-20T15:29:40.869" v="711" actId="1035"/>
          <ac:spMkLst>
            <pc:docMk/>
            <pc:sldMk cId="2596210201" sldId="2146846087"/>
            <ac:spMk id="37" creationId="{7B1B1A0A-DC2A-79D4-6DAB-A5EE5C606833}"/>
          </ac:spMkLst>
        </pc:spChg>
        <pc:spChg chg="mod">
          <ac:chgData name="Karolina Guillen" userId="c1c08796-a0be-47c6-af52-5d31fd96ec50" providerId="ADAL" clId="{A45BA883-D9B8-4981-896A-994C01DC354E}" dt="2023-06-20T15:29:40.869" v="711" actId="1035"/>
          <ac:spMkLst>
            <pc:docMk/>
            <pc:sldMk cId="2596210201" sldId="2146846087"/>
            <ac:spMk id="38" creationId="{EF18EEC9-34DA-D697-D358-014ADFC6FBBF}"/>
          </ac:spMkLst>
        </pc:spChg>
        <pc:spChg chg="mod">
          <ac:chgData name="Karolina Guillen" userId="c1c08796-a0be-47c6-af52-5d31fd96ec50" providerId="ADAL" clId="{A45BA883-D9B8-4981-896A-994C01DC354E}" dt="2023-06-20T15:29:40.869" v="711" actId="1035"/>
          <ac:spMkLst>
            <pc:docMk/>
            <pc:sldMk cId="2596210201" sldId="2146846087"/>
            <ac:spMk id="39" creationId="{205E2681-A2A7-FD68-07F3-8301B0949AB4}"/>
          </ac:spMkLst>
        </pc:spChg>
        <pc:spChg chg="mod">
          <ac:chgData name="Karolina Guillen" userId="c1c08796-a0be-47c6-af52-5d31fd96ec50" providerId="ADAL" clId="{A45BA883-D9B8-4981-896A-994C01DC354E}" dt="2023-06-20T15:29:40.869" v="711" actId="1035"/>
          <ac:spMkLst>
            <pc:docMk/>
            <pc:sldMk cId="2596210201" sldId="2146846087"/>
            <ac:spMk id="40" creationId="{DA072F27-C099-846B-1EF7-D8FBD9747596}"/>
          </ac:spMkLst>
        </pc:spChg>
        <pc:spChg chg="mod">
          <ac:chgData name="Karolina Guillen" userId="c1c08796-a0be-47c6-af52-5d31fd96ec50" providerId="ADAL" clId="{A45BA883-D9B8-4981-896A-994C01DC354E}" dt="2023-06-20T15:29:40.869" v="711" actId="1035"/>
          <ac:spMkLst>
            <pc:docMk/>
            <pc:sldMk cId="2596210201" sldId="2146846087"/>
            <ac:spMk id="41" creationId="{2FBD5204-F6A5-937A-7C44-6B5151DD0AA4}"/>
          </ac:spMkLst>
        </pc:spChg>
        <pc:spChg chg="mod">
          <ac:chgData name="Karolina Guillen" userId="c1c08796-a0be-47c6-af52-5d31fd96ec50" providerId="ADAL" clId="{A45BA883-D9B8-4981-896A-994C01DC354E}" dt="2023-06-20T15:29:40.869" v="711" actId="1035"/>
          <ac:spMkLst>
            <pc:docMk/>
            <pc:sldMk cId="2596210201" sldId="2146846087"/>
            <ac:spMk id="44" creationId="{9335B466-7D57-FB46-626C-4EB516766683}"/>
          </ac:spMkLst>
        </pc:spChg>
        <pc:spChg chg="mod">
          <ac:chgData name="Karolina Guillen" userId="c1c08796-a0be-47c6-af52-5d31fd96ec50" providerId="ADAL" clId="{A45BA883-D9B8-4981-896A-994C01DC354E}" dt="2023-06-20T15:29:40.869" v="711" actId="1035"/>
          <ac:spMkLst>
            <pc:docMk/>
            <pc:sldMk cId="2596210201" sldId="2146846087"/>
            <ac:spMk id="45" creationId="{EB40103A-B3E6-400E-A482-C6EA0AC1E6EB}"/>
          </ac:spMkLst>
        </pc:spChg>
        <pc:spChg chg="mod">
          <ac:chgData name="Karolina Guillen" userId="c1c08796-a0be-47c6-af52-5d31fd96ec50" providerId="ADAL" clId="{A45BA883-D9B8-4981-896A-994C01DC354E}" dt="2023-06-20T15:29:40.869" v="711" actId="1035"/>
          <ac:spMkLst>
            <pc:docMk/>
            <pc:sldMk cId="2596210201" sldId="2146846087"/>
            <ac:spMk id="46" creationId="{73C46E1C-180F-A86E-D4DF-C3C82BB21917}"/>
          </ac:spMkLst>
        </pc:spChg>
        <pc:spChg chg="mod">
          <ac:chgData name="Karolina Guillen" userId="c1c08796-a0be-47c6-af52-5d31fd96ec50" providerId="ADAL" clId="{A45BA883-D9B8-4981-896A-994C01DC354E}" dt="2023-06-20T15:29:40.869" v="711" actId="1035"/>
          <ac:spMkLst>
            <pc:docMk/>
            <pc:sldMk cId="2596210201" sldId="2146846087"/>
            <ac:spMk id="47" creationId="{748D4498-138B-CF74-EC3F-A02685C6BA5A}"/>
          </ac:spMkLst>
        </pc:spChg>
        <pc:spChg chg="mod">
          <ac:chgData name="Karolina Guillen" userId="c1c08796-a0be-47c6-af52-5d31fd96ec50" providerId="ADAL" clId="{A45BA883-D9B8-4981-896A-994C01DC354E}" dt="2023-06-20T15:29:40.869" v="711" actId="1035"/>
          <ac:spMkLst>
            <pc:docMk/>
            <pc:sldMk cId="2596210201" sldId="2146846087"/>
            <ac:spMk id="48" creationId="{7FEF9D98-54F0-BBAD-D572-07A62887E1B9}"/>
          </ac:spMkLst>
        </pc:spChg>
        <pc:spChg chg="mod">
          <ac:chgData name="Karolina Guillen" userId="c1c08796-a0be-47c6-af52-5d31fd96ec50" providerId="ADAL" clId="{A45BA883-D9B8-4981-896A-994C01DC354E}" dt="2023-06-20T15:29:40.869" v="711" actId="1035"/>
          <ac:spMkLst>
            <pc:docMk/>
            <pc:sldMk cId="2596210201" sldId="2146846087"/>
            <ac:spMk id="50" creationId="{F2162555-25E3-6825-CF75-3A0F276F072B}"/>
          </ac:spMkLst>
        </pc:spChg>
        <pc:spChg chg="mod">
          <ac:chgData name="Karolina Guillen" userId="c1c08796-a0be-47c6-af52-5d31fd96ec50" providerId="ADAL" clId="{A45BA883-D9B8-4981-896A-994C01DC354E}" dt="2023-06-20T15:29:40.869" v="711" actId="1035"/>
          <ac:spMkLst>
            <pc:docMk/>
            <pc:sldMk cId="2596210201" sldId="2146846087"/>
            <ac:spMk id="51" creationId="{9CB016E2-C068-C3D8-D461-191160E750EC}"/>
          </ac:spMkLst>
        </pc:spChg>
        <pc:spChg chg="mod">
          <ac:chgData name="Karolina Guillen" userId="c1c08796-a0be-47c6-af52-5d31fd96ec50" providerId="ADAL" clId="{A45BA883-D9B8-4981-896A-994C01DC354E}" dt="2023-06-20T15:29:40.869" v="711" actId="1035"/>
          <ac:spMkLst>
            <pc:docMk/>
            <pc:sldMk cId="2596210201" sldId="2146846087"/>
            <ac:spMk id="52" creationId="{E14F31D0-0EE9-1E37-1B72-02FE45F76D7E}"/>
          </ac:spMkLst>
        </pc:spChg>
        <pc:spChg chg="mod">
          <ac:chgData name="Karolina Guillen" userId="c1c08796-a0be-47c6-af52-5d31fd96ec50" providerId="ADAL" clId="{A45BA883-D9B8-4981-896A-994C01DC354E}" dt="2023-06-20T15:29:40.869" v="711" actId="1035"/>
          <ac:spMkLst>
            <pc:docMk/>
            <pc:sldMk cId="2596210201" sldId="2146846087"/>
            <ac:spMk id="53" creationId="{0AC564C8-C73E-4C38-C18D-48127C9882DD}"/>
          </ac:spMkLst>
        </pc:spChg>
        <pc:spChg chg="mod">
          <ac:chgData name="Karolina Guillen" userId="c1c08796-a0be-47c6-af52-5d31fd96ec50" providerId="ADAL" clId="{A45BA883-D9B8-4981-896A-994C01DC354E}" dt="2023-06-20T15:29:40.869" v="711" actId="1035"/>
          <ac:spMkLst>
            <pc:docMk/>
            <pc:sldMk cId="2596210201" sldId="2146846087"/>
            <ac:spMk id="54" creationId="{2D96D242-F7E1-C7F3-927C-EABF74DFCE68}"/>
          </ac:spMkLst>
        </pc:spChg>
        <pc:spChg chg="mod">
          <ac:chgData name="Karolina Guillen" userId="c1c08796-a0be-47c6-af52-5d31fd96ec50" providerId="ADAL" clId="{A45BA883-D9B8-4981-896A-994C01DC354E}" dt="2023-06-20T15:29:40.869" v="711" actId="1035"/>
          <ac:spMkLst>
            <pc:docMk/>
            <pc:sldMk cId="2596210201" sldId="2146846087"/>
            <ac:spMk id="56" creationId="{3FB0B59C-FF62-101A-72FB-59EEB45158BC}"/>
          </ac:spMkLst>
        </pc:spChg>
        <pc:spChg chg="mod">
          <ac:chgData name="Karolina Guillen" userId="c1c08796-a0be-47c6-af52-5d31fd96ec50" providerId="ADAL" clId="{A45BA883-D9B8-4981-896A-994C01DC354E}" dt="2023-06-20T15:29:40.869" v="711" actId="1035"/>
          <ac:spMkLst>
            <pc:docMk/>
            <pc:sldMk cId="2596210201" sldId="2146846087"/>
            <ac:spMk id="57" creationId="{A270ED2D-11AB-8577-B190-E268BAC7AF4D}"/>
          </ac:spMkLst>
        </pc:spChg>
        <pc:spChg chg="mod">
          <ac:chgData name="Karolina Guillen" userId="c1c08796-a0be-47c6-af52-5d31fd96ec50" providerId="ADAL" clId="{A45BA883-D9B8-4981-896A-994C01DC354E}" dt="2023-06-20T15:29:40.869" v="711" actId="1035"/>
          <ac:spMkLst>
            <pc:docMk/>
            <pc:sldMk cId="2596210201" sldId="2146846087"/>
            <ac:spMk id="58" creationId="{A8C820CE-6761-3A53-EF49-E8B6B74661F1}"/>
          </ac:spMkLst>
        </pc:spChg>
        <pc:spChg chg="mod">
          <ac:chgData name="Karolina Guillen" userId="c1c08796-a0be-47c6-af52-5d31fd96ec50" providerId="ADAL" clId="{A45BA883-D9B8-4981-896A-994C01DC354E}" dt="2023-06-20T15:29:40.869" v="711" actId="1035"/>
          <ac:spMkLst>
            <pc:docMk/>
            <pc:sldMk cId="2596210201" sldId="2146846087"/>
            <ac:spMk id="59" creationId="{1DEFF5C8-1355-3A80-F3EB-51FC959129D4}"/>
          </ac:spMkLst>
        </pc:spChg>
        <pc:spChg chg="mod">
          <ac:chgData name="Karolina Guillen" userId="c1c08796-a0be-47c6-af52-5d31fd96ec50" providerId="ADAL" clId="{A45BA883-D9B8-4981-896A-994C01DC354E}" dt="2023-06-20T15:29:40.869" v="711" actId="1035"/>
          <ac:spMkLst>
            <pc:docMk/>
            <pc:sldMk cId="2596210201" sldId="2146846087"/>
            <ac:spMk id="60" creationId="{98EBF21B-713D-FBC3-FE47-6BF11B7665EA}"/>
          </ac:spMkLst>
        </pc:spChg>
        <pc:spChg chg="mod">
          <ac:chgData name="Karolina Guillen" userId="c1c08796-a0be-47c6-af52-5d31fd96ec50" providerId="ADAL" clId="{A45BA883-D9B8-4981-896A-994C01DC354E}" dt="2023-06-20T15:29:40.869" v="711" actId="1035"/>
          <ac:spMkLst>
            <pc:docMk/>
            <pc:sldMk cId="2596210201" sldId="2146846087"/>
            <ac:spMk id="62" creationId="{DBB07930-C012-53A1-41A0-753EC8BA4C01}"/>
          </ac:spMkLst>
        </pc:spChg>
        <pc:spChg chg="mod">
          <ac:chgData name="Karolina Guillen" userId="c1c08796-a0be-47c6-af52-5d31fd96ec50" providerId="ADAL" clId="{A45BA883-D9B8-4981-896A-994C01DC354E}" dt="2023-06-20T15:29:40.869" v="711" actId="1035"/>
          <ac:spMkLst>
            <pc:docMk/>
            <pc:sldMk cId="2596210201" sldId="2146846087"/>
            <ac:spMk id="63" creationId="{5F031A34-6CD0-AD13-7105-308D1ABF3FC6}"/>
          </ac:spMkLst>
        </pc:spChg>
        <pc:spChg chg="mod">
          <ac:chgData name="Karolina Guillen" userId="c1c08796-a0be-47c6-af52-5d31fd96ec50" providerId="ADAL" clId="{A45BA883-D9B8-4981-896A-994C01DC354E}" dt="2023-06-20T15:29:40.869" v="711" actId="1035"/>
          <ac:spMkLst>
            <pc:docMk/>
            <pc:sldMk cId="2596210201" sldId="2146846087"/>
            <ac:spMk id="64" creationId="{67055A49-AE3B-A209-89C3-780FA509E993}"/>
          </ac:spMkLst>
        </pc:spChg>
        <pc:spChg chg="mod">
          <ac:chgData name="Karolina Guillen" userId="c1c08796-a0be-47c6-af52-5d31fd96ec50" providerId="ADAL" clId="{A45BA883-D9B8-4981-896A-994C01DC354E}" dt="2023-06-20T15:29:40.869" v="711" actId="1035"/>
          <ac:spMkLst>
            <pc:docMk/>
            <pc:sldMk cId="2596210201" sldId="2146846087"/>
            <ac:spMk id="65" creationId="{A362377F-6B6B-2C97-C77C-5FD23366A8A6}"/>
          </ac:spMkLst>
        </pc:spChg>
        <pc:spChg chg="mod">
          <ac:chgData name="Karolina Guillen" userId="c1c08796-a0be-47c6-af52-5d31fd96ec50" providerId="ADAL" clId="{A45BA883-D9B8-4981-896A-994C01DC354E}" dt="2023-06-20T15:29:40.869" v="711" actId="1035"/>
          <ac:spMkLst>
            <pc:docMk/>
            <pc:sldMk cId="2596210201" sldId="2146846087"/>
            <ac:spMk id="66" creationId="{A3AAB2FF-F7DD-2EE6-08A6-D21A747641FC}"/>
          </ac:spMkLst>
        </pc:spChg>
        <pc:spChg chg="mod">
          <ac:chgData name="Karolina Guillen" userId="c1c08796-a0be-47c6-af52-5d31fd96ec50" providerId="ADAL" clId="{A45BA883-D9B8-4981-896A-994C01DC354E}" dt="2023-06-20T15:29:40.869" v="711" actId="1035"/>
          <ac:spMkLst>
            <pc:docMk/>
            <pc:sldMk cId="2596210201" sldId="2146846087"/>
            <ac:spMk id="67" creationId="{C75118D7-ACF8-548B-297F-5415B644955D}"/>
          </ac:spMkLst>
        </pc:spChg>
        <pc:spChg chg="mod">
          <ac:chgData name="Karolina Guillen" userId="c1c08796-a0be-47c6-af52-5d31fd96ec50" providerId="ADAL" clId="{A45BA883-D9B8-4981-896A-994C01DC354E}" dt="2023-06-20T15:29:40.869" v="711" actId="1035"/>
          <ac:spMkLst>
            <pc:docMk/>
            <pc:sldMk cId="2596210201" sldId="2146846087"/>
            <ac:spMk id="68" creationId="{FF82A453-C834-7767-0897-8EA2E5CEA099}"/>
          </ac:spMkLst>
        </pc:spChg>
        <pc:spChg chg="mod">
          <ac:chgData name="Karolina Guillen" userId="c1c08796-a0be-47c6-af52-5d31fd96ec50" providerId="ADAL" clId="{A45BA883-D9B8-4981-896A-994C01DC354E}" dt="2023-06-20T15:29:40.869" v="711" actId="1035"/>
          <ac:spMkLst>
            <pc:docMk/>
            <pc:sldMk cId="2596210201" sldId="2146846087"/>
            <ac:spMk id="69" creationId="{B2CFE91B-D3D5-6CCF-CE88-066EB58A09AC}"/>
          </ac:spMkLst>
        </pc:spChg>
        <pc:spChg chg="mod">
          <ac:chgData name="Karolina Guillen" userId="c1c08796-a0be-47c6-af52-5d31fd96ec50" providerId="ADAL" clId="{A45BA883-D9B8-4981-896A-994C01DC354E}" dt="2023-06-20T15:29:40.869" v="711" actId="1035"/>
          <ac:spMkLst>
            <pc:docMk/>
            <pc:sldMk cId="2596210201" sldId="2146846087"/>
            <ac:spMk id="70" creationId="{E140A4E3-64BA-7B47-51C8-15CB51E88EAF}"/>
          </ac:spMkLst>
        </pc:spChg>
        <pc:spChg chg="mod">
          <ac:chgData name="Karolina Guillen" userId="c1c08796-a0be-47c6-af52-5d31fd96ec50" providerId="ADAL" clId="{A45BA883-D9B8-4981-896A-994C01DC354E}" dt="2023-06-20T15:29:40.869" v="711" actId="1035"/>
          <ac:spMkLst>
            <pc:docMk/>
            <pc:sldMk cId="2596210201" sldId="2146846087"/>
            <ac:spMk id="71" creationId="{3831788C-4452-CC92-51F9-EF32D99A4A85}"/>
          </ac:spMkLst>
        </pc:spChg>
        <pc:spChg chg="mod">
          <ac:chgData name="Karolina Guillen" userId="c1c08796-a0be-47c6-af52-5d31fd96ec50" providerId="ADAL" clId="{A45BA883-D9B8-4981-896A-994C01DC354E}" dt="2023-06-20T15:29:40.869" v="711" actId="1035"/>
          <ac:spMkLst>
            <pc:docMk/>
            <pc:sldMk cId="2596210201" sldId="2146846087"/>
            <ac:spMk id="72" creationId="{7BC49C81-0801-99DB-C327-03DCC6915382}"/>
          </ac:spMkLst>
        </pc:spChg>
        <pc:spChg chg="mod">
          <ac:chgData name="Karolina Guillen" userId="c1c08796-a0be-47c6-af52-5d31fd96ec50" providerId="ADAL" clId="{A45BA883-D9B8-4981-896A-994C01DC354E}" dt="2023-06-20T15:29:40.869" v="711" actId="1035"/>
          <ac:spMkLst>
            <pc:docMk/>
            <pc:sldMk cId="2596210201" sldId="2146846087"/>
            <ac:spMk id="73" creationId="{ECF131DE-BFD5-D37F-0D54-671D28690A3F}"/>
          </ac:spMkLst>
        </pc:spChg>
        <pc:spChg chg="mod">
          <ac:chgData name="Karolina Guillen" userId="c1c08796-a0be-47c6-af52-5d31fd96ec50" providerId="ADAL" clId="{A45BA883-D9B8-4981-896A-994C01DC354E}" dt="2023-06-20T15:29:40.869" v="711" actId="1035"/>
          <ac:spMkLst>
            <pc:docMk/>
            <pc:sldMk cId="2596210201" sldId="2146846087"/>
            <ac:spMk id="74" creationId="{79763788-996E-5B0A-A810-F95777317678}"/>
          </ac:spMkLst>
        </pc:spChg>
        <pc:spChg chg="mod">
          <ac:chgData name="Karolina Guillen" userId="c1c08796-a0be-47c6-af52-5d31fd96ec50" providerId="ADAL" clId="{A45BA883-D9B8-4981-896A-994C01DC354E}" dt="2023-06-20T15:29:40.869" v="711" actId="1035"/>
          <ac:spMkLst>
            <pc:docMk/>
            <pc:sldMk cId="2596210201" sldId="2146846087"/>
            <ac:spMk id="75" creationId="{052BD719-0443-4B77-BE8F-BDFD94468689}"/>
          </ac:spMkLst>
        </pc:spChg>
        <pc:spChg chg="mod">
          <ac:chgData name="Karolina Guillen" userId="c1c08796-a0be-47c6-af52-5d31fd96ec50" providerId="ADAL" clId="{A45BA883-D9B8-4981-896A-994C01DC354E}" dt="2023-06-20T15:29:40.869" v="711" actId="1035"/>
          <ac:spMkLst>
            <pc:docMk/>
            <pc:sldMk cId="2596210201" sldId="2146846087"/>
            <ac:spMk id="76" creationId="{4FBA9A35-94DF-CE91-E1B1-907F5221FA7A}"/>
          </ac:spMkLst>
        </pc:spChg>
        <pc:spChg chg="mod">
          <ac:chgData name="Karolina Guillen" userId="c1c08796-a0be-47c6-af52-5d31fd96ec50" providerId="ADAL" clId="{A45BA883-D9B8-4981-896A-994C01DC354E}" dt="2023-06-20T15:29:40.869" v="711" actId="1035"/>
          <ac:spMkLst>
            <pc:docMk/>
            <pc:sldMk cId="2596210201" sldId="2146846087"/>
            <ac:spMk id="77" creationId="{E6B77BEC-64A8-7182-74AB-F297547C025E}"/>
          </ac:spMkLst>
        </pc:spChg>
        <pc:spChg chg="mod">
          <ac:chgData name="Karolina Guillen" userId="c1c08796-a0be-47c6-af52-5d31fd96ec50" providerId="ADAL" clId="{A45BA883-D9B8-4981-896A-994C01DC354E}" dt="2023-06-20T15:29:40.869" v="711" actId="1035"/>
          <ac:spMkLst>
            <pc:docMk/>
            <pc:sldMk cId="2596210201" sldId="2146846087"/>
            <ac:spMk id="78" creationId="{00E8FE52-D50E-A3C5-BB38-9F7B22DA3762}"/>
          </ac:spMkLst>
        </pc:spChg>
        <pc:spChg chg="mod">
          <ac:chgData name="Karolina Guillen" userId="c1c08796-a0be-47c6-af52-5d31fd96ec50" providerId="ADAL" clId="{A45BA883-D9B8-4981-896A-994C01DC354E}" dt="2023-06-20T15:29:40.869" v="711" actId="1035"/>
          <ac:spMkLst>
            <pc:docMk/>
            <pc:sldMk cId="2596210201" sldId="2146846087"/>
            <ac:spMk id="79" creationId="{BD4BDCAE-655E-3037-C54D-A4D707AC34C8}"/>
          </ac:spMkLst>
        </pc:spChg>
        <pc:spChg chg="mod">
          <ac:chgData name="Karolina Guillen" userId="c1c08796-a0be-47c6-af52-5d31fd96ec50" providerId="ADAL" clId="{A45BA883-D9B8-4981-896A-994C01DC354E}" dt="2023-06-20T15:29:40.869" v="711" actId="1035"/>
          <ac:spMkLst>
            <pc:docMk/>
            <pc:sldMk cId="2596210201" sldId="2146846087"/>
            <ac:spMk id="80" creationId="{579E12BE-4D33-6193-7863-0F931670C1E4}"/>
          </ac:spMkLst>
        </pc:spChg>
        <pc:spChg chg="mod">
          <ac:chgData name="Karolina Guillen" userId="c1c08796-a0be-47c6-af52-5d31fd96ec50" providerId="ADAL" clId="{A45BA883-D9B8-4981-896A-994C01DC354E}" dt="2023-06-20T15:29:40.869" v="711" actId="1035"/>
          <ac:spMkLst>
            <pc:docMk/>
            <pc:sldMk cId="2596210201" sldId="2146846087"/>
            <ac:spMk id="81" creationId="{B3E97BFF-D837-2056-750A-72EF57A61324}"/>
          </ac:spMkLst>
        </pc:spChg>
        <pc:spChg chg="mod">
          <ac:chgData name="Karolina Guillen" userId="c1c08796-a0be-47c6-af52-5d31fd96ec50" providerId="ADAL" clId="{A45BA883-D9B8-4981-896A-994C01DC354E}" dt="2023-06-20T15:29:40.869" v="711" actId="1035"/>
          <ac:spMkLst>
            <pc:docMk/>
            <pc:sldMk cId="2596210201" sldId="2146846087"/>
            <ac:spMk id="86" creationId="{0452F500-222C-C002-8496-4126D67E7D94}"/>
          </ac:spMkLst>
        </pc:spChg>
        <pc:spChg chg="mod">
          <ac:chgData name="Karolina Guillen" userId="c1c08796-a0be-47c6-af52-5d31fd96ec50" providerId="ADAL" clId="{A45BA883-D9B8-4981-896A-994C01DC354E}" dt="2023-06-20T15:29:40.869" v="711" actId="1035"/>
          <ac:spMkLst>
            <pc:docMk/>
            <pc:sldMk cId="2596210201" sldId="2146846087"/>
            <ac:spMk id="87" creationId="{C457C6AE-0E8A-DA59-CF02-D9DFD708ACD5}"/>
          </ac:spMkLst>
        </pc:spChg>
        <pc:spChg chg="mod">
          <ac:chgData name="Karolina Guillen" userId="c1c08796-a0be-47c6-af52-5d31fd96ec50" providerId="ADAL" clId="{A45BA883-D9B8-4981-896A-994C01DC354E}" dt="2023-06-20T15:29:40.869" v="711" actId="1035"/>
          <ac:spMkLst>
            <pc:docMk/>
            <pc:sldMk cId="2596210201" sldId="2146846087"/>
            <ac:spMk id="88" creationId="{E737446F-A20D-2CB8-B894-35C154F55803}"/>
          </ac:spMkLst>
        </pc:spChg>
        <pc:spChg chg="mod">
          <ac:chgData name="Karolina Guillen" userId="c1c08796-a0be-47c6-af52-5d31fd96ec50" providerId="ADAL" clId="{A45BA883-D9B8-4981-896A-994C01DC354E}" dt="2023-06-20T15:29:40.869" v="711" actId="1035"/>
          <ac:spMkLst>
            <pc:docMk/>
            <pc:sldMk cId="2596210201" sldId="2146846087"/>
            <ac:spMk id="89" creationId="{CCEB5B51-322A-CA77-0D9F-97E9AAA5B83D}"/>
          </ac:spMkLst>
        </pc:spChg>
        <pc:spChg chg="mod">
          <ac:chgData name="Karolina Guillen" userId="c1c08796-a0be-47c6-af52-5d31fd96ec50" providerId="ADAL" clId="{A45BA883-D9B8-4981-896A-994C01DC354E}" dt="2023-06-20T15:29:40.869" v="711" actId="1035"/>
          <ac:spMkLst>
            <pc:docMk/>
            <pc:sldMk cId="2596210201" sldId="2146846087"/>
            <ac:spMk id="90" creationId="{D8815ECF-87E8-AE8E-18AB-E89BB6B992E2}"/>
          </ac:spMkLst>
        </pc:spChg>
        <pc:spChg chg="mod">
          <ac:chgData name="Karolina Guillen" userId="c1c08796-a0be-47c6-af52-5d31fd96ec50" providerId="ADAL" clId="{A45BA883-D9B8-4981-896A-994C01DC354E}" dt="2023-06-20T15:29:40.869" v="711" actId="1035"/>
          <ac:spMkLst>
            <pc:docMk/>
            <pc:sldMk cId="2596210201" sldId="2146846087"/>
            <ac:spMk id="91" creationId="{CD9B4C0F-C046-A21C-99BC-0C5D0D2FB0C3}"/>
          </ac:spMkLst>
        </pc:spChg>
        <pc:spChg chg="mod">
          <ac:chgData name="Karolina Guillen" userId="c1c08796-a0be-47c6-af52-5d31fd96ec50" providerId="ADAL" clId="{A45BA883-D9B8-4981-896A-994C01DC354E}" dt="2023-06-20T15:29:40.869" v="711" actId="1035"/>
          <ac:spMkLst>
            <pc:docMk/>
            <pc:sldMk cId="2596210201" sldId="2146846087"/>
            <ac:spMk id="92" creationId="{EA866304-E59B-8EC9-65C1-B2D3D0732F84}"/>
          </ac:spMkLst>
        </pc:spChg>
        <pc:spChg chg="mod">
          <ac:chgData name="Karolina Guillen" userId="c1c08796-a0be-47c6-af52-5d31fd96ec50" providerId="ADAL" clId="{A45BA883-D9B8-4981-896A-994C01DC354E}" dt="2023-06-20T15:29:40.869" v="711" actId="1035"/>
          <ac:spMkLst>
            <pc:docMk/>
            <pc:sldMk cId="2596210201" sldId="2146846087"/>
            <ac:spMk id="93" creationId="{0AB216B6-CF16-14F3-2156-D0867D342A0E}"/>
          </ac:spMkLst>
        </pc:spChg>
        <pc:spChg chg="mod">
          <ac:chgData name="Karolina Guillen" userId="c1c08796-a0be-47c6-af52-5d31fd96ec50" providerId="ADAL" clId="{A45BA883-D9B8-4981-896A-994C01DC354E}" dt="2023-06-20T15:29:40.869" v="711" actId="1035"/>
          <ac:spMkLst>
            <pc:docMk/>
            <pc:sldMk cId="2596210201" sldId="2146846087"/>
            <ac:spMk id="94" creationId="{4D8381B4-F789-209A-96EB-C0D937AA254D}"/>
          </ac:spMkLst>
        </pc:spChg>
        <pc:picChg chg="mod">
          <ac:chgData name="Karolina Guillen" userId="c1c08796-a0be-47c6-af52-5d31fd96ec50" providerId="ADAL" clId="{A45BA883-D9B8-4981-896A-994C01DC354E}" dt="2023-06-20T15:29:40.869" v="711" actId="1035"/>
          <ac:picMkLst>
            <pc:docMk/>
            <pc:sldMk cId="2596210201" sldId="2146846087"/>
            <ac:picMk id="36" creationId="{3547FF00-3C3D-ED36-8C02-34F5E796B09C}"/>
          </ac:picMkLst>
        </pc:picChg>
        <pc:picChg chg="mod">
          <ac:chgData name="Karolina Guillen" userId="c1c08796-a0be-47c6-af52-5d31fd96ec50" providerId="ADAL" clId="{A45BA883-D9B8-4981-896A-994C01DC354E}" dt="2023-06-20T15:29:40.869" v="711" actId="1035"/>
          <ac:picMkLst>
            <pc:docMk/>
            <pc:sldMk cId="2596210201" sldId="2146846087"/>
            <ac:picMk id="42" creationId="{C1FD1B1B-C8E7-5165-7D8C-BBBC7FF928C4}"/>
          </ac:picMkLst>
        </pc:picChg>
        <pc:picChg chg="mod">
          <ac:chgData name="Karolina Guillen" userId="c1c08796-a0be-47c6-af52-5d31fd96ec50" providerId="ADAL" clId="{A45BA883-D9B8-4981-896A-994C01DC354E}" dt="2023-06-20T15:29:40.869" v="711" actId="1035"/>
          <ac:picMkLst>
            <pc:docMk/>
            <pc:sldMk cId="2596210201" sldId="2146846087"/>
            <ac:picMk id="49" creationId="{198245FC-7402-82EC-63C2-5ADE4640D5FF}"/>
          </ac:picMkLst>
        </pc:picChg>
        <pc:picChg chg="mod">
          <ac:chgData name="Karolina Guillen" userId="c1c08796-a0be-47c6-af52-5d31fd96ec50" providerId="ADAL" clId="{A45BA883-D9B8-4981-896A-994C01DC354E}" dt="2023-06-20T15:29:40.869" v="711" actId="1035"/>
          <ac:picMkLst>
            <pc:docMk/>
            <pc:sldMk cId="2596210201" sldId="2146846087"/>
            <ac:picMk id="55" creationId="{325BDDF0-032D-77C4-E9A6-3B20D1135887}"/>
          </ac:picMkLst>
        </pc:picChg>
        <pc:picChg chg="mod">
          <ac:chgData name="Karolina Guillen" userId="c1c08796-a0be-47c6-af52-5d31fd96ec50" providerId="ADAL" clId="{A45BA883-D9B8-4981-896A-994C01DC354E}" dt="2023-06-20T15:29:40.869" v="711" actId="1035"/>
          <ac:picMkLst>
            <pc:docMk/>
            <pc:sldMk cId="2596210201" sldId="2146846087"/>
            <ac:picMk id="61" creationId="{D7E29672-4BB7-6A7C-8FC7-C75A03B340D4}"/>
          </ac:picMkLst>
        </pc:picChg>
        <pc:picChg chg="mod">
          <ac:chgData name="Karolina Guillen" userId="c1c08796-a0be-47c6-af52-5d31fd96ec50" providerId="ADAL" clId="{A45BA883-D9B8-4981-896A-994C01DC354E}" dt="2023-06-20T15:29:40.869" v="711" actId="1035"/>
          <ac:picMkLst>
            <pc:docMk/>
            <pc:sldMk cId="2596210201" sldId="2146846087"/>
            <ac:picMk id="95" creationId="{252B37E6-EC3B-EEF7-5379-3DED5A71602D}"/>
          </ac:picMkLst>
        </pc:picChg>
        <pc:cxnChg chg="mod">
          <ac:chgData name="Karolina Guillen" userId="c1c08796-a0be-47c6-af52-5d31fd96ec50" providerId="ADAL" clId="{A45BA883-D9B8-4981-896A-994C01DC354E}" dt="2023-06-20T15:29:40.869" v="711" actId="1035"/>
          <ac:cxnSpMkLst>
            <pc:docMk/>
            <pc:sldMk cId="2596210201" sldId="2146846087"/>
            <ac:cxnSpMk id="24" creationId="{B0758DDF-DCEA-BD55-1CBB-5E9F2C210396}"/>
          </ac:cxnSpMkLst>
        </pc:cxnChg>
        <pc:cxnChg chg="mod">
          <ac:chgData name="Karolina Guillen" userId="c1c08796-a0be-47c6-af52-5d31fd96ec50" providerId="ADAL" clId="{A45BA883-D9B8-4981-896A-994C01DC354E}" dt="2023-06-20T15:29:40.869" v="711" actId="1035"/>
          <ac:cxnSpMkLst>
            <pc:docMk/>
            <pc:sldMk cId="2596210201" sldId="2146846087"/>
            <ac:cxnSpMk id="25" creationId="{276A469D-6B0D-078F-2E42-EE600A6636A8}"/>
          </ac:cxnSpMkLst>
        </pc:cxnChg>
        <pc:cxnChg chg="mod">
          <ac:chgData name="Karolina Guillen" userId="c1c08796-a0be-47c6-af52-5d31fd96ec50" providerId="ADAL" clId="{A45BA883-D9B8-4981-896A-994C01DC354E}" dt="2023-06-20T15:29:40.869" v="711" actId="1035"/>
          <ac:cxnSpMkLst>
            <pc:docMk/>
            <pc:sldMk cId="2596210201" sldId="2146846087"/>
            <ac:cxnSpMk id="28" creationId="{BC5F4BFE-0676-099E-EB7B-317E759CB82A}"/>
          </ac:cxnSpMkLst>
        </pc:cxnChg>
        <pc:cxnChg chg="mod">
          <ac:chgData name="Karolina Guillen" userId="c1c08796-a0be-47c6-af52-5d31fd96ec50" providerId="ADAL" clId="{A45BA883-D9B8-4981-896A-994C01DC354E}" dt="2023-06-20T15:29:40.869" v="711" actId="1035"/>
          <ac:cxnSpMkLst>
            <pc:docMk/>
            <pc:sldMk cId="2596210201" sldId="2146846087"/>
            <ac:cxnSpMk id="29" creationId="{6FDBE153-E3F8-D77C-DFBD-12EBC1735E4A}"/>
          </ac:cxnSpMkLst>
        </pc:cxnChg>
        <pc:cxnChg chg="mod">
          <ac:chgData name="Karolina Guillen" userId="c1c08796-a0be-47c6-af52-5d31fd96ec50" providerId="ADAL" clId="{A45BA883-D9B8-4981-896A-994C01DC354E}" dt="2023-06-20T15:29:40.869" v="711" actId="1035"/>
          <ac:cxnSpMkLst>
            <pc:docMk/>
            <pc:sldMk cId="2596210201" sldId="2146846087"/>
            <ac:cxnSpMk id="30" creationId="{0BBBFAD4-6F18-366F-600A-0CC0CD467F75}"/>
          </ac:cxnSpMkLst>
        </pc:cxnChg>
        <pc:cxnChg chg="mod">
          <ac:chgData name="Karolina Guillen" userId="c1c08796-a0be-47c6-af52-5d31fd96ec50" providerId="ADAL" clId="{A45BA883-D9B8-4981-896A-994C01DC354E}" dt="2023-06-20T15:29:40.869" v="711" actId="1035"/>
          <ac:cxnSpMkLst>
            <pc:docMk/>
            <pc:sldMk cId="2596210201" sldId="2146846087"/>
            <ac:cxnSpMk id="82" creationId="{D66FBB29-D2A6-B206-7CF7-1530A4E4A1B9}"/>
          </ac:cxnSpMkLst>
        </pc:cxnChg>
        <pc:cxnChg chg="mod">
          <ac:chgData name="Karolina Guillen" userId="c1c08796-a0be-47c6-af52-5d31fd96ec50" providerId="ADAL" clId="{A45BA883-D9B8-4981-896A-994C01DC354E}" dt="2023-06-20T15:29:40.869" v="711" actId="1035"/>
          <ac:cxnSpMkLst>
            <pc:docMk/>
            <pc:sldMk cId="2596210201" sldId="2146846087"/>
            <ac:cxnSpMk id="83" creationId="{56DBA318-50DC-F8EB-32D8-9778698D28B7}"/>
          </ac:cxnSpMkLst>
        </pc:cxnChg>
        <pc:cxnChg chg="mod">
          <ac:chgData name="Karolina Guillen" userId="c1c08796-a0be-47c6-af52-5d31fd96ec50" providerId="ADAL" clId="{A45BA883-D9B8-4981-896A-994C01DC354E}" dt="2023-06-20T15:29:40.869" v="711" actId="1035"/>
          <ac:cxnSpMkLst>
            <pc:docMk/>
            <pc:sldMk cId="2596210201" sldId="2146846087"/>
            <ac:cxnSpMk id="84" creationId="{12CC2E71-9C5D-40CE-C0BF-E0069262224D}"/>
          </ac:cxnSpMkLst>
        </pc:cxnChg>
        <pc:cxnChg chg="mod">
          <ac:chgData name="Karolina Guillen" userId="c1c08796-a0be-47c6-af52-5d31fd96ec50" providerId="ADAL" clId="{A45BA883-D9B8-4981-896A-994C01DC354E}" dt="2023-06-20T15:29:40.869" v="711" actId="1035"/>
          <ac:cxnSpMkLst>
            <pc:docMk/>
            <pc:sldMk cId="2596210201" sldId="2146846087"/>
            <ac:cxnSpMk id="85" creationId="{36B787E0-82AE-7D62-2EC4-11A6577B38BC}"/>
          </ac:cxnSpMkLst>
        </pc:cxnChg>
      </pc:sldChg>
      <pc:sldChg chg="addSp modSp mod ord modCm">
        <pc:chgData name="Karolina Guillen" userId="c1c08796-a0be-47c6-af52-5d31fd96ec50" providerId="ADAL" clId="{A45BA883-D9B8-4981-896A-994C01DC354E}" dt="2023-06-20T21:54:44.720" v="2592"/>
        <pc:sldMkLst>
          <pc:docMk/>
          <pc:sldMk cId="2096405908" sldId="2146846089"/>
        </pc:sldMkLst>
        <pc:spChg chg="add mod">
          <ac:chgData name="Karolina Guillen" userId="c1c08796-a0be-47c6-af52-5d31fd96ec50" providerId="ADAL" clId="{A45BA883-D9B8-4981-896A-994C01DC354E}" dt="2023-06-20T21:54:36.073" v="2591" actId="1036"/>
          <ac:spMkLst>
            <pc:docMk/>
            <pc:sldMk cId="2096405908" sldId="2146846089"/>
            <ac:spMk id="4" creationId="{3F5FEB0B-A842-FEBE-2900-F57CF7276E4D}"/>
          </ac:spMkLst>
        </pc:spChg>
        <pc:spChg chg="add mod">
          <ac:chgData name="Karolina Guillen" userId="c1c08796-a0be-47c6-af52-5d31fd96ec50" providerId="ADAL" clId="{A45BA883-D9B8-4981-896A-994C01DC354E}" dt="2023-06-20T21:54:36.073" v="2591" actId="1036"/>
          <ac:spMkLst>
            <pc:docMk/>
            <pc:sldMk cId="2096405908" sldId="2146846089"/>
            <ac:spMk id="6" creationId="{00395B63-77FB-666B-B45C-3FD32683E768}"/>
          </ac:spMkLst>
        </pc:spChg>
        <pc:spChg chg="add mod">
          <ac:chgData name="Karolina Guillen" userId="c1c08796-a0be-47c6-af52-5d31fd96ec50" providerId="ADAL" clId="{A45BA883-D9B8-4981-896A-994C01DC354E}" dt="2023-06-20T21:54:36.073" v="2591" actId="1036"/>
          <ac:spMkLst>
            <pc:docMk/>
            <pc:sldMk cId="2096405908" sldId="2146846089"/>
            <ac:spMk id="7" creationId="{3DD9A674-DD39-F7F3-B610-FD0A1438CD25}"/>
          </ac:spMkLst>
        </pc:spChg>
        <pc:spChg chg="add mod">
          <ac:chgData name="Karolina Guillen" userId="c1c08796-a0be-47c6-af52-5d31fd96ec50" providerId="ADAL" clId="{A45BA883-D9B8-4981-896A-994C01DC354E}" dt="2023-06-20T21:54:36.073" v="2591" actId="1036"/>
          <ac:spMkLst>
            <pc:docMk/>
            <pc:sldMk cId="2096405908" sldId="2146846089"/>
            <ac:spMk id="9" creationId="{00E02692-CB1B-A600-6FCA-24D63AD44F27}"/>
          </ac:spMkLst>
        </pc:spChg>
        <pc:spChg chg="mod">
          <ac:chgData name="Karolina Guillen" userId="c1c08796-a0be-47c6-af52-5d31fd96ec50" providerId="ADAL" clId="{A45BA883-D9B8-4981-896A-994C01DC354E}" dt="2023-06-20T15:31:35.153" v="724" actId="403"/>
          <ac:spMkLst>
            <pc:docMk/>
            <pc:sldMk cId="2096405908" sldId="2146846089"/>
            <ac:spMk id="10" creationId="{A4DB88BA-0AC1-3157-3121-8E32ABEB1A1C}"/>
          </ac:spMkLst>
        </pc:spChg>
        <pc:spChg chg="add mod">
          <ac:chgData name="Karolina Guillen" userId="c1c08796-a0be-47c6-af52-5d31fd96ec50" providerId="ADAL" clId="{A45BA883-D9B8-4981-896A-994C01DC354E}" dt="2023-06-20T21:54:36.073" v="2591" actId="1036"/>
          <ac:spMkLst>
            <pc:docMk/>
            <pc:sldMk cId="2096405908" sldId="2146846089"/>
            <ac:spMk id="12" creationId="{422F2963-EE3E-162C-E80E-748FBF2B8611}"/>
          </ac:spMkLst>
        </pc:spChg>
        <pc:extLst>
          <p:ext xmlns:p="http://schemas.openxmlformats.org/presentationml/2006/main" uri="{D6D511B9-2390-475A-947B-AFAB55BFBCF1}">
            <pc226:cmChg xmlns:pc226="http://schemas.microsoft.com/office/powerpoint/2022/06/main/command" chg="">
              <pc226:chgData name="Karolina Guillen" userId="c1c08796-a0be-47c6-af52-5d31fd96ec50" providerId="ADAL" clId="{A45BA883-D9B8-4981-896A-994C01DC354E}" dt="2023-06-20T21:54:44.720" v="2592"/>
              <pc2:cmMkLst xmlns:pc2="http://schemas.microsoft.com/office/powerpoint/2019/9/main/command">
                <pc:docMk/>
                <pc:sldMk cId="2096405908" sldId="2146846089"/>
                <pc2:cmMk id="{90D3D82D-7DE0-491C-AE2A-A7DD149F3BFB}"/>
              </pc2:cmMkLst>
              <pc226:cmRplyChg chg="add">
                <pc226:chgData name="Karolina Guillen" userId="c1c08796-a0be-47c6-af52-5d31fd96ec50" providerId="ADAL" clId="{A45BA883-D9B8-4981-896A-994C01DC354E}" dt="2023-06-20T21:54:44.720" v="2592"/>
                <pc2:cmRplyMkLst xmlns:pc2="http://schemas.microsoft.com/office/powerpoint/2019/9/main/command">
                  <pc:docMk/>
                  <pc:sldMk cId="2096405908" sldId="2146846089"/>
                  <pc2:cmMk id="{90D3D82D-7DE0-491C-AE2A-A7DD149F3BFB}"/>
                  <pc2:cmRplyMk id="{89975792-1EAD-46F7-8F63-0DDBCFD10798}"/>
                </pc2:cmRplyMkLst>
              </pc226:cmRplyChg>
            </pc226:cmChg>
          </p:ext>
        </pc:extLst>
      </pc:sldChg>
      <pc:sldChg chg="addSp delSp modSp mod ord addCm delCm">
        <pc:chgData name="Karolina Guillen" userId="c1c08796-a0be-47c6-af52-5d31fd96ec50" providerId="ADAL" clId="{A45BA883-D9B8-4981-896A-994C01DC354E}" dt="2023-06-20T20:37:02.650" v="2581"/>
        <pc:sldMkLst>
          <pc:docMk/>
          <pc:sldMk cId="1611778480" sldId="2146846090"/>
        </pc:sldMkLst>
        <pc:spChg chg="add del mod">
          <ac:chgData name="Karolina Guillen" userId="c1c08796-a0be-47c6-af52-5d31fd96ec50" providerId="ADAL" clId="{A45BA883-D9B8-4981-896A-994C01DC354E}" dt="2023-06-20T17:57:46.958" v="1552" actId="478"/>
          <ac:spMkLst>
            <pc:docMk/>
            <pc:sldMk cId="1611778480" sldId="2146846090"/>
            <ac:spMk id="4" creationId="{58CF935B-A667-446E-51D6-09AB71C7E519}"/>
          </ac:spMkLst>
        </pc:spChg>
        <pc:spChg chg="add del mod">
          <ac:chgData name="Karolina Guillen" userId="c1c08796-a0be-47c6-af52-5d31fd96ec50" providerId="ADAL" clId="{A45BA883-D9B8-4981-896A-994C01DC354E}" dt="2023-06-20T17:57:46.958" v="1552" actId="478"/>
          <ac:spMkLst>
            <pc:docMk/>
            <pc:sldMk cId="1611778480" sldId="2146846090"/>
            <ac:spMk id="5" creationId="{93548214-417E-FA7A-55EB-DB490068A141}"/>
          </ac:spMkLst>
        </pc:spChg>
        <pc:spChg chg="add del mod">
          <ac:chgData name="Karolina Guillen" userId="c1c08796-a0be-47c6-af52-5d31fd96ec50" providerId="ADAL" clId="{A45BA883-D9B8-4981-896A-994C01DC354E}" dt="2023-06-20T17:57:46.958" v="1552" actId="478"/>
          <ac:spMkLst>
            <pc:docMk/>
            <pc:sldMk cId="1611778480" sldId="2146846090"/>
            <ac:spMk id="6" creationId="{7C1AAE89-A43D-559F-8C50-73E2560A3C48}"/>
          </ac:spMkLst>
        </pc:spChg>
        <pc:spChg chg="add del mod">
          <ac:chgData name="Karolina Guillen" userId="c1c08796-a0be-47c6-af52-5d31fd96ec50" providerId="ADAL" clId="{A45BA883-D9B8-4981-896A-994C01DC354E}" dt="2023-06-20T17:57:46.958" v="1552" actId="478"/>
          <ac:spMkLst>
            <pc:docMk/>
            <pc:sldMk cId="1611778480" sldId="2146846090"/>
            <ac:spMk id="7" creationId="{25B13D18-3AAA-2DF1-047A-DED69A3F02AF}"/>
          </ac:spMkLst>
        </pc:spChg>
        <pc:spChg chg="add del mod">
          <ac:chgData name="Karolina Guillen" userId="c1c08796-a0be-47c6-af52-5d31fd96ec50" providerId="ADAL" clId="{A45BA883-D9B8-4981-896A-994C01DC354E}" dt="2023-06-20T18:27:50.502" v="1665" actId="478"/>
          <ac:spMkLst>
            <pc:docMk/>
            <pc:sldMk cId="1611778480" sldId="2146846090"/>
            <ac:spMk id="9" creationId="{662AD87A-3CEF-9EDA-BFE2-4830C4245428}"/>
          </ac:spMkLst>
        </pc:spChg>
        <pc:spChg chg="add mod">
          <ac:chgData name="Karolina Guillen" userId="c1c08796-a0be-47c6-af52-5d31fd96ec50" providerId="ADAL" clId="{A45BA883-D9B8-4981-896A-994C01DC354E}" dt="2023-06-20T18:29:13.907" v="1677"/>
          <ac:spMkLst>
            <pc:docMk/>
            <pc:sldMk cId="1611778480" sldId="2146846090"/>
            <ac:spMk id="17" creationId="{0D361FD3-1432-0F49-7C9E-32EDCFE2FABA}"/>
          </ac:spMkLst>
        </pc:spChg>
        <pc:spChg chg="add mod">
          <ac:chgData name="Karolina Guillen" userId="c1c08796-a0be-47c6-af52-5d31fd96ec50" providerId="ADAL" clId="{A45BA883-D9B8-4981-896A-994C01DC354E}" dt="2023-06-20T18:39:43.390" v="2181" actId="1036"/>
          <ac:spMkLst>
            <pc:docMk/>
            <pc:sldMk cId="1611778480" sldId="2146846090"/>
            <ac:spMk id="19" creationId="{2C855CD6-93FF-73F9-DAA5-C90D1E5DF7D6}"/>
          </ac:spMkLst>
        </pc:spChg>
        <pc:spChg chg="mod">
          <ac:chgData name="Karolina Guillen" userId="c1c08796-a0be-47c6-af52-5d31fd96ec50" providerId="ADAL" clId="{A45BA883-D9B8-4981-896A-994C01DC354E}" dt="2023-06-20T18:39:23.878" v="2168" actId="20577"/>
          <ac:spMkLst>
            <pc:docMk/>
            <pc:sldMk cId="1611778480" sldId="2146846090"/>
            <ac:spMk id="20" creationId="{F5290E3C-D913-4324-9F7C-7AB204FAA4D7}"/>
          </ac:spMkLst>
        </pc:spChg>
        <pc:spChg chg="del">
          <ac:chgData name="Karolina Guillen" userId="c1c08796-a0be-47c6-af52-5d31fd96ec50" providerId="ADAL" clId="{A45BA883-D9B8-4981-896A-994C01DC354E}" dt="2023-06-20T17:22:14.830" v="770" actId="478"/>
          <ac:spMkLst>
            <pc:docMk/>
            <pc:sldMk cId="1611778480" sldId="2146846090"/>
            <ac:spMk id="59" creationId="{1C02769F-A3B0-A291-E329-1620DD2D28E8}"/>
          </ac:spMkLst>
        </pc:spChg>
        <pc:spChg chg="del">
          <ac:chgData name="Karolina Guillen" userId="c1c08796-a0be-47c6-af52-5d31fd96ec50" providerId="ADAL" clId="{A45BA883-D9B8-4981-896A-994C01DC354E}" dt="2023-06-20T17:22:14.830" v="770" actId="478"/>
          <ac:spMkLst>
            <pc:docMk/>
            <pc:sldMk cId="1611778480" sldId="2146846090"/>
            <ac:spMk id="60" creationId="{B0112E2C-4C04-C0AE-704B-9FF05D15B5BB}"/>
          </ac:spMkLst>
        </pc:spChg>
        <pc:spChg chg="del">
          <ac:chgData name="Karolina Guillen" userId="c1c08796-a0be-47c6-af52-5d31fd96ec50" providerId="ADAL" clId="{A45BA883-D9B8-4981-896A-994C01DC354E}" dt="2023-06-20T17:22:14.830" v="770" actId="478"/>
          <ac:spMkLst>
            <pc:docMk/>
            <pc:sldMk cId="1611778480" sldId="2146846090"/>
            <ac:spMk id="61" creationId="{58F2A8B2-40D4-5B9B-EFD6-2261836A0F69}"/>
          </ac:spMkLst>
        </pc:spChg>
        <pc:spChg chg="del">
          <ac:chgData name="Karolina Guillen" userId="c1c08796-a0be-47c6-af52-5d31fd96ec50" providerId="ADAL" clId="{A45BA883-D9B8-4981-896A-994C01DC354E}" dt="2023-06-20T17:22:14.830" v="770" actId="478"/>
          <ac:spMkLst>
            <pc:docMk/>
            <pc:sldMk cId="1611778480" sldId="2146846090"/>
            <ac:spMk id="62" creationId="{1FCF0397-862A-EDE4-9B40-B5F6E092B8E9}"/>
          </ac:spMkLst>
        </pc:spChg>
        <pc:spChg chg="del">
          <ac:chgData name="Karolina Guillen" userId="c1c08796-a0be-47c6-af52-5d31fd96ec50" providerId="ADAL" clId="{A45BA883-D9B8-4981-896A-994C01DC354E}" dt="2023-06-20T17:22:14.830" v="770" actId="478"/>
          <ac:spMkLst>
            <pc:docMk/>
            <pc:sldMk cId="1611778480" sldId="2146846090"/>
            <ac:spMk id="63" creationId="{9FB412FB-5A22-50FC-6A43-7327BE4C592C}"/>
          </ac:spMkLst>
        </pc:spChg>
        <pc:spChg chg="del">
          <ac:chgData name="Karolina Guillen" userId="c1c08796-a0be-47c6-af52-5d31fd96ec50" providerId="ADAL" clId="{A45BA883-D9B8-4981-896A-994C01DC354E}" dt="2023-06-20T17:22:14.830" v="770" actId="478"/>
          <ac:spMkLst>
            <pc:docMk/>
            <pc:sldMk cId="1611778480" sldId="2146846090"/>
            <ac:spMk id="67" creationId="{CE53EBAA-04CA-B1D5-A591-EB97EBCFD4C1}"/>
          </ac:spMkLst>
        </pc:spChg>
        <pc:spChg chg="del">
          <ac:chgData name="Karolina Guillen" userId="c1c08796-a0be-47c6-af52-5d31fd96ec50" providerId="ADAL" clId="{A45BA883-D9B8-4981-896A-994C01DC354E}" dt="2023-06-20T17:22:14.830" v="770" actId="478"/>
          <ac:spMkLst>
            <pc:docMk/>
            <pc:sldMk cId="1611778480" sldId="2146846090"/>
            <ac:spMk id="68" creationId="{0D675679-5DC5-17F3-E449-232DCC54BAFD}"/>
          </ac:spMkLst>
        </pc:spChg>
        <pc:spChg chg="del">
          <ac:chgData name="Karolina Guillen" userId="c1c08796-a0be-47c6-af52-5d31fd96ec50" providerId="ADAL" clId="{A45BA883-D9B8-4981-896A-994C01DC354E}" dt="2023-06-20T17:22:14.830" v="770" actId="478"/>
          <ac:spMkLst>
            <pc:docMk/>
            <pc:sldMk cId="1611778480" sldId="2146846090"/>
            <ac:spMk id="69" creationId="{FECC8352-575C-6896-F16E-6D609E0FD205}"/>
          </ac:spMkLst>
        </pc:spChg>
        <pc:spChg chg="del">
          <ac:chgData name="Karolina Guillen" userId="c1c08796-a0be-47c6-af52-5d31fd96ec50" providerId="ADAL" clId="{A45BA883-D9B8-4981-896A-994C01DC354E}" dt="2023-06-20T17:22:14.830" v="770" actId="478"/>
          <ac:spMkLst>
            <pc:docMk/>
            <pc:sldMk cId="1611778480" sldId="2146846090"/>
            <ac:spMk id="70" creationId="{5DDA910E-DBF9-1843-1128-81CCE045214F}"/>
          </ac:spMkLst>
        </pc:spChg>
        <pc:spChg chg="del mod">
          <ac:chgData name="Karolina Guillen" userId="c1c08796-a0be-47c6-af52-5d31fd96ec50" providerId="ADAL" clId="{A45BA883-D9B8-4981-896A-994C01DC354E}" dt="2023-06-20T18:28:34.786" v="1669" actId="478"/>
          <ac:spMkLst>
            <pc:docMk/>
            <pc:sldMk cId="1611778480" sldId="2146846090"/>
            <ac:spMk id="100" creationId="{39FA2B98-684B-4710-876B-354541CC806A}"/>
          </ac:spMkLst>
        </pc:spChg>
        <pc:grpChg chg="add mod">
          <ac:chgData name="Karolina Guillen" userId="c1c08796-a0be-47c6-af52-5d31fd96ec50" providerId="ADAL" clId="{A45BA883-D9B8-4981-896A-994C01DC354E}" dt="2023-06-20T18:51:34.253" v="2375" actId="1036"/>
          <ac:grpSpMkLst>
            <pc:docMk/>
            <pc:sldMk cId="1611778480" sldId="2146846090"/>
            <ac:grpSpMk id="15" creationId="{87E6EF1C-0190-387B-2539-49B5D6E6020E}"/>
          </ac:grpSpMkLst>
        </pc:grpChg>
        <pc:picChg chg="add del mod">
          <ac:chgData name="Karolina Guillen" userId="c1c08796-a0be-47c6-af52-5d31fd96ec50" providerId="ADAL" clId="{A45BA883-D9B8-4981-896A-994C01DC354E}" dt="2023-06-20T17:57:46.958" v="1552" actId="478"/>
          <ac:picMkLst>
            <pc:docMk/>
            <pc:sldMk cId="1611778480" sldId="2146846090"/>
            <ac:picMk id="2" creationId="{CF5E0C82-2F55-8BFE-A13D-AB565191A62B}"/>
          </ac:picMkLst>
        </pc:picChg>
        <pc:picChg chg="add del mod">
          <ac:chgData name="Karolina Guillen" userId="c1c08796-a0be-47c6-af52-5d31fd96ec50" providerId="ADAL" clId="{A45BA883-D9B8-4981-896A-994C01DC354E}" dt="2023-06-20T17:57:46.958" v="1552" actId="478"/>
          <ac:picMkLst>
            <pc:docMk/>
            <pc:sldMk cId="1611778480" sldId="2146846090"/>
            <ac:picMk id="3" creationId="{16E0682A-B09F-9B76-CB2F-CBAEE7C09694}"/>
          </ac:picMkLst>
        </pc:picChg>
        <pc:picChg chg="add mod modCrop">
          <ac:chgData name="Karolina Guillen" userId="c1c08796-a0be-47c6-af52-5d31fd96ec50" providerId="ADAL" clId="{A45BA883-D9B8-4981-896A-994C01DC354E}" dt="2023-06-20T18:39:46.650" v="2198" actId="1035"/>
          <ac:picMkLst>
            <pc:docMk/>
            <pc:sldMk cId="1611778480" sldId="2146846090"/>
            <ac:picMk id="8" creationId="{5187C351-9692-A437-96D0-A3DEF9945C57}"/>
          </ac:picMkLst>
        </pc:picChg>
        <pc:picChg chg="add mod">
          <ac:chgData name="Karolina Guillen" userId="c1c08796-a0be-47c6-af52-5d31fd96ec50" providerId="ADAL" clId="{A45BA883-D9B8-4981-896A-994C01DC354E}" dt="2023-06-20T18:51:42.964" v="2377" actId="14100"/>
          <ac:picMkLst>
            <pc:docMk/>
            <pc:sldMk cId="1611778480" sldId="2146846090"/>
            <ac:picMk id="14" creationId="{4D96B7DB-5244-0FB5-259A-AB198F6A4145}"/>
          </ac:picMkLst>
        </pc:picChg>
        <pc:picChg chg="add mod">
          <ac:chgData name="Karolina Guillen" userId="c1c08796-a0be-47c6-af52-5d31fd96ec50" providerId="ADAL" clId="{A45BA883-D9B8-4981-896A-994C01DC354E}" dt="2023-06-20T18:29:08.327" v="1676"/>
          <ac:picMkLst>
            <pc:docMk/>
            <pc:sldMk cId="1611778480" sldId="2146846090"/>
            <ac:picMk id="16" creationId="{DDF04ADD-4444-B63C-E62C-F61C5689C26B}"/>
          </ac:picMkLst>
        </pc:picChg>
        <pc:picChg chg="del mod">
          <ac:chgData name="Karolina Guillen" userId="c1c08796-a0be-47c6-af52-5d31fd96ec50" providerId="ADAL" clId="{A45BA883-D9B8-4981-896A-994C01DC354E}" dt="2023-06-20T18:28:34.786" v="1669" actId="478"/>
          <ac:picMkLst>
            <pc:docMk/>
            <pc:sldMk cId="1611778480" sldId="2146846090"/>
            <ac:picMk id="35" creationId="{D225B464-532D-E378-A38E-4C611FA1D6EE}"/>
          </ac:picMkLst>
        </pc:picChg>
        <pc:picChg chg="del mod">
          <ac:chgData name="Karolina Guillen" userId="c1c08796-a0be-47c6-af52-5d31fd96ec50" providerId="ADAL" clId="{A45BA883-D9B8-4981-896A-994C01DC354E}" dt="2023-06-20T18:27:50.502" v="1665" actId="478"/>
          <ac:picMkLst>
            <pc:docMk/>
            <pc:sldMk cId="1611778480" sldId="2146846090"/>
            <ac:picMk id="37" creationId="{968B9E08-743F-2FF0-A97A-3A7A7E149553}"/>
          </ac:picMkLst>
        </pc:picChg>
        <pc:picChg chg="mod">
          <ac:chgData name="Karolina Guillen" userId="c1c08796-a0be-47c6-af52-5d31fd96ec50" providerId="ADAL" clId="{A45BA883-D9B8-4981-896A-994C01DC354E}" dt="2023-06-20T18:27:48.274" v="1664" actId="164"/>
          <ac:picMkLst>
            <pc:docMk/>
            <pc:sldMk cId="1611778480" sldId="2146846090"/>
            <ac:picMk id="38" creationId="{91E44CF7-A19E-F53B-A27D-3FB3A52CA3AB}"/>
          </ac:picMkLst>
        </pc:picChg>
        <pc:picChg chg="del">
          <ac:chgData name="Karolina Guillen" userId="c1c08796-a0be-47c6-af52-5d31fd96ec50" providerId="ADAL" clId="{A45BA883-D9B8-4981-896A-994C01DC354E}" dt="2023-06-20T17:22:14.830" v="770" actId="478"/>
          <ac:picMkLst>
            <pc:docMk/>
            <pc:sldMk cId="1611778480" sldId="2146846090"/>
            <ac:picMk id="64" creationId="{12AEB4BF-FB24-9B73-EF99-5B0A299ED16A}"/>
          </ac:picMkLst>
        </pc:picChg>
        <pc:picChg chg="del">
          <ac:chgData name="Karolina Guillen" userId="c1c08796-a0be-47c6-af52-5d31fd96ec50" providerId="ADAL" clId="{A45BA883-D9B8-4981-896A-994C01DC354E}" dt="2023-06-20T17:22:14.830" v="770" actId="478"/>
          <ac:picMkLst>
            <pc:docMk/>
            <pc:sldMk cId="1611778480" sldId="2146846090"/>
            <ac:picMk id="65" creationId="{01691E78-6577-074F-F77C-CE7EAF2E9930}"/>
          </ac:picMkLst>
        </pc:picChg>
        <pc:picChg chg="del">
          <ac:chgData name="Karolina Guillen" userId="c1c08796-a0be-47c6-af52-5d31fd96ec50" providerId="ADAL" clId="{A45BA883-D9B8-4981-896A-994C01DC354E}" dt="2023-06-20T17:22:14.830" v="770" actId="478"/>
          <ac:picMkLst>
            <pc:docMk/>
            <pc:sldMk cId="1611778480" sldId="2146846090"/>
            <ac:picMk id="66" creationId="{C87ABA81-BB71-4246-771E-F239AE607AEA}"/>
          </ac:picMkLst>
        </pc:picChg>
        <pc:cxnChg chg="add del mod">
          <ac:chgData name="Karolina Guillen" userId="c1c08796-a0be-47c6-af52-5d31fd96ec50" providerId="ADAL" clId="{A45BA883-D9B8-4981-896A-994C01DC354E}" dt="2023-06-20T18:27:50.502" v="1665" actId="478"/>
          <ac:cxnSpMkLst>
            <pc:docMk/>
            <pc:sldMk cId="1611778480" sldId="2146846090"/>
            <ac:cxnSpMk id="11" creationId="{EC1ED607-7FAC-6428-891C-09357FD1BC36}"/>
          </ac:cxnSpMkLst>
        </pc:cxnChg>
        <pc:cxnChg chg="del">
          <ac:chgData name="Karolina Guillen" userId="c1c08796-a0be-47c6-af52-5d31fd96ec50" providerId="ADAL" clId="{A45BA883-D9B8-4981-896A-994C01DC354E}" dt="2023-06-20T17:22:14.830" v="770" actId="478"/>
          <ac:cxnSpMkLst>
            <pc:docMk/>
            <pc:sldMk cId="1611778480" sldId="2146846090"/>
            <ac:cxnSpMk id="87" creationId="{2BEEF825-89E6-E019-FE17-625EFA50E959}"/>
          </ac:cxnSpMkLst>
        </pc:cxnChg>
        <pc:extLst>
          <p:ext xmlns:p="http://schemas.openxmlformats.org/presentationml/2006/main" uri="{D6D511B9-2390-475A-947B-AFAB55BFBCF1}">
            <pc226:cmChg xmlns:pc226="http://schemas.microsoft.com/office/powerpoint/2022/06/main/command" chg="add del">
              <pc226:chgData name="Karolina Guillen" userId="c1c08796-a0be-47c6-af52-5d31fd96ec50" providerId="ADAL" clId="{A45BA883-D9B8-4981-896A-994C01DC354E}" dt="2023-06-20T18:29:28.923" v="1678"/>
              <pc2:cmMkLst xmlns:pc2="http://schemas.microsoft.com/office/powerpoint/2019/9/main/command">
                <pc:docMk/>
                <pc:sldMk cId="1611778480" sldId="2146846090"/>
                <pc2:cmMk id="{650FFC17-5134-4CED-A2F2-14AC7BFD4EC2}"/>
              </pc2:cmMkLst>
            </pc226:cmChg>
            <pc226:cmChg xmlns:pc226="http://schemas.microsoft.com/office/powerpoint/2022/06/main/command" chg="add del">
              <pc226:chgData name="Karolina Guillen" userId="c1c08796-a0be-47c6-af52-5d31fd96ec50" providerId="ADAL" clId="{A45BA883-D9B8-4981-896A-994C01DC354E}" dt="2023-06-20T17:46:05.929" v="1455"/>
              <pc2:cmMkLst xmlns:pc2="http://schemas.microsoft.com/office/powerpoint/2019/9/main/command">
                <pc:docMk/>
                <pc:sldMk cId="1611778480" sldId="2146846090"/>
                <pc2:cmMk id="{25154487-1E90-4EDD-B8E3-4A89A86E4468}"/>
              </pc2:cmMkLst>
            </pc226:cmChg>
            <pc226:cmChg xmlns:pc226="http://schemas.microsoft.com/office/powerpoint/2022/06/main/command" chg="add">
              <pc226:chgData name="Karolina Guillen" userId="c1c08796-a0be-47c6-af52-5d31fd96ec50" providerId="ADAL" clId="{A45BA883-D9B8-4981-896A-994C01DC354E}" dt="2023-06-20T20:37:02.650" v="2581"/>
              <pc2:cmMkLst xmlns:pc2="http://schemas.microsoft.com/office/powerpoint/2019/9/main/command">
                <pc:docMk/>
                <pc:sldMk cId="1611778480" sldId="2146846090"/>
                <pc2:cmMk id="{846B30D7-73D1-43EF-9BDC-82EFBD4886F4}"/>
              </pc2:cmMkLst>
            </pc226:cmChg>
          </p:ext>
        </pc:extLst>
      </pc:sldChg>
      <pc:sldChg chg="delSp mod ord">
        <pc:chgData name="Karolina Guillen" userId="c1c08796-a0be-47c6-af52-5d31fd96ec50" providerId="ADAL" clId="{A45BA883-D9B8-4981-896A-994C01DC354E}" dt="2023-06-20T20:14:02.032" v="2575" actId="478"/>
        <pc:sldMkLst>
          <pc:docMk/>
          <pc:sldMk cId="2715033668" sldId="2146846091"/>
        </pc:sldMkLst>
        <pc:spChg chg="del">
          <ac:chgData name="Karolina Guillen" userId="c1c08796-a0be-47c6-af52-5d31fd96ec50" providerId="ADAL" clId="{A45BA883-D9B8-4981-896A-994C01DC354E}" dt="2023-06-20T20:14:02.032" v="2575" actId="478"/>
          <ac:spMkLst>
            <pc:docMk/>
            <pc:sldMk cId="2715033668" sldId="2146846091"/>
            <ac:spMk id="16" creationId="{37597E3E-2A81-2237-7E29-7C768468C803}"/>
          </ac:spMkLst>
        </pc:spChg>
      </pc:sldChg>
      <pc:sldChg chg="ord">
        <pc:chgData name="Karolina Guillen" userId="c1c08796-a0be-47c6-af52-5d31fd96ec50" providerId="ADAL" clId="{A45BA883-D9B8-4981-896A-994C01DC354E}" dt="2023-06-20T19:17:04.029" v="2566"/>
        <pc:sldMkLst>
          <pc:docMk/>
          <pc:sldMk cId="1469353852" sldId="2146846092"/>
        </pc:sldMkLst>
      </pc:sldChg>
      <pc:sldChg chg="delSp del mod">
        <pc:chgData name="Karolina Guillen" userId="c1c08796-a0be-47c6-af52-5d31fd96ec50" providerId="ADAL" clId="{A45BA883-D9B8-4981-896A-994C01DC354E}" dt="2023-06-20T18:48:38.127" v="2340" actId="47"/>
        <pc:sldMkLst>
          <pc:docMk/>
          <pc:sldMk cId="2301172537" sldId="2146846168"/>
        </pc:sldMkLst>
        <pc:spChg chg="del">
          <ac:chgData name="Karolina Guillen" userId="c1c08796-a0be-47c6-af52-5d31fd96ec50" providerId="ADAL" clId="{A45BA883-D9B8-4981-896A-994C01DC354E}" dt="2023-06-20T18:43:37.622" v="2205" actId="478"/>
          <ac:spMkLst>
            <pc:docMk/>
            <pc:sldMk cId="2301172537" sldId="2146846168"/>
            <ac:spMk id="12" creationId="{E93E8018-6795-4BB7-4837-D38037605D81}"/>
          </ac:spMkLst>
        </pc:spChg>
      </pc:sldChg>
      <pc:sldChg chg="delSp modSp mod ord">
        <pc:chgData name="Karolina Guillen" userId="c1c08796-a0be-47c6-af52-5d31fd96ec50" providerId="ADAL" clId="{A45BA883-D9B8-4981-896A-994C01DC354E}" dt="2023-06-20T19:17:31.996" v="2570"/>
        <pc:sldMkLst>
          <pc:docMk/>
          <pc:sldMk cId="2493013969" sldId="2146846169"/>
        </pc:sldMkLst>
        <pc:spChg chg="del">
          <ac:chgData name="Karolina Guillen" userId="c1c08796-a0be-47c6-af52-5d31fd96ec50" providerId="ADAL" clId="{A45BA883-D9B8-4981-896A-994C01DC354E}" dt="2023-06-20T19:04:03.889" v="2421" actId="478"/>
          <ac:spMkLst>
            <pc:docMk/>
            <pc:sldMk cId="2493013969" sldId="2146846169"/>
            <ac:spMk id="13" creationId="{AE67152E-528E-7BB4-11CA-1677AB6B7093}"/>
          </ac:spMkLst>
        </pc:spChg>
        <pc:spChg chg="mod">
          <ac:chgData name="Karolina Guillen" userId="c1c08796-a0be-47c6-af52-5d31fd96ec50" providerId="ADAL" clId="{A45BA883-D9B8-4981-896A-994C01DC354E}" dt="2023-06-20T19:04:15.094" v="2467" actId="1037"/>
          <ac:spMkLst>
            <pc:docMk/>
            <pc:sldMk cId="2493013969" sldId="2146846169"/>
            <ac:spMk id="15" creationId="{80DFC7CE-D479-82C1-F68B-FC31B180D068}"/>
          </ac:spMkLst>
        </pc:spChg>
      </pc:sldChg>
      <pc:sldChg chg="ord">
        <pc:chgData name="Karolina Guillen" userId="c1c08796-a0be-47c6-af52-5d31fd96ec50" providerId="ADAL" clId="{A45BA883-D9B8-4981-896A-994C01DC354E}" dt="2023-06-20T19:18:00.918" v="2574"/>
        <pc:sldMkLst>
          <pc:docMk/>
          <pc:sldMk cId="3479891470" sldId="2146846194"/>
        </pc:sldMkLst>
      </pc:sldChg>
      <pc:sldChg chg="del ord">
        <pc:chgData name="Karolina Guillen" userId="c1c08796-a0be-47c6-af52-5d31fd96ec50" providerId="ADAL" clId="{A45BA883-D9B8-4981-896A-994C01DC354E}" dt="2023-06-20T17:46:21.950" v="1456" actId="47"/>
        <pc:sldMkLst>
          <pc:docMk/>
          <pc:sldMk cId="1736181589" sldId="2146846195"/>
        </pc:sldMkLst>
      </pc:sldChg>
      <pc:sldChg chg="delSp modSp mod ord addCm delCm">
        <pc:chgData name="Karolina Guillen" userId="c1c08796-a0be-47c6-af52-5d31fd96ec50" providerId="ADAL" clId="{A45BA883-D9B8-4981-896A-994C01DC354E}" dt="2023-06-20T20:35:46.154" v="2579"/>
        <pc:sldMkLst>
          <pc:docMk/>
          <pc:sldMk cId="2957569820" sldId="2146846196"/>
        </pc:sldMkLst>
        <pc:spChg chg="del">
          <ac:chgData name="Karolina Guillen" userId="c1c08796-a0be-47c6-af52-5d31fd96ec50" providerId="ADAL" clId="{A45BA883-D9B8-4981-896A-994C01DC354E}" dt="2023-06-20T14:45:28.793" v="9" actId="478"/>
          <ac:spMkLst>
            <pc:docMk/>
            <pc:sldMk cId="2957569820" sldId="2146846196"/>
            <ac:spMk id="2" creationId="{3A2AF149-A34C-1035-14C1-21F4C2E2DA8A}"/>
          </ac:spMkLst>
        </pc:spChg>
        <pc:spChg chg="mod">
          <ac:chgData name="Karolina Guillen" userId="c1c08796-a0be-47c6-af52-5d31fd96ec50" providerId="ADAL" clId="{A45BA883-D9B8-4981-896A-994C01DC354E}" dt="2023-06-20T14:55:58.178" v="331" actId="1036"/>
          <ac:spMkLst>
            <pc:docMk/>
            <pc:sldMk cId="2957569820" sldId="2146846196"/>
            <ac:spMk id="3" creationId="{E9270A42-0791-40F7-6266-5B2C42EC95EE}"/>
          </ac:spMkLst>
        </pc:spChg>
        <pc:spChg chg="mod">
          <ac:chgData name="Karolina Guillen" userId="c1c08796-a0be-47c6-af52-5d31fd96ec50" providerId="ADAL" clId="{A45BA883-D9B8-4981-896A-994C01DC354E}" dt="2023-06-20T14:55:58.178" v="331" actId="1036"/>
          <ac:spMkLst>
            <pc:docMk/>
            <pc:sldMk cId="2957569820" sldId="2146846196"/>
            <ac:spMk id="6" creationId="{C4CD9A83-D337-4B9D-A0AB-2A9B94599141}"/>
          </ac:spMkLst>
        </pc:spChg>
        <pc:spChg chg="mod">
          <ac:chgData name="Karolina Guillen" userId="c1c08796-a0be-47c6-af52-5d31fd96ec50" providerId="ADAL" clId="{A45BA883-D9B8-4981-896A-994C01DC354E}" dt="2023-06-20T14:57:42.267" v="341"/>
          <ac:spMkLst>
            <pc:docMk/>
            <pc:sldMk cId="2957569820" sldId="2146846196"/>
            <ac:spMk id="12" creationId="{9377B733-3D2C-F4F8-BC15-38EA906079C2}"/>
          </ac:spMkLst>
        </pc:spChg>
        <pc:spChg chg="mod">
          <ac:chgData name="Karolina Guillen" userId="c1c08796-a0be-47c6-af52-5d31fd96ec50" providerId="ADAL" clId="{A45BA883-D9B8-4981-896A-994C01DC354E}" dt="2023-06-20T15:09:25.139" v="425" actId="20577"/>
          <ac:spMkLst>
            <pc:docMk/>
            <pc:sldMk cId="2957569820" sldId="2146846196"/>
            <ac:spMk id="13" creationId="{AE67152E-528E-7BB4-11CA-1677AB6B7093}"/>
          </ac:spMkLst>
        </pc:spChg>
        <pc:spChg chg="mod">
          <ac:chgData name="Karolina Guillen" userId="c1c08796-a0be-47c6-af52-5d31fd96ec50" providerId="ADAL" clId="{A45BA883-D9B8-4981-896A-994C01DC354E}" dt="2023-06-20T14:55:58.178" v="331" actId="1036"/>
          <ac:spMkLst>
            <pc:docMk/>
            <pc:sldMk cId="2957569820" sldId="2146846196"/>
            <ac:spMk id="16" creationId="{FF0EA37C-1EC3-6C53-284E-16A2BFEACB98}"/>
          </ac:spMkLst>
        </pc:spChg>
        <pc:spChg chg="mod">
          <ac:chgData name="Karolina Guillen" userId="c1c08796-a0be-47c6-af52-5d31fd96ec50" providerId="ADAL" clId="{A45BA883-D9B8-4981-896A-994C01DC354E}" dt="2023-06-20T14:55:58.178" v="331" actId="1036"/>
          <ac:spMkLst>
            <pc:docMk/>
            <pc:sldMk cId="2957569820" sldId="2146846196"/>
            <ac:spMk id="28" creationId="{50BFBF57-D4F8-B94E-CCB1-896D76C286F9}"/>
          </ac:spMkLst>
        </pc:spChg>
        <pc:spChg chg="mod">
          <ac:chgData name="Karolina Guillen" userId="c1c08796-a0be-47c6-af52-5d31fd96ec50" providerId="ADAL" clId="{A45BA883-D9B8-4981-896A-994C01DC354E}" dt="2023-06-20T14:55:58.178" v="331" actId="1036"/>
          <ac:spMkLst>
            <pc:docMk/>
            <pc:sldMk cId="2957569820" sldId="2146846196"/>
            <ac:spMk id="34" creationId="{EA27F4E3-5239-2493-BA24-E39B2D66A0AB}"/>
          </ac:spMkLst>
        </pc:spChg>
        <pc:spChg chg="mod">
          <ac:chgData name="Karolina Guillen" userId="c1c08796-a0be-47c6-af52-5d31fd96ec50" providerId="ADAL" clId="{A45BA883-D9B8-4981-896A-994C01DC354E}" dt="2023-06-20T14:55:58.178" v="331" actId="1036"/>
          <ac:spMkLst>
            <pc:docMk/>
            <pc:sldMk cId="2957569820" sldId="2146846196"/>
            <ac:spMk id="35" creationId="{2E5AE696-AC5C-44AC-26A7-03FA2332C013}"/>
          </ac:spMkLst>
        </pc:spChg>
        <pc:spChg chg="mod">
          <ac:chgData name="Karolina Guillen" userId="c1c08796-a0be-47c6-af52-5d31fd96ec50" providerId="ADAL" clId="{A45BA883-D9B8-4981-896A-994C01DC354E}" dt="2023-06-20T14:55:58.178" v="331" actId="1036"/>
          <ac:spMkLst>
            <pc:docMk/>
            <pc:sldMk cId="2957569820" sldId="2146846196"/>
            <ac:spMk id="36" creationId="{4997786F-1A86-D7FD-5514-FF146901F1DE}"/>
          </ac:spMkLst>
        </pc:spChg>
        <pc:spChg chg="mod">
          <ac:chgData name="Karolina Guillen" userId="c1c08796-a0be-47c6-af52-5d31fd96ec50" providerId="ADAL" clId="{A45BA883-D9B8-4981-896A-994C01DC354E}" dt="2023-06-20T14:55:58.178" v="331" actId="1036"/>
          <ac:spMkLst>
            <pc:docMk/>
            <pc:sldMk cId="2957569820" sldId="2146846196"/>
            <ac:spMk id="37" creationId="{A2D745D6-3CC5-08AF-EA4D-135BBF30FC9E}"/>
          </ac:spMkLst>
        </pc:spChg>
        <pc:spChg chg="mod">
          <ac:chgData name="Karolina Guillen" userId="c1c08796-a0be-47c6-af52-5d31fd96ec50" providerId="ADAL" clId="{A45BA883-D9B8-4981-896A-994C01DC354E}" dt="2023-06-20T14:55:58.178" v="331" actId="1036"/>
          <ac:spMkLst>
            <pc:docMk/>
            <pc:sldMk cId="2957569820" sldId="2146846196"/>
            <ac:spMk id="38" creationId="{56B51A13-7216-DA01-7933-E723E969AC93}"/>
          </ac:spMkLst>
        </pc:spChg>
        <pc:spChg chg="mod">
          <ac:chgData name="Karolina Guillen" userId="c1c08796-a0be-47c6-af52-5d31fd96ec50" providerId="ADAL" clId="{A45BA883-D9B8-4981-896A-994C01DC354E}" dt="2023-06-20T14:55:58.178" v="331" actId="1036"/>
          <ac:spMkLst>
            <pc:docMk/>
            <pc:sldMk cId="2957569820" sldId="2146846196"/>
            <ac:spMk id="39" creationId="{2C857969-FE45-073F-5E63-420469A05A56}"/>
          </ac:spMkLst>
        </pc:spChg>
        <pc:spChg chg="mod">
          <ac:chgData name="Karolina Guillen" userId="c1c08796-a0be-47c6-af52-5d31fd96ec50" providerId="ADAL" clId="{A45BA883-D9B8-4981-896A-994C01DC354E}" dt="2023-06-20T14:56:34.188" v="334" actId="554"/>
          <ac:spMkLst>
            <pc:docMk/>
            <pc:sldMk cId="2957569820" sldId="2146846196"/>
            <ac:spMk id="40" creationId="{95487540-FD4C-C4B8-A94D-6D1DE4808703}"/>
          </ac:spMkLst>
        </pc:spChg>
        <pc:spChg chg="mod">
          <ac:chgData name="Karolina Guillen" userId="c1c08796-a0be-47c6-af52-5d31fd96ec50" providerId="ADAL" clId="{A45BA883-D9B8-4981-896A-994C01DC354E}" dt="2023-06-20T14:56:41.024" v="339" actId="1035"/>
          <ac:spMkLst>
            <pc:docMk/>
            <pc:sldMk cId="2957569820" sldId="2146846196"/>
            <ac:spMk id="41" creationId="{738ED465-178A-FFF1-3895-5C6B37EDB4F3}"/>
          </ac:spMkLst>
        </pc:spChg>
        <pc:spChg chg="mod">
          <ac:chgData name="Karolina Guillen" userId="c1c08796-a0be-47c6-af52-5d31fd96ec50" providerId="ADAL" clId="{A45BA883-D9B8-4981-896A-994C01DC354E}" dt="2023-06-20T14:56:41.024" v="339" actId="1035"/>
          <ac:spMkLst>
            <pc:docMk/>
            <pc:sldMk cId="2957569820" sldId="2146846196"/>
            <ac:spMk id="42" creationId="{4A65FDE2-B29D-292A-AA35-7E5C4B8B6CE7}"/>
          </ac:spMkLst>
        </pc:spChg>
        <pc:spChg chg="mod">
          <ac:chgData name="Karolina Guillen" userId="c1c08796-a0be-47c6-af52-5d31fd96ec50" providerId="ADAL" clId="{A45BA883-D9B8-4981-896A-994C01DC354E}" dt="2023-06-20T14:56:34.188" v="334" actId="554"/>
          <ac:spMkLst>
            <pc:docMk/>
            <pc:sldMk cId="2957569820" sldId="2146846196"/>
            <ac:spMk id="43" creationId="{E9E413D6-00B3-532C-C75F-897C628B703A}"/>
          </ac:spMkLst>
        </pc:spChg>
        <pc:spChg chg="mod">
          <ac:chgData name="Karolina Guillen" userId="c1c08796-a0be-47c6-af52-5d31fd96ec50" providerId="ADAL" clId="{A45BA883-D9B8-4981-896A-994C01DC354E}" dt="2023-06-20T14:56:41.024" v="339" actId="1035"/>
          <ac:spMkLst>
            <pc:docMk/>
            <pc:sldMk cId="2957569820" sldId="2146846196"/>
            <ac:spMk id="44" creationId="{4AD281EE-C6F5-FAAA-7463-D32DECDF8755}"/>
          </ac:spMkLst>
        </pc:spChg>
        <pc:spChg chg="mod">
          <ac:chgData name="Karolina Guillen" userId="c1c08796-a0be-47c6-af52-5d31fd96ec50" providerId="ADAL" clId="{A45BA883-D9B8-4981-896A-994C01DC354E}" dt="2023-06-20T14:56:34.188" v="334" actId="554"/>
          <ac:spMkLst>
            <pc:docMk/>
            <pc:sldMk cId="2957569820" sldId="2146846196"/>
            <ac:spMk id="45" creationId="{BEBA6C5C-EB3D-FC40-AAE9-55F884BFA161}"/>
          </ac:spMkLst>
        </pc:spChg>
        <pc:spChg chg="mod">
          <ac:chgData name="Karolina Guillen" userId="c1c08796-a0be-47c6-af52-5d31fd96ec50" providerId="ADAL" clId="{A45BA883-D9B8-4981-896A-994C01DC354E}" dt="2023-06-20T14:55:58.178" v="331" actId="1036"/>
          <ac:spMkLst>
            <pc:docMk/>
            <pc:sldMk cId="2957569820" sldId="2146846196"/>
            <ac:spMk id="46" creationId="{811F9F7F-BA14-4378-DC3A-D6CB09C3D078}"/>
          </ac:spMkLst>
        </pc:spChg>
        <pc:spChg chg="mod">
          <ac:chgData name="Karolina Guillen" userId="c1c08796-a0be-47c6-af52-5d31fd96ec50" providerId="ADAL" clId="{A45BA883-D9B8-4981-896A-994C01DC354E}" dt="2023-06-20T14:56:41.024" v="339" actId="1035"/>
          <ac:spMkLst>
            <pc:docMk/>
            <pc:sldMk cId="2957569820" sldId="2146846196"/>
            <ac:spMk id="47" creationId="{A2ADEA4D-9F98-FABB-E146-AADB68EB3A19}"/>
          </ac:spMkLst>
        </pc:spChg>
        <pc:spChg chg="mod">
          <ac:chgData name="Karolina Guillen" userId="c1c08796-a0be-47c6-af52-5d31fd96ec50" providerId="ADAL" clId="{A45BA883-D9B8-4981-896A-994C01DC354E}" dt="2023-06-20T14:56:41.024" v="339" actId="1035"/>
          <ac:spMkLst>
            <pc:docMk/>
            <pc:sldMk cId="2957569820" sldId="2146846196"/>
            <ac:spMk id="48" creationId="{DE7C1765-89A3-8988-94FB-353DDA94C3F5}"/>
          </ac:spMkLst>
        </pc:spChg>
        <pc:picChg chg="mod">
          <ac:chgData name="Karolina Guillen" userId="c1c08796-a0be-47c6-af52-5d31fd96ec50" providerId="ADAL" clId="{A45BA883-D9B8-4981-896A-994C01DC354E}" dt="2023-06-20T14:57:35.873" v="340"/>
          <ac:picMkLst>
            <pc:docMk/>
            <pc:sldMk cId="2957569820" sldId="2146846196"/>
            <ac:picMk id="14" creationId="{884379D7-A253-2F45-AD91-63727092DAC4}"/>
          </ac:picMkLst>
        </pc:picChg>
        <pc:extLst>
          <p:ext xmlns:p="http://schemas.openxmlformats.org/presentationml/2006/main" uri="{D6D511B9-2390-475A-947B-AFAB55BFBCF1}">
            <pc226:cmChg xmlns:pc226="http://schemas.microsoft.com/office/powerpoint/2022/06/main/command" chg="add del">
              <pc226:chgData name="Karolina Guillen" userId="c1c08796-a0be-47c6-af52-5d31fd96ec50" providerId="ADAL" clId="{A45BA883-D9B8-4981-896A-994C01DC354E}" dt="2023-06-20T15:47:44.431" v="731"/>
              <pc2:cmMkLst xmlns:pc2="http://schemas.microsoft.com/office/powerpoint/2019/9/main/command">
                <pc:docMk/>
                <pc:sldMk cId="2957569820" sldId="2146846196"/>
                <pc2:cmMk id="{19547C90-92F8-42D0-986C-FD284A963932}"/>
              </pc2:cmMkLst>
            </pc226:cmChg>
            <pc226:cmChg xmlns:pc226="http://schemas.microsoft.com/office/powerpoint/2022/06/main/command" chg="add">
              <pc226:chgData name="Karolina Guillen" userId="c1c08796-a0be-47c6-af52-5d31fd96ec50" providerId="ADAL" clId="{A45BA883-D9B8-4981-896A-994C01DC354E}" dt="2023-06-20T19:03:28.525" v="2420"/>
              <pc2:cmMkLst xmlns:pc2="http://schemas.microsoft.com/office/powerpoint/2019/9/main/command">
                <pc:docMk/>
                <pc:sldMk cId="2957569820" sldId="2146846196"/>
                <pc2:cmMk id="{45F7E6B6-3C2E-4D70-A86D-01C752D84DCC}"/>
              </pc2:cmMkLst>
            </pc226:cmChg>
          </p:ext>
        </pc:extLst>
      </pc:sldChg>
      <pc:sldChg chg="del">
        <pc:chgData name="Karolina Guillen" userId="c1c08796-a0be-47c6-af52-5d31fd96ec50" providerId="ADAL" clId="{A45BA883-D9B8-4981-896A-994C01DC354E}" dt="2023-06-20T14:44:59.885" v="0" actId="47"/>
        <pc:sldMkLst>
          <pc:docMk/>
          <pc:sldMk cId="973618795" sldId="2146846197"/>
        </pc:sldMkLst>
      </pc:sldChg>
      <pc:sldChg chg="ord">
        <pc:chgData name="Karolina Guillen" userId="c1c08796-a0be-47c6-af52-5d31fd96ec50" providerId="ADAL" clId="{A45BA883-D9B8-4981-896A-994C01DC354E}" dt="2023-06-20T19:15:28.287" v="2548"/>
        <pc:sldMkLst>
          <pc:docMk/>
          <pc:sldMk cId="306370828" sldId="2146846198"/>
        </pc:sldMkLst>
      </pc:sldChg>
      <pc:sldChg chg="modSp add del mod">
        <pc:chgData name="Karolina Guillen" userId="c1c08796-a0be-47c6-af52-5d31fd96ec50" providerId="ADAL" clId="{A45BA883-D9B8-4981-896A-994C01DC354E}" dt="2023-06-20T17:46:24.311" v="1457" actId="47"/>
        <pc:sldMkLst>
          <pc:docMk/>
          <pc:sldMk cId="3182473285" sldId="2146846199"/>
        </pc:sldMkLst>
        <pc:spChg chg="mod">
          <ac:chgData name="Karolina Guillen" userId="c1c08796-a0be-47c6-af52-5d31fd96ec50" providerId="ADAL" clId="{A45BA883-D9B8-4981-896A-994C01DC354E}" dt="2023-06-20T17:41:06.524" v="1209" actId="1036"/>
          <ac:spMkLst>
            <pc:docMk/>
            <pc:sldMk cId="3182473285" sldId="2146846199"/>
            <ac:spMk id="20" creationId="{F5290E3C-D913-4324-9F7C-7AB204FAA4D7}"/>
          </ac:spMkLst>
        </pc:spChg>
      </pc:sldChg>
      <pc:sldChg chg="addSp delSp modSp add mod">
        <pc:chgData name="Karolina Guillen" userId="c1c08796-a0be-47c6-af52-5d31fd96ec50" providerId="ADAL" clId="{A45BA883-D9B8-4981-896A-994C01DC354E}" dt="2023-06-20T18:54:35.986" v="2400" actId="164"/>
        <pc:sldMkLst>
          <pc:docMk/>
          <pc:sldMk cId="3035658014" sldId="2146846200"/>
        </pc:sldMkLst>
        <pc:spChg chg="del">
          <ac:chgData name="Karolina Guillen" userId="c1c08796-a0be-47c6-af52-5d31fd96ec50" providerId="ADAL" clId="{A45BA883-D9B8-4981-896A-994C01DC354E}" dt="2023-06-20T17:41:47.853" v="1211" actId="478"/>
          <ac:spMkLst>
            <pc:docMk/>
            <pc:sldMk cId="3035658014" sldId="2146846200"/>
            <ac:spMk id="4" creationId="{58CF935B-A667-446E-51D6-09AB71C7E519}"/>
          </ac:spMkLst>
        </pc:spChg>
        <pc:spChg chg="del">
          <ac:chgData name="Karolina Guillen" userId="c1c08796-a0be-47c6-af52-5d31fd96ec50" providerId="ADAL" clId="{A45BA883-D9B8-4981-896A-994C01DC354E}" dt="2023-06-20T17:41:47.853" v="1211" actId="478"/>
          <ac:spMkLst>
            <pc:docMk/>
            <pc:sldMk cId="3035658014" sldId="2146846200"/>
            <ac:spMk id="5" creationId="{93548214-417E-FA7A-55EB-DB490068A141}"/>
          </ac:spMkLst>
        </pc:spChg>
        <pc:spChg chg="mod">
          <ac:chgData name="Karolina Guillen" userId="c1c08796-a0be-47c6-af52-5d31fd96ec50" providerId="ADAL" clId="{A45BA883-D9B8-4981-896A-994C01DC354E}" dt="2023-06-20T17:51:36.263" v="1468"/>
          <ac:spMkLst>
            <pc:docMk/>
            <pc:sldMk cId="3035658014" sldId="2146846200"/>
            <ac:spMk id="6" creationId="{7C1AAE89-A43D-559F-8C50-73E2560A3C48}"/>
          </ac:spMkLst>
        </pc:spChg>
        <pc:spChg chg="mod">
          <ac:chgData name="Karolina Guillen" userId="c1c08796-a0be-47c6-af52-5d31fd96ec50" providerId="ADAL" clId="{A45BA883-D9B8-4981-896A-994C01DC354E}" dt="2023-06-20T17:51:30.154" v="1467"/>
          <ac:spMkLst>
            <pc:docMk/>
            <pc:sldMk cId="3035658014" sldId="2146846200"/>
            <ac:spMk id="7" creationId="{25B13D18-3AAA-2DF1-047A-DED69A3F02AF}"/>
          </ac:spMkLst>
        </pc:spChg>
        <pc:spChg chg="add mod">
          <ac:chgData name="Karolina Guillen" userId="c1c08796-a0be-47c6-af52-5d31fd96ec50" providerId="ADAL" clId="{A45BA883-D9B8-4981-896A-994C01DC354E}" dt="2023-06-20T17:44:19.652" v="1351" actId="1035"/>
          <ac:spMkLst>
            <pc:docMk/>
            <pc:sldMk cId="3035658014" sldId="2146846200"/>
            <ac:spMk id="10" creationId="{E3BD020D-A21E-281A-7CC6-3652526D4956}"/>
          </ac:spMkLst>
        </pc:spChg>
        <pc:spChg chg="add mod">
          <ac:chgData name="Karolina Guillen" userId="c1c08796-a0be-47c6-af52-5d31fd96ec50" providerId="ADAL" clId="{A45BA883-D9B8-4981-896A-994C01DC354E}" dt="2023-06-20T17:44:19.652" v="1351" actId="1035"/>
          <ac:spMkLst>
            <pc:docMk/>
            <pc:sldMk cId="3035658014" sldId="2146846200"/>
            <ac:spMk id="11" creationId="{137398B9-EFA4-C2DE-B8C8-A8BCC07B30B6}"/>
          </ac:spMkLst>
        </pc:spChg>
        <pc:spChg chg="add mod">
          <ac:chgData name="Karolina Guillen" userId="c1c08796-a0be-47c6-af52-5d31fd96ec50" providerId="ADAL" clId="{A45BA883-D9B8-4981-896A-994C01DC354E}" dt="2023-06-20T18:54:35.986" v="2400" actId="164"/>
          <ac:spMkLst>
            <pc:docMk/>
            <pc:sldMk cId="3035658014" sldId="2146846200"/>
            <ac:spMk id="12" creationId="{16AE48F3-A6DC-8354-BC1C-688B9B1A63D5}"/>
          </ac:spMkLst>
        </pc:spChg>
        <pc:spChg chg="add mod">
          <ac:chgData name="Karolina Guillen" userId="c1c08796-a0be-47c6-af52-5d31fd96ec50" providerId="ADAL" clId="{A45BA883-D9B8-4981-896A-994C01DC354E}" dt="2023-06-20T18:54:35.986" v="2400" actId="164"/>
          <ac:spMkLst>
            <pc:docMk/>
            <pc:sldMk cId="3035658014" sldId="2146846200"/>
            <ac:spMk id="14" creationId="{6CBFC6BA-BFA7-7BC9-4584-A3E68AFE0B22}"/>
          </ac:spMkLst>
        </pc:spChg>
        <pc:spChg chg="mod">
          <ac:chgData name="Karolina Guillen" userId="c1c08796-a0be-47c6-af52-5d31fd96ec50" providerId="ADAL" clId="{A45BA883-D9B8-4981-896A-994C01DC354E}" dt="2023-06-20T17:52:21.317" v="1487" actId="20577"/>
          <ac:spMkLst>
            <pc:docMk/>
            <pc:sldMk cId="3035658014" sldId="2146846200"/>
            <ac:spMk id="20" creationId="{F5290E3C-D913-4324-9F7C-7AB204FAA4D7}"/>
          </ac:spMkLst>
        </pc:spChg>
        <pc:grpChg chg="add mod">
          <ac:chgData name="Karolina Guillen" userId="c1c08796-a0be-47c6-af52-5d31fd96ec50" providerId="ADAL" clId="{A45BA883-D9B8-4981-896A-994C01DC354E}" dt="2023-06-20T18:54:35.986" v="2400" actId="164"/>
          <ac:grpSpMkLst>
            <pc:docMk/>
            <pc:sldMk cId="3035658014" sldId="2146846200"/>
            <ac:grpSpMk id="15" creationId="{783BC272-988D-0AA9-4381-B00FDA56C94A}"/>
          </ac:grpSpMkLst>
        </pc:grpChg>
        <pc:picChg chg="del">
          <ac:chgData name="Karolina Guillen" userId="c1c08796-a0be-47c6-af52-5d31fd96ec50" providerId="ADAL" clId="{A45BA883-D9B8-4981-896A-994C01DC354E}" dt="2023-06-20T17:41:47.853" v="1211" actId="478"/>
          <ac:picMkLst>
            <pc:docMk/>
            <pc:sldMk cId="3035658014" sldId="2146846200"/>
            <ac:picMk id="2" creationId="{CF5E0C82-2F55-8BFE-A13D-AB565191A62B}"/>
          </ac:picMkLst>
        </pc:picChg>
        <pc:picChg chg="del">
          <ac:chgData name="Karolina Guillen" userId="c1c08796-a0be-47c6-af52-5d31fd96ec50" providerId="ADAL" clId="{A45BA883-D9B8-4981-896A-994C01DC354E}" dt="2023-06-20T17:41:47.853" v="1211" actId="478"/>
          <ac:picMkLst>
            <pc:docMk/>
            <pc:sldMk cId="3035658014" sldId="2146846200"/>
            <ac:picMk id="3" creationId="{16E0682A-B09F-9B76-CB2F-CBAEE7C09694}"/>
          </ac:picMkLst>
        </pc:picChg>
        <pc:picChg chg="add mod">
          <ac:chgData name="Karolina Guillen" userId="c1c08796-a0be-47c6-af52-5d31fd96ec50" providerId="ADAL" clId="{A45BA883-D9B8-4981-896A-994C01DC354E}" dt="2023-06-20T17:51:12.378" v="1465"/>
          <ac:picMkLst>
            <pc:docMk/>
            <pc:sldMk cId="3035658014" sldId="2146846200"/>
            <ac:picMk id="8" creationId="{50954A44-A7FC-1955-E37E-8459F913C4C8}"/>
          </ac:picMkLst>
        </pc:picChg>
        <pc:picChg chg="add mod">
          <ac:chgData name="Karolina Guillen" userId="c1c08796-a0be-47c6-af52-5d31fd96ec50" providerId="ADAL" clId="{A45BA883-D9B8-4981-896A-994C01DC354E}" dt="2023-06-20T17:51:20.608" v="1466"/>
          <ac:picMkLst>
            <pc:docMk/>
            <pc:sldMk cId="3035658014" sldId="2146846200"/>
            <ac:picMk id="9" creationId="{AEE1350A-5226-8CBA-D807-1B98101344C6}"/>
          </ac:picMkLst>
        </pc:picChg>
      </pc:sldChg>
      <pc:sldChg chg="addSp delSp modSp add mod addCm">
        <pc:chgData name="Karolina Guillen" userId="c1c08796-a0be-47c6-af52-5d31fd96ec50" providerId="ADAL" clId="{A45BA883-D9B8-4981-896A-994C01DC354E}" dt="2023-06-20T18:48:52.379" v="2341"/>
        <pc:sldMkLst>
          <pc:docMk/>
          <pc:sldMk cId="1372478867" sldId="2146846201"/>
        </pc:sldMkLst>
        <pc:spChg chg="del">
          <ac:chgData name="Karolina Guillen" userId="c1c08796-a0be-47c6-af52-5d31fd96ec50" providerId="ADAL" clId="{A45BA883-D9B8-4981-896A-994C01DC354E}" dt="2023-06-20T18:43:48.513" v="2206" actId="478"/>
          <ac:spMkLst>
            <pc:docMk/>
            <pc:sldMk cId="1372478867" sldId="2146846201"/>
            <ac:spMk id="5" creationId="{3C6D3B05-DAC1-186D-D56B-5D201266C691}"/>
          </ac:spMkLst>
        </pc:spChg>
        <pc:spChg chg="del">
          <ac:chgData name="Karolina Guillen" userId="c1c08796-a0be-47c6-af52-5d31fd96ec50" providerId="ADAL" clId="{A45BA883-D9B8-4981-896A-994C01DC354E}" dt="2023-06-20T18:43:48.513" v="2206" actId="478"/>
          <ac:spMkLst>
            <pc:docMk/>
            <pc:sldMk cId="1372478867" sldId="2146846201"/>
            <ac:spMk id="13" creationId="{2B7F9007-8DDC-9AE9-D887-8F1E492A9E5A}"/>
          </ac:spMkLst>
        </pc:spChg>
        <pc:spChg chg="add mod">
          <ac:chgData name="Karolina Guillen" userId="c1c08796-a0be-47c6-af52-5d31fd96ec50" providerId="ADAL" clId="{A45BA883-D9B8-4981-896A-994C01DC354E}" dt="2023-06-20T18:46:35.896" v="2298" actId="1035"/>
          <ac:spMkLst>
            <pc:docMk/>
            <pc:sldMk cId="1372478867" sldId="2146846201"/>
            <ac:spMk id="14" creationId="{09F03B3F-C0A1-AA91-2EBA-D4FDA069022F}"/>
          </ac:spMkLst>
        </pc:spChg>
        <pc:spChg chg="add mod">
          <ac:chgData name="Karolina Guillen" userId="c1c08796-a0be-47c6-af52-5d31fd96ec50" providerId="ADAL" clId="{A45BA883-D9B8-4981-896A-994C01DC354E}" dt="2023-06-20T18:46:17.356" v="2273" actId="1036"/>
          <ac:spMkLst>
            <pc:docMk/>
            <pc:sldMk cId="1372478867" sldId="2146846201"/>
            <ac:spMk id="15" creationId="{A09CFF0D-F17E-0D16-B6CF-2FEE68AE7261}"/>
          </ac:spMkLst>
        </pc:spChg>
        <pc:spChg chg="mod">
          <ac:chgData name="Karolina Guillen" userId="c1c08796-a0be-47c6-af52-5d31fd96ec50" providerId="ADAL" clId="{A45BA883-D9B8-4981-896A-994C01DC354E}" dt="2023-06-20T18:48:32.759" v="2339" actId="20577"/>
          <ac:spMkLst>
            <pc:docMk/>
            <pc:sldMk cId="1372478867" sldId="2146846201"/>
            <ac:spMk id="17" creationId="{F00705D3-E92C-7105-6D25-AB0DBCB40FA0}"/>
          </ac:spMkLst>
        </pc:spChg>
        <pc:spChg chg="add del mod">
          <ac:chgData name="Karolina Guillen" userId="c1c08796-a0be-47c6-af52-5d31fd96ec50" providerId="ADAL" clId="{A45BA883-D9B8-4981-896A-994C01DC354E}" dt="2023-06-20T18:46:09.601" v="2268" actId="478"/>
          <ac:spMkLst>
            <pc:docMk/>
            <pc:sldMk cId="1372478867" sldId="2146846201"/>
            <ac:spMk id="18" creationId="{7F355667-9733-1462-8E9A-ABB7BB755D39}"/>
          </ac:spMkLst>
        </pc:spChg>
        <pc:spChg chg="add del mod">
          <ac:chgData name="Karolina Guillen" userId="c1c08796-a0be-47c6-af52-5d31fd96ec50" providerId="ADAL" clId="{A45BA883-D9B8-4981-896A-994C01DC354E}" dt="2023-06-20T18:46:09.601" v="2268" actId="478"/>
          <ac:spMkLst>
            <pc:docMk/>
            <pc:sldMk cId="1372478867" sldId="2146846201"/>
            <ac:spMk id="20" creationId="{2726AC05-C443-2618-C3DE-80DFD5CCE8C7}"/>
          </ac:spMkLst>
        </pc:spChg>
        <pc:spChg chg="del">
          <ac:chgData name="Karolina Guillen" userId="c1c08796-a0be-47c6-af52-5d31fd96ec50" providerId="ADAL" clId="{A45BA883-D9B8-4981-896A-994C01DC354E}" dt="2023-06-20T18:43:48.513" v="2206" actId="478"/>
          <ac:spMkLst>
            <pc:docMk/>
            <pc:sldMk cId="1372478867" sldId="2146846201"/>
            <ac:spMk id="22" creationId="{0B3B7D01-443F-B7EB-D1BD-56CE16F58E69}"/>
          </ac:spMkLst>
        </pc:spChg>
        <pc:spChg chg="del">
          <ac:chgData name="Karolina Guillen" userId="c1c08796-a0be-47c6-af52-5d31fd96ec50" providerId="ADAL" clId="{A45BA883-D9B8-4981-896A-994C01DC354E}" dt="2023-06-20T18:43:48.513" v="2206" actId="478"/>
          <ac:spMkLst>
            <pc:docMk/>
            <pc:sldMk cId="1372478867" sldId="2146846201"/>
            <ac:spMk id="23" creationId="{12089965-68B4-3280-311C-853BC481AAC3}"/>
          </ac:spMkLst>
        </pc:spChg>
        <pc:spChg chg="add del mod">
          <ac:chgData name="Karolina Guillen" userId="c1c08796-a0be-47c6-af52-5d31fd96ec50" providerId="ADAL" clId="{A45BA883-D9B8-4981-896A-994C01DC354E}" dt="2023-06-20T18:46:09.601" v="2268" actId="478"/>
          <ac:spMkLst>
            <pc:docMk/>
            <pc:sldMk cId="1372478867" sldId="2146846201"/>
            <ac:spMk id="24" creationId="{504D5E78-CF03-4CC9-6837-7446E40CEE01}"/>
          </ac:spMkLst>
        </pc:spChg>
        <pc:spChg chg="add del mod">
          <ac:chgData name="Karolina Guillen" userId="c1c08796-a0be-47c6-af52-5d31fd96ec50" providerId="ADAL" clId="{A45BA883-D9B8-4981-896A-994C01DC354E}" dt="2023-06-20T18:46:09.601" v="2268" actId="478"/>
          <ac:spMkLst>
            <pc:docMk/>
            <pc:sldMk cId="1372478867" sldId="2146846201"/>
            <ac:spMk id="25" creationId="{5686AB66-F5F7-ABD2-E470-ABA08786F252}"/>
          </ac:spMkLst>
        </pc:spChg>
        <pc:spChg chg="add del mod">
          <ac:chgData name="Karolina Guillen" userId="c1c08796-a0be-47c6-af52-5d31fd96ec50" providerId="ADAL" clId="{A45BA883-D9B8-4981-896A-994C01DC354E}" dt="2023-06-20T18:46:09.601" v="2268" actId="478"/>
          <ac:spMkLst>
            <pc:docMk/>
            <pc:sldMk cId="1372478867" sldId="2146846201"/>
            <ac:spMk id="27" creationId="{FBF20DC7-7200-3EF8-A00B-76626305733C}"/>
          </ac:spMkLst>
        </pc:spChg>
        <pc:spChg chg="add del mod">
          <ac:chgData name="Karolina Guillen" userId="c1c08796-a0be-47c6-af52-5d31fd96ec50" providerId="ADAL" clId="{A45BA883-D9B8-4981-896A-994C01DC354E}" dt="2023-06-20T18:46:09.601" v="2268" actId="478"/>
          <ac:spMkLst>
            <pc:docMk/>
            <pc:sldMk cId="1372478867" sldId="2146846201"/>
            <ac:spMk id="28" creationId="{1FFE1042-3567-4DD4-7F5F-97E7A2AD41F1}"/>
          </ac:spMkLst>
        </pc:spChg>
        <pc:spChg chg="del">
          <ac:chgData name="Karolina Guillen" userId="c1c08796-a0be-47c6-af52-5d31fd96ec50" providerId="ADAL" clId="{A45BA883-D9B8-4981-896A-994C01DC354E}" dt="2023-06-20T18:43:48.513" v="2206" actId="478"/>
          <ac:spMkLst>
            <pc:docMk/>
            <pc:sldMk cId="1372478867" sldId="2146846201"/>
            <ac:spMk id="29" creationId="{8BBE385A-DEC0-01EA-D96D-CEDC9CF4DB1B}"/>
          </ac:spMkLst>
        </pc:spChg>
        <pc:spChg chg="add del mod">
          <ac:chgData name="Karolina Guillen" userId="c1c08796-a0be-47c6-af52-5d31fd96ec50" providerId="ADAL" clId="{A45BA883-D9B8-4981-896A-994C01DC354E}" dt="2023-06-20T18:46:09.601" v="2268" actId="478"/>
          <ac:spMkLst>
            <pc:docMk/>
            <pc:sldMk cId="1372478867" sldId="2146846201"/>
            <ac:spMk id="30" creationId="{61D372B6-10B2-297E-4250-DE63CB6A340B}"/>
          </ac:spMkLst>
        </pc:spChg>
        <pc:spChg chg="add del mod">
          <ac:chgData name="Karolina Guillen" userId="c1c08796-a0be-47c6-af52-5d31fd96ec50" providerId="ADAL" clId="{A45BA883-D9B8-4981-896A-994C01DC354E}" dt="2023-06-20T18:46:09.601" v="2268" actId="478"/>
          <ac:spMkLst>
            <pc:docMk/>
            <pc:sldMk cId="1372478867" sldId="2146846201"/>
            <ac:spMk id="35" creationId="{2D158077-0132-FA8F-B997-3E12F8DCCA67}"/>
          </ac:spMkLst>
        </pc:spChg>
        <pc:spChg chg="del">
          <ac:chgData name="Karolina Guillen" userId="c1c08796-a0be-47c6-af52-5d31fd96ec50" providerId="ADAL" clId="{A45BA883-D9B8-4981-896A-994C01DC354E}" dt="2023-06-20T18:43:48.513" v="2206" actId="478"/>
          <ac:spMkLst>
            <pc:docMk/>
            <pc:sldMk cId="1372478867" sldId="2146846201"/>
            <ac:spMk id="36" creationId="{C141C75B-F547-AF44-E1A9-5161CA77C83B}"/>
          </ac:spMkLst>
        </pc:spChg>
        <pc:spChg chg="del">
          <ac:chgData name="Karolina Guillen" userId="c1c08796-a0be-47c6-af52-5d31fd96ec50" providerId="ADAL" clId="{A45BA883-D9B8-4981-896A-994C01DC354E}" dt="2023-06-20T18:43:48.513" v="2206" actId="478"/>
          <ac:spMkLst>
            <pc:docMk/>
            <pc:sldMk cId="1372478867" sldId="2146846201"/>
            <ac:spMk id="37" creationId="{7AAE16E5-7FA5-EE9A-C21A-C648981A668A}"/>
          </ac:spMkLst>
        </pc:spChg>
        <pc:spChg chg="add del mod">
          <ac:chgData name="Karolina Guillen" userId="c1c08796-a0be-47c6-af52-5d31fd96ec50" providerId="ADAL" clId="{A45BA883-D9B8-4981-896A-994C01DC354E}" dt="2023-06-20T18:46:09.601" v="2268" actId="478"/>
          <ac:spMkLst>
            <pc:docMk/>
            <pc:sldMk cId="1372478867" sldId="2146846201"/>
            <ac:spMk id="38" creationId="{AE2271A4-69A9-15D0-9039-DB8D7E2010E0}"/>
          </ac:spMkLst>
        </pc:spChg>
        <pc:spChg chg="add del mod">
          <ac:chgData name="Karolina Guillen" userId="c1c08796-a0be-47c6-af52-5d31fd96ec50" providerId="ADAL" clId="{A45BA883-D9B8-4981-896A-994C01DC354E}" dt="2023-06-20T18:46:09.601" v="2268" actId="478"/>
          <ac:spMkLst>
            <pc:docMk/>
            <pc:sldMk cId="1372478867" sldId="2146846201"/>
            <ac:spMk id="39" creationId="{970BF7D3-5EB2-7AB7-A6C0-1745EF547322}"/>
          </ac:spMkLst>
        </pc:spChg>
        <pc:spChg chg="add del mod">
          <ac:chgData name="Karolina Guillen" userId="c1c08796-a0be-47c6-af52-5d31fd96ec50" providerId="ADAL" clId="{A45BA883-D9B8-4981-896A-994C01DC354E}" dt="2023-06-20T18:46:09.601" v="2268" actId="478"/>
          <ac:spMkLst>
            <pc:docMk/>
            <pc:sldMk cId="1372478867" sldId="2146846201"/>
            <ac:spMk id="41" creationId="{B9F3AE17-7EAF-76ED-4F7A-05EF224D1A90}"/>
          </ac:spMkLst>
        </pc:spChg>
        <pc:spChg chg="add del mod">
          <ac:chgData name="Karolina Guillen" userId="c1c08796-a0be-47c6-af52-5d31fd96ec50" providerId="ADAL" clId="{A45BA883-D9B8-4981-896A-994C01DC354E}" dt="2023-06-20T18:46:09.601" v="2268" actId="478"/>
          <ac:spMkLst>
            <pc:docMk/>
            <pc:sldMk cId="1372478867" sldId="2146846201"/>
            <ac:spMk id="42" creationId="{0A7FF38F-B0B6-AA7C-F09B-A092E24B7A8E}"/>
          </ac:spMkLst>
        </pc:spChg>
        <pc:spChg chg="add del mod">
          <ac:chgData name="Karolina Guillen" userId="c1c08796-a0be-47c6-af52-5d31fd96ec50" providerId="ADAL" clId="{A45BA883-D9B8-4981-896A-994C01DC354E}" dt="2023-06-20T18:46:09.601" v="2268" actId="478"/>
          <ac:spMkLst>
            <pc:docMk/>
            <pc:sldMk cId="1372478867" sldId="2146846201"/>
            <ac:spMk id="43" creationId="{5FAFC317-93A2-7215-9C69-59D613DD7E88}"/>
          </ac:spMkLst>
        </pc:spChg>
        <pc:spChg chg="add del mod">
          <ac:chgData name="Karolina Guillen" userId="c1c08796-a0be-47c6-af52-5d31fd96ec50" providerId="ADAL" clId="{A45BA883-D9B8-4981-896A-994C01DC354E}" dt="2023-06-20T18:46:09.601" v="2268" actId="478"/>
          <ac:spMkLst>
            <pc:docMk/>
            <pc:sldMk cId="1372478867" sldId="2146846201"/>
            <ac:spMk id="44" creationId="{D546DD34-0063-FFF0-FC57-5EE37F44A98F}"/>
          </ac:spMkLst>
        </pc:spChg>
        <pc:spChg chg="add del mod">
          <ac:chgData name="Karolina Guillen" userId="c1c08796-a0be-47c6-af52-5d31fd96ec50" providerId="ADAL" clId="{A45BA883-D9B8-4981-896A-994C01DC354E}" dt="2023-06-20T18:46:09.601" v="2268" actId="478"/>
          <ac:spMkLst>
            <pc:docMk/>
            <pc:sldMk cId="1372478867" sldId="2146846201"/>
            <ac:spMk id="45" creationId="{6452EBAB-87EF-8422-ACAE-B538BF0771B4}"/>
          </ac:spMkLst>
        </pc:spChg>
        <pc:spChg chg="add del mod">
          <ac:chgData name="Karolina Guillen" userId="c1c08796-a0be-47c6-af52-5d31fd96ec50" providerId="ADAL" clId="{A45BA883-D9B8-4981-896A-994C01DC354E}" dt="2023-06-20T18:46:09.601" v="2268" actId="478"/>
          <ac:spMkLst>
            <pc:docMk/>
            <pc:sldMk cId="1372478867" sldId="2146846201"/>
            <ac:spMk id="47" creationId="{EE398B33-933D-D415-E71A-05A9FBBF6CD7}"/>
          </ac:spMkLst>
        </pc:spChg>
        <pc:spChg chg="add del mod">
          <ac:chgData name="Karolina Guillen" userId="c1c08796-a0be-47c6-af52-5d31fd96ec50" providerId="ADAL" clId="{A45BA883-D9B8-4981-896A-994C01DC354E}" dt="2023-06-20T18:46:09.601" v="2268" actId="478"/>
          <ac:spMkLst>
            <pc:docMk/>
            <pc:sldMk cId="1372478867" sldId="2146846201"/>
            <ac:spMk id="48" creationId="{3756DE80-CF2D-2973-8A8B-15002E853B7F}"/>
          </ac:spMkLst>
        </pc:spChg>
        <pc:spChg chg="add del mod">
          <ac:chgData name="Karolina Guillen" userId="c1c08796-a0be-47c6-af52-5d31fd96ec50" providerId="ADAL" clId="{A45BA883-D9B8-4981-896A-994C01DC354E}" dt="2023-06-20T18:46:09.601" v="2268" actId="478"/>
          <ac:spMkLst>
            <pc:docMk/>
            <pc:sldMk cId="1372478867" sldId="2146846201"/>
            <ac:spMk id="49" creationId="{C0AC41A3-5082-7116-84B7-4F1E602FF0DC}"/>
          </ac:spMkLst>
        </pc:spChg>
        <pc:spChg chg="add del mod">
          <ac:chgData name="Karolina Guillen" userId="c1c08796-a0be-47c6-af52-5d31fd96ec50" providerId="ADAL" clId="{A45BA883-D9B8-4981-896A-994C01DC354E}" dt="2023-06-20T18:46:09.601" v="2268" actId="478"/>
          <ac:spMkLst>
            <pc:docMk/>
            <pc:sldMk cId="1372478867" sldId="2146846201"/>
            <ac:spMk id="50" creationId="{1068874F-C8AA-7A97-58A0-2590BAACB676}"/>
          </ac:spMkLst>
        </pc:spChg>
        <pc:spChg chg="add del mod">
          <ac:chgData name="Karolina Guillen" userId="c1c08796-a0be-47c6-af52-5d31fd96ec50" providerId="ADAL" clId="{A45BA883-D9B8-4981-896A-994C01DC354E}" dt="2023-06-20T18:46:09.601" v="2268" actId="478"/>
          <ac:spMkLst>
            <pc:docMk/>
            <pc:sldMk cId="1372478867" sldId="2146846201"/>
            <ac:spMk id="51" creationId="{9EAE8BE3-6BC2-01BD-382A-8304843AB8ED}"/>
          </ac:spMkLst>
        </pc:spChg>
        <pc:grpChg chg="mod">
          <ac:chgData name="Karolina Guillen" userId="c1c08796-a0be-47c6-af52-5d31fd96ec50" providerId="ADAL" clId="{A45BA883-D9B8-4981-896A-994C01DC354E}" dt="2023-06-20T18:45:12.868" v="2261" actId="1035"/>
          <ac:grpSpMkLst>
            <pc:docMk/>
            <pc:sldMk cId="1372478867" sldId="2146846201"/>
            <ac:grpSpMk id="6" creationId="{B8BAD0A9-7288-7170-8BF3-C49C56A79A19}"/>
          </ac:grpSpMkLst>
        </pc:grpChg>
        <pc:grpChg chg="del">
          <ac:chgData name="Karolina Guillen" userId="c1c08796-a0be-47c6-af52-5d31fd96ec50" providerId="ADAL" clId="{A45BA883-D9B8-4981-896A-994C01DC354E}" dt="2023-06-20T18:43:48.513" v="2206" actId="478"/>
          <ac:grpSpMkLst>
            <pc:docMk/>
            <pc:sldMk cId="1372478867" sldId="2146846201"/>
            <ac:grpSpMk id="31" creationId="{E5FB3A96-2685-8A56-8E10-3EFF8B01AA15}"/>
          </ac:grpSpMkLst>
        </pc:grpChg>
        <pc:graphicFrameChg chg="del">
          <ac:chgData name="Karolina Guillen" userId="c1c08796-a0be-47c6-af52-5d31fd96ec50" providerId="ADAL" clId="{A45BA883-D9B8-4981-896A-994C01DC354E}" dt="2023-06-20T18:43:48.513" v="2206" actId="478"/>
          <ac:graphicFrameMkLst>
            <pc:docMk/>
            <pc:sldMk cId="1372478867" sldId="2146846201"/>
            <ac:graphicFrameMk id="21" creationId="{E8EBBC39-6D5C-AA5B-F51E-60DDC31FCF57}"/>
          </ac:graphicFrameMkLst>
        </pc:graphicFrameChg>
        <pc:picChg chg="mod">
          <ac:chgData name="Karolina Guillen" userId="c1c08796-a0be-47c6-af52-5d31fd96ec50" providerId="ADAL" clId="{A45BA883-D9B8-4981-896A-994C01DC354E}" dt="2023-06-20T18:43:17.257" v="2204" actId="14826"/>
          <ac:picMkLst>
            <pc:docMk/>
            <pc:sldMk cId="1372478867" sldId="2146846201"/>
            <ac:picMk id="3" creationId="{7EF75C35-6ED8-7A86-E1EB-2F6BD0A37A66}"/>
          </ac:picMkLst>
        </pc:picChg>
        <pc:picChg chg="add del mod">
          <ac:chgData name="Karolina Guillen" userId="c1c08796-a0be-47c6-af52-5d31fd96ec50" providerId="ADAL" clId="{A45BA883-D9B8-4981-896A-994C01DC354E}" dt="2023-06-20T18:46:09.601" v="2268" actId="478"/>
          <ac:picMkLst>
            <pc:docMk/>
            <pc:sldMk cId="1372478867" sldId="2146846201"/>
            <ac:picMk id="26" creationId="{00DC1532-8096-5EB9-1C2F-4E1ABBA8AB86}"/>
          </ac:picMkLst>
        </pc:picChg>
        <pc:picChg chg="add del mod">
          <ac:chgData name="Karolina Guillen" userId="c1c08796-a0be-47c6-af52-5d31fd96ec50" providerId="ADAL" clId="{A45BA883-D9B8-4981-896A-994C01DC354E}" dt="2023-06-20T18:46:09.601" v="2268" actId="478"/>
          <ac:picMkLst>
            <pc:docMk/>
            <pc:sldMk cId="1372478867" sldId="2146846201"/>
            <ac:picMk id="40" creationId="{0C92F7AB-7B5B-5BED-8851-5C9C0E8D1777}"/>
          </ac:picMkLst>
        </pc:picChg>
        <pc:picChg chg="add del mod">
          <ac:chgData name="Karolina Guillen" userId="c1c08796-a0be-47c6-af52-5d31fd96ec50" providerId="ADAL" clId="{A45BA883-D9B8-4981-896A-994C01DC354E}" dt="2023-06-20T18:46:09.601" v="2268" actId="478"/>
          <ac:picMkLst>
            <pc:docMk/>
            <pc:sldMk cId="1372478867" sldId="2146846201"/>
            <ac:picMk id="46" creationId="{B60BCA49-4CF7-044B-83AE-51F9E6E0DD63}"/>
          </ac:picMkLst>
        </pc:picChg>
        <pc:picChg chg="add del mod">
          <ac:chgData name="Karolina Guillen" userId="c1c08796-a0be-47c6-af52-5d31fd96ec50" providerId="ADAL" clId="{A45BA883-D9B8-4981-896A-994C01DC354E}" dt="2023-06-20T18:46:09.601" v="2268" actId="478"/>
          <ac:picMkLst>
            <pc:docMk/>
            <pc:sldMk cId="1372478867" sldId="2146846201"/>
            <ac:picMk id="52" creationId="{34201AA9-F237-4985-304E-61FDE38CAF66}"/>
          </ac:picMkLst>
        </pc:picChg>
        <pc:picChg chg="add mod modCrop">
          <ac:chgData name="Karolina Guillen" userId="c1c08796-a0be-47c6-af52-5d31fd96ec50" providerId="ADAL" clId="{A45BA883-D9B8-4981-896A-994C01DC354E}" dt="2023-06-20T18:47:48.618" v="2305" actId="1035"/>
          <ac:picMkLst>
            <pc:docMk/>
            <pc:sldMk cId="1372478867" sldId="2146846201"/>
            <ac:picMk id="58" creationId="{A603EB44-2D5D-33A2-EABF-235E9E7FCC62}"/>
          </ac:picMkLst>
        </pc:picChg>
        <pc:cxnChg chg="del">
          <ac:chgData name="Karolina Guillen" userId="c1c08796-a0be-47c6-af52-5d31fd96ec50" providerId="ADAL" clId="{A45BA883-D9B8-4981-896A-994C01DC354E}" dt="2023-06-20T18:43:48.513" v="2206" actId="478"/>
          <ac:cxnSpMkLst>
            <pc:docMk/>
            <pc:sldMk cId="1372478867" sldId="2146846201"/>
            <ac:cxnSpMk id="7" creationId="{6D888E13-730E-1FD7-4FBC-CEAA92BBC4B0}"/>
          </ac:cxnSpMkLst>
        </pc:cxnChg>
        <pc:cxnChg chg="del">
          <ac:chgData name="Karolina Guillen" userId="c1c08796-a0be-47c6-af52-5d31fd96ec50" providerId="ADAL" clId="{A45BA883-D9B8-4981-896A-994C01DC354E}" dt="2023-06-20T18:43:48.513" v="2206" actId="478"/>
          <ac:cxnSpMkLst>
            <pc:docMk/>
            <pc:sldMk cId="1372478867" sldId="2146846201"/>
            <ac:cxnSpMk id="19" creationId="{EEBE8D37-85FB-5712-653B-EBBA59DC2D2B}"/>
          </ac:cxnSpMkLst>
        </pc:cxnChg>
        <pc:cxnChg chg="add del mod">
          <ac:chgData name="Karolina Guillen" userId="c1c08796-a0be-47c6-af52-5d31fd96ec50" providerId="ADAL" clId="{A45BA883-D9B8-4981-896A-994C01DC354E}" dt="2023-06-20T18:46:09.601" v="2268" actId="478"/>
          <ac:cxnSpMkLst>
            <pc:docMk/>
            <pc:sldMk cId="1372478867" sldId="2146846201"/>
            <ac:cxnSpMk id="53" creationId="{3B5A7657-1AB6-0E27-1A62-18BBD30A9121}"/>
          </ac:cxnSpMkLst>
        </pc:cxnChg>
        <pc:extLst>
          <p:ext xmlns:p="http://schemas.openxmlformats.org/presentationml/2006/main" uri="{D6D511B9-2390-475A-947B-AFAB55BFBCF1}">
            <pc226:cmChg xmlns:pc226="http://schemas.microsoft.com/office/powerpoint/2022/06/main/command" chg="add">
              <pc226:chgData name="Karolina Guillen" userId="c1c08796-a0be-47c6-af52-5d31fd96ec50" providerId="ADAL" clId="{A45BA883-D9B8-4981-896A-994C01DC354E}" dt="2023-06-20T18:48:52.379" v="2341"/>
              <pc2:cmMkLst xmlns:pc2="http://schemas.microsoft.com/office/powerpoint/2019/9/main/command">
                <pc:docMk/>
                <pc:sldMk cId="1372478867" sldId="2146846201"/>
                <pc2:cmMk id="{46BAAC48-59F2-4B4D-ACC2-752F67B646C7}"/>
              </pc2:cmMkLst>
            </pc226:cmChg>
          </p:ext>
        </pc:extLst>
      </pc:sldChg>
      <pc:sldChg chg="add del">
        <pc:chgData name="Karolina Guillen" userId="c1c08796-a0be-47c6-af52-5d31fd96ec50" providerId="ADAL" clId="{A45BA883-D9B8-4981-896A-994C01DC354E}" dt="2023-06-20T17:41:49.818" v="1213"/>
        <pc:sldMkLst>
          <pc:docMk/>
          <pc:sldMk cId="3982581227" sldId="2146846201"/>
        </pc:sldMkLst>
      </pc:sldChg>
      <pc:sldChg chg="addSp modSp new mod ord">
        <pc:chgData name="Karolina Guillen" userId="c1c08796-a0be-47c6-af52-5d31fd96ec50" providerId="ADAL" clId="{A45BA883-D9B8-4981-896A-994C01DC354E}" dt="2023-06-20T18:50:05.314" v="2362" actId="12788"/>
        <pc:sldMkLst>
          <pc:docMk/>
          <pc:sldMk cId="145611624" sldId="2146846202"/>
        </pc:sldMkLst>
        <pc:spChg chg="add mod">
          <ac:chgData name="Karolina Guillen" userId="c1c08796-a0be-47c6-af52-5d31fd96ec50" providerId="ADAL" clId="{A45BA883-D9B8-4981-896A-994C01DC354E}" dt="2023-06-20T18:50:05.314" v="2362" actId="12788"/>
          <ac:spMkLst>
            <pc:docMk/>
            <pc:sldMk cId="145611624" sldId="2146846202"/>
            <ac:spMk id="2" creationId="{E8DA17AD-EC44-8700-D4F7-4DA5B3577469}"/>
          </ac:spMkLst>
        </pc:spChg>
      </pc:sldChg>
      <pc:sldChg chg="del">
        <pc:chgData name="Karolina Guillen" userId="c1c08796-a0be-47c6-af52-5d31fd96ec50" providerId="ADAL" clId="{A45BA883-D9B8-4981-896A-994C01DC354E}" dt="2023-06-20T20:16:19.709" v="2577" actId="47"/>
        <pc:sldMkLst>
          <pc:docMk/>
          <pc:sldMk cId="2887677894" sldId="2146846203"/>
        </pc:sldMkLst>
      </pc:sldChg>
    </pc:docChg>
  </pc:docChgLst>
  <pc:docChgLst>
    <pc:chgData name="Karolina Guillen" userId="c1c08796-a0be-47c6-af52-5d31fd96ec50" providerId="ADAL" clId="{9E351811-2C09-445C-89BA-A954EC97514D}"/>
    <pc:docChg chg="delSld modSld">
      <pc:chgData name="Karolina Guillen" userId="c1c08796-a0be-47c6-af52-5d31fd96ec50" providerId="ADAL" clId="{9E351811-2C09-445C-89BA-A954EC97514D}" dt="2023-01-03T14:48:06.698" v="3"/>
      <pc:docMkLst>
        <pc:docMk/>
      </pc:docMkLst>
      <pc:sldChg chg="del">
        <pc:chgData name="Karolina Guillen" userId="c1c08796-a0be-47c6-af52-5d31fd96ec50" providerId="ADAL" clId="{9E351811-2C09-445C-89BA-A954EC97514D}" dt="2023-01-03T14:47:39.874" v="2" actId="47"/>
        <pc:sldMkLst>
          <pc:docMk/>
          <pc:sldMk cId="2469683786" sldId="275"/>
        </pc:sldMkLst>
      </pc:sldChg>
      <pc:sldChg chg="modSp mod">
        <pc:chgData name="Karolina Guillen" userId="c1c08796-a0be-47c6-af52-5d31fd96ec50" providerId="ADAL" clId="{9E351811-2C09-445C-89BA-A954EC97514D}" dt="2023-01-03T14:46:48.911" v="0" actId="20577"/>
        <pc:sldMkLst>
          <pc:docMk/>
          <pc:sldMk cId="4086481096" sldId="2839"/>
        </pc:sldMkLst>
        <pc:spChg chg="mod">
          <ac:chgData name="Karolina Guillen" userId="c1c08796-a0be-47c6-af52-5d31fd96ec50" providerId="ADAL" clId="{9E351811-2C09-445C-89BA-A954EC97514D}" dt="2023-01-03T14:46:48.911" v="0" actId="20577"/>
          <ac:spMkLst>
            <pc:docMk/>
            <pc:sldMk cId="4086481096" sldId="2839"/>
            <ac:spMk id="6" creationId="{65121FEB-E7DA-6544-BD8E-06D2CB674FBA}"/>
          </ac:spMkLst>
        </pc:spChg>
      </pc:sldChg>
      <pc:sldChg chg="del">
        <pc:chgData name="Karolina Guillen" userId="c1c08796-a0be-47c6-af52-5d31fd96ec50" providerId="ADAL" clId="{9E351811-2C09-445C-89BA-A954EC97514D}" dt="2023-01-03T14:47:09.253" v="1" actId="2696"/>
        <pc:sldMkLst>
          <pc:docMk/>
          <pc:sldMk cId="845445871" sldId="2144328096"/>
        </pc:sldMkLst>
      </pc:sldChg>
      <pc:sldChg chg="del">
        <pc:chgData name="Karolina Guillen" userId="c1c08796-a0be-47c6-af52-5d31fd96ec50" providerId="ADAL" clId="{9E351811-2C09-445C-89BA-A954EC97514D}" dt="2023-01-03T14:47:09.253" v="1" actId="2696"/>
        <pc:sldMkLst>
          <pc:docMk/>
          <pc:sldMk cId="1474712545" sldId="2144328217"/>
        </pc:sldMkLst>
      </pc:sldChg>
      <pc:sldChg chg="del">
        <pc:chgData name="Karolina Guillen" userId="c1c08796-a0be-47c6-af52-5d31fd96ec50" providerId="ADAL" clId="{9E351811-2C09-445C-89BA-A954EC97514D}" dt="2023-01-03T14:47:09.253" v="1" actId="2696"/>
        <pc:sldMkLst>
          <pc:docMk/>
          <pc:sldMk cId="3679344153" sldId="2144328218"/>
        </pc:sldMkLst>
      </pc:sldChg>
      <pc:sldChg chg="del">
        <pc:chgData name="Karolina Guillen" userId="c1c08796-a0be-47c6-af52-5d31fd96ec50" providerId="ADAL" clId="{9E351811-2C09-445C-89BA-A954EC97514D}" dt="2023-01-03T14:47:09.253" v="1" actId="2696"/>
        <pc:sldMkLst>
          <pc:docMk/>
          <pc:sldMk cId="2344359341" sldId="2144328227"/>
        </pc:sldMkLst>
      </pc:sldChg>
      <pc:sldChg chg="del">
        <pc:chgData name="Karolina Guillen" userId="c1c08796-a0be-47c6-af52-5d31fd96ec50" providerId="ADAL" clId="{9E351811-2C09-445C-89BA-A954EC97514D}" dt="2023-01-03T14:47:09.253" v="1" actId="2696"/>
        <pc:sldMkLst>
          <pc:docMk/>
          <pc:sldMk cId="4055304107" sldId="2144328229"/>
        </pc:sldMkLst>
      </pc:sldChg>
      <pc:sldChg chg="del">
        <pc:chgData name="Karolina Guillen" userId="c1c08796-a0be-47c6-af52-5d31fd96ec50" providerId="ADAL" clId="{9E351811-2C09-445C-89BA-A954EC97514D}" dt="2023-01-03T14:47:09.253" v="1" actId="2696"/>
        <pc:sldMkLst>
          <pc:docMk/>
          <pc:sldMk cId="3557154419" sldId="2144328256"/>
        </pc:sldMkLst>
      </pc:sldChg>
      <pc:sldChg chg="del">
        <pc:chgData name="Karolina Guillen" userId="c1c08796-a0be-47c6-af52-5d31fd96ec50" providerId="ADAL" clId="{9E351811-2C09-445C-89BA-A954EC97514D}" dt="2023-01-03T14:47:09.253" v="1" actId="2696"/>
        <pc:sldMkLst>
          <pc:docMk/>
          <pc:sldMk cId="3457515328" sldId="2144328263"/>
        </pc:sldMkLst>
      </pc:sldChg>
      <pc:sldChg chg="del">
        <pc:chgData name="Karolina Guillen" userId="c1c08796-a0be-47c6-af52-5d31fd96ec50" providerId="ADAL" clId="{9E351811-2C09-445C-89BA-A954EC97514D}" dt="2023-01-03T14:47:09.253" v="1" actId="2696"/>
        <pc:sldMkLst>
          <pc:docMk/>
          <pc:sldMk cId="1712875105" sldId="2144328279"/>
        </pc:sldMkLst>
      </pc:sldChg>
      <pc:sldChg chg="del">
        <pc:chgData name="Karolina Guillen" userId="c1c08796-a0be-47c6-af52-5d31fd96ec50" providerId="ADAL" clId="{9E351811-2C09-445C-89BA-A954EC97514D}" dt="2023-01-03T14:47:09.253" v="1" actId="2696"/>
        <pc:sldMkLst>
          <pc:docMk/>
          <pc:sldMk cId="808450144" sldId="2144328297"/>
        </pc:sldMkLst>
      </pc:sldChg>
      <pc:sldChg chg="del">
        <pc:chgData name="Karolina Guillen" userId="c1c08796-a0be-47c6-af52-5d31fd96ec50" providerId="ADAL" clId="{9E351811-2C09-445C-89BA-A954EC97514D}" dt="2023-01-03T14:47:09.253" v="1" actId="2696"/>
        <pc:sldMkLst>
          <pc:docMk/>
          <pc:sldMk cId="2177344345" sldId="2144328298"/>
        </pc:sldMkLst>
      </pc:sldChg>
      <pc:sldChg chg="addCm">
        <pc:chgData name="Karolina Guillen" userId="c1c08796-a0be-47c6-af52-5d31fd96ec50" providerId="ADAL" clId="{9E351811-2C09-445C-89BA-A954EC97514D}" dt="2023-01-03T14:48:06.698" v="3"/>
        <pc:sldMkLst>
          <pc:docMk/>
          <pc:sldMk cId="1651063782" sldId="2144328300"/>
        </pc:sldMkLst>
      </pc:sldChg>
    </pc:docChg>
  </pc:docChgLst>
  <pc:docChgLst>
    <pc:chgData name="Leah Montner Dixon" userId="d5b2ae9e-9213-4442-b7df-4db8cbe51e5d" providerId="ADAL" clId="{9CD3AD95-D0E8-4777-8BEE-6BB9F079A7EF}"/>
    <pc:docChg chg="undo custSel delSld modSld">
      <pc:chgData name="Leah Montner Dixon" userId="d5b2ae9e-9213-4442-b7df-4db8cbe51e5d" providerId="ADAL" clId="{9CD3AD95-D0E8-4777-8BEE-6BB9F079A7EF}" dt="2023-05-08T14:43:09.583" v="316"/>
      <pc:docMkLst>
        <pc:docMk/>
      </pc:docMkLst>
      <pc:sldChg chg="addSp delSp modSp mod">
        <pc:chgData name="Leah Montner Dixon" userId="d5b2ae9e-9213-4442-b7df-4db8cbe51e5d" providerId="ADAL" clId="{9CD3AD95-D0E8-4777-8BEE-6BB9F079A7EF}" dt="2023-05-08T14:43:09.583" v="316"/>
        <pc:sldMkLst>
          <pc:docMk/>
          <pc:sldMk cId="2056081754" sldId="2146845999"/>
        </pc:sldMkLst>
        <pc:spChg chg="add mod">
          <ac:chgData name="Leah Montner Dixon" userId="d5b2ae9e-9213-4442-b7df-4db8cbe51e5d" providerId="ADAL" clId="{9CD3AD95-D0E8-4777-8BEE-6BB9F079A7EF}" dt="2023-04-24T17:25:48.003" v="186"/>
          <ac:spMkLst>
            <pc:docMk/>
            <pc:sldMk cId="2056081754" sldId="2146845999"/>
            <ac:spMk id="2" creationId="{C875F8C6-6AE9-18CF-B565-2C4A5DF16BEF}"/>
          </ac:spMkLst>
        </pc:spChg>
        <pc:spChg chg="mod">
          <ac:chgData name="Leah Montner Dixon" userId="d5b2ae9e-9213-4442-b7df-4db8cbe51e5d" providerId="ADAL" clId="{9CD3AD95-D0E8-4777-8BEE-6BB9F079A7EF}" dt="2023-04-24T17:40:22.585" v="245" actId="207"/>
          <ac:spMkLst>
            <pc:docMk/>
            <pc:sldMk cId="2056081754" sldId="2146845999"/>
            <ac:spMk id="5" creationId="{3C6D3B05-DAC1-186D-D56B-5D201266C691}"/>
          </ac:spMkLst>
        </pc:spChg>
        <pc:spChg chg="del">
          <ac:chgData name="Leah Montner Dixon" userId="d5b2ae9e-9213-4442-b7df-4db8cbe51e5d" providerId="ADAL" clId="{9CD3AD95-D0E8-4777-8BEE-6BB9F079A7EF}" dt="2023-04-24T17:25:44.569" v="184" actId="478"/>
          <ac:spMkLst>
            <pc:docMk/>
            <pc:sldMk cId="2056081754" sldId="2146845999"/>
            <ac:spMk id="6" creationId="{CA40AB77-202F-6143-E4F4-06C008FB5D57}"/>
          </ac:spMkLst>
        </pc:spChg>
        <pc:spChg chg="del mod">
          <ac:chgData name="Leah Montner Dixon" userId="d5b2ae9e-9213-4442-b7df-4db8cbe51e5d" providerId="ADAL" clId="{9CD3AD95-D0E8-4777-8BEE-6BB9F079A7EF}" dt="2023-04-24T17:25:54.217" v="188" actId="478"/>
          <ac:spMkLst>
            <pc:docMk/>
            <pc:sldMk cId="2056081754" sldId="2146845999"/>
            <ac:spMk id="10" creationId="{F4942964-B972-464F-93F1-273B84D00D38}"/>
          </ac:spMkLst>
        </pc:spChg>
        <pc:spChg chg="del">
          <ac:chgData name="Leah Montner Dixon" userId="d5b2ae9e-9213-4442-b7df-4db8cbe51e5d" providerId="ADAL" clId="{9CD3AD95-D0E8-4777-8BEE-6BB9F079A7EF}" dt="2023-04-24T17:26:01.609" v="202" actId="478"/>
          <ac:spMkLst>
            <pc:docMk/>
            <pc:sldMk cId="2056081754" sldId="2146845999"/>
            <ac:spMk id="14" creationId="{4DB0E7A1-7DA0-293A-4F35-900216726369}"/>
          </ac:spMkLst>
        </pc:spChg>
        <pc:spChg chg="add del">
          <ac:chgData name="Leah Montner Dixon" userId="d5b2ae9e-9213-4442-b7df-4db8cbe51e5d" providerId="ADAL" clId="{9CD3AD95-D0E8-4777-8BEE-6BB9F079A7EF}" dt="2023-04-24T17:39:42.754" v="234" actId="478"/>
          <ac:spMkLst>
            <pc:docMk/>
            <pc:sldMk cId="2056081754" sldId="2146845999"/>
            <ac:spMk id="15" creationId="{31FEDC38-1BB0-0692-BCBB-F11815BC78FE}"/>
          </ac:spMkLst>
        </pc:spChg>
        <pc:spChg chg="add mod">
          <ac:chgData name="Leah Montner Dixon" userId="d5b2ae9e-9213-4442-b7df-4db8cbe51e5d" providerId="ADAL" clId="{9CD3AD95-D0E8-4777-8BEE-6BB9F079A7EF}" dt="2023-05-08T14:43:09.583" v="316"/>
          <ac:spMkLst>
            <pc:docMk/>
            <pc:sldMk cId="2056081754" sldId="2146845999"/>
            <ac:spMk id="16" creationId="{2DA6574D-EDBE-951A-E6CA-F3812DF52867}"/>
          </ac:spMkLst>
        </pc:spChg>
        <pc:spChg chg="add mod">
          <ac:chgData name="Leah Montner Dixon" userId="d5b2ae9e-9213-4442-b7df-4db8cbe51e5d" providerId="ADAL" clId="{9CD3AD95-D0E8-4777-8BEE-6BB9F079A7EF}" dt="2023-04-24T17:42:06.131" v="283" actId="20577"/>
          <ac:spMkLst>
            <pc:docMk/>
            <pc:sldMk cId="2056081754" sldId="2146845999"/>
            <ac:spMk id="17" creationId="{F00705D3-E92C-7105-6D25-AB0DBCB40FA0}"/>
          </ac:spMkLst>
        </pc:spChg>
        <pc:spChg chg="add del mod">
          <ac:chgData name="Leah Montner Dixon" userId="d5b2ae9e-9213-4442-b7df-4db8cbe51e5d" providerId="ADAL" clId="{9CD3AD95-D0E8-4777-8BEE-6BB9F079A7EF}" dt="2023-05-08T14:41:02.962" v="311" actId="478"/>
          <ac:spMkLst>
            <pc:docMk/>
            <pc:sldMk cId="2056081754" sldId="2146845999"/>
            <ac:spMk id="18" creationId="{447CB951-BF86-B974-ABC1-2D19C90DFCCA}"/>
          </ac:spMkLst>
        </pc:spChg>
        <pc:spChg chg="mod">
          <ac:chgData name="Leah Montner Dixon" userId="d5b2ae9e-9213-4442-b7df-4db8cbe51e5d" providerId="ADAL" clId="{9CD3AD95-D0E8-4777-8BEE-6BB9F079A7EF}" dt="2023-04-24T17:39:35.648" v="231" actId="207"/>
          <ac:spMkLst>
            <pc:docMk/>
            <pc:sldMk cId="2056081754" sldId="2146845999"/>
            <ac:spMk id="29" creationId="{8BBE385A-DEC0-01EA-D96D-CEDC9CF4DB1B}"/>
          </ac:spMkLst>
        </pc:spChg>
        <pc:spChg chg="mod ord">
          <ac:chgData name="Leah Montner Dixon" userId="d5b2ae9e-9213-4442-b7df-4db8cbe51e5d" providerId="ADAL" clId="{9CD3AD95-D0E8-4777-8BEE-6BB9F079A7EF}" dt="2023-04-24T17:40:42.970" v="250" actId="167"/>
          <ac:spMkLst>
            <pc:docMk/>
            <pc:sldMk cId="2056081754" sldId="2146845999"/>
            <ac:spMk id="32" creationId="{474405DB-CE30-3C8D-04E8-B4BF5071498B}"/>
          </ac:spMkLst>
        </pc:spChg>
        <pc:spChg chg="mod">
          <ac:chgData name="Leah Montner Dixon" userId="d5b2ae9e-9213-4442-b7df-4db8cbe51e5d" providerId="ADAL" clId="{9CD3AD95-D0E8-4777-8BEE-6BB9F079A7EF}" dt="2023-04-24T17:40:31.551" v="247" actId="207"/>
          <ac:spMkLst>
            <pc:docMk/>
            <pc:sldMk cId="2056081754" sldId="2146845999"/>
            <ac:spMk id="33" creationId="{164DBDAD-9A7B-1658-4B68-C578D77C61BE}"/>
          </ac:spMkLst>
        </pc:spChg>
        <pc:spChg chg="mod ord">
          <ac:chgData name="Leah Montner Dixon" userId="d5b2ae9e-9213-4442-b7df-4db8cbe51e5d" providerId="ADAL" clId="{9CD3AD95-D0E8-4777-8BEE-6BB9F079A7EF}" dt="2023-04-24T17:40:38.304" v="248" actId="167"/>
          <ac:spMkLst>
            <pc:docMk/>
            <pc:sldMk cId="2056081754" sldId="2146845999"/>
            <ac:spMk id="34" creationId="{5AECFCE8-755A-6D9A-24B2-3EF0862E7326}"/>
          </ac:spMkLst>
        </pc:spChg>
        <pc:graphicFrameChg chg="mod">
          <ac:chgData name="Leah Montner Dixon" userId="d5b2ae9e-9213-4442-b7df-4db8cbe51e5d" providerId="ADAL" clId="{9CD3AD95-D0E8-4777-8BEE-6BB9F079A7EF}" dt="2023-04-24T17:40:09.047" v="243"/>
          <ac:graphicFrameMkLst>
            <pc:docMk/>
            <pc:sldMk cId="2056081754" sldId="2146845999"/>
            <ac:graphicFrameMk id="21" creationId="{E8EBBC39-6D5C-AA5B-F51E-60DDC31FCF57}"/>
          </ac:graphicFrameMkLst>
        </pc:graphicFrameChg>
        <pc:picChg chg="add mod">
          <ac:chgData name="Leah Montner Dixon" userId="d5b2ae9e-9213-4442-b7df-4db8cbe51e5d" providerId="ADAL" clId="{9CD3AD95-D0E8-4777-8BEE-6BB9F079A7EF}" dt="2023-05-08T14:43:05.306" v="315"/>
          <ac:picMkLst>
            <pc:docMk/>
            <pc:sldMk cId="2056081754" sldId="2146845999"/>
            <ac:picMk id="3" creationId="{7EF75C35-6ED8-7A86-E1EB-2F6BD0A37A66}"/>
          </ac:picMkLst>
        </pc:picChg>
        <pc:cxnChg chg="del">
          <ac:chgData name="Leah Montner Dixon" userId="d5b2ae9e-9213-4442-b7df-4db8cbe51e5d" providerId="ADAL" clId="{9CD3AD95-D0E8-4777-8BEE-6BB9F079A7EF}" dt="2023-04-24T17:25:44.569" v="184" actId="478"/>
          <ac:cxnSpMkLst>
            <pc:docMk/>
            <pc:sldMk cId="2056081754" sldId="2146845999"/>
            <ac:cxnSpMk id="8" creationId="{F0382A1C-FA77-A841-910B-A95824C0D2CC}"/>
          </ac:cxnSpMkLst>
        </pc:cxnChg>
        <pc:cxnChg chg="add mod">
          <ac:chgData name="Leah Montner Dixon" userId="d5b2ae9e-9213-4442-b7df-4db8cbe51e5d" providerId="ADAL" clId="{9CD3AD95-D0E8-4777-8BEE-6BB9F079A7EF}" dt="2023-04-24T17:39:47.929" v="236"/>
          <ac:cxnSpMkLst>
            <pc:docMk/>
            <pc:sldMk cId="2056081754" sldId="2146845999"/>
            <ac:cxnSpMk id="19" creationId="{EEBE8D37-85FB-5712-653B-EBBA59DC2D2B}"/>
          </ac:cxnSpMkLst>
        </pc:cxnChg>
      </pc:sldChg>
      <pc:sldChg chg="addSp delSp modSp mod">
        <pc:chgData name="Leah Montner Dixon" userId="d5b2ae9e-9213-4442-b7df-4db8cbe51e5d" providerId="ADAL" clId="{9CD3AD95-D0E8-4777-8BEE-6BB9F079A7EF}" dt="2023-05-08T14:43:01.546" v="314"/>
        <pc:sldMkLst>
          <pc:docMk/>
          <pc:sldMk cId="3848098230" sldId="2146846004"/>
        </pc:sldMkLst>
        <pc:spChg chg="del mod">
          <ac:chgData name="Leah Montner Dixon" userId="d5b2ae9e-9213-4442-b7df-4db8cbe51e5d" providerId="ADAL" clId="{9CD3AD95-D0E8-4777-8BEE-6BB9F079A7EF}" dt="2023-04-24T17:24:06.920" v="145" actId="478"/>
          <ac:spMkLst>
            <pc:docMk/>
            <pc:sldMk cId="3848098230" sldId="2146846004"/>
            <ac:spMk id="2" creationId="{4F9C36EA-9285-58C3-8EBF-A6D09B431F44}"/>
          </ac:spMkLst>
        </pc:spChg>
        <pc:spChg chg="del">
          <ac:chgData name="Leah Montner Dixon" userId="d5b2ae9e-9213-4442-b7df-4db8cbe51e5d" providerId="ADAL" clId="{9CD3AD95-D0E8-4777-8BEE-6BB9F079A7EF}" dt="2023-04-24T17:23:32.689" v="108" actId="478"/>
          <ac:spMkLst>
            <pc:docMk/>
            <pc:sldMk cId="3848098230" sldId="2146846004"/>
            <ac:spMk id="4" creationId="{D3B05E29-FE4A-9C37-3510-F70D1C1B8FA9}"/>
          </ac:spMkLst>
        </pc:spChg>
        <pc:spChg chg="mod topLvl">
          <ac:chgData name="Leah Montner Dixon" userId="d5b2ae9e-9213-4442-b7df-4db8cbe51e5d" providerId="ADAL" clId="{9CD3AD95-D0E8-4777-8BEE-6BB9F079A7EF}" dt="2023-04-24T17:39:20.969" v="228" actId="165"/>
          <ac:spMkLst>
            <pc:docMk/>
            <pc:sldMk cId="3848098230" sldId="2146846004"/>
            <ac:spMk id="5" creationId="{B9DED2ED-9C4B-BE25-29C6-B68583C1DC60}"/>
          </ac:spMkLst>
        </pc:spChg>
        <pc:spChg chg="mod topLvl">
          <ac:chgData name="Leah Montner Dixon" userId="d5b2ae9e-9213-4442-b7df-4db8cbe51e5d" providerId="ADAL" clId="{9CD3AD95-D0E8-4777-8BEE-6BB9F079A7EF}" dt="2023-04-24T17:39:20.969" v="228" actId="165"/>
          <ac:spMkLst>
            <pc:docMk/>
            <pc:sldMk cId="3848098230" sldId="2146846004"/>
            <ac:spMk id="6" creationId="{74CE470B-4D1B-2514-FAE2-FA81E249B2F2}"/>
          </ac:spMkLst>
        </pc:spChg>
        <pc:spChg chg="mod topLvl">
          <ac:chgData name="Leah Montner Dixon" userId="d5b2ae9e-9213-4442-b7df-4db8cbe51e5d" providerId="ADAL" clId="{9CD3AD95-D0E8-4777-8BEE-6BB9F079A7EF}" dt="2023-04-24T17:39:20.969" v="228" actId="165"/>
          <ac:spMkLst>
            <pc:docMk/>
            <pc:sldMk cId="3848098230" sldId="2146846004"/>
            <ac:spMk id="7" creationId="{ABE08E94-D007-F655-F785-2977FA7E2848}"/>
          </ac:spMkLst>
        </pc:spChg>
        <pc:spChg chg="add mod ord">
          <ac:chgData name="Leah Montner Dixon" userId="d5b2ae9e-9213-4442-b7df-4db8cbe51e5d" providerId="ADAL" clId="{9CD3AD95-D0E8-4777-8BEE-6BB9F079A7EF}" dt="2023-04-24T17:24:58.367" v="169" actId="167"/>
          <ac:spMkLst>
            <pc:docMk/>
            <pc:sldMk cId="3848098230" sldId="2146846004"/>
            <ac:spMk id="8" creationId="{6FD84896-EFE1-6DCB-7677-60CB6EF6CE5A}"/>
          </ac:spMkLst>
        </pc:spChg>
        <pc:spChg chg="add mod">
          <ac:chgData name="Leah Montner Dixon" userId="d5b2ae9e-9213-4442-b7df-4db8cbe51e5d" providerId="ADAL" clId="{9CD3AD95-D0E8-4777-8BEE-6BB9F079A7EF}" dt="2023-05-08T14:43:01.546" v="314"/>
          <ac:spMkLst>
            <pc:docMk/>
            <pc:sldMk cId="3848098230" sldId="2146846004"/>
            <ac:spMk id="15" creationId="{1649D444-81AB-0FB8-4D4C-6951AC9D88BB}"/>
          </ac:spMkLst>
        </pc:spChg>
        <pc:spChg chg="add mod">
          <ac:chgData name="Leah Montner Dixon" userId="d5b2ae9e-9213-4442-b7df-4db8cbe51e5d" providerId="ADAL" clId="{9CD3AD95-D0E8-4777-8BEE-6BB9F079A7EF}" dt="2023-04-24T17:48:22.886" v="310" actId="20577"/>
          <ac:spMkLst>
            <pc:docMk/>
            <pc:sldMk cId="3848098230" sldId="2146846004"/>
            <ac:spMk id="16" creationId="{51A6D0AF-353C-8A48-AF6B-9CC1D082CE2D}"/>
          </ac:spMkLst>
        </pc:spChg>
        <pc:spChg chg="mod topLvl">
          <ac:chgData name="Leah Montner Dixon" userId="d5b2ae9e-9213-4442-b7df-4db8cbe51e5d" providerId="ADAL" clId="{9CD3AD95-D0E8-4777-8BEE-6BB9F079A7EF}" dt="2023-04-24T17:39:20.969" v="228" actId="165"/>
          <ac:spMkLst>
            <pc:docMk/>
            <pc:sldMk cId="3848098230" sldId="2146846004"/>
            <ac:spMk id="19" creationId="{CFC5A115-6CEB-EBDC-1C96-7BD5DC0B3619}"/>
          </ac:spMkLst>
        </pc:spChg>
        <pc:spChg chg="del">
          <ac:chgData name="Leah Montner Dixon" userId="d5b2ae9e-9213-4442-b7df-4db8cbe51e5d" providerId="ADAL" clId="{9CD3AD95-D0E8-4777-8BEE-6BB9F079A7EF}" dt="2023-04-24T17:37:43.750" v="205" actId="478"/>
          <ac:spMkLst>
            <pc:docMk/>
            <pc:sldMk cId="3848098230" sldId="2146846004"/>
            <ac:spMk id="21" creationId="{565184D4-87F5-4FD2-21D9-01D2A8F4BC99}"/>
          </ac:spMkLst>
        </pc:spChg>
        <pc:spChg chg="del">
          <ac:chgData name="Leah Montner Dixon" userId="d5b2ae9e-9213-4442-b7df-4db8cbe51e5d" providerId="ADAL" clId="{9CD3AD95-D0E8-4777-8BEE-6BB9F079A7EF}" dt="2023-04-24T17:37:53.183" v="208" actId="478"/>
          <ac:spMkLst>
            <pc:docMk/>
            <pc:sldMk cId="3848098230" sldId="2146846004"/>
            <ac:spMk id="22" creationId="{935C4DAE-86D7-B8C4-941A-7444981A0BD9}"/>
          </ac:spMkLst>
        </pc:spChg>
        <pc:spChg chg="add del mod">
          <ac:chgData name="Leah Montner Dixon" userId="d5b2ae9e-9213-4442-b7df-4db8cbe51e5d" providerId="ADAL" clId="{9CD3AD95-D0E8-4777-8BEE-6BB9F079A7EF}" dt="2023-05-08T14:42:45.514" v="312" actId="478"/>
          <ac:spMkLst>
            <pc:docMk/>
            <pc:sldMk cId="3848098230" sldId="2146846004"/>
            <ac:spMk id="23" creationId="{70876221-A9FF-075D-286B-BE9B25DB096A}"/>
          </ac:spMkLst>
        </pc:spChg>
        <pc:spChg chg="mod topLvl">
          <ac:chgData name="Leah Montner Dixon" userId="d5b2ae9e-9213-4442-b7df-4db8cbe51e5d" providerId="ADAL" clId="{9CD3AD95-D0E8-4777-8BEE-6BB9F079A7EF}" dt="2023-04-24T17:39:20.969" v="228" actId="165"/>
          <ac:spMkLst>
            <pc:docMk/>
            <pc:sldMk cId="3848098230" sldId="2146846004"/>
            <ac:spMk id="24" creationId="{1BD80791-AB65-09AB-D0B1-C4ADF9C3915D}"/>
          </ac:spMkLst>
        </pc:spChg>
        <pc:grpChg chg="add del mod">
          <ac:chgData name="Leah Montner Dixon" userId="d5b2ae9e-9213-4442-b7df-4db8cbe51e5d" providerId="ADAL" clId="{9CD3AD95-D0E8-4777-8BEE-6BB9F079A7EF}" dt="2023-04-24T17:39:20.969" v="228" actId="165"/>
          <ac:grpSpMkLst>
            <pc:docMk/>
            <pc:sldMk cId="3848098230" sldId="2146846004"/>
            <ac:grpSpMk id="28" creationId="{554C2F26-18D8-277D-EA47-5F82469EA9F9}"/>
          </ac:grpSpMkLst>
        </pc:grpChg>
        <pc:grpChg chg="add del mod">
          <ac:chgData name="Leah Montner Dixon" userId="d5b2ae9e-9213-4442-b7df-4db8cbe51e5d" providerId="ADAL" clId="{9CD3AD95-D0E8-4777-8BEE-6BB9F079A7EF}" dt="2023-04-24T17:39:20.969" v="228" actId="165"/>
          <ac:grpSpMkLst>
            <pc:docMk/>
            <pc:sldMk cId="3848098230" sldId="2146846004"/>
            <ac:grpSpMk id="29" creationId="{D4B7A67A-3ECC-CADB-E2F5-E1F7E10F5D9E}"/>
          </ac:grpSpMkLst>
        </pc:grpChg>
        <pc:graphicFrameChg chg="mod topLvl">
          <ac:chgData name="Leah Montner Dixon" userId="d5b2ae9e-9213-4442-b7df-4db8cbe51e5d" providerId="ADAL" clId="{9CD3AD95-D0E8-4777-8BEE-6BB9F079A7EF}" dt="2023-04-24T17:39:20.969" v="228" actId="165"/>
          <ac:graphicFrameMkLst>
            <pc:docMk/>
            <pc:sldMk cId="3848098230" sldId="2146846004"/>
            <ac:graphicFrameMk id="17" creationId="{C13C2F55-19BC-8B23-D8EF-2DB1714E0E07}"/>
          </ac:graphicFrameMkLst>
        </pc:graphicFrameChg>
        <pc:graphicFrameChg chg="mod ord topLvl">
          <ac:chgData name="Leah Montner Dixon" userId="d5b2ae9e-9213-4442-b7df-4db8cbe51e5d" providerId="ADAL" clId="{9CD3AD95-D0E8-4777-8BEE-6BB9F079A7EF}" dt="2023-04-24T17:39:20.969" v="228" actId="165"/>
          <ac:graphicFrameMkLst>
            <pc:docMk/>
            <pc:sldMk cId="3848098230" sldId="2146846004"/>
            <ac:graphicFrameMk id="18" creationId="{8ACD9927-FAE7-1132-2547-F78FEBA3B314}"/>
          </ac:graphicFrameMkLst>
        </pc:graphicFrameChg>
        <pc:picChg chg="add del mod">
          <ac:chgData name="Leah Montner Dixon" userId="d5b2ae9e-9213-4442-b7df-4db8cbe51e5d" providerId="ADAL" clId="{9CD3AD95-D0E8-4777-8BEE-6BB9F079A7EF}" dt="2023-04-24T17:24:59.673" v="170" actId="478"/>
          <ac:picMkLst>
            <pc:docMk/>
            <pc:sldMk cId="3848098230" sldId="2146846004"/>
            <ac:picMk id="10" creationId="{77D7111F-D070-3AF6-EC82-2C1F4A5A9C87}"/>
          </ac:picMkLst>
        </pc:picChg>
        <pc:picChg chg="add mod ord">
          <ac:chgData name="Leah Montner Dixon" userId="d5b2ae9e-9213-4442-b7df-4db8cbe51e5d" providerId="ADAL" clId="{9CD3AD95-D0E8-4777-8BEE-6BB9F079A7EF}" dt="2023-05-08T14:42:54.892" v="313"/>
          <ac:picMkLst>
            <pc:docMk/>
            <pc:sldMk cId="3848098230" sldId="2146846004"/>
            <ac:picMk id="20" creationId="{A0199861-D392-550E-1A8A-31718E8394D2}"/>
          </ac:picMkLst>
        </pc:picChg>
        <pc:cxnChg chg="del">
          <ac:chgData name="Leah Montner Dixon" userId="d5b2ae9e-9213-4442-b7df-4db8cbe51e5d" providerId="ADAL" clId="{9CD3AD95-D0E8-4777-8BEE-6BB9F079A7EF}" dt="2023-04-24T17:23:32.689" v="108" actId="478"/>
          <ac:cxnSpMkLst>
            <pc:docMk/>
            <pc:sldMk cId="3848098230" sldId="2146846004"/>
            <ac:cxnSpMk id="3" creationId="{9CF3A0AF-B2F3-B3F7-7ACF-D8E1FA5AA7C5}"/>
          </ac:cxnSpMkLst>
        </pc:cxnChg>
        <pc:cxnChg chg="add mod">
          <ac:chgData name="Leah Montner Dixon" userId="d5b2ae9e-9213-4442-b7df-4db8cbe51e5d" providerId="ADAL" clId="{9CD3AD95-D0E8-4777-8BEE-6BB9F079A7EF}" dt="2023-04-24T17:39:18.775" v="227" actId="408"/>
          <ac:cxnSpMkLst>
            <pc:docMk/>
            <pc:sldMk cId="3848098230" sldId="2146846004"/>
            <ac:cxnSpMk id="26" creationId="{F4AB16CE-7939-FF13-6DC7-809705E6C2A2}"/>
          </ac:cxnSpMkLst>
        </pc:cxnChg>
      </pc:sldChg>
      <pc:sldChg chg="addSp delSp modSp del mod">
        <pc:chgData name="Leah Montner Dixon" userId="d5b2ae9e-9213-4442-b7df-4db8cbe51e5d" providerId="ADAL" clId="{9CD3AD95-D0E8-4777-8BEE-6BB9F079A7EF}" dt="2023-04-24T14:15:09.611" v="107" actId="1036"/>
        <pc:sldMkLst>
          <pc:docMk/>
          <pc:sldMk cId="963465129" sldId="2146846085"/>
        </pc:sldMkLst>
        <pc:spChg chg="mod">
          <ac:chgData name="Leah Montner Dixon" userId="d5b2ae9e-9213-4442-b7df-4db8cbe51e5d" providerId="ADAL" clId="{9CD3AD95-D0E8-4777-8BEE-6BB9F079A7EF}" dt="2023-04-24T14:10:03.807" v="69" actId="14100"/>
          <ac:spMkLst>
            <pc:docMk/>
            <pc:sldMk cId="963465129" sldId="2146846085"/>
            <ac:spMk id="2" creationId="{EB620004-4664-1656-5BE0-E7C52BD1382D}"/>
          </ac:spMkLst>
        </pc:spChg>
        <pc:spChg chg="mod">
          <ac:chgData name="Leah Montner Dixon" userId="d5b2ae9e-9213-4442-b7df-4db8cbe51e5d" providerId="ADAL" clId="{9CD3AD95-D0E8-4777-8BEE-6BB9F079A7EF}" dt="2023-04-24T14:10:03.807" v="69" actId="14100"/>
          <ac:spMkLst>
            <pc:docMk/>
            <pc:sldMk cId="963465129" sldId="2146846085"/>
            <ac:spMk id="4" creationId="{E144C578-52BE-0996-7E9E-170651AF669C}"/>
          </ac:spMkLst>
        </pc:spChg>
        <pc:spChg chg="del">
          <ac:chgData name="Leah Montner Dixon" userId="d5b2ae9e-9213-4442-b7df-4db8cbe51e5d" providerId="ADAL" clId="{9CD3AD95-D0E8-4777-8BEE-6BB9F079A7EF}" dt="2023-04-24T13:52:15.554" v="1" actId="478"/>
          <ac:spMkLst>
            <pc:docMk/>
            <pc:sldMk cId="963465129" sldId="2146846085"/>
            <ac:spMk id="7" creationId="{85A7B219-BA65-2E7F-ACE7-E2A51F80F54E}"/>
          </ac:spMkLst>
        </pc:spChg>
        <pc:spChg chg="mod">
          <ac:chgData name="Leah Montner Dixon" userId="d5b2ae9e-9213-4442-b7df-4db8cbe51e5d" providerId="ADAL" clId="{9CD3AD95-D0E8-4777-8BEE-6BB9F079A7EF}" dt="2023-04-24T13:52:41.758" v="6" actId="1076"/>
          <ac:spMkLst>
            <pc:docMk/>
            <pc:sldMk cId="963465129" sldId="2146846085"/>
            <ac:spMk id="9" creationId="{89197D1E-AA0F-7334-A331-A23C7946C908}"/>
          </ac:spMkLst>
        </pc:spChg>
        <pc:spChg chg="add mod ord">
          <ac:chgData name="Leah Montner Dixon" userId="d5b2ae9e-9213-4442-b7df-4db8cbe51e5d" providerId="ADAL" clId="{9CD3AD95-D0E8-4777-8BEE-6BB9F079A7EF}" dt="2023-04-24T14:09:14.741" v="46" actId="167"/>
          <ac:spMkLst>
            <pc:docMk/>
            <pc:sldMk cId="963465129" sldId="2146846085"/>
            <ac:spMk id="15" creationId="{71BC61B7-EA46-4D8A-765E-581EF6089620}"/>
          </ac:spMkLst>
        </pc:spChg>
        <pc:spChg chg="add mod ord">
          <ac:chgData name="Leah Montner Dixon" userId="d5b2ae9e-9213-4442-b7df-4db8cbe51e5d" providerId="ADAL" clId="{9CD3AD95-D0E8-4777-8BEE-6BB9F079A7EF}" dt="2023-04-24T14:09:43.130" v="49"/>
          <ac:spMkLst>
            <pc:docMk/>
            <pc:sldMk cId="963465129" sldId="2146846085"/>
            <ac:spMk id="17" creationId="{DA6BDEEE-291F-1FA1-A19C-43061F13A8D3}"/>
          </ac:spMkLst>
        </pc:spChg>
        <pc:spChg chg="add mod">
          <ac:chgData name="Leah Montner Dixon" userId="d5b2ae9e-9213-4442-b7df-4db8cbe51e5d" providerId="ADAL" clId="{9CD3AD95-D0E8-4777-8BEE-6BB9F079A7EF}" dt="2023-04-24T14:15:09.611" v="107" actId="1036"/>
          <ac:spMkLst>
            <pc:docMk/>
            <pc:sldMk cId="963465129" sldId="2146846085"/>
            <ac:spMk id="18" creationId="{A977C015-574D-C064-526E-71D7B580CFFA}"/>
          </ac:spMkLst>
        </pc:spChg>
        <pc:picChg chg="add mod ord">
          <ac:chgData name="Leah Montner Dixon" userId="d5b2ae9e-9213-4442-b7df-4db8cbe51e5d" providerId="ADAL" clId="{9CD3AD95-D0E8-4777-8BEE-6BB9F079A7EF}" dt="2023-04-24T14:09:39.053" v="48"/>
          <ac:picMkLst>
            <pc:docMk/>
            <pc:sldMk cId="963465129" sldId="2146846085"/>
            <ac:picMk id="3" creationId="{93BC24A8-DEEB-753B-5119-879ECCAE0764}"/>
          </ac:picMkLst>
        </pc:picChg>
        <pc:picChg chg="add del mod ord">
          <ac:chgData name="Leah Montner Dixon" userId="d5b2ae9e-9213-4442-b7df-4db8cbe51e5d" providerId="ADAL" clId="{9CD3AD95-D0E8-4777-8BEE-6BB9F079A7EF}" dt="2023-04-24T14:09:16.013" v="47" actId="478"/>
          <ac:picMkLst>
            <pc:docMk/>
            <pc:sldMk cId="963465129" sldId="2146846085"/>
            <ac:picMk id="16" creationId="{30CC2A56-CAB4-4350-D262-B81EFB0BCF26}"/>
          </ac:picMkLst>
        </pc:picChg>
        <pc:cxnChg chg="del">
          <ac:chgData name="Leah Montner Dixon" userId="d5b2ae9e-9213-4442-b7df-4db8cbe51e5d" providerId="ADAL" clId="{9CD3AD95-D0E8-4777-8BEE-6BB9F079A7EF}" dt="2023-04-24T13:52:15.554" v="1" actId="478"/>
          <ac:cxnSpMkLst>
            <pc:docMk/>
            <pc:sldMk cId="963465129" sldId="2146846085"/>
            <ac:cxnSpMk id="3" creationId="{28E4EECA-1A09-E36A-578E-ADDB5E7BFFE2}"/>
          </ac:cxnSpMkLst>
        </pc:cxnChg>
      </pc:sldChg>
      <pc:sldChg chg="modSp mod">
        <pc:chgData name="Leah Montner Dixon" userId="d5b2ae9e-9213-4442-b7df-4db8cbe51e5d" providerId="ADAL" clId="{9CD3AD95-D0E8-4777-8BEE-6BB9F079A7EF}" dt="2023-04-24T13:52:36.659" v="5" actId="20577"/>
        <pc:sldMkLst>
          <pc:docMk/>
          <pc:sldMk cId="2596210201" sldId="2146846087"/>
        </pc:sldMkLst>
        <pc:spChg chg="mod">
          <ac:chgData name="Leah Montner Dixon" userId="d5b2ae9e-9213-4442-b7df-4db8cbe51e5d" providerId="ADAL" clId="{9CD3AD95-D0E8-4777-8BEE-6BB9F079A7EF}" dt="2023-04-24T13:52:36.659" v="5" actId="20577"/>
          <ac:spMkLst>
            <pc:docMk/>
            <pc:sldMk cId="2596210201" sldId="2146846087"/>
            <ac:spMk id="20" creationId="{F5290E3C-D913-4324-9F7C-7AB204FAA4D7}"/>
          </ac:spMkLst>
        </pc:spChg>
      </pc:sldChg>
    </pc:docChg>
  </pc:docChgLst>
  <pc:docChgLst>
    <pc:chgData name="Jason Wiese" userId="4bff8d5b-7de6-4655-b397-69b0afc81113" providerId="ADAL" clId="{C7220AE7-810F-416C-9DB9-5DFD402C643D}"/>
    <pc:docChg chg="undo redo custSel modSld">
      <pc:chgData name="Jason Wiese" userId="4bff8d5b-7de6-4655-b397-69b0afc81113" providerId="ADAL" clId="{C7220AE7-810F-416C-9DB9-5DFD402C643D}" dt="2023-06-22T16:44:06.190" v="1076" actId="20577"/>
      <pc:docMkLst>
        <pc:docMk/>
      </pc:docMkLst>
      <pc:sldChg chg="modSp mod">
        <pc:chgData name="Jason Wiese" userId="4bff8d5b-7de6-4655-b397-69b0afc81113" providerId="ADAL" clId="{C7220AE7-810F-416C-9DB9-5DFD402C643D}" dt="2023-06-22T16:37:57.118" v="825" actId="20577"/>
        <pc:sldMkLst>
          <pc:docMk/>
          <pc:sldMk cId="3848098230" sldId="2146846004"/>
        </pc:sldMkLst>
        <pc:spChg chg="mod">
          <ac:chgData name="Jason Wiese" userId="4bff8d5b-7de6-4655-b397-69b0afc81113" providerId="ADAL" clId="{C7220AE7-810F-416C-9DB9-5DFD402C643D}" dt="2023-06-22T16:37:57.118" v="825" actId="20577"/>
          <ac:spMkLst>
            <pc:docMk/>
            <pc:sldMk cId="3848098230" sldId="2146846004"/>
            <ac:spMk id="16" creationId="{51A6D0AF-353C-8A48-AF6B-9CC1D082CE2D}"/>
          </ac:spMkLst>
        </pc:spChg>
      </pc:sldChg>
      <pc:sldChg chg="addSp delSp modSp mod">
        <pc:chgData name="Jason Wiese" userId="4bff8d5b-7de6-4655-b397-69b0afc81113" providerId="ADAL" clId="{C7220AE7-810F-416C-9DB9-5DFD402C643D}" dt="2023-06-22T16:25:40.782" v="478" actId="478"/>
        <pc:sldMkLst>
          <pc:docMk/>
          <pc:sldMk cId="1872767032" sldId="2146846072"/>
        </pc:sldMkLst>
        <pc:spChg chg="add del mod">
          <ac:chgData name="Jason Wiese" userId="4bff8d5b-7de6-4655-b397-69b0afc81113" providerId="ADAL" clId="{C7220AE7-810F-416C-9DB9-5DFD402C643D}" dt="2023-06-22T16:25:40.782" v="478" actId="478"/>
          <ac:spMkLst>
            <pc:docMk/>
            <pc:sldMk cId="1872767032" sldId="2146846072"/>
            <ac:spMk id="3" creationId="{4476DC67-398C-90F0-D67C-D9551835B789}"/>
          </ac:spMkLst>
        </pc:spChg>
        <pc:spChg chg="mod">
          <ac:chgData name="Jason Wiese" userId="4bff8d5b-7de6-4655-b397-69b0afc81113" providerId="ADAL" clId="{C7220AE7-810F-416C-9DB9-5DFD402C643D}" dt="2023-06-22T01:40:51.878" v="14" actId="20577"/>
          <ac:spMkLst>
            <pc:docMk/>
            <pc:sldMk cId="1872767032" sldId="2146846072"/>
            <ac:spMk id="20" creationId="{6B0A2DEB-6A86-E10D-79C9-23210A6D77A3}"/>
          </ac:spMkLst>
        </pc:spChg>
      </pc:sldChg>
      <pc:sldChg chg="modSp mod">
        <pc:chgData name="Jason Wiese" userId="4bff8d5b-7de6-4655-b397-69b0afc81113" providerId="ADAL" clId="{C7220AE7-810F-416C-9DB9-5DFD402C643D}" dt="2023-06-22T15:51:15.446" v="73" actId="1037"/>
        <pc:sldMkLst>
          <pc:docMk/>
          <pc:sldMk cId="2596210201" sldId="2146846087"/>
        </pc:sldMkLst>
        <pc:spChg chg="mod">
          <ac:chgData name="Jason Wiese" userId="4bff8d5b-7de6-4655-b397-69b0afc81113" providerId="ADAL" clId="{C7220AE7-810F-416C-9DB9-5DFD402C643D}" dt="2023-06-22T15:51:15.446" v="73" actId="1037"/>
          <ac:spMkLst>
            <pc:docMk/>
            <pc:sldMk cId="2596210201" sldId="2146846087"/>
            <ac:spMk id="20" creationId="{F5290E3C-D913-4324-9F7C-7AB204FAA4D7}"/>
          </ac:spMkLst>
        </pc:spChg>
      </pc:sldChg>
      <pc:sldChg chg="addSp delSp modSp mod">
        <pc:chgData name="Jason Wiese" userId="4bff8d5b-7de6-4655-b397-69b0afc81113" providerId="ADAL" clId="{C7220AE7-810F-416C-9DB9-5DFD402C643D}" dt="2023-06-22T16:33:33.920" v="811" actId="20577"/>
        <pc:sldMkLst>
          <pc:docMk/>
          <pc:sldMk cId="3719057739" sldId="2146846088"/>
        </pc:sldMkLst>
        <pc:spChg chg="add del mod">
          <ac:chgData name="Jason Wiese" userId="4bff8d5b-7de6-4655-b397-69b0afc81113" providerId="ADAL" clId="{C7220AE7-810F-416C-9DB9-5DFD402C643D}" dt="2023-06-22T16:33:23.099" v="784" actId="478"/>
          <ac:spMkLst>
            <pc:docMk/>
            <pc:sldMk cId="3719057739" sldId="2146846088"/>
            <ac:spMk id="6" creationId="{5C70DF7B-70A4-CAC1-1E55-A5F265926F95}"/>
          </ac:spMkLst>
        </pc:spChg>
        <pc:spChg chg="add del mod">
          <ac:chgData name="Jason Wiese" userId="4bff8d5b-7de6-4655-b397-69b0afc81113" providerId="ADAL" clId="{C7220AE7-810F-416C-9DB9-5DFD402C643D}" dt="2023-06-22T16:33:01.437" v="778" actId="478"/>
          <ac:spMkLst>
            <pc:docMk/>
            <pc:sldMk cId="3719057739" sldId="2146846088"/>
            <ac:spMk id="7" creationId="{7DFB0265-AEC9-BB29-52A5-BEDB85C1E291}"/>
          </ac:spMkLst>
        </pc:spChg>
        <pc:spChg chg="mod">
          <ac:chgData name="Jason Wiese" userId="4bff8d5b-7de6-4655-b397-69b0afc81113" providerId="ADAL" clId="{C7220AE7-810F-416C-9DB9-5DFD402C643D}" dt="2023-06-22T16:33:33.920" v="811" actId="20577"/>
          <ac:spMkLst>
            <pc:docMk/>
            <pc:sldMk cId="3719057739" sldId="2146846088"/>
            <ac:spMk id="20" creationId="{F5290E3C-D913-4324-9F7C-7AB204FAA4D7}"/>
          </ac:spMkLst>
        </pc:spChg>
      </pc:sldChg>
      <pc:sldChg chg="addSp delSp modSp mod delCm">
        <pc:chgData name="Jason Wiese" userId="4bff8d5b-7de6-4655-b397-69b0afc81113" providerId="ADAL" clId="{C7220AE7-810F-416C-9DB9-5DFD402C643D}" dt="2023-06-22T16:29:28.317" v="738" actId="478"/>
        <pc:sldMkLst>
          <pc:docMk/>
          <pc:sldMk cId="2096405908" sldId="2146846089"/>
        </pc:sldMkLst>
        <pc:spChg chg="add del mod">
          <ac:chgData name="Jason Wiese" userId="4bff8d5b-7de6-4655-b397-69b0afc81113" providerId="ADAL" clId="{C7220AE7-810F-416C-9DB9-5DFD402C643D}" dt="2023-06-22T16:29:28.317" v="738" actId="478"/>
          <ac:spMkLst>
            <pc:docMk/>
            <pc:sldMk cId="2096405908" sldId="2146846089"/>
            <ac:spMk id="13" creationId="{A182E545-FD64-A2B7-BB6E-6217F98DD9D6}"/>
          </ac:spMkLst>
        </pc:spChg>
        <pc:spChg chg="mod">
          <ac:chgData name="Jason Wiese" userId="4bff8d5b-7de6-4655-b397-69b0afc81113" providerId="ADAL" clId="{C7220AE7-810F-416C-9DB9-5DFD402C643D}" dt="2023-06-22T16:29:21.456" v="737" actId="14100"/>
          <ac:spMkLst>
            <pc:docMk/>
            <pc:sldMk cId="2096405908" sldId="2146846089"/>
            <ac:spMk id="20" creationId="{F5290E3C-D913-4324-9F7C-7AB204FAA4D7}"/>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C7220AE7-810F-416C-9DB9-5DFD402C643D}" dt="2023-06-22T15:54:54.101" v="213"/>
              <pc2:cmMkLst xmlns:pc2="http://schemas.microsoft.com/office/powerpoint/2019/9/main/command">
                <pc:docMk/>
                <pc:sldMk cId="2096405908" sldId="2146846089"/>
                <pc2:cmMk id="{90D3D82D-7DE0-491C-AE2A-A7DD149F3BFB}"/>
              </pc2:cmMkLst>
            </pc226:cmChg>
          </p:ext>
        </pc:extLst>
      </pc:sldChg>
      <pc:sldChg chg="addSp delSp modSp mod">
        <pc:chgData name="Jason Wiese" userId="4bff8d5b-7de6-4655-b397-69b0afc81113" providerId="ADAL" clId="{C7220AE7-810F-416C-9DB9-5DFD402C643D}" dt="2023-06-22T16:42:22.437" v="1037" actId="478"/>
        <pc:sldMkLst>
          <pc:docMk/>
          <pc:sldMk cId="2715033668" sldId="2146846091"/>
        </pc:sldMkLst>
        <pc:spChg chg="add del mod">
          <ac:chgData name="Jason Wiese" userId="4bff8d5b-7de6-4655-b397-69b0afc81113" providerId="ADAL" clId="{C7220AE7-810F-416C-9DB9-5DFD402C643D}" dt="2023-06-22T16:42:22.437" v="1037" actId="478"/>
          <ac:spMkLst>
            <pc:docMk/>
            <pc:sldMk cId="2715033668" sldId="2146846091"/>
            <ac:spMk id="8" creationId="{0BDA2B6D-95E2-485E-8E89-EB75F680AD73}"/>
          </ac:spMkLst>
        </pc:spChg>
        <pc:spChg chg="mod">
          <ac:chgData name="Jason Wiese" userId="4bff8d5b-7de6-4655-b397-69b0afc81113" providerId="ADAL" clId="{C7220AE7-810F-416C-9DB9-5DFD402C643D}" dt="2023-06-22T16:42:16.568" v="1036" actId="20577"/>
          <ac:spMkLst>
            <pc:docMk/>
            <pc:sldMk cId="2715033668" sldId="2146846091"/>
            <ac:spMk id="20" creationId="{F5290E3C-D913-4324-9F7C-7AB204FAA4D7}"/>
          </ac:spMkLst>
        </pc:spChg>
        <pc:spChg chg="mod">
          <ac:chgData name="Jason Wiese" userId="4bff8d5b-7de6-4655-b397-69b0afc81113" providerId="ADAL" clId="{C7220AE7-810F-416C-9DB9-5DFD402C643D}" dt="2023-06-22T16:40:14.165" v="828" actId="1076"/>
          <ac:spMkLst>
            <pc:docMk/>
            <pc:sldMk cId="2715033668" sldId="2146846091"/>
            <ac:spMk id="99" creationId="{C3AF1C00-4CD9-4211-B079-7B3EC1A85AF7}"/>
          </ac:spMkLst>
        </pc:spChg>
      </pc:sldChg>
      <pc:sldChg chg="addSp delSp modSp mod">
        <pc:chgData name="Jason Wiese" userId="4bff8d5b-7de6-4655-b397-69b0afc81113" providerId="ADAL" clId="{C7220AE7-810F-416C-9DB9-5DFD402C643D}" dt="2023-06-22T16:44:06.190" v="1076" actId="20577"/>
        <pc:sldMkLst>
          <pc:docMk/>
          <pc:sldMk cId="1469353852" sldId="2146846092"/>
        </pc:sldMkLst>
        <pc:spChg chg="add del mod">
          <ac:chgData name="Jason Wiese" userId="4bff8d5b-7de6-4655-b397-69b0afc81113" providerId="ADAL" clId="{C7220AE7-810F-416C-9DB9-5DFD402C643D}" dt="2023-06-22T15:53:39.891" v="212" actId="478"/>
          <ac:spMkLst>
            <pc:docMk/>
            <pc:sldMk cId="1469353852" sldId="2146846092"/>
            <ac:spMk id="12" creationId="{4FAD6168-1555-A0BE-01B2-EAC46E14187A}"/>
          </ac:spMkLst>
        </pc:spChg>
        <pc:spChg chg="mod">
          <ac:chgData name="Jason Wiese" userId="4bff8d5b-7de6-4655-b397-69b0afc81113" providerId="ADAL" clId="{C7220AE7-810F-416C-9DB9-5DFD402C643D}" dt="2023-06-22T16:44:06.190" v="1076" actId="20577"/>
          <ac:spMkLst>
            <pc:docMk/>
            <pc:sldMk cId="1469353852" sldId="2146846092"/>
            <ac:spMk id="17" creationId="{F00705D3-E92C-7105-6D25-AB0DBCB40FA0}"/>
          </ac:spMkLst>
        </pc:spChg>
      </pc:sldChg>
      <pc:sldChg chg="addSp delSp modSp mod">
        <pc:chgData name="Jason Wiese" userId="4bff8d5b-7de6-4655-b397-69b0afc81113" providerId="ADAL" clId="{C7220AE7-810F-416C-9DB9-5DFD402C643D}" dt="2023-06-22T16:35:44.060" v="822" actId="20577"/>
        <pc:sldMkLst>
          <pc:docMk/>
          <pc:sldMk cId="2493013969" sldId="2146846169"/>
        </pc:sldMkLst>
        <pc:spChg chg="add del mod">
          <ac:chgData name="Jason Wiese" userId="4bff8d5b-7de6-4655-b397-69b0afc81113" providerId="ADAL" clId="{C7220AE7-810F-416C-9DB9-5DFD402C643D}" dt="2023-06-22T16:35:40.070" v="814" actId="478"/>
          <ac:spMkLst>
            <pc:docMk/>
            <pc:sldMk cId="2493013969" sldId="2146846169"/>
            <ac:spMk id="13" creationId="{64CF35EE-680F-DEEE-35B7-9F1A3714C3C3}"/>
          </ac:spMkLst>
        </pc:spChg>
        <pc:spChg chg="mod">
          <ac:chgData name="Jason Wiese" userId="4bff8d5b-7de6-4655-b397-69b0afc81113" providerId="ADAL" clId="{C7220AE7-810F-416C-9DB9-5DFD402C643D}" dt="2023-06-22T16:35:44.060" v="822" actId="20577"/>
          <ac:spMkLst>
            <pc:docMk/>
            <pc:sldMk cId="2493013969" sldId="2146846169"/>
            <ac:spMk id="15" creationId="{80DFC7CE-D479-82C1-F68B-FC31B180D068}"/>
          </ac:spMkLst>
        </pc:spChg>
      </pc:sldChg>
      <pc:sldChg chg="modSp mod">
        <pc:chgData name="Jason Wiese" userId="4bff8d5b-7de6-4655-b397-69b0afc81113" providerId="ADAL" clId="{C7220AE7-810F-416C-9DB9-5DFD402C643D}" dt="2023-06-22T01:40:16.131" v="9" actId="1035"/>
        <pc:sldMkLst>
          <pc:docMk/>
          <pc:sldMk cId="3479891470" sldId="2146846194"/>
        </pc:sldMkLst>
        <pc:spChg chg="mod">
          <ac:chgData name="Jason Wiese" userId="4bff8d5b-7de6-4655-b397-69b0afc81113" providerId="ADAL" clId="{C7220AE7-810F-416C-9DB9-5DFD402C643D}" dt="2023-06-22T01:40:16.131" v="9" actId="1035"/>
          <ac:spMkLst>
            <pc:docMk/>
            <pc:sldMk cId="3479891470" sldId="2146846194"/>
            <ac:spMk id="28" creationId="{82F7E47E-0211-5A8B-0A0D-2F069B3B33DD}"/>
          </ac:spMkLst>
        </pc:spChg>
      </pc:sldChg>
      <pc:sldChg chg="modSp mod">
        <pc:chgData name="Jason Wiese" userId="4bff8d5b-7de6-4655-b397-69b0afc81113" providerId="ADAL" clId="{C7220AE7-810F-416C-9DB9-5DFD402C643D}" dt="2023-06-22T16:21:45.165" v="474" actId="20577"/>
        <pc:sldMkLst>
          <pc:docMk/>
          <pc:sldMk cId="306370828" sldId="2146846198"/>
        </pc:sldMkLst>
        <pc:spChg chg="mod">
          <ac:chgData name="Jason Wiese" userId="4bff8d5b-7de6-4655-b397-69b0afc81113" providerId="ADAL" clId="{C7220AE7-810F-416C-9DB9-5DFD402C643D}" dt="2023-06-22T16:21:45.165" v="474" actId="20577"/>
          <ac:spMkLst>
            <pc:docMk/>
            <pc:sldMk cId="306370828" sldId="2146846198"/>
            <ac:spMk id="13" creationId="{AE67152E-528E-7BB4-11CA-1677AB6B7093}"/>
          </ac:spMkLst>
        </pc:spChg>
      </pc:sldChg>
      <pc:sldChg chg="delSp modSp mod delCm">
        <pc:chgData name="Jason Wiese" userId="4bff8d5b-7de6-4655-b397-69b0afc81113" providerId="ADAL" clId="{C7220AE7-810F-416C-9DB9-5DFD402C643D}" dt="2023-06-22T15:50:19.244" v="63"/>
        <pc:sldMkLst>
          <pc:docMk/>
          <pc:sldMk cId="3035658014" sldId="2146846200"/>
        </pc:sldMkLst>
        <pc:spChg chg="mod">
          <ac:chgData name="Jason Wiese" userId="4bff8d5b-7de6-4655-b397-69b0afc81113" providerId="ADAL" clId="{C7220AE7-810F-416C-9DB9-5DFD402C643D}" dt="2023-06-22T15:50:14.240" v="62" actId="207"/>
          <ac:spMkLst>
            <pc:docMk/>
            <pc:sldMk cId="3035658014" sldId="2146846200"/>
            <ac:spMk id="2" creationId="{F3709DE4-A5AE-D263-09FA-C02A4AF3B16E}"/>
          </ac:spMkLst>
        </pc:spChg>
        <pc:spChg chg="mod topLvl">
          <ac:chgData name="Jason Wiese" userId="4bff8d5b-7de6-4655-b397-69b0afc81113" providerId="ADAL" clId="{C7220AE7-810F-416C-9DB9-5DFD402C643D}" dt="2023-06-22T01:42:38.636" v="45" actId="1076"/>
          <ac:spMkLst>
            <pc:docMk/>
            <pc:sldMk cId="3035658014" sldId="2146846200"/>
            <ac:spMk id="12" creationId="{16AE48F3-A6DC-8354-BC1C-688B9B1A63D5}"/>
          </ac:spMkLst>
        </pc:spChg>
        <pc:spChg chg="del topLvl">
          <ac:chgData name="Jason Wiese" userId="4bff8d5b-7de6-4655-b397-69b0afc81113" providerId="ADAL" clId="{C7220AE7-810F-416C-9DB9-5DFD402C643D}" dt="2023-06-22T01:41:56.049" v="20" actId="478"/>
          <ac:spMkLst>
            <pc:docMk/>
            <pc:sldMk cId="3035658014" sldId="2146846200"/>
            <ac:spMk id="14" creationId="{6CBFC6BA-BFA7-7BC9-4584-A3E68AFE0B22}"/>
          </ac:spMkLst>
        </pc:spChg>
        <pc:grpChg chg="del mod">
          <ac:chgData name="Jason Wiese" userId="4bff8d5b-7de6-4655-b397-69b0afc81113" providerId="ADAL" clId="{C7220AE7-810F-416C-9DB9-5DFD402C643D}" dt="2023-06-22T01:41:56.049" v="20" actId="478"/>
          <ac:grpSpMkLst>
            <pc:docMk/>
            <pc:sldMk cId="3035658014" sldId="2146846200"/>
            <ac:grpSpMk id="15" creationId="{783BC272-988D-0AA9-4381-B00FDA56C94A}"/>
          </ac:grpSpMkLst>
        </pc:gr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C7220AE7-810F-416C-9DB9-5DFD402C643D}" dt="2023-06-22T15:50:19.244" v="63"/>
              <pc2:cmMkLst xmlns:pc2="http://schemas.microsoft.com/office/powerpoint/2019/9/main/command">
                <pc:docMk/>
                <pc:sldMk cId="3035658014" sldId="2146846200"/>
                <pc2:cmMk id="{AEE79664-4E24-4FD2-BF0E-1CB76C233C24}"/>
              </pc2:cmMkLst>
            </pc226:cmChg>
          </p:ext>
        </pc:extLst>
      </pc:sldChg>
    </pc:docChg>
  </pc:docChgLst>
  <pc:docChgLst>
    <pc:chgData name="Karolina Guillen" userId="c1c08796-a0be-47c6-af52-5d31fd96ec50" providerId="ADAL" clId="{B97355C0-3787-4B31-8EFD-3B908D85EA8D}"/>
    <pc:docChg chg="delSld delMainMaster">
      <pc:chgData name="Karolina Guillen" userId="c1c08796-a0be-47c6-af52-5d31fd96ec50" providerId="ADAL" clId="{B97355C0-3787-4B31-8EFD-3B908D85EA8D}" dt="2023-03-15T20:27:33.923" v="0" actId="47"/>
      <pc:docMkLst>
        <pc:docMk/>
      </pc:docMkLst>
      <pc:sldChg chg="del">
        <pc:chgData name="Karolina Guillen" userId="c1c08796-a0be-47c6-af52-5d31fd96ec50" providerId="ADAL" clId="{B97355C0-3787-4B31-8EFD-3B908D85EA8D}" dt="2023-03-15T20:27:33.923" v="0" actId="47"/>
        <pc:sldMkLst>
          <pc:docMk/>
          <pc:sldMk cId="945668641" sldId="2144328307"/>
        </pc:sldMkLst>
      </pc:sldChg>
      <pc:sldChg chg="del">
        <pc:chgData name="Karolina Guillen" userId="c1c08796-a0be-47c6-af52-5d31fd96ec50" providerId="ADAL" clId="{B97355C0-3787-4B31-8EFD-3B908D85EA8D}" dt="2023-03-15T20:27:33.923" v="0" actId="47"/>
        <pc:sldMkLst>
          <pc:docMk/>
          <pc:sldMk cId="2024728795" sldId="2144328322"/>
        </pc:sldMkLst>
      </pc:sldChg>
      <pc:sldChg chg="del">
        <pc:chgData name="Karolina Guillen" userId="c1c08796-a0be-47c6-af52-5d31fd96ec50" providerId="ADAL" clId="{B97355C0-3787-4B31-8EFD-3B908D85EA8D}" dt="2023-03-15T20:27:33.923" v="0" actId="47"/>
        <pc:sldMkLst>
          <pc:docMk/>
          <pc:sldMk cId="1454193786" sldId="2144328323"/>
        </pc:sldMkLst>
      </pc:sldChg>
      <pc:sldChg chg="del">
        <pc:chgData name="Karolina Guillen" userId="c1c08796-a0be-47c6-af52-5d31fd96ec50" providerId="ADAL" clId="{B97355C0-3787-4B31-8EFD-3B908D85EA8D}" dt="2023-03-15T20:27:33.923" v="0" actId="47"/>
        <pc:sldMkLst>
          <pc:docMk/>
          <pc:sldMk cId="3391809440" sldId="2144328338"/>
        </pc:sldMkLst>
      </pc:sldChg>
      <pc:sldChg chg="del">
        <pc:chgData name="Karolina Guillen" userId="c1c08796-a0be-47c6-af52-5d31fd96ec50" providerId="ADAL" clId="{B97355C0-3787-4B31-8EFD-3B908D85EA8D}" dt="2023-03-15T20:27:33.923" v="0" actId="47"/>
        <pc:sldMkLst>
          <pc:docMk/>
          <pc:sldMk cId="1710644585" sldId="2144328346"/>
        </pc:sldMkLst>
      </pc:sldChg>
      <pc:sldChg chg="del">
        <pc:chgData name="Karolina Guillen" userId="c1c08796-a0be-47c6-af52-5d31fd96ec50" providerId="ADAL" clId="{B97355C0-3787-4B31-8EFD-3B908D85EA8D}" dt="2023-03-15T20:27:33.923" v="0" actId="47"/>
        <pc:sldMkLst>
          <pc:docMk/>
          <pc:sldMk cId="1105615193" sldId="2144328364"/>
        </pc:sldMkLst>
      </pc:sldChg>
      <pc:sldChg chg="del">
        <pc:chgData name="Karolina Guillen" userId="c1c08796-a0be-47c6-af52-5d31fd96ec50" providerId="ADAL" clId="{B97355C0-3787-4B31-8EFD-3B908D85EA8D}" dt="2023-03-15T20:27:33.923" v="0" actId="47"/>
        <pc:sldMkLst>
          <pc:docMk/>
          <pc:sldMk cId="4284012108" sldId="2144328377"/>
        </pc:sldMkLst>
      </pc:sldChg>
      <pc:sldChg chg="del">
        <pc:chgData name="Karolina Guillen" userId="c1c08796-a0be-47c6-af52-5d31fd96ec50" providerId="ADAL" clId="{B97355C0-3787-4B31-8EFD-3B908D85EA8D}" dt="2023-03-15T20:27:33.923" v="0" actId="47"/>
        <pc:sldMkLst>
          <pc:docMk/>
          <pc:sldMk cId="997640261" sldId="2144328380"/>
        </pc:sldMkLst>
      </pc:sldChg>
      <pc:sldChg chg="del">
        <pc:chgData name="Karolina Guillen" userId="c1c08796-a0be-47c6-af52-5d31fd96ec50" providerId="ADAL" clId="{B97355C0-3787-4B31-8EFD-3B908D85EA8D}" dt="2023-03-15T20:27:33.923" v="0" actId="47"/>
        <pc:sldMkLst>
          <pc:docMk/>
          <pc:sldMk cId="266287317" sldId="2144328399"/>
        </pc:sldMkLst>
      </pc:sldChg>
      <pc:sldChg chg="del">
        <pc:chgData name="Karolina Guillen" userId="c1c08796-a0be-47c6-af52-5d31fd96ec50" providerId="ADAL" clId="{B97355C0-3787-4B31-8EFD-3B908D85EA8D}" dt="2023-03-15T20:27:33.923" v="0" actId="47"/>
        <pc:sldMkLst>
          <pc:docMk/>
          <pc:sldMk cId="1595237486" sldId="2144328401"/>
        </pc:sldMkLst>
      </pc:sldChg>
      <pc:sldChg chg="del">
        <pc:chgData name="Karolina Guillen" userId="c1c08796-a0be-47c6-af52-5d31fd96ec50" providerId="ADAL" clId="{B97355C0-3787-4B31-8EFD-3B908D85EA8D}" dt="2023-03-15T20:27:33.923" v="0" actId="47"/>
        <pc:sldMkLst>
          <pc:docMk/>
          <pc:sldMk cId="558864302" sldId="2144328526"/>
        </pc:sldMkLst>
      </pc:sldChg>
      <pc:sldChg chg="del">
        <pc:chgData name="Karolina Guillen" userId="c1c08796-a0be-47c6-af52-5d31fd96ec50" providerId="ADAL" clId="{B97355C0-3787-4B31-8EFD-3B908D85EA8D}" dt="2023-03-15T20:27:33.923" v="0" actId="47"/>
        <pc:sldMkLst>
          <pc:docMk/>
          <pc:sldMk cId="4075363425" sldId="2144328546"/>
        </pc:sldMkLst>
      </pc:sldChg>
      <pc:sldChg chg="del">
        <pc:chgData name="Karolina Guillen" userId="c1c08796-a0be-47c6-af52-5d31fd96ec50" providerId="ADAL" clId="{B97355C0-3787-4B31-8EFD-3B908D85EA8D}" dt="2023-03-15T20:27:33.923" v="0" actId="47"/>
        <pc:sldMkLst>
          <pc:docMk/>
          <pc:sldMk cId="452254147" sldId="2144328552"/>
        </pc:sldMkLst>
      </pc:sldChg>
      <pc:sldChg chg="del">
        <pc:chgData name="Karolina Guillen" userId="c1c08796-a0be-47c6-af52-5d31fd96ec50" providerId="ADAL" clId="{B97355C0-3787-4B31-8EFD-3B908D85EA8D}" dt="2023-03-15T20:27:33.923" v="0" actId="47"/>
        <pc:sldMkLst>
          <pc:docMk/>
          <pc:sldMk cId="3670616973" sldId="2146845974"/>
        </pc:sldMkLst>
      </pc:sldChg>
      <pc:sldChg chg="del">
        <pc:chgData name="Karolina Guillen" userId="c1c08796-a0be-47c6-af52-5d31fd96ec50" providerId="ADAL" clId="{B97355C0-3787-4B31-8EFD-3B908D85EA8D}" dt="2023-03-15T20:27:33.923" v="0" actId="47"/>
        <pc:sldMkLst>
          <pc:docMk/>
          <pc:sldMk cId="1721146618" sldId="2146845977"/>
        </pc:sldMkLst>
      </pc:sldChg>
      <pc:sldChg chg="del">
        <pc:chgData name="Karolina Guillen" userId="c1c08796-a0be-47c6-af52-5d31fd96ec50" providerId="ADAL" clId="{B97355C0-3787-4B31-8EFD-3B908D85EA8D}" dt="2023-03-15T20:27:33.923" v="0" actId="47"/>
        <pc:sldMkLst>
          <pc:docMk/>
          <pc:sldMk cId="1679030907" sldId="2146845982"/>
        </pc:sldMkLst>
      </pc:sldChg>
      <pc:sldChg chg="del">
        <pc:chgData name="Karolina Guillen" userId="c1c08796-a0be-47c6-af52-5d31fd96ec50" providerId="ADAL" clId="{B97355C0-3787-4B31-8EFD-3B908D85EA8D}" dt="2023-03-15T20:27:33.923" v="0" actId="47"/>
        <pc:sldMkLst>
          <pc:docMk/>
          <pc:sldMk cId="2967841978" sldId="2146845988"/>
        </pc:sldMkLst>
      </pc:sldChg>
      <pc:sldChg chg="del">
        <pc:chgData name="Karolina Guillen" userId="c1c08796-a0be-47c6-af52-5d31fd96ec50" providerId="ADAL" clId="{B97355C0-3787-4B31-8EFD-3B908D85EA8D}" dt="2023-03-15T20:27:33.923" v="0" actId="47"/>
        <pc:sldMkLst>
          <pc:docMk/>
          <pc:sldMk cId="790422164" sldId="2146845996"/>
        </pc:sldMkLst>
      </pc:sldChg>
      <pc:sldChg chg="del">
        <pc:chgData name="Karolina Guillen" userId="c1c08796-a0be-47c6-af52-5d31fd96ec50" providerId="ADAL" clId="{B97355C0-3787-4B31-8EFD-3B908D85EA8D}" dt="2023-03-15T20:27:33.923" v="0" actId="47"/>
        <pc:sldMkLst>
          <pc:docMk/>
          <pc:sldMk cId="3388560519" sldId="2146845997"/>
        </pc:sldMkLst>
      </pc:sldChg>
      <pc:sldChg chg="del">
        <pc:chgData name="Karolina Guillen" userId="c1c08796-a0be-47c6-af52-5d31fd96ec50" providerId="ADAL" clId="{B97355C0-3787-4B31-8EFD-3B908D85EA8D}" dt="2023-03-15T20:27:33.923" v="0" actId="47"/>
        <pc:sldMkLst>
          <pc:docMk/>
          <pc:sldMk cId="2479990848" sldId="2146845998"/>
        </pc:sldMkLst>
      </pc:sldChg>
      <pc:sldChg chg="del">
        <pc:chgData name="Karolina Guillen" userId="c1c08796-a0be-47c6-af52-5d31fd96ec50" providerId="ADAL" clId="{B97355C0-3787-4B31-8EFD-3B908D85EA8D}" dt="2023-03-15T20:27:33.923" v="0" actId="47"/>
        <pc:sldMkLst>
          <pc:docMk/>
          <pc:sldMk cId="2700465983" sldId="2146845999"/>
        </pc:sldMkLst>
      </pc:sldChg>
      <pc:sldChg chg="del">
        <pc:chgData name="Karolina Guillen" userId="c1c08796-a0be-47c6-af52-5d31fd96ec50" providerId="ADAL" clId="{B97355C0-3787-4B31-8EFD-3B908D85EA8D}" dt="2023-03-15T20:27:33.923" v="0" actId="47"/>
        <pc:sldMkLst>
          <pc:docMk/>
          <pc:sldMk cId="973408800" sldId="2146846000"/>
        </pc:sldMkLst>
      </pc:sldChg>
      <pc:sldChg chg="del">
        <pc:chgData name="Karolina Guillen" userId="c1c08796-a0be-47c6-af52-5d31fd96ec50" providerId="ADAL" clId="{B97355C0-3787-4B31-8EFD-3B908D85EA8D}" dt="2023-03-15T20:27:33.923" v="0" actId="47"/>
        <pc:sldMkLst>
          <pc:docMk/>
          <pc:sldMk cId="657297358" sldId="2146846010"/>
        </pc:sldMkLst>
      </pc:sldChg>
      <pc:sldChg chg="del">
        <pc:chgData name="Karolina Guillen" userId="c1c08796-a0be-47c6-af52-5d31fd96ec50" providerId="ADAL" clId="{B97355C0-3787-4B31-8EFD-3B908D85EA8D}" dt="2023-03-15T20:27:33.923" v="0" actId="47"/>
        <pc:sldMkLst>
          <pc:docMk/>
          <pc:sldMk cId="1417246567" sldId="2146846018"/>
        </pc:sldMkLst>
      </pc:sldChg>
      <pc:sldChg chg="del">
        <pc:chgData name="Karolina Guillen" userId="c1c08796-a0be-47c6-af52-5d31fd96ec50" providerId="ADAL" clId="{B97355C0-3787-4B31-8EFD-3B908D85EA8D}" dt="2023-03-15T20:27:33.923" v="0" actId="47"/>
        <pc:sldMkLst>
          <pc:docMk/>
          <pc:sldMk cId="3221584086" sldId="2146846021"/>
        </pc:sldMkLst>
      </pc:sldChg>
      <pc:sldChg chg="del">
        <pc:chgData name="Karolina Guillen" userId="c1c08796-a0be-47c6-af52-5d31fd96ec50" providerId="ADAL" clId="{B97355C0-3787-4B31-8EFD-3B908D85EA8D}" dt="2023-03-15T20:27:33.923" v="0" actId="47"/>
        <pc:sldMkLst>
          <pc:docMk/>
          <pc:sldMk cId="2857486621" sldId="2146846022"/>
        </pc:sldMkLst>
      </pc:sldChg>
      <pc:sldChg chg="del">
        <pc:chgData name="Karolina Guillen" userId="c1c08796-a0be-47c6-af52-5d31fd96ec50" providerId="ADAL" clId="{B97355C0-3787-4B31-8EFD-3B908D85EA8D}" dt="2023-03-15T20:27:33.923" v="0" actId="47"/>
        <pc:sldMkLst>
          <pc:docMk/>
          <pc:sldMk cId="714752505" sldId="2146846026"/>
        </pc:sldMkLst>
      </pc:sldChg>
      <pc:sldChg chg="del">
        <pc:chgData name="Karolina Guillen" userId="c1c08796-a0be-47c6-af52-5d31fd96ec50" providerId="ADAL" clId="{B97355C0-3787-4B31-8EFD-3B908D85EA8D}" dt="2023-03-15T20:27:33.923" v="0" actId="47"/>
        <pc:sldMkLst>
          <pc:docMk/>
          <pc:sldMk cId="2795725889" sldId="2146846034"/>
        </pc:sldMkLst>
      </pc:sldChg>
      <pc:sldChg chg="del">
        <pc:chgData name="Karolina Guillen" userId="c1c08796-a0be-47c6-af52-5d31fd96ec50" providerId="ADAL" clId="{B97355C0-3787-4B31-8EFD-3B908D85EA8D}" dt="2023-03-15T20:27:33.923" v="0" actId="47"/>
        <pc:sldMkLst>
          <pc:docMk/>
          <pc:sldMk cId="3333204089" sldId="2146846036"/>
        </pc:sldMkLst>
      </pc:sldChg>
      <pc:sldChg chg="del">
        <pc:chgData name="Karolina Guillen" userId="c1c08796-a0be-47c6-af52-5d31fd96ec50" providerId="ADAL" clId="{B97355C0-3787-4B31-8EFD-3B908D85EA8D}" dt="2023-03-15T20:27:33.923" v="0" actId="47"/>
        <pc:sldMkLst>
          <pc:docMk/>
          <pc:sldMk cId="1710108610" sldId="2146846037"/>
        </pc:sldMkLst>
      </pc:sldChg>
      <pc:sldChg chg="del">
        <pc:chgData name="Karolina Guillen" userId="c1c08796-a0be-47c6-af52-5d31fd96ec50" providerId="ADAL" clId="{B97355C0-3787-4B31-8EFD-3B908D85EA8D}" dt="2023-03-15T20:27:33.923" v="0" actId="47"/>
        <pc:sldMkLst>
          <pc:docMk/>
          <pc:sldMk cId="3154515525" sldId="2146846054"/>
        </pc:sldMkLst>
      </pc:sldChg>
      <pc:sldChg chg="del">
        <pc:chgData name="Karolina Guillen" userId="c1c08796-a0be-47c6-af52-5d31fd96ec50" providerId="ADAL" clId="{B97355C0-3787-4B31-8EFD-3B908D85EA8D}" dt="2023-03-15T20:27:33.923" v="0" actId="47"/>
        <pc:sldMkLst>
          <pc:docMk/>
          <pc:sldMk cId="1263899569" sldId="2146846055"/>
        </pc:sldMkLst>
      </pc:sldChg>
      <pc:sldChg chg="del">
        <pc:chgData name="Karolina Guillen" userId="c1c08796-a0be-47c6-af52-5d31fd96ec50" providerId="ADAL" clId="{B97355C0-3787-4B31-8EFD-3B908D85EA8D}" dt="2023-03-15T20:27:33.923" v="0" actId="47"/>
        <pc:sldMkLst>
          <pc:docMk/>
          <pc:sldMk cId="3838237278" sldId="2146846056"/>
        </pc:sldMkLst>
      </pc:sldChg>
      <pc:sldMasterChg chg="del delSldLayout">
        <pc:chgData name="Karolina Guillen" userId="c1c08796-a0be-47c6-af52-5d31fd96ec50" providerId="ADAL" clId="{B97355C0-3787-4B31-8EFD-3B908D85EA8D}" dt="2023-03-15T20:27:33.923" v="0" actId="47"/>
        <pc:sldMasterMkLst>
          <pc:docMk/>
          <pc:sldMasterMk cId="56677774" sldId="2147483660"/>
        </pc:sldMasterMkLst>
        <pc:sldLayoutChg chg="del">
          <pc:chgData name="Karolina Guillen" userId="c1c08796-a0be-47c6-af52-5d31fd96ec50" providerId="ADAL" clId="{B97355C0-3787-4B31-8EFD-3B908D85EA8D}" dt="2023-03-15T20:27:33.923" v="0" actId="47"/>
          <pc:sldLayoutMkLst>
            <pc:docMk/>
            <pc:sldMasterMk cId="56677774" sldId="2147483660"/>
            <pc:sldLayoutMk cId="3750978518" sldId="2147483661"/>
          </pc:sldLayoutMkLst>
        </pc:sldLayoutChg>
        <pc:sldLayoutChg chg="del">
          <pc:chgData name="Karolina Guillen" userId="c1c08796-a0be-47c6-af52-5d31fd96ec50" providerId="ADAL" clId="{B97355C0-3787-4B31-8EFD-3B908D85EA8D}" dt="2023-03-15T20:27:33.923" v="0" actId="47"/>
          <pc:sldLayoutMkLst>
            <pc:docMk/>
            <pc:sldMasterMk cId="56677774" sldId="2147483660"/>
            <pc:sldLayoutMk cId="86810826" sldId="2147483662"/>
          </pc:sldLayoutMkLst>
        </pc:sldLayoutChg>
        <pc:sldLayoutChg chg="del">
          <pc:chgData name="Karolina Guillen" userId="c1c08796-a0be-47c6-af52-5d31fd96ec50" providerId="ADAL" clId="{B97355C0-3787-4B31-8EFD-3B908D85EA8D}" dt="2023-03-15T20:27:33.923" v="0" actId="47"/>
          <pc:sldLayoutMkLst>
            <pc:docMk/>
            <pc:sldMasterMk cId="56677774" sldId="2147483660"/>
            <pc:sldLayoutMk cId="353249139" sldId="2147483663"/>
          </pc:sldLayoutMkLst>
        </pc:sldLayoutChg>
        <pc:sldLayoutChg chg="del">
          <pc:chgData name="Karolina Guillen" userId="c1c08796-a0be-47c6-af52-5d31fd96ec50" providerId="ADAL" clId="{B97355C0-3787-4B31-8EFD-3B908D85EA8D}" dt="2023-03-15T20:27:33.923" v="0" actId="47"/>
          <pc:sldLayoutMkLst>
            <pc:docMk/>
            <pc:sldMasterMk cId="56677774" sldId="2147483660"/>
            <pc:sldLayoutMk cId="2168996258" sldId="2147483664"/>
          </pc:sldLayoutMkLst>
        </pc:sldLayoutChg>
        <pc:sldLayoutChg chg="del">
          <pc:chgData name="Karolina Guillen" userId="c1c08796-a0be-47c6-af52-5d31fd96ec50" providerId="ADAL" clId="{B97355C0-3787-4B31-8EFD-3B908D85EA8D}" dt="2023-03-15T20:27:33.923" v="0" actId="47"/>
          <pc:sldLayoutMkLst>
            <pc:docMk/>
            <pc:sldMasterMk cId="56677774" sldId="2147483660"/>
            <pc:sldLayoutMk cId="2095771639" sldId="2147483665"/>
          </pc:sldLayoutMkLst>
        </pc:sldLayoutChg>
        <pc:sldLayoutChg chg="del">
          <pc:chgData name="Karolina Guillen" userId="c1c08796-a0be-47c6-af52-5d31fd96ec50" providerId="ADAL" clId="{B97355C0-3787-4B31-8EFD-3B908D85EA8D}" dt="2023-03-15T20:27:33.923" v="0" actId="47"/>
          <pc:sldLayoutMkLst>
            <pc:docMk/>
            <pc:sldMasterMk cId="56677774" sldId="2147483660"/>
            <pc:sldLayoutMk cId="3922331833" sldId="2147483666"/>
          </pc:sldLayoutMkLst>
        </pc:sldLayoutChg>
        <pc:sldLayoutChg chg="del">
          <pc:chgData name="Karolina Guillen" userId="c1c08796-a0be-47c6-af52-5d31fd96ec50" providerId="ADAL" clId="{B97355C0-3787-4B31-8EFD-3B908D85EA8D}" dt="2023-03-15T20:27:33.923" v="0" actId="47"/>
          <pc:sldLayoutMkLst>
            <pc:docMk/>
            <pc:sldMasterMk cId="56677774" sldId="2147483660"/>
            <pc:sldLayoutMk cId="233933811" sldId="2147483667"/>
          </pc:sldLayoutMkLst>
        </pc:sldLayoutChg>
        <pc:sldLayoutChg chg="del">
          <pc:chgData name="Karolina Guillen" userId="c1c08796-a0be-47c6-af52-5d31fd96ec50" providerId="ADAL" clId="{B97355C0-3787-4B31-8EFD-3B908D85EA8D}" dt="2023-03-15T20:27:33.923" v="0" actId="47"/>
          <pc:sldLayoutMkLst>
            <pc:docMk/>
            <pc:sldMasterMk cId="56677774" sldId="2147483660"/>
            <pc:sldLayoutMk cId="3482135779" sldId="2147483668"/>
          </pc:sldLayoutMkLst>
        </pc:sldLayoutChg>
        <pc:sldLayoutChg chg="del">
          <pc:chgData name="Karolina Guillen" userId="c1c08796-a0be-47c6-af52-5d31fd96ec50" providerId="ADAL" clId="{B97355C0-3787-4B31-8EFD-3B908D85EA8D}" dt="2023-03-15T20:27:33.923" v="0" actId="47"/>
          <pc:sldLayoutMkLst>
            <pc:docMk/>
            <pc:sldMasterMk cId="56677774" sldId="2147483660"/>
            <pc:sldLayoutMk cId="2082897471" sldId="2147483669"/>
          </pc:sldLayoutMkLst>
        </pc:sldLayoutChg>
        <pc:sldLayoutChg chg="del">
          <pc:chgData name="Karolina Guillen" userId="c1c08796-a0be-47c6-af52-5d31fd96ec50" providerId="ADAL" clId="{B97355C0-3787-4B31-8EFD-3B908D85EA8D}" dt="2023-03-15T20:27:33.923" v="0" actId="47"/>
          <pc:sldLayoutMkLst>
            <pc:docMk/>
            <pc:sldMasterMk cId="56677774" sldId="2147483660"/>
            <pc:sldLayoutMk cId="1475937750" sldId="2147483670"/>
          </pc:sldLayoutMkLst>
        </pc:sldLayoutChg>
        <pc:sldLayoutChg chg="del">
          <pc:chgData name="Karolina Guillen" userId="c1c08796-a0be-47c6-af52-5d31fd96ec50" providerId="ADAL" clId="{B97355C0-3787-4B31-8EFD-3B908D85EA8D}" dt="2023-03-15T20:27:33.923" v="0" actId="47"/>
          <pc:sldLayoutMkLst>
            <pc:docMk/>
            <pc:sldMasterMk cId="56677774" sldId="2147483660"/>
            <pc:sldLayoutMk cId="2023682220" sldId="2147483671"/>
          </pc:sldLayoutMkLst>
        </pc:sldLayoutChg>
        <pc:sldLayoutChg chg="del">
          <pc:chgData name="Karolina Guillen" userId="c1c08796-a0be-47c6-af52-5d31fd96ec50" providerId="ADAL" clId="{B97355C0-3787-4B31-8EFD-3B908D85EA8D}" dt="2023-03-15T20:27:33.923" v="0" actId="47"/>
          <pc:sldLayoutMkLst>
            <pc:docMk/>
            <pc:sldMasterMk cId="56677774" sldId="2147483660"/>
            <pc:sldLayoutMk cId="3194328810" sldId="2147483672"/>
          </pc:sldLayoutMkLst>
        </pc:sldLayoutChg>
        <pc:sldLayoutChg chg="del">
          <pc:chgData name="Karolina Guillen" userId="c1c08796-a0be-47c6-af52-5d31fd96ec50" providerId="ADAL" clId="{B97355C0-3787-4B31-8EFD-3B908D85EA8D}" dt="2023-03-15T20:27:33.923" v="0" actId="47"/>
          <pc:sldLayoutMkLst>
            <pc:docMk/>
            <pc:sldMasterMk cId="56677774" sldId="2147483660"/>
            <pc:sldLayoutMk cId="3473202237" sldId="2147483673"/>
          </pc:sldLayoutMkLst>
        </pc:sldLayoutChg>
        <pc:sldLayoutChg chg="del">
          <pc:chgData name="Karolina Guillen" userId="c1c08796-a0be-47c6-af52-5d31fd96ec50" providerId="ADAL" clId="{B97355C0-3787-4B31-8EFD-3B908D85EA8D}" dt="2023-03-15T20:27:33.923" v="0" actId="47"/>
          <pc:sldLayoutMkLst>
            <pc:docMk/>
            <pc:sldMasterMk cId="56677774" sldId="2147483660"/>
            <pc:sldLayoutMk cId="183747404" sldId="2147483674"/>
          </pc:sldLayoutMkLst>
        </pc:sldLayoutChg>
        <pc:sldLayoutChg chg="del">
          <pc:chgData name="Karolina Guillen" userId="c1c08796-a0be-47c6-af52-5d31fd96ec50" providerId="ADAL" clId="{B97355C0-3787-4B31-8EFD-3B908D85EA8D}" dt="2023-03-15T20:27:33.923" v="0" actId="47"/>
          <pc:sldLayoutMkLst>
            <pc:docMk/>
            <pc:sldMasterMk cId="56677774" sldId="2147483660"/>
            <pc:sldLayoutMk cId="3917554753" sldId="2147483675"/>
          </pc:sldLayoutMkLst>
        </pc:sldLayoutChg>
        <pc:sldLayoutChg chg="del">
          <pc:chgData name="Karolina Guillen" userId="c1c08796-a0be-47c6-af52-5d31fd96ec50" providerId="ADAL" clId="{B97355C0-3787-4B31-8EFD-3B908D85EA8D}" dt="2023-03-15T20:27:33.923" v="0" actId="47"/>
          <pc:sldLayoutMkLst>
            <pc:docMk/>
            <pc:sldMasterMk cId="56677774" sldId="2147483660"/>
            <pc:sldLayoutMk cId="2710702255" sldId="2147483676"/>
          </pc:sldLayoutMkLst>
        </pc:sldLayoutChg>
        <pc:sldLayoutChg chg="del">
          <pc:chgData name="Karolina Guillen" userId="c1c08796-a0be-47c6-af52-5d31fd96ec50" providerId="ADAL" clId="{B97355C0-3787-4B31-8EFD-3B908D85EA8D}" dt="2023-03-15T20:27:33.923" v="0" actId="47"/>
          <pc:sldLayoutMkLst>
            <pc:docMk/>
            <pc:sldMasterMk cId="56677774" sldId="2147483660"/>
            <pc:sldLayoutMk cId="2941293759" sldId="2147483677"/>
          </pc:sldLayoutMkLst>
        </pc:sldLayoutChg>
        <pc:sldLayoutChg chg="del">
          <pc:chgData name="Karolina Guillen" userId="c1c08796-a0be-47c6-af52-5d31fd96ec50" providerId="ADAL" clId="{B97355C0-3787-4B31-8EFD-3B908D85EA8D}" dt="2023-03-15T20:27:33.923" v="0" actId="47"/>
          <pc:sldLayoutMkLst>
            <pc:docMk/>
            <pc:sldMasterMk cId="56677774" sldId="2147483660"/>
            <pc:sldLayoutMk cId="1295659239" sldId="2147483678"/>
          </pc:sldLayoutMkLst>
        </pc:sldLayoutChg>
        <pc:sldLayoutChg chg="del">
          <pc:chgData name="Karolina Guillen" userId="c1c08796-a0be-47c6-af52-5d31fd96ec50" providerId="ADAL" clId="{B97355C0-3787-4B31-8EFD-3B908D85EA8D}" dt="2023-03-15T20:27:33.923" v="0" actId="47"/>
          <pc:sldLayoutMkLst>
            <pc:docMk/>
            <pc:sldMasterMk cId="56677774" sldId="2147483660"/>
            <pc:sldLayoutMk cId="1842078113" sldId="2147483679"/>
          </pc:sldLayoutMkLst>
        </pc:sldLayoutChg>
        <pc:sldLayoutChg chg="del">
          <pc:chgData name="Karolina Guillen" userId="c1c08796-a0be-47c6-af52-5d31fd96ec50" providerId="ADAL" clId="{B97355C0-3787-4B31-8EFD-3B908D85EA8D}" dt="2023-03-15T20:27:33.923" v="0" actId="47"/>
          <pc:sldLayoutMkLst>
            <pc:docMk/>
            <pc:sldMasterMk cId="56677774" sldId="2147483660"/>
            <pc:sldLayoutMk cId="3678362251" sldId="2147483680"/>
          </pc:sldLayoutMkLst>
        </pc:sldLayoutChg>
      </pc:sldMasterChg>
      <pc:sldMasterChg chg="del delSldLayout">
        <pc:chgData name="Karolina Guillen" userId="c1c08796-a0be-47c6-af52-5d31fd96ec50" providerId="ADAL" clId="{B97355C0-3787-4B31-8EFD-3B908D85EA8D}" dt="2023-03-15T20:27:33.923" v="0" actId="47"/>
        <pc:sldMasterMkLst>
          <pc:docMk/>
          <pc:sldMasterMk cId="550258394" sldId="2147483681"/>
        </pc:sldMasterMkLst>
        <pc:sldLayoutChg chg="del">
          <pc:chgData name="Karolina Guillen" userId="c1c08796-a0be-47c6-af52-5d31fd96ec50" providerId="ADAL" clId="{B97355C0-3787-4B31-8EFD-3B908D85EA8D}" dt="2023-03-15T20:27:33.923" v="0" actId="47"/>
          <pc:sldLayoutMkLst>
            <pc:docMk/>
            <pc:sldMasterMk cId="550258394" sldId="2147483681"/>
            <pc:sldLayoutMk cId="1747960214" sldId="2147483682"/>
          </pc:sldLayoutMkLst>
        </pc:sldLayoutChg>
        <pc:sldLayoutChg chg="del">
          <pc:chgData name="Karolina Guillen" userId="c1c08796-a0be-47c6-af52-5d31fd96ec50" providerId="ADAL" clId="{B97355C0-3787-4B31-8EFD-3B908D85EA8D}" dt="2023-03-15T20:27:33.923" v="0" actId="47"/>
          <pc:sldLayoutMkLst>
            <pc:docMk/>
            <pc:sldMasterMk cId="550258394" sldId="2147483681"/>
            <pc:sldLayoutMk cId="4085963579" sldId="2147483683"/>
          </pc:sldLayoutMkLst>
        </pc:sldLayoutChg>
        <pc:sldLayoutChg chg="del">
          <pc:chgData name="Karolina Guillen" userId="c1c08796-a0be-47c6-af52-5d31fd96ec50" providerId="ADAL" clId="{B97355C0-3787-4B31-8EFD-3B908D85EA8D}" dt="2023-03-15T20:27:33.923" v="0" actId="47"/>
          <pc:sldLayoutMkLst>
            <pc:docMk/>
            <pc:sldMasterMk cId="550258394" sldId="2147483681"/>
            <pc:sldLayoutMk cId="350381347" sldId="2147483684"/>
          </pc:sldLayoutMkLst>
        </pc:sldLayoutChg>
        <pc:sldLayoutChg chg="del">
          <pc:chgData name="Karolina Guillen" userId="c1c08796-a0be-47c6-af52-5d31fd96ec50" providerId="ADAL" clId="{B97355C0-3787-4B31-8EFD-3B908D85EA8D}" dt="2023-03-15T20:27:33.923" v="0" actId="47"/>
          <pc:sldLayoutMkLst>
            <pc:docMk/>
            <pc:sldMasterMk cId="550258394" sldId="2147483681"/>
            <pc:sldLayoutMk cId="348490418" sldId="2147483685"/>
          </pc:sldLayoutMkLst>
        </pc:sldLayoutChg>
        <pc:sldLayoutChg chg="del">
          <pc:chgData name="Karolina Guillen" userId="c1c08796-a0be-47c6-af52-5d31fd96ec50" providerId="ADAL" clId="{B97355C0-3787-4B31-8EFD-3B908D85EA8D}" dt="2023-03-15T20:27:33.923" v="0" actId="47"/>
          <pc:sldLayoutMkLst>
            <pc:docMk/>
            <pc:sldMasterMk cId="550258394" sldId="2147483681"/>
            <pc:sldLayoutMk cId="2756196790" sldId="2147483686"/>
          </pc:sldLayoutMkLst>
        </pc:sldLayoutChg>
        <pc:sldLayoutChg chg="del">
          <pc:chgData name="Karolina Guillen" userId="c1c08796-a0be-47c6-af52-5d31fd96ec50" providerId="ADAL" clId="{B97355C0-3787-4B31-8EFD-3B908D85EA8D}" dt="2023-03-15T20:27:33.923" v="0" actId="47"/>
          <pc:sldLayoutMkLst>
            <pc:docMk/>
            <pc:sldMasterMk cId="550258394" sldId="2147483681"/>
            <pc:sldLayoutMk cId="1128043973" sldId="2147483687"/>
          </pc:sldLayoutMkLst>
        </pc:sldLayoutChg>
        <pc:sldLayoutChg chg="del">
          <pc:chgData name="Karolina Guillen" userId="c1c08796-a0be-47c6-af52-5d31fd96ec50" providerId="ADAL" clId="{B97355C0-3787-4B31-8EFD-3B908D85EA8D}" dt="2023-03-15T20:27:33.923" v="0" actId="47"/>
          <pc:sldLayoutMkLst>
            <pc:docMk/>
            <pc:sldMasterMk cId="550258394" sldId="2147483681"/>
            <pc:sldLayoutMk cId="3032255805" sldId="2147483688"/>
          </pc:sldLayoutMkLst>
        </pc:sldLayoutChg>
        <pc:sldLayoutChg chg="del">
          <pc:chgData name="Karolina Guillen" userId="c1c08796-a0be-47c6-af52-5d31fd96ec50" providerId="ADAL" clId="{B97355C0-3787-4B31-8EFD-3B908D85EA8D}" dt="2023-03-15T20:27:33.923" v="0" actId="47"/>
          <pc:sldLayoutMkLst>
            <pc:docMk/>
            <pc:sldMasterMk cId="550258394" sldId="2147483681"/>
            <pc:sldLayoutMk cId="1387936906" sldId="2147483689"/>
          </pc:sldLayoutMkLst>
        </pc:sldLayoutChg>
        <pc:sldLayoutChg chg="del">
          <pc:chgData name="Karolina Guillen" userId="c1c08796-a0be-47c6-af52-5d31fd96ec50" providerId="ADAL" clId="{B97355C0-3787-4B31-8EFD-3B908D85EA8D}" dt="2023-03-15T20:27:33.923" v="0" actId="47"/>
          <pc:sldLayoutMkLst>
            <pc:docMk/>
            <pc:sldMasterMk cId="550258394" sldId="2147483681"/>
            <pc:sldLayoutMk cId="1352005908" sldId="2147483690"/>
          </pc:sldLayoutMkLst>
        </pc:sldLayoutChg>
        <pc:sldLayoutChg chg="del">
          <pc:chgData name="Karolina Guillen" userId="c1c08796-a0be-47c6-af52-5d31fd96ec50" providerId="ADAL" clId="{B97355C0-3787-4B31-8EFD-3B908D85EA8D}" dt="2023-03-15T20:27:33.923" v="0" actId="47"/>
          <pc:sldLayoutMkLst>
            <pc:docMk/>
            <pc:sldMasterMk cId="550258394" sldId="2147483681"/>
            <pc:sldLayoutMk cId="479062176" sldId="2147483691"/>
          </pc:sldLayoutMkLst>
        </pc:sldLayoutChg>
        <pc:sldLayoutChg chg="del">
          <pc:chgData name="Karolina Guillen" userId="c1c08796-a0be-47c6-af52-5d31fd96ec50" providerId="ADAL" clId="{B97355C0-3787-4B31-8EFD-3B908D85EA8D}" dt="2023-03-15T20:27:33.923" v="0" actId="47"/>
          <pc:sldLayoutMkLst>
            <pc:docMk/>
            <pc:sldMasterMk cId="550258394" sldId="2147483681"/>
            <pc:sldLayoutMk cId="436163657" sldId="2147483692"/>
          </pc:sldLayoutMkLst>
        </pc:sldLayoutChg>
        <pc:sldLayoutChg chg="del">
          <pc:chgData name="Karolina Guillen" userId="c1c08796-a0be-47c6-af52-5d31fd96ec50" providerId="ADAL" clId="{B97355C0-3787-4B31-8EFD-3B908D85EA8D}" dt="2023-03-15T20:27:33.923" v="0" actId="47"/>
          <pc:sldLayoutMkLst>
            <pc:docMk/>
            <pc:sldMasterMk cId="550258394" sldId="2147483681"/>
            <pc:sldLayoutMk cId="818862031" sldId="2147483693"/>
          </pc:sldLayoutMkLst>
        </pc:sldLayoutChg>
        <pc:sldLayoutChg chg="del">
          <pc:chgData name="Karolina Guillen" userId="c1c08796-a0be-47c6-af52-5d31fd96ec50" providerId="ADAL" clId="{B97355C0-3787-4B31-8EFD-3B908D85EA8D}" dt="2023-03-15T20:27:33.923" v="0" actId="47"/>
          <pc:sldLayoutMkLst>
            <pc:docMk/>
            <pc:sldMasterMk cId="550258394" sldId="2147483681"/>
            <pc:sldLayoutMk cId="147482972" sldId="2147483694"/>
          </pc:sldLayoutMkLst>
        </pc:sldLayoutChg>
        <pc:sldLayoutChg chg="del">
          <pc:chgData name="Karolina Guillen" userId="c1c08796-a0be-47c6-af52-5d31fd96ec50" providerId="ADAL" clId="{B97355C0-3787-4B31-8EFD-3B908D85EA8D}" dt="2023-03-15T20:27:33.923" v="0" actId="47"/>
          <pc:sldLayoutMkLst>
            <pc:docMk/>
            <pc:sldMasterMk cId="550258394" sldId="2147483681"/>
            <pc:sldLayoutMk cId="3255340449" sldId="2147483695"/>
          </pc:sldLayoutMkLst>
        </pc:sldLayoutChg>
        <pc:sldLayoutChg chg="del">
          <pc:chgData name="Karolina Guillen" userId="c1c08796-a0be-47c6-af52-5d31fd96ec50" providerId="ADAL" clId="{B97355C0-3787-4B31-8EFD-3B908D85EA8D}" dt="2023-03-15T20:27:33.923" v="0" actId="47"/>
          <pc:sldLayoutMkLst>
            <pc:docMk/>
            <pc:sldMasterMk cId="550258394" sldId="2147483681"/>
            <pc:sldLayoutMk cId="2502915406" sldId="2147483696"/>
          </pc:sldLayoutMkLst>
        </pc:sldLayoutChg>
        <pc:sldLayoutChg chg="del">
          <pc:chgData name="Karolina Guillen" userId="c1c08796-a0be-47c6-af52-5d31fd96ec50" providerId="ADAL" clId="{B97355C0-3787-4B31-8EFD-3B908D85EA8D}" dt="2023-03-15T20:27:33.923" v="0" actId="47"/>
          <pc:sldLayoutMkLst>
            <pc:docMk/>
            <pc:sldMasterMk cId="550258394" sldId="2147483681"/>
            <pc:sldLayoutMk cId="3638043076" sldId="2147483697"/>
          </pc:sldLayoutMkLst>
        </pc:sldLayoutChg>
        <pc:sldLayoutChg chg="del">
          <pc:chgData name="Karolina Guillen" userId="c1c08796-a0be-47c6-af52-5d31fd96ec50" providerId="ADAL" clId="{B97355C0-3787-4B31-8EFD-3B908D85EA8D}" dt="2023-03-15T20:27:33.923" v="0" actId="47"/>
          <pc:sldLayoutMkLst>
            <pc:docMk/>
            <pc:sldMasterMk cId="550258394" sldId="2147483681"/>
            <pc:sldLayoutMk cId="2295432787" sldId="2147483698"/>
          </pc:sldLayoutMkLst>
        </pc:sldLayoutChg>
        <pc:sldLayoutChg chg="del">
          <pc:chgData name="Karolina Guillen" userId="c1c08796-a0be-47c6-af52-5d31fd96ec50" providerId="ADAL" clId="{B97355C0-3787-4B31-8EFD-3B908D85EA8D}" dt="2023-03-15T20:27:33.923" v="0" actId="47"/>
          <pc:sldLayoutMkLst>
            <pc:docMk/>
            <pc:sldMasterMk cId="550258394" sldId="2147483681"/>
            <pc:sldLayoutMk cId="3631342206" sldId="2147483699"/>
          </pc:sldLayoutMkLst>
        </pc:sldLayoutChg>
        <pc:sldLayoutChg chg="del">
          <pc:chgData name="Karolina Guillen" userId="c1c08796-a0be-47c6-af52-5d31fd96ec50" providerId="ADAL" clId="{B97355C0-3787-4B31-8EFD-3B908D85EA8D}" dt="2023-03-15T20:27:33.923" v="0" actId="47"/>
          <pc:sldLayoutMkLst>
            <pc:docMk/>
            <pc:sldMasterMk cId="550258394" sldId="2147483681"/>
            <pc:sldLayoutMk cId="528373755" sldId="2147483700"/>
          </pc:sldLayoutMkLst>
        </pc:sldLayoutChg>
        <pc:sldLayoutChg chg="del">
          <pc:chgData name="Karolina Guillen" userId="c1c08796-a0be-47c6-af52-5d31fd96ec50" providerId="ADAL" clId="{B97355C0-3787-4B31-8EFD-3B908D85EA8D}" dt="2023-03-15T20:27:33.923" v="0" actId="47"/>
          <pc:sldLayoutMkLst>
            <pc:docMk/>
            <pc:sldMasterMk cId="550258394" sldId="2147483681"/>
            <pc:sldLayoutMk cId="3552876306" sldId="2147483701"/>
          </pc:sldLayoutMkLst>
        </pc:sldLayoutChg>
      </pc:sldMasterChg>
      <pc:sldMasterChg chg="del delSldLayout">
        <pc:chgData name="Karolina Guillen" userId="c1c08796-a0be-47c6-af52-5d31fd96ec50" providerId="ADAL" clId="{B97355C0-3787-4B31-8EFD-3B908D85EA8D}" dt="2023-03-15T20:27:33.923" v="0" actId="47"/>
        <pc:sldMasterMkLst>
          <pc:docMk/>
          <pc:sldMasterMk cId="1020762695" sldId="2147483702"/>
        </pc:sldMasterMkLst>
        <pc:sldLayoutChg chg="del">
          <pc:chgData name="Karolina Guillen" userId="c1c08796-a0be-47c6-af52-5d31fd96ec50" providerId="ADAL" clId="{B97355C0-3787-4B31-8EFD-3B908D85EA8D}" dt="2023-03-15T20:27:33.923" v="0" actId="47"/>
          <pc:sldLayoutMkLst>
            <pc:docMk/>
            <pc:sldMasterMk cId="1020762695" sldId="2147483702"/>
            <pc:sldLayoutMk cId="2388318890" sldId="2147483703"/>
          </pc:sldLayoutMkLst>
        </pc:sldLayoutChg>
        <pc:sldLayoutChg chg="del">
          <pc:chgData name="Karolina Guillen" userId="c1c08796-a0be-47c6-af52-5d31fd96ec50" providerId="ADAL" clId="{B97355C0-3787-4B31-8EFD-3B908D85EA8D}" dt="2023-03-15T20:27:33.923" v="0" actId="47"/>
          <pc:sldLayoutMkLst>
            <pc:docMk/>
            <pc:sldMasterMk cId="1020762695" sldId="2147483702"/>
            <pc:sldLayoutMk cId="1837557261" sldId="2147483704"/>
          </pc:sldLayoutMkLst>
        </pc:sldLayoutChg>
        <pc:sldLayoutChg chg="del">
          <pc:chgData name="Karolina Guillen" userId="c1c08796-a0be-47c6-af52-5d31fd96ec50" providerId="ADAL" clId="{B97355C0-3787-4B31-8EFD-3B908D85EA8D}" dt="2023-03-15T20:27:33.923" v="0" actId="47"/>
          <pc:sldLayoutMkLst>
            <pc:docMk/>
            <pc:sldMasterMk cId="1020762695" sldId="2147483702"/>
            <pc:sldLayoutMk cId="2931956558" sldId="2147483705"/>
          </pc:sldLayoutMkLst>
        </pc:sldLayoutChg>
        <pc:sldLayoutChg chg="del">
          <pc:chgData name="Karolina Guillen" userId="c1c08796-a0be-47c6-af52-5d31fd96ec50" providerId="ADAL" clId="{B97355C0-3787-4B31-8EFD-3B908D85EA8D}" dt="2023-03-15T20:27:33.923" v="0" actId="47"/>
          <pc:sldLayoutMkLst>
            <pc:docMk/>
            <pc:sldMasterMk cId="1020762695" sldId="2147483702"/>
            <pc:sldLayoutMk cId="780597632" sldId="2147483706"/>
          </pc:sldLayoutMkLst>
        </pc:sldLayoutChg>
        <pc:sldLayoutChg chg="del">
          <pc:chgData name="Karolina Guillen" userId="c1c08796-a0be-47c6-af52-5d31fd96ec50" providerId="ADAL" clId="{B97355C0-3787-4B31-8EFD-3B908D85EA8D}" dt="2023-03-15T20:27:33.923" v="0" actId="47"/>
          <pc:sldLayoutMkLst>
            <pc:docMk/>
            <pc:sldMasterMk cId="1020762695" sldId="2147483702"/>
            <pc:sldLayoutMk cId="1792099621" sldId="2147483707"/>
          </pc:sldLayoutMkLst>
        </pc:sldLayoutChg>
        <pc:sldLayoutChg chg="del">
          <pc:chgData name="Karolina Guillen" userId="c1c08796-a0be-47c6-af52-5d31fd96ec50" providerId="ADAL" clId="{B97355C0-3787-4B31-8EFD-3B908D85EA8D}" dt="2023-03-15T20:27:33.923" v="0" actId="47"/>
          <pc:sldLayoutMkLst>
            <pc:docMk/>
            <pc:sldMasterMk cId="1020762695" sldId="2147483702"/>
            <pc:sldLayoutMk cId="2667869215" sldId="2147483708"/>
          </pc:sldLayoutMkLst>
        </pc:sldLayoutChg>
        <pc:sldLayoutChg chg="del">
          <pc:chgData name="Karolina Guillen" userId="c1c08796-a0be-47c6-af52-5d31fd96ec50" providerId="ADAL" clId="{B97355C0-3787-4B31-8EFD-3B908D85EA8D}" dt="2023-03-15T20:27:33.923" v="0" actId="47"/>
          <pc:sldLayoutMkLst>
            <pc:docMk/>
            <pc:sldMasterMk cId="1020762695" sldId="2147483702"/>
            <pc:sldLayoutMk cId="936988163" sldId="2147483709"/>
          </pc:sldLayoutMkLst>
        </pc:sldLayoutChg>
        <pc:sldLayoutChg chg="del">
          <pc:chgData name="Karolina Guillen" userId="c1c08796-a0be-47c6-af52-5d31fd96ec50" providerId="ADAL" clId="{B97355C0-3787-4B31-8EFD-3B908D85EA8D}" dt="2023-03-15T20:27:33.923" v="0" actId="47"/>
          <pc:sldLayoutMkLst>
            <pc:docMk/>
            <pc:sldMasterMk cId="1020762695" sldId="2147483702"/>
            <pc:sldLayoutMk cId="1567428584" sldId="2147483710"/>
          </pc:sldLayoutMkLst>
        </pc:sldLayoutChg>
        <pc:sldLayoutChg chg="del">
          <pc:chgData name="Karolina Guillen" userId="c1c08796-a0be-47c6-af52-5d31fd96ec50" providerId="ADAL" clId="{B97355C0-3787-4B31-8EFD-3B908D85EA8D}" dt="2023-03-15T20:27:33.923" v="0" actId="47"/>
          <pc:sldLayoutMkLst>
            <pc:docMk/>
            <pc:sldMasterMk cId="1020762695" sldId="2147483702"/>
            <pc:sldLayoutMk cId="3108940761" sldId="2147483711"/>
          </pc:sldLayoutMkLst>
        </pc:sldLayoutChg>
        <pc:sldLayoutChg chg="del">
          <pc:chgData name="Karolina Guillen" userId="c1c08796-a0be-47c6-af52-5d31fd96ec50" providerId="ADAL" clId="{B97355C0-3787-4B31-8EFD-3B908D85EA8D}" dt="2023-03-15T20:27:33.923" v="0" actId="47"/>
          <pc:sldLayoutMkLst>
            <pc:docMk/>
            <pc:sldMasterMk cId="1020762695" sldId="2147483702"/>
            <pc:sldLayoutMk cId="1995792672" sldId="2147483712"/>
          </pc:sldLayoutMkLst>
        </pc:sldLayoutChg>
        <pc:sldLayoutChg chg="del">
          <pc:chgData name="Karolina Guillen" userId="c1c08796-a0be-47c6-af52-5d31fd96ec50" providerId="ADAL" clId="{B97355C0-3787-4B31-8EFD-3B908D85EA8D}" dt="2023-03-15T20:27:33.923" v="0" actId="47"/>
          <pc:sldLayoutMkLst>
            <pc:docMk/>
            <pc:sldMasterMk cId="1020762695" sldId="2147483702"/>
            <pc:sldLayoutMk cId="3879048886" sldId="2147483713"/>
          </pc:sldLayoutMkLst>
        </pc:sldLayoutChg>
        <pc:sldLayoutChg chg="del">
          <pc:chgData name="Karolina Guillen" userId="c1c08796-a0be-47c6-af52-5d31fd96ec50" providerId="ADAL" clId="{B97355C0-3787-4B31-8EFD-3B908D85EA8D}" dt="2023-03-15T20:27:33.923" v="0" actId="47"/>
          <pc:sldLayoutMkLst>
            <pc:docMk/>
            <pc:sldMasterMk cId="1020762695" sldId="2147483702"/>
            <pc:sldLayoutMk cId="1355707077" sldId="2147483714"/>
          </pc:sldLayoutMkLst>
        </pc:sldLayoutChg>
      </pc:sldMasterChg>
    </pc:docChg>
  </pc:docChgLst>
  <pc:docChgLst>
    <pc:chgData name="Jason Wiese" userId="4bff8d5b-7de6-4655-b397-69b0afc81113" providerId="ADAL" clId="{2B815FD5-CB23-4FAB-B336-A0A3F348F696}"/>
    <pc:docChg chg="">
      <pc:chgData name="Jason Wiese" userId="4bff8d5b-7de6-4655-b397-69b0afc81113" providerId="ADAL" clId="{2B815FD5-CB23-4FAB-B336-A0A3F348F696}" dt="2022-03-22T22:04:27.707" v="1"/>
      <pc:docMkLst>
        <pc:docMk/>
      </pc:docMkLst>
      <pc:sldChg chg="addCm">
        <pc:chgData name="Jason Wiese" userId="4bff8d5b-7de6-4655-b397-69b0afc81113" providerId="ADAL" clId="{2B815FD5-CB23-4FAB-B336-A0A3F348F696}" dt="2022-03-22T22:04:04.352" v="0"/>
        <pc:sldMkLst>
          <pc:docMk/>
          <pc:sldMk cId="3557154419" sldId="2144328256"/>
        </pc:sldMkLst>
      </pc:sldChg>
      <pc:sldChg chg="addCm">
        <pc:chgData name="Jason Wiese" userId="4bff8d5b-7de6-4655-b397-69b0afc81113" providerId="ADAL" clId="{2B815FD5-CB23-4FAB-B336-A0A3F348F696}" dt="2022-03-22T22:04:27.707" v="1"/>
        <pc:sldMkLst>
          <pc:docMk/>
          <pc:sldMk cId="2177344345" sldId="2144328298"/>
        </pc:sldMkLst>
      </pc:sldChg>
    </pc:docChg>
  </pc:docChgLst>
  <pc:docChgLst>
    <pc:chgData name="Reed Kiely" userId="768be38e-2fb5-40ce-925d-bd8e9d9e3c31" providerId="ADAL" clId="{4992B48D-EED2-4CB9-9429-C3D73AA793A5}"/>
    <pc:docChg chg="undo custSel addSld delSld modSld">
      <pc:chgData name="Reed Kiely" userId="768be38e-2fb5-40ce-925d-bd8e9d9e3c31" providerId="ADAL" clId="{4992B48D-EED2-4CB9-9429-C3D73AA793A5}" dt="2023-03-14T20:11:37.564" v="17"/>
      <pc:docMkLst>
        <pc:docMk/>
      </pc:docMkLst>
      <pc:sldChg chg="del">
        <pc:chgData name="Reed Kiely" userId="768be38e-2fb5-40ce-925d-bd8e9d9e3c31" providerId="ADAL" clId="{4992B48D-EED2-4CB9-9429-C3D73AA793A5}" dt="2023-03-14T20:10:02.811" v="15" actId="47"/>
        <pc:sldMkLst>
          <pc:docMk/>
          <pc:sldMk cId="860448496" sldId="2144328242"/>
        </pc:sldMkLst>
      </pc:sldChg>
      <pc:sldChg chg="addSp modSp del mod">
        <pc:chgData name="Reed Kiely" userId="768be38e-2fb5-40ce-925d-bd8e9d9e3c31" providerId="ADAL" clId="{4992B48D-EED2-4CB9-9429-C3D73AA793A5}" dt="2023-03-14T20:09:58.520" v="13" actId="47"/>
        <pc:sldMkLst>
          <pc:docMk/>
          <pc:sldMk cId="1761620113" sldId="2144328243"/>
        </pc:sldMkLst>
        <pc:spChg chg="add mod">
          <ac:chgData name="Reed Kiely" userId="768be38e-2fb5-40ce-925d-bd8e9d9e3c31" providerId="ADAL" clId="{4992B48D-EED2-4CB9-9429-C3D73AA793A5}" dt="2023-03-14T20:04:54.616" v="11" actId="1076"/>
          <ac:spMkLst>
            <pc:docMk/>
            <pc:sldMk cId="1761620113" sldId="2144328243"/>
            <ac:spMk id="6" creationId="{D1DDD295-5587-8381-3FAE-6FD66E7E6B8B}"/>
          </ac:spMkLst>
        </pc:spChg>
      </pc:sldChg>
      <pc:sldChg chg="addSp modSp">
        <pc:chgData name="Reed Kiely" userId="768be38e-2fb5-40ce-925d-bd8e9d9e3c31" providerId="ADAL" clId="{4992B48D-EED2-4CB9-9429-C3D73AA793A5}" dt="2023-03-14T20:11:37.564" v="17"/>
        <pc:sldMkLst>
          <pc:docMk/>
          <pc:sldMk cId="2024728795" sldId="2144328322"/>
        </pc:sldMkLst>
        <pc:spChg chg="add mod">
          <ac:chgData name="Reed Kiely" userId="768be38e-2fb5-40ce-925d-bd8e9d9e3c31" providerId="ADAL" clId="{4992B48D-EED2-4CB9-9429-C3D73AA793A5}" dt="2023-03-14T20:11:37.564" v="17"/>
          <ac:spMkLst>
            <pc:docMk/>
            <pc:sldMk cId="2024728795" sldId="2144328322"/>
            <ac:spMk id="7" creationId="{C12B26C1-DC31-A681-F6AC-7D19FA343FB3}"/>
          </ac:spMkLst>
        </pc:spChg>
      </pc:sldChg>
      <pc:sldChg chg="add">
        <pc:chgData name="Reed Kiely" userId="768be38e-2fb5-40ce-925d-bd8e9d9e3c31" providerId="ADAL" clId="{4992B48D-EED2-4CB9-9429-C3D73AA793A5}" dt="2023-03-14T20:01:51.445" v="0"/>
        <pc:sldMkLst>
          <pc:docMk/>
          <pc:sldMk cId="1105615193" sldId="2144328364"/>
        </pc:sldMkLst>
      </pc:sldChg>
      <pc:sldChg chg="addSp modSp">
        <pc:chgData name="Reed Kiely" userId="768be38e-2fb5-40ce-925d-bd8e9d9e3c31" providerId="ADAL" clId="{4992B48D-EED2-4CB9-9429-C3D73AA793A5}" dt="2023-03-14T20:11:31.336" v="16"/>
        <pc:sldMkLst>
          <pc:docMk/>
          <pc:sldMk cId="997640261" sldId="2144328380"/>
        </pc:sldMkLst>
        <pc:spChg chg="add mod">
          <ac:chgData name="Reed Kiely" userId="768be38e-2fb5-40ce-925d-bd8e9d9e3c31" providerId="ADAL" clId="{4992B48D-EED2-4CB9-9429-C3D73AA793A5}" dt="2023-03-14T20:11:31.336" v="16"/>
          <ac:spMkLst>
            <pc:docMk/>
            <pc:sldMk cId="997640261" sldId="2144328380"/>
            <ac:spMk id="2" creationId="{8284EB37-8B88-052B-216B-0B84A29A0E24}"/>
          </ac:spMkLst>
        </pc:spChg>
      </pc:sldChg>
      <pc:sldChg chg="del">
        <pc:chgData name="Reed Kiely" userId="768be38e-2fb5-40ce-925d-bd8e9d9e3c31" providerId="ADAL" clId="{4992B48D-EED2-4CB9-9429-C3D73AA793A5}" dt="2023-03-14T20:09:44.329" v="12" actId="47"/>
        <pc:sldMkLst>
          <pc:docMk/>
          <pc:sldMk cId="1049327664" sldId="2144328391"/>
        </pc:sldMkLst>
      </pc:sldChg>
      <pc:sldChg chg="modSp add del mod setBg">
        <pc:chgData name="Reed Kiely" userId="768be38e-2fb5-40ce-925d-bd8e9d9e3c31" providerId="ADAL" clId="{4992B48D-EED2-4CB9-9429-C3D73AA793A5}" dt="2023-03-14T20:03:41.248" v="4"/>
        <pc:sldMkLst>
          <pc:docMk/>
          <pc:sldMk cId="973408800" sldId="2146846000"/>
        </pc:sldMkLst>
        <pc:spChg chg="mod">
          <ac:chgData name="Reed Kiely" userId="768be38e-2fb5-40ce-925d-bd8e9d9e3c31" providerId="ADAL" clId="{4992B48D-EED2-4CB9-9429-C3D73AA793A5}" dt="2023-03-14T20:03:41.248" v="4"/>
          <ac:spMkLst>
            <pc:docMk/>
            <pc:sldMk cId="973408800" sldId="2146846000"/>
            <ac:spMk id="10" creationId="{0C38B446-4C07-42BF-B42F-5E8AEE13A36B}"/>
          </ac:spMkLst>
        </pc:spChg>
      </pc:sldChg>
      <pc:sldChg chg="addSp modSp del mod">
        <pc:chgData name="Reed Kiely" userId="768be38e-2fb5-40ce-925d-bd8e9d9e3c31" providerId="ADAL" clId="{4992B48D-EED2-4CB9-9429-C3D73AA793A5}" dt="2023-03-14T20:04:45.402" v="9" actId="1076"/>
        <pc:sldMkLst>
          <pc:docMk/>
          <pc:sldMk cId="3221584086" sldId="2146846021"/>
        </pc:sldMkLst>
        <pc:spChg chg="add mod">
          <ac:chgData name="Reed Kiely" userId="768be38e-2fb5-40ce-925d-bd8e9d9e3c31" providerId="ADAL" clId="{4992B48D-EED2-4CB9-9429-C3D73AA793A5}" dt="2023-03-14T20:04:45.402" v="9" actId="1076"/>
          <ac:spMkLst>
            <pc:docMk/>
            <pc:sldMk cId="3221584086" sldId="2146846021"/>
            <ac:spMk id="3" creationId="{473E9348-C484-C860-B63C-006055C7D3AC}"/>
          </ac:spMkLst>
        </pc:spChg>
      </pc:sldChg>
      <pc:sldChg chg="addSp modSp">
        <pc:chgData name="Reed Kiely" userId="768be38e-2fb5-40ce-925d-bd8e9d9e3c31" providerId="ADAL" clId="{4992B48D-EED2-4CB9-9429-C3D73AA793A5}" dt="2023-03-14T20:10:00.388" v="14"/>
        <pc:sldMkLst>
          <pc:docMk/>
          <pc:sldMk cId="3838237278" sldId="2146846056"/>
        </pc:sldMkLst>
        <pc:spChg chg="add mod">
          <ac:chgData name="Reed Kiely" userId="768be38e-2fb5-40ce-925d-bd8e9d9e3c31" providerId="ADAL" clId="{4992B48D-EED2-4CB9-9429-C3D73AA793A5}" dt="2023-03-14T20:10:00.388" v="14"/>
          <ac:spMkLst>
            <pc:docMk/>
            <pc:sldMk cId="3838237278" sldId="2146846056"/>
            <ac:spMk id="3" creationId="{A018CF57-BD3C-37D6-8609-084F616898B7}"/>
          </ac:spMkLst>
        </pc:spChg>
      </pc:sldChg>
    </pc:docChg>
  </pc:docChgLst>
  <pc:docChgLst>
    <pc:chgData name="Jason Wiese" userId="4bff8d5b-7de6-4655-b397-69b0afc81113" providerId="ADAL" clId="{0431094D-95D6-48A8-B882-51E2BF2EDA8B}"/>
    <pc:docChg chg="undo custSel modSld">
      <pc:chgData name="Jason Wiese" userId="4bff8d5b-7de6-4655-b397-69b0afc81113" providerId="ADAL" clId="{0431094D-95D6-48A8-B882-51E2BF2EDA8B}" dt="2022-03-29T03:42:14.159" v="214" actId="1035"/>
      <pc:docMkLst>
        <pc:docMk/>
      </pc:docMkLst>
      <pc:sldChg chg="addSp delSp modSp mod">
        <pc:chgData name="Jason Wiese" userId="4bff8d5b-7de6-4655-b397-69b0afc81113" providerId="ADAL" clId="{0431094D-95D6-48A8-B882-51E2BF2EDA8B}" dt="2022-03-29T03:41:25.236" v="203" actId="20577"/>
        <pc:sldMkLst>
          <pc:docMk/>
          <pc:sldMk cId="2469683786" sldId="275"/>
        </pc:sldMkLst>
        <pc:spChg chg="add mod">
          <ac:chgData name="Jason Wiese" userId="4bff8d5b-7de6-4655-b397-69b0afc81113" providerId="ADAL" clId="{0431094D-95D6-48A8-B882-51E2BF2EDA8B}" dt="2022-03-29T03:41:25.236" v="203" actId="20577"/>
          <ac:spMkLst>
            <pc:docMk/>
            <pc:sldMk cId="2469683786" sldId="275"/>
            <ac:spMk id="3" creationId="{EE566E2C-C37D-4F2A-921C-2B82BD567E06}"/>
          </ac:spMkLst>
        </pc:spChg>
        <pc:picChg chg="add mod ord">
          <ac:chgData name="Jason Wiese" userId="4bff8d5b-7de6-4655-b397-69b0afc81113" providerId="ADAL" clId="{0431094D-95D6-48A8-B882-51E2BF2EDA8B}" dt="2022-03-29T03:41:16.308" v="182" actId="14100"/>
          <ac:picMkLst>
            <pc:docMk/>
            <pc:sldMk cId="2469683786" sldId="275"/>
            <ac:picMk id="32" creationId="{77F640E9-57D9-4BEF-AC5A-76EF7BCE0D3E}"/>
          </ac:picMkLst>
        </pc:picChg>
        <pc:picChg chg="del">
          <ac:chgData name="Jason Wiese" userId="4bff8d5b-7de6-4655-b397-69b0afc81113" providerId="ADAL" clId="{0431094D-95D6-48A8-B882-51E2BF2EDA8B}" dt="2022-03-29T03:41:13.026" v="181" actId="478"/>
          <ac:picMkLst>
            <pc:docMk/>
            <pc:sldMk cId="2469683786" sldId="275"/>
            <ac:picMk id="40" creationId="{FD4F5243-6601-462D-9947-049EA4D8F5FD}"/>
          </ac:picMkLst>
        </pc:picChg>
      </pc:sldChg>
      <pc:sldChg chg="delCm">
        <pc:chgData name="Jason Wiese" userId="4bff8d5b-7de6-4655-b397-69b0afc81113" providerId="ADAL" clId="{0431094D-95D6-48A8-B882-51E2BF2EDA8B}" dt="2022-03-29T03:41:56.061" v="206"/>
        <pc:sldMkLst>
          <pc:docMk/>
          <pc:sldMk cId="3557154419" sldId="2144328256"/>
        </pc:sldMkLst>
      </pc:sldChg>
      <pc:sldChg chg="addSp delSp modSp mod modCm">
        <pc:chgData name="Jason Wiese" userId="4bff8d5b-7de6-4655-b397-69b0afc81113" providerId="ADAL" clId="{0431094D-95D6-48A8-B882-51E2BF2EDA8B}" dt="2022-03-29T03:42:14.159" v="214" actId="1035"/>
        <pc:sldMkLst>
          <pc:docMk/>
          <pc:sldMk cId="3457515328" sldId="2144328263"/>
        </pc:sldMkLst>
        <pc:spChg chg="del">
          <ac:chgData name="Jason Wiese" userId="4bff8d5b-7de6-4655-b397-69b0afc81113" providerId="ADAL" clId="{0431094D-95D6-48A8-B882-51E2BF2EDA8B}" dt="2022-03-29T03:36:42.795" v="7" actId="478"/>
          <ac:spMkLst>
            <pc:docMk/>
            <pc:sldMk cId="3457515328" sldId="2144328263"/>
            <ac:spMk id="2" creationId="{DFC9E9A6-570B-42E9-BC4F-597FCFACCBBE}"/>
          </ac:spMkLst>
        </pc:spChg>
        <pc:spChg chg="del">
          <ac:chgData name="Jason Wiese" userId="4bff8d5b-7de6-4655-b397-69b0afc81113" providerId="ADAL" clId="{0431094D-95D6-48A8-B882-51E2BF2EDA8B}" dt="2022-03-29T03:36:46.569" v="8" actId="478"/>
          <ac:spMkLst>
            <pc:docMk/>
            <pc:sldMk cId="3457515328" sldId="2144328263"/>
            <ac:spMk id="4" creationId="{BA8F07DC-1097-4757-B2EE-83EEF7A7A108}"/>
          </ac:spMkLst>
        </pc:spChg>
        <pc:spChg chg="add mod">
          <ac:chgData name="Jason Wiese" userId="4bff8d5b-7de6-4655-b397-69b0afc81113" providerId="ADAL" clId="{0431094D-95D6-48A8-B882-51E2BF2EDA8B}" dt="2022-03-29T03:40:49.168" v="175" actId="404"/>
          <ac:spMkLst>
            <pc:docMk/>
            <pc:sldMk cId="3457515328" sldId="2144328263"/>
            <ac:spMk id="6" creationId="{AC7CB445-634F-48C5-8212-E472AA7D9F5E}"/>
          </ac:spMkLst>
        </pc:spChg>
        <pc:spChg chg="mod ord">
          <ac:chgData name="Jason Wiese" userId="4bff8d5b-7de6-4655-b397-69b0afc81113" providerId="ADAL" clId="{0431094D-95D6-48A8-B882-51E2BF2EDA8B}" dt="2022-03-29T03:40:29.699" v="144" actId="167"/>
          <ac:spMkLst>
            <pc:docMk/>
            <pc:sldMk cId="3457515328" sldId="2144328263"/>
            <ac:spMk id="15" creationId="{D0A29A18-CFDD-4C20-AD39-E88C7C63BBD5}"/>
          </ac:spMkLst>
        </pc:spChg>
        <pc:spChg chg="del">
          <ac:chgData name="Jason Wiese" userId="4bff8d5b-7de6-4655-b397-69b0afc81113" providerId="ADAL" clId="{0431094D-95D6-48A8-B882-51E2BF2EDA8B}" dt="2022-03-29T03:36:42.795" v="7" actId="478"/>
          <ac:spMkLst>
            <pc:docMk/>
            <pc:sldMk cId="3457515328" sldId="2144328263"/>
            <ac:spMk id="19" creationId="{25F791AB-8706-45CD-9FAA-A487B61A71CC}"/>
          </ac:spMkLst>
        </pc:spChg>
        <pc:spChg chg="del">
          <ac:chgData name="Jason Wiese" userId="4bff8d5b-7de6-4655-b397-69b0afc81113" providerId="ADAL" clId="{0431094D-95D6-48A8-B882-51E2BF2EDA8B}" dt="2022-03-29T03:36:42.795" v="7" actId="478"/>
          <ac:spMkLst>
            <pc:docMk/>
            <pc:sldMk cId="3457515328" sldId="2144328263"/>
            <ac:spMk id="21" creationId="{AB77EFEB-56CD-4D1C-B279-D39BDE876330}"/>
          </ac:spMkLst>
        </pc:spChg>
        <pc:spChg chg="del">
          <ac:chgData name="Jason Wiese" userId="4bff8d5b-7de6-4655-b397-69b0afc81113" providerId="ADAL" clId="{0431094D-95D6-48A8-B882-51E2BF2EDA8B}" dt="2022-03-29T03:37:22.245" v="23" actId="478"/>
          <ac:spMkLst>
            <pc:docMk/>
            <pc:sldMk cId="3457515328" sldId="2144328263"/>
            <ac:spMk id="23" creationId="{DB5FBE90-B76F-4A35-94B8-15BCF9AE4630}"/>
          </ac:spMkLst>
        </pc:spChg>
        <pc:spChg chg="del">
          <ac:chgData name="Jason Wiese" userId="4bff8d5b-7de6-4655-b397-69b0afc81113" providerId="ADAL" clId="{0431094D-95D6-48A8-B882-51E2BF2EDA8B}" dt="2022-03-29T03:36:42.795" v="7" actId="478"/>
          <ac:spMkLst>
            <pc:docMk/>
            <pc:sldMk cId="3457515328" sldId="2144328263"/>
            <ac:spMk id="24" creationId="{4453364A-2FEE-429B-9DB3-2E2ADDFD6359}"/>
          </ac:spMkLst>
        </pc:spChg>
        <pc:spChg chg="add mod">
          <ac:chgData name="Jason Wiese" userId="4bff8d5b-7de6-4655-b397-69b0afc81113" providerId="ADAL" clId="{0431094D-95D6-48A8-B882-51E2BF2EDA8B}" dt="2022-03-29T03:37:12.031" v="21" actId="1036"/>
          <ac:spMkLst>
            <pc:docMk/>
            <pc:sldMk cId="3457515328" sldId="2144328263"/>
            <ac:spMk id="28" creationId="{9FF4A5AB-D7B9-441B-95EF-096EA87D0070}"/>
          </ac:spMkLst>
        </pc:spChg>
        <pc:spChg chg="add mod">
          <ac:chgData name="Jason Wiese" userId="4bff8d5b-7de6-4655-b397-69b0afc81113" providerId="ADAL" clId="{0431094D-95D6-48A8-B882-51E2BF2EDA8B}" dt="2022-03-29T03:37:12.031" v="21" actId="1036"/>
          <ac:spMkLst>
            <pc:docMk/>
            <pc:sldMk cId="3457515328" sldId="2144328263"/>
            <ac:spMk id="29" creationId="{99C67A77-664E-49E9-9EA3-D7B29258524B}"/>
          </ac:spMkLst>
        </pc:spChg>
        <pc:spChg chg="add mod">
          <ac:chgData name="Jason Wiese" userId="4bff8d5b-7de6-4655-b397-69b0afc81113" providerId="ADAL" clId="{0431094D-95D6-48A8-B882-51E2BF2EDA8B}" dt="2022-03-29T03:37:12.031" v="21" actId="1036"/>
          <ac:spMkLst>
            <pc:docMk/>
            <pc:sldMk cId="3457515328" sldId="2144328263"/>
            <ac:spMk id="30" creationId="{9A6F5C1C-E3BE-4D4F-B414-F373DC2A4E85}"/>
          </ac:spMkLst>
        </pc:spChg>
        <pc:spChg chg="add mod">
          <ac:chgData name="Jason Wiese" userId="4bff8d5b-7de6-4655-b397-69b0afc81113" providerId="ADAL" clId="{0431094D-95D6-48A8-B882-51E2BF2EDA8B}" dt="2022-03-29T03:37:12.031" v="21" actId="1036"/>
          <ac:spMkLst>
            <pc:docMk/>
            <pc:sldMk cId="3457515328" sldId="2144328263"/>
            <ac:spMk id="31" creationId="{BEB0FC70-8527-4056-B6DF-8EE598FA16BF}"/>
          </ac:spMkLst>
        </pc:spChg>
        <pc:spChg chg="add mod">
          <ac:chgData name="Jason Wiese" userId="4bff8d5b-7de6-4655-b397-69b0afc81113" providerId="ADAL" clId="{0431094D-95D6-48A8-B882-51E2BF2EDA8B}" dt="2022-03-29T03:37:12.031" v="21" actId="1036"/>
          <ac:spMkLst>
            <pc:docMk/>
            <pc:sldMk cId="3457515328" sldId="2144328263"/>
            <ac:spMk id="33" creationId="{E806FE2C-6E14-4D9E-BFCF-1F01358DE243}"/>
          </ac:spMkLst>
        </pc:spChg>
        <pc:spChg chg="add mod">
          <ac:chgData name="Jason Wiese" userId="4bff8d5b-7de6-4655-b397-69b0afc81113" providerId="ADAL" clId="{0431094D-95D6-48A8-B882-51E2BF2EDA8B}" dt="2022-03-29T03:37:12.031" v="21" actId="1036"/>
          <ac:spMkLst>
            <pc:docMk/>
            <pc:sldMk cId="3457515328" sldId="2144328263"/>
            <ac:spMk id="34" creationId="{669496DF-4583-4BD5-93EF-C9205A275FF3}"/>
          </ac:spMkLst>
        </pc:spChg>
        <pc:spChg chg="add mod">
          <ac:chgData name="Jason Wiese" userId="4bff8d5b-7de6-4655-b397-69b0afc81113" providerId="ADAL" clId="{0431094D-95D6-48A8-B882-51E2BF2EDA8B}" dt="2022-03-29T03:37:12.031" v="21" actId="1036"/>
          <ac:spMkLst>
            <pc:docMk/>
            <pc:sldMk cId="3457515328" sldId="2144328263"/>
            <ac:spMk id="36" creationId="{61B517AE-4FDA-4BD9-BD8F-DA0CDFEA350A}"/>
          </ac:spMkLst>
        </pc:spChg>
        <pc:spChg chg="add mod">
          <ac:chgData name="Jason Wiese" userId="4bff8d5b-7de6-4655-b397-69b0afc81113" providerId="ADAL" clId="{0431094D-95D6-48A8-B882-51E2BF2EDA8B}" dt="2022-03-29T03:37:12.031" v="21" actId="1036"/>
          <ac:spMkLst>
            <pc:docMk/>
            <pc:sldMk cId="3457515328" sldId="2144328263"/>
            <ac:spMk id="37" creationId="{D7054C12-5A3A-488D-8094-90848E3C28EC}"/>
          </ac:spMkLst>
        </pc:spChg>
        <pc:spChg chg="add mod">
          <ac:chgData name="Jason Wiese" userId="4bff8d5b-7de6-4655-b397-69b0afc81113" providerId="ADAL" clId="{0431094D-95D6-48A8-B882-51E2BF2EDA8B}" dt="2022-03-29T03:37:12.031" v="21" actId="1036"/>
          <ac:spMkLst>
            <pc:docMk/>
            <pc:sldMk cId="3457515328" sldId="2144328263"/>
            <ac:spMk id="38" creationId="{7340D3FA-3C0F-48FC-A8AC-0393A9295DA6}"/>
          </ac:spMkLst>
        </pc:spChg>
        <pc:spChg chg="add mod">
          <ac:chgData name="Jason Wiese" userId="4bff8d5b-7de6-4655-b397-69b0afc81113" providerId="ADAL" clId="{0431094D-95D6-48A8-B882-51E2BF2EDA8B}" dt="2022-03-29T03:37:12.031" v="21" actId="1036"/>
          <ac:spMkLst>
            <pc:docMk/>
            <pc:sldMk cId="3457515328" sldId="2144328263"/>
            <ac:spMk id="40" creationId="{45637E81-6499-46B3-9B63-3DD514960894}"/>
          </ac:spMkLst>
        </pc:spChg>
        <pc:spChg chg="del">
          <ac:chgData name="Jason Wiese" userId="4bff8d5b-7de6-4655-b397-69b0afc81113" providerId="ADAL" clId="{0431094D-95D6-48A8-B882-51E2BF2EDA8B}" dt="2022-03-29T03:37:15.142" v="22" actId="478"/>
          <ac:spMkLst>
            <pc:docMk/>
            <pc:sldMk cId="3457515328" sldId="2144328263"/>
            <ac:spMk id="41" creationId="{D12779D7-DBB7-49A0-8ADA-FE48B46D2512}"/>
          </ac:spMkLst>
        </pc:spChg>
        <pc:spChg chg="add mod">
          <ac:chgData name="Jason Wiese" userId="4bff8d5b-7de6-4655-b397-69b0afc81113" providerId="ADAL" clId="{0431094D-95D6-48A8-B882-51E2BF2EDA8B}" dt="2022-03-29T03:37:12.031" v="21" actId="1036"/>
          <ac:spMkLst>
            <pc:docMk/>
            <pc:sldMk cId="3457515328" sldId="2144328263"/>
            <ac:spMk id="43" creationId="{6CA645B2-B084-4960-A813-42775AD573B0}"/>
          </ac:spMkLst>
        </pc:spChg>
        <pc:spChg chg="del">
          <ac:chgData name="Jason Wiese" userId="4bff8d5b-7de6-4655-b397-69b0afc81113" providerId="ADAL" clId="{0431094D-95D6-48A8-B882-51E2BF2EDA8B}" dt="2022-03-29T03:36:42.795" v="7" actId="478"/>
          <ac:spMkLst>
            <pc:docMk/>
            <pc:sldMk cId="3457515328" sldId="2144328263"/>
            <ac:spMk id="44" creationId="{6190E329-3FE0-4FBA-81E9-B77F1AF5D465}"/>
          </ac:spMkLst>
        </pc:spChg>
        <pc:spChg chg="add mod">
          <ac:chgData name="Jason Wiese" userId="4bff8d5b-7de6-4655-b397-69b0afc81113" providerId="ADAL" clId="{0431094D-95D6-48A8-B882-51E2BF2EDA8B}" dt="2022-03-29T03:37:12.031" v="21" actId="1036"/>
          <ac:spMkLst>
            <pc:docMk/>
            <pc:sldMk cId="3457515328" sldId="2144328263"/>
            <ac:spMk id="46" creationId="{EDF3DE46-4056-4C90-B09E-9FDC3B005BD0}"/>
          </ac:spMkLst>
        </pc:spChg>
        <pc:spChg chg="del">
          <ac:chgData name="Jason Wiese" userId="4bff8d5b-7de6-4655-b397-69b0afc81113" providerId="ADAL" clId="{0431094D-95D6-48A8-B882-51E2BF2EDA8B}" dt="2022-03-29T03:36:46.569" v="8" actId="478"/>
          <ac:spMkLst>
            <pc:docMk/>
            <pc:sldMk cId="3457515328" sldId="2144328263"/>
            <ac:spMk id="47" creationId="{22ADEE7E-0746-4369-B944-55956A21B3A0}"/>
          </ac:spMkLst>
        </pc:spChg>
        <pc:spChg chg="add mod">
          <ac:chgData name="Jason Wiese" userId="4bff8d5b-7de6-4655-b397-69b0afc81113" providerId="ADAL" clId="{0431094D-95D6-48A8-B882-51E2BF2EDA8B}" dt="2022-03-29T03:37:12.031" v="21" actId="1036"/>
          <ac:spMkLst>
            <pc:docMk/>
            <pc:sldMk cId="3457515328" sldId="2144328263"/>
            <ac:spMk id="48" creationId="{5170AADB-9CBD-4156-B09B-AC829D3FDA84}"/>
          </ac:spMkLst>
        </pc:spChg>
        <pc:spChg chg="add mod">
          <ac:chgData name="Jason Wiese" userId="4bff8d5b-7de6-4655-b397-69b0afc81113" providerId="ADAL" clId="{0431094D-95D6-48A8-B882-51E2BF2EDA8B}" dt="2022-03-29T03:37:12.031" v="21" actId="1036"/>
          <ac:spMkLst>
            <pc:docMk/>
            <pc:sldMk cId="3457515328" sldId="2144328263"/>
            <ac:spMk id="50" creationId="{DD642E3E-7894-4828-939A-03C32C19DC5F}"/>
          </ac:spMkLst>
        </pc:spChg>
        <pc:spChg chg="add mod">
          <ac:chgData name="Jason Wiese" userId="4bff8d5b-7de6-4655-b397-69b0afc81113" providerId="ADAL" clId="{0431094D-95D6-48A8-B882-51E2BF2EDA8B}" dt="2022-03-29T03:37:12.031" v="21" actId="1036"/>
          <ac:spMkLst>
            <pc:docMk/>
            <pc:sldMk cId="3457515328" sldId="2144328263"/>
            <ac:spMk id="51" creationId="{D92E17E2-6B0E-437E-82BB-72920E39A463}"/>
          </ac:spMkLst>
        </pc:spChg>
        <pc:spChg chg="add mod">
          <ac:chgData name="Jason Wiese" userId="4bff8d5b-7de6-4655-b397-69b0afc81113" providerId="ADAL" clId="{0431094D-95D6-48A8-B882-51E2BF2EDA8B}" dt="2022-03-29T03:37:12.031" v="21" actId="1036"/>
          <ac:spMkLst>
            <pc:docMk/>
            <pc:sldMk cId="3457515328" sldId="2144328263"/>
            <ac:spMk id="52" creationId="{7BA4F88E-57FF-4213-AFA0-A9C45845BF17}"/>
          </ac:spMkLst>
        </pc:spChg>
        <pc:spChg chg="add mod">
          <ac:chgData name="Jason Wiese" userId="4bff8d5b-7de6-4655-b397-69b0afc81113" providerId="ADAL" clId="{0431094D-95D6-48A8-B882-51E2BF2EDA8B}" dt="2022-03-29T03:38:54.519" v="134" actId="20577"/>
          <ac:spMkLst>
            <pc:docMk/>
            <pc:sldMk cId="3457515328" sldId="2144328263"/>
            <ac:spMk id="53" creationId="{9BFB04C3-A4EA-4769-8E13-7A597E31C757}"/>
          </ac:spMkLst>
        </pc:spChg>
        <pc:graphicFrameChg chg="del">
          <ac:chgData name="Jason Wiese" userId="4bff8d5b-7de6-4655-b397-69b0afc81113" providerId="ADAL" clId="{0431094D-95D6-48A8-B882-51E2BF2EDA8B}" dt="2022-03-29T03:36:46.569" v="8" actId="478"/>
          <ac:graphicFrameMkLst>
            <pc:docMk/>
            <pc:sldMk cId="3457515328" sldId="2144328263"/>
            <ac:graphicFrameMk id="22" creationId="{1F2BBA46-C9CB-4AA9-90CE-914644E548E8}"/>
          </ac:graphicFrameMkLst>
        </pc:graphicFrameChg>
        <pc:graphicFrameChg chg="del">
          <ac:chgData name="Jason Wiese" userId="4bff8d5b-7de6-4655-b397-69b0afc81113" providerId="ADAL" clId="{0431094D-95D6-48A8-B882-51E2BF2EDA8B}" dt="2022-03-29T03:36:42.795" v="7" actId="478"/>
          <ac:graphicFrameMkLst>
            <pc:docMk/>
            <pc:sldMk cId="3457515328" sldId="2144328263"/>
            <ac:graphicFrameMk id="42" creationId="{54649E6A-EC19-4E0E-BB78-F7157885656E}"/>
          </ac:graphicFrameMkLst>
        </pc:graphicFrameChg>
        <pc:picChg chg="add mod ord">
          <ac:chgData name="Jason Wiese" userId="4bff8d5b-7de6-4655-b397-69b0afc81113" providerId="ADAL" clId="{0431094D-95D6-48A8-B882-51E2BF2EDA8B}" dt="2022-03-29T03:40:24.835" v="142" actId="167"/>
          <ac:picMkLst>
            <pc:docMk/>
            <pc:sldMk cId="3457515328" sldId="2144328263"/>
            <ac:picMk id="5" creationId="{8C557A90-9B8F-4E4A-90ED-A4B2775209E5}"/>
          </ac:picMkLst>
        </pc:picChg>
        <pc:picChg chg="del">
          <ac:chgData name="Jason Wiese" userId="4bff8d5b-7de6-4655-b397-69b0afc81113" providerId="ADAL" clId="{0431094D-95D6-48A8-B882-51E2BF2EDA8B}" dt="2022-03-29T03:40:26.641" v="143" actId="478"/>
          <ac:picMkLst>
            <pc:docMk/>
            <pc:sldMk cId="3457515328" sldId="2144328263"/>
            <ac:picMk id="20" creationId="{BBFACC18-6BBF-499D-B143-7B4821A87D47}"/>
          </ac:picMkLst>
        </pc:picChg>
        <pc:picChg chg="del">
          <ac:chgData name="Jason Wiese" userId="4bff8d5b-7de6-4655-b397-69b0afc81113" providerId="ADAL" clId="{0431094D-95D6-48A8-B882-51E2BF2EDA8B}" dt="2022-03-29T03:36:21.571" v="2" actId="478"/>
          <ac:picMkLst>
            <pc:docMk/>
            <pc:sldMk cId="3457515328" sldId="2144328263"/>
            <ac:picMk id="26" creationId="{9B57564A-A73C-461F-BEB2-5E4015D85042}"/>
          </ac:picMkLst>
        </pc:picChg>
        <pc:picChg chg="add mod">
          <ac:chgData name="Jason Wiese" userId="4bff8d5b-7de6-4655-b397-69b0afc81113" providerId="ADAL" clId="{0431094D-95D6-48A8-B882-51E2BF2EDA8B}" dt="2022-03-29T03:42:14.159" v="214" actId="1035"/>
          <ac:picMkLst>
            <pc:docMk/>
            <pc:sldMk cId="3457515328" sldId="2144328263"/>
            <ac:picMk id="27" creationId="{F50E8FA0-8CE9-4FB8-9765-0D78E87D28F6}"/>
          </ac:picMkLst>
        </pc:picChg>
        <pc:cxnChg chg="add mod">
          <ac:chgData name="Jason Wiese" userId="4bff8d5b-7de6-4655-b397-69b0afc81113" providerId="ADAL" clId="{0431094D-95D6-48A8-B882-51E2BF2EDA8B}" dt="2022-03-29T03:37:12.031" v="21" actId="1036"/>
          <ac:cxnSpMkLst>
            <pc:docMk/>
            <pc:sldMk cId="3457515328" sldId="2144328263"/>
            <ac:cxnSpMk id="32" creationId="{D755BC9C-3E86-4535-8B82-4CD25BF13670}"/>
          </ac:cxnSpMkLst>
        </pc:cxnChg>
        <pc:cxnChg chg="add mod">
          <ac:chgData name="Jason Wiese" userId="4bff8d5b-7de6-4655-b397-69b0afc81113" providerId="ADAL" clId="{0431094D-95D6-48A8-B882-51E2BF2EDA8B}" dt="2022-03-29T03:37:12.031" v="21" actId="1036"/>
          <ac:cxnSpMkLst>
            <pc:docMk/>
            <pc:sldMk cId="3457515328" sldId="2144328263"/>
            <ac:cxnSpMk id="35" creationId="{C42FA401-BF3D-4644-9150-F6DD2EBD22A1}"/>
          </ac:cxnSpMkLst>
        </pc:cxnChg>
        <pc:cxnChg chg="add mod">
          <ac:chgData name="Jason Wiese" userId="4bff8d5b-7de6-4655-b397-69b0afc81113" providerId="ADAL" clId="{0431094D-95D6-48A8-B882-51E2BF2EDA8B}" dt="2022-03-29T03:37:12.031" v="21" actId="1036"/>
          <ac:cxnSpMkLst>
            <pc:docMk/>
            <pc:sldMk cId="3457515328" sldId="2144328263"/>
            <ac:cxnSpMk id="39" creationId="{2C40E6E4-ECBE-431E-A301-55091DCA6C98}"/>
          </ac:cxnSpMkLst>
        </pc:cxnChg>
        <pc:cxnChg chg="add mod">
          <ac:chgData name="Jason Wiese" userId="4bff8d5b-7de6-4655-b397-69b0afc81113" providerId="ADAL" clId="{0431094D-95D6-48A8-B882-51E2BF2EDA8B}" dt="2022-03-29T03:37:12.031" v="21" actId="1036"/>
          <ac:cxnSpMkLst>
            <pc:docMk/>
            <pc:sldMk cId="3457515328" sldId="2144328263"/>
            <ac:cxnSpMk id="45" creationId="{41E0B26D-0CBB-495A-ADB1-AFC3A0D230FF}"/>
          </ac:cxnSpMkLst>
        </pc:cxnChg>
        <pc:cxnChg chg="add mod">
          <ac:chgData name="Jason Wiese" userId="4bff8d5b-7de6-4655-b397-69b0afc81113" providerId="ADAL" clId="{0431094D-95D6-48A8-B882-51E2BF2EDA8B}" dt="2022-03-29T03:37:12.031" v="21" actId="1036"/>
          <ac:cxnSpMkLst>
            <pc:docMk/>
            <pc:sldMk cId="3457515328" sldId="2144328263"/>
            <ac:cxnSpMk id="49" creationId="{D0D46DB1-34AE-415B-BD94-12AA6AFD0C8A}"/>
          </ac:cxnSpMkLst>
        </pc:cxnChg>
      </pc:sldChg>
      <pc:sldChg chg="delCm">
        <pc:chgData name="Jason Wiese" userId="4bff8d5b-7de6-4655-b397-69b0afc81113" providerId="ADAL" clId="{0431094D-95D6-48A8-B882-51E2BF2EDA8B}" dt="2022-03-29T03:41:52.951" v="205"/>
        <pc:sldMkLst>
          <pc:docMk/>
          <pc:sldMk cId="2177344345" sldId="2144328298"/>
        </pc:sldMkLst>
      </pc:sldChg>
    </pc:docChg>
  </pc:docChgLst>
  <pc:docChgLst>
    <pc:chgData name="Leah Montner Dixon" userId="d5b2ae9e-9213-4442-b7df-4db8cbe51e5d" providerId="ADAL" clId="{6C6A7CEF-2B04-429D-B81F-A77332FB3828}"/>
    <pc:docChg chg="custSel modSld">
      <pc:chgData name="Leah Montner Dixon" userId="d5b2ae9e-9213-4442-b7df-4db8cbe51e5d" providerId="ADAL" clId="{6C6A7CEF-2B04-429D-B81F-A77332FB3828}" dt="2023-06-21T15:54:50.350" v="70" actId="20577"/>
      <pc:docMkLst>
        <pc:docMk/>
      </pc:docMkLst>
      <pc:sldChg chg="modSp mod">
        <pc:chgData name="Leah Montner Dixon" userId="d5b2ae9e-9213-4442-b7df-4db8cbe51e5d" providerId="ADAL" clId="{6C6A7CEF-2B04-429D-B81F-A77332FB3828}" dt="2023-06-21T15:54:50.350" v="70" actId="20577"/>
        <pc:sldMkLst>
          <pc:docMk/>
          <pc:sldMk cId="1872767032" sldId="2146846072"/>
        </pc:sldMkLst>
        <pc:spChg chg="mod">
          <ac:chgData name="Leah Montner Dixon" userId="d5b2ae9e-9213-4442-b7df-4db8cbe51e5d" providerId="ADAL" clId="{6C6A7CEF-2B04-429D-B81F-A77332FB3828}" dt="2023-06-21T15:54:50.350" v="70" actId="20577"/>
          <ac:spMkLst>
            <pc:docMk/>
            <pc:sldMk cId="1872767032" sldId="2146846072"/>
            <ac:spMk id="20" creationId="{6B0A2DEB-6A86-E10D-79C9-23210A6D77A3}"/>
          </ac:spMkLst>
        </pc:spChg>
      </pc:sldChg>
    </pc:docChg>
  </pc:docChgLst>
  <pc:docChgLst>
    <pc:chgData name="Karolina Guillen" userId="c1c08796-a0be-47c6-af52-5d31fd96ec50" providerId="ADAL" clId="{61C5958E-B310-4538-A1EA-35FEF58E26D0}"/>
    <pc:docChg chg="undo redo custSel addSld delSld modSld sldOrd">
      <pc:chgData name="Karolina Guillen" userId="c1c08796-a0be-47c6-af52-5d31fd96ec50" providerId="ADAL" clId="{61C5958E-B310-4538-A1EA-35FEF58E26D0}" dt="2022-03-28T19:56:18.034" v="2729"/>
      <pc:docMkLst>
        <pc:docMk/>
      </pc:docMkLst>
      <pc:sldChg chg="addSp delSp modSp del mod">
        <pc:chgData name="Karolina Guillen" userId="c1c08796-a0be-47c6-af52-5d31fd96ec50" providerId="ADAL" clId="{61C5958E-B310-4538-A1EA-35FEF58E26D0}" dt="2022-03-22T18:12:49.796" v="2588" actId="478"/>
        <pc:sldMkLst>
          <pc:docMk/>
          <pc:sldMk cId="2469683786" sldId="275"/>
        </pc:sldMkLst>
        <pc:spChg chg="del mod">
          <ac:chgData name="Karolina Guillen" userId="c1c08796-a0be-47c6-af52-5d31fd96ec50" providerId="ADAL" clId="{61C5958E-B310-4538-A1EA-35FEF58E26D0}" dt="2022-03-21T22:12:56.121" v="1101" actId="478"/>
          <ac:spMkLst>
            <pc:docMk/>
            <pc:sldMk cId="2469683786" sldId="275"/>
            <ac:spMk id="3" creationId="{6ED856D1-381F-4954-9E1E-F9C53DD70747}"/>
          </ac:spMkLst>
        </pc:spChg>
        <pc:spChg chg="del mod">
          <ac:chgData name="Karolina Guillen" userId="c1c08796-a0be-47c6-af52-5d31fd96ec50" providerId="ADAL" clId="{61C5958E-B310-4538-A1EA-35FEF58E26D0}" dt="2022-03-22T18:12:49.796" v="2588" actId="478"/>
          <ac:spMkLst>
            <pc:docMk/>
            <pc:sldMk cId="2469683786" sldId="275"/>
            <ac:spMk id="3" creationId="{FDAD9A26-2AD6-4F60-8BC4-D64448161A5A}"/>
          </ac:spMkLst>
        </pc:spChg>
        <pc:spChg chg="add mod">
          <ac:chgData name="Karolina Guillen" userId="c1c08796-a0be-47c6-af52-5d31fd96ec50" providerId="ADAL" clId="{61C5958E-B310-4538-A1EA-35FEF58E26D0}" dt="2022-03-22T13:58:33.567" v="2343" actId="1037"/>
          <ac:spMkLst>
            <pc:docMk/>
            <pc:sldMk cId="2469683786" sldId="275"/>
            <ac:spMk id="29" creationId="{441D61E8-BE7A-4358-8F86-5E6AE4F90469}"/>
          </ac:spMkLst>
        </pc:spChg>
        <pc:spChg chg="del mod">
          <ac:chgData name="Karolina Guillen" userId="c1c08796-a0be-47c6-af52-5d31fd96ec50" providerId="ADAL" clId="{61C5958E-B310-4538-A1EA-35FEF58E26D0}" dt="2022-03-22T18:12:49.796" v="2588" actId="478"/>
          <ac:spMkLst>
            <pc:docMk/>
            <pc:sldMk cId="2469683786" sldId="275"/>
            <ac:spMk id="32" creationId="{E820E8FD-24C2-4B1B-A597-B2C372E9BAEF}"/>
          </ac:spMkLst>
        </pc:spChg>
        <pc:spChg chg="add del mod">
          <ac:chgData name="Karolina Guillen" userId="c1c08796-a0be-47c6-af52-5d31fd96ec50" providerId="ADAL" clId="{61C5958E-B310-4538-A1EA-35FEF58E26D0}" dt="2022-03-22T17:42:42.475" v="2462" actId="478"/>
          <ac:spMkLst>
            <pc:docMk/>
            <pc:sldMk cId="2469683786" sldId="275"/>
            <ac:spMk id="43" creationId="{3D0A6690-0E7F-4313-815B-B2BDFEA98682}"/>
          </ac:spMkLst>
        </pc:spChg>
        <pc:spChg chg="add del mod">
          <ac:chgData name="Karolina Guillen" userId="c1c08796-a0be-47c6-af52-5d31fd96ec50" providerId="ADAL" clId="{61C5958E-B310-4538-A1EA-35FEF58E26D0}" dt="2022-03-22T17:42:45.396" v="2463" actId="478"/>
          <ac:spMkLst>
            <pc:docMk/>
            <pc:sldMk cId="2469683786" sldId="275"/>
            <ac:spMk id="44" creationId="{3BB9620B-95C6-41EF-BE6C-FEFD195D26A4}"/>
          </ac:spMkLst>
        </pc:spChg>
        <pc:spChg chg="add del mod">
          <ac:chgData name="Karolina Guillen" userId="c1c08796-a0be-47c6-af52-5d31fd96ec50" providerId="ADAL" clId="{61C5958E-B310-4538-A1EA-35FEF58E26D0}" dt="2022-03-22T17:42:45.396" v="2463" actId="478"/>
          <ac:spMkLst>
            <pc:docMk/>
            <pc:sldMk cId="2469683786" sldId="275"/>
            <ac:spMk id="45" creationId="{0CEB2304-8DEB-4E80-A79D-910C5063621C}"/>
          </ac:spMkLst>
        </pc:spChg>
        <pc:spChg chg="add del mod">
          <ac:chgData name="Karolina Guillen" userId="c1c08796-a0be-47c6-af52-5d31fd96ec50" providerId="ADAL" clId="{61C5958E-B310-4538-A1EA-35FEF58E26D0}" dt="2022-03-22T17:42:51.126" v="2465" actId="478"/>
          <ac:spMkLst>
            <pc:docMk/>
            <pc:sldMk cId="2469683786" sldId="275"/>
            <ac:spMk id="46" creationId="{F474B040-D606-4B6A-ACFB-7E949EC3053C}"/>
          </ac:spMkLst>
        </pc:spChg>
        <pc:spChg chg="add del mod">
          <ac:chgData name="Karolina Guillen" userId="c1c08796-a0be-47c6-af52-5d31fd96ec50" providerId="ADAL" clId="{61C5958E-B310-4538-A1EA-35FEF58E26D0}" dt="2022-03-22T17:42:42.475" v="2462" actId="478"/>
          <ac:spMkLst>
            <pc:docMk/>
            <pc:sldMk cId="2469683786" sldId="275"/>
            <ac:spMk id="47" creationId="{F4334C51-EA99-44E8-8143-7C5A3878BE25}"/>
          </ac:spMkLst>
        </pc:spChg>
        <pc:spChg chg="add del mod">
          <ac:chgData name="Karolina Guillen" userId="c1c08796-a0be-47c6-af52-5d31fd96ec50" providerId="ADAL" clId="{61C5958E-B310-4538-A1EA-35FEF58E26D0}" dt="2022-03-22T17:42:48.442" v="2464" actId="478"/>
          <ac:spMkLst>
            <pc:docMk/>
            <pc:sldMk cId="2469683786" sldId="275"/>
            <ac:spMk id="48" creationId="{06DEAC3D-CEE1-4C61-8BB6-834CC2850FED}"/>
          </ac:spMkLst>
        </pc:spChg>
        <pc:spChg chg="add del mod">
          <ac:chgData name="Karolina Guillen" userId="c1c08796-a0be-47c6-af52-5d31fd96ec50" providerId="ADAL" clId="{61C5958E-B310-4538-A1EA-35FEF58E26D0}" dt="2022-03-22T17:42:42.475" v="2462" actId="478"/>
          <ac:spMkLst>
            <pc:docMk/>
            <pc:sldMk cId="2469683786" sldId="275"/>
            <ac:spMk id="49" creationId="{6C35028F-E074-4551-98E5-1AAABB33DAAC}"/>
          </ac:spMkLst>
        </pc:spChg>
        <pc:picChg chg="del">
          <ac:chgData name="Karolina Guillen" userId="c1c08796-a0be-47c6-af52-5d31fd96ec50" providerId="ADAL" clId="{61C5958E-B310-4538-A1EA-35FEF58E26D0}" dt="2022-03-21T22:10:14.878" v="1044" actId="478"/>
          <ac:picMkLst>
            <pc:docMk/>
            <pc:sldMk cId="2469683786" sldId="275"/>
            <ac:picMk id="14" creationId="{0ECC4947-9286-410D-9810-66968BFD747B}"/>
          </ac:picMkLst>
        </pc:picChg>
        <pc:picChg chg="add mod">
          <ac:chgData name="Karolina Guillen" userId="c1c08796-a0be-47c6-af52-5d31fd96ec50" providerId="ADAL" clId="{61C5958E-B310-4538-A1EA-35FEF58E26D0}" dt="2022-03-22T17:43:37.608" v="2503" actId="1038"/>
          <ac:picMkLst>
            <pc:docMk/>
            <pc:sldMk cId="2469683786" sldId="275"/>
            <ac:picMk id="28" creationId="{2E2CC72C-E48B-4C54-91C3-AEC9AACA51DA}"/>
          </ac:picMkLst>
        </pc:picChg>
        <pc:picChg chg="del">
          <ac:chgData name="Karolina Guillen" userId="c1c08796-a0be-47c6-af52-5d31fd96ec50" providerId="ADAL" clId="{61C5958E-B310-4538-A1EA-35FEF58E26D0}" dt="2022-03-21T22:08:46.957" v="1024" actId="478"/>
          <ac:picMkLst>
            <pc:docMk/>
            <pc:sldMk cId="2469683786" sldId="275"/>
            <ac:picMk id="29" creationId="{4F5F05C8-B72E-4794-AF9F-4925F9869EA2}"/>
          </ac:picMkLst>
        </pc:picChg>
        <pc:picChg chg="del">
          <ac:chgData name="Karolina Guillen" userId="c1c08796-a0be-47c6-af52-5d31fd96ec50" providerId="ADAL" clId="{61C5958E-B310-4538-A1EA-35FEF58E26D0}" dt="2022-03-21T22:09:59.132" v="1040" actId="478"/>
          <ac:picMkLst>
            <pc:docMk/>
            <pc:sldMk cId="2469683786" sldId="275"/>
            <ac:picMk id="30" creationId="{7ADC416C-EE66-4731-A1DD-91E210E79EBF}"/>
          </ac:picMkLst>
        </pc:picChg>
        <pc:picChg chg="add mod">
          <ac:chgData name="Karolina Guillen" userId="c1c08796-a0be-47c6-af52-5d31fd96ec50" providerId="ADAL" clId="{61C5958E-B310-4538-A1EA-35FEF58E26D0}" dt="2022-03-22T13:58:33.567" v="2343" actId="1037"/>
          <ac:picMkLst>
            <pc:docMk/>
            <pc:sldMk cId="2469683786" sldId="275"/>
            <ac:picMk id="30" creationId="{E3271492-FD4A-4086-8E02-C397DE1BF61E}"/>
          </ac:picMkLst>
        </pc:picChg>
        <pc:picChg chg="add mod">
          <ac:chgData name="Karolina Guillen" userId="c1c08796-a0be-47c6-af52-5d31fd96ec50" providerId="ADAL" clId="{61C5958E-B310-4538-A1EA-35FEF58E26D0}" dt="2022-03-22T18:06:49.664" v="2531" actId="14100"/>
          <ac:picMkLst>
            <pc:docMk/>
            <pc:sldMk cId="2469683786" sldId="275"/>
            <ac:picMk id="31" creationId="{77818BBA-B41B-49B8-A276-4F0F9C0BC00A}"/>
          </ac:picMkLst>
        </pc:picChg>
        <pc:picChg chg="del">
          <ac:chgData name="Karolina Guillen" userId="c1c08796-a0be-47c6-af52-5d31fd96ec50" providerId="ADAL" clId="{61C5958E-B310-4538-A1EA-35FEF58E26D0}" dt="2022-03-21T22:09:32.942" v="1035" actId="478"/>
          <ac:picMkLst>
            <pc:docMk/>
            <pc:sldMk cId="2469683786" sldId="275"/>
            <ac:picMk id="32" creationId="{1B61D549-0250-4D11-9C1B-DE783C72C438}"/>
          </ac:picMkLst>
        </pc:picChg>
        <pc:picChg chg="del">
          <ac:chgData name="Karolina Guillen" userId="c1c08796-a0be-47c6-af52-5d31fd96ec50" providerId="ADAL" clId="{61C5958E-B310-4538-A1EA-35FEF58E26D0}" dt="2022-03-21T22:09:08.772" v="1030" actId="478"/>
          <ac:picMkLst>
            <pc:docMk/>
            <pc:sldMk cId="2469683786" sldId="275"/>
            <ac:picMk id="37" creationId="{38CEE525-860D-47A4-A6F0-B2C6E797101E}"/>
          </ac:picMkLst>
        </pc:picChg>
        <pc:picChg chg="add mod">
          <ac:chgData name="Karolina Guillen" userId="c1c08796-a0be-47c6-af52-5d31fd96ec50" providerId="ADAL" clId="{61C5958E-B310-4538-A1EA-35FEF58E26D0}" dt="2022-03-22T18:12:38.943" v="2587"/>
          <ac:picMkLst>
            <pc:docMk/>
            <pc:sldMk cId="2469683786" sldId="275"/>
            <ac:picMk id="37" creationId="{637B139A-A8F7-4301-9DAF-E88F5010DF65}"/>
          </ac:picMkLst>
        </pc:picChg>
        <pc:picChg chg="mod">
          <ac:chgData name="Karolina Guillen" userId="c1c08796-a0be-47c6-af52-5d31fd96ec50" providerId="ADAL" clId="{61C5958E-B310-4538-A1EA-35FEF58E26D0}" dt="2022-03-22T17:43:40.830" v="2505" actId="1076"/>
          <ac:picMkLst>
            <pc:docMk/>
            <pc:sldMk cId="2469683786" sldId="275"/>
            <ac:picMk id="38" creationId="{08D3A7C3-9423-4DEA-8167-5DB6C2926614}"/>
          </ac:picMkLst>
        </pc:picChg>
        <pc:picChg chg="add mod">
          <ac:chgData name="Karolina Guillen" userId="c1c08796-a0be-47c6-af52-5d31fd96ec50" providerId="ADAL" clId="{61C5958E-B310-4538-A1EA-35FEF58E26D0}" dt="2022-03-22T18:07:23.247" v="2535" actId="14100"/>
          <ac:picMkLst>
            <pc:docMk/>
            <pc:sldMk cId="2469683786" sldId="275"/>
            <ac:picMk id="39" creationId="{D3A13932-7917-4852-88F8-CC56D5D0F3B3}"/>
          </ac:picMkLst>
        </pc:picChg>
        <pc:picChg chg="add mod">
          <ac:chgData name="Karolina Guillen" userId="c1c08796-a0be-47c6-af52-5d31fd96ec50" providerId="ADAL" clId="{61C5958E-B310-4538-A1EA-35FEF58E26D0}" dt="2022-03-22T18:06:25.471" v="2525" actId="14100"/>
          <ac:picMkLst>
            <pc:docMk/>
            <pc:sldMk cId="2469683786" sldId="275"/>
            <ac:picMk id="40" creationId="{FD4F5243-6601-462D-9947-049EA4D8F5FD}"/>
          </ac:picMkLst>
        </pc:picChg>
        <pc:picChg chg="del">
          <ac:chgData name="Karolina Guillen" userId="c1c08796-a0be-47c6-af52-5d31fd96ec50" providerId="ADAL" clId="{61C5958E-B310-4538-A1EA-35FEF58E26D0}" dt="2022-03-21T22:10:14.878" v="1044" actId="478"/>
          <ac:picMkLst>
            <pc:docMk/>
            <pc:sldMk cId="2469683786" sldId="275"/>
            <ac:picMk id="41" creationId="{115866E1-FC1F-4972-A0FE-1FAECF63F4BE}"/>
          </ac:picMkLst>
        </pc:picChg>
        <pc:picChg chg="add mod">
          <ac:chgData name="Karolina Guillen" userId="c1c08796-a0be-47c6-af52-5d31fd96ec50" providerId="ADAL" clId="{61C5958E-B310-4538-A1EA-35FEF58E26D0}" dt="2022-03-22T18:12:27.567" v="2586"/>
          <ac:picMkLst>
            <pc:docMk/>
            <pc:sldMk cId="2469683786" sldId="275"/>
            <ac:picMk id="41" creationId="{A522EA89-633F-4BF3-81D5-2B2E12388A36}"/>
          </ac:picMkLst>
        </pc:picChg>
        <pc:picChg chg="add mod">
          <ac:chgData name="Karolina Guillen" userId="c1c08796-a0be-47c6-af52-5d31fd96ec50" providerId="ADAL" clId="{61C5958E-B310-4538-A1EA-35FEF58E26D0}" dt="2022-03-22T18:06:42.960" v="2530" actId="14100"/>
          <ac:picMkLst>
            <pc:docMk/>
            <pc:sldMk cId="2469683786" sldId="275"/>
            <ac:picMk id="42" creationId="{EC29F6C3-F4D9-4979-BBE8-D9D9520C537B}"/>
          </ac:picMkLst>
        </pc:picChg>
        <pc:picChg chg="del">
          <ac:chgData name="Karolina Guillen" userId="c1c08796-a0be-47c6-af52-5d31fd96ec50" providerId="ADAL" clId="{61C5958E-B310-4538-A1EA-35FEF58E26D0}" dt="2022-03-21T22:10:21.230" v="1046" actId="478"/>
          <ac:picMkLst>
            <pc:docMk/>
            <pc:sldMk cId="2469683786" sldId="275"/>
            <ac:picMk id="46" creationId="{D16012C8-48D8-4105-A1C1-1C6E044AF9A1}"/>
          </ac:picMkLst>
        </pc:picChg>
        <pc:picChg chg="del">
          <ac:chgData name="Karolina Guillen" userId="c1c08796-a0be-47c6-af52-5d31fd96ec50" providerId="ADAL" clId="{61C5958E-B310-4538-A1EA-35FEF58E26D0}" dt="2022-03-21T22:10:17.551" v="1045" actId="478"/>
          <ac:picMkLst>
            <pc:docMk/>
            <pc:sldMk cId="2469683786" sldId="275"/>
            <ac:picMk id="48" creationId="{063C7736-4F31-42B9-99FB-EBA7165C8B8F}"/>
          </ac:picMkLst>
        </pc:picChg>
        <pc:picChg chg="del">
          <ac:chgData name="Karolina Guillen" userId="c1c08796-a0be-47c6-af52-5d31fd96ec50" providerId="ADAL" clId="{61C5958E-B310-4538-A1EA-35FEF58E26D0}" dt="2022-03-21T22:10:17.551" v="1045" actId="478"/>
          <ac:picMkLst>
            <pc:docMk/>
            <pc:sldMk cId="2469683786" sldId="275"/>
            <ac:picMk id="50" creationId="{2F1EBFCE-6E37-4B95-8C75-A78E39AD1770}"/>
          </ac:picMkLst>
        </pc:picChg>
        <pc:picChg chg="add mod">
          <ac:chgData name="Karolina Guillen" userId="c1c08796-a0be-47c6-af52-5d31fd96ec50" providerId="ADAL" clId="{61C5958E-B310-4538-A1EA-35FEF58E26D0}" dt="2022-03-22T18:08:38.863" v="2571" actId="1038"/>
          <ac:picMkLst>
            <pc:docMk/>
            <pc:sldMk cId="2469683786" sldId="275"/>
            <ac:picMk id="50" creationId="{DBDC50CF-6D51-4CE6-B100-4F5C9B70896E}"/>
          </ac:picMkLst>
        </pc:picChg>
      </pc:sldChg>
      <pc:sldChg chg="del">
        <pc:chgData name="Karolina Guillen" userId="c1c08796-a0be-47c6-af52-5d31fd96ec50" providerId="ADAL" clId="{61C5958E-B310-4538-A1EA-35FEF58E26D0}" dt="2022-03-21T22:13:28.556" v="1102" actId="47"/>
        <pc:sldMkLst>
          <pc:docMk/>
          <pc:sldMk cId="2955945675" sldId="298"/>
        </pc:sldMkLst>
      </pc:sldChg>
      <pc:sldChg chg="addCm">
        <pc:chgData name="Karolina Guillen" userId="c1c08796-a0be-47c6-af52-5d31fd96ec50" providerId="ADAL" clId="{61C5958E-B310-4538-A1EA-35FEF58E26D0}" dt="2022-03-28T19:53:31.991" v="2728"/>
        <pc:sldMkLst>
          <pc:docMk/>
          <pc:sldMk cId="4086481096" sldId="2839"/>
        </pc:sldMkLst>
      </pc:sldChg>
      <pc:sldChg chg="addSp delSp modSp mod">
        <pc:chgData name="Karolina Guillen" userId="c1c08796-a0be-47c6-af52-5d31fd96ec50" providerId="ADAL" clId="{61C5958E-B310-4538-A1EA-35FEF58E26D0}" dt="2022-03-22T21:45:31.479" v="2712" actId="12789"/>
        <pc:sldMkLst>
          <pc:docMk/>
          <pc:sldMk cId="845445871" sldId="2144328096"/>
        </pc:sldMkLst>
        <pc:spChg chg="del">
          <ac:chgData name="Karolina Guillen" userId="c1c08796-a0be-47c6-af52-5d31fd96ec50" providerId="ADAL" clId="{61C5958E-B310-4538-A1EA-35FEF58E26D0}" dt="2022-03-21T21:41:00.163" v="315" actId="478"/>
          <ac:spMkLst>
            <pc:docMk/>
            <pc:sldMk cId="845445871" sldId="2144328096"/>
            <ac:spMk id="30" creationId="{56D2A8A8-B3B8-41FA-81E1-E4BF55303049}"/>
          </ac:spMkLst>
        </pc:spChg>
        <pc:spChg chg="add del">
          <ac:chgData name="Karolina Guillen" userId="c1c08796-a0be-47c6-af52-5d31fd96ec50" providerId="ADAL" clId="{61C5958E-B310-4538-A1EA-35FEF58E26D0}" dt="2022-03-21T21:40:17.379" v="310" actId="22"/>
          <ac:spMkLst>
            <pc:docMk/>
            <pc:sldMk cId="845445871" sldId="2144328096"/>
            <ac:spMk id="31" creationId="{5CE5B981-C1D4-481F-844F-515488CF485A}"/>
          </ac:spMkLst>
        </pc:spChg>
        <pc:spChg chg="mod">
          <ac:chgData name="Karolina Guillen" userId="c1c08796-a0be-47c6-af52-5d31fd96ec50" providerId="ADAL" clId="{61C5958E-B310-4538-A1EA-35FEF58E26D0}" dt="2022-03-22T21:45:31.479" v="2712" actId="12789"/>
          <ac:spMkLst>
            <pc:docMk/>
            <pc:sldMk cId="845445871" sldId="2144328096"/>
            <ac:spMk id="32" creationId="{68ED7A75-1695-47B5-B6CC-FEE5BE0CC92E}"/>
          </ac:spMkLst>
        </pc:spChg>
        <pc:spChg chg="add mod ord">
          <ac:chgData name="Karolina Guillen" userId="c1c08796-a0be-47c6-af52-5d31fd96ec50" providerId="ADAL" clId="{61C5958E-B310-4538-A1EA-35FEF58E26D0}" dt="2022-03-22T21:45:31.479" v="2712" actId="12789"/>
          <ac:spMkLst>
            <pc:docMk/>
            <pc:sldMk cId="845445871" sldId="2144328096"/>
            <ac:spMk id="33" creationId="{313F32CA-FB99-4AC8-9992-4C471B3D0741}"/>
          </ac:spMkLst>
        </pc:spChg>
        <pc:spChg chg="add mod ord">
          <ac:chgData name="Karolina Guillen" userId="c1c08796-a0be-47c6-af52-5d31fd96ec50" providerId="ADAL" clId="{61C5958E-B310-4538-A1EA-35FEF58E26D0}" dt="2022-03-21T21:41:53.719" v="329"/>
          <ac:spMkLst>
            <pc:docMk/>
            <pc:sldMk cId="845445871" sldId="2144328096"/>
            <ac:spMk id="34" creationId="{27AC168B-BD2B-46AF-B282-1D7FDFB8BB21}"/>
          </ac:spMkLst>
        </pc:spChg>
        <pc:spChg chg="mod">
          <ac:chgData name="Karolina Guillen" userId="c1c08796-a0be-47c6-af52-5d31fd96ec50" providerId="ADAL" clId="{61C5958E-B310-4538-A1EA-35FEF58E26D0}" dt="2022-03-21T21:41:24.604" v="318" actId="207"/>
          <ac:spMkLst>
            <pc:docMk/>
            <pc:sldMk cId="845445871" sldId="2144328096"/>
            <ac:spMk id="64" creationId="{D052FE13-A37F-4019-A29D-50AE3EBE4327}"/>
          </ac:spMkLst>
        </pc:spChg>
        <pc:spChg chg="mod">
          <ac:chgData name="Karolina Guillen" userId="c1c08796-a0be-47c6-af52-5d31fd96ec50" providerId="ADAL" clId="{61C5958E-B310-4538-A1EA-35FEF58E26D0}" dt="2022-03-21T21:41:24.604" v="318" actId="207"/>
          <ac:spMkLst>
            <pc:docMk/>
            <pc:sldMk cId="845445871" sldId="2144328096"/>
            <ac:spMk id="65" creationId="{37BAF790-387A-48E7-92AD-34BD7ACD0645}"/>
          </ac:spMkLst>
        </pc:spChg>
        <pc:spChg chg="mod">
          <ac:chgData name="Karolina Guillen" userId="c1c08796-a0be-47c6-af52-5d31fd96ec50" providerId="ADAL" clId="{61C5958E-B310-4538-A1EA-35FEF58E26D0}" dt="2022-03-21T21:41:24.604" v="318" actId="207"/>
          <ac:spMkLst>
            <pc:docMk/>
            <pc:sldMk cId="845445871" sldId="2144328096"/>
            <ac:spMk id="66" creationId="{4E0051BD-A127-4496-BA6E-49D61A2F3C20}"/>
          </ac:spMkLst>
        </pc:spChg>
        <pc:spChg chg="mod">
          <ac:chgData name="Karolina Guillen" userId="c1c08796-a0be-47c6-af52-5d31fd96ec50" providerId="ADAL" clId="{61C5958E-B310-4538-A1EA-35FEF58E26D0}" dt="2022-03-21T21:41:24.604" v="318" actId="207"/>
          <ac:spMkLst>
            <pc:docMk/>
            <pc:sldMk cId="845445871" sldId="2144328096"/>
            <ac:spMk id="67" creationId="{0E27DC9F-EAE9-41A6-AB52-BD47C0352690}"/>
          </ac:spMkLst>
        </pc:spChg>
        <pc:spChg chg="mod">
          <ac:chgData name="Karolina Guillen" userId="c1c08796-a0be-47c6-af52-5d31fd96ec50" providerId="ADAL" clId="{61C5958E-B310-4538-A1EA-35FEF58E26D0}" dt="2022-03-21T21:41:24.604" v="318" actId="207"/>
          <ac:spMkLst>
            <pc:docMk/>
            <pc:sldMk cId="845445871" sldId="2144328096"/>
            <ac:spMk id="68" creationId="{A8DB206B-D165-4121-B785-172E77182002}"/>
          </ac:spMkLst>
        </pc:spChg>
        <pc:spChg chg="mod">
          <ac:chgData name="Karolina Guillen" userId="c1c08796-a0be-47c6-af52-5d31fd96ec50" providerId="ADAL" clId="{61C5958E-B310-4538-A1EA-35FEF58E26D0}" dt="2022-03-21T21:41:27.674" v="328" actId="1035"/>
          <ac:spMkLst>
            <pc:docMk/>
            <pc:sldMk cId="845445871" sldId="2144328096"/>
            <ac:spMk id="72" creationId="{B2CCEBBB-5E0F-49EC-8D18-66C98B17CF46}"/>
          </ac:spMkLst>
        </pc:spChg>
        <pc:picChg chg="add mod ord">
          <ac:chgData name="Karolina Guillen" userId="c1c08796-a0be-47c6-af52-5d31fd96ec50" providerId="ADAL" clId="{61C5958E-B310-4538-A1EA-35FEF58E26D0}" dt="2022-03-21T21:42:17.959" v="331" actId="14826"/>
          <ac:picMkLst>
            <pc:docMk/>
            <pc:sldMk cId="845445871" sldId="2144328096"/>
            <ac:picMk id="35" creationId="{7146340A-4BC2-49EC-884C-F3E06F094093}"/>
          </ac:picMkLst>
        </pc:picChg>
        <pc:picChg chg="add mod">
          <ac:chgData name="Karolina Guillen" userId="c1c08796-a0be-47c6-af52-5d31fd96ec50" providerId="ADAL" clId="{61C5958E-B310-4538-A1EA-35FEF58E26D0}" dt="2022-03-21T21:43:52.107" v="374"/>
          <ac:picMkLst>
            <pc:docMk/>
            <pc:sldMk cId="845445871" sldId="2144328096"/>
            <ac:picMk id="36" creationId="{2D8A3052-0490-4464-994F-848F0570DBE3}"/>
          </ac:picMkLst>
        </pc:picChg>
        <pc:picChg chg="add mod">
          <ac:chgData name="Karolina Guillen" userId="c1c08796-a0be-47c6-af52-5d31fd96ec50" providerId="ADAL" clId="{61C5958E-B310-4538-A1EA-35FEF58E26D0}" dt="2022-03-21T22:22:20.468" v="1735"/>
          <ac:picMkLst>
            <pc:docMk/>
            <pc:sldMk cId="845445871" sldId="2144328096"/>
            <ac:picMk id="41" creationId="{91345B29-545C-4B22-9DD6-5FA86513E48E}"/>
          </ac:picMkLst>
        </pc:picChg>
      </pc:sldChg>
      <pc:sldChg chg="addSp delSp modSp mod">
        <pc:chgData name="Karolina Guillen" userId="c1c08796-a0be-47c6-af52-5d31fd96ec50" providerId="ADAL" clId="{61C5958E-B310-4538-A1EA-35FEF58E26D0}" dt="2022-03-22T21:45:37.440" v="2713" actId="12789"/>
        <pc:sldMkLst>
          <pc:docMk/>
          <pc:sldMk cId="1474712545" sldId="2144328217"/>
        </pc:sldMkLst>
        <pc:spChg chg="del">
          <ac:chgData name="Karolina Guillen" userId="c1c08796-a0be-47c6-af52-5d31fd96ec50" providerId="ADAL" clId="{61C5958E-B310-4538-A1EA-35FEF58E26D0}" dt="2022-03-21T21:35:28.935" v="139" actId="478"/>
          <ac:spMkLst>
            <pc:docMk/>
            <pc:sldMk cId="1474712545" sldId="2144328217"/>
            <ac:spMk id="12" creationId="{9C27990B-ADEC-4109-A33D-257045449FA0}"/>
          </ac:spMkLst>
        </pc:spChg>
        <pc:spChg chg="mod topLvl">
          <ac:chgData name="Karolina Guillen" userId="c1c08796-a0be-47c6-af52-5d31fd96ec50" providerId="ADAL" clId="{61C5958E-B310-4538-A1EA-35FEF58E26D0}" dt="2022-03-21T21:39:11.670" v="269" actId="1036"/>
          <ac:spMkLst>
            <pc:docMk/>
            <pc:sldMk cId="1474712545" sldId="2144328217"/>
            <ac:spMk id="13" creationId="{C883BB16-B183-498C-9B10-B425AA839271}"/>
          </ac:spMkLst>
        </pc:spChg>
        <pc:spChg chg="mod topLvl">
          <ac:chgData name="Karolina Guillen" userId="c1c08796-a0be-47c6-af52-5d31fd96ec50" providerId="ADAL" clId="{61C5958E-B310-4538-A1EA-35FEF58E26D0}" dt="2022-03-21T21:39:11.670" v="269" actId="1036"/>
          <ac:spMkLst>
            <pc:docMk/>
            <pc:sldMk cId="1474712545" sldId="2144328217"/>
            <ac:spMk id="14" creationId="{A7E96B4F-1074-4E3E-B9D8-6E8F778A1982}"/>
          </ac:spMkLst>
        </pc:spChg>
        <pc:spChg chg="mod topLvl">
          <ac:chgData name="Karolina Guillen" userId="c1c08796-a0be-47c6-af52-5d31fd96ec50" providerId="ADAL" clId="{61C5958E-B310-4538-A1EA-35FEF58E26D0}" dt="2022-03-21T21:39:11.670" v="269" actId="1036"/>
          <ac:spMkLst>
            <pc:docMk/>
            <pc:sldMk cId="1474712545" sldId="2144328217"/>
            <ac:spMk id="15" creationId="{0C4E5245-5646-433A-AEC9-0C11A88373B7}"/>
          </ac:spMkLst>
        </pc:spChg>
        <pc:spChg chg="mod topLvl">
          <ac:chgData name="Karolina Guillen" userId="c1c08796-a0be-47c6-af52-5d31fd96ec50" providerId="ADAL" clId="{61C5958E-B310-4538-A1EA-35FEF58E26D0}" dt="2022-03-21T21:39:11.670" v="269" actId="1036"/>
          <ac:spMkLst>
            <pc:docMk/>
            <pc:sldMk cId="1474712545" sldId="2144328217"/>
            <ac:spMk id="25" creationId="{598448AD-E2D3-419C-8694-428CE8993D2E}"/>
          </ac:spMkLst>
        </pc:spChg>
        <pc:spChg chg="mod topLvl">
          <ac:chgData name="Karolina Guillen" userId="c1c08796-a0be-47c6-af52-5d31fd96ec50" providerId="ADAL" clId="{61C5958E-B310-4538-A1EA-35FEF58E26D0}" dt="2022-03-21T21:39:11.670" v="269" actId="1036"/>
          <ac:spMkLst>
            <pc:docMk/>
            <pc:sldMk cId="1474712545" sldId="2144328217"/>
            <ac:spMk id="26" creationId="{E3BA757A-8AD5-45D3-8791-A8BF68115812}"/>
          </ac:spMkLst>
        </pc:spChg>
        <pc:spChg chg="mod topLvl">
          <ac:chgData name="Karolina Guillen" userId="c1c08796-a0be-47c6-af52-5d31fd96ec50" providerId="ADAL" clId="{61C5958E-B310-4538-A1EA-35FEF58E26D0}" dt="2022-03-21T21:39:11.670" v="269" actId="1036"/>
          <ac:spMkLst>
            <pc:docMk/>
            <pc:sldMk cId="1474712545" sldId="2144328217"/>
            <ac:spMk id="27" creationId="{30C9641A-16A2-4104-9C55-D23F6B84E691}"/>
          </ac:spMkLst>
        </pc:spChg>
        <pc:spChg chg="mod topLvl">
          <ac:chgData name="Karolina Guillen" userId="c1c08796-a0be-47c6-af52-5d31fd96ec50" providerId="ADAL" clId="{61C5958E-B310-4538-A1EA-35FEF58E26D0}" dt="2022-03-21T21:39:11.670" v="269" actId="1036"/>
          <ac:spMkLst>
            <pc:docMk/>
            <pc:sldMk cId="1474712545" sldId="2144328217"/>
            <ac:spMk id="28" creationId="{A8A48FE1-93BC-411F-84C3-21AF0A7D498A}"/>
          </ac:spMkLst>
        </pc:spChg>
        <pc:spChg chg="mod topLvl">
          <ac:chgData name="Karolina Guillen" userId="c1c08796-a0be-47c6-af52-5d31fd96ec50" providerId="ADAL" clId="{61C5958E-B310-4538-A1EA-35FEF58E26D0}" dt="2022-03-21T21:39:11.670" v="269" actId="1036"/>
          <ac:spMkLst>
            <pc:docMk/>
            <pc:sldMk cId="1474712545" sldId="2144328217"/>
            <ac:spMk id="29" creationId="{56FD5241-FF34-45EB-B765-35664FEFC366}"/>
          </ac:spMkLst>
        </pc:spChg>
        <pc:spChg chg="mod topLvl">
          <ac:chgData name="Karolina Guillen" userId="c1c08796-a0be-47c6-af52-5d31fd96ec50" providerId="ADAL" clId="{61C5958E-B310-4538-A1EA-35FEF58E26D0}" dt="2022-03-21T21:39:11.670" v="269" actId="1036"/>
          <ac:spMkLst>
            <pc:docMk/>
            <pc:sldMk cId="1474712545" sldId="2144328217"/>
            <ac:spMk id="30" creationId="{1848390F-4F6C-48FA-98B9-BEA744820A2D}"/>
          </ac:spMkLst>
        </pc:spChg>
        <pc:spChg chg="mod">
          <ac:chgData name="Karolina Guillen" userId="c1c08796-a0be-47c6-af52-5d31fd96ec50" providerId="ADAL" clId="{61C5958E-B310-4538-A1EA-35FEF58E26D0}" dt="2022-03-22T21:45:37.440" v="2713" actId="12789"/>
          <ac:spMkLst>
            <pc:docMk/>
            <pc:sldMk cId="1474712545" sldId="2144328217"/>
            <ac:spMk id="32" creationId="{68ED7A75-1695-47B5-B6CC-FEE5BE0CC92E}"/>
          </ac:spMkLst>
        </pc:spChg>
        <pc:spChg chg="mod topLvl">
          <ac:chgData name="Karolina Guillen" userId="c1c08796-a0be-47c6-af52-5d31fd96ec50" providerId="ADAL" clId="{61C5958E-B310-4538-A1EA-35FEF58E26D0}" dt="2022-03-21T21:39:11.670" v="269" actId="1036"/>
          <ac:spMkLst>
            <pc:docMk/>
            <pc:sldMk cId="1474712545" sldId="2144328217"/>
            <ac:spMk id="33" creationId="{AF971173-1557-44C1-8DD3-E638621F02A5}"/>
          </ac:spMkLst>
        </pc:spChg>
        <pc:spChg chg="mod topLvl">
          <ac:chgData name="Karolina Guillen" userId="c1c08796-a0be-47c6-af52-5d31fd96ec50" providerId="ADAL" clId="{61C5958E-B310-4538-A1EA-35FEF58E26D0}" dt="2022-03-21T21:39:11.670" v="269" actId="1036"/>
          <ac:spMkLst>
            <pc:docMk/>
            <pc:sldMk cId="1474712545" sldId="2144328217"/>
            <ac:spMk id="35" creationId="{79E02AC0-750C-49C7-ACF3-157EC1770F62}"/>
          </ac:spMkLst>
        </pc:spChg>
        <pc:spChg chg="mod topLvl">
          <ac:chgData name="Karolina Guillen" userId="c1c08796-a0be-47c6-af52-5d31fd96ec50" providerId="ADAL" clId="{61C5958E-B310-4538-A1EA-35FEF58E26D0}" dt="2022-03-21T21:39:11.670" v="269" actId="1036"/>
          <ac:spMkLst>
            <pc:docMk/>
            <pc:sldMk cId="1474712545" sldId="2144328217"/>
            <ac:spMk id="36" creationId="{8575424F-32C5-4CAA-9165-702E167F8D5C}"/>
          </ac:spMkLst>
        </pc:spChg>
        <pc:spChg chg="mod topLvl">
          <ac:chgData name="Karolina Guillen" userId="c1c08796-a0be-47c6-af52-5d31fd96ec50" providerId="ADAL" clId="{61C5958E-B310-4538-A1EA-35FEF58E26D0}" dt="2022-03-21T21:39:11.670" v="269" actId="1036"/>
          <ac:spMkLst>
            <pc:docMk/>
            <pc:sldMk cId="1474712545" sldId="2144328217"/>
            <ac:spMk id="37" creationId="{466DC308-0ED4-42E3-AB00-1047FA967FC6}"/>
          </ac:spMkLst>
        </pc:spChg>
        <pc:spChg chg="mod topLvl">
          <ac:chgData name="Karolina Guillen" userId="c1c08796-a0be-47c6-af52-5d31fd96ec50" providerId="ADAL" clId="{61C5958E-B310-4538-A1EA-35FEF58E26D0}" dt="2022-03-21T21:39:11.670" v="269" actId="1036"/>
          <ac:spMkLst>
            <pc:docMk/>
            <pc:sldMk cId="1474712545" sldId="2144328217"/>
            <ac:spMk id="38" creationId="{FB00D8BE-8738-4071-88D5-42D5A91B7836}"/>
          </ac:spMkLst>
        </pc:spChg>
        <pc:spChg chg="mod topLvl">
          <ac:chgData name="Karolina Guillen" userId="c1c08796-a0be-47c6-af52-5d31fd96ec50" providerId="ADAL" clId="{61C5958E-B310-4538-A1EA-35FEF58E26D0}" dt="2022-03-21T21:39:11.670" v="269" actId="1036"/>
          <ac:spMkLst>
            <pc:docMk/>
            <pc:sldMk cId="1474712545" sldId="2144328217"/>
            <ac:spMk id="39" creationId="{9D22F735-E93A-45A7-9E4A-C0A7F6CCD72C}"/>
          </ac:spMkLst>
        </pc:spChg>
        <pc:spChg chg="mod topLvl">
          <ac:chgData name="Karolina Guillen" userId="c1c08796-a0be-47c6-af52-5d31fd96ec50" providerId="ADAL" clId="{61C5958E-B310-4538-A1EA-35FEF58E26D0}" dt="2022-03-21T21:39:11.670" v="269" actId="1036"/>
          <ac:spMkLst>
            <pc:docMk/>
            <pc:sldMk cId="1474712545" sldId="2144328217"/>
            <ac:spMk id="40" creationId="{01EDD943-EB7E-450E-B219-B34B5F0A04D3}"/>
          </ac:spMkLst>
        </pc:spChg>
        <pc:spChg chg="mod topLvl">
          <ac:chgData name="Karolina Guillen" userId="c1c08796-a0be-47c6-af52-5d31fd96ec50" providerId="ADAL" clId="{61C5958E-B310-4538-A1EA-35FEF58E26D0}" dt="2022-03-21T21:39:11.670" v="269" actId="1036"/>
          <ac:spMkLst>
            <pc:docMk/>
            <pc:sldMk cId="1474712545" sldId="2144328217"/>
            <ac:spMk id="41" creationId="{934E9EBF-6173-4E6E-8B9E-3CB281D47A36}"/>
          </ac:spMkLst>
        </pc:spChg>
        <pc:spChg chg="del">
          <ac:chgData name="Karolina Guillen" userId="c1c08796-a0be-47c6-af52-5d31fd96ec50" providerId="ADAL" clId="{61C5958E-B310-4538-A1EA-35FEF58E26D0}" dt="2022-03-21T21:38:16.469" v="168" actId="478"/>
          <ac:spMkLst>
            <pc:docMk/>
            <pc:sldMk cId="1474712545" sldId="2144328217"/>
            <ac:spMk id="42" creationId="{DF49223D-6D16-4641-9387-41D92F20B4F5}"/>
          </ac:spMkLst>
        </pc:spChg>
        <pc:spChg chg="mod topLvl">
          <ac:chgData name="Karolina Guillen" userId="c1c08796-a0be-47c6-af52-5d31fd96ec50" providerId="ADAL" clId="{61C5958E-B310-4538-A1EA-35FEF58E26D0}" dt="2022-03-21T21:39:11.670" v="269" actId="1036"/>
          <ac:spMkLst>
            <pc:docMk/>
            <pc:sldMk cId="1474712545" sldId="2144328217"/>
            <ac:spMk id="43" creationId="{32100003-8D8F-4D3B-B7E8-77541857D513}"/>
          </ac:spMkLst>
        </pc:spChg>
        <pc:spChg chg="add del mod ord">
          <ac:chgData name="Karolina Guillen" userId="c1c08796-a0be-47c6-af52-5d31fd96ec50" providerId="ADAL" clId="{61C5958E-B310-4538-A1EA-35FEF58E26D0}" dt="2022-03-21T21:38:14.490" v="167" actId="478"/>
          <ac:spMkLst>
            <pc:docMk/>
            <pc:sldMk cId="1474712545" sldId="2144328217"/>
            <ac:spMk id="44" creationId="{FD88F57F-28E2-4ECA-A481-32095DD01651}"/>
          </ac:spMkLst>
        </pc:spChg>
        <pc:spChg chg="add mod ord">
          <ac:chgData name="Karolina Guillen" userId="c1c08796-a0be-47c6-af52-5d31fd96ec50" providerId="ADAL" clId="{61C5958E-B310-4538-A1EA-35FEF58E26D0}" dt="2022-03-22T21:45:37.440" v="2713" actId="12789"/>
          <ac:spMkLst>
            <pc:docMk/>
            <pc:sldMk cId="1474712545" sldId="2144328217"/>
            <ac:spMk id="45" creationId="{981DCB2E-F53B-4A79-96E4-CD8D3668E0B4}"/>
          </ac:spMkLst>
        </pc:spChg>
        <pc:spChg chg="add mod ord">
          <ac:chgData name="Karolina Guillen" userId="c1c08796-a0be-47c6-af52-5d31fd96ec50" providerId="ADAL" clId="{61C5958E-B310-4538-A1EA-35FEF58E26D0}" dt="2022-03-21T21:39:21.716" v="271" actId="167"/>
          <ac:spMkLst>
            <pc:docMk/>
            <pc:sldMk cId="1474712545" sldId="2144328217"/>
            <ac:spMk id="46" creationId="{784F65B9-76EE-44A4-BD55-6DED7A46B2F1}"/>
          </ac:spMkLst>
        </pc:spChg>
        <pc:spChg chg="mod">
          <ac:chgData name="Karolina Guillen" userId="c1c08796-a0be-47c6-af52-5d31fd96ec50" providerId="ADAL" clId="{61C5958E-B310-4538-A1EA-35FEF58E26D0}" dt="2022-03-21T22:22:17.213" v="1734" actId="1036"/>
          <ac:spMkLst>
            <pc:docMk/>
            <pc:sldMk cId="1474712545" sldId="2144328217"/>
            <ac:spMk id="72" creationId="{B2CCEBBB-5E0F-49EC-8D18-66C98B17CF46}"/>
          </ac:spMkLst>
        </pc:spChg>
        <pc:grpChg chg="del">
          <ac:chgData name="Karolina Guillen" userId="c1c08796-a0be-47c6-af52-5d31fd96ec50" providerId="ADAL" clId="{61C5958E-B310-4538-A1EA-35FEF58E26D0}" dt="2022-03-21T21:37:40.204" v="160" actId="165"/>
          <ac:grpSpMkLst>
            <pc:docMk/>
            <pc:sldMk cId="1474712545" sldId="2144328217"/>
            <ac:grpSpMk id="2" creationId="{698E35FD-11E1-46BE-993C-3D8EB37E01B4}"/>
          </ac:grpSpMkLst>
        </pc:grpChg>
        <pc:grpChg chg="del">
          <ac:chgData name="Karolina Guillen" userId="c1c08796-a0be-47c6-af52-5d31fd96ec50" providerId="ADAL" clId="{61C5958E-B310-4538-A1EA-35FEF58E26D0}" dt="2022-03-21T21:37:40.204" v="160" actId="165"/>
          <ac:grpSpMkLst>
            <pc:docMk/>
            <pc:sldMk cId="1474712545" sldId="2144328217"/>
            <ac:grpSpMk id="3" creationId="{0B310DD7-6956-4296-8136-295B875FB5B9}"/>
          </ac:grpSpMkLst>
        </pc:grpChg>
        <pc:grpChg chg="del">
          <ac:chgData name="Karolina Guillen" userId="c1c08796-a0be-47c6-af52-5d31fd96ec50" providerId="ADAL" clId="{61C5958E-B310-4538-A1EA-35FEF58E26D0}" dt="2022-03-21T21:37:40.204" v="160" actId="165"/>
          <ac:grpSpMkLst>
            <pc:docMk/>
            <pc:sldMk cId="1474712545" sldId="2144328217"/>
            <ac:grpSpMk id="4" creationId="{9311D9D3-678C-4FD4-86BA-A43F21961501}"/>
          </ac:grpSpMkLst>
        </pc:grpChg>
        <pc:grpChg chg="del">
          <ac:chgData name="Karolina Guillen" userId="c1c08796-a0be-47c6-af52-5d31fd96ec50" providerId="ADAL" clId="{61C5958E-B310-4538-A1EA-35FEF58E26D0}" dt="2022-03-21T21:37:40.204" v="160" actId="165"/>
          <ac:grpSpMkLst>
            <pc:docMk/>
            <pc:sldMk cId="1474712545" sldId="2144328217"/>
            <ac:grpSpMk id="10" creationId="{EEB0C838-93F3-4507-8218-7BCE85FA48EC}"/>
          </ac:grpSpMkLst>
        </pc:grpChg>
        <pc:grpChg chg="del">
          <ac:chgData name="Karolina Guillen" userId="c1c08796-a0be-47c6-af52-5d31fd96ec50" providerId="ADAL" clId="{61C5958E-B310-4538-A1EA-35FEF58E26D0}" dt="2022-03-21T21:37:40.204" v="160" actId="165"/>
          <ac:grpSpMkLst>
            <pc:docMk/>
            <pc:sldMk cId="1474712545" sldId="2144328217"/>
            <ac:grpSpMk id="11" creationId="{9F3ACBB2-A158-4AA6-A12D-4CE425310F18}"/>
          </ac:grpSpMkLst>
        </pc:grpChg>
        <pc:grpChg chg="del">
          <ac:chgData name="Karolina Guillen" userId="c1c08796-a0be-47c6-af52-5d31fd96ec50" providerId="ADAL" clId="{61C5958E-B310-4538-A1EA-35FEF58E26D0}" dt="2022-03-21T21:37:40.204" v="160" actId="165"/>
          <ac:grpSpMkLst>
            <pc:docMk/>
            <pc:sldMk cId="1474712545" sldId="2144328217"/>
            <ac:grpSpMk id="16" creationId="{A5796023-54C7-4552-BCA4-C32C7F5B8424}"/>
          </ac:grpSpMkLst>
        </pc:grpChg>
        <pc:grpChg chg="add del mod">
          <ac:chgData name="Karolina Guillen" userId="c1c08796-a0be-47c6-af52-5d31fd96ec50" providerId="ADAL" clId="{61C5958E-B310-4538-A1EA-35FEF58E26D0}" dt="2022-03-21T21:38:39.782" v="173" actId="165"/>
          <ac:grpSpMkLst>
            <pc:docMk/>
            <pc:sldMk cId="1474712545" sldId="2144328217"/>
            <ac:grpSpMk id="17" creationId="{029B63E3-01C6-4CD2-9FBD-5B64C7CBB368}"/>
          </ac:grpSpMkLst>
        </pc:grpChg>
        <pc:picChg chg="del">
          <ac:chgData name="Karolina Guillen" userId="c1c08796-a0be-47c6-af52-5d31fd96ec50" providerId="ADAL" clId="{61C5958E-B310-4538-A1EA-35FEF58E26D0}" dt="2022-03-21T21:38:20.615" v="169" actId="478"/>
          <ac:picMkLst>
            <pc:docMk/>
            <pc:sldMk cId="1474712545" sldId="2144328217"/>
            <ac:picMk id="9" creationId="{BA515FEF-8F19-4585-A782-3F8EC262E8E5}"/>
          </ac:picMkLst>
        </pc:picChg>
        <pc:picChg chg="add mod ord">
          <ac:chgData name="Karolina Guillen" userId="c1c08796-a0be-47c6-af52-5d31fd96ec50" providerId="ADAL" clId="{61C5958E-B310-4538-A1EA-35FEF58E26D0}" dt="2022-03-21T21:39:21.716" v="271" actId="167"/>
          <ac:picMkLst>
            <pc:docMk/>
            <pc:sldMk cId="1474712545" sldId="2144328217"/>
            <ac:picMk id="47" creationId="{67191D1B-E666-4639-96D2-7FA01CCFA9C6}"/>
          </ac:picMkLst>
        </pc:picChg>
        <pc:picChg chg="add mod">
          <ac:chgData name="Karolina Guillen" userId="c1c08796-a0be-47c6-af52-5d31fd96ec50" providerId="ADAL" clId="{61C5958E-B310-4538-A1EA-35FEF58E26D0}" dt="2022-03-21T21:43:50.433" v="373"/>
          <ac:picMkLst>
            <pc:docMk/>
            <pc:sldMk cId="1474712545" sldId="2144328217"/>
            <ac:picMk id="48" creationId="{6408CEE4-D998-406F-AF27-AF41476A5E70}"/>
          </ac:picMkLst>
        </pc:picChg>
        <pc:picChg chg="add mod">
          <ac:chgData name="Karolina Guillen" userId="c1c08796-a0be-47c6-af52-5d31fd96ec50" providerId="ADAL" clId="{61C5958E-B310-4538-A1EA-35FEF58E26D0}" dt="2022-03-21T22:22:12.728" v="1723"/>
          <ac:picMkLst>
            <pc:docMk/>
            <pc:sldMk cId="1474712545" sldId="2144328217"/>
            <ac:picMk id="49" creationId="{CBD9BD3A-F22F-4197-9BCC-A445E207C078}"/>
          </ac:picMkLst>
        </pc:picChg>
      </pc:sldChg>
      <pc:sldChg chg="addSp delSp modSp mod">
        <pc:chgData name="Karolina Guillen" userId="c1c08796-a0be-47c6-af52-5d31fd96ec50" providerId="ADAL" clId="{61C5958E-B310-4538-A1EA-35FEF58E26D0}" dt="2022-03-22T13:26:24.218" v="1805" actId="20577"/>
        <pc:sldMkLst>
          <pc:docMk/>
          <pc:sldMk cId="3679344153" sldId="2144328218"/>
        </pc:sldMkLst>
        <pc:spChg chg="add del">
          <ac:chgData name="Karolina Guillen" userId="c1c08796-a0be-47c6-af52-5d31fd96ec50" providerId="ADAL" clId="{61C5958E-B310-4538-A1EA-35FEF58E26D0}" dt="2022-03-21T21:34:09.678" v="124" actId="478"/>
          <ac:spMkLst>
            <pc:docMk/>
            <pc:sldMk cId="3679344153" sldId="2144328218"/>
            <ac:spMk id="12" creationId="{9C27990B-ADEC-4109-A33D-257045449FA0}"/>
          </ac:spMkLst>
        </pc:spChg>
        <pc:spChg chg="add del ord">
          <ac:chgData name="Karolina Guillen" userId="c1c08796-a0be-47c6-af52-5d31fd96ec50" providerId="ADAL" clId="{61C5958E-B310-4538-A1EA-35FEF58E26D0}" dt="2022-03-21T21:37:05.088" v="155" actId="21"/>
          <ac:spMkLst>
            <pc:docMk/>
            <pc:sldMk cId="3679344153" sldId="2144328218"/>
            <ac:spMk id="17" creationId="{84F16791-DACD-4C18-869D-59332D7F34DC}"/>
          </ac:spMkLst>
        </pc:spChg>
        <pc:spChg chg="mod topLvl">
          <ac:chgData name="Karolina Guillen" userId="c1c08796-a0be-47c6-af52-5d31fd96ec50" providerId="ADAL" clId="{61C5958E-B310-4538-A1EA-35FEF58E26D0}" dt="2022-03-21T21:37:19.330" v="157" actId="1582"/>
          <ac:spMkLst>
            <pc:docMk/>
            <pc:sldMk cId="3679344153" sldId="2144328218"/>
            <ac:spMk id="25" creationId="{598448AD-E2D3-419C-8694-428CE8993D2E}"/>
          </ac:spMkLst>
        </pc:spChg>
        <pc:spChg chg="mod topLvl">
          <ac:chgData name="Karolina Guillen" userId="c1c08796-a0be-47c6-af52-5d31fd96ec50" providerId="ADAL" clId="{61C5958E-B310-4538-A1EA-35FEF58E26D0}" dt="2022-03-21T21:37:12.853" v="156" actId="165"/>
          <ac:spMkLst>
            <pc:docMk/>
            <pc:sldMk cId="3679344153" sldId="2144328218"/>
            <ac:spMk id="26" creationId="{E3BA757A-8AD5-45D3-8791-A8BF68115812}"/>
          </ac:spMkLst>
        </pc:spChg>
        <pc:spChg chg="mod topLvl">
          <ac:chgData name="Karolina Guillen" userId="c1c08796-a0be-47c6-af52-5d31fd96ec50" providerId="ADAL" clId="{61C5958E-B310-4538-A1EA-35FEF58E26D0}" dt="2022-03-21T21:37:12.853" v="156" actId="165"/>
          <ac:spMkLst>
            <pc:docMk/>
            <pc:sldMk cId="3679344153" sldId="2144328218"/>
            <ac:spMk id="27" creationId="{30C9641A-16A2-4104-9C55-D23F6B84E691}"/>
          </ac:spMkLst>
        </pc:spChg>
        <pc:spChg chg="del">
          <ac:chgData name="Karolina Guillen" userId="c1c08796-a0be-47c6-af52-5d31fd96ec50" providerId="ADAL" clId="{61C5958E-B310-4538-A1EA-35FEF58E26D0}" dt="2022-03-21T21:34:25.718" v="127" actId="478"/>
          <ac:spMkLst>
            <pc:docMk/>
            <pc:sldMk cId="3679344153" sldId="2144328218"/>
            <ac:spMk id="28" creationId="{9D69CFCB-5E89-481D-876C-A3D0A2DD4F56}"/>
          </ac:spMkLst>
        </pc:spChg>
        <pc:spChg chg="mod">
          <ac:chgData name="Karolina Guillen" userId="c1c08796-a0be-47c6-af52-5d31fd96ec50" providerId="ADAL" clId="{61C5958E-B310-4538-A1EA-35FEF58E26D0}" dt="2022-03-21T21:34:24.463" v="126" actId="207"/>
          <ac:spMkLst>
            <pc:docMk/>
            <pc:sldMk cId="3679344153" sldId="2144328218"/>
            <ac:spMk id="29" creationId="{45A75329-8F5C-41E9-A084-8392D871616A}"/>
          </ac:spMkLst>
        </pc:spChg>
        <pc:spChg chg="mod">
          <ac:chgData name="Karolina Guillen" userId="c1c08796-a0be-47c6-af52-5d31fd96ec50" providerId="ADAL" clId="{61C5958E-B310-4538-A1EA-35FEF58E26D0}" dt="2022-03-22T13:26:24.218" v="1805" actId="20577"/>
          <ac:spMkLst>
            <pc:docMk/>
            <pc:sldMk cId="3679344153" sldId="2144328218"/>
            <ac:spMk id="32" creationId="{68ED7A75-1695-47B5-B6CC-FEE5BE0CC92E}"/>
          </ac:spMkLst>
        </pc:spChg>
        <pc:spChg chg="mod topLvl">
          <ac:chgData name="Karolina Guillen" userId="c1c08796-a0be-47c6-af52-5d31fd96ec50" providerId="ADAL" clId="{61C5958E-B310-4538-A1EA-35FEF58E26D0}" dt="2022-03-21T21:37:19.330" v="157" actId="1582"/>
          <ac:spMkLst>
            <pc:docMk/>
            <pc:sldMk cId="3679344153" sldId="2144328218"/>
            <ac:spMk id="33" creationId="{AF971173-1557-44C1-8DD3-E638621F02A5}"/>
          </ac:spMkLst>
        </pc:spChg>
        <pc:spChg chg="del">
          <ac:chgData name="Karolina Guillen" userId="c1c08796-a0be-47c6-af52-5d31fd96ec50" providerId="ADAL" clId="{61C5958E-B310-4538-A1EA-35FEF58E26D0}" dt="2022-03-21T21:34:02.239" v="121" actId="478"/>
          <ac:spMkLst>
            <pc:docMk/>
            <pc:sldMk cId="3679344153" sldId="2144328218"/>
            <ac:spMk id="34" creationId="{760E268D-5EC8-47A1-9A8B-45BF3BD65735}"/>
          </ac:spMkLst>
        </pc:spChg>
        <pc:spChg chg="mod topLvl">
          <ac:chgData name="Karolina Guillen" userId="c1c08796-a0be-47c6-af52-5d31fd96ec50" providerId="ADAL" clId="{61C5958E-B310-4538-A1EA-35FEF58E26D0}" dt="2022-03-21T21:37:12.853" v="156" actId="165"/>
          <ac:spMkLst>
            <pc:docMk/>
            <pc:sldMk cId="3679344153" sldId="2144328218"/>
            <ac:spMk id="35" creationId="{79E02AC0-750C-49C7-ACF3-157EC1770F62}"/>
          </ac:spMkLst>
        </pc:spChg>
        <pc:spChg chg="mod topLvl">
          <ac:chgData name="Karolina Guillen" userId="c1c08796-a0be-47c6-af52-5d31fd96ec50" providerId="ADAL" clId="{61C5958E-B310-4538-A1EA-35FEF58E26D0}" dt="2022-03-21T21:37:12.853" v="156" actId="165"/>
          <ac:spMkLst>
            <pc:docMk/>
            <pc:sldMk cId="3679344153" sldId="2144328218"/>
            <ac:spMk id="36" creationId="{8575424F-32C5-4CAA-9165-702E167F8D5C}"/>
          </ac:spMkLst>
        </pc:spChg>
        <pc:spChg chg="add mod ord">
          <ac:chgData name="Karolina Guillen" userId="c1c08796-a0be-47c6-af52-5d31fd96ec50" providerId="ADAL" clId="{61C5958E-B310-4538-A1EA-35FEF58E26D0}" dt="2022-03-21T21:26:16.652" v="2" actId="167"/>
          <ac:spMkLst>
            <pc:docMk/>
            <pc:sldMk cId="3679344153" sldId="2144328218"/>
            <ac:spMk id="37" creationId="{D70531A0-2E65-4203-A626-AA7D4C23A142}"/>
          </ac:spMkLst>
        </pc:spChg>
        <pc:spChg chg="mod topLvl">
          <ac:chgData name="Karolina Guillen" userId="c1c08796-a0be-47c6-af52-5d31fd96ec50" providerId="ADAL" clId="{61C5958E-B310-4538-A1EA-35FEF58E26D0}" dt="2022-03-21T21:37:19.330" v="157" actId="1582"/>
          <ac:spMkLst>
            <pc:docMk/>
            <pc:sldMk cId="3679344153" sldId="2144328218"/>
            <ac:spMk id="38" creationId="{FB00D8BE-8738-4071-88D5-42D5A91B7836}"/>
          </ac:spMkLst>
        </pc:spChg>
        <pc:spChg chg="mod topLvl">
          <ac:chgData name="Karolina Guillen" userId="c1c08796-a0be-47c6-af52-5d31fd96ec50" providerId="ADAL" clId="{61C5958E-B310-4538-A1EA-35FEF58E26D0}" dt="2022-03-21T21:35:51.188" v="142" actId="165"/>
          <ac:spMkLst>
            <pc:docMk/>
            <pc:sldMk cId="3679344153" sldId="2144328218"/>
            <ac:spMk id="39" creationId="{9D22F735-E93A-45A7-9E4A-C0A7F6CCD72C}"/>
          </ac:spMkLst>
        </pc:spChg>
        <pc:spChg chg="mod topLvl">
          <ac:chgData name="Karolina Guillen" userId="c1c08796-a0be-47c6-af52-5d31fd96ec50" providerId="ADAL" clId="{61C5958E-B310-4538-A1EA-35FEF58E26D0}" dt="2022-03-21T21:35:51.188" v="142" actId="165"/>
          <ac:spMkLst>
            <pc:docMk/>
            <pc:sldMk cId="3679344153" sldId="2144328218"/>
            <ac:spMk id="40" creationId="{01EDD943-EB7E-450E-B219-B34B5F0A04D3}"/>
          </ac:spMkLst>
        </pc:spChg>
        <pc:spChg chg="add mod">
          <ac:chgData name="Karolina Guillen" userId="c1c08796-a0be-47c6-af52-5d31fd96ec50" providerId="ADAL" clId="{61C5958E-B310-4538-A1EA-35FEF58E26D0}" dt="2022-03-21T21:33:59.667" v="120"/>
          <ac:spMkLst>
            <pc:docMk/>
            <pc:sldMk cId="3679344153" sldId="2144328218"/>
            <ac:spMk id="41" creationId="{4FD9561A-4200-41E3-9BAB-08597FE157FF}"/>
          </ac:spMkLst>
        </pc:spChg>
        <pc:spChg chg="mod topLvl">
          <ac:chgData name="Karolina Guillen" userId="c1c08796-a0be-47c6-af52-5d31fd96ec50" providerId="ADAL" clId="{61C5958E-B310-4538-A1EA-35FEF58E26D0}" dt="2022-03-21T21:37:19.330" v="157" actId="1582"/>
          <ac:spMkLst>
            <pc:docMk/>
            <pc:sldMk cId="3679344153" sldId="2144328218"/>
            <ac:spMk id="42" creationId="{A8ADB096-FE7C-472F-AE25-AAD1B208F479}"/>
          </ac:spMkLst>
        </pc:spChg>
        <pc:spChg chg="mod topLvl">
          <ac:chgData name="Karolina Guillen" userId="c1c08796-a0be-47c6-af52-5d31fd96ec50" providerId="ADAL" clId="{61C5958E-B310-4538-A1EA-35FEF58E26D0}" dt="2022-03-21T21:37:12.853" v="156" actId="165"/>
          <ac:spMkLst>
            <pc:docMk/>
            <pc:sldMk cId="3679344153" sldId="2144328218"/>
            <ac:spMk id="43" creationId="{32100003-8D8F-4D3B-B7E8-77541857D513}"/>
          </ac:spMkLst>
        </pc:spChg>
        <pc:spChg chg="mod topLvl">
          <ac:chgData name="Karolina Guillen" userId="c1c08796-a0be-47c6-af52-5d31fd96ec50" providerId="ADAL" clId="{61C5958E-B310-4538-A1EA-35FEF58E26D0}" dt="2022-03-21T21:37:12.853" v="156" actId="165"/>
          <ac:spMkLst>
            <pc:docMk/>
            <pc:sldMk cId="3679344153" sldId="2144328218"/>
            <ac:spMk id="44" creationId="{51F6F998-26F6-4036-A26D-4FA26C72F72D}"/>
          </ac:spMkLst>
        </pc:spChg>
        <pc:spChg chg="mod">
          <ac:chgData name="Karolina Guillen" userId="c1c08796-a0be-47c6-af52-5d31fd96ec50" providerId="ADAL" clId="{61C5958E-B310-4538-A1EA-35FEF58E26D0}" dt="2022-03-21T22:21:50.999" v="1715"/>
          <ac:spMkLst>
            <pc:docMk/>
            <pc:sldMk cId="3679344153" sldId="2144328218"/>
            <ac:spMk id="48" creationId="{1651A0ED-04BC-4AEC-8226-B28A2FC6F001}"/>
          </ac:spMkLst>
        </pc:spChg>
        <pc:spChg chg="mod">
          <ac:chgData name="Karolina Guillen" userId="c1c08796-a0be-47c6-af52-5d31fd96ec50" providerId="ADAL" clId="{61C5958E-B310-4538-A1EA-35FEF58E26D0}" dt="2022-03-21T22:21:50.999" v="1715"/>
          <ac:spMkLst>
            <pc:docMk/>
            <pc:sldMk cId="3679344153" sldId="2144328218"/>
            <ac:spMk id="51" creationId="{2FDF734A-BD38-498D-ABC3-71FC8DAC0FE2}"/>
          </ac:spMkLst>
        </pc:spChg>
        <pc:grpChg chg="del">
          <ac:chgData name="Karolina Guillen" userId="c1c08796-a0be-47c6-af52-5d31fd96ec50" providerId="ADAL" clId="{61C5958E-B310-4538-A1EA-35FEF58E26D0}" dt="2022-03-21T21:37:12.853" v="156" actId="165"/>
          <ac:grpSpMkLst>
            <pc:docMk/>
            <pc:sldMk cId="3679344153" sldId="2144328218"/>
            <ac:grpSpMk id="2" creationId="{F3F058B5-6B24-4CDE-BEBB-23C260468239}"/>
          </ac:grpSpMkLst>
        </pc:grpChg>
        <pc:grpChg chg="del">
          <ac:chgData name="Karolina Guillen" userId="c1c08796-a0be-47c6-af52-5d31fd96ec50" providerId="ADAL" clId="{61C5958E-B310-4538-A1EA-35FEF58E26D0}" dt="2022-03-21T21:37:12.853" v="156" actId="165"/>
          <ac:grpSpMkLst>
            <pc:docMk/>
            <pc:sldMk cId="3679344153" sldId="2144328218"/>
            <ac:grpSpMk id="3" creationId="{D70229AA-27FA-4C60-93DF-D5E5ED8770EF}"/>
          </ac:grpSpMkLst>
        </pc:grpChg>
        <pc:grpChg chg="del">
          <ac:chgData name="Karolina Guillen" userId="c1c08796-a0be-47c6-af52-5d31fd96ec50" providerId="ADAL" clId="{61C5958E-B310-4538-A1EA-35FEF58E26D0}" dt="2022-03-21T21:35:51.188" v="142" actId="165"/>
          <ac:grpSpMkLst>
            <pc:docMk/>
            <pc:sldMk cId="3679344153" sldId="2144328218"/>
            <ac:grpSpMk id="4" creationId="{971EFFBC-5F54-47B1-BE7B-883B2840D819}"/>
          </ac:grpSpMkLst>
        </pc:grpChg>
        <pc:grpChg chg="del">
          <ac:chgData name="Karolina Guillen" userId="c1c08796-a0be-47c6-af52-5d31fd96ec50" providerId="ADAL" clId="{61C5958E-B310-4538-A1EA-35FEF58E26D0}" dt="2022-03-21T21:37:12.853" v="156" actId="165"/>
          <ac:grpSpMkLst>
            <pc:docMk/>
            <pc:sldMk cId="3679344153" sldId="2144328218"/>
            <ac:grpSpMk id="9" creationId="{5DD08785-A056-4AB7-94A7-2DE578FB3E25}"/>
          </ac:grpSpMkLst>
        </pc:grpChg>
        <pc:grpChg chg="add del mod">
          <ac:chgData name="Karolina Guillen" userId="c1c08796-a0be-47c6-af52-5d31fd96ec50" providerId="ADAL" clId="{61C5958E-B310-4538-A1EA-35FEF58E26D0}" dt="2022-03-21T22:21:52.472" v="1716"/>
          <ac:grpSpMkLst>
            <pc:docMk/>
            <pc:sldMk cId="3679344153" sldId="2144328218"/>
            <ac:grpSpMk id="47" creationId="{195089C5-5479-4063-B7BB-557806FE6CE1}"/>
          </ac:grpSpMkLst>
        </pc:grpChg>
        <pc:grpChg chg="mod">
          <ac:chgData name="Karolina Guillen" userId="c1c08796-a0be-47c6-af52-5d31fd96ec50" providerId="ADAL" clId="{61C5958E-B310-4538-A1EA-35FEF58E26D0}" dt="2022-03-21T22:21:50.999" v="1715"/>
          <ac:grpSpMkLst>
            <pc:docMk/>
            <pc:sldMk cId="3679344153" sldId="2144328218"/>
            <ac:grpSpMk id="49" creationId="{4627C092-3CD9-46FE-B2EB-B476386D0B52}"/>
          </ac:grpSpMkLst>
        </pc:grpChg>
        <pc:picChg chg="add mod modCrop">
          <ac:chgData name="Karolina Guillen" userId="c1c08796-a0be-47c6-af52-5d31fd96ec50" providerId="ADAL" clId="{61C5958E-B310-4538-A1EA-35FEF58E26D0}" dt="2022-03-21T22:22:09.619" v="1722" actId="1076"/>
          <ac:picMkLst>
            <pc:docMk/>
            <pc:sldMk cId="3679344153" sldId="2144328218"/>
            <ac:picMk id="18" creationId="{5B3AB0ED-7F14-4850-A8A8-A59EEC2E7C33}"/>
          </ac:picMkLst>
        </pc:picChg>
        <pc:picChg chg="add mod">
          <ac:chgData name="Karolina Guillen" userId="c1c08796-a0be-47c6-af52-5d31fd96ec50" providerId="ADAL" clId="{61C5958E-B310-4538-A1EA-35FEF58E26D0}" dt="2022-03-21T21:33:52.393" v="119"/>
          <ac:picMkLst>
            <pc:docMk/>
            <pc:sldMk cId="3679344153" sldId="2144328218"/>
            <ac:picMk id="45" creationId="{1BE02325-CA96-491F-97A3-2DD36341C8EB}"/>
          </ac:picMkLst>
        </pc:picChg>
        <pc:picChg chg="add mod">
          <ac:chgData name="Karolina Guillen" userId="c1c08796-a0be-47c6-af52-5d31fd96ec50" providerId="ADAL" clId="{61C5958E-B310-4538-A1EA-35FEF58E26D0}" dt="2022-03-21T21:43:47.963" v="372"/>
          <ac:picMkLst>
            <pc:docMk/>
            <pc:sldMk cId="3679344153" sldId="2144328218"/>
            <ac:picMk id="46" creationId="{69271BC2-7C23-45B1-9368-79DBFD9AB807}"/>
          </ac:picMkLst>
        </pc:picChg>
        <pc:picChg chg="mod">
          <ac:chgData name="Karolina Guillen" userId="c1c08796-a0be-47c6-af52-5d31fd96ec50" providerId="ADAL" clId="{61C5958E-B310-4538-A1EA-35FEF58E26D0}" dt="2022-03-21T22:21:50.999" v="1715"/>
          <ac:picMkLst>
            <pc:docMk/>
            <pc:sldMk cId="3679344153" sldId="2144328218"/>
            <ac:picMk id="52" creationId="{D641E34A-472F-482A-90D4-DC880F3157E9}"/>
          </ac:picMkLst>
        </pc:picChg>
        <pc:cxnChg chg="add mod">
          <ac:chgData name="Karolina Guillen" userId="c1c08796-a0be-47c6-af52-5d31fd96ec50" providerId="ADAL" clId="{61C5958E-B310-4538-A1EA-35FEF58E26D0}" dt="2022-03-21T21:35:05.158" v="138" actId="1036"/>
          <ac:cxnSpMkLst>
            <pc:docMk/>
            <pc:sldMk cId="3679344153" sldId="2144328218"/>
            <ac:cxnSpMk id="16" creationId="{87DEB2F3-AE4F-4C07-A104-5BF7231DB62A}"/>
          </ac:cxnSpMkLst>
        </pc:cxnChg>
        <pc:cxnChg chg="mod">
          <ac:chgData name="Karolina Guillen" userId="c1c08796-a0be-47c6-af52-5d31fd96ec50" providerId="ADAL" clId="{61C5958E-B310-4538-A1EA-35FEF58E26D0}" dt="2022-03-21T22:21:50.999" v="1715"/>
          <ac:cxnSpMkLst>
            <pc:docMk/>
            <pc:sldMk cId="3679344153" sldId="2144328218"/>
            <ac:cxnSpMk id="50" creationId="{5EF9F54E-5611-4075-91CE-A9CB94C0C66B}"/>
          </ac:cxnSpMkLst>
        </pc:cxnChg>
      </pc:sldChg>
      <pc:sldChg chg="addSp delSp modSp mod">
        <pc:chgData name="Karolina Guillen" userId="c1c08796-a0be-47c6-af52-5d31fd96ec50" providerId="ADAL" clId="{61C5958E-B310-4538-A1EA-35FEF58E26D0}" dt="2022-03-22T21:46:36.477" v="2723" actId="1038"/>
        <pc:sldMkLst>
          <pc:docMk/>
          <pc:sldMk cId="2344359341" sldId="2144328227"/>
        </pc:sldMkLst>
        <pc:spChg chg="mod">
          <ac:chgData name="Karolina Guillen" userId="c1c08796-a0be-47c6-af52-5d31fd96ec50" providerId="ADAL" clId="{61C5958E-B310-4538-A1EA-35FEF58E26D0}" dt="2022-03-22T21:46:36.477" v="2723" actId="1038"/>
          <ac:spMkLst>
            <pc:docMk/>
            <pc:sldMk cId="2344359341" sldId="2144328227"/>
            <ac:spMk id="10" creationId="{1F5544B4-64B7-4E00-A1B6-76422658B8ED}"/>
          </ac:spMkLst>
        </pc:spChg>
        <pc:spChg chg="del">
          <ac:chgData name="Karolina Guillen" userId="c1c08796-a0be-47c6-af52-5d31fd96ec50" providerId="ADAL" clId="{61C5958E-B310-4538-A1EA-35FEF58E26D0}" dt="2022-03-21T21:43:10.864" v="352" actId="478"/>
          <ac:spMkLst>
            <pc:docMk/>
            <pc:sldMk cId="2344359341" sldId="2144328227"/>
            <ac:spMk id="25" creationId="{256EFC29-4811-4C2C-96D0-112123C3F8D1}"/>
          </ac:spMkLst>
        </pc:spChg>
        <pc:spChg chg="del">
          <ac:chgData name="Karolina Guillen" userId="c1c08796-a0be-47c6-af52-5d31fd96ec50" providerId="ADAL" clId="{61C5958E-B310-4538-A1EA-35FEF58E26D0}" dt="2022-03-21T21:43:01.664" v="337" actId="478"/>
          <ac:spMkLst>
            <pc:docMk/>
            <pc:sldMk cId="2344359341" sldId="2144328227"/>
            <ac:spMk id="42" creationId="{D9E73EC2-5700-4624-87F3-9EA159102937}"/>
          </ac:spMkLst>
        </pc:spChg>
        <pc:spChg chg="add mod ord">
          <ac:chgData name="Karolina Guillen" userId="c1c08796-a0be-47c6-af52-5d31fd96ec50" providerId="ADAL" clId="{61C5958E-B310-4538-A1EA-35FEF58E26D0}" dt="2022-03-22T21:46:20.113" v="2721" actId="12789"/>
          <ac:spMkLst>
            <pc:docMk/>
            <pc:sldMk cId="2344359341" sldId="2144328227"/>
            <ac:spMk id="43" creationId="{0BAD9573-52BE-4B6F-B8D9-BB6FF57B91D9}"/>
          </ac:spMkLst>
        </pc:spChg>
        <pc:spChg chg="add mod ord">
          <ac:chgData name="Karolina Guillen" userId="c1c08796-a0be-47c6-af52-5d31fd96ec50" providerId="ADAL" clId="{61C5958E-B310-4538-A1EA-35FEF58E26D0}" dt="2022-03-21T21:47:50.415" v="530"/>
          <ac:spMkLst>
            <pc:docMk/>
            <pc:sldMk cId="2344359341" sldId="2144328227"/>
            <ac:spMk id="44" creationId="{4141A897-EA77-4BF5-8877-A594198EAF0D}"/>
          </ac:spMkLst>
        </pc:spChg>
        <pc:spChg chg="mod">
          <ac:chgData name="Karolina Guillen" userId="c1c08796-a0be-47c6-af52-5d31fd96ec50" providerId="ADAL" clId="{61C5958E-B310-4538-A1EA-35FEF58E26D0}" dt="2022-03-21T21:43:30.541" v="371" actId="1035"/>
          <ac:spMkLst>
            <pc:docMk/>
            <pc:sldMk cId="2344359341" sldId="2144328227"/>
            <ac:spMk id="87" creationId="{6B972BF5-12F2-4C4E-B197-818FC83DB440}"/>
          </ac:spMkLst>
        </pc:spChg>
        <pc:grpChg chg="mod">
          <ac:chgData name="Karolina Guillen" userId="c1c08796-a0be-47c6-af52-5d31fd96ec50" providerId="ADAL" clId="{61C5958E-B310-4538-A1EA-35FEF58E26D0}" dt="2022-03-21T21:43:25.478" v="367" actId="1037"/>
          <ac:grpSpMkLst>
            <pc:docMk/>
            <pc:sldMk cId="2344359341" sldId="2144328227"/>
            <ac:grpSpMk id="22" creationId="{8FB4FEB2-7B47-4F81-8D45-8F8442DAF555}"/>
          </ac:grpSpMkLst>
        </pc:grpChg>
        <pc:grpChg chg="mod">
          <ac:chgData name="Karolina Guillen" userId="c1c08796-a0be-47c6-af52-5d31fd96ec50" providerId="ADAL" clId="{61C5958E-B310-4538-A1EA-35FEF58E26D0}" dt="2022-03-21T21:43:25.478" v="367" actId="1037"/>
          <ac:grpSpMkLst>
            <pc:docMk/>
            <pc:sldMk cId="2344359341" sldId="2144328227"/>
            <ac:grpSpMk id="23" creationId="{07825902-B747-4A3B-B9DC-4EC9E9D368C4}"/>
          </ac:grpSpMkLst>
        </pc:grpChg>
        <pc:grpChg chg="mod">
          <ac:chgData name="Karolina Guillen" userId="c1c08796-a0be-47c6-af52-5d31fd96ec50" providerId="ADAL" clId="{61C5958E-B310-4538-A1EA-35FEF58E26D0}" dt="2022-03-21T21:43:25.478" v="367" actId="1037"/>
          <ac:grpSpMkLst>
            <pc:docMk/>
            <pc:sldMk cId="2344359341" sldId="2144328227"/>
            <ac:grpSpMk id="24" creationId="{6D8E9FAA-EE08-43A4-A013-F7A2412BC392}"/>
          </ac:grpSpMkLst>
        </pc:grpChg>
        <pc:grpChg chg="mod">
          <ac:chgData name="Karolina Guillen" userId="c1c08796-a0be-47c6-af52-5d31fd96ec50" providerId="ADAL" clId="{61C5958E-B310-4538-A1EA-35FEF58E26D0}" dt="2022-03-21T21:43:25.478" v="367" actId="1037"/>
          <ac:grpSpMkLst>
            <pc:docMk/>
            <pc:sldMk cId="2344359341" sldId="2144328227"/>
            <ac:grpSpMk id="26" creationId="{35D8F3FD-1475-4962-BEBD-16E9E68BDFB6}"/>
          </ac:grpSpMkLst>
        </pc:grpChg>
        <pc:grpChg chg="mod">
          <ac:chgData name="Karolina Guillen" userId="c1c08796-a0be-47c6-af52-5d31fd96ec50" providerId="ADAL" clId="{61C5958E-B310-4538-A1EA-35FEF58E26D0}" dt="2022-03-21T21:43:25.478" v="367" actId="1037"/>
          <ac:grpSpMkLst>
            <pc:docMk/>
            <pc:sldMk cId="2344359341" sldId="2144328227"/>
            <ac:grpSpMk id="27" creationId="{50868EE9-257C-406F-ADFC-8ADF8EB18C46}"/>
          </ac:grpSpMkLst>
        </pc:grpChg>
        <pc:picChg chg="add mod ord">
          <ac:chgData name="Karolina Guillen" userId="c1c08796-a0be-47c6-af52-5d31fd96ec50" providerId="ADAL" clId="{61C5958E-B310-4538-A1EA-35FEF58E26D0}" dt="2022-03-21T21:47:46.002" v="529"/>
          <ac:picMkLst>
            <pc:docMk/>
            <pc:sldMk cId="2344359341" sldId="2144328227"/>
            <ac:picMk id="48" creationId="{6212CD7D-1708-41E6-A012-57FF7DDB3472}"/>
          </ac:picMkLst>
        </pc:picChg>
        <pc:picChg chg="add mod">
          <ac:chgData name="Karolina Guillen" userId="c1c08796-a0be-47c6-af52-5d31fd96ec50" providerId="ADAL" clId="{61C5958E-B310-4538-A1EA-35FEF58E26D0}" dt="2022-03-21T21:43:55.417" v="375"/>
          <ac:picMkLst>
            <pc:docMk/>
            <pc:sldMk cId="2344359341" sldId="2144328227"/>
            <ac:picMk id="49" creationId="{B6846F16-528D-4E1F-8623-E7B46EBCD791}"/>
          </ac:picMkLst>
        </pc:picChg>
        <pc:picChg chg="add mod">
          <ac:chgData name="Karolina Guillen" userId="c1c08796-a0be-47c6-af52-5d31fd96ec50" providerId="ADAL" clId="{61C5958E-B310-4538-A1EA-35FEF58E26D0}" dt="2022-03-21T22:22:24.965" v="1736"/>
          <ac:picMkLst>
            <pc:docMk/>
            <pc:sldMk cId="2344359341" sldId="2144328227"/>
            <ac:picMk id="50" creationId="{6E099385-9B81-45C4-9B4C-F4765F3E3903}"/>
          </ac:picMkLst>
        </pc:picChg>
        <pc:cxnChg chg="mod">
          <ac:chgData name="Karolina Guillen" userId="c1c08796-a0be-47c6-af52-5d31fd96ec50" providerId="ADAL" clId="{61C5958E-B310-4538-A1EA-35FEF58E26D0}" dt="2022-03-21T21:43:25.478" v="367" actId="1037"/>
          <ac:cxnSpMkLst>
            <pc:docMk/>
            <pc:sldMk cId="2344359341" sldId="2144328227"/>
            <ac:cxnSpMk id="29" creationId="{AC535A3B-76DE-4B62-90BD-33968F165287}"/>
          </ac:cxnSpMkLst>
        </pc:cxnChg>
      </pc:sldChg>
      <pc:sldChg chg="addSp delSp modSp mod">
        <pc:chgData name="Karolina Guillen" userId="c1c08796-a0be-47c6-af52-5d31fd96ec50" providerId="ADAL" clId="{61C5958E-B310-4538-A1EA-35FEF58E26D0}" dt="2022-03-22T21:46:25.807" v="2722" actId="1037"/>
        <pc:sldMkLst>
          <pc:docMk/>
          <pc:sldMk cId="4055304107" sldId="2144328229"/>
        </pc:sldMkLst>
        <pc:spChg chg="del">
          <ac:chgData name="Karolina Guillen" userId="c1c08796-a0be-47c6-af52-5d31fd96ec50" providerId="ADAL" clId="{61C5958E-B310-4538-A1EA-35FEF58E26D0}" dt="2022-03-21T21:50:13.653" v="677" actId="478"/>
          <ac:spMkLst>
            <pc:docMk/>
            <pc:sldMk cId="4055304107" sldId="2144328229"/>
            <ac:spMk id="14" creationId="{EDF4F98B-D208-47AB-9CBB-7E944272F0BE}"/>
          </ac:spMkLst>
        </pc:spChg>
        <pc:spChg chg="add del">
          <ac:chgData name="Karolina Guillen" userId="c1c08796-a0be-47c6-af52-5d31fd96ec50" providerId="ADAL" clId="{61C5958E-B310-4538-A1EA-35FEF58E26D0}" dt="2022-03-21T21:51:00.275" v="687" actId="478"/>
          <ac:spMkLst>
            <pc:docMk/>
            <pc:sldMk cId="4055304107" sldId="2144328229"/>
            <ac:spMk id="15" creationId="{61112A39-5985-406F-A81E-E59910990B1A}"/>
          </ac:spMkLst>
        </pc:spChg>
        <pc:spChg chg="mod">
          <ac:chgData name="Karolina Guillen" userId="c1c08796-a0be-47c6-af52-5d31fd96ec50" providerId="ADAL" clId="{61C5958E-B310-4538-A1EA-35FEF58E26D0}" dt="2022-03-21T21:51:25.031" v="737" actId="1037"/>
          <ac:spMkLst>
            <pc:docMk/>
            <pc:sldMk cId="4055304107" sldId="2144328229"/>
            <ac:spMk id="17" creationId="{8CF67CFD-8FA1-4FD8-8229-37756B01C7C4}"/>
          </ac:spMkLst>
        </pc:spChg>
        <pc:spChg chg="mod">
          <ac:chgData name="Karolina Guillen" userId="c1c08796-a0be-47c6-af52-5d31fd96ec50" providerId="ADAL" clId="{61C5958E-B310-4538-A1EA-35FEF58E26D0}" dt="2022-03-21T21:51:06.109" v="699" actId="1038"/>
          <ac:spMkLst>
            <pc:docMk/>
            <pc:sldMk cId="4055304107" sldId="2144328229"/>
            <ac:spMk id="18" creationId="{70859537-1123-4C13-B697-F21D5D80BADA}"/>
          </ac:spMkLst>
        </pc:spChg>
        <pc:spChg chg="mod">
          <ac:chgData name="Karolina Guillen" userId="c1c08796-a0be-47c6-af52-5d31fd96ec50" providerId="ADAL" clId="{61C5958E-B310-4538-A1EA-35FEF58E26D0}" dt="2022-03-21T21:51:06.109" v="699" actId="1038"/>
          <ac:spMkLst>
            <pc:docMk/>
            <pc:sldMk cId="4055304107" sldId="2144328229"/>
            <ac:spMk id="19" creationId="{36E6BE98-02F4-439B-8349-004B3A184B5A}"/>
          </ac:spMkLst>
        </pc:spChg>
        <pc:spChg chg="mod">
          <ac:chgData name="Karolina Guillen" userId="c1c08796-a0be-47c6-af52-5d31fd96ec50" providerId="ADAL" clId="{61C5958E-B310-4538-A1EA-35FEF58E26D0}" dt="2022-03-21T21:51:06.109" v="699" actId="1038"/>
          <ac:spMkLst>
            <pc:docMk/>
            <pc:sldMk cId="4055304107" sldId="2144328229"/>
            <ac:spMk id="20" creationId="{D438CDBE-AB4F-4062-A032-A71C726D05F8}"/>
          </ac:spMkLst>
        </pc:spChg>
        <pc:spChg chg="mod">
          <ac:chgData name="Karolina Guillen" userId="c1c08796-a0be-47c6-af52-5d31fd96ec50" providerId="ADAL" clId="{61C5958E-B310-4538-A1EA-35FEF58E26D0}" dt="2022-03-22T21:46:25.807" v="2722" actId="1037"/>
          <ac:spMkLst>
            <pc:docMk/>
            <pc:sldMk cId="4055304107" sldId="2144328229"/>
            <ac:spMk id="22" creationId="{CF511AAE-61D1-4ED4-BBBA-E53DA57CC351}"/>
          </ac:spMkLst>
        </pc:spChg>
        <pc:spChg chg="del">
          <ac:chgData name="Karolina Guillen" userId="c1c08796-a0be-47c6-af52-5d31fd96ec50" providerId="ADAL" clId="{61C5958E-B310-4538-A1EA-35FEF58E26D0}" dt="2022-03-21T21:49:40.242" v="663" actId="478"/>
          <ac:spMkLst>
            <pc:docMk/>
            <pc:sldMk cId="4055304107" sldId="2144328229"/>
            <ac:spMk id="24" creationId="{1773BC30-1E73-4E4F-933E-4B95FBCBFBF0}"/>
          </ac:spMkLst>
        </pc:spChg>
        <pc:spChg chg="del">
          <ac:chgData name="Karolina Guillen" userId="c1c08796-a0be-47c6-af52-5d31fd96ec50" providerId="ADAL" clId="{61C5958E-B310-4538-A1EA-35FEF58E26D0}" dt="2022-03-21T21:50:03.939" v="674" actId="478"/>
          <ac:spMkLst>
            <pc:docMk/>
            <pc:sldMk cId="4055304107" sldId="2144328229"/>
            <ac:spMk id="28" creationId="{517DB85F-BBEC-40F3-9D7E-77987B4AF676}"/>
          </ac:spMkLst>
        </pc:spChg>
        <pc:spChg chg="add mod ord">
          <ac:chgData name="Karolina Guillen" userId="c1c08796-a0be-47c6-af52-5d31fd96ec50" providerId="ADAL" clId="{61C5958E-B310-4538-A1EA-35FEF58E26D0}" dt="2022-03-21T21:48:03.590" v="532" actId="167"/>
          <ac:spMkLst>
            <pc:docMk/>
            <pc:sldMk cId="4055304107" sldId="2144328229"/>
            <ac:spMk id="29" creationId="{35359945-D268-485E-8F5E-9C50C8D95865}"/>
          </ac:spMkLst>
        </pc:spChg>
        <pc:spChg chg="add mod ord">
          <ac:chgData name="Karolina Guillen" userId="c1c08796-a0be-47c6-af52-5d31fd96ec50" providerId="ADAL" clId="{61C5958E-B310-4538-A1EA-35FEF58E26D0}" dt="2022-03-21T21:48:03.590" v="532" actId="167"/>
          <ac:spMkLst>
            <pc:docMk/>
            <pc:sldMk cId="4055304107" sldId="2144328229"/>
            <ac:spMk id="30" creationId="{8358B962-F292-4406-9B9F-BA3E3BB23CC6}"/>
          </ac:spMkLst>
        </pc:spChg>
        <pc:picChg chg="del">
          <ac:chgData name="Karolina Guillen" userId="c1c08796-a0be-47c6-af52-5d31fd96ec50" providerId="ADAL" clId="{61C5958E-B310-4538-A1EA-35FEF58E26D0}" dt="2022-03-21T21:50:21.733" v="678" actId="478"/>
          <ac:picMkLst>
            <pc:docMk/>
            <pc:sldMk cId="4055304107" sldId="2144328229"/>
            <ac:picMk id="16" creationId="{197DBB19-D61B-4145-A912-CDEF33BA9FC5}"/>
          </ac:picMkLst>
        </pc:picChg>
        <pc:picChg chg="add mod ord">
          <ac:chgData name="Karolina Guillen" userId="c1c08796-a0be-47c6-af52-5d31fd96ec50" providerId="ADAL" clId="{61C5958E-B310-4538-A1EA-35FEF58E26D0}" dt="2022-03-21T21:48:03.590" v="532" actId="167"/>
          <ac:picMkLst>
            <pc:docMk/>
            <pc:sldMk cId="4055304107" sldId="2144328229"/>
            <ac:picMk id="31" creationId="{6F852E64-8C7A-4468-8C6D-6E2DD856235F}"/>
          </ac:picMkLst>
        </pc:picChg>
        <pc:picChg chg="add mod">
          <ac:chgData name="Karolina Guillen" userId="c1c08796-a0be-47c6-af52-5d31fd96ec50" providerId="ADAL" clId="{61C5958E-B310-4538-A1EA-35FEF58E26D0}" dt="2022-03-21T21:51:35.534" v="744"/>
          <ac:picMkLst>
            <pc:docMk/>
            <pc:sldMk cId="4055304107" sldId="2144328229"/>
            <ac:picMk id="33" creationId="{86F197F7-05B1-47FA-B3B8-F1980DDD7061}"/>
          </ac:picMkLst>
        </pc:picChg>
        <pc:picChg chg="add mod">
          <ac:chgData name="Karolina Guillen" userId="c1c08796-a0be-47c6-af52-5d31fd96ec50" providerId="ADAL" clId="{61C5958E-B310-4538-A1EA-35FEF58E26D0}" dt="2022-03-21T22:22:28.661" v="1737"/>
          <ac:picMkLst>
            <pc:docMk/>
            <pc:sldMk cId="4055304107" sldId="2144328229"/>
            <ac:picMk id="34" creationId="{79873599-C5BB-4BAE-BAB9-654008906BB1}"/>
          </ac:picMkLst>
        </pc:picChg>
        <pc:cxnChg chg="mod">
          <ac:chgData name="Karolina Guillen" userId="c1c08796-a0be-47c6-af52-5d31fd96ec50" providerId="ADAL" clId="{61C5958E-B310-4538-A1EA-35FEF58E26D0}" dt="2022-03-21T21:51:06.109" v="699" actId="1038"/>
          <ac:cxnSpMkLst>
            <pc:docMk/>
            <pc:sldMk cId="4055304107" sldId="2144328229"/>
            <ac:cxnSpMk id="21" creationId="{2F8546B2-8C5C-427F-A9FD-57FCB8684AE3}"/>
          </ac:cxnSpMkLst>
        </pc:cxnChg>
        <pc:cxnChg chg="add mod">
          <ac:chgData name="Karolina Guillen" userId="c1c08796-a0be-47c6-af52-5d31fd96ec50" providerId="ADAL" clId="{61C5958E-B310-4538-A1EA-35FEF58E26D0}" dt="2022-03-21T21:51:16.577" v="729" actId="1038"/>
          <ac:cxnSpMkLst>
            <pc:docMk/>
            <pc:sldMk cId="4055304107" sldId="2144328229"/>
            <ac:cxnSpMk id="32" creationId="{18EEB7EF-9E5F-490A-82AD-CCD9FA0932B8}"/>
          </ac:cxnSpMkLst>
        </pc:cxnChg>
      </pc:sldChg>
      <pc:sldChg chg="del">
        <pc:chgData name="Karolina Guillen" userId="c1c08796-a0be-47c6-af52-5d31fd96ec50" providerId="ADAL" clId="{61C5958E-B310-4538-A1EA-35FEF58E26D0}" dt="2022-03-21T21:25:44.719" v="0" actId="47"/>
        <pc:sldMkLst>
          <pc:docMk/>
          <pc:sldMk cId="1990952480" sldId="2144328234"/>
        </pc:sldMkLst>
      </pc:sldChg>
      <pc:sldChg chg="del">
        <pc:chgData name="Karolina Guillen" userId="c1c08796-a0be-47c6-af52-5d31fd96ec50" providerId="ADAL" clId="{61C5958E-B310-4538-A1EA-35FEF58E26D0}" dt="2022-03-21T21:25:44.719" v="0" actId="47"/>
        <pc:sldMkLst>
          <pc:docMk/>
          <pc:sldMk cId="543170812" sldId="2144328252"/>
        </pc:sldMkLst>
      </pc:sldChg>
      <pc:sldChg chg="del">
        <pc:chgData name="Karolina Guillen" userId="c1c08796-a0be-47c6-af52-5d31fd96ec50" providerId="ADAL" clId="{61C5958E-B310-4538-A1EA-35FEF58E26D0}" dt="2022-03-21T21:25:44.719" v="0" actId="47"/>
        <pc:sldMkLst>
          <pc:docMk/>
          <pc:sldMk cId="1212621173" sldId="2144328253"/>
        </pc:sldMkLst>
      </pc:sldChg>
      <pc:sldChg chg="del">
        <pc:chgData name="Karolina Guillen" userId="c1c08796-a0be-47c6-af52-5d31fd96ec50" providerId="ADAL" clId="{61C5958E-B310-4538-A1EA-35FEF58E26D0}" dt="2022-03-21T21:25:44.719" v="0" actId="47"/>
        <pc:sldMkLst>
          <pc:docMk/>
          <pc:sldMk cId="697352156" sldId="2144328254"/>
        </pc:sldMkLst>
      </pc:sldChg>
      <pc:sldChg chg="addSp delSp modSp del mod">
        <pc:chgData name="Karolina Guillen" userId="c1c08796-a0be-47c6-af52-5d31fd96ec50" providerId="ADAL" clId="{61C5958E-B310-4538-A1EA-35FEF58E26D0}" dt="2022-03-22T18:18:27.795" v="2613" actId="1076"/>
        <pc:sldMkLst>
          <pc:docMk/>
          <pc:sldMk cId="2576519596" sldId="2144328256"/>
        </pc:sldMkLst>
        <pc:spChg chg="del">
          <ac:chgData name="Karolina Guillen" userId="c1c08796-a0be-47c6-af52-5d31fd96ec50" providerId="ADAL" clId="{61C5958E-B310-4538-A1EA-35FEF58E26D0}" dt="2022-03-22T18:05:20.733" v="2521" actId="478"/>
          <ac:spMkLst>
            <pc:docMk/>
            <pc:sldMk cId="2576519596" sldId="2144328256"/>
            <ac:spMk id="2" creationId="{F7ACD808-0C8D-4868-B566-B05F4B703A09}"/>
          </ac:spMkLst>
        </pc:spChg>
        <pc:spChg chg="mod">
          <ac:chgData name="Karolina Guillen" userId="c1c08796-a0be-47c6-af52-5d31fd96ec50" providerId="ADAL" clId="{61C5958E-B310-4538-A1EA-35FEF58E26D0}" dt="2022-03-22T18:03:39.648" v="2514" actId="20577"/>
          <ac:spMkLst>
            <pc:docMk/>
            <pc:sldMk cId="2576519596" sldId="2144328256"/>
            <ac:spMk id="24" creationId="{FE51337C-7111-4FDD-BD9E-AAF8EAD4F674}"/>
          </ac:spMkLst>
        </pc:spChg>
        <pc:spChg chg="add mod">
          <ac:chgData name="Karolina Guillen" userId="c1c08796-a0be-47c6-af52-5d31fd96ec50" providerId="ADAL" clId="{61C5958E-B310-4538-A1EA-35FEF58E26D0}" dt="2022-03-22T18:05:21.050" v="2522"/>
          <ac:spMkLst>
            <pc:docMk/>
            <pc:sldMk cId="2576519596" sldId="2144328256"/>
            <ac:spMk id="26" creationId="{2DB858CB-B851-45CA-BB97-58FC9AD8693A}"/>
          </ac:spMkLst>
        </pc:spChg>
        <pc:spChg chg="del">
          <ac:chgData name="Karolina Guillen" userId="c1c08796-a0be-47c6-af52-5d31fd96ec50" providerId="ADAL" clId="{61C5958E-B310-4538-A1EA-35FEF58E26D0}" dt="2022-03-22T18:05:20.733" v="2521" actId="478"/>
          <ac:spMkLst>
            <pc:docMk/>
            <pc:sldMk cId="2576519596" sldId="2144328256"/>
            <ac:spMk id="31" creationId="{568D8840-B3D9-4FCD-AA9A-402B62F48C64}"/>
          </ac:spMkLst>
        </pc:spChg>
        <pc:spChg chg="mod">
          <ac:chgData name="Karolina Guillen" userId="c1c08796-a0be-47c6-af52-5d31fd96ec50" providerId="ADAL" clId="{61C5958E-B310-4538-A1EA-35FEF58E26D0}" dt="2022-03-22T18:14:17.106" v="2591" actId="20577"/>
          <ac:spMkLst>
            <pc:docMk/>
            <pc:sldMk cId="2576519596" sldId="2144328256"/>
            <ac:spMk id="38" creationId="{73851BD9-E902-4017-B780-F06865C6C84F}"/>
          </ac:spMkLst>
        </pc:spChg>
        <pc:picChg chg="add mod">
          <ac:chgData name="Karolina Guillen" userId="c1c08796-a0be-47c6-af52-5d31fd96ec50" providerId="ADAL" clId="{61C5958E-B310-4538-A1EA-35FEF58E26D0}" dt="2022-03-22T18:05:21.050" v="2522"/>
          <ac:picMkLst>
            <pc:docMk/>
            <pc:sldMk cId="2576519596" sldId="2144328256"/>
            <ac:picMk id="27" creationId="{5B6A00FC-0139-4C9F-AA46-58A768F70AC2}"/>
          </ac:picMkLst>
        </pc:picChg>
        <pc:picChg chg="del">
          <ac:chgData name="Karolina Guillen" userId="c1c08796-a0be-47c6-af52-5d31fd96ec50" providerId="ADAL" clId="{61C5958E-B310-4538-A1EA-35FEF58E26D0}" dt="2022-03-22T18:05:20.733" v="2521" actId="478"/>
          <ac:picMkLst>
            <pc:docMk/>
            <pc:sldMk cId="2576519596" sldId="2144328256"/>
            <ac:picMk id="37" creationId="{1F8E0DFF-D73F-41B3-B5B4-820020A7EACA}"/>
          </ac:picMkLst>
        </pc:picChg>
        <pc:picChg chg="mod">
          <ac:chgData name="Karolina Guillen" userId="c1c08796-a0be-47c6-af52-5d31fd96ec50" providerId="ADAL" clId="{61C5958E-B310-4538-A1EA-35FEF58E26D0}" dt="2022-03-22T18:18:27.795" v="2613" actId="1076"/>
          <ac:picMkLst>
            <pc:docMk/>
            <pc:sldMk cId="2576519596" sldId="2144328256"/>
            <ac:picMk id="39" creationId="{CAD0BA69-907B-46F9-BB8D-14522662942C}"/>
          </ac:picMkLst>
        </pc:picChg>
      </pc:sldChg>
      <pc:sldChg chg="modSp mod ord">
        <pc:chgData name="Karolina Guillen" userId="c1c08796-a0be-47c6-af52-5d31fd96ec50" providerId="ADAL" clId="{61C5958E-B310-4538-A1EA-35FEF58E26D0}" dt="2022-03-28T19:50:47.022" v="2727"/>
        <pc:sldMkLst>
          <pc:docMk/>
          <pc:sldMk cId="3557154419" sldId="2144328256"/>
        </pc:sldMkLst>
        <pc:spChg chg="mod">
          <ac:chgData name="Karolina Guillen" userId="c1c08796-a0be-47c6-af52-5d31fd96ec50" providerId="ADAL" clId="{61C5958E-B310-4538-A1EA-35FEF58E26D0}" dt="2022-03-22T21:44:28.524" v="2701" actId="1037"/>
          <ac:spMkLst>
            <pc:docMk/>
            <pc:sldMk cId="3557154419" sldId="2144328256"/>
            <ac:spMk id="24" creationId="{FE51337C-7111-4FDD-BD9E-AAF8EAD4F674}"/>
          </ac:spMkLst>
        </pc:spChg>
      </pc:sldChg>
      <pc:sldChg chg="del">
        <pc:chgData name="Karolina Guillen" userId="c1c08796-a0be-47c6-af52-5d31fd96ec50" providerId="ADAL" clId="{61C5958E-B310-4538-A1EA-35FEF58E26D0}" dt="2022-03-21T21:25:44.719" v="0" actId="47"/>
        <pc:sldMkLst>
          <pc:docMk/>
          <pc:sldMk cId="3466937242" sldId="2144328257"/>
        </pc:sldMkLst>
      </pc:sldChg>
      <pc:sldChg chg="del">
        <pc:chgData name="Karolina Guillen" userId="c1c08796-a0be-47c6-af52-5d31fd96ec50" providerId="ADAL" clId="{61C5958E-B310-4538-A1EA-35FEF58E26D0}" dt="2022-03-21T21:25:44.719" v="0" actId="47"/>
        <pc:sldMkLst>
          <pc:docMk/>
          <pc:sldMk cId="3402420758" sldId="2144328258"/>
        </pc:sldMkLst>
      </pc:sldChg>
      <pc:sldChg chg="del">
        <pc:chgData name="Karolina Guillen" userId="c1c08796-a0be-47c6-af52-5d31fd96ec50" providerId="ADAL" clId="{61C5958E-B310-4538-A1EA-35FEF58E26D0}" dt="2022-03-21T21:25:44.719" v="0" actId="47"/>
        <pc:sldMkLst>
          <pc:docMk/>
          <pc:sldMk cId="1655139508" sldId="2144328259"/>
        </pc:sldMkLst>
      </pc:sldChg>
      <pc:sldChg chg="del">
        <pc:chgData name="Karolina Guillen" userId="c1c08796-a0be-47c6-af52-5d31fd96ec50" providerId="ADAL" clId="{61C5958E-B310-4538-A1EA-35FEF58E26D0}" dt="2022-03-21T21:25:44.719" v="0" actId="47"/>
        <pc:sldMkLst>
          <pc:docMk/>
          <pc:sldMk cId="3186082037" sldId="2144328260"/>
        </pc:sldMkLst>
      </pc:sldChg>
      <pc:sldChg chg="del">
        <pc:chgData name="Karolina Guillen" userId="c1c08796-a0be-47c6-af52-5d31fd96ec50" providerId="ADAL" clId="{61C5958E-B310-4538-A1EA-35FEF58E26D0}" dt="2022-03-21T21:25:44.719" v="0" actId="47"/>
        <pc:sldMkLst>
          <pc:docMk/>
          <pc:sldMk cId="2603595652" sldId="2144328262"/>
        </pc:sldMkLst>
      </pc:sldChg>
      <pc:sldChg chg="addSp delSp modSp mod">
        <pc:chgData name="Karolina Guillen" userId="c1c08796-a0be-47c6-af52-5d31fd96ec50" providerId="ADAL" clId="{61C5958E-B310-4538-A1EA-35FEF58E26D0}" dt="2022-03-22T13:46:13.732" v="2062" actId="20577"/>
        <pc:sldMkLst>
          <pc:docMk/>
          <pc:sldMk cId="520152090" sldId="2144328263"/>
        </pc:sldMkLst>
        <pc:spChg chg="add mod ord">
          <ac:chgData name="Karolina Guillen" userId="c1c08796-a0be-47c6-af52-5d31fd96ec50" providerId="ADAL" clId="{61C5958E-B310-4538-A1EA-35FEF58E26D0}" dt="2022-03-21T21:57:27.771" v="893" actId="12789"/>
          <ac:spMkLst>
            <pc:docMk/>
            <pc:sldMk cId="520152090" sldId="2144328263"/>
            <ac:spMk id="2" creationId="{DFC9E9A6-570B-42E9-BC4F-597FCFACCBBE}"/>
          </ac:spMkLst>
        </pc:spChg>
        <pc:spChg chg="mod">
          <ac:chgData name="Karolina Guillen" userId="c1c08796-a0be-47c6-af52-5d31fd96ec50" providerId="ADAL" clId="{61C5958E-B310-4538-A1EA-35FEF58E26D0}" dt="2022-03-21T21:55:41.742" v="861" actId="1038"/>
          <ac:spMkLst>
            <pc:docMk/>
            <pc:sldMk cId="520152090" sldId="2144328263"/>
            <ac:spMk id="4" creationId="{BA8F07DC-1097-4757-B2EE-83EEF7A7A108}"/>
          </ac:spMkLst>
        </pc:spChg>
        <pc:spChg chg="del">
          <ac:chgData name="Karolina Guillen" userId="c1c08796-a0be-47c6-af52-5d31fd96ec50" providerId="ADAL" clId="{61C5958E-B310-4538-A1EA-35FEF58E26D0}" dt="2022-03-21T21:52:24.978" v="758" actId="478"/>
          <ac:spMkLst>
            <pc:docMk/>
            <pc:sldMk cId="520152090" sldId="2144328263"/>
            <ac:spMk id="14" creationId="{915B336A-E2AC-4CBF-91C1-B308D045F9E0}"/>
          </ac:spMkLst>
        </pc:spChg>
        <pc:spChg chg="add mod ord">
          <ac:chgData name="Karolina Guillen" userId="c1c08796-a0be-47c6-af52-5d31fd96ec50" providerId="ADAL" clId="{61C5958E-B310-4538-A1EA-35FEF58E26D0}" dt="2022-03-21T21:52:49.915" v="763" actId="167"/>
          <ac:spMkLst>
            <pc:docMk/>
            <pc:sldMk cId="520152090" sldId="2144328263"/>
            <ac:spMk id="15" creationId="{D0A29A18-CFDD-4C20-AD39-E88C7C63BBD5}"/>
          </ac:spMkLst>
        </pc:spChg>
        <pc:spChg chg="add mod">
          <ac:chgData name="Karolina Guillen" userId="c1c08796-a0be-47c6-af52-5d31fd96ec50" providerId="ADAL" clId="{61C5958E-B310-4538-A1EA-35FEF58E26D0}" dt="2022-03-21T21:58:27.083" v="898"/>
          <ac:spMkLst>
            <pc:docMk/>
            <pc:sldMk cId="520152090" sldId="2144328263"/>
            <ac:spMk id="16" creationId="{5985F0F6-8612-43EE-88FD-E70DB5135932}"/>
          </ac:spMkLst>
        </pc:spChg>
        <pc:spChg chg="mod">
          <ac:chgData name="Karolina Guillen" userId="c1c08796-a0be-47c6-af52-5d31fd96ec50" providerId="ADAL" clId="{61C5958E-B310-4538-A1EA-35FEF58E26D0}" dt="2022-03-21T21:57:27.771" v="893" actId="12789"/>
          <ac:spMkLst>
            <pc:docMk/>
            <pc:sldMk cId="520152090" sldId="2144328263"/>
            <ac:spMk id="19" creationId="{25F791AB-8706-45CD-9FAA-A487B61A71CC}"/>
          </ac:spMkLst>
        </pc:spChg>
        <pc:spChg chg="mod">
          <ac:chgData name="Karolina Guillen" userId="c1c08796-a0be-47c6-af52-5d31fd96ec50" providerId="ADAL" clId="{61C5958E-B310-4538-A1EA-35FEF58E26D0}" dt="2022-03-21T21:55:10.625" v="841" actId="12788"/>
          <ac:spMkLst>
            <pc:docMk/>
            <pc:sldMk cId="520152090" sldId="2144328263"/>
            <ac:spMk id="21" creationId="{AB77EFEB-56CD-4D1C-B279-D39BDE876330}"/>
          </ac:spMkLst>
        </pc:spChg>
        <pc:spChg chg="add mod">
          <ac:chgData name="Karolina Guillen" userId="c1c08796-a0be-47c6-af52-5d31fd96ec50" providerId="ADAL" clId="{61C5958E-B310-4538-A1EA-35FEF58E26D0}" dt="2022-03-22T13:46:13.732" v="2062" actId="20577"/>
          <ac:spMkLst>
            <pc:docMk/>
            <pc:sldMk cId="520152090" sldId="2144328263"/>
            <ac:spMk id="23" creationId="{DB5FBE90-B76F-4A35-94B8-15BCF9AE4630}"/>
          </ac:spMkLst>
        </pc:spChg>
        <pc:spChg chg="mod">
          <ac:chgData name="Karolina Guillen" userId="c1c08796-a0be-47c6-af52-5d31fd96ec50" providerId="ADAL" clId="{61C5958E-B310-4538-A1EA-35FEF58E26D0}" dt="2022-03-21T21:55:41.742" v="861" actId="1038"/>
          <ac:spMkLst>
            <pc:docMk/>
            <pc:sldMk cId="520152090" sldId="2144328263"/>
            <ac:spMk id="24" creationId="{4453364A-2FEE-429B-9DB3-2E2ADDFD6359}"/>
          </ac:spMkLst>
        </pc:spChg>
        <pc:spChg chg="del">
          <ac:chgData name="Karolina Guillen" userId="c1c08796-a0be-47c6-af52-5d31fd96ec50" providerId="ADAL" clId="{61C5958E-B310-4538-A1EA-35FEF58E26D0}" dt="2022-03-21T21:52:03.531" v="745" actId="478"/>
          <ac:spMkLst>
            <pc:docMk/>
            <pc:sldMk cId="520152090" sldId="2144328263"/>
            <ac:spMk id="28" creationId="{8131C753-3CF9-467C-A43F-7C108EE6CC30}"/>
          </ac:spMkLst>
        </pc:spChg>
        <pc:spChg chg="mod">
          <ac:chgData name="Karolina Guillen" userId="c1c08796-a0be-47c6-af52-5d31fd96ec50" providerId="ADAL" clId="{61C5958E-B310-4538-A1EA-35FEF58E26D0}" dt="2022-03-21T21:52:16.204" v="756" actId="1035"/>
          <ac:spMkLst>
            <pc:docMk/>
            <pc:sldMk cId="520152090" sldId="2144328263"/>
            <ac:spMk id="41" creationId="{D12779D7-DBB7-49A0-8ADA-FE48B46D2512}"/>
          </ac:spMkLst>
        </pc:spChg>
        <pc:spChg chg="mod">
          <ac:chgData name="Karolina Guillen" userId="c1c08796-a0be-47c6-af52-5d31fd96ec50" providerId="ADAL" clId="{61C5958E-B310-4538-A1EA-35FEF58E26D0}" dt="2022-03-21T21:55:45.256" v="862" actId="1076"/>
          <ac:spMkLst>
            <pc:docMk/>
            <pc:sldMk cId="520152090" sldId="2144328263"/>
            <ac:spMk id="44" creationId="{6190E329-3FE0-4FBA-81E9-B77F1AF5D465}"/>
          </ac:spMkLst>
        </pc:spChg>
        <pc:spChg chg="mod">
          <ac:chgData name="Karolina Guillen" userId="c1c08796-a0be-47c6-af52-5d31fd96ec50" providerId="ADAL" clId="{61C5958E-B310-4538-A1EA-35FEF58E26D0}" dt="2022-03-21T21:55:41.742" v="861" actId="1038"/>
          <ac:spMkLst>
            <pc:docMk/>
            <pc:sldMk cId="520152090" sldId="2144328263"/>
            <ac:spMk id="47" creationId="{22ADEE7E-0746-4369-B944-55956A21B3A0}"/>
          </ac:spMkLst>
        </pc:spChg>
        <pc:graphicFrameChg chg="mod modGraphic">
          <ac:chgData name="Karolina Guillen" userId="c1c08796-a0be-47c6-af52-5d31fd96ec50" providerId="ADAL" clId="{61C5958E-B310-4538-A1EA-35FEF58E26D0}" dt="2022-03-21T21:55:41.742" v="861" actId="1038"/>
          <ac:graphicFrameMkLst>
            <pc:docMk/>
            <pc:sldMk cId="520152090" sldId="2144328263"/>
            <ac:graphicFrameMk id="22" creationId="{1F2BBA46-C9CB-4AA9-90CE-914644E548E8}"/>
          </ac:graphicFrameMkLst>
        </pc:graphicFrameChg>
        <pc:graphicFrameChg chg="mod modGraphic">
          <ac:chgData name="Karolina Guillen" userId="c1c08796-a0be-47c6-af52-5d31fd96ec50" providerId="ADAL" clId="{61C5958E-B310-4538-A1EA-35FEF58E26D0}" dt="2022-03-21T21:55:41.742" v="861" actId="1038"/>
          <ac:graphicFrameMkLst>
            <pc:docMk/>
            <pc:sldMk cId="520152090" sldId="2144328263"/>
            <ac:graphicFrameMk id="42" creationId="{54649E6A-EC19-4E0E-BB78-F7157885656E}"/>
          </ac:graphicFrameMkLst>
        </pc:graphicFrameChg>
        <pc:picChg chg="add mod">
          <ac:chgData name="Karolina Guillen" userId="c1c08796-a0be-47c6-af52-5d31fd96ec50" providerId="ADAL" clId="{61C5958E-B310-4538-A1EA-35FEF58E26D0}" dt="2022-03-21T22:00:59.479" v="899" actId="14826"/>
          <ac:picMkLst>
            <pc:docMk/>
            <pc:sldMk cId="520152090" sldId="2144328263"/>
            <ac:picMk id="20" creationId="{BBFACC18-6BBF-499D-B143-7B4821A87D47}"/>
          </ac:picMkLst>
        </pc:picChg>
        <pc:picChg chg="add mod">
          <ac:chgData name="Karolina Guillen" userId="c1c08796-a0be-47c6-af52-5d31fd96ec50" providerId="ADAL" clId="{61C5958E-B310-4538-A1EA-35FEF58E26D0}" dt="2022-03-21T21:57:47.544" v="894"/>
          <ac:picMkLst>
            <pc:docMk/>
            <pc:sldMk cId="520152090" sldId="2144328263"/>
            <ac:picMk id="25" creationId="{8B212066-B43B-47B3-A50F-5D9D5C176F7F}"/>
          </ac:picMkLst>
        </pc:picChg>
        <pc:picChg chg="add mod">
          <ac:chgData name="Karolina Guillen" userId="c1c08796-a0be-47c6-af52-5d31fd96ec50" providerId="ADAL" clId="{61C5958E-B310-4538-A1EA-35FEF58E26D0}" dt="2022-03-21T21:57:47.544" v="894"/>
          <ac:picMkLst>
            <pc:docMk/>
            <pc:sldMk cId="520152090" sldId="2144328263"/>
            <ac:picMk id="26" creationId="{9B57564A-A73C-461F-BEB2-5E4015D85042}"/>
          </ac:picMkLst>
        </pc:picChg>
      </pc:sldChg>
      <pc:sldChg chg="addCm">
        <pc:chgData name="Karolina Guillen" userId="c1c08796-a0be-47c6-af52-5d31fd96ec50" providerId="ADAL" clId="{61C5958E-B310-4538-A1EA-35FEF58E26D0}" dt="2022-03-28T19:56:18.034" v="2729"/>
        <pc:sldMkLst>
          <pc:docMk/>
          <pc:sldMk cId="3457515328" sldId="2144328263"/>
        </pc:sldMkLst>
      </pc:sldChg>
      <pc:sldChg chg="del ord">
        <pc:chgData name="Karolina Guillen" userId="c1c08796-a0be-47c6-af52-5d31fd96ec50" providerId="ADAL" clId="{61C5958E-B310-4538-A1EA-35FEF58E26D0}" dt="2022-03-22T18:15:10.969" v="2592" actId="47"/>
        <pc:sldMkLst>
          <pc:docMk/>
          <pc:sldMk cId="245357489" sldId="2144328276"/>
        </pc:sldMkLst>
      </pc:sldChg>
      <pc:sldChg chg="addSp delSp modSp mod">
        <pc:chgData name="Karolina Guillen" userId="c1c08796-a0be-47c6-af52-5d31fd96ec50" providerId="ADAL" clId="{61C5958E-B310-4538-A1EA-35FEF58E26D0}" dt="2022-03-22T18:22:58.037" v="2678" actId="27107"/>
        <pc:sldMkLst>
          <pc:docMk/>
          <pc:sldMk cId="479110058" sldId="2144328279"/>
        </pc:sldMkLst>
        <pc:spChg chg="del">
          <ac:chgData name="Karolina Guillen" userId="c1c08796-a0be-47c6-af52-5d31fd96ec50" providerId="ADAL" clId="{61C5958E-B310-4538-A1EA-35FEF58E26D0}" dt="2022-03-21T22:06:33.018" v="1009" actId="478"/>
          <ac:spMkLst>
            <pc:docMk/>
            <pc:sldMk cId="479110058" sldId="2144328279"/>
            <ac:spMk id="8" creationId="{08C4E99B-4990-4E2F-9C1B-CA1E8F9A23A8}"/>
          </ac:spMkLst>
        </pc:spChg>
        <pc:spChg chg="del">
          <ac:chgData name="Karolina Guillen" userId="c1c08796-a0be-47c6-af52-5d31fd96ec50" providerId="ADAL" clId="{61C5958E-B310-4538-A1EA-35FEF58E26D0}" dt="2022-03-21T22:06:33.018" v="1009" actId="478"/>
          <ac:spMkLst>
            <pc:docMk/>
            <pc:sldMk cId="479110058" sldId="2144328279"/>
            <ac:spMk id="16" creationId="{F9C6FA2F-D696-4041-833A-730FF2A81B24}"/>
          </ac:spMkLst>
        </pc:spChg>
        <pc:spChg chg="del">
          <ac:chgData name="Karolina Guillen" userId="c1c08796-a0be-47c6-af52-5d31fd96ec50" providerId="ADAL" clId="{61C5958E-B310-4538-A1EA-35FEF58E26D0}" dt="2022-03-21T22:06:33.018" v="1009" actId="478"/>
          <ac:spMkLst>
            <pc:docMk/>
            <pc:sldMk cId="479110058" sldId="2144328279"/>
            <ac:spMk id="17" creationId="{708406DB-B710-40FB-9054-3E5763D88E76}"/>
          </ac:spMkLst>
        </pc:spChg>
        <pc:spChg chg="mod">
          <ac:chgData name="Karolina Guillen" userId="c1c08796-a0be-47c6-af52-5d31fd96ec50" providerId="ADAL" clId="{61C5958E-B310-4538-A1EA-35FEF58E26D0}" dt="2022-03-22T18:22:58.037" v="2678" actId="27107"/>
          <ac:spMkLst>
            <pc:docMk/>
            <pc:sldMk cId="479110058" sldId="2144328279"/>
            <ac:spMk id="20" creationId="{F5290E3C-D913-4324-9F7C-7AB204FAA4D7}"/>
          </ac:spMkLst>
        </pc:spChg>
        <pc:spChg chg="del">
          <ac:chgData name="Karolina Guillen" userId="c1c08796-a0be-47c6-af52-5d31fd96ec50" providerId="ADAL" clId="{61C5958E-B310-4538-A1EA-35FEF58E26D0}" dt="2022-03-21T22:04:07.275" v="991" actId="478"/>
          <ac:spMkLst>
            <pc:docMk/>
            <pc:sldMk cId="479110058" sldId="2144328279"/>
            <ac:spMk id="45" creationId="{8B17C891-EAAE-4949-AB37-34E05D577116}"/>
          </ac:spMkLst>
        </pc:spChg>
        <pc:spChg chg="del">
          <ac:chgData name="Karolina Guillen" userId="c1c08796-a0be-47c6-af52-5d31fd96ec50" providerId="ADAL" clId="{61C5958E-B310-4538-A1EA-35FEF58E26D0}" dt="2022-03-21T22:06:33.018" v="1009" actId="478"/>
          <ac:spMkLst>
            <pc:docMk/>
            <pc:sldMk cId="479110058" sldId="2144328279"/>
            <ac:spMk id="86" creationId="{FC69097F-FE20-404F-A596-C097837DC58D}"/>
          </ac:spMkLst>
        </pc:spChg>
        <pc:spChg chg="del">
          <ac:chgData name="Karolina Guillen" userId="c1c08796-a0be-47c6-af52-5d31fd96ec50" providerId="ADAL" clId="{61C5958E-B310-4538-A1EA-35FEF58E26D0}" dt="2022-03-21T22:06:33.018" v="1009" actId="478"/>
          <ac:spMkLst>
            <pc:docMk/>
            <pc:sldMk cId="479110058" sldId="2144328279"/>
            <ac:spMk id="87" creationId="{377749E5-F543-4ECD-B4F6-60E580E7D1D0}"/>
          </ac:spMkLst>
        </pc:spChg>
        <pc:spChg chg="del">
          <ac:chgData name="Karolina Guillen" userId="c1c08796-a0be-47c6-af52-5d31fd96ec50" providerId="ADAL" clId="{61C5958E-B310-4538-A1EA-35FEF58E26D0}" dt="2022-03-21T22:06:33.018" v="1009" actId="478"/>
          <ac:spMkLst>
            <pc:docMk/>
            <pc:sldMk cId="479110058" sldId="2144328279"/>
            <ac:spMk id="88" creationId="{9343B3C1-1A97-44A0-B7AF-658680FD4614}"/>
          </ac:spMkLst>
        </pc:spChg>
        <pc:spChg chg="del">
          <ac:chgData name="Karolina Guillen" userId="c1c08796-a0be-47c6-af52-5d31fd96ec50" providerId="ADAL" clId="{61C5958E-B310-4538-A1EA-35FEF58E26D0}" dt="2022-03-21T22:06:33.018" v="1009" actId="478"/>
          <ac:spMkLst>
            <pc:docMk/>
            <pc:sldMk cId="479110058" sldId="2144328279"/>
            <ac:spMk id="89" creationId="{465390A4-8710-4392-9A49-33B0AADCE59E}"/>
          </ac:spMkLst>
        </pc:spChg>
        <pc:spChg chg="del">
          <ac:chgData name="Karolina Guillen" userId="c1c08796-a0be-47c6-af52-5d31fd96ec50" providerId="ADAL" clId="{61C5958E-B310-4538-A1EA-35FEF58E26D0}" dt="2022-03-21T22:06:33.018" v="1009" actId="478"/>
          <ac:spMkLst>
            <pc:docMk/>
            <pc:sldMk cId="479110058" sldId="2144328279"/>
            <ac:spMk id="90" creationId="{7D9B6CEB-6173-47FE-98E3-E9179BCFCD06}"/>
          </ac:spMkLst>
        </pc:spChg>
        <pc:spChg chg="del">
          <ac:chgData name="Karolina Guillen" userId="c1c08796-a0be-47c6-af52-5d31fd96ec50" providerId="ADAL" clId="{61C5958E-B310-4538-A1EA-35FEF58E26D0}" dt="2022-03-21T22:06:33.018" v="1009" actId="478"/>
          <ac:spMkLst>
            <pc:docMk/>
            <pc:sldMk cId="479110058" sldId="2144328279"/>
            <ac:spMk id="91" creationId="{42F8FE2B-268A-4833-BC54-223567BED040}"/>
          </ac:spMkLst>
        </pc:spChg>
        <pc:spChg chg="del">
          <ac:chgData name="Karolina Guillen" userId="c1c08796-a0be-47c6-af52-5d31fd96ec50" providerId="ADAL" clId="{61C5958E-B310-4538-A1EA-35FEF58E26D0}" dt="2022-03-21T22:04:12.350" v="994" actId="478"/>
          <ac:spMkLst>
            <pc:docMk/>
            <pc:sldMk cId="479110058" sldId="2144328279"/>
            <ac:spMk id="94" creationId="{542427BE-A113-4287-8209-938BE0E0EE5F}"/>
          </ac:spMkLst>
        </pc:spChg>
        <pc:spChg chg="del">
          <ac:chgData name="Karolina Guillen" userId="c1c08796-a0be-47c6-af52-5d31fd96ec50" providerId="ADAL" clId="{61C5958E-B310-4538-A1EA-35FEF58E26D0}" dt="2022-03-21T22:06:33.018" v="1009" actId="478"/>
          <ac:spMkLst>
            <pc:docMk/>
            <pc:sldMk cId="479110058" sldId="2144328279"/>
            <ac:spMk id="95" creationId="{D7B97E7C-9321-411B-9A1C-6EA52075580F}"/>
          </ac:spMkLst>
        </pc:spChg>
        <pc:spChg chg="del">
          <ac:chgData name="Karolina Guillen" userId="c1c08796-a0be-47c6-af52-5d31fd96ec50" providerId="ADAL" clId="{61C5958E-B310-4538-A1EA-35FEF58E26D0}" dt="2022-03-21T22:06:33.018" v="1009" actId="478"/>
          <ac:spMkLst>
            <pc:docMk/>
            <pc:sldMk cId="479110058" sldId="2144328279"/>
            <ac:spMk id="96" creationId="{83D38C92-A38F-4F50-8A8C-AB19B7CE6BAC}"/>
          </ac:spMkLst>
        </pc:spChg>
        <pc:spChg chg="del">
          <ac:chgData name="Karolina Guillen" userId="c1c08796-a0be-47c6-af52-5d31fd96ec50" providerId="ADAL" clId="{61C5958E-B310-4538-A1EA-35FEF58E26D0}" dt="2022-03-21T22:06:33.018" v="1009" actId="478"/>
          <ac:spMkLst>
            <pc:docMk/>
            <pc:sldMk cId="479110058" sldId="2144328279"/>
            <ac:spMk id="98" creationId="{4CFC2BF7-31B1-4033-82DE-DE0ED69D128A}"/>
          </ac:spMkLst>
        </pc:spChg>
        <pc:spChg chg="add mod ord">
          <ac:chgData name="Karolina Guillen" userId="c1c08796-a0be-47c6-af52-5d31fd96ec50" providerId="ADAL" clId="{61C5958E-B310-4538-A1EA-35FEF58E26D0}" dt="2022-03-21T22:04:09.323" v="993" actId="167"/>
          <ac:spMkLst>
            <pc:docMk/>
            <pc:sldMk cId="479110058" sldId="2144328279"/>
            <ac:spMk id="99" creationId="{C3AF1C00-4CD9-4211-B079-7B3EC1A85AF7}"/>
          </ac:spMkLst>
        </pc:spChg>
        <pc:spChg chg="add mod ord">
          <ac:chgData name="Karolina Guillen" userId="c1c08796-a0be-47c6-af52-5d31fd96ec50" providerId="ADAL" clId="{61C5958E-B310-4538-A1EA-35FEF58E26D0}" dt="2022-03-21T22:04:58.545" v="1006"/>
          <ac:spMkLst>
            <pc:docMk/>
            <pc:sldMk cId="479110058" sldId="2144328279"/>
            <ac:spMk id="100" creationId="{39FA2B98-684B-4710-876B-354541CC806A}"/>
          </ac:spMkLst>
        </pc:spChg>
        <pc:spChg chg="del">
          <ac:chgData name="Karolina Guillen" userId="c1c08796-a0be-47c6-af52-5d31fd96ec50" providerId="ADAL" clId="{61C5958E-B310-4538-A1EA-35FEF58E26D0}" dt="2022-03-21T22:06:33.018" v="1009" actId="478"/>
          <ac:spMkLst>
            <pc:docMk/>
            <pc:sldMk cId="479110058" sldId="2144328279"/>
            <ac:spMk id="102" creationId="{76289385-6914-49BA-B2A2-B6CBB19F7D37}"/>
          </ac:spMkLst>
        </pc:spChg>
        <pc:spChg chg="del">
          <ac:chgData name="Karolina Guillen" userId="c1c08796-a0be-47c6-af52-5d31fd96ec50" providerId="ADAL" clId="{61C5958E-B310-4538-A1EA-35FEF58E26D0}" dt="2022-03-21T22:06:33.018" v="1009" actId="478"/>
          <ac:spMkLst>
            <pc:docMk/>
            <pc:sldMk cId="479110058" sldId="2144328279"/>
            <ac:spMk id="103" creationId="{AB484800-A23D-48A4-AE8B-C078CD7CA89A}"/>
          </ac:spMkLst>
        </pc:spChg>
        <pc:spChg chg="del">
          <ac:chgData name="Karolina Guillen" userId="c1c08796-a0be-47c6-af52-5d31fd96ec50" providerId="ADAL" clId="{61C5958E-B310-4538-A1EA-35FEF58E26D0}" dt="2022-03-21T22:06:33.018" v="1009" actId="478"/>
          <ac:spMkLst>
            <pc:docMk/>
            <pc:sldMk cId="479110058" sldId="2144328279"/>
            <ac:spMk id="104" creationId="{4A26E0F4-8495-40FC-AD06-DAA355D2E2A0}"/>
          </ac:spMkLst>
        </pc:spChg>
        <pc:spChg chg="del">
          <ac:chgData name="Karolina Guillen" userId="c1c08796-a0be-47c6-af52-5d31fd96ec50" providerId="ADAL" clId="{61C5958E-B310-4538-A1EA-35FEF58E26D0}" dt="2022-03-21T22:06:33.018" v="1009" actId="478"/>
          <ac:spMkLst>
            <pc:docMk/>
            <pc:sldMk cId="479110058" sldId="2144328279"/>
            <ac:spMk id="105" creationId="{3FB7B7BB-6029-4415-B467-69027A9A8340}"/>
          </ac:spMkLst>
        </pc:spChg>
        <pc:spChg chg="del">
          <ac:chgData name="Karolina Guillen" userId="c1c08796-a0be-47c6-af52-5d31fd96ec50" providerId="ADAL" clId="{61C5958E-B310-4538-A1EA-35FEF58E26D0}" dt="2022-03-21T22:06:33.018" v="1009" actId="478"/>
          <ac:spMkLst>
            <pc:docMk/>
            <pc:sldMk cId="479110058" sldId="2144328279"/>
            <ac:spMk id="106" creationId="{C7C517E0-A22E-491B-B137-21A8386267EA}"/>
          </ac:spMkLst>
        </pc:spChg>
        <pc:picChg chg="del">
          <ac:chgData name="Karolina Guillen" userId="c1c08796-a0be-47c6-af52-5d31fd96ec50" providerId="ADAL" clId="{61C5958E-B310-4538-A1EA-35FEF58E26D0}" dt="2022-03-21T22:06:33.018" v="1009" actId="478"/>
          <ac:picMkLst>
            <pc:docMk/>
            <pc:sldMk cId="479110058" sldId="2144328279"/>
            <ac:picMk id="2" creationId="{B5F5F5E6-57A6-45DD-87AC-4E6C50533081}"/>
          </ac:picMkLst>
        </pc:picChg>
        <pc:picChg chg="add mod modCrop">
          <ac:chgData name="Karolina Guillen" userId="c1c08796-a0be-47c6-af52-5d31fd96ec50" providerId="ADAL" clId="{61C5958E-B310-4538-A1EA-35FEF58E26D0}" dt="2022-03-21T22:06:53.873" v="1016" actId="12788"/>
          <ac:picMkLst>
            <pc:docMk/>
            <pc:sldMk cId="479110058" sldId="2144328279"/>
            <ac:picMk id="4" creationId="{BDC38380-090D-4E81-9413-E88AF15EDECE}"/>
          </ac:picMkLst>
        </pc:picChg>
        <pc:picChg chg="del">
          <ac:chgData name="Karolina Guillen" userId="c1c08796-a0be-47c6-af52-5d31fd96ec50" providerId="ADAL" clId="{61C5958E-B310-4538-A1EA-35FEF58E26D0}" dt="2022-03-21T22:06:33.018" v="1009" actId="478"/>
          <ac:picMkLst>
            <pc:docMk/>
            <pc:sldMk cId="479110058" sldId="2144328279"/>
            <ac:picMk id="14" creationId="{ECB2DC05-7A81-4FF1-84F4-03B268D799C5}"/>
          </ac:picMkLst>
        </pc:picChg>
        <pc:picChg chg="del">
          <ac:chgData name="Karolina Guillen" userId="c1c08796-a0be-47c6-af52-5d31fd96ec50" providerId="ADAL" clId="{61C5958E-B310-4538-A1EA-35FEF58E26D0}" dt="2022-03-21T22:06:33.018" v="1009" actId="478"/>
          <ac:picMkLst>
            <pc:docMk/>
            <pc:sldMk cId="479110058" sldId="2144328279"/>
            <ac:picMk id="15" creationId="{4F7CB379-8A83-4B4E-9C97-EC3E5D8C415C}"/>
          </ac:picMkLst>
        </pc:picChg>
        <pc:picChg chg="add mod ord">
          <ac:chgData name="Karolina Guillen" userId="c1c08796-a0be-47c6-af52-5d31fd96ec50" providerId="ADAL" clId="{61C5958E-B310-4538-A1EA-35FEF58E26D0}" dt="2022-03-21T22:05:21.073" v="1007" actId="14826"/>
          <ac:picMkLst>
            <pc:docMk/>
            <pc:sldMk cId="479110058" sldId="2144328279"/>
            <ac:picMk id="101" creationId="{9DA43C3B-8E20-444B-AFDB-6A712ADB4434}"/>
          </ac:picMkLst>
        </pc:picChg>
        <pc:picChg chg="add mod">
          <ac:chgData name="Karolina Guillen" userId="c1c08796-a0be-47c6-af52-5d31fd96ec50" providerId="ADAL" clId="{61C5958E-B310-4538-A1EA-35FEF58E26D0}" dt="2022-03-21T22:05:47.330" v="1008"/>
          <ac:picMkLst>
            <pc:docMk/>
            <pc:sldMk cId="479110058" sldId="2144328279"/>
            <ac:picMk id="107" creationId="{89743354-5BAB-40B1-BB56-0B256F7AFCD7}"/>
          </ac:picMkLst>
        </pc:picChg>
        <pc:picChg chg="add mod">
          <ac:chgData name="Karolina Guillen" userId="c1c08796-a0be-47c6-af52-5d31fd96ec50" providerId="ADAL" clId="{61C5958E-B310-4538-A1EA-35FEF58E26D0}" dt="2022-03-21T22:05:47.330" v="1008"/>
          <ac:picMkLst>
            <pc:docMk/>
            <pc:sldMk cId="479110058" sldId="2144328279"/>
            <ac:picMk id="108" creationId="{2553F0D1-25F0-44A1-95A3-FB0C59BB8776}"/>
          </ac:picMkLst>
        </pc:picChg>
        <pc:picChg chg="del">
          <ac:chgData name="Karolina Guillen" userId="c1c08796-a0be-47c6-af52-5d31fd96ec50" providerId="ADAL" clId="{61C5958E-B310-4538-A1EA-35FEF58E26D0}" dt="2022-03-21T22:06:33.018" v="1009" actId="478"/>
          <ac:picMkLst>
            <pc:docMk/>
            <pc:sldMk cId="479110058" sldId="2144328279"/>
            <ac:picMk id="109" creationId="{6333AF11-C607-4FB3-A9AE-CD759648F4D1}"/>
          </ac:picMkLst>
        </pc:picChg>
        <pc:picChg chg="del">
          <ac:chgData name="Karolina Guillen" userId="c1c08796-a0be-47c6-af52-5d31fd96ec50" providerId="ADAL" clId="{61C5958E-B310-4538-A1EA-35FEF58E26D0}" dt="2022-03-21T22:06:33.018" v="1009" actId="478"/>
          <ac:picMkLst>
            <pc:docMk/>
            <pc:sldMk cId="479110058" sldId="2144328279"/>
            <ac:picMk id="110" creationId="{583328EA-EC0D-42D1-9AE5-DA413641DA74}"/>
          </ac:picMkLst>
        </pc:picChg>
        <pc:picChg chg="del">
          <ac:chgData name="Karolina Guillen" userId="c1c08796-a0be-47c6-af52-5d31fd96ec50" providerId="ADAL" clId="{61C5958E-B310-4538-A1EA-35FEF58E26D0}" dt="2022-03-21T22:06:33.018" v="1009" actId="478"/>
          <ac:picMkLst>
            <pc:docMk/>
            <pc:sldMk cId="479110058" sldId="2144328279"/>
            <ac:picMk id="111" creationId="{112B7895-F8DF-4F45-8C1E-1B93335366B6}"/>
          </ac:picMkLst>
        </pc:picChg>
        <pc:picChg chg="del">
          <ac:chgData name="Karolina Guillen" userId="c1c08796-a0be-47c6-af52-5d31fd96ec50" providerId="ADAL" clId="{61C5958E-B310-4538-A1EA-35FEF58E26D0}" dt="2022-03-21T22:06:33.018" v="1009" actId="478"/>
          <ac:picMkLst>
            <pc:docMk/>
            <pc:sldMk cId="479110058" sldId="2144328279"/>
            <ac:picMk id="112" creationId="{6E24B31F-C64C-4288-A95A-EFE77E9AFBF4}"/>
          </ac:picMkLst>
        </pc:picChg>
        <pc:picChg chg="del">
          <ac:chgData name="Karolina Guillen" userId="c1c08796-a0be-47c6-af52-5d31fd96ec50" providerId="ADAL" clId="{61C5958E-B310-4538-A1EA-35FEF58E26D0}" dt="2022-03-21T22:06:33.018" v="1009" actId="478"/>
          <ac:picMkLst>
            <pc:docMk/>
            <pc:sldMk cId="479110058" sldId="2144328279"/>
            <ac:picMk id="113" creationId="{4B8C1FC5-0E90-486F-A287-A298EA753225}"/>
          </ac:picMkLst>
        </pc:picChg>
        <pc:picChg chg="del">
          <ac:chgData name="Karolina Guillen" userId="c1c08796-a0be-47c6-af52-5d31fd96ec50" providerId="ADAL" clId="{61C5958E-B310-4538-A1EA-35FEF58E26D0}" dt="2022-03-21T22:06:33.018" v="1009" actId="478"/>
          <ac:picMkLst>
            <pc:docMk/>
            <pc:sldMk cId="479110058" sldId="2144328279"/>
            <ac:picMk id="114" creationId="{1ED6CF2E-9687-4D6B-BFD5-033358ADB368}"/>
          </ac:picMkLst>
        </pc:picChg>
        <pc:picChg chg="del">
          <ac:chgData name="Karolina Guillen" userId="c1c08796-a0be-47c6-af52-5d31fd96ec50" providerId="ADAL" clId="{61C5958E-B310-4538-A1EA-35FEF58E26D0}" dt="2022-03-21T22:06:33.018" v="1009" actId="478"/>
          <ac:picMkLst>
            <pc:docMk/>
            <pc:sldMk cId="479110058" sldId="2144328279"/>
            <ac:picMk id="115" creationId="{4C9A3FD4-F872-419A-8ADF-6401F20D6687}"/>
          </ac:picMkLst>
        </pc:picChg>
        <pc:picChg chg="del">
          <ac:chgData name="Karolina Guillen" userId="c1c08796-a0be-47c6-af52-5d31fd96ec50" providerId="ADAL" clId="{61C5958E-B310-4538-A1EA-35FEF58E26D0}" dt="2022-03-21T22:06:33.018" v="1009" actId="478"/>
          <ac:picMkLst>
            <pc:docMk/>
            <pc:sldMk cId="479110058" sldId="2144328279"/>
            <ac:picMk id="116" creationId="{B2DC88D6-97B0-413A-A3D0-753DE053253C}"/>
          </ac:picMkLst>
        </pc:picChg>
        <pc:picChg chg="del">
          <ac:chgData name="Karolina Guillen" userId="c1c08796-a0be-47c6-af52-5d31fd96ec50" providerId="ADAL" clId="{61C5958E-B310-4538-A1EA-35FEF58E26D0}" dt="2022-03-21T22:06:33.018" v="1009" actId="478"/>
          <ac:picMkLst>
            <pc:docMk/>
            <pc:sldMk cId="479110058" sldId="2144328279"/>
            <ac:picMk id="117" creationId="{A162B33B-2DFC-4408-B372-89BCA3EF03AB}"/>
          </ac:picMkLst>
        </pc:picChg>
        <pc:picChg chg="del">
          <ac:chgData name="Karolina Guillen" userId="c1c08796-a0be-47c6-af52-5d31fd96ec50" providerId="ADAL" clId="{61C5958E-B310-4538-A1EA-35FEF58E26D0}" dt="2022-03-21T22:06:33.018" v="1009" actId="478"/>
          <ac:picMkLst>
            <pc:docMk/>
            <pc:sldMk cId="479110058" sldId="2144328279"/>
            <ac:picMk id="118" creationId="{973014CB-914F-48D5-928E-4990E552FFBC}"/>
          </ac:picMkLst>
        </pc:picChg>
        <pc:picChg chg="del">
          <ac:chgData name="Karolina Guillen" userId="c1c08796-a0be-47c6-af52-5d31fd96ec50" providerId="ADAL" clId="{61C5958E-B310-4538-A1EA-35FEF58E26D0}" dt="2022-03-21T22:06:33.018" v="1009" actId="478"/>
          <ac:picMkLst>
            <pc:docMk/>
            <pc:sldMk cId="479110058" sldId="2144328279"/>
            <ac:picMk id="119" creationId="{1D1C28D3-677F-43E7-850C-5812A0019AF1}"/>
          </ac:picMkLst>
        </pc:picChg>
        <pc:picChg chg="del">
          <ac:chgData name="Karolina Guillen" userId="c1c08796-a0be-47c6-af52-5d31fd96ec50" providerId="ADAL" clId="{61C5958E-B310-4538-A1EA-35FEF58E26D0}" dt="2022-03-21T22:06:33.018" v="1009" actId="478"/>
          <ac:picMkLst>
            <pc:docMk/>
            <pc:sldMk cId="479110058" sldId="2144328279"/>
            <ac:picMk id="120" creationId="{561569EB-A728-46C5-B568-D6A82A0F2521}"/>
          </ac:picMkLst>
        </pc:picChg>
        <pc:picChg chg="del">
          <ac:chgData name="Karolina Guillen" userId="c1c08796-a0be-47c6-af52-5d31fd96ec50" providerId="ADAL" clId="{61C5958E-B310-4538-A1EA-35FEF58E26D0}" dt="2022-03-21T22:06:33.018" v="1009" actId="478"/>
          <ac:picMkLst>
            <pc:docMk/>
            <pc:sldMk cId="479110058" sldId="2144328279"/>
            <ac:picMk id="121" creationId="{4EA73E91-E1C5-438C-A061-E2862CD49775}"/>
          </ac:picMkLst>
        </pc:picChg>
        <pc:picChg chg="del">
          <ac:chgData name="Karolina Guillen" userId="c1c08796-a0be-47c6-af52-5d31fd96ec50" providerId="ADAL" clId="{61C5958E-B310-4538-A1EA-35FEF58E26D0}" dt="2022-03-21T22:06:33.018" v="1009" actId="478"/>
          <ac:picMkLst>
            <pc:docMk/>
            <pc:sldMk cId="479110058" sldId="2144328279"/>
            <ac:picMk id="122" creationId="{B8215052-6B7B-44DB-A299-C9B30B65C914}"/>
          </ac:picMkLst>
        </pc:picChg>
        <pc:picChg chg="del">
          <ac:chgData name="Karolina Guillen" userId="c1c08796-a0be-47c6-af52-5d31fd96ec50" providerId="ADAL" clId="{61C5958E-B310-4538-A1EA-35FEF58E26D0}" dt="2022-03-21T22:06:33.018" v="1009" actId="478"/>
          <ac:picMkLst>
            <pc:docMk/>
            <pc:sldMk cId="479110058" sldId="2144328279"/>
            <ac:picMk id="123" creationId="{BCEFC0F1-3801-48DE-AE2F-B1D98B8A87F8}"/>
          </ac:picMkLst>
        </pc:picChg>
        <pc:picChg chg="del">
          <ac:chgData name="Karolina Guillen" userId="c1c08796-a0be-47c6-af52-5d31fd96ec50" providerId="ADAL" clId="{61C5958E-B310-4538-A1EA-35FEF58E26D0}" dt="2022-03-21T22:06:33.018" v="1009" actId="478"/>
          <ac:picMkLst>
            <pc:docMk/>
            <pc:sldMk cId="479110058" sldId="2144328279"/>
            <ac:picMk id="124" creationId="{D8A0964D-E744-4B50-8309-7D1F0E14B2E8}"/>
          </ac:picMkLst>
        </pc:picChg>
        <pc:picChg chg="del">
          <ac:chgData name="Karolina Guillen" userId="c1c08796-a0be-47c6-af52-5d31fd96ec50" providerId="ADAL" clId="{61C5958E-B310-4538-A1EA-35FEF58E26D0}" dt="2022-03-21T22:06:33.018" v="1009" actId="478"/>
          <ac:picMkLst>
            <pc:docMk/>
            <pc:sldMk cId="479110058" sldId="2144328279"/>
            <ac:picMk id="125" creationId="{004C4AE0-867D-4B1B-B30A-2F132FB2F9E2}"/>
          </ac:picMkLst>
        </pc:picChg>
        <pc:picChg chg="del">
          <ac:chgData name="Karolina Guillen" userId="c1c08796-a0be-47c6-af52-5d31fd96ec50" providerId="ADAL" clId="{61C5958E-B310-4538-A1EA-35FEF58E26D0}" dt="2022-03-21T22:06:33.018" v="1009" actId="478"/>
          <ac:picMkLst>
            <pc:docMk/>
            <pc:sldMk cId="479110058" sldId="2144328279"/>
            <ac:picMk id="126" creationId="{97E4DF85-BC9A-448B-BD79-51B2A8D0E85F}"/>
          </ac:picMkLst>
        </pc:picChg>
        <pc:picChg chg="del">
          <ac:chgData name="Karolina Guillen" userId="c1c08796-a0be-47c6-af52-5d31fd96ec50" providerId="ADAL" clId="{61C5958E-B310-4538-A1EA-35FEF58E26D0}" dt="2022-03-21T22:06:33.018" v="1009" actId="478"/>
          <ac:picMkLst>
            <pc:docMk/>
            <pc:sldMk cId="479110058" sldId="2144328279"/>
            <ac:picMk id="127" creationId="{1B07EFD4-5D56-4A86-84F3-444168FCF9D0}"/>
          </ac:picMkLst>
        </pc:picChg>
        <pc:picChg chg="del">
          <ac:chgData name="Karolina Guillen" userId="c1c08796-a0be-47c6-af52-5d31fd96ec50" providerId="ADAL" clId="{61C5958E-B310-4538-A1EA-35FEF58E26D0}" dt="2022-03-21T22:06:33.018" v="1009" actId="478"/>
          <ac:picMkLst>
            <pc:docMk/>
            <pc:sldMk cId="479110058" sldId="2144328279"/>
            <ac:picMk id="128" creationId="{93886503-605D-461D-850E-76E502ED73E1}"/>
          </ac:picMkLst>
        </pc:picChg>
        <pc:picChg chg="del">
          <ac:chgData name="Karolina Guillen" userId="c1c08796-a0be-47c6-af52-5d31fd96ec50" providerId="ADAL" clId="{61C5958E-B310-4538-A1EA-35FEF58E26D0}" dt="2022-03-21T22:06:33.018" v="1009" actId="478"/>
          <ac:picMkLst>
            <pc:docMk/>
            <pc:sldMk cId="479110058" sldId="2144328279"/>
            <ac:picMk id="129" creationId="{9AA2FD81-41FA-4061-8E06-A724C02A727C}"/>
          </ac:picMkLst>
        </pc:picChg>
        <pc:picChg chg="del">
          <ac:chgData name="Karolina Guillen" userId="c1c08796-a0be-47c6-af52-5d31fd96ec50" providerId="ADAL" clId="{61C5958E-B310-4538-A1EA-35FEF58E26D0}" dt="2022-03-21T22:06:33.018" v="1009" actId="478"/>
          <ac:picMkLst>
            <pc:docMk/>
            <pc:sldMk cId="479110058" sldId="2144328279"/>
            <ac:picMk id="130" creationId="{A03B5214-D270-4FC4-B8DB-053BC83438A8}"/>
          </ac:picMkLst>
        </pc:picChg>
        <pc:picChg chg="del">
          <ac:chgData name="Karolina Guillen" userId="c1c08796-a0be-47c6-af52-5d31fd96ec50" providerId="ADAL" clId="{61C5958E-B310-4538-A1EA-35FEF58E26D0}" dt="2022-03-21T22:06:33.018" v="1009" actId="478"/>
          <ac:picMkLst>
            <pc:docMk/>
            <pc:sldMk cId="479110058" sldId="2144328279"/>
            <ac:picMk id="131" creationId="{71FBC4D9-4D05-4B5A-8C7A-8C8EE9595BC8}"/>
          </ac:picMkLst>
        </pc:picChg>
        <pc:picChg chg="del">
          <ac:chgData name="Karolina Guillen" userId="c1c08796-a0be-47c6-af52-5d31fd96ec50" providerId="ADAL" clId="{61C5958E-B310-4538-A1EA-35FEF58E26D0}" dt="2022-03-21T22:06:33.018" v="1009" actId="478"/>
          <ac:picMkLst>
            <pc:docMk/>
            <pc:sldMk cId="479110058" sldId="2144328279"/>
            <ac:picMk id="132" creationId="{3912C19C-09E7-4891-95D2-521815AE5295}"/>
          </ac:picMkLst>
        </pc:picChg>
        <pc:picChg chg="del">
          <ac:chgData name="Karolina Guillen" userId="c1c08796-a0be-47c6-af52-5d31fd96ec50" providerId="ADAL" clId="{61C5958E-B310-4538-A1EA-35FEF58E26D0}" dt="2022-03-21T22:06:33.018" v="1009" actId="478"/>
          <ac:picMkLst>
            <pc:docMk/>
            <pc:sldMk cId="479110058" sldId="2144328279"/>
            <ac:picMk id="133" creationId="{06228737-AA40-4817-8DCD-E00AB5A45930}"/>
          </ac:picMkLst>
        </pc:picChg>
        <pc:picChg chg="del">
          <ac:chgData name="Karolina Guillen" userId="c1c08796-a0be-47c6-af52-5d31fd96ec50" providerId="ADAL" clId="{61C5958E-B310-4538-A1EA-35FEF58E26D0}" dt="2022-03-21T22:06:33.018" v="1009" actId="478"/>
          <ac:picMkLst>
            <pc:docMk/>
            <pc:sldMk cId="479110058" sldId="2144328279"/>
            <ac:picMk id="134" creationId="{7D66020F-F089-4C4F-A6B4-DB9FA43C49EB}"/>
          </ac:picMkLst>
        </pc:picChg>
        <pc:picChg chg="del">
          <ac:chgData name="Karolina Guillen" userId="c1c08796-a0be-47c6-af52-5d31fd96ec50" providerId="ADAL" clId="{61C5958E-B310-4538-A1EA-35FEF58E26D0}" dt="2022-03-21T22:06:33.018" v="1009" actId="478"/>
          <ac:picMkLst>
            <pc:docMk/>
            <pc:sldMk cId="479110058" sldId="2144328279"/>
            <ac:picMk id="135" creationId="{3C0F61DE-BE5A-4914-964E-097257544236}"/>
          </ac:picMkLst>
        </pc:picChg>
        <pc:picChg chg="del">
          <ac:chgData name="Karolina Guillen" userId="c1c08796-a0be-47c6-af52-5d31fd96ec50" providerId="ADAL" clId="{61C5958E-B310-4538-A1EA-35FEF58E26D0}" dt="2022-03-21T22:06:33.018" v="1009" actId="478"/>
          <ac:picMkLst>
            <pc:docMk/>
            <pc:sldMk cId="479110058" sldId="2144328279"/>
            <ac:picMk id="136" creationId="{15DDC96D-BF2E-48A2-863B-2B46B7EACC25}"/>
          </ac:picMkLst>
        </pc:picChg>
        <pc:picChg chg="del">
          <ac:chgData name="Karolina Guillen" userId="c1c08796-a0be-47c6-af52-5d31fd96ec50" providerId="ADAL" clId="{61C5958E-B310-4538-A1EA-35FEF58E26D0}" dt="2022-03-21T22:06:33.018" v="1009" actId="478"/>
          <ac:picMkLst>
            <pc:docMk/>
            <pc:sldMk cId="479110058" sldId="2144328279"/>
            <ac:picMk id="137" creationId="{D348CF77-2EA8-48C7-B87C-5D39728FDAE2}"/>
          </ac:picMkLst>
        </pc:picChg>
        <pc:picChg chg="del">
          <ac:chgData name="Karolina Guillen" userId="c1c08796-a0be-47c6-af52-5d31fd96ec50" providerId="ADAL" clId="{61C5958E-B310-4538-A1EA-35FEF58E26D0}" dt="2022-03-21T22:06:33.018" v="1009" actId="478"/>
          <ac:picMkLst>
            <pc:docMk/>
            <pc:sldMk cId="479110058" sldId="2144328279"/>
            <ac:picMk id="138" creationId="{2599FD5E-1DBB-474C-B004-A93C1FB1883E}"/>
          </ac:picMkLst>
        </pc:picChg>
        <pc:picChg chg="del">
          <ac:chgData name="Karolina Guillen" userId="c1c08796-a0be-47c6-af52-5d31fd96ec50" providerId="ADAL" clId="{61C5958E-B310-4538-A1EA-35FEF58E26D0}" dt="2022-03-21T22:06:33.018" v="1009" actId="478"/>
          <ac:picMkLst>
            <pc:docMk/>
            <pc:sldMk cId="479110058" sldId="2144328279"/>
            <ac:picMk id="139" creationId="{2E80F4C3-9B6B-447D-A06C-F247D99824EC}"/>
          </ac:picMkLst>
        </pc:picChg>
        <pc:picChg chg="del">
          <ac:chgData name="Karolina Guillen" userId="c1c08796-a0be-47c6-af52-5d31fd96ec50" providerId="ADAL" clId="{61C5958E-B310-4538-A1EA-35FEF58E26D0}" dt="2022-03-21T22:06:33.018" v="1009" actId="478"/>
          <ac:picMkLst>
            <pc:docMk/>
            <pc:sldMk cId="479110058" sldId="2144328279"/>
            <ac:picMk id="140" creationId="{B9696C29-CA8A-4101-9344-372A29773CE2}"/>
          </ac:picMkLst>
        </pc:picChg>
        <pc:picChg chg="del">
          <ac:chgData name="Karolina Guillen" userId="c1c08796-a0be-47c6-af52-5d31fd96ec50" providerId="ADAL" clId="{61C5958E-B310-4538-A1EA-35FEF58E26D0}" dt="2022-03-21T22:06:33.018" v="1009" actId="478"/>
          <ac:picMkLst>
            <pc:docMk/>
            <pc:sldMk cId="479110058" sldId="2144328279"/>
            <ac:picMk id="173" creationId="{883E865F-BCAA-4D13-9D4C-0D4F82067AA2}"/>
          </ac:picMkLst>
        </pc:picChg>
        <pc:picChg chg="del">
          <ac:chgData name="Karolina Guillen" userId="c1c08796-a0be-47c6-af52-5d31fd96ec50" providerId="ADAL" clId="{61C5958E-B310-4538-A1EA-35FEF58E26D0}" dt="2022-03-21T22:06:33.018" v="1009" actId="478"/>
          <ac:picMkLst>
            <pc:docMk/>
            <pc:sldMk cId="479110058" sldId="2144328279"/>
            <ac:picMk id="174" creationId="{23188BC0-ED8F-4207-84AA-3398EC9EE0FB}"/>
          </ac:picMkLst>
        </pc:picChg>
        <pc:picChg chg="del">
          <ac:chgData name="Karolina Guillen" userId="c1c08796-a0be-47c6-af52-5d31fd96ec50" providerId="ADAL" clId="{61C5958E-B310-4538-A1EA-35FEF58E26D0}" dt="2022-03-21T22:06:33.018" v="1009" actId="478"/>
          <ac:picMkLst>
            <pc:docMk/>
            <pc:sldMk cId="479110058" sldId="2144328279"/>
            <ac:picMk id="175" creationId="{1FB928D6-0EAD-4CCF-A3F7-ED4E0A4A0A2D}"/>
          </ac:picMkLst>
        </pc:picChg>
        <pc:picChg chg="del">
          <ac:chgData name="Karolina Guillen" userId="c1c08796-a0be-47c6-af52-5d31fd96ec50" providerId="ADAL" clId="{61C5958E-B310-4538-A1EA-35FEF58E26D0}" dt="2022-03-21T22:06:33.018" v="1009" actId="478"/>
          <ac:picMkLst>
            <pc:docMk/>
            <pc:sldMk cId="479110058" sldId="2144328279"/>
            <ac:picMk id="176" creationId="{C17EB35A-9A84-4D26-B909-33E387CA5B1F}"/>
          </ac:picMkLst>
        </pc:picChg>
        <pc:picChg chg="del">
          <ac:chgData name="Karolina Guillen" userId="c1c08796-a0be-47c6-af52-5d31fd96ec50" providerId="ADAL" clId="{61C5958E-B310-4538-A1EA-35FEF58E26D0}" dt="2022-03-21T22:06:33.018" v="1009" actId="478"/>
          <ac:picMkLst>
            <pc:docMk/>
            <pc:sldMk cId="479110058" sldId="2144328279"/>
            <ac:picMk id="177" creationId="{1BCA7913-8F1E-4EAE-A9C8-AC6A34BEF2EF}"/>
          </ac:picMkLst>
        </pc:picChg>
        <pc:picChg chg="del">
          <ac:chgData name="Karolina Guillen" userId="c1c08796-a0be-47c6-af52-5d31fd96ec50" providerId="ADAL" clId="{61C5958E-B310-4538-A1EA-35FEF58E26D0}" dt="2022-03-21T22:06:33.018" v="1009" actId="478"/>
          <ac:picMkLst>
            <pc:docMk/>
            <pc:sldMk cId="479110058" sldId="2144328279"/>
            <ac:picMk id="178" creationId="{0C38D596-9073-44DB-BC29-67C461D8B67E}"/>
          </ac:picMkLst>
        </pc:picChg>
        <pc:picChg chg="del">
          <ac:chgData name="Karolina Guillen" userId="c1c08796-a0be-47c6-af52-5d31fd96ec50" providerId="ADAL" clId="{61C5958E-B310-4538-A1EA-35FEF58E26D0}" dt="2022-03-21T22:06:33.018" v="1009" actId="478"/>
          <ac:picMkLst>
            <pc:docMk/>
            <pc:sldMk cId="479110058" sldId="2144328279"/>
            <ac:picMk id="179" creationId="{5C166337-9F13-4DFF-ADC6-8FFD704B34FD}"/>
          </ac:picMkLst>
        </pc:picChg>
        <pc:picChg chg="del">
          <ac:chgData name="Karolina Guillen" userId="c1c08796-a0be-47c6-af52-5d31fd96ec50" providerId="ADAL" clId="{61C5958E-B310-4538-A1EA-35FEF58E26D0}" dt="2022-03-21T22:06:33.018" v="1009" actId="478"/>
          <ac:picMkLst>
            <pc:docMk/>
            <pc:sldMk cId="479110058" sldId="2144328279"/>
            <ac:picMk id="180" creationId="{6A40F4FF-FEED-4EEE-A586-996C5963D4F4}"/>
          </ac:picMkLst>
        </pc:picChg>
        <pc:picChg chg="del">
          <ac:chgData name="Karolina Guillen" userId="c1c08796-a0be-47c6-af52-5d31fd96ec50" providerId="ADAL" clId="{61C5958E-B310-4538-A1EA-35FEF58E26D0}" dt="2022-03-21T22:06:33.018" v="1009" actId="478"/>
          <ac:picMkLst>
            <pc:docMk/>
            <pc:sldMk cId="479110058" sldId="2144328279"/>
            <ac:picMk id="189" creationId="{49357901-F33E-40A9-A416-81D97D47B9C4}"/>
          </ac:picMkLst>
        </pc:picChg>
        <pc:picChg chg="del">
          <ac:chgData name="Karolina Guillen" userId="c1c08796-a0be-47c6-af52-5d31fd96ec50" providerId="ADAL" clId="{61C5958E-B310-4538-A1EA-35FEF58E26D0}" dt="2022-03-21T22:06:33.018" v="1009" actId="478"/>
          <ac:picMkLst>
            <pc:docMk/>
            <pc:sldMk cId="479110058" sldId="2144328279"/>
            <ac:picMk id="190" creationId="{FD0E5F46-5DC3-4C4E-9AE3-B00E82277944}"/>
          </ac:picMkLst>
        </pc:picChg>
        <pc:picChg chg="del">
          <ac:chgData name="Karolina Guillen" userId="c1c08796-a0be-47c6-af52-5d31fd96ec50" providerId="ADAL" clId="{61C5958E-B310-4538-A1EA-35FEF58E26D0}" dt="2022-03-21T22:06:33.018" v="1009" actId="478"/>
          <ac:picMkLst>
            <pc:docMk/>
            <pc:sldMk cId="479110058" sldId="2144328279"/>
            <ac:picMk id="191" creationId="{00EF88DB-7D67-4519-89AB-B1E4B58AA047}"/>
          </ac:picMkLst>
        </pc:picChg>
        <pc:picChg chg="del">
          <ac:chgData name="Karolina Guillen" userId="c1c08796-a0be-47c6-af52-5d31fd96ec50" providerId="ADAL" clId="{61C5958E-B310-4538-A1EA-35FEF58E26D0}" dt="2022-03-21T22:06:33.018" v="1009" actId="478"/>
          <ac:picMkLst>
            <pc:docMk/>
            <pc:sldMk cId="479110058" sldId="2144328279"/>
            <ac:picMk id="193" creationId="{2A1720CD-8D63-4DFA-A840-6A44FE041186}"/>
          </ac:picMkLst>
        </pc:picChg>
        <pc:picChg chg="del">
          <ac:chgData name="Karolina Guillen" userId="c1c08796-a0be-47c6-af52-5d31fd96ec50" providerId="ADAL" clId="{61C5958E-B310-4538-A1EA-35FEF58E26D0}" dt="2022-03-21T22:06:33.018" v="1009" actId="478"/>
          <ac:picMkLst>
            <pc:docMk/>
            <pc:sldMk cId="479110058" sldId="2144328279"/>
            <ac:picMk id="194" creationId="{7EC125AF-70B4-4D9D-ABAB-7636A7DD4F39}"/>
          </ac:picMkLst>
        </pc:picChg>
        <pc:picChg chg="del">
          <ac:chgData name="Karolina Guillen" userId="c1c08796-a0be-47c6-af52-5d31fd96ec50" providerId="ADAL" clId="{61C5958E-B310-4538-A1EA-35FEF58E26D0}" dt="2022-03-21T22:06:33.018" v="1009" actId="478"/>
          <ac:picMkLst>
            <pc:docMk/>
            <pc:sldMk cId="479110058" sldId="2144328279"/>
            <ac:picMk id="195" creationId="{33E52D12-BB14-4330-BCF7-E71BC76D8FBD}"/>
          </ac:picMkLst>
        </pc:picChg>
        <pc:picChg chg="del">
          <ac:chgData name="Karolina Guillen" userId="c1c08796-a0be-47c6-af52-5d31fd96ec50" providerId="ADAL" clId="{61C5958E-B310-4538-A1EA-35FEF58E26D0}" dt="2022-03-21T22:06:33.018" v="1009" actId="478"/>
          <ac:picMkLst>
            <pc:docMk/>
            <pc:sldMk cId="479110058" sldId="2144328279"/>
            <ac:picMk id="196" creationId="{86935FF4-2401-414D-9354-EF1CA828EDC2}"/>
          </ac:picMkLst>
        </pc:picChg>
        <pc:picChg chg="del">
          <ac:chgData name="Karolina Guillen" userId="c1c08796-a0be-47c6-af52-5d31fd96ec50" providerId="ADAL" clId="{61C5958E-B310-4538-A1EA-35FEF58E26D0}" dt="2022-03-21T22:06:33.018" v="1009" actId="478"/>
          <ac:picMkLst>
            <pc:docMk/>
            <pc:sldMk cId="479110058" sldId="2144328279"/>
            <ac:picMk id="197" creationId="{0F38E81F-EBEF-40F5-8560-4BAF405433DA}"/>
          </ac:picMkLst>
        </pc:picChg>
        <pc:picChg chg="del">
          <ac:chgData name="Karolina Guillen" userId="c1c08796-a0be-47c6-af52-5d31fd96ec50" providerId="ADAL" clId="{61C5958E-B310-4538-A1EA-35FEF58E26D0}" dt="2022-03-21T22:06:33.018" v="1009" actId="478"/>
          <ac:picMkLst>
            <pc:docMk/>
            <pc:sldMk cId="479110058" sldId="2144328279"/>
            <ac:picMk id="198" creationId="{3629914D-20D3-4AC7-B991-600CD3CDA182}"/>
          </ac:picMkLst>
        </pc:picChg>
        <pc:picChg chg="del">
          <ac:chgData name="Karolina Guillen" userId="c1c08796-a0be-47c6-af52-5d31fd96ec50" providerId="ADAL" clId="{61C5958E-B310-4538-A1EA-35FEF58E26D0}" dt="2022-03-21T22:06:33.018" v="1009" actId="478"/>
          <ac:picMkLst>
            <pc:docMk/>
            <pc:sldMk cId="479110058" sldId="2144328279"/>
            <ac:picMk id="199" creationId="{2C4970FF-68C8-42E0-A94A-888BA2BF42B7}"/>
          </ac:picMkLst>
        </pc:picChg>
        <pc:picChg chg="del">
          <ac:chgData name="Karolina Guillen" userId="c1c08796-a0be-47c6-af52-5d31fd96ec50" providerId="ADAL" clId="{61C5958E-B310-4538-A1EA-35FEF58E26D0}" dt="2022-03-21T22:06:33.018" v="1009" actId="478"/>
          <ac:picMkLst>
            <pc:docMk/>
            <pc:sldMk cId="479110058" sldId="2144328279"/>
            <ac:picMk id="200" creationId="{99E36AF0-F52A-4810-A1B7-193F946703FE}"/>
          </ac:picMkLst>
        </pc:picChg>
        <pc:picChg chg="del">
          <ac:chgData name="Karolina Guillen" userId="c1c08796-a0be-47c6-af52-5d31fd96ec50" providerId="ADAL" clId="{61C5958E-B310-4538-A1EA-35FEF58E26D0}" dt="2022-03-21T22:06:33.018" v="1009" actId="478"/>
          <ac:picMkLst>
            <pc:docMk/>
            <pc:sldMk cId="479110058" sldId="2144328279"/>
            <ac:picMk id="201" creationId="{E7EDC80C-908E-4CFA-931D-B43825354380}"/>
          </ac:picMkLst>
        </pc:picChg>
        <pc:picChg chg="del">
          <ac:chgData name="Karolina Guillen" userId="c1c08796-a0be-47c6-af52-5d31fd96ec50" providerId="ADAL" clId="{61C5958E-B310-4538-A1EA-35FEF58E26D0}" dt="2022-03-21T22:06:33.018" v="1009" actId="478"/>
          <ac:picMkLst>
            <pc:docMk/>
            <pc:sldMk cId="479110058" sldId="2144328279"/>
            <ac:picMk id="202" creationId="{207DB922-83FD-4418-B52A-02A81EFCBB4F}"/>
          </ac:picMkLst>
        </pc:picChg>
        <pc:picChg chg="del">
          <ac:chgData name="Karolina Guillen" userId="c1c08796-a0be-47c6-af52-5d31fd96ec50" providerId="ADAL" clId="{61C5958E-B310-4538-A1EA-35FEF58E26D0}" dt="2022-03-21T22:06:33.018" v="1009" actId="478"/>
          <ac:picMkLst>
            <pc:docMk/>
            <pc:sldMk cId="479110058" sldId="2144328279"/>
            <ac:picMk id="203" creationId="{89FE2F9B-9DC9-4EB1-91CF-0C7C612C28A2}"/>
          </ac:picMkLst>
        </pc:picChg>
        <pc:picChg chg="del">
          <ac:chgData name="Karolina Guillen" userId="c1c08796-a0be-47c6-af52-5d31fd96ec50" providerId="ADAL" clId="{61C5958E-B310-4538-A1EA-35FEF58E26D0}" dt="2022-03-21T22:06:33.018" v="1009" actId="478"/>
          <ac:picMkLst>
            <pc:docMk/>
            <pc:sldMk cId="479110058" sldId="2144328279"/>
            <ac:picMk id="204" creationId="{D0123A40-20DB-40E3-9C45-0303E7408D4D}"/>
          </ac:picMkLst>
        </pc:picChg>
        <pc:picChg chg="del">
          <ac:chgData name="Karolina Guillen" userId="c1c08796-a0be-47c6-af52-5d31fd96ec50" providerId="ADAL" clId="{61C5958E-B310-4538-A1EA-35FEF58E26D0}" dt="2022-03-21T22:06:33.018" v="1009" actId="478"/>
          <ac:picMkLst>
            <pc:docMk/>
            <pc:sldMk cId="479110058" sldId="2144328279"/>
            <ac:picMk id="205" creationId="{E6A3CDC7-AF26-4263-9732-ABED260C8A17}"/>
          </ac:picMkLst>
        </pc:picChg>
        <pc:picChg chg="del">
          <ac:chgData name="Karolina Guillen" userId="c1c08796-a0be-47c6-af52-5d31fd96ec50" providerId="ADAL" clId="{61C5958E-B310-4538-A1EA-35FEF58E26D0}" dt="2022-03-21T22:06:33.018" v="1009" actId="478"/>
          <ac:picMkLst>
            <pc:docMk/>
            <pc:sldMk cId="479110058" sldId="2144328279"/>
            <ac:picMk id="206" creationId="{8F294EAA-D90A-49E8-A775-DB31C1DF0D1E}"/>
          </ac:picMkLst>
        </pc:picChg>
        <pc:picChg chg="del">
          <ac:chgData name="Karolina Guillen" userId="c1c08796-a0be-47c6-af52-5d31fd96ec50" providerId="ADAL" clId="{61C5958E-B310-4538-A1EA-35FEF58E26D0}" dt="2022-03-21T22:06:33.018" v="1009" actId="478"/>
          <ac:picMkLst>
            <pc:docMk/>
            <pc:sldMk cId="479110058" sldId="2144328279"/>
            <ac:picMk id="207" creationId="{B157E190-1943-466E-A49E-6CEF81DAC124}"/>
          </ac:picMkLst>
        </pc:picChg>
        <pc:picChg chg="del">
          <ac:chgData name="Karolina Guillen" userId="c1c08796-a0be-47c6-af52-5d31fd96ec50" providerId="ADAL" clId="{61C5958E-B310-4538-A1EA-35FEF58E26D0}" dt="2022-03-21T22:06:33.018" v="1009" actId="478"/>
          <ac:picMkLst>
            <pc:docMk/>
            <pc:sldMk cId="479110058" sldId="2144328279"/>
            <ac:picMk id="208" creationId="{25CC395F-A32A-439A-A0B6-743BC6080634}"/>
          </ac:picMkLst>
        </pc:picChg>
        <pc:picChg chg="del">
          <ac:chgData name="Karolina Guillen" userId="c1c08796-a0be-47c6-af52-5d31fd96ec50" providerId="ADAL" clId="{61C5958E-B310-4538-A1EA-35FEF58E26D0}" dt="2022-03-21T22:06:33.018" v="1009" actId="478"/>
          <ac:picMkLst>
            <pc:docMk/>
            <pc:sldMk cId="479110058" sldId="2144328279"/>
            <ac:picMk id="209" creationId="{32AE69E3-B227-4210-A19D-945B8B520865}"/>
          </ac:picMkLst>
        </pc:picChg>
        <pc:picChg chg="del">
          <ac:chgData name="Karolina Guillen" userId="c1c08796-a0be-47c6-af52-5d31fd96ec50" providerId="ADAL" clId="{61C5958E-B310-4538-A1EA-35FEF58E26D0}" dt="2022-03-21T22:06:33.018" v="1009" actId="478"/>
          <ac:picMkLst>
            <pc:docMk/>
            <pc:sldMk cId="479110058" sldId="2144328279"/>
            <ac:picMk id="212" creationId="{2B71A83A-E880-4DE1-A3C0-ECE4A3321D49}"/>
          </ac:picMkLst>
        </pc:picChg>
        <pc:cxnChg chg="del">
          <ac:chgData name="Karolina Guillen" userId="c1c08796-a0be-47c6-af52-5d31fd96ec50" providerId="ADAL" clId="{61C5958E-B310-4538-A1EA-35FEF58E26D0}" dt="2022-03-21T22:06:33.018" v="1009" actId="478"/>
          <ac:cxnSpMkLst>
            <pc:docMk/>
            <pc:sldMk cId="479110058" sldId="2144328279"/>
            <ac:cxnSpMk id="11" creationId="{39461F18-1EA7-4001-B805-0205E228D82C}"/>
          </ac:cxnSpMkLst>
        </pc:cxnChg>
        <pc:cxnChg chg="del">
          <ac:chgData name="Karolina Guillen" userId="c1c08796-a0be-47c6-af52-5d31fd96ec50" providerId="ADAL" clId="{61C5958E-B310-4538-A1EA-35FEF58E26D0}" dt="2022-03-21T22:06:33.018" v="1009" actId="478"/>
          <ac:cxnSpMkLst>
            <pc:docMk/>
            <pc:sldMk cId="479110058" sldId="2144328279"/>
            <ac:cxnSpMk id="92" creationId="{A9EF0359-7F48-46C6-9499-DAEFEDD3D262}"/>
          </ac:cxnSpMkLst>
        </pc:cxnChg>
        <pc:cxnChg chg="del">
          <ac:chgData name="Karolina Guillen" userId="c1c08796-a0be-47c6-af52-5d31fd96ec50" providerId="ADAL" clId="{61C5958E-B310-4538-A1EA-35FEF58E26D0}" dt="2022-03-21T22:06:33.018" v="1009" actId="478"/>
          <ac:cxnSpMkLst>
            <pc:docMk/>
            <pc:sldMk cId="479110058" sldId="2144328279"/>
            <ac:cxnSpMk id="93" creationId="{AFD0DCFD-6C8C-49D1-A47E-141553C364B1}"/>
          </ac:cxnSpMkLst>
        </pc:cxnChg>
        <pc:cxnChg chg="del">
          <ac:chgData name="Karolina Guillen" userId="c1c08796-a0be-47c6-af52-5d31fd96ec50" providerId="ADAL" clId="{61C5958E-B310-4538-A1EA-35FEF58E26D0}" dt="2022-03-21T22:06:33.018" v="1009" actId="478"/>
          <ac:cxnSpMkLst>
            <pc:docMk/>
            <pc:sldMk cId="479110058" sldId="2144328279"/>
            <ac:cxnSpMk id="97" creationId="{B3204F42-B010-4291-901D-039781F3045C}"/>
          </ac:cxnSpMkLst>
        </pc:cxnChg>
      </pc:sldChg>
      <pc:sldChg chg="ord">
        <pc:chgData name="Karolina Guillen" userId="c1c08796-a0be-47c6-af52-5d31fd96ec50" providerId="ADAL" clId="{61C5958E-B310-4538-A1EA-35FEF58E26D0}" dt="2022-03-28T19:50:41.708" v="2725"/>
        <pc:sldMkLst>
          <pc:docMk/>
          <pc:sldMk cId="1712875105" sldId="2144328279"/>
        </pc:sldMkLst>
      </pc:sldChg>
      <pc:sldChg chg="del ord">
        <pc:chgData name="Karolina Guillen" userId="c1c08796-a0be-47c6-af52-5d31fd96ec50" providerId="ADAL" clId="{61C5958E-B310-4538-A1EA-35FEF58E26D0}" dt="2022-03-22T18:21:31.391" v="2667" actId="47"/>
        <pc:sldMkLst>
          <pc:docMk/>
          <pc:sldMk cId="4234212713" sldId="2144328294"/>
        </pc:sldMkLst>
      </pc:sldChg>
      <pc:sldChg chg="modSp del mod">
        <pc:chgData name="Karolina Guillen" userId="c1c08796-a0be-47c6-af52-5d31fd96ec50" providerId="ADAL" clId="{61C5958E-B310-4538-A1EA-35FEF58E26D0}" dt="2022-03-21T22:03:42.835" v="990" actId="47"/>
        <pc:sldMkLst>
          <pc:docMk/>
          <pc:sldMk cId="3824181921" sldId="2144328296"/>
        </pc:sldMkLst>
        <pc:spChg chg="mod">
          <ac:chgData name="Karolina Guillen" userId="c1c08796-a0be-47c6-af52-5d31fd96ec50" providerId="ADAL" clId="{61C5958E-B310-4538-A1EA-35FEF58E26D0}" dt="2022-03-21T21:57:58.733" v="895" actId="404"/>
          <ac:spMkLst>
            <pc:docMk/>
            <pc:sldMk cId="3824181921" sldId="2144328296"/>
            <ac:spMk id="2" creationId="{33996365-9B17-4C07-A927-6281BAE45B2F}"/>
          </ac:spMkLst>
        </pc:spChg>
        <pc:spChg chg="mod">
          <ac:chgData name="Karolina Guillen" userId="c1c08796-a0be-47c6-af52-5d31fd96ec50" providerId="ADAL" clId="{61C5958E-B310-4538-A1EA-35FEF58E26D0}" dt="2022-03-21T21:57:58.733" v="895" actId="404"/>
          <ac:spMkLst>
            <pc:docMk/>
            <pc:sldMk cId="3824181921" sldId="2144328296"/>
            <ac:spMk id="21" creationId="{663310D4-7BE3-4B58-A4BB-16BD90E1B836}"/>
          </ac:spMkLst>
        </pc:spChg>
        <pc:spChg chg="mod">
          <ac:chgData name="Karolina Guillen" userId="c1c08796-a0be-47c6-af52-5d31fd96ec50" providerId="ADAL" clId="{61C5958E-B310-4538-A1EA-35FEF58E26D0}" dt="2022-03-21T21:57:58.733" v="895" actId="404"/>
          <ac:spMkLst>
            <pc:docMk/>
            <pc:sldMk cId="3824181921" sldId="2144328296"/>
            <ac:spMk id="23" creationId="{17EABB9A-A2E7-4EA2-8EB6-1DCFA123F8F4}"/>
          </ac:spMkLst>
        </pc:spChg>
        <pc:spChg chg="mod">
          <ac:chgData name="Karolina Guillen" userId="c1c08796-a0be-47c6-af52-5d31fd96ec50" providerId="ADAL" clId="{61C5958E-B310-4538-A1EA-35FEF58E26D0}" dt="2022-03-21T21:57:58.733" v="895" actId="404"/>
          <ac:spMkLst>
            <pc:docMk/>
            <pc:sldMk cId="3824181921" sldId="2144328296"/>
            <ac:spMk id="26" creationId="{1360B7D6-0A1C-4BA8-AEAD-4B6F68032A82}"/>
          </ac:spMkLst>
        </pc:spChg>
        <pc:spChg chg="mod">
          <ac:chgData name="Karolina Guillen" userId="c1c08796-a0be-47c6-af52-5d31fd96ec50" providerId="ADAL" clId="{61C5958E-B310-4538-A1EA-35FEF58E26D0}" dt="2022-03-21T21:57:58.733" v="895" actId="404"/>
          <ac:spMkLst>
            <pc:docMk/>
            <pc:sldMk cId="3824181921" sldId="2144328296"/>
            <ac:spMk id="27" creationId="{3F5BFB48-C959-4DE4-83B8-180E3A1D5F78}"/>
          </ac:spMkLst>
        </pc:spChg>
        <pc:spChg chg="mod">
          <ac:chgData name="Karolina Guillen" userId="c1c08796-a0be-47c6-af52-5d31fd96ec50" providerId="ADAL" clId="{61C5958E-B310-4538-A1EA-35FEF58E26D0}" dt="2022-03-21T21:57:58.733" v="895" actId="404"/>
          <ac:spMkLst>
            <pc:docMk/>
            <pc:sldMk cId="3824181921" sldId="2144328296"/>
            <ac:spMk id="35" creationId="{1D8170E3-25EF-4226-A938-55C6B6E903F0}"/>
          </ac:spMkLst>
        </pc:spChg>
        <pc:spChg chg="mod">
          <ac:chgData name="Karolina Guillen" userId="c1c08796-a0be-47c6-af52-5d31fd96ec50" providerId="ADAL" clId="{61C5958E-B310-4538-A1EA-35FEF58E26D0}" dt="2022-03-21T21:57:58.733" v="895" actId="404"/>
          <ac:spMkLst>
            <pc:docMk/>
            <pc:sldMk cId="3824181921" sldId="2144328296"/>
            <ac:spMk id="36" creationId="{147A0BD0-1303-49C1-8C81-ABB6FE043DFB}"/>
          </ac:spMkLst>
        </pc:spChg>
        <pc:spChg chg="mod">
          <ac:chgData name="Karolina Guillen" userId="c1c08796-a0be-47c6-af52-5d31fd96ec50" providerId="ADAL" clId="{61C5958E-B310-4538-A1EA-35FEF58E26D0}" dt="2022-03-21T21:57:58.733" v="895" actId="404"/>
          <ac:spMkLst>
            <pc:docMk/>
            <pc:sldMk cId="3824181921" sldId="2144328296"/>
            <ac:spMk id="37" creationId="{C25F7DBE-D5FA-4B47-8486-480E12A710C3}"/>
          </ac:spMkLst>
        </pc:spChg>
        <pc:graphicFrameChg chg="modGraphic">
          <ac:chgData name="Karolina Guillen" userId="c1c08796-a0be-47c6-af52-5d31fd96ec50" providerId="ADAL" clId="{61C5958E-B310-4538-A1EA-35FEF58E26D0}" dt="2022-03-21T21:58:03.416" v="896" actId="404"/>
          <ac:graphicFrameMkLst>
            <pc:docMk/>
            <pc:sldMk cId="3824181921" sldId="2144328296"/>
            <ac:graphicFrameMk id="20" creationId="{5D04968E-8BF7-4883-BC8C-4A4CCF3419FE}"/>
          </ac:graphicFrameMkLst>
        </pc:graphicFrameChg>
      </pc:sldChg>
      <pc:sldChg chg="modSp mod">
        <pc:chgData name="Karolina Guillen" userId="c1c08796-a0be-47c6-af52-5d31fd96ec50" providerId="ADAL" clId="{61C5958E-B310-4538-A1EA-35FEF58E26D0}" dt="2022-03-22T21:43:32.765" v="2696" actId="27107"/>
        <pc:sldMkLst>
          <pc:docMk/>
          <pc:sldMk cId="808450144" sldId="2144328297"/>
        </pc:sldMkLst>
        <pc:spChg chg="mod">
          <ac:chgData name="Karolina Guillen" userId="c1c08796-a0be-47c6-af52-5d31fd96ec50" providerId="ADAL" clId="{61C5958E-B310-4538-A1EA-35FEF58E26D0}" dt="2022-03-22T21:43:32.765" v="2696" actId="27107"/>
          <ac:spMkLst>
            <pc:docMk/>
            <pc:sldMk cId="808450144" sldId="2144328297"/>
            <ac:spMk id="23" creationId="{DB5FBE90-B76F-4A35-94B8-15BCF9AE4630}"/>
          </ac:spMkLst>
        </pc:spChg>
      </pc:sldChg>
      <pc:sldChg chg="addSp delSp modSp add mod">
        <pc:chgData name="Karolina Guillen" userId="c1c08796-a0be-47c6-af52-5d31fd96ec50" providerId="ADAL" clId="{61C5958E-B310-4538-A1EA-35FEF58E26D0}" dt="2022-03-22T13:54:43.018" v="2236" actId="1038"/>
        <pc:sldMkLst>
          <pc:docMk/>
          <pc:sldMk cId="2005759645" sldId="2144328297"/>
        </pc:sldMkLst>
        <pc:spChg chg="del">
          <ac:chgData name="Karolina Guillen" userId="c1c08796-a0be-47c6-af52-5d31fd96ec50" providerId="ADAL" clId="{61C5958E-B310-4538-A1EA-35FEF58E26D0}" dt="2022-03-21T22:01:23.151" v="901" actId="478"/>
          <ac:spMkLst>
            <pc:docMk/>
            <pc:sldMk cId="2005759645" sldId="2144328297"/>
            <ac:spMk id="2" creationId="{DFC9E9A6-570B-42E9-BC4F-597FCFACCBBE}"/>
          </ac:spMkLst>
        </pc:spChg>
        <pc:spChg chg="del">
          <ac:chgData name="Karolina Guillen" userId="c1c08796-a0be-47c6-af52-5d31fd96ec50" providerId="ADAL" clId="{61C5958E-B310-4538-A1EA-35FEF58E26D0}" dt="2022-03-21T22:01:23.151" v="901" actId="478"/>
          <ac:spMkLst>
            <pc:docMk/>
            <pc:sldMk cId="2005759645" sldId="2144328297"/>
            <ac:spMk id="4" creationId="{BA8F07DC-1097-4757-B2EE-83EEF7A7A108}"/>
          </ac:spMkLst>
        </pc:spChg>
        <pc:spChg chg="del">
          <ac:chgData name="Karolina Guillen" userId="c1c08796-a0be-47c6-af52-5d31fd96ec50" providerId="ADAL" clId="{61C5958E-B310-4538-A1EA-35FEF58E26D0}" dt="2022-03-21T22:01:23.151" v="901" actId="478"/>
          <ac:spMkLst>
            <pc:docMk/>
            <pc:sldMk cId="2005759645" sldId="2144328297"/>
            <ac:spMk id="19" creationId="{25F791AB-8706-45CD-9FAA-A487B61A71CC}"/>
          </ac:spMkLst>
        </pc:spChg>
        <pc:spChg chg="del">
          <ac:chgData name="Karolina Guillen" userId="c1c08796-a0be-47c6-af52-5d31fd96ec50" providerId="ADAL" clId="{61C5958E-B310-4538-A1EA-35FEF58E26D0}" dt="2022-03-21T22:01:23.151" v="901" actId="478"/>
          <ac:spMkLst>
            <pc:docMk/>
            <pc:sldMk cId="2005759645" sldId="2144328297"/>
            <ac:spMk id="21" creationId="{AB77EFEB-56CD-4D1C-B279-D39BDE876330}"/>
          </ac:spMkLst>
        </pc:spChg>
        <pc:spChg chg="mod">
          <ac:chgData name="Karolina Guillen" userId="c1c08796-a0be-47c6-af52-5d31fd96ec50" providerId="ADAL" clId="{61C5958E-B310-4538-A1EA-35FEF58E26D0}" dt="2022-03-22T13:54:43.018" v="2236" actId="1038"/>
          <ac:spMkLst>
            <pc:docMk/>
            <pc:sldMk cId="2005759645" sldId="2144328297"/>
            <ac:spMk id="23" creationId="{DB5FBE90-B76F-4A35-94B8-15BCF9AE4630}"/>
          </ac:spMkLst>
        </pc:spChg>
        <pc:spChg chg="del">
          <ac:chgData name="Karolina Guillen" userId="c1c08796-a0be-47c6-af52-5d31fd96ec50" providerId="ADAL" clId="{61C5958E-B310-4538-A1EA-35FEF58E26D0}" dt="2022-03-21T22:01:23.151" v="901" actId="478"/>
          <ac:spMkLst>
            <pc:docMk/>
            <pc:sldMk cId="2005759645" sldId="2144328297"/>
            <ac:spMk id="24" creationId="{4453364A-2FEE-429B-9DB3-2E2ADDFD6359}"/>
          </ac:spMkLst>
        </pc:spChg>
        <pc:spChg chg="add mod">
          <ac:chgData name="Karolina Guillen" userId="c1c08796-a0be-47c6-af52-5d31fd96ec50" providerId="ADAL" clId="{61C5958E-B310-4538-A1EA-35FEF58E26D0}" dt="2022-03-22T13:51:34.773" v="2187" actId="20577"/>
          <ac:spMkLst>
            <pc:docMk/>
            <pc:sldMk cId="2005759645" sldId="2144328297"/>
            <ac:spMk id="27" creationId="{1E57A039-F641-4515-A1B4-0A82B8DDE210}"/>
          </ac:spMkLst>
        </pc:spChg>
        <pc:spChg chg="add mod">
          <ac:chgData name="Karolina Guillen" userId="c1c08796-a0be-47c6-af52-5d31fd96ec50" providerId="ADAL" clId="{61C5958E-B310-4538-A1EA-35FEF58E26D0}" dt="2022-03-21T22:03:19.331" v="983" actId="1038"/>
          <ac:spMkLst>
            <pc:docMk/>
            <pc:sldMk cId="2005759645" sldId="2144328297"/>
            <ac:spMk id="29" creationId="{8AA86CDA-DA0B-491A-9DB9-74935700AE4E}"/>
          </ac:spMkLst>
        </pc:spChg>
        <pc:spChg chg="add mod">
          <ac:chgData name="Karolina Guillen" userId="c1c08796-a0be-47c6-af52-5d31fd96ec50" providerId="ADAL" clId="{61C5958E-B310-4538-A1EA-35FEF58E26D0}" dt="2022-03-21T22:03:19.331" v="983" actId="1038"/>
          <ac:spMkLst>
            <pc:docMk/>
            <pc:sldMk cId="2005759645" sldId="2144328297"/>
            <ac:spMk id="30" creationId="{4A131CA9-BEDF-43ED-9310-F16FA11808A6}"/>
          </ac:spMkLst>
        </pc:spChg>
        <pc:spChg chg="add mod">
          <ac:chgData name="Karolina Guillen" userId="c1c08796-a0be-47c6-af52-5d31fd96ec50" providerId="ADAL" clId="{61C5958E-B310-4538-A1EA-35FEF58E26D0}" dt="2022-03-21T22:03:19.331" v="983" actId="1038"/>
          <ac:spMkLst>
            <pc:docMk/>
            <pc:sldMk cId="2005759645" sldId="2144328297"/>
            <ac:spMk id="31" creationId="{E19652B4-2745-4190-81DC-5056EF538563}"/>
          </ac:spMkLst>
        </pc:spChg>
        <pc:spChg chg="add mod">
          <ac:chgData name="Karolina Guillen" userId="c1c08796-a0be-47c6-af52-5d31fd96ec50" providerId="ADAL" clId="{61C5958E-B310-4538-A1EA-35FEF58E26D0}" dt="2022-03-21T22:03:29.363" v="987" actId="1036"/>
          <ac:spMkLst>
            <pc:docMk/>
            <pc:sldMk cId="2005759645" sldId="2144328297"/>
            <ac:spMk id="32" creationId="{C497E2FD-D3C9-41D6-967A-479CC4C1BEBB}"/>
          </ac:spMkLst>
        </pc:spChg>
        <pc:spChg chg="add mod">
          <ac:chgData name="Karolina Guillen" userId="c1c08796-a0be-47c6-af52-5d31fd96ec50" providerId="ADAL" clId="{61C5958E-B310-4538-A1EA-35FEF58E26D0}" dt="2022-03-21T22:03:19.331" v="983" actId="1038"/>
          <ac:spMkLst>
            <pc:docMk/>
            <pc:sldMk cId="2005759645" sldId="2144328297"/>
            <ac:spMk id="33" creationId="{99E1C62F-BBCA-4609-832D-AF75585C4061}"/>
          </ac:spMkLst>
        </pc:spChg>
        <pc:spChg chg="add mod">
          <ac:chgData name="Karolina Guillen" userId="c1c08796-a0be-47c6-af52-5d31fd96ec50" providerId="ADAL" clId="{61C5958E-B310-4538-A1EA-35FEF58E26D0}" dt="2022-03-21T22:03:19.331" v="983" actId="1038"/>
          <ac:spMkLst>
            <pc:docMk/>
            <pc:sldMk cId="2005759645" sldId="2144328297"/>
            <ac:spMk id="34" creationId="{06EDA0D9-89C0-4F0E-B501-849AB3B665B8}"/>
          </ac:spMkLst>
        </pc:spChg>
        <pc:spChg chg="add mod">
          <ac:chgData name="Karolina Guillen" userId="c1c08796-a0be-47c6-af52-5d31fd96ec50" providerId="ADAL" clId="{61C5958E-B310-4538-A1EA-35FEF58E26D0}" dt="2022-03-21T22:03:19.331" v="983" actId="1038"/>
          <ac:spMkLst>
            <pc:docMk/>
            <pc:sldMk cId="2005759645" sldId="2144328297"/>
            <ac:spMk id="35" creationId="{273AE458-7357-49D3-B752-22C54FCED37A}"/>
          </ac:spMkLst>
        </pc:spChg>
        <pc:spChg chg="add mod">
          <ac:chgData name="Karolina Guillen" userId="c1c08796-a0be-47c6-af52-5d31fd96ec50" providerId="ADAL" clId="{61C5958E-B310-4538-A1EA-35FEF58E26D0}" dt="2022-03-21T22:03:19.331" v="983" actId="1038"/>
          <ac:spMkLst>
            <pc:docMk/>
            <pc:sldMk cId="2005759645" sldId="2144328297"/>
            <ac:spMk id="36" creationId="{0FBFABD4-6312-430F-BD15-7C9FA0958BCD}"/>
          </ac:spMkLst>
        </pc:spChg>
        <pc:spChg chg="add mod">
          <ac:chgData name="Karolina Guillen" userId="c1c08796-a0be-47c6-af52-5d31fd96ec50" providerId="ADAL" clId="{61C5958E-B310-4538-A1EA-35FEF58E26D0}" dt="2022-03-21T22:03:22.240" v="984" actId="1076"/>
          <ac:spMkLst>
            <pc:docMk/>
            <pc:sldMk cId="2005759645" sldId="2144328297"/>
            <ac:spMk id="37" creationId="{437B64F9-2CEA-4C53-8B33-005C99318F0E}"/>
          </ac:spMkLst>
        </pc:spChg>
        <pc:spChg chg="del">
          <ac:chgData name="Karolina Guillen" userId="c1c08796-a0be-47c6-af52-5d31fd96ec50" providerId="ADAL" clId="{61C5958E-B310-4538-A1EA-35FEF58E26D0}" dt="2022-03-21T22:01:23.151" v="901" actId="478"/>
          <ac:spMkLst>
            <pc:docMk/>
            <pc:sldMk cId="2005759645" sldId="2144328297"/>
            <ac:spMk id="41" creationId="{D12779D7-DBB7-49A0-8ADA-FE48B46D2512}"/>
          </ac:spMkLst>
        </pc:spChg>
        <pc:spChg chg="del">
          <ac:chgData name="Karolina Guillen" userId="c1c08796-a0be-47c6-af52-5d31fd96ec50" providerId="ADAL" clId="{61C5958E-B310-4538-A1EA-35FEF58E26D0}" dt="2022-03-21T22:01:23.151" v="901" actId="478"/>
          <ac:spMkLst>
            <pc:docMk/>
            <pc:sldMk cId="2005759645" sldId="2144328297"/>
            <ac:spMk id="44" creationId="{6190E329-3FE0-4FBA-81E9-B77F1AF5D465}"/>
          </ac:spMkLst>
        </pc:spChg>
        <pc:spChg chg="del">
          <ac:chgData name="Karolina Guillen" userId="c1c08796-a0be-47c6-af52-5d31fd96ec50" providerId="ADAL" clId="{61C5958E-B310-4538-A1EA-35FEF58E26D0}" dt="2022-03-21T22:01:23.151" v="901" actId="478"/>
          <ac:spMkLst>
            <pc:docMk/>
            <pc:sldMk cId="2005759645" sldId="2144328297"/>
            <ac:spMk id="47" creationId="{22ADEE7E-0746-4369-B944-55956A21B3A0}"/>
          </ac:spMkLst>
        </pc:spChg>
        <pc:graphicFrameChg chg="del">
          <ac:chgData name="Karolina Guillen" userId="c1c08796-a0be-47c6-af52-5d31fd96ec50" providerId="ADAL" clId="{61C5958E-B310-4538-A1EA-35FEF58E26D0}" dt="2022-03-21T22:01:23.151" v="901" actId="478"/>
          <ac:graphicFrameMkLst>
            <pc:docMk/>
            <pc:sldMk cId="2005759645" sldId="2144328297"/>
            <ac:graphicFrameMk id="22" creationId="{1F2BBA46-C9CB-4AA9-90CE-914644E548E8}"/>
          </ac:graphicFrameMkLst>
        </pc:graphicFrameChg>
        <pc:graphicFrameChg chg="add mod">
          <ac:chgData name="Karolina Guillen" userId="c1c08796-a0be-47c6-af52-5d31fd96ec50" providerId="ADAL" clId="{61C5958E-B310-4538-A1EA-35FEF58E26D0}" dt="2022-03-21T22:03:19.331" v="983" actId="1038"/>
          <ac:graphicFrameMkLst>
            <pc:docMk/>
            <pc:sldMk cId="2005759645" sldId="2144328297"/>
            <ac:graphicFrameMk id="28" creationId="{20046899-E0DA-47BA-ABF8-71780912639F}"/>
          </ac:graphicFrameMkLst>
        </pc:graphicFrameChg>
        <pc:graphicFrameChg chg="del">
          <ac:chgData name="Karolina Guillen" userId="c1c08796-a0be-47c6-af52-5d31fd96ec50" providerId="ADAL" clId="{61C5958E-B310-4538-A1EA-35FEF58E26D0}" dt="2022-03-21T22:01:23.151" v="901" actId="478"/>
          <ac:graphicFrameMkLst>
            <pc:docMk/>
            <pc:sldMk cId="2005759645" sldId="2144328297"/>
            <ac:graphicFrameMk id="42" creationId="{54649E6A-EC19-4E0E-BB78-F7157885656E}"/>
          </ac:graphicFrameMkLst>
        </pc:graphicFrameChg>
      </pc:sldChg>
      <pc:sldChg chg="modSp mod ord">
        <pc:chgData name="Karolina Guillen" userId="c1c08796-a0be-47c6-af52-5d31fd96ec50" providerId="ADAL" clId="{61C5958E-B310-4538-A1EA-35FEF58E26D0}" dt="2022-03-28T19:50:47.022" v="2727"/>
        <pc:sldMkLst>
          <pc:docMk/>
          <pc:sldMk cId="2177344345" sldId="2144328298"/>
        </pc:sldMkLst>
        <pc:spChg chg="mod">
          <ac:chgData name="Karolina Guillen" userId="c1c08796-a0be-47c6-af52-5d31fd96ec50" providerId="ADAL" clId="{61C5958E-B310-4538-A1EA-35FEF58E26D0}" dt="2022-03-22T21:44:34.224" v="2706" actId="1037"/>
          <ac:spMkLst>
            <pc:docMk/>
            <pc:sldMk cId="2177344345" sldId="2144328298"/>
            <ac:spMk id="24" creationId="{FE51337C-7111-4FDD-BD9E-AAF8EAD4F674}"/>
          </ac:spMkLst>
        </pc:spChg>
      </pc:sldChg>
      <pc:sldChg chg="addSp delSp modSp mod">
        <pc:chgData name="Karolina Guillen" userId="c1c08796-a0be-47c6-af52-5d31fd96ec50" providerId="ADAL" clId="{61C5958E-B310-4538-A1EA-35FEF58E26D0}" dt="2022-03-22T18:21:47.155" v="2668" actId="14100"/>
        <pc:sldMkLst>
          <pc:docMk/>
          <pc:sldMk cId="2326283701" sldId="2144328298"/>
        </pc:sldMkLst>
        <pc:spChg chg="del">
          <ac:chgData name="Karolina Guillen" userId="c1c08796-a0be-47c6-af52-5d31fd96ec50" providerId="ADAL" clId="{61C5958E-B310-4538-A1EA-35FEF58E26D0}" dt="2022-03-22T18:05:12.311" v="2520" actId="478"/>
          <ac:spMkLst>
            <pc:docMk/>
            <pc:sldMk cId="2326283701" sldId="2144328298"/>
            <ac:spMk id="2" creationId="{F7ACD808-0C8D-4868-B566-B05F4B703A09}"/>
          </ac:spMkLst>
        </pc:spChg>
        <pc:spChg chg="mod">
          <ac:chgData name="Karolina Guillen" userId="c1c08796-a0be-47c6-af52-5d31fd96ec50" providerId="ADAL" clId="{61C5958E-B310-4538-A1EA-35FEF58E26D0}" dt="2022-03-22T18:20:50.022" v="2666" actId="20577"/>
          <ac:spMkLst>
            <pc:docMk/>
            <pc:sldMk cId="2326283701" sldId="2144328298"/>
            <ac:spMk id="24" creationId="{FE51337C-7111-4FDD-BD9E-AAF8EAD4F674}"/>
          </ac:spMkLst>
        </pc:spChg>
        <pc:spChg chg="mod">
          <ac:chgData name="Karolina Guillen" userId="c1c08796-a0be-47c6-af52-5d31fd96ec50" providerId="ADAL" clId="{61C5958E-B310-4538-A1EA-35FEF58E26D0}" dt="2022-03-22T18:16:24.623" v="2605" actId="404"/>
          <ac:spMkLst>
            <pc:docMk/>
            <pc:sldMk cId="2326283701" sldId="2144328298"/>
            <ac:spMk id="27" creationId="{810E5FD5-3B43-4CE8-864D-5F2D0E26ECD3}"/>
          </ac:spMkLst>
        </pc:spChg>
        <pc:spChg chg="mod">
          <ac:chgData name="Karolina Guillen" userId="c1c08796-a0be-47c6-af52-5d31fd96ec50" providerId="ADAL" clId="{61C5958E-B310-4538-A1EA-35FEF58E26D0}" dt="2022-03-22T18:21:47.155" v="2668" actId="14100"/>
          <ac:spMkLst>
            <pc:docMk/>
            <pc:sldMk cId="2326283701" sldId="2144328298"/>
            <ac:spMk id="28" creationId="{A6D0AE49-219A-4174-B1A2-6CD9C14927CD}"/>
          </ac:spMkLst>
        </pc:spChg>
        <pc:spChg chg="mod">
          <ac:chgData name="Karolina Guillen" userId="c1c08796-a0be-47c6-af52-5d31fd96ec50" providerId="ADAL" clId="{61C5958E-B310-4538-A1EA-35FEF58E26D0}" dt="2022-03-22T18:05:10.512" v="2519"/>
          <ac:spMkLst>
            <pc:docMk/>
            <pc:sldMk cId="2326283701" sldId="2144328298"/>
            <ac:spMk id="31" creationId="{568D8840-B3D9-4FCD-AA9A-402B62F48C64}"/>
          </ac:spMkLst>
        </pc:spChg>
        <pc:spChg chg="add mod">
          <ac:chgData name="Karolina Guillen" userId="c1c08796-a0be-47c6-af52-5d31fd96ec50" providerId="ADAL" clId="{61C5958E-B310-4538-A1EA-35FEF58E26D0}" dt="2022-03-22T18:17:50.312" v="2609" actId="14100"/>
          <ac:spMkLst>
            <pc:docMk/>
            <pc:sldMk cId="2326283701" sldId="2144328298"/>
            <ac:spMk id="35" creationId="{09BE57A2-6E43-447F-962A-30596A8F6491}"/>
          </ac:spMkLst>
        </pc:spChg>
        <pc:picChg chg="mod">
          <ac:chgData name="Karolina Guillen" userId="c1c08796-a0be-47c6-af52-5d31fd96ec50" providerId="ADAL" clId="{61C5958E-B310-4538-A1EA-35FEF58E26D0}" dt="2022-03-22T18:05:01.492" v="2518"/>
          <ac:picMkLst>
            <pc:docMk/>
            <pc:sldMk cId="2326283701" sldId="2144328298"/>
            <ac:picMk id="37" creationId="{1F8E0DFF-D73F-41B3-B5B4-820020A7EACA}"/>
          </ac:picMkLst>
        </pc:picChg>
      </pc:sldChg>
    </pc:docChg>
  </pc:docChgLst>
  <pc:docChgLst>
    <pc:chgData name="Karolina Guillen" userId="c1c08796-a0be-47c6-af52-5d31fd96ec50" providerId="ADAL" clId="{8AEAB96D-B9C8-4A66-95F8-24579EB3E870}"/>
    <pc:docChg chg="custSel addSld delSld modSld">
      <pc:chgData name="Karolina Guillen" userId="c1c08796-a0be-47c6-af52-5d31fd96ec50" providerId="ADAL" clId="{8AEAB96D-B9C8-4A66-95F8-24579EB3E870}" dt="2023-07-11T21:21:08.548" v="3" actId="478"/>
      <pc:docMkLst>
        <pc:docMk/>
      </pc:docMkLst>
      <pc:sldChg chg="addSp delSp mod">
        <pc:chgData name="Karolina Guillen" userId="c1c08796-a0be-47c6-af52-5d31fd96ec50" providerId="ADAL" clId="{8AEAB96D-B9C8-4A66-95F8-24579EB3E870}" dt="2023-07-11T21:21:08.548" v="3" actId="478"/>
        <pc:sldMkLst>
          <pc:docMk/>
          <pc:sldMk cId="1885916816" sldId="2144327406"/>
        </pc:sldMkLst>
        <pc:picChg chg="add del">
          <ac:chgData name="Karolina Guillen" userId="c1c08796-a0be-47c6-af52-5d31fd96ec50" providerId="ADAL" clId="{8AEAB96D-B9C8-4A66-95F8-24579EB3E870}" dt="2023-07-11T21:21:08.548" v="3" actId="478"/>
          <ac:picMkLst>
            <pc:docMk/>
            <pc:sldMk cId="1885916816" sldId="2144327406"/>
            <ac:picMk id="4" creationId="{E5CD6466-F572-D974-6192-6F03210C7266}"/>
          </ac:picMkLst>
        </pc:picChg>
      </pc:sldChg>
      <pc:sldChg chg="add del setBg">
        <pc:chgData name="Karolina Guillen" userId="c1c08796-a0be-47c6-af52-5d31fd96ec50" providerId="ADAL" clId="{8AEAB96D-B9C8-4A66-95F8-24579EB3E870}" dt="2023-07-11T21:20:49.179" v="1" actId="2696"/>
        <pc:sldMkLst>
          <pc:docMk/>
          <pc:sldMk cId="2573150207" sldId="2146846201"/>
        </pc:sldMkLst>
      </pc:sldChg>
    </pc:docChg>
  </pc:docChgLst>
  <pc:docChgLst>
    <pc:chgData name="Reed Kiely" userId="768be38e-2fb5-40ce-925d-bd8e9d9e3c31" providerId="ADAL" clId="{37525ECB-9620-4D46-83B3-4B51D8E0AC8A}"/>
    <pc:docChg chg="undo custSel addSld delSld modSld">
      <pc:chgData name="Reed Kiely" userId="768be38e-2fb5-40ce-925d-bd8e9d9e3c31" providerId="ADAL" clId="{37525ECB-9620-4D46-83B3-4B51D8E0AC8A}" dt="2023-06-22T19:35:33.081" v="986" actId="1036"/>
      <pc:docMkLst>
        <pc:docMk/>
      </pc:docMkLst>
      <pc:sldChg chg="modSp mod">
        <pc:chgData name="Reed Kiely" userId="768be38e-2fb5-40ce-925d-bd8e9d9e3c31" providerId="ADAL" clId="{37525ECB-9620-4D46-83B3-4B51D8E0AC8A}" dt="2023-06-20T17:55:54.180" v="391" actId="20577"/>
        <pc:sldMkLst>
          <pc:docMk/>
          <pc:sldMk cId="4086481096" sldId="2839"/>
        </pc:sldMkLst>
        <pc:spChg chg="mod">
          <ac:chgData name="Reed Kiely" userId="768be38e-2fb5-40ce-925d-bd8e9d9e3c31" providerId="ADAL" clId="{37525ECB-9620-4D46-83B3-4B51D8E0AC8A}" dt="2023-06-20T17:55:54.180" v="391" actId="20577"/>
          <ac:spMkLst>
            <pc:docMk/>
            <pc:sldMk cId="4086481096" sldId="2839"/>
            <ac:spMk id="6" creationId="{65121FEB-E7DA-6544-BD8E-06D2CB674FBA}"/>
          </ac:spMkLst>
        </pc:spChg>
      </pc:sldChg>
      <pc:sldChg chg="addSp modSp add del mod">
        <pc:chgData name="Reed Kiely" userId="768be38e-2fb5-40ce-925d-bd8e9d9e3c31" providerId="ADAL" clId="{37525ECB-9620-4D46-83B3-4B51D8E0AC8A}" dt="2023-06-12T17:08:49.306" v="313" actId="1076"/>
        <pc:sldMkLst>
          <pc:docMk/>
          <pc:sldMk cId="3024940865" sldId="2144327901"/>
        </pc:sldMkLst>
        <pc:spChg chg="add mod">
          <ac:chgData name="Reed Kiely" userId="768be38e-2fb5-40ce-925d-bd8e9d9e3c31" providerId="ADAL" clId="{37525ECB-9620-4D46-83B3-4B51D8E0AC8A}" dt="2023-06-12T17:08:49.306" v="313" actId="1076"/>
          <ac:spMkLst>
            <pc:docMk/>
            <pc:sldMk cId="3024940865" sldId="2144327901"/>
            <ac:spMk id="3" creationId="{797E5209-6D2F-7E5A-DC61-F4656EE6A1EF}"/>
          </ac:spMkLst>
        </pc:spChg>
      </pc:sldChg>
      <pc:sldChg chg="modSp mod">
        <pc:chgData name="Reed Kiely" userId="768be38e-2fb5-40ce-925d-bd8e9d9e3c31" providerId="ADAL" clId="{37525ECB-9620-4D46-83B3-4B51D8E0AC8A}" dt="2023-06-21T15:43:50.419" v="962" actId="1035"/>
        <pc:sldMkLst>
          <pc:docMk/>
          <pc:sldMk cId="1651063782" sldId="2144328300"/>
        </pc:sldMkLst>
        <pc:spChg chg="mod">
          <ac:chgData name="Reed Kiely" userId="768be38e-2fb5-40ce-925d-bd8e9d9e3c31" providerId="ADAL" clId="{37525ECB-9620-4D46-83B3-4B51D8E0AC8A}" dt="2023-06-20T19:45:17.747" v="958" actId="1035"/>
          <ac:spMkLst>
            <pc:docMk/>
            <pc:sldMk cId="1651063782" sldId="2144328300"/>
            <ac:spMk id="11" creationId="{8730B33D-34A9-5B9E-4290-EE4811DE1D4F}"/>
          </ac:spMkLst>
        </pc:spChg>
        <pc:spChg chg="mod">
          <ac:chgData name="Reed Kiely" userId="768be38e-2fb5-40ce-925d-bd8e9d9e3c31" providerId="ADAL" clId="{37525ECB-9620-4D46-83B3-4B51D8E0AC8A}" dt="2023-06-20T19:44:27.552" v="945" actId="1035"/>
          <ac:spMkLst>
            <pc:docMk/>
            <pc:sldMk cId="1651063782" sldId="2144328300"/>
            <ac:spMk id="17" creationId="{233B3C66-BB54-4899-9837-0457B0BFA117}"/>
          </ac:spMkLst>
        </pc:spChg>
        <pc:spChg chg="mod">
          <ac:chgData name="Reed Kiely" userId="768be38e-2fb5-40ce-925d-bd8e9d9e3c31" providerId="ADAL" clId="{37525ECB-9620-4D46-83B3-4B51D8E0AC8A}" dt="2023-06-21T15:43:50.419" v="962" actId="1035"/>
          <ac:spMkLst>
            <pc:docMk/>
            <pc:sldMk cId="1651063782" sldId="2144328300"/>
            <ac:spMk id="18" creationId="{46353945-D6B7-A607-1124-57C36473B646}"/>
          </ac:spMkLst>
        </pc:spChg>
        <pc:picChg chg="mod">
          <ac:chgData name="Reed Kiely" userId="768be38e-2fb5-40ce-925d-bd8e9d9e3c31" providerId="ADAL" clId="{37525ECB-9620-4D46-83B3-4B51D8E0AC8A}" dt="2023-06-21T15:43:50.419" v="962" actId="1035"/>
          <ac:picMkLst>
            <pc:docMk/>
            <pc:sldMk cId="1651063782" sldId="2144328300"/>
            <ac:picMk id="5" creationId="{59A19056-0A0B-40D9-BC6B-DB3AEF1B601A}"/>
          </ac:picMkLst>
        </pc:picChg>
        <pc:picChg chg="mod">
          <ac:chgData name="Reed Kiely" userId="768be38e-2fb5-40ce-925d-bd8e9d9e3c31" providerId="ADAL" clId="{37525ECB-9620-4D46-83B3-4B51D8E0AC8A}" dt="2023-06-20T19:45:17.747" v="958" actId="1035"/>
          <ac:picMkLst>
            <pc:docMk/>
            <pc:sldMk cId="1651063782" sldId="2144328300"/>
            <ac:picMk id="9" creationId="{15BB0525-24FE-1F0C-B203-5473CA9F534E}"/>
          </ac:picMkLst>
        </pc:picChg>
        <pc:picChg chg="mod">
          <ac:chgData name="Reed Kiely" userId="768be38e-2fb5-40ce-925d-bd8e9d9e3c31" providerId="ADAL" clId="{37525ECB-9620-4D46-83B3-4B51D8E0AC8A}" dt="2023-06-20T19:45:17.747" v="958" actId="1035"/>
          <ac:picMkLst>
            <pc:docMk/>
            <pc:sldMk cId="1651063782" sldId="2144328300"/>
            <ac:picMk id="10" creationId="{8CB6AD30-1B00-0303-1358-573D9769E197}"/>
          </ac:picMkLst>
        </pc:picChg>
        <pc:picChg chg="mod">
          <ac:chgData name="Reed Kiely" userId="768be38e-2fb5-40ce-925d-bd8e9d9e3c31" providerId="ADAL" clId="{37525ECB-9620-4D46-83B3-4B51D8E0AC8A}" dt="2023-06-20T19:45:17.747" v="958" actId="1035"/>
          <ac:picMkLst>
            <pc:docMk/>
            <pc:sldMk cId="1651063782" sldId="2144328300"/>
            <ac:picMk id="12" creationId="{3BAE4C41-3988-66D8-3392-30407831F77A}"/>
          </ac:picMkLst>
        </pc:picChg>
        <pc:picChg chg="mod">
          <ac:chgData name="Reed Kiely" userId="768be38e-2fb5-40ce-925d-bd8e9d9e3c31" providerId="ADAL" clId="{37525ECB-9620-4D46-83B3-4B51D8E0AC8A}" dt="2023-06-20T19:45:17.747" v="958" actId="1035"/>
          <ac:picMkLst>
            <pc:docMk/>
            <pc:sldMk cId="1651063782" sldId="2144328300"/>
            <ac:picMk id="13" creationId="{B04446A0-23F8-9965-140A-677A7355ADD6}"/>
          </ac:picMkLst>
        </pc:picChg>
        <pc:picChg chg="mod">
          <ac:chgData name="Reed Kiely" userId="768be38e-2fb5-40ce-925d-bd8e9d9e3c31" providerId="ADAL" clId="{37525ECB-9620-4D46-83B3-4B51D8E0AC8A}" dt="2023-06-20T19:45:17.747" v="958" actId="1035"/>
          <ac:picMkLst>
            <pc:docMk/>
            <pc:sldMk cId="1651063782" sldId="2144328300"/>
            <ac:picMk id="14" creationId="{D7484724-1262-CF6D-92B4-9A96AB72522B}"/>
          </ac:picMkLst>
        </pc:picChg>
        <pc:picChg chg="mod">
          <ac:chgData name="Reed Kiely" userId="768be38e-2fb5-40ce-925d-bd8e9d9e3c31" providerId="ADAL" clId="{37525ECB-9620-4D46-83B3-4B51D8E0AC8A}" dt="2023-06-20T19:45:17.747" v="958" actId="1035"/>
          <ac:picMkLst>
            <pc:docMk/>
            <pc:sldMk cId="1651063782" sldId="2144328300"/>
            <ac:picMk id="15" creationId="{317D3483-497B-2825-E85D-B6A01D9701EF}"/>
          </ac:picMkLst>
        </pc:picChg>
        <pc:picChg chg="mod">
          <ac:chgData name="Reed Kiely" userId="768be38e-2fb5-40ce-925d-bd8e9d9e3c31" providerId="ADAL" clId="{37525ECB-9620-4D46-83B3-4B51D8E0AC8A}" dt="2023-06-20T19:45:17.747" v="958" actId="1035"/>
          <ac:picMkLst>
            <pc:docMk/>
            <pc:sldMk cId="1651063782" sldId="2144328300"/>
            <ac:picMk id="16" creationId="{3632410C-4357-E9EB-8976-2C83D43FB90A}"/>
          </ac:picMkLst>
        </pc:picChg>
        <pc:picChg chg="mod">
          <ac:chgData name="Reed Kiely" userId="768be38e-2fb5-40ce-925d-bd8e9d9e3c31" providerId="ADAL" clId="{37525ECB-9620-4D46-83B3-4B51D8E0AC8A}" dt="2023-06-20T19:45:17.747" v="958" actId="1035"/>
          <ac:picMkLst>
            <pc:docMk/>
            <pc:sldMk cId="1651063782" sldId="2144328300"/>
            <ac:picMk id="20" creationId="{3FF8533E-7836-BD94-38AA-FA89FC8D44D7}"/>
          </ac:picMkLst>
        </pc:picChg>
        <pc:picChg chg="mod">
          <ac:chgData name="Reed Kiely" userId="768be38e-2fb5-40ce-925d-bd8e9d9e3c31" providerId="ADAL" clId="{37525ECB-9620-4D46-83B3-4B51D8E0AC8A}" dt="2023-06-20T19:45:17.747" v="958" actId="1035"/>
          <ac:picMkLst>
            <pc:docMk/>
            <pc:sldMk cId="1651063782" sldId="2144328300"/>
            <ac:picMk id="23" creationId="{451BFEF3-29CF-3A34-9C35-97A0F8FEAE27}"/>
          </ac:picMkLst>
        </pc:picChg>
        <pc:picChg chg="mod">
          <ac:chgData name="Reed Kiely" userId="768be38e-2fb5-40ce-925d-bd8e9d9e3c31" providerId="ADAL" clId="{37525ECB-9620-4D46-83B3-4B51D8E0AC8A}" dt="2023-06-20T19:45:17.747" v="958" actId="1035"/>
          <ac:picMkLst>
            <pc:docMk/>
            <pc:sldMk cId="1651063782" sldId="2144328300"/>
            <ac:picMk id="24" creationId="{9F3E45C2-4D2A-179A-861E-F2204B851EF7}"/>
          </ac:picMkLst>
        </pc:picChg>
        <pc:picChg chg="mod">
          <ac:chgData name="Reed Kiely" userId="768be38e-2fb5-40ce-925d-bd8e9d9e3c31" providerId="ADAL" clId="{37525ECB-9620-4D46-83B3-4B51D8E0AC8A}" dt="2023-06-20T19:45:17.747" v="958" actId="1035"/>
          <ac:picMkLst>
            <pc:docMk/>
            <pc:sldMk cId="1651063782" sldId="2144328300"/>
            <ac:picMk id="25" creationId="{D1D7C411-D503-3E6E-904E-F000D3E5FF0D}"/>
          </ac:picMkLst>
        </pc:picChg>
        <pc:picChg chg="mod">
          <ac:chgData name="Reed Kiely" userId="768be38e-2fb5-40ce-925d-bd8e9d9e3c31" providerId="ADAL" clId="{37525ECB-9620-4D46-83B3-4B51D8E0AC8A}" dt="2023-06-20T19:45:17.747" v="958" actId="1035"/>
          <ac:picMkLst>
            <pc:docMk/>
            <pc:sldMk cId="1651063782" sldId="2144328300"/>
            <ac:picMk id="26" creationId="{606260DE-A66E-A1FA-92AD-A0A2CC740672}"/>
          </ac:picMkLst>
        </pc:picChg>
        <pc:picChg chg="mod">
          <ac:chgData name="Reed Kiely" userId="768be38e-2fb5-40ce-925d-bd8e9d9e3c31" providerId="ADAL" clId="{37525ECB-9620-4D46-83B3-4B51D8E0AC8A}" dt="2023-06-20T19:45:17.747" v="958" actId="1035"/>
          <ac:picMkLst>
            <pc:docMk/>
            <pc:sldMk cId="1651063782" sldId="2144328300"/>
            <ac:picMk id="29" creationId="{FEFC7980-B9B2-5C67-45BF-16BD0B0718DC}"/>
          </ac:picMkLst>
        </pc:picChg>
        <pc:picChg chg="mod">
          <ac:chgData name="Reed Kiely" userId="768be38e-2fb5-40ce-925d-bd8e9d9e3c31" providerId="ADAL" clId="{37525ECB-9620-4D46-83B3-4B51D8E0AC8A}" dt="2023-06-21T15:43:50.419" v="962" actId="1035"/>
          <ac:picMkLst>
            <pc:docMk/>
            <pc:sldMk cId="1651063782" sldId="2144328300"/>
            <ac:picMk id="32" creationId="{3DE1AAE9-44F2-2355-0A1E-92AB7124133E}"/>
          </ac:picMkLst>
        </pc:picChg>
      </pc:sldChg>
      <pc:sldChg chg="addSp modSp mod">
        <pc:chgData name="Reed Kiely" userId="768be38e-2fb5-40ce-925d-bd8e9d9e3c31" providerId="ADAL" clId="{37525ECB-9620-4D46-83B3-4B51D8E0AC8A}" dt="2023-06-14T19:41:03.536" v="351" actId="207"/>
        <pc:sldMkLst>
          <pc:docMk/>
          <pc:sldMk cId="1710644585" sldId="2144328346"/>
        </pc:sldMkLst>
        <pc:spChg chg="add mod">
          <ac:chgData name="Reed Kiely" userId="768be38e-2fb5-40ce-925d-bd8e9d9e3c31" providerId="ADAL" clId="{37525ECB-9620-4D46-83B3-4B51D8E0AC8A}" dt="2023-06-14T19:41:03.536" v="351" actId="207"/>
          <ac:spMkLst>
            <pc:docMk/>
            <pc:sldMk cId="1710644585" sldId="2144328346"/>
            <ac:spMk id="7" creationId="{8ED3303A-FFF5-75A8-F310-FC081BAA68FD}"/>
          </ac:spMkLst>
        </pc:spChg>
      </pc:sldChg>
      <pc:sldChg chg="add del">
        <pc:chgData name="Reed Kiely" userId="768be38e-2fb5-40ce-925d-bd8e9d9e3c31" providerId="ADAL" clId="{37525ECB-9620-4D46-83B3-4B51D8E0AC8A}" dt="2023-05-23T14:38:11.477" v="234" actId="47"/>
        <pc:sldMkLst>
          <pc:docMk/>
          <pc:sldMk cId="1628728904" sldId="2144328419"/>
        </pc:sldMkLst>
      </pc:sldChg>
      <pc:sldChg chg="addSp modSp">
        <pc:chgData name="Reed Kiely" userId="768be38e-2fb5-40ce-925d-bd8e9d9e3c31" providerId="ADAL" clId="{37525ECB-9620-4D46-83B3-4B51D8E0AC8A}" dt="2023-04-20T14:37:18.403" v="200"/>
        <pc:sldMkLst>
          <pc:docMk/>
          <pc:sldMk cId="1454436864" sldId="2144328559"/>
        </pc:sldMkLst>
        <pc:spChg chg="add mod">
          <ac:chgData name="Reed Kiely" userId="768be38e-2fb5-40ce-925d-bd8e9d9e3c31" providerId="ADAL" clId="{37525ECB-9620-4D46-83B3-4B51D8E0AC8A}" dt="2023-04-20T14:37:18.403" v="200"/>
          <ac:spMkLst>
            <pc:docMk/>
            <pc:sldMk cId="1454436864" sldId="2144328559"/>
            <ac:spMk id="2" creationId="{F77544EB-9250-0240-8965-26332E229A3E}"/>
          </ac:spMkLst>
        </pc:spChg>
      </pc:sldChg>
      <pc:sldChg chg="modSp mod">
        <pc:chgData name="Reed Kiely" userId="768be38e-2fb5-40ce-925d-bd8e9d9e3c31" providerId="ADAL" clId="{37525ECB-9620-4D46-83B3-4B51D8E0AC8A}" dt="2023-06-20T18:53:33.319" v="581" actId="1036"/>
        <pc:sldMkLst>
          <pc:docMk/>
          <pc:sldMk cId="3848098230" sldId="2146846004"/>
        </pc:sldMkLst>
        <pc:spChg chg="mod">
          <ac:chgData name="Reed Kiely" userId="768be38e-2fb5-40ce-925d-bd8e9d9e3c31" providerId="ADAL" clId="{37525ECB-9620-4D46-83B3-4B51D8E0AC8A}" dt="2023-06-20T18:53:33.319" v="581" actId="1036"/>
          <ac:spMkLst>
            <pc:docMk/>
            <pc:sldMk cId="3848098230" sldId="2146846004"/>
            <ac:spMk id="5" creationId="{B9DED2ED-9C4B-BE25-29C6-B68583C1DC60}"/>
          </ac:spMkLst>
        </pc:spChg>
        <pc:spChg chg="mod">
          <ac:chgData name="Reed Kiely" userId="768be38e-2fb5-40ce-925d-bd8e9d9e3c31" providerId="ADAL" clId="{37525ECB-9620-4D46-83B3-4B51D8E0AC8A}" dt="2023-06-20T18:53:33.319" v="581" actId="1036"/>
          <ac:spMkLst>
            <pc:docMk/>
            <pc:sldMk cId="3848098230" sldId="2146846004"/>
            <ac:spMk id="6" creationId="{74CE470B-4D1B-2514-FAE2-FA81E249B2F2}"/>
          </ac:spMkLst>
        </pc:spChg>
        <pc:spChg chg="mod">
          <ac:chgData name="Reed Kiely" userId="768be38e-2fb5-40ce-925d-bd8e9d9e3c31" providerId="ADAL" clId="{37525ECB-9620-4D46-83B3-4B51D8E0AC8A}" dt="2023-06-20T18:53:33.319" v="581" actId="1036"/>
          <ac:spMkLst>
            <pc:docMk/>
            <pc:sldMk cId="3848098230" sldId="2146846004"/>
            <ac:spMk id="7" creationId="{ABE08E94-D007-F655-F785-2977FA7E2848}"/>
          </ac:spMkLst>
        </pc:spChg>
        <pc:spChg chg="mod">
          <ac:chgData name="Reed Kiely" userId="768be38e-2fb5-40ce-925d-bd8e9d9e3c31" providerId="ADAL" clId="{37525ECB-9620-4D46-83B3-4B51D8E0AC8A}" dt="2023-06-20T18:53:33.319" v="581" actId="1036"/>
          <ac:spMkLst>
            <pc:docMk/>
            <pc:sldMk cId="3848098230" sldId="2146846004"/>
            <ac:spMk id="15" creationId="{1649D444-81AB-0FB8-4D4C-6951AC9D88BB}"/>
          </ac:spMkLst>
        </pc:spChg>
        <pc:spChg chg="mod">
          <ac:chgData name="Reed Kiely" userId="768be38e-2fb5-40ce-925d-bd8e9d9e3c31" providerId="ADAL" clId="{37525ECB-9620-4D46-83B3-4B51D8E0AC8A}" dt="2023-06-20T18:53:33.319" v="581" actId="1036"/>
          <ac:spMkLst>
            <pc:docMk/>
            <pc:sldMk cId="3848098230" sldId="2146846004"/>
            <ac:spMk id="19" creationId="{CFC5A115-6CEB-EBDC-1C96-7BD5DC0B3619}"/>
          </ac:spMkLst>
        </pc:spChg>
        <pc:spChg chg="mod">
          <ac:chgData name="Reed Kiely" userId="768be38e-2fb5-40ce-925d-bd8e9d9e3c31" providerId="ADAL" clId="{37525ECB-9620-4D46-83B3-4B51D8E0AC8A}" dt="2023-06-20T18:53:33.319" v="581" actId="1036"/>
          <ac:spMkLst>
            <pc:docMk/>
            <pc:sldMk cId="3848098230" sldId="2146846004"/>
            <ac:spMk id="24" creationId="{1BD80791-AB65-09AB-D0B1-C4ADF9C3915D}"/>
          </ac:spMkLst>
        </pc:spChg>
        <pc:graphicFrameChg chg="mod">
          <ac:chgData name="Reed Kiely" userId="768be38e-2fb5-40ce-925d-bd8e9d9e3c31" providerId="ADAL" clId="{37525ECB-9620-4D46-83B3-4B51D8E0AC8A}" dt="2023-06-20T18:53:33.319" v="581" actId="1036"/>
          <ac:graphicFrameMkLst>
            <pc:docMk/>
            <pc:sldMk cId="3848098230" sldId="2146846004"/>
            <ac:graphicFrameMk id="17" creationId="{C13C2F55-19BC-8B23-D8EF-2DB1714E0E07}"/>
          </ac:graphicFrameMkLst>
        </pc:graphicFrameChg>
        <pc:graphicFrameChg chg="mod">
          <ac:chgData name="Reed Kiely" userId="768be38e-2fb5-40ce-925d-bd8e9d9e3c31" providerId="ADAL" clId="{37525ECB-9620-4D46-83B3-4B51D8E0AC8A}" dt="2023-06-20T18:53:33.319" v="581" actId="1036"/>
          <ac:graphicFrameMkLst>
            <pc:docMk/>
            <pc:sldMk cId="3848098230" sldId="2146846004"/>
            <ac:graphicFrameMk id="18" creationId="{8ACD9927-FAE7-1132-2547-F78FEBA3B314}"/>
          </ac:graphicFrameMkLst>
        </pc:graphicFrameChg>
        <pc:cxnChg chg="mod">
          <ac:chgData name="Reed Kiely" userId="768be38e-2fb5-40ce-925d-bd8e9d9e3c31" providerId="ADAL" clId="{37525ECB-9620-4D46-83B3-4B51D8E0AC8A}" dt="2023-06-20T18:53:33.319" v="581" actId="1036"/>
          <ac:cxnSpMkLst>
            <pc:docMk/>
            <pc:sldMk cId="3848098230" sldId="2146846004"/>
            <ac:cxnSpMk id="26" creationId="{F4AB16CE-7939-FF13-6DC7-809705E6C2A2}"/>
          </ac:cxnSpMkLst>
        </pc:cxnChg>
      </pc:sldChg>
      <pc:sldChg chg="del">
        <pc:chgData name="Reed Kiely" userId="768be38e-2fb5-40ce-925d-bd8e9d9e3c31" providerId="ADAL" clId="{37525ECB-9620-4D46-83B3-4B51D8E0AC8A}" dt="2023-04-17T17:54:11.517" v="17" actId="47"/>
        <pc:sldMkLst>
          <pc:docMk/>
          <pc:sldMk cId="3470815105" sldId="2146846020"/>
        </pc:sldMkLst>
      </pc:sldChg>
      <pc:sldChg chg="modSp mod">
        <pc:chgData name="Reed Kiely" userId="768be38e-2fb5-40ce-925d-bd8e9d9e3c31" providerId="ADAL" clId="{37525ECB-9620-4D46-83B3-4B51D8E0AC8A}" dt="2023-06-21T15:52:27.828" v="963" actId="14100"/>
        <pc:sldMkLst>
          <pc:docMk/>
          <pc:sldMk cId="1872767032" sldId="2146846072"/>
        </pc:sldMkLst>
        <pc:spChg chg="mod">
          <ac:chgData name="Reed Kiely" userId="768be38e-2fb5-40ce-925d-bd8e9d9e3c31" providerId="ADAL" clId="{37525ECB-9620-4D46-83B3-4B51D8E0AC8A}" dt="2023-06-21T15:52:27.828" v="963" actId="14100"/>
          <ac:spMkLst>
            <pc:docMk/>
            <pc:sldMk cId="1872767032" sldId="2146846072"/>
            <ac:spMk id="20" creationId="{6B0A2DEB-6A86-E10D-79C9-23210A6D77A3}"/>
          </ac:spMkLst>
        </pc:spChg>
      </pc:sldChg>
      <pc:sldChg chg="modSp mod">
        <pc:chgData name="Reed Kiely" userId="768be38e-2fb5-40ce-925d-bd8e9d9e3c31" providerId="ADAL" clId="{37525ECB-9620-4D46-83B3-4B51D8E0AC8A}" dt="2023-06-20T17:57:09.095" v="433" actId="20577"/>
        <pc:sldMkLst>
          <pc:docMk/>
          <pc:sldMk cId="963465129" sldId="2146846085"/>
        </pc:sldMkLst>
        <pc:spChg chg="mod">
          <ac:chgData name="Reed Kiely" userId="768be38e-2fb5-40ce-925d-bd8e9d9e3c31" providerId="ADAL" clId="{37525ECB-9620-4D46-83B3-4B51D8E0AC8A}" dt="2023-06-20T17:57:09.095" v="433" actId="20577"/>
          <ac:spMkLst>
            <pc:docMk/>
            <pc:sldMk cId="963465129" sldId="2146846085"/>
            <ac:spMk id="18" creationId="{A977C015-574D-C064-526E-71D7B580CFFA}"/>
          </ac:spMkLst>
        </pc:spChg>
      </pc:sldChg>
      <pc:sldChg chg="addSp modSp mod">
        <pc:chgData name="Reed Kiely" userId="768be38e-2fb5-40ce-925d-bd8e9d9e3c31" providerId="ADAL" clId="{37525ECB-9620-4D46-83B3-4B51D8E0AC8A}" dt="2023-06-21T15:52:49.846" v="966" actId="27107"/>
        <pc:sldMkLst>
          <pc:docMk/>
          <pc:sldMk cId="2596210201" sldId="2146846087"/>
        </pc:sldMkLst>
        <pc:spChg chg="add mod">
          <ac:chgData name="Reed Kiely" userId="768be38e-2fb5-40ce-925d-bd8e9d9e3c31" providerId="ADAL" clId="{37525ECB-9620-4D46-83B3-4B51D8E0AC8A}" dt="2023-06-20T19:36:43.967" v="810" actId="1076"/>
          <ac:spMkLst>
            <pc:docMk/>
            <pc:sldMk cId="2596210201" sldId="2146846087"/>
            <ac:spMk id="4" creationId="{FC29632B-5C9C-B36A-10A3-09769B5F0E78}"/>
          </ac:spMkLst>
        </pc:spChg>
        <pc:spChg chg="mod">
          <ac:chgData name="Reed Kiely" userId="768be38e-2fb5-40ce-925d-bd8e9d9e3c31" providerId="ADAL" clId="{37525ECB-9620-4D46-83B3-4B51D8E0AC8A}" dt="2023-06-21T15:52:49.846" v="966" actId="27107"/>
          <ac:spMkLst>
            <pc:docMk/>
            <pc:sldMk cId="2596210201" sldId="2146846087"/>
            <ac:spMk id="20" creationId="{F5290E3C-D913-4324-9F7C-7AB204FAA4D7}"/>
          </ac:spMkLst>
        </pc:spChg>
      </pc:sldChg>
      <pc:sldChg chg="addSp delSp modSp mod">
        <pc:chgData name="Reed Kiely" userId="768be38e-2fb5-40ce-925d-bd8e9d9e3c31" providerId="ADAL" clId="{37525ECB-9620-4D46-83B3-4B51D8E0AC8A}" dt="2023-06-20T19:37:40.113" v="814" actId="478"/>
        <pc:sldMkLst>
          <pc:docMk/>
          <pc:sldMk cId="3719057739" sldId="2146846088"/>
        </pc:sldMkLst>
        <pc:spChg chg="add del mod">
          <ac:chgData name="Reed Kiely" userId="768be38e-2fb5-40ce-925d-bd8e9d9e3c31" providerId="ADAL" clId="{37525ECB-9620-4D46-83B3-4B51D8E0AC8A}" dt="2023-06-20T19:37:40.113" v="814" actId="478"/>
          <ac:spMkLst>
            <pc:docMk/>
            <pc:sldMk cId="3719057739" sldId="2146846088"/>
            <ac:spMk id="6" creationId="{A061B79D-3A17-9C9B-B041-FD95B76BEAD3}"/>
          </ac:spMkLst>
        </pc:spChg>
      </pc:sldChg>
      <pc:sldChg chg="addSp delSp modSp add mod">
        <pc:chgData name="Reed Kiely" userId="768be38e-2fb5-40ce-925d-bd8e9d9e3c31" providerId="ADAL" clId="{37525ECB-9620-4D46-83B3-4B51D8E0AC8A}" dt="2023-06-21T15:52:32.615" v="965" actId="20577"/>
        <pc:sldMkLst>
          <pc:docMk/>
          <pc:sldMk cId="2096405908" sldId="2146846089"/>
        </pc:sldMkLst>
        <pc:spChg chg="del">
          <ac:chgData name="Reed Kiely" userId="768be38e-2fb5-40ce-925d-bd8e9d9e3c31" providerId="ADAL" clId="{37525ECB-9620-4D46-83B3-4B51D8E0AC8A}" dt="2023-04-17T17:53:29.982" v="12" actId="478"/>
          <ac:spMkLst>
            <pc:docMk/>
            <pc:sldMk cId="2096405908" sldId="2146846089"/>
            <ac:spMk id="4" creationId="{B4185800-FD3F-4F29-A92E-D41C51FC7EBE}"/>
          </ac:spMkLst>
        </pc:spChg>
        <pc:spChg chg="del">
          <ac:chgData name="Reed Kiely" userId="768be38e-2fb5-40ce-925d-bd8e9d9e3c31" providerId="ADAL" clId="{37525ECB-9620-4D46-83B3-4B51D8E0AC8A}" dt="2023-04-20T14:37:02.008" v="199"/>
          <ac:spMkLst>
            <pc:docMk/>
            <pc:sldMk cId="2096405908" sldId="2146846089"/>
            <ac:spMk id="4" creationId="{BE5FE99E-1016-49B1-9ED1-CE9EB246A4D9}"/>
          </ac:spMkLst>
        </pc:spChg>
        <pc:spChg chg="del">
          <ac:chgData name="Reed Kiely" userId="768be38e-2fb5-40ce-925d-bd8e9d9e3c31" providerId="ADAL" clId="{37525ECB-9620-4D46-83B3-4B51D8E0AC8A}" dt="2023-04-20T14:37:02.008" v="199"/>
          <ac:spMkLst>
            <pc:docMk/>
            <pc:sldMk cId="2096405908" sldId="2146846089"/>
            <ac:spMk id="7" creationId="{442317DC-64E8-9E07-8A8B-B84B18C6A2F9}"/>
          </ac:spMkLst>
        </pc:spChg>
        <pc:spChg chg="add del">
          <ac:chgData name="Reed Kiely" userId="768be38e-2fb5-40ce-925d-bd8e9d9e3c31" providerId="ADAL" clId="{37525ECB-9620-4D46-83B3-4B51D8E0AC8A}" dt="2023-04-17T17:54:15.344" v="18" actId="478"/>
          <ac:spMkLst>
            <pc:docMk/>
            <pc:sldMk cId="2096405908" sldId="2146846089"/>
            <ac:spMk id="7" creationId="{A193711A-0422-CE4B-6C2E-799924780EC3}"/>
          </ac:spMkLst>
        </pc:spChg>
        <pc:spChg chg="add mod">
          <ac:chgData name="Reed Kiely" userId="768be38e-2fb5-40ce-925d-bd8e9d9e3c31" providerId="ADAL" clId="{37525ECB-9620-4D46-83B3-4B51D8E0AC8A}" dt="2023-04-17T17:53:24.853" v="11"/>
          <ac:spMkLst>
            <pc:docMk/>
            <pc:sldMk cId="2096405908" sldId="2146846089"/>
            <ac:spMk id="8" creationId="{8A230E47-468C-2262-9378-29950B0C63FF}"/>
          </ac:spMkLst>
        </pc:spChg>
        <pc:spChg chg="del">
          <ac:chgData name="Reed Kiely" userId="768be38e-2fb5-40ce-925d-bd8e9d9e3c31" providerId="ADAL" clId="{37525ECB-9620-4D46-83B3-4B51D8E0AC8A}" dt="2023-04-20T14:37:02.008" v="199"/>
          <ac:spMkLst>
            <pc:docMk/>
            <pc:sldMk cId="2096405908" sldId="2146846089"/>
            <ac:spMk id="9" creationId="{2707DE8D-60A9-E60E-9289-7E1EA0CA37EC}"/>
          </ac:spMkLst>
        </pc:spChg>
        <pc:spChg chg="del">
          <ac:chgData name="Reed Kiely" userId="768be38e-2fb5-40ce-925d-bd8e9d9e3c31" providerId="ADAL" clId="{37525ECB-9620-4D46-83B3-4B51D8E0AC8A}" dt="2023-04-17T17:53:29.982" v="12" actId="478"/>
          <ac:spMkLst>
            <pc:docMk/>
            <pc:sldMk cId="2096405908" sldId="2146846089"/>
            <ac:spMk id="9" creationId="{C0F10705-5A03-7DEF-3D02-6A9B51F41FCD}"/>
          </ac:spMkLst>
        </pc:spChg>
        <pc:spChg chg="add mod">
          <ac:chgData name="Reed Kiely" userId="768be38e-2fb5-40ce-925d-bd8e9d9e3c31" providerId="ADAL" clId="{37525ECB-9620-4D46-83B3-4B51D8E0AC8A}" dt="2023-04-17T17:53:34.238" v="13"/>
          <ac:spMkLst>
            <pc:docMk/>
            <pc:sldMk cId="2096405908" sldId="2146846089"/>
            <ac:spMk id="10" creationId="{A4DB88BA-0AC1-3157-3121-8E32ABEB1A1C}"/>
          </ac:spMkLst>
        </pc:spChg>
        <pc:spChg chg="del">
          <ac:chgData name="Reed Kiely" userId="768be38e-2fb5-40ce-925d-bd8e9d9e3c31" providerId="ADAL" clId="{37525ECB-9620-4D46-83B3-4B51D8E0AC8A}" dt="2023-04-20T14:37:02.008" v="199"/>
          <ac:spMkLst>
            <pc:docMk/>
            <pc:sldMk cId="2096405908" sldId="2146846089"/>
            <ac:spMk id="12" creationId="{57479FC6-1701-39B7-D281-A3B7573673DD}"/>
          </ac:spMkLst>
        </pc:spChg>
        <pc:spChg chg="del">
          <ac:chgData name="Reed Kiely" userId="768be38e-2fb5-40ce-925d-bd8e9d9e3c31" providerId="ADAL" clId="{37525ECB-9620-4D46-83B3-4B51D8E0AC8A}" dt="2023-04-17T17:53:29.982" v="12" actId="478"/>
          <ac:spMkLst>
            <pc:docMk/>
            <pc:sldMk cId="2096405908" sldId="2146846089"/>
            <ac:spMk id="12" creationId="{DF417452-96C9-E7C3-05D4-EFBAFDA756FA}"/>
          </ac:spMkLst>
        </pc:spChg>
        <pc:spChg chg="del">
          <ac:chgData name="Reed Kiely" userId="768be38e-2fb5-40ce-925d-bd8e9d9e3c31" providerId="ADAL" clId="{37525ECB-9620-4D46-83B3-4B51D8E0AC8A}" dt="2023-04-20T14:37:02.008" v="199"/>
          <ac:spMkLst>
            <pc:docMk/>
            <pc:sldMk cId="2096405908" sldId="2146846089"/>
            <ac:spMk id="13" creationId="{39D6C789-E7F0-1251-4288-D35C9B5FC1E0}"/>
          </ac:spMkLst>
        </pc:spChg>
        <pc:spChg chg="del">
          <ac:chgData name="Reed Kiely" userId="768be38e-2fb5-40ce-925d-bd8e9d9e3c31" providerId="ADAL" clId="{37525ECB-9620-4D46-83B3-4B51D8E0AC8A}" dt="2023-04-17T17:53:29.982" v="12" actId="478"/>
          <ac:spMkLst>
            <pc:docMk/>
            <pc:sldMk cId="2096405908" sldId="2146846089"/>
            <ac:spMk id="13" creationId="{F094BB46-D54C-805C-6000-331D98CED04B}"/>
          </ac:spMkLst>
        </pc:spChg>
        <pc:spChg chg="del">
          <ac:chgData name="Reed Kiely" userId="768be38e-2fb5-40ce-925d-bd8e9d9e3c31" providerId="ADAL" clId="{37525ECB-9620-4D46-83B3-4B51D8E0AC8A}" dt="2023-04-17T17:53:29.982" v="12" actId="478"/>
          <ac:spMkLst>
            <pc:docMk/>
            <pc:sldMk cId="2096405908" sldId="2146846089"/>
            <ac:spMk id="14" creationId="{5FA803EB-0807-E827-3103-5194A1E70178}"/>
          </ac:spMkLst>
        </pc:spChg>
        <pc:spChg chg="del">
          <ac:chgData name="Reed Kiely" userId="768be38e-2fb5-40ce-925d-bd8e9d9e3c31" providerId="ADAL" clId="{37525ECB-9620-4D46-83B3-4B51D8E0AC8A}" dt="2023-04-20T14:37:02.008" v="199"/>
          <ac:spMkLst>
            <pc:docMk/>
            <pc:sldMk cId="2096405908" sldId="2146846089"/>
            <ac:spMk id="14" creationId="{9A66B827-EE2E-BA89-9596-BFC8D06884BF}"/>
          </ac:spMkLst>
        </pc:spChg>
        <pc:spChg chg="del">
          <ac:chgData name="Reed Kiely" userId="768be38e-2fb5-40ce-925d-bd8e9d9e3c31" providerId="ADAL" clId="{37525ECB-9620-4D46-83B3-4B51D8E0AC8A}" dt="2023-04-20T14:37:02.008" v="199"/>
          <ac:spMkLst>
            <pc:docMk/>
            <pc:sldMk cId="2096405908" sldId="2146846089"/>
            <ac:spMk id="15" creationId="{35652FCD-E019-7A41-EB6B-200E20A8362F}"/>
          </ac:spMkLst>
        </pc:spChg>
        <pc:spChg chg="del">
          <ac:chgData name="Reed Kiely" userId="768be38e-2fb5-40ce-925d-bd8e9d9e3c31" providerId="ADAL" clId="{37525ECB-9620-4D46-83B3-4B51D8E0AC8A}" dt="2023-04-20T14:37:02.008" v="199"/>
          <ac:spMkLst>
            <pc:docMk/>
            <pc:sldMk cId="2096405908" sldId="2146846089"/>
            <ac:spMk id="16" creationId="{CFB2DA01-25FF-1459-4A09-98D1209DC4AC}"/>
          </ac:spMkLst>
        </pc:spChg>
        <pc:spChg chg="del">
          <ac:chgData name="Reed Kiely" userId="768be38e-2fb5-40ce-925d-bd8e9d9e3c31" providerId="ADAL" clId="{37525ECB-9620-4D46-83B3-4B51D8E0AC8A}" dt="2023-04-20T14:37:02.008" v="199"/>
          <ac:spMkLst>
            <pc:docMk/>
            <pc:sldMk cId="2096405908" sldId="2146846089"/>
            <ac:spMk id="17" creationId="{5ED8403C-ED95-5673-D2CE-52F397525DA7}"/>
          </ac:spMkLst>
        </pc:spChg>
        <pc:spChg chg="del">
          <ac:chgData name="Reed Kiely" userId="768be38e-2fb5-40ce-925d-bd8e9d9e3c31" providerId="ADAL" clId="{37525ECB-9620-4D46-83B3-4B51D8E0AC8A}" dt="2023-04-17T17:53:29.982" v="12" actId="478"/>
          <ac:spMkLst>
            <pc:docMk/>
            <pc:sldMk cId="2096405908" sldId="2146846089"/>
            <ac:spMk id="17" creationId="{7EAD45EB-A66A-ED87-3FFA-2A5EAEABADD3}"/>
          </ac:spMkLst>
        </pc:spChg>
        <pc:spChg chg="del">
          <ac:chgData name="Reed Kiely" userId="768be38e-2fb5-40ce-925d-bd8e9d9e3c31" providerId="ADAL" clId="{37525ECB-9620-4D46-83B3-4B51D8E0AC8A}" dt="2023-04-17T17:53:29.982" v="12" actId="478"/>
          <ac:spMkLst>
            <pc:docMk/>
            <pc:sldMk cId="2096405908" sldId="2146846089"/>
            <ac:spMk id="18" creationId="{DDC20B65-C039-D16B-6C98-10D3B6DC9436}"/>
          </ac:spMkLst>
        </pc:spChg>
        <pc:spChg chg="del">
          <ac:chgData name="Reed Kiely" userId="768be38e-2fb5-40ce-925d-bd8e9d9e3c31" providerId="ADAL" clId="{37525ECB-9620-4D46-83B3-4B51D8E0AC8A}" dt="2023-04-17T17:53:29.982" v="12" actId="478"/>
          <ac:spMkLst>
            <pc:docMk/>
            <pc:sldMk cId="2096405908" sldId="2146846089"/>
            <ac:spMk id="19" creationId="{DAE64917-D67E-F169-3A18-1FAD28916DED}"/>
          </ac:spMkLst>
        </pc:spChg>
        <pc:spChg chg="mod">
          <ac:chgData name="Reed Kiely" userId="768be38e-2fb5-40ce-925d-bd8e9d9e3c31" providerId="ADAL" clId="{37525ECB-9620-4D46-83B3-4B51D8E0AC8A}" dt="2023-06-21T15:52:32.615" v="965" actId="20577"/>
          <ac:spMkLst>
            <pc:docMk/>
            <pc:sldMk cId="2096405908" sldId="2146846089"/>
            <ac:spMk id="20" creationId="{F5290E3C-D913-4324-9F7C-7AB204FAA4D7}"/>
          </ac:spMkLst>
        </pc:spChg>
        <pc:spChg chg="del">
          <ac:chgData name="Reed Kiely" userId="768be38e-2fb5-40ce-925d-bd8e9d9e3c31" providerId="ADAL" clId="{37525ECB-9620-4D46-83B3-4B51D8E0AC8A}" dt="2023-04-17T17:53:29.982" v="12" actId="478"/>
          <ac:spMkLst>
            <pc:docMk/>
            <pc:sldMk cId="2096405908" sldId="2146846089"/>
            <ac:spMk id="21" creationId="{40D831D2-5937-7206-6642-0547E4379F67}"/>
          </ac:spMkLst>
        </pc:spChg>
        <pc:spChg chg="del">
          <ac:chgData name="Reed Kiely" userId="768be38e-2fb5-40ce-925d-bd8e9d9e3c31" providerId="ADAL" clId="{37525ECB-9620-4D46-83B3-4B51D8E0AC8A}" dt="2023-04-20T14:37:02.008" v="199"/>
          <ac:spMkLst>
            <pc:docMk/>
            <pc:sldMk cId="2096405908" sldId="2146846089"/>
            <ac:spMk id="22" creationId="{6E2E937D-2119-D5AD-F733-765D67B15AC4}"/>
          </ac:spMkLst>
        </pc:spChg>
        <pc:spChg chg="del">
          <ac:chgData name="Reed Kiely" userId="768be38e-2fb5-40ce-925d-bd8e9d9e3c31" providerId="ADAL" clId="{37525ECB-9620-4D46-83B3-4B51D8E0AC8A}" dt="2023-04-17T17:53:29.982" v="12" actId="478"/>
          <ac:spMkLst>
            <pc:docMk/>
            <pc:sldMk cId="2096405908" sldId="2146846089"/>
            <ac:spMk id="22" creationId="{701AD979-DD68-6E71-765C-FA8424C29A0B}"/>
          </ac:spMkLst>
        </pc:spChg>
        <pc:spChg chg="del">
          <ac:chgData name="Reed Kiely" userId="768be38e-2fb5-40ce-925d-bd8e9d9e3c31" providerId="ADAL" clId="{37525ECB-9620-4D46-83B3-4B51D8E0AC8A}" dt="2023-04-20T14:37:02.008" v="199"/>
          <ac:spMkLst>
            <pc:docMk/>
            <pc:sldMk cId="2096405908" sldId="2146846089"/>
            <ac:spMk id="23" creationId="{873A88EB-D897-C7F2-8C5E-4264D841DD1E}"/>
          </ac:spMkLst>
        </pc:spChg>
        <pc:spChg chg="del">
          <ac:chgData name="Reed Kiely" userId="768be38e-2fb5-40ce-925d-bd8e9d9e3c31" providerId="ADAL" clId="{37525ECB-9620-4D46-83B3-4B51D8E0AC8A}" dt="2023-04-17T17:53:24.450" v="10" actId="478"/>
          <ac:spMkLst>
            <pc:docMk/>
            <pc:sldMk cId="2096405908" sldId="2146846089"/>
            <ac:spMk id="23" creationId="{E8F52EDC-FC0F-868A-D009-4C1E0B6BC936}"/>
          </ac:spMkLst>
        </pc:spChg>
        <pc:spChg chg="del">
          <ac:chgData name="Reed Kiely" userId="768be38e-2fb5-40ce-925d-bd8e9d9e3c31" providerId="ADAL" clId="{37525ECB-9620-4D46-83B3-4B51D8E0AC8A}" dt="2023-04-17T17:53:29.982" v="12" actId="478"/>
          <ac:spMkLst>
            <pc:docMk/>
            <pc:sldMk cId="2096405908" sldId="2146846089"/>
            <ac:spMk id="24" creationId="{9C0E59B5-B328-B1D5-6D9D-15C4EA468246}"/>
          </ac:spMkLst>
        </pc:spChg>
        <pc:spChg chg="del">
          <ac:chgData name="Reed Kiely" userId="768be38e-2fb5-40ce-925d-bd8e9d9e3c31" providerId="ADAL" clId="{37525ECB-9620-4D46-83B3-4B51D8E0AC8A}" dt="2023-04-20T14:37:02.008" v="199"/>
          <ac:spMkLst>
            <pc:docMk/>
            <pc:sldMk cId="2096405908" sldId="2146846089"/>
            <ac:spMk id="24" creationId="{9C64A60F-B5CE-A8A4-34CD-EBB54B45947B}"/>
          </ac:spMkLst>
        </pc:spChg>
        <pc:spChg chg="del">
          <ac:chgData name="Reed Kiely" userId="768be38e-2fb5-40ce-925d-bd8e9d9e3c31" providerId="ADAL" clId="{37525ECB-9620-4D46-83B3-4B51D8E0AC8A}" dt="2023-04-17T17:53:29.982" v="12" actId="478"/>
          <ac:spMkLst>
            <pc:docMk/>
            <pc:sldMk cId="2096405908" sldId="2146846089"/>
            <ac:spMk id="25" creationId="{AF94E630-A337-2D18-7707-8B34A32C4A88}"/>
          </ac:spMkLst>
        </pc:spChg>
        <pc:spChg chg="del">
          <ac:chgData name="Reed Kiely" userId="768be38e-2fb5-40ce-925d-bd8e9d9e3c31" providerId="ADAL" clId="{37525ECB-9620-4D46-83B3-4B51D8E0AC8A}" dt="2023-04-20T14:37:02.008" v="199"/>
          <ac:spMkLst>
            <pc:docMk/>
            <pc:sldMk cId="2096405908" sldId="2146846089"/>
            <ac:spMk id="25" creationId="{E18D3709-EFAB-9A39-F014-8B8510E86716}"/>
          </ac:spMkLst>
        </pc:spChg>
        <pc:spChg chg="del">
          <ac:chgData name="Reed Kiely" userId="768be38e-2fb5-40ce-925d-bd8e9d9e3c31" providerId="ADAL" clId="{37525ECB-9620-4D46-83B3-4B51D8E0AC8A}" dt="2023-04-20T14:37:02.008" v="199"/>
          <ac:spMkLst>
            <pc:docMk/>
            <pc:sldMk cId="2096405908" sldId="2146846089"/>
            <ac:spMk id="28" creationId="{BCFF4E8D-A483-0A55-DCEF-DFFEDE89B830}"/>
          </ac:spMkLst>
        </pc:spChg>
        <pc:spChg chg="del">
          <ac:chgData name="Reed Kiely" userId="768be38e-2fb5-40ce-925d-bd8e9d9e3c31" providerId="ADAL" clId="{37525ECB-9620-4D46-83B3-4B51D8E0AC8A}" dt="2023-04-17T17:53:29.982" v="12" actId="478"/>
          <ac:spMkLst>
            <pc:docMk/>
            <pc:sldMk cId="2096405908" sldId="2146846089"/>
            <ac:spMk id="28" creationId="{F249A2A9-8F04-836F-E935-B70B2CC4B70F}"/>
          </ac:spMkLst>
        </pc:spChg>
        <pc:spChg chg="del">
          <ac:chgData name="Reed Kiely" userId="768be38e-2fb5-40ce-925d-bd8e9d9e3c31" providerId="ADAL" clId="{37525ECB-9620-4D46-83B3-4B51D8E0AC8A}" dt="2023-04-20T14:37:02.008" v="199"/>
          <ac:spMkLst>
            <pc:docMk/>
            <pc:sldMk cId="2096405908" sldId="2146846089"/>
            <ac:spMk id="29" creationId="{4C1A6E02-9557-20F5-3C3F-39DFD6384E00}"/>
          </ac:spMkLst>
        </pc:spChg>
        <pc:spChg chg="del">
          <ac:chgData name="Reed Kiely" userId="768be38e-2fb5-40ce-925d-bd8e9d9e3c31" providerId="ADAL" clId="{37525ECB-9620-4D46-83B3-4B51D8E0AC8A}" dt="2023-04-17T17:53:29.982" v="12" actId="478"/>
          <ac:spMkLst>
            <pc:docMk/>
            <pc:sldMk cId="2096405908" sldId="2146846089"/>
            <ac:spMk id="29" creationId="{E81F1424-8063-2938-DC3C-14075D5C42A2}"/>
          </ac:spMkLst>
        </pc:spChg>
        <pc:spChg chg="del">
          <ac:chgData name="Reed Kiely" userId="768be38e-2fb5-40ce-925d-bd8e9d9e3c31" providerId="ADAL" clId="{37525ECB-9620-4D46-83B3-4B51D8E0AC8A}" dt="2023-04-17T17:53:29.982" v="12" actId="478"/>
          <ac:spMkLst>
            <pc:docMk/>
            <pc:sldMk cId="2096405908" sldId="2146846089"/>
            <ac:spMk id="30" creationId="{3CA84492-6B83-D8EC-34F8-05145E6914F5}"/>
          </ac:spMkLst>
        </pc:spChg>
        <pc:spChg chg="del">
          <ac:chgData name="Reed Kiely" userId="768be38e-2fb5-40ce-925d-bd8e9d9e3c31" providerId="ADAL" clId="{37525ECB-9620-4D46-83B3-4B51D8E0AC8A}" dt="2023-04-20T14:37:02.008" v="199"/>
          <ac:spMkLst>
            <pc:docMk/>
            <pc:sldMk cId="2096405908" sldId="2146846089"/>
            <ac:spMk id="30" creationId="{9D04565D-8513-9B1A-5C7F-CF0D7A2C2A8B}"/>
          </ac:spMkLst>
        </pc:spChg>
        <pc:spChg chg="del">
          <ac:chgData name="Reed Kiely" userId="768be38e-2fb5-40ce-925d-bd8e9d9e3c31" providerId="ADAL" clId="{37525ECB-9620-4D46-83B3-4B51D8E0AC8A}" dt="2023-04-20T14:37:02.008" v="199"/>
          <ac:spMkLst>
            <pc:docMk/>
            <pc:sldMk cId="2096405908" sldId="2146846089"/>
            <ac:spMk id="31" creationId="{8AC93344-6A99-92BD-1DCD-6A8761AA7BF6}"/>
          </ac:spMkLst>
        </pc:spChg>
        <pc:spChg chg="del">
          <ac:chgData name="Reed Kiely" userId="768be38e-2fb5-40ce-925d-bd8e9d9e3c31" providerId="ADAL" clId="{37525ECB-9620-4D46-83B3-4B51D8E0AC8A}" dt="2023-04-17T17:53:29.982" v="12" actId="478"/>
          <ac:spMkLst>
            <pc:docMk/>
            <pc:sldMk cId="2096405908" sldId="2146846089"/>
            <ac:spMk id="31" creationId="{C17A3F36-3398-A64F-E4CF-BAAED2E6C7E1}"/>
          </ac:spMkLst>
        </pc:spChg>
        <pc:spChg chg="del">
          <ac:chgData name="Reed Kiely" userId="768be38e-2fb5-40ce-925d-bd8e9d9e3c31" providerId="ADAL" clId="{37525ECB-9620-4D46-83B3-4B51D8E0AC8A}" dt="2023-04-17T17:53:29.982" v="12" actId="478"/>
          <ac:spMkLst>
            <pc:docMk/>
            <pc:sldMk cId="2096405908" sldId="2146846089"/>
            <ac:spMk id="32" creationId="{295BBC4A-9A75-0272-E0AF-51B9A3EDC6EF}"/>
          </ac:spMkLst>
        </pc:spChg>
        <pc:spChg chg="del">
          <ac:chgData name="Reed Kiely" userId="768be38e-2fb5-40ce-925d-bd8e9d9e3c31" providerId="ADAL" clId="{37525ECB-9620-4D46-83B3-4B51D8E0AC8A}" dt="2023-04-20T14:37:02.008" v="199"/>
          <ac:spMkLst>
            <pc:docMk/>
            <pc:sldMk cId="2096405908" sldId="2146846089"/>
            <ac:spMk id="32" creationId="{E743E8D2-E51C-85D7-2EB6-A1B9C1264E07}"/>
          </ac:spMkLst>
        </pc:spChg>
        <pc:spChg chg="del">
          <ac:chgData name="Reed Kiely" userId="768be38e-2fb5-40ce-925d-bd8e9d9e3c31" providerId="ADAL" clId="{37525ECB-9620-4D46-83B3-4B51D8E0AC8A}" dt="2023-04-20T14:37:02.008" v="199"/>
          <ac:spMkLst>
            <pc:docMk/>
            <pc:sldMk cId="2096405908" sldId="2146846089"/>
            <ac:spMk id="33" creationId="{1A22AD37-7F2B-BB6E-DB14-1786B65A17A5}"/>
          </ac:spMkLst>
        </pc:spChg>
        <pc:spChg chg="del">
          <ac:chgData name="Reed Kiely" userId="768be38e-2fb5-40ce-925d-bd8e9d9e3c31" providerId="ADAL" clId="{37525ECB-9620-4D46-83B3-4B51D8E0AC8A}" dt="2023-04-17T17:53:29.982" v="12" actId="478"/>
          <ac:spMkLst>
            <pc:docMk/>
            <pc:sldMk cId="2096405908" sldId="2146846089"/>
            <ac:spMk id="33" creationId="{9E808711-D34C-8A54-38FD-084E4115E4B9}"/>
          </ac:spMkLst>
        </pc:spChg>
        <pc:spChg chg="del">
          <ac:chgData name="Reed Kiely" userId="768be38e-2fb5-40ce-925d-bd8e9d9e3c31" providerId="ADAL" clId="{37525ECB-9620-4D46-83B3-4B51D8E0AC8A}" dt="2023-04-17T17:53:29.982" v="12" actId="478"/>
          <ac:spMkLst>
            <pc:docMk/>
            <pc:sldMk cId="2096405908" sldId="2146846089"/>
            <ac:spMk id="34" creationId="{849C4513-2392-09E4-F534-2BA598C58E17}"/>
          </ac:spMkLst>
        </pc:spChg>
        <pc:spChg chg="del">
          <ac:chgData name="Reed Kiely" userId="768be38e-2fb5-40ce-925d-bd8e9d9e3c31" providerId="ADAL" clId="{37525ECB-9620-4D46-83B3-4B51D8E0AC8A}" dt="2023-04-20T14:37:02.008" v="199"/>
          <ac:spMkLst>
            <pc:docMk/>
            <pc:sldMk cId="2096405908" sldId="2146846089"/>
            <ac:spMk id="34" creationId="{A681B41F-6243-6AAF-C582-A2CE868E76D7}"/>
          </ac:spMkLst>
        </pc:spChg>
        <pc:spChg chg="del">
          <ac:chgData name="Reed Kiely" userId="768be38e-2fb5-40ce-925d-bd8e9d9e3c31" providerId="ADAL" clId="{37525ECB-9620-4D46-83B3-4B51D8E0AC8A}" dt="2023-04-20T14:37:02.008" v="199"/>
          <ac:spMkLst>
            <pc:docMk/>
            <pc:sldMk cId="2096405908" sldId="2146846089"/>
            <ac:spMk id="35" creationId="{ABF61BE6-DBAD-F5AA-073E-44822037BECE}"/>
          </ac:spMkLst>
        </pc:spChg>
        <pc:spChg chg="del">
          <ac:chgData name="Reed Kiely" userId="768be38e-2fb5-40ce-925d-bd8e9d9e3c31" providerId="ADAL" clId="{37525ECB-9620-4D46-83B3-4B51D8E0AC8A}" dt="2023-04-17T17:53:29.982" v="12" actId="478"/>
          <ac:spMkLst>
            <pc:docMk/>
            <pc:sldMk cId="2096405908" sldId="2146846089"/>
            <ac:spMk id="35" creationId="{FAC5B520-9D76-3480-41BE-2F4465111C24}"/>
          </ac:spMkLst>
        </pc:spChg>
        <pc:spChg chg="del">
          <ac:chgData name="Reed Kiely" userId="768be38e-2fb5-40ce-925d-bd8e9d9e3c31" providerId="ADAL" clId="{37525ECB-9620-4D46-83B3-4B51D8E0AC8A}" dt="2023-04-17T17:53:29.982" v="12" actId="478"/>
          <ac:spMkLst>
            <pc:docMk/>
            <pc:sldMk cId="2096405908" sldId="2146846089"/>
            <ac:spMk id="36" creationId="{44C884B9-8E1D-FEBF-BB65-94A0318B7DE5}"/>
          </ac:spMkLst>
        </pc:spChg>
        <pc:spChg chg="del">
          <ac:chgData name="Reed Kiely" userId="768be38e-2fb5-40ce-925d-bd8e9d9e3c31" providerId="ADAL" clId="{37525ECB-9620-4D46-83B3-4B51D8E0AC8A}" dt="2023-04-20T14:37:02.008" v="199"/>
          <ac:spMkLst>
            <pc:docMk/>
            <pc:sldMk cId="2096405908" sldId="2146846089"/>
            <ac:spMk id="36" creationId="{5961DD33-73C3-47A4-87B7-2B861C0F9864}"/>
          </ac:spMkLst>
        </pc:spChg>
        <pc:spChg chg="del">
          <ac:chgData name="Reed Kiely" userId="768be38e-2fb5-40ce-925d-bd8e9d9e3c31" providerId="ADAL" clId="{37525ECB-9620-4D46-83B3-4B51D8E0AC8A}" dt="2023-04-17T17:53:29.982" v="12" actId="478"/>
          <ac:spMkLst>
            <pc:docMk/>
            <pc:sldMk cId="2096405908" sldId="2146846089"/>
            <ac:spMk id="37" creationId="{259C09BB-8FF1-6389-EA5E-412D172A7FBC}"/>
          </ac:spMkLst>
        </pc:spChg>
        <pc:spChg chg="del">
          <ac:chgData name="Reed Kiely" userId="768be38e-2fb5-40ce-925d-bd8e9d9e3c31" providerId="ADAL" clId="{37525ECB-9620-4D46-83B3-4B51D8E0AC8A}" dt="2023-04-20T14:37:02.008" v="199"/>
          <ac:spMkLst>
            <pc:docMk/>
            <pc:sldMk cId="2096405908" sldId="2146846089"/>
            <ac:spMk id="37" creationId="{4D816438-59A0-259F-EF05-F8B38B2D93FE}"/>
          </ac:spMkLst>
        </pc:spChg>
        <pc:spChg chg="del">
          <ac:chgData name="Reed Kiely" userId="768be38e-2fb5-40ce-925d-bd8e9d9e3c31" providerId="ADAL" clId="{37525ECB-9620-4D46-83B3-4B51D8E0AC8A}" dt="2023-04-20T14:37:02.008" v="199"/>
          <ac:spMkLst>
            <pc:docMk/>
            <pc:sldMk cId="2096405908" sldId="2146846089"/>
            <ac:spMk id="38" creationId="{4F3D6C3B-7E0C-B203-88DB-BE34C500431C}"/>
          </ac:spMkLst>
        </pc:spChg>
        <pc:spChg chg="del">
          <ac:chgData name="Reed Kiely" userId="768be38e-2fb5-40ce-925d-bd8e9d9e3c31" providerId="ADAL" clId="{37525ECB-9620-4D46-83B3-4B51D8E0AC8A}" dt="2023-04-17T17:53:29.982" v="12" actId="478"/>
          <ac:spMkLst>
            <pc:docMk/>
            <pc:sldMk cId="2096405908" sldId="2146846089"/>
            <ac:spMk id="38" creationId="{5A98A1F4-30C4-28C6-E414-131EA4DDAA68}"/>
          </ac:spMkLst>
        </pc:spChg>
        <pc:spChg chg="del">
          <ac:chgData name="Reed Kiely" userId="768be38e-2fb5-40ce-925d-bd8e9d9e3c31" providerId="ADAL" clId="{37525ECB-9620-4D46-83B3-4B51D8E0AC8A}" dt="2023-04-17T17:53:29.982" v="12" actId="478"/>
          <ac:spMkLst>
            <pc:docMk/>
            <pc:sldMk cId="2096405908" sldId="2146846089"/>
            <ac:spMk id="39" creationId="{51819C08-82E7-B4D4-D218-D4856905EC61}"/>
          </ac:spMkLst>
        </pc:spChg>
        <pc:spChg chg="del">
          <ac:chgData name="Reed Kiely" userId="768be38e-2fb5-40ce-925d-bd8e9d9e3c31" providerId="ADAL" clId="{37525ECB-9620-4D46-83B3-4B51D8E0AC8A}" dt="2023-04-20T14:37:02.008" v="199"/>
          <ac:spMkLst>
            <pc:docMk/>
            <pc:sldMk cId="2096405908" sldId="2146846089"/>
            <ac:spMk id="39" creationId="{7A97B640-43A8-1BF9-417E-DE93879FFC33}"/>
          </ac:spMkLst>
        </pc:spChg>
        <pc:spChg chg="del">
          <ac:chgData name="Reed Kiely" userId="768be38e-2fb5-40ce-925d-bd8e9d9e3c31" providerId="ADAL" clId="{37525ECB-9620-4D46-83B3-4B51D8E0AC8A}" dt="2023-04-20T14:37:02.008" v="199"/>
          <ac:spMkLst>
            <pc:docMk/>
            <pc:sldMk cId="2096405908" sldId="2146846089"/>
            <ac:spMk id="40" creationId="{5E27F033-75E8-CE08-4D60-16319AD09992}"/>
          </ac:spMkLst>
        </pc:spChg>
        <pc:spChg chg="del">
          <ac:chgData name="Reed Kiely" userId="768be38e-2fb5-40ce-925d-bd8e9d9e3c31" providerId="ADAL" clId="{37525ECB-9620-4D46-83B3-4B51D8E0AC8A}" dt="2023-04-17T17:53:29.982" v="12" actId="478"/>
          <ac:spMkLst>
            <pc:docMk/>
            <pc:sldMk cId="2096405908" sldId="2146846089"/>
            <ac:spMk id="40" creationId="{F9BB528F-76D6-5E0F-2D92-92B2E2EFED7A}"/>
          </ac:spMkLst>
        </pc:spChg>
        <pc:spChg chg="del">
          <ac:chgData name="Reed Kiely" userId="768be38e-2fb5-40ce-925d-bd8e9d9e3c31" providerId="ADAL" clId="{37525ECB-9620-4D46-83B3-4B51D8E0AC8A}" dt="2023-04-20T14:37:02.008" v="199"/>
          <ac:spMkLst>
            <pc:docMk/>
            <pc:sldMk cId="2096405908" sldId="2146846089"/>
            <ac:spMk id="42" creationId="{EE6CC45F-527A-47A0-A10B-FD5F837F6AD8}"/>
          </ac:spMkLst>
        </pc:spChg>
        <pc:spChg chg="del">
          <ac:chgData name="Reed Kiely" userId="768be38e-2fb5-40ce-925d-bd8e9d9e3c31" providerId="ADAL" clId="{37525ECB-9620-4D46-83B3-4B51D8E0AC8A}" dt="2023-04-20T14:37:02.008" v="199"/>
          <ac:spMkLst>
            <pc:docMk/>
            <pc:sldMk cId="2096405908" sldId="2146846089"/>
            <ac:spMk id="44" creationId="{4B1E2FC7-1715-6522-DB28-1899C562248B}"/>
          </ac:spMkLst>
        </pc:spChg>
        <pc:spChg chg="ord">
          <ac:chgData name="Reed Kiely" userId="768be38e-2fb5-40ce-925d-bd8e9d9e3c31" providerId="ADAL" clId="{37525ECB-9620-4D46-83B3-4B51D8E0AC8A}" dt="2023-04-17T17:54:36.687" v="27" actId="167"/>
          <ac:spMkLst>
            <pc:docMk/>
            <pc:sldMk cId="2096405908" sldId="2146846089"/>
            <ac:spMk id="99" creationId="{C3AF1C00-4CD9-4211-B079-7B3EC1A85AF7}"/>
          </ac:spMkLst>
        </pc:spChg>
        <pc:graphicFrameChg chg="add mod">
          <ac:chgData name="Reed Kiely" userId="768be38e-2fb5-40ce-925d-bd8e9d9e3c31" providerId="ADAL" clId="{37525ECB-9620-4D46-83B3-4B51D8E0AC8A}" dt="2023-04-17T17:53:34.238" v="13"/>
          <ac:graphicFrameMkLst>
            <pc:docMk/>
            <pc:sldMk cId="2096405908" sldId="2146846089"/>
            <ac:graphicFrameMk id="11" creationId="{D4D07B0D-E77E-AE7B-2B7F-C1186AC123BE}"/>
          </ac:graphicFrameMkLst>
        </pc:graphicFrameChg>
        <pc:picChg chg="add del">
          <ac:chgData name="Reed Kiely" userId="768be38e-2fb5-40ce-925d-bd8e9d9e3c31" providerId="ADAL" clId="{37525ECB-9620-4D46-83B3-4B51D8E0AC8A}" dt="2023-04-17T17:53:02.119" v="3"/>
          <ac:picMkLst>
            <pc:docMk/>
            <pc:sldMk cId="2096405908" sldId="2146846089"/>
            <ac:picMk id="6" creationId="{D4A2886E-CB26-1806-C320-D1CDD6194227}"/>
          </ac:picMkLst>
        </pc:picChg>
        <pc:picChg chg="del">
          <ac:chgData name="Reed Kiely" userId="768be38e-2fb5-40ce-925d-bd8e9d9e3c31" providerId="ADAL" clId="{37525ECB-9620-4D46-83B3-4B51D8E0AC8A}" dt="2023-04-17T17:54:34.711" v="26" actId="478"/>
          <ac:picMkLst>
            <pc:docMk/>
            <pc:sldMk cId="2096405908" sldId="2146846089"/>
            <ac:picMk id="15" creationId="{3AF5E7E9-6D19-B977-85F2-352E7FA86BF5}"/>
          </ac:picMkLst>
        </pc:picChg>
        <pc:picChg chg="del">
          <ac:chgData name="Reed Kiely" userId="768be38e-2fb5-40ce-925d-bd8e9d9e3c31" providerId="ADAL" clId="{37525ECB-9620-4D46-83B3-4B51D8E0AC8A}" dt="2023-04-20T14:37:02.008" v="199"/>
          <ac:picMkLst>
            <pc:docMk/>
            <pc:sldMk cId="2096405908" sldId="2146846089"/>
            <ac:picMk id="18" creationId="{7832ECEB-6B3A-ABC7-8756-8E55D2251D0A}"/>
          </ac:picMkLst>
        </pc:picChg>
        <pc:picChg chg="del">
          <ac:chgData name="Reed Kiely" userId="768be38e-2fb5-40ce-925d-bd8e9d9e3c31" providerId="ADAL" clId="{37525ECB-9620-4D46-83B3-4B51D8E0AC8A}" dt="2023-04-20T14:37:02.008" v="199"/>
          <ac:picMkLst>
            <pc:docMk/>
            <pc:sldMk cId="2096405908" sldId="2146846089"/>
            <ac:picMk id="19" creationId="{F497127E-13FD-D681-8446-4C2A933AB71D}"/>
          </ac:picMkLst>
        </pc:picChg>
        <pc:picChg chg="del">
          <ac:chgData name="Reed Kiely" userId="768be38e-2fb5-40ce-925d-bd8e9d9e3c31" providerId="ADAL" clId="{37525ECB-9620-4D46-83B3-4B51D8E0AC8A}" dt="2023-04-20T14:37:02.008" v="199"/>
          <ac:picMkLst>
            <pc:docMk/>
            <pc:sldMk cId="2096405908" sldId="2146846089"/>
            <ac:picMk id="21" creationId="{2739AE5E-8211-AD75-24FF-2F44660A9DC5}"/>
          </ac:picMkLst>
        </pc:picChg>
        <pc:picChg chg="add mod ord">
          <ac:chgData name="Reed Kiely" userId="768be38e-2fb5-40ce-925d-bd8e9d9e3c31" providerId="ADAL" clId="{37525ECB-9620-4D46-83B3-4B51D8E0AC8A}" dt="2023-04-17T17:54:52.716" v="28"/>
          <ac:picMkLst>
            <pc:docMk/>
            <pc:sldMk cId="2096405908" sldId="2146846089"/>
            <ac:picMk id="41" creationId="{48499D87-E251-D24E-EA69-2A38580D4E27}"/>
          </ac:picMkLst>
        </pc:picChg>
        <pc:cxnChg chg="del">
          <ac:chgData name="Reed Kiely" userId="768be38e-2fb5-40ce-925d-bd8e9d9e3c31" providerId="ADAL" clId="{37525ECB-9620-4D46-83B3-4B51D8E0AC8A}" dt="2023-04-20T14:37:02.008" v="199"/>
          <ac:cxnSpMkLst>
            <pc:docMk/>
            <pc:sldMk cId="2096405908" sldId="2146846089"/>
            <ac:cxnSpMk id="6" creationId="{11854867-F0EF-A567-134A-4CC6F0971D4C}"/>
          </ac:cxnSpMkLst>
        </pc:cxnChg>
      </pc:sldChg>
      <pc:sldChg chg="addSp modSp add mod">
        <pc:chgData name="Reed Kiely" userId="768be38e-2fb5-40ce-925d-bd8e9d9e3c31" providerId="ADAL" clId="{37525ECB-9620-4D46-83B3-4B51D8E0AC8A}" dt="2023-06-20T18:56:53.486" v="582" actId="14100"/>
        <pc:sldMkLst>
          <pc:docMk/>
          <pc:sldMk cId="1611778480" sldId="2146846090"/>
        </pc:sldMkLst>
        <pc:spChg chg="add mod">
          <ac:chgData name="Reed Kiely" userId="768be38e-2fb5-40ce-925d-bd8e9d9e3c31" providerId="ADAL" clId="{37525ECB-9620-4D46-83B3-4B51D8E0AC8A}" dt="2023-04-20T13:42:33.902" v="194" actId="207"/>
          <ac:spMkLst>
            <pc:docMk/>
            <pc:sldMk cId="1611778480" sldId="2146846090"/>
            <ac:spMk id="17" creationId="{9174872F-F297-4674-99CD-D5A288E77074}"/>
          </ac:spMkLst>
        </pc:spChg>
        <pc:spChg chg="add mod">
          <ac:chgData name="Reed Kiely" userId="768be38e-2fb5-40ce-925d-bd8e9d9e3c31" providerId="ADAL" clId="{37525ECB-9620-4D46-83B3-4B51D8E0AC8A}" dt="2023-04-20T13:58:23.706" v="198" actId="1076"/>
          <ac:spMkLst>
            <pc:docMk/>
            <pc:sldMk cId="1611778480" sldId="2146846090"/>
            <ac:spMk id="18" creationId="{8C25E39F-7873-2072-BB7F-54496DA7CA93}"/>
          </ac:spMkLst>
        </pc:spChg>
        <pc:spChg chg="mod">
          <ac:chgData name="Reed Kiely" userId="768be38e-2fb5-40ce-925d-bd8e9d9e3c31" providerId="ADAL" clId="{37525ECB-9620-4D46-83B3-4B51D8E0AC8A}" dt="2023-06-20T18:56:53.486" v="582" actId="14100"/>
          <ac:spMkLst>
            <pc:docMk/>
            <pc:sldMk cId="1611778480" sldId="2146846090"/>
            <ac:spMk id="20" creationId="{F5290E3C-D913-4324-9F7C-7AB204FAA4D7}"/>
          </ac:spMkLst>
        </pc:spChg>
      </pc:sldChg>
      <pc:sldChg chg="modSp mod">
        <pc:chgData name="Reed Kiely" userId="768be38e-2fb5-40ce-925d-bd8e9d9e3c31" providerId="ADAL" clId="{37525ECB-9620-4D46-83B3-4B51D8E0AC8A}" dt="2023-06-22T19:33:58.158" v="973" actId="1035"/>
        <pc:sldMkLst>
          <pc:docMk/>
          <pc:sldMk cId="2715033668" sldId="2146846091"/>
        </pc:sldMkLst>
        <pc:spChg chg="mod">
          <ac:chgData name="Reed Kiely" userId="768be38e-2fb5-40ce-925d-bd8e9d9e3c31" providerId="ADAL" clId="{37525ECB-9620-4D46-83B3-4B51D8E0AC8A}" dt="2023-06-20T18:53:13.430" v="572" actId="20577"/>
          <ac:spMkLst>
            <pc:docMk/>
            <pc:sldMk cId="2715033668" sldId="2146846091"/>
            <ac:spMk id="20" creationId="{F5290E3C-D913-4324-9F7C-7AB204FAA4D7}"/>
          </ac:spMkLst>
        </pc:spChg>
        <pc:picChg chg="mod">
          <ac:chgData name="Reed Kiely" userId="768be38e-2fb5-40ce-925d-bd8e9d9e3c31" providerId="ADAL" clId="{37525ECB-9620-4D46-83B3-4B51D8E0AC8A}" dt="2023-06-22T19:33:58.158" v="973" actId="1035"/>
          <ac:picMkLst>
            <pc:docMk/>
            <pc:sldMk cId="2715033668" sldId="2146846091"/>
            <ac:picMk id="13" creationId="{0598C66A-B8E5-1415-CE44-819BF2E1FF8B}"/>
          </ac:picMkLst>
        </pc:picChg>
        <pc:picChg chg="mod">
          <ac:chgData name="Reed Kiely" userId="768be38e-2fb5-40ce-925d-bd8e9d9e3c31" providerId="ADAL" clId="{37525ECB-9620-4D46-83B3-4B51D8E0AC8A}" dt="2023-06-22T19:33:58.158" v="973" actId="1035"/>
          <ac:picMkLst>
            <pc:docMk/>
            <pc:sldMk cId="2715033668" sldId="2146846091"/>
            <ac:picMk id="14" creationId="{77499319-A857-54DA-B8C2-C0F08031617C}"/>
          </ac:picMkLst>
        </pc:picChg>
        <pc:picChg chg="mod">
          <ac:chgData name="Reed Kiely" userId="768be38e-2fb5-40ce-925d-bd8e9d9e3c31" providerId="ADAL" clId="{37525ECB-9620-4D46-83B3-4B51D8E0AC8A}" dt="2023-06-22T19:33:58.158" v="973" actId="1035"/>
          <ac:picMkLst>
            <pc:docMk/>
            <pc:sldMk cId="2715033668" sldId="2146846091"/>
            <ac:picMk id="15" creationId="{1A82B1A0-3987-37B4-A8E5-A6195A9915F4}"/>
          </ac:picMkLst>
        </pc:picChg>
      </pc:sldChg>
      <pc:sldChg chg="addSp delSp modSp mod">
        <pc:chgData name="Reed Kiely" userId="768be38e-2fb5-40ce-925d-bd8e9d9e3c31" providerId="ADAL" clId="{37525ECB-9620-4D46-83B3-4B51D8E0AC8A}" dt="2023-06-22T19:35:33.081" v="986" actId="1036"/>
        <pc:sldMkLst>
          <pc:docMk/>
          <pc:sldMk cId="1469353852" sldId="2146846092"/>
        </pc:sldMkLst>
        <pc:spChg chg="del">
          <ac:chgData name="Reed Kiely" userId="768be38e-2fb5-40ce-925d-bd8e9d9e3c31" providerId="ADAL" clId="{37525ECB-9620-4D46-83B3-4B51D8E0AC8A}" dt="2023-05-23T14:37:52.971" v="230" actId="478"/>
          <ac:spMkLst>
            <pc:docMk/>
            <pc:sldMk cId="1469353852" sldId="2146846092"/>
            <ac:spMk id="5" creationId="{3C6D3B05-DAC1-186D-D56B-5D201266C691}"/>
          </ac:spMkLst>
        </pc:spChg>
        <pc:spChg chg="add mod">
          <ac:chgData name="Reed Kiely" userId="768be38e-2fb5-40ce-925d-bd8e9d9e3c31" providerId="ADAL" clId="{37525ECB-9620-4D46-83B3-4B51D8E0AC8A}" dt="2023-05-23T14:38:09.338" v="233" actId="207"/>
          <ac:spMkLst>
            <pc:docMk/>
            <pc:sldMk cId="1469353852" sldId="2146846092"/>
            <ac:spMk id="6" creationId="{AB039D2E-22DD-0C9A-3E26-CCE1D6672492}"/>
          </ac:spMkLst>
        </pc:spChg>
        <pc:spChg chg="add mod">
          <ac:chgData name="Reed Kiely" userId="768be38e-2fb5-40ce-925d-bd8e9d9e3c31" providerId="ADAL" clId="{37525ECB-9620-4D46-83B3-4B51D8E0AC8A}" dt="2023-05-23T14:37:48.696" v="229" actId="207"/>
          <ac:spMkLst>
            <pc:docMk/>
            <pc:sldMk cId="1469353852" sldId="2146846092"/>
            <ac:spMk id="8" creationId="{E0714DA8-1ABA-A3C4-DCE2-79296F942D7F}"/>
          </ac:spMkLst>
        </pc:spChg>
        <pc:spChg chg="add mod">
          <ac:chgData name="Reed Kiely" userId="768be38e-2fb5-40ce-925d-bd8e9d9e3c31" providerId="ADAL" clId="{37525ECB-9620-4D46-83B3-4B51D8E0AC8A}" dt="2023-05-23T14:38:03.631" v="232"/>
          <ac:spMkLst>
            <pc:docMk/>
            <pc:sldMk cId="1469353852" sldId="2146846092"/>
            <ac:spMk id="10" creationId="{0FE4E7A9-14B3-3F9C-64FB-C078AD203220}"/>
          </ac:spMkLst>
        </pc:spChg>
        <pc:spChg chg="del">
          <ac:chgData name="Reed Kiely" userId="768be38e-2fb5-40ce-925d-bd8e9d9e3c31" providerId="ADAL" clId="{37525ECB-9620-4D46-83B3-4B51D8E0AC8A}" dt="2023-05-23T14:37:55.828" v="231" actId="478"/>
          <ac:spMkLst>
            <pc:docMk/>
            <pc:sldMk cId="1469353852" sldId="2146846092"/>
            <ac:spMk id="13" creationId="{2B7F9007-8DDC-9AE9-D887-8F1E492A9E5A}"/>
          </ac:spMkLst>
        </pc:spChg>
        <pc:spChg chg="add mod">
          <ac:chgData name="Reed Kiely" userId="768be38e-2fb5-40ce-925d-bd8e9d9e3c31" providerId="ADAL" clId="{37525ECB-9620-4D46-83B3-4B51D8E0AC8A}" dt="2023-06-22T19:35:33.081" v="986" actId="1036"/>
          <ac:spMkLst>
            <pc:docMk/>
            <pc:sldMk cId="1469353852" sldId="2146846092"/>
            <ac:spMk id="15" creationId="{748D2204-2028-9B12-2BA1-2A907D6A06C0}"/>
          </ac:spMkLst>
        </pc:spChg>
        <pc:spChg chg="del">
          <ac:chgData name="Reed Kiely" userId="768be38e-2fb5-40ce-925d-bd8e9d9e3c31" providerId="ADAL" clId="{37525ECB-9620-4D46-83B3-4B51D8E0AC8A}" dt="2023-05-23T14:37:52.971" v="230" actId="478"/>
          <ac:spMkLst>
            <pc:docMk/>
            <pc:sldMk cId="1469353852" sldId="2146846092"/>
            <ac:spMk id="16" creationId="{2DA6574D-EDBE-951A-E6CA-F3812DF52867}"/>
          </ac:spMkLst>
        </pc:spChg>
        <pc:spChg chg="mod">
          <ac:chgData name="Reed Kiely" userId="768be38e-2fb5-40ce-925d-bd8e9d9e3c31" providerId="ADAL" clId="{37525ECB-9620-4D46-83B3-4B51D8E0AC8A}" dt="2023-06-20T17:57:49.961" v="518" actId="20577"/>
          <ac:spMkLst>
            <pc:docMk/>
            <pc:sldMk cId="1469353852" sldId="2146846092"/>
            <ac:spMk id="17" creationId="{F00705D3-E92C-7105-6D25-AB0DBCB40FA0}"/>
          </ac:spMkLst>
        </pc:spChg>
        <pc:spChg chg="del">
          <ac:chgData name="Reed Kiely" userId="768be38e-2fb5-40ce-925d-bd8e9d9e3c31" providerId="ADAL" clId="{37525ECB-9620-4D46-83B3-4B51D8E0AC8A}" dt="2023-05-23T14:37:52.971" v="230" actId="478"/>
          <ac:spMkLst>
            <pc:docMk/>
            <pc:sldMk cId="1469353852" sldId="2146846092"/>
            <ac:spMk id="22" creationId="{0B3B7D01-443F-B7EB-D1BD-56CE16F58E69}"/>
          </ac:spMkLst>
        </pc:spChg>
        <pc:spChg chg="del">
          <ac:chgData name="Reed Kiely" userId="768be38e-2fb5-40ce-925d-bd8e9d9e3c31" providerId="ADAL" clId="{37525ECB-9620-4D46-83B3-4B51D8E0AC8A}" dt="2023-05-23T14:37:52.971" v="230" actId="478"/>
          <ac:spMkLst>
            <pc:docMk/>
            <pc:sldMk cId="1469353852" sldId="2146846092"/>
            <ac:spMk id="23" creationId="{12089965-68B4-3280-311C-853BC481AAC3}"/>
          </ac:spMkLst>
        </pc:spChg>
        <pc:spChg chg="del">
          <ac:chgData name="Reed Kiely" userId="768be38e-2fb5-40ce-925d-bd8e9d9e3c31" providerId="ADAL" clId="{37525ECB-9620-4D46-83B3-4B51D8E0AC8A}" dt="2023-05-23T14:37:52.971" v="230" actId="478"/>
          <ac:spMkLst>
            <pc:docMk/>
            <pc:sldMk cId="1469353852" sldId="2146846092"/>
            <ac:spMk id="29" creationId="{8BBE385A-DEC0-01EA-D96D-CEDC9CF4DB1B}"/>
          </ac:spMkLst>
        </pc:spChg>
        <pc:spChg chg="del">
          <ac:chgData name="Reed Kiely" userId="768be38e-2fb5-40ce-925d-bd8e9d9e3c31" providerId="ADAL" clId="{37525ECB-9620-4D46-83B3-4B51D8E0AC8A}" dt="2023-05-23T14:37:52.971" v="230" actId="478"/>
          <ac:spMkLst>
            <pc:docMk/>
            <pc:sldMk cId="1469353852" sldId="2146846092"/>
            <ac:spMk id="36" creationId="{C141C75B-F547-AF44-E1A9-5161CA77C83B}"/>
          </ac:spMkLst>
        </pc:spChg>
        <pc:spChg chg="del">
          <ac:chgData name="Reed Kiely" userId="768be38e-2fb5-40ce-925d-bd8e9d9e3c31" providerId="ADAL" clId="{37525ECB-9620-4D46-83B3-4B51D8E0AC8A}" dt="2023-05-23T14:37:52.971" v="230" actId="478"/>
          <ac:spMkLst>
            <pc:docMk/>
            <pc:sldMk cId="1469353852" sldId="2146846092"/>
            <ac:spMk id="37" creationId="{7AAE16E5-7FA5-EE9A-C21A-C648981A668A}"/>
          </ac:spMkLst>
        </pc:spChg>
        <pc:grpChg chg="del">
          <ac:chgData name="Reed Kiely" userId="768be38e-2fb5-40ce-925d-bd8e9d9e3c31" providerId="ADAL" clId="{37525ECB-9620-4D46-83B3-4B51D8E0AC8A}" dt="2023-05-23T14:37:52.971" v="230" actId="478"/>
          <ac:grpSpMkLst>
            <pc:docMk/>
            <pc:sldMk cId="1469353852" sldId="2146846092"/>
            <ac:grpSpMk id="31" creationId="{E5FB3A96-2685-8A56-8E10-3EFF8B01AA15}"/>
          </ac:grpSpMkLst>
        </pc:grpChg>
        <pc:graphicFrameChg chg="add mod">
          <ac:chgData name="Reed Kiely" userId="768be38e-2fb5-40ce-925d-bd8e9d9e3c31" providerId="ADAL" clId="{37525ECB-9620-4D46-83B3-4B51D8E0AC8A}" dt="2023-06-22T19:35:33.081" v="986" actId="1036"/>
          <ac:graphicFrameMkLst>
            <pc:docMk/>
            <pc:sldMk cId="1469353852" sldId="2146846092"/>
            <ac:graphicFrameMk id="14" creationId="{035FAEBA-480A-DE5E-DDE5-809B25D14A87}"/>
          </ac:graphicFrameMkLst>
        </pc:graphicFrameChg>
        <pc:graphicFrameChg chg="del">
          <ac:chgData name="Reed Kiely" userId="768be38e-2fb5-40ce-925d-bd8e9d9e3c31" providerId="ADAL" clId="{37525ECB-9620-4D46-83B3-4B51D8E0AC8A}" dt="2023-05-23T14:37:52.971" v="230" actId="478"/>
          <ac:graphicFrameMkLst>
            <pc:docMk/>
            <pc:sldMk cId="1469353852" sldId="2146846092"/>
            <ac:graphicFrameMk id="21" creationId="{E8EBBC39-6D5C-AA5B-F51E-60DDC31FCF57}"/>
          </ac:graphicFrameMkLst>
        </pc:graphicFrameChg>
        <pc:picChg chg="add mod">
          <ac:chgData name="Reed Kiely" userId="768be38e-2fb5-40ce-925d-bd8e9d9e3c31" providerId="ADAL" clId="{37525ECB-9620-4D46-83B3-4B51D8E0AC8A}" dt="2023-06-22T19:35:33.081" v="986" actId="1036"/>
          <ac:picMkLst>
            <pc:docMk/>
            <pc:sldMk cId="1469353852" sldId="2146846092"/>
            <ac:picMk id="18" creationId="{268A7EB1-5BF0-9A3F-35E4-3735DBCCC0D0}"/>
          </ac:picMkLst>
        </pc:picChg>
        <pc:picChg chg="add mod">
          <ac:chgData name="Reed Kiely" userId="768be38e-2fb5-40ce-925d-bd8e9d9e3c31" providerId="ADAL" clId="{37525ECB-9620-4D46-83B3-4B51D8E0AC8A}" dt="2023-06-22T19:35:33.081" v="986" actId="1036"/>
          <ac:picMkLst>
            <pc:docMk/>
            <pc:sldMk cId="1469353852" sldId="2146846092"/>
            <ac:picMk id="20" creationId="{2E9ED47C-C99F-5269-2BE8-1BD20F7469C3}"/>
          </ac:picMkLst>
        </pc:picChg>
        <pc:picChg chg="add mod">
          <ac:chgData name="Reed Kiely" userId="768be38e-2fb5-40ce-925d-bd8e9d9e3c31" providerId="ADAL" clId="{37525ECB-9620-4D46-83B3-4B51D8E0AC8A}" dt="2023-06-22T19:35:33.081" v="986" actId="1036"/>
          <ac:picMkLst>
            <pc:docMk/>
            <pc:sldMk cId="1469353852" sldId="2146846092"/>
            <ac:picMk id="24" creationId="{E2AB5C80-9B89-354E-F841-9F2B6D775C0F}"/>
          </ac:picMkLst>
        </pc:picChg>
        <pc:picChg chg="add mod">
          <ac:chgData name="Reed Kiely" userId="768be38e-2fb5-40ce-925d-bd8e9d9e3c31" providerId="ADAL" clId="{37525ECB-9620-4D46-83B3-4B51D8E0AC8A}" dt="2023-06-22T19:35:33.081" v="986" actId="1036"/>
          <ac:picMkLst>
            <pc:docMk/>
            <pc:sldMk cId="1469353852" sldId="2146846092"/>
            <ac:picMk id="25" creationId="{32EC1BCA-6A58-AB06-9E01-7010C02A37CA}"/>
          </ac:picMkLst>
        </pc:picChg>
        <pc:cxnChg chg="del">
          <ac:chgData name="Reed Kiely" userId="768be38e-2fb5-40ce-925d-bd8e9d9e3c31" providerId="ADAL" clId="{37525ECB-9620-4D46-83B3-4B51D8E0AC8A}" dt="2023-05-23T14:37:52.971" v="230" actId="478"/>
          <ac:cxnSpMkLst>
            <pc:docMk/>
            <pc:sldMk cId="1469353852" sldId="2146846092"/>
            <ac:cxnSpMk id="7" creationId="{6D888E13-730E-1FD7-4FBC-CEAA92BBC4B0}"/>
          </ac:cxnSpMkLst>
        </pc:cxnChg>
        <pc:cxnChg chg="del">
          <ac:chgData name="Reed Kiely" userId="768be38e-2fb5-40ce-925d-bd8e9d9e3c31" providerId="ADAL" clId="{37525ECB-9620-4D46-83B3-4B51D8E0AC8A}" dt="2023-05-23T14:37:52.971" v="230" actId="478"/>
          <ac:cxnSpMkLst>
            <pc:docMk/>
            <pc:sldMk cId="1469353852" sldId="2146846092"/>
            <ac:cxnSpMk id="19" creationId="{EEBE8D37-85FB-5712-653B-EBBA59DC2D2B}"/>
          </ac:cxnSpMkLst>
        </pc:cxnChg>
      </pc:sldChg>
      <pc:sldChg chg="addSp modSp mod">
        <pc:chgData name="Reed Kiely" userId="768be38e-2fb5-40ce-925d-bd8e9d9e3c31" providerId="ADAL" clId="{37525ECB-9620-4D46-83B3-4B51D8E0AC8A}" dt="2023-06-20T19:38:13.959" v="823" actId="1038"/>
        <pc:sldMkLst>
          <pc:docMk/>
          <pc:sldMk cId="2493013969" sldId="2146846169"/>
        </pc:sldMkLst>
        <pc:spChg chg="mod">
          <ac:chgData name="Reed Kiely" userId="768be38e-2fb5-40ce-925d-bd8e9d9e3c31" providerId="ADAL" clId="{37525ECB-9620-4D46-83B3-4B51D8E0AC8A}" dt="2023-06-20T19:38:13.959" v="823" actId="1038"/>
          <ac:spMkLst>
            <pc:docMk/>
            <pc:sldMk cId="2493013969" sldId="2146846169"/>
            <ac:spMk id="12" creationId="{9377B733-3D2C-F4F8-BC15-38EA906079C2}"/>
          </ac:spMkLst>
        </pc:spChg>
        <pc:spChg chg="add mod">
          <ac:chgData name="Reed Kiely" userId="768be38e-2fb5-40ce-925d-bd8e9d9e3c31" providerId="ADAL" clId="{37525ECB-9620-4D46-83B3-4B51D8E0AC8A}" dt="2023-06-20T19:38:05.495" v="818" actId="20577"/>
          <ac:spMkLst>
            <pc:docMk/>
            <pc:sldMk cId="2493013969" sldId="2146846169"/>
            <ac:spMk id="15" creationId="{80DFC7CE-D479-82C1-F68B-FC31B180D068}"/>
          </ac:spMkLst>
        </pc:spChg>
        <pc:picChg chg="mod">
          <ac:chgData name="Reed Kiely" userId="768be38e-2fb5-40ce-925d-bd8e9d9e3c31" providerId="ADAL" clId="{37525ECB-9620-4D46-83B3-4B51D8E0AC8A}" dt="2023-06-20T19:38:13.959" v="823" actId="1038"/>
          <ac:picMkLst>
            <pc:docMk/>
            <pc:sldMk cId="2493013969" sldId="2146846169"/>
            <ac:picMk id="14" creationId="{884379D7-A253-2F45-AD91-63727092DAC4}"/>
          </ac:picMkLst>
        </pc:picChg>
      </pc:sldChg>
      <pc:sldChg chg="modSp mod">
        <pc:chgData name="Reed Kiely" userId="768be38e-2fb5-40ce-925d-bd8e9d9e3c31" providerId="ADAL" clId="{37525ECB-9620-4D46-83B3-4B51D8E0AC8A}" dt="2023-06-20T17:58:29.852" v="523" actId="20577"/>
        <pc:sldMkLst>
          <pc:docMk/>
          <pc:sldMk cId="2957569820" sldId="2146846196"/>
        </pc:sldMkLst>
        <pc:spChg chg="mod">
          <ac:chgData name="Reed Kiely" userId="768be38e-2fb5-40ce-925d-bd8e9d9e3c31" providerId="ADAL" clId="{37525ECB-9620-4D46-83B3-4B51D8E0AC8A}" dt="2023-06-20T17:58:29.852" v="523" actId="20577"/>
          <ac:spMkLst>
            <pc:docMk/>
            <pc:sldMk cId="2957569820" sldId="2146846196"/>
            <ac:spMk id="13" creationId="{AE67152E-528E-7BB4-11CA-1677AB6B7093}"/>
          </ac:spMkLst>
        </pc:spChg>
      </pc:sldChg>
      <pc:sldChg chg="modSp mod">
        <pc:chgData name="Reed Kiely" userId="768be38e-2fb5-40ce-925d-bd8e9d9e3c31" providerId="ADAL" clId="{37525ECB-9620-4D46-83B3-4B51D8E0AC8A}" dt="2023-06-20T19:34:08.208" v="758" actId="20577"/>
        <pc:sldMkLst>
          <pc:docMk/>
          <pc:sldMk cId="306370828" sldId="2146846198"/>
        </pc:sldMkLst>
        <pc:spChg chg="mod">
          <ac:chgData name="Reed Kiely" userId="768be38e-2fb5-40ce-925d-bd8e9d9e3c31" providerId="ADAL" clId="{37525ECB-9620-4D46-83B3-4B51D8E0AC8A}" dt="2023-06-20T19:34:08.208" v="758" actId="20577"/>
          <ac:spMkLst>
            <pc:docMk/>
            <pc:sldMk cId="306370828" sldId="2146846198"/>
            <ac:spMk id="13" creationId="{AE67152E-528E-7BB4-11CA-1677AB6B7093}"/>
          </ac:spMkLst>
        </pc:spChg>
        <pc:spChg chg="mod">
          <ac:chgData name="Reed Kiely" userId="768be38e-2fb5-40ce-925d-bd8e9d9e3c31" providerId="ADAL" clId="{37525ECB-9620-4D46-83B3-4B51D8E0AC8A}" dt="2023-06-14T20:09:43.366" v="375" actId="1035"/>
          <ac:spMkLst>
            <pc:docMk/>
            <pc:sldMk cId="306370828" sldId="2146846198"/>
            <ac:spMk id="84" creationId="{6D3DDEDF-96C8-DC00-312A-2DAB21455C09}"/>
          </ac:spMkLst>
        </pc:spChg>
        <pc:spChg chg="mod">
          <ac:chgData name="Reed Kiely" userId="768be38e-2fb5-40ce-925d-bd8e9d9e3c31" providerId="ADAL" clId="{37525ECB-9620-4D46-83B3-4B51D8E0AC8A}" dt="2023-06-14T20:09:43.366" v="375" actId="1035"/>
          <ac:spMkLst>
            <pc:docMk/>
            <pc:sldMk cId="306370828" sldId="2146846198"/>
            <ac:spMk id="86" creationId="{1FAD0CA0-45CD-4AA6-0876-11525A40E9D2}"/>
          </ac:spMkLst>
        </pc:spChg>
        <pc:spChg chg="mod">
          <ac:chgData name="Reed Kiely" userId="768be38e-2fb5-40ce-925d-bd8e9d9e3c31" providerId="ADAL" clId="{37525ECB-9620-4D46-83B3-4B51D8E0AC8A}" dt="2023-06-14T20:09:43.366" v="375" actId="1035"/>
          <ac:spMkLst>
            <pc:docMk/>
            <pc:sldMk cId="306370828" sldId="2146846198"/>
            <ac:spMk id="87" creationId="{19D96CAC-20D9-0A33-117B-2F32F9D36F8A}"/>
          </ac:spMkLst>
        </pc:spChg>
        <pc:spChg chg="mod">
          <ac:chgData name="Reed Kiely" userId="768be38e-2fb5-40ce-925d-bd8e9d9e3c31" providerId="ADAL" clId="{37525ECB-9620-4D46-83B3-4B51D8E0AC8A}" dt="2023-06-14T20:09:43.366" v="375" actId="1035"/>
          <ac:spMkLst>
            <pc:docMk/>
            <pc:sldMk cId="306370828" sldId="2146846198"/>
            <ac:spMk id="89" creationId="{EAE5C39A-71B1-C7F4-2076-509A9E46A54E}"/>
          </ac:spMkLst>
        </pc:spChg>
        <pc:spChg chg="mod">
          <ac:chgData name="Reed Kiely" userId="768be38e-2fb5-40ce-925d-bd8e9d9e3c31" providerId="ADAL" clId="{37525ECB-9620-4D46-83B3-4B51D8E0AC8A}" dt="2023-06-14T20:09:43.366" v="375" actId="1035"/>
          <ac:spMkLst>
            <pc:docMk/>
            <pc:sldMk cId="306370828" sldId="2146846198"/>
            <ac:spMk id="92" creationId="{739DE908-6C7A-B8FE-7BE0-9B8C344DA1D3}"/>
          </ac:spMkLst>
        </pc:spChg>
        <pc:spChg chg="mod">
          <ac:chgData name="Reed Kiely" userId="768be38e-2fb5-40ce-925d-bd8e9d9e3c31" providerId="ADAL" clId="{37525ECB-9620-4D46-83B3-4B51D8E0AC8A}" dt="2023-06-14T20:09:43.366" v="375" actId="1035"/>
          <ac:spMkLst>
            <pc:docMk/>
            <pc:sldMk cId="306370828" sldId="2146846198"/>
            <ac:spMk id="95" creationId="{9321453B-58EF-DD47-686D-D5CBD0941C0D}"/>
          </ac:spMkLst>
        </pc:spChg>
        <pc:spChg chg="mod">
          <ac:chgData name="Reed Kiely" userId="768be38e-2fb5-40ce-925d-bd8e9d9e3c31" providerId="ADAL" clId="{37525ECB-9620-4D46-83B3-4B51D8E0AC8A}" dt="2023-06-14T20:09:43.366" v="375" actId="1035"/>
          <ac:spMkLst>
            <pc:docMk/>
            <pc:sldMk cId="306370828" sldId="2146846198"/>
            <ac:spMk id="97" creationId="{AA26B1B7-2947-E4E3-3EE8-A73914C0A6EC}"/>
          </ac:spMkLst>
        </pc:spChg>
        <pc:spChg chg="mod">
          <ac:chgData name="Reed Kiely" userId="768be38e-2fb5-40ce-925d-bd8e9d9e3c31" providerId="ADAL" clId="{37525ECB-9620-4D46-83B3-4B51D8E0AC8A}" dt="2023-06-14T20:09:43.366" v="375" actId="1035"/>
          <ac:spMkLst>
            <pc:docMk/>
            <pc:sldMk cId="306370828" sldId="2146846198"/>
            <ac:spMk id="101" creationId="{EB9B1248-46D8-3EE1-D5DD-48330DC91179}"/>
          </ac:spMkLst>
        </pc:spChg>
        <pc:spChg chg="mod">
          <ac:chgData name="Reed Kiely" userId="768be38e-2fb5-40ce-925d-bd8e9d9e3c31" providerId="ADAL" clId="{37525ECB-9620-4D46-83B3-4B51D8E0AC8A}" dt="2023-06-14T20:09:43.366" v="375" actId="1035"/>
          <ac:spMkLst>
            <pc:docMk/>
            <pc:sldMk cId="306370828" sldId="2146846198"/>
            <ac:spMk id="103" creationId="{A80F7849-6703-B361-BD99-A31D1231DDFD}"/>
          </ac:spMkLst>
        </pc:spChg>
        <pc:spChg chg="mod">
          <ac:chgData name="Reed Kiely" userId="768be38e-2fb5-40ce-925d-bd8e9d9e3c31" providerId="ADAL" clId="{37525ECB-9620-4D46-83B3-4B51D8E0AC8A}" dt="2023-06-14T20:09:43.366" v="375" actId="1035"/>
          <ac:spMkLst>
            <pc:docMk/>
            <pc:sldMk cId="306370828" sldId="2146846198"/>
            <ac:spMk id="106" creationId="{30411ED7-396F-20DE-6AB5-722186BCCDC7}"/>
          </ac:spMkLst>
        </pc:spChg>
        <pc:spChg chg="mod">
          <ac:chgData name="Reed Kiely" userId="768be38e-2fb5-40ce-925d-bd8e9d9e3c31" providerId="ADAL" clId="{37525ECB-9620-4D46-83B3-4B51D8E0AC8A}" dt="2023-06-14T20:09:43.366" v="375" actId="1035"/>
          <ac:spMkLst>
            <pc:docMk/>
            <pc:sldMk cId="306370828" sldId="2146846198"/>
            <ac:spMk id="111" creationId="{ED868552-C716-7B18-EBCD-1E8BF95626FD}"/>
          </ac:spMkLst>
        </pc:spChg>
        <pc:spChg chg="mod">
          <ac:chgData name="Reed Kiely" userId="768be38e-2fb5-40ce-925d-bd8e9d9e3c31" providerId="ADAL" clId="{37525ECB-9620-4D46-83B3-4B51D8E0AC8A}" dt="2023-06-14T20:09:43.366" v="375" actId="1035"/>
          <ac:spMkLst>
            <pc:docMk/>
            <pc:sldMk cId="306370828" sldId="2146846198"/>
            <ac:spMk id="112" creationId="{B386CE04-976C-C721-94A0-109FE2F13468}"/>
          </ac:spMkLst>
        </pc:spChg>
        <pc:spChg chg="mod">
          <ac:chgData name="Reed Kiely" userId="768be38e-2fb5-40ce-925d-bd8e9d9e3c31" providerId="ADAL" clId="{37525ECB-9620-4D46-83B3-4B51D8E0AC8A}" dt="2023-06-14T20:09:43.366" v="375" actId="1035"/>
          <ac:spMkLst>
            <pc:docMk/>
            <pc:sldMk cId="306370828" sldId="2146846198"/>
            <ac:spMk id="114" creationId="{89515E2A-16C5-F9D2-55D4-C6F2CBBD6DE7}"/>
          </ac:spMkLst>
        </pc:spChg>
        <pc:spChg chg="mod">
          <ac:chgData name="Reed Kiely" userId="768be38e-2fb5-40ce-925d-bd8e9d9e3c31" providerId="ADAL" clId="{37525ECB-9620-4D46-83B3-4B51D8E0AC8A}" dt="2023-06-14T20:09:43.366" v="375" actId="1035"/>
          <ac:spMkLst>
            <pc:docMk/>
            <pc:sldMk cId="306370828" sldId="2146846198"/>
            <ac:spMk id="115" creationId="{7A1ACC1F-C854-110F-3BF5-B7AF41EBDC83}"/>
          </ac:spMkLst>
        </pc:spChg>
        <pc:spChg chg="mod">
          <ac:chgData name="Reed Kiely" userId="768be38e-2fb5-40ce-925d-bd8e9d9e3c31" providerId="ADAL" clId="{37525ECB-9620-4D46-83B3-4B51D8E0AC8A}" dt="2023-06-14T20:09:43.366" v="375" actId="1035"/>
          <ac:spMkLst>
            <pc:docMk/>
            <pc:sldMk cId="306370828" sldId="2146846198"/>
            <ac:spMk id="117" creationId="{D050F7F3-6B1E-9394-3480-C7127C3888BA}"/>
          </ac:spMkLst>
        </pc:spChg>
        <pc:spChg chg="mod">
          <ac:chgData name="Reed Kiely" userId="768be38e-2fb5-40ce-925d-bd8e9d9e3c31" providerId="ADAL" clId="{37525ECB-9620-4D46-83B3-4B51D8E0AC8A}" dt="2023-06-14T20:09:43.366" v="375" actId="1035"/>
          <ac:spMkLst>
            <pc:docMk/>
            <pc:sldMk cId="306370828" sldId="2146846198"/>
            <ac:spMk id="118" creationId="{8BC1C6D0-8EDE-8D7C-4D21-29F1B4030904}"/>
          </ac:spMkLst>
        </pc:spChg>
        <pc:spChg chg="mod">
          <ac:chgData name="Reed Kiely" userId="768be38e-2fb5-40ce-925d-bd8e9d9e3c31" providerId="ADAL" clId="{37525ECB-9620-4D46-83B3-4B51D8E0AC8A}" dt="2023-06-14T20:09:43.366" v="375" actId="1035"/>
          <ac:spMkLst>
            <pc:docMk/>
            <pc:sldMk cId="306370828" sldId="2146846198"/>
            <ac:spMk id="120" creationId="{9FC2D4D8-4C16-D0E4-D7D0-317AB8B1D9DE}"/>
          </ac:spMkLst>
        </pc:spChg>
        <pc:spChg chg="mod">
          <ac:chgData name="Reed Kiely" userId="768be38e-2fb5-40ce-925d-bd8e9d9e3c31" providerId="ADAL" clId="{37525ECB-9620-4D46-83B3-4B51D8E0AC8A}" dt="2023-06-14T20:09:43.366" v="375" actId="1035"/>
          <ac:spMkLst>
            <pc:docMk/>
            <pc:sldMk cId="306370828" sldId="2146846198"/>
            <ac:spMk id="121" creationId="{B7F6F3AC-002E-0EA5-C0A4-6756B99FF0CB}"/>
          </ac:spMkLst>
        </pc:spChg>
        <pc:spChg chg="mod">
          <ac:chgData name="Reed Kiely" userId="768be38e-2fb5-40ce-925d-bd8e9d9e3c31" providerId="ADAL" clId="{37525ECB-9620-4D46-83B3-4B51D8E0AC8A}" dt="2023-06-14T20:09:43.366" v="375" actId="1035"/>
          <ac:spMkLst>
            <pc:docMk/>
            <pc:sldMk cId="306370828" sldId="2146846198"/>
            <ac:spMk id="123" creationId="{73E2C9E9-053F-B33B-275E-AB3D8E9582A4}"/>
          </ac:spMkLst>
        </pc:spChg>
        <pc:spChg chg="mod">
          <ac:chgData name="Reed Kiely" userId="768be38e-2fb5-40ce-925d-bd8e9d9e3c31" providerId="ADAL" clId="{37525ECB-9620-4D46-83B3-4B51D8E0AC8A}" dt="2023-06-14T20:09:43.366" v="375" actId="1035"/>
          <ac:spMkLst>
            <pc:docMk/>
            <pc:sldMk cId="306370828" sldId="2146846198"/>
            <ac:spMk id="124" creationId="{9AC2CE1C-BDD2-D1AC-0636-364310F0829A}"/>
          </ac:spMkLst>
        </pc:spChg>
        <pc:spChg chg="mod">
          <ac:chgData name="Reed Kiely" userId="768be38e-2fb5-40ce-925d-bd8e9d9e3c31" providerId="ADAL" clId="{37525ECB-9620-4D46-83B3-4B51D8E0AC8A}" dt="2023-06-14T20:09:43.366" v="375" actId="1035"/>
          <ac:spMkLst>
            <pc:docMk/>
            <pc:sldMk cId="306370828" sldId="2146846198"/>
            <ac:spMk id="126" creationId="{BC4058E2-A85C-594E-0B45-F7DAA8B1BDDA}"/>
          </ac:spMkLst>
        </pc:spChg>
        <pc:spChg chg="mod">
          <ac:chgData name="Reed Kiely" userId="768be38e-2fb5-40ce-925d-bd8e9d9e3c31" providerId="ADAL" clId="{37525ECB-9620-4D46-83B3-4B51D8E0AC8A}" dt="2023-06-14T20:09:43.366" v="375" actId="1035"/>
          <ac:spMkLst>
            <pc:docMk/>
            <pc:sldMk cId="306370828" sldId="2146846198"/>
            <ac:spMk id="127" creationId="{2A8C1DBF-31B5-20FF-89D3-D1F98368FF6E}"/>
          </ac:spMkLst>
        </pc:spChg>
        <pc:spChg chg="mod">
          <ac:chgData name="Reed Kiely" userId="768be38e-2fb5-40ce-925d-bd8e9d9e3c31" providerId="ADAL" clId="{37525ECB-9620-4D46-83B3-4B51D8E0AC8A}" dt="2023-06-14T20:09:43.366" v="375" actId="1035"/>
          <ac:spMkLst>
            <pc:docMk/>
            <pc:sldMk cId="306370828" sldId="2146846198"/>
            <ac:spMk id="129" creationId="{FA8E4601-7918-7F25-ED7B-F6560074A40D}"/>
          </ac:spMkLst>
        </pc:spChg>
        <pc:spChg chg="mod">
          <ac:chgData name="Reed Kiely" userId="768be38e-2fb5-40ce-925d-bd8e9d9e3c31" providerId="ADAL" clId="{37525ECB-9620-4D46-83B3-4B51D8E0AC8A}" dt="2023-06-14T20:09:43.366" v="375" actId="1035"/>
          <ac:spMkLst>
            <pc:docMk/>
            <pc:sldMk cId="306370828" sldId="2146846198"/>
            <ac:spMk id="130" creationId="{B93CB7EB-566B-F2FC-8DE4-5FD08C755FC3}"/>
          </ac:spMkLst>
        </pc:spChg>
        <pc:spChg chg="mod">
          <ac:chgData name="Reed Kiely" userId="768be38e-2fb5-40ce-925d-bd8e9d9e3c31" providerId="ADAL" clId="{37525ECB-9620-4D46-83B3-4B51D8E0AC8A}" dt="2023-06-14T20:09:43.366" v="375" actId="1035"/>
          <ac:spMkLst>
            <pc:docMk/>
            <pc:sldMk cId="306370828" sldId="2146846198"/>
            <ac:spMk id="132" creationId="{B8E71EFE-86D3-BCC9-E944-184BBA828A09}"/>
          </ac:spMkLst>
        </pc:spChg>
        <pc:spChg chg="mod">
          <ac:chgData name="Reed Kiely" userId="768be38e-2fb5-40ce-925d-bd8e9d9e3c31" providerId="ADAL" clId="{37525ECB-9620-4D46-83B3-4B51D8E0AC8A}" dt="2023-06-14T20:09:43.366" v="375" actId="1035"/>
          <ac:spMkLst>
            <pc:docMk/>
            <pc:sldMk cId="306370828" sldId="2146846198"/>
            <ac:spMk id="133" creationId="{DCF1982C-A60E-8025-04B3-2E94EB869199}"/>
          </ac:spMkLst>
        </pc:spChg>
        <pc:spChg chg="mod">
          <ac:chgData name="Reed Kiely" userId="768be38e-2fb5-40ce-925d-bd8e9d9e3c31" providerId="ADAL" clId="{37525ECB-9620-4D46-83B3-4B51D8E0AC8A}" dt="2023-06-14T20:09:28.356" v="356" actId="1036"/>
          <ac:spMkLst>
            <pc:docMk/>
            <pc:sldMk cId="306370828" sldId="2146846198"/>
            <ac:spMk id="134" creationId="{7ADA0F76-F8CD-4176-5583-EB395B5B42BC}"/>
          </ac:spMkLst>
        </pc:spChg>
        <pc:grpChg chg="mod">
          <ac:chgData name="Reed Kiely" userId="768be38e-2fb5-40ce-925d-bd8e9d9e3c31" providerId="ADAL" clId="{37525ECB-9620-4D46-83B3-4B51D8E0AC8A}" dt="2023-06-14T20:09:43.366" v="375" actId="1035"/>
          <ac:grpSpMkLst>
            <pc:docMk/>
            <pc:sldMk cId="306370828" sldId="2146846198"/>
            <ac:grpSpMk id="110" creationId="{419094C8-1A55-0FBC-9608-37E9E1620395}"/>
          </ac:grpSpMkLst>
        </pc:grpChg>
        <pc:grpChg chg="mod">
          <ac:chgData name="Reed Kiely" userId="768be38e-2fb5-40ce-925d-bd8e9d9e3c31" providerId="ADAL" clId="{37525ECB-9620-4D46-83B3-4B51D8E0AC8A}" dt="2023-06-14T20:09:43.366" v="375" actId="1035"/>
          <ac:grpSpMkLst>
            <pc:docMk/>
            <pc:sldMk cId="306370828" sldId="2146846198"/>
            <ac:grpSpMk id="113" creationId="{C668DD95-189E-E7E9-7E0D-96E8A14723D7}"/>
          </ac:grpSpMkLst>
        </pc:grpChg>
        <pc:grpChg chg="mod">
          <ac:chgData name="Reed Kiely" userId="768be38e-2fb5-40ce-925d-bd8e9d9e3c31" providerId="ADAL" clId="{37525ECB-9620-4D46-83B3-4B51D8E0AC8A}" dt="2023-06-14T20:09:43.366" v="375" actId="1035"/>
          <ac:grpSpMkLst>
            <pc:docMk/>
            <pc:sldMk cId="306370828" sldId="2146846198"/>
            <ac:grpSpMk id="116" creationId="{E0155B54-C6C2-8FB7-2EF7-B866BA2ACF93}"/>
          </ac:grpSpMkLst>
        </pc:grpChg>
        <pc:grpChg chg="mod">
          <ac:chgData name="Reed Kiely" userId="768be38e-2fb5-40ce-925d-bd8e9d9e3c31" providerId="ADAL" clId="{37525ECB-9620-4D46-83B3-4B51D8E0AC8A}" dt="2023-06-14T20:09:43.366" v="375" actId="1035"/>
          <ac:grpSpMkLst>
            <pc:docMk/>
            <pc:sldMk cId="306370828" sldId="2146846198"/>
            <ac:grpSpMk id="119" creationId="{CFC228C7-73FD-C6F2-DDCE-E2EDCED1BDFD}"/>
          </ac:grpSpMkLst>
        </pc:grpChg>
        <pc:grpChg chg="mod">
          <ac:chgData name="Reed Kiely" userId="768be38e-2fb5-40ce-925d-bd8e9d9e3c31" providerId="ADAL" clId="{37525ECB-9620-4D46-83B3-4B51D8E0AC8A}" dt="2023-06-14T20:09:43.366" v="375" actId="1035"/>
          <ac:grpSpMkLst>
            <pc:docMk/>
            <pc:sldMk cId="306370828" sldId="2146846198"/>
            <ac:grpSpMk id="122" creationId="{104887BB-CE7B-7E69-2B14-261F6D5D31C7}"/>
          </ac:grpSpMkLst>
        </pc:grpChg>
        <pc:grpChg chg="mod">
          <ac:chgData name="Reed Kiely" userId="768be38e-2fb5-40ce-925d-bd8e9d9e3c31" providerId="ADAL" clId="{37525ECB-9620-4D46-83B3-4B51D8E0AC8A}" dt="2023-06-14T20:09:43.366" v="375" actId="1035"/>
          <ac:grpSpMkLst>
            <pc:docMk/>
            <pc:sldMk cId="306370828" sldId="2146846198"/>
            <ac:grpSpMk id="125" creationId="{C7AE805F-AF3D-5744-A9CE-4166ACD17B8B}"/>
          </ac:grpSpMkLst>
        </pc:grpChg>
        <pc:grpChg chg="mod">
          <ac:chgData name="Reed Kiely" userId="768be38e-2fb5-40ce-925d-bd8e9d9e3c31" providerId="ADAL" clId="{37525ECB-9620-4D46-83B3-4B51D8E0AC8A}" dt="2023-06-14T20:09:43.366" v="375" actId="1035"/>
          <ac:grpSpMkLst>
            <pc:docMk/>
            <pc:sldMk cId="306370828" sldId="2146846198"/>
            <ac:grpSpMk id="128" creationId="{DA5F967C-040A-4C62-B9DD-A50890D575A7}"/>
          </ac:grpSpMkLst>
        </pc:grpChg>
        <pc:grpChg chg="mod">
          <ac:chgData name="Reed Kiely" userId="768be38e-2fb5-40ce-925d-bd8e9d9e3c31" providerId="ADAL" clId="{37525ECB-9620-4D46-83B3-4B51D8E0AC8A}" dt="2023-06-14T20:09:43.366" v="375" actId="1035"/>
          <ac:grpSpMkLst>
            <pc:docMk/>
            <pc:sldMk cId="306370828" sldId="2146846198"/>
            <ac:grpSpMk id="131" creationId="{DF9C48F6-954A-455B-CA24-3BF63BE6CFDA}"/>
          </ac:grpSpMkLst>
        </pc:grpChg>
        <pc:picChg chg="mod">
          <ac:chgData name="Reed Kiely" userId="768be38e-2fb5-40ce-925d-bd8e9d9e3c31" providerId="ADAL" clId="{37525ECB-9620-4D46-83B3-4B51D8E0AC8A}" dt="2023-06-14T20:09:43.366" v="375" actId="1035"/>
          <ac:picMkLst>
            <pc:docMk/>
            <pc:sldMk cId="306370828" sldId="2146846198"/>
            <ac:picMk id="83" creationId="{87479727-0922-F017-AEEF-CBB3A878502F}"/>
          </ac:picMkLst>
        </pc:picChg>
        <pc:picChg chg="mod">
          <ac:chgData name="Reed Kiely" userId="768be38e-2fb5-40ce-925d-bd8e9d9e3c31" providerId="ADAL" clId="{37525ECB-9620-4D46-83B3-4B51D8E0AC8A}" dt="2023-06-14T20:09:43.366" v="375" actId="1035"/>
          <ac:picMkLst>
            <pc:docMk/>
            <pc:sldMk cId="306370828" sldId="2146846198"/>
            <ac:picMk id="88" creationId="{A2C94CF9-1213-696E-AC26-D47010DC3FD6}"/>
          </ac:picMkLst>
        </pc:picChg>
        <pc:picChg chg="mod">
          <ac:chgData name="Reed Kiely" userId="768be38e-2fb5-40ce-925d-bd8e9d9e3c31" providerId="ADAL" clId="{37525ECB-9620-4D46-83B3-4B51D8E0AC8A}" dt="2023-06-14T20:09:43.366" v="375" actId="1035"/>
          <ac:picMkLst>
            <pc:docMk/>
            <pc:sldMk cId="306370828" sldId="2146846198"/>
            <ac:picMk id="90" creationId="{9D59E7F0-E81E-E6CD-0E01-2BB2DFAAC155}"/>
          </ac:picMkLst>
        </pc:picChg>
        <pc:picChg chg="mod">
          <ac:chgData name="Reed Kiely" userId="768be38e-2fb5-40ce-925d-bd8e9d9e3c31" providerId="ADAL" clId="{37525ECB-9620-4D46-83B3-4B51D8E0AC8A}" dt="2023-06-14T20:09:43.366" v="375" actId="1035"/>
          <ac:picMkLst>
            <pc:docMk/>
            <pc:sldMk cId="306370828" sldId="2146846198"/>
            <ac:picMk id="91" creationId="{2CEE1FE2-7F2B-26D7-33DE-970532164A12}"/>
          </ac:picMkLst>
        </pc:picChg>
        <pc:picChg chg="mod">
          <ac:chgData name="Reed Kiely" userId="768be38e-2fb5-40ce-925d-bd8e9d9e3c31" providerId="ADAL" clId="{37525ECB-9620-4D46-83B3-4B51D8E0AC8A}" dt="2023-06-14T20:09:43.366" v="375" actId="1035"/>
          <ac:picMkLst>
            <pc:docMk/>
            <pc:sldMk cId="306370828" sldId="2146846198"/>
            <ac:picMk id="93" creationId="{1EB18B29-D4BE-A5F9-887F-F6A119CA9C51}"/>
          </ac:picMkLst>
        </pc:picChg>
        <pc:picChg chg="mod">
          <ac:chgData name="Reed Kiely" userId="768be38e-2fb5-40ce-925d-bd8e9d9e3c31" providerId="ADAL" clId="{37525ECB-9620-4D46-83B3-4B51D8E0AC8A}" dt="2023-06-14T20:09:43.366" v="375" actId="1035"/>
          <ac:picMkLst>
            <pc:docMk/>
            <pc:sldMk cId="306370828" sldId="2146846198"/>
            <ac:picMk id="94" creationId="{6DFDBDC0-98D5-4307-8BF5-082711B2DF83}"/>
          </ac:picMkLst>
        </pc:picChg>
        <pc:picChg chg="mod">
          <ac:chgData name="Reed Kiely" userId="768be38e-2fb5-40ce-925d-bd8e9d9e3c31" providerId="ADAL" clId="{37525ECB-9620-4D46-83B3-4B51D8E0AC8A}" dt="2023-06-14T20:09:43.366" v="375" actId="1035"/>
          <ac:picMkLst>
            <pc:docMk/>
            <pc:sldMk cId="306370828" sldId="2146846198"/>
            <ac:picMk id="96" creationId="{9E68E17D-6B4F-0CF3-0299-DCD8A127226C}"/>
          </ac:picMkLst>
        </pc:picChg>
        <pc:picChg chg="mod">
          <ac:chgData name="Reed Kiely" userId="768be38e-2fb5-40ce-925d-bd8e9d9e3c31" providerId="ADAL" clId="{37525ECB-9620-4D46-83B3-4B51D8E0AC8A}" dt="2023-06-14T20:09:43.366" v="375" actId="1035"/>
          <ac:picMkLst>
            <pc:docMk/>
            <pc:sldMk cId="306370828" sldId="2146846198"/>
            <ac:picMk id="98" creationId="{AD695C29-6BF5-C226-1DF1-2592C50EC926}"/>
          </ac:picMkLst>
        </pc:picChg>
        <pc:picChg chg="mod">
          <ac:chgData name="Reed Kiely" userId="768be38e-2fb5-40ce-925d-bd8e9d9e3c31" providerId="ADAL" clId="{37525ECB-9620-4D46-83B3-4B51D8E0AC8A}" dt="2023-06-14T20:09:43.366" v="375" actId="1035"/>
          <ac:picMkLst>
            <pc:docMk/>
            <pc:sldMk cId="306370828" sldId="2146846198"/>
            <ac:picMk id="99" creationId="{CE4053CB-BA73-1D6A-4775-3B4CE3CA8EFD}"/>
          </ac:picMkLst>
        </pc:picChg>
        <pc:picChg chg="mod">
          <ac:chgData name="Reed Kiely" userId="768be38e-2fb5-40ce-925d-bd8e9d9e3c31" providerId="ADAL" clId="{37525ECB-9620-4D46-83B3-4B51D8E0AC8A}" dt="2023-06-14T20:09:43.366" v="375" actId="1035"/>
          <ac:picMkLst>
            <pc:docMk/>
            <pc:sldMk cId="306370828" sldId="2146846198"/>
            <ac:picMk id="100" creationId="{6E30966F-531A-8E5E-8FE8-CF8BA38E6A05}"/>
          </ac:picMkLst>
        </pc:picChg>
        <pc:picChg chg="mod">
          <ac:chgData name="Reed Kiely" userId="768be38e-2fb5-40ce-925d-bd8e9d9e3c31" providerId="ADAL" clId="{37525ECB-9620-4D46-83B3-4B51D8E0AC8A}" dt="2023-06-14T20:09:43.366" v="375" actId="1035"/>
          <ac:picMkLst>
            <pc:docMk/>
            <pc:sldMk cId="306370828" sldId="2146846198"/>
            <ac:picMk id="102" creationId="{FF431C1D-C5F5-CA61-681B-C3747D316790}"/>
          </ac:picMkLst>
        </pc:picChg>
        <pc:picChg chg="mod">
          <ac:chgData name="Reed Kiely" userId="768be38e-2fb5-40ce-925d-bd8e9d9e3c31" providerId="ADAL" clId="{37525ECB-9620-4D46-83B3-4B51D8E0AC8A}" dt="2023-06-14T20:09:43.366" v="375" actId="1035"/>
          <ac:picMkLst>
            <pc:docMk/>
            <pc:sldMk cId="306370828" sldId="2146846198"/>
            <ac:picMk id="104" creationId="{843F51E9-2418-DC8B-9A48-DF9198AAFC47}"/>
          </ac:picMkLst>
        </pc:picChg>
        <pc:picChg chg="mod">
          <ac:chgData name="Reed Kiely" userId="768be38e-2fb5-40ce-925d-bd8e9d9e3c31" providerId="ADAL" clId="{37525ECB-9620-4D46-83B3-4B51D8E0AC8A}" dt="2023-06-14T20:09:43.366" v="375" actId="1035"/>
          <ac:picMkLst>
            <pc:docMk/>
            <pc:sldMk cId="306370828" sldId="2146846198"/>
            <ac:picMk id="105" creationId="{6FA9E71C-CF7E-3442-C9B7-57F79A735EE8}"/>
          </ac:picMkLst>
        </pc:picChg>
        <pc:picChg chg="mod">
          <ac:chgData name="Reed Kiely" userId="768be38e-2fb5-40ce-925d-bd8e9d9e3c31" providerId="ADAL" clId="{37525ECB-9620-4D46-83B3-4B51D8E0AC8A}" dt="2023-06-14T20:09:43.366" v="375" actId="1035"/>
          <ac:picMkLst>
            <pc:docMk/>
            <pc:sldMk cId="306370828" sldId="2146846198"/>
            <ac:picMk id="107" creationId="{21F86109-2392-B674-1485-BBC5F0E25ED7}"/>
          </ac:picMkLst>
        </pc:picChg>
        <pc:picChg chg="mod">
          <ac:chgData name="Reed Kiely" userId="768be38e-2fb5-40ce-925d-bd8e9d9e3c31" providerId="ADAL" clId="{37525ECB-9620-4D46-83B3-4B51D8E0AC8A}" dt="2023-06-14T20:09:43.366" v="375" actId="1035"/>
          <ac:picMkLst>
            <pc:docMk/>
            <pc:sldMk cId="306370828" sldId="2146846198"/>
            <ac:picMk id="108" creationId="{936DF5E2-FDF9-E64D-6F49-6C3A4D093D28}"/>
          </ac:picMkLst>
        </pc:picChg>
        <pc:picChg chg="mod">
          <ac:chgData name="Reed Kiely" userId="768be38e-2fb5-40ce-925d-bd8e9d9e3c31" providerId="ADAL" clId="{37525ECB-9620-4D46-83B3-4B51D8E0AC8A}" dt="2023-06-14T20:09:43.366" v="375" actId="1035"/>
          <ac:picMkLst>
            <pc:docMk/>
            <pc:sldMk cId="306370828" sldId="2146846198"/>
            <ac:picMk id="109" creationId="{97D99B35-D789-A363-6E40-1A60C769E12E}"/>
          </ac:picMkLst>
        </pc:picChg>
        <pc:cxnChg chg="mod">
          <ac:chgData name="Reed Kiely" userId="768be38e-2fb5-40ce-925d-bd8e9d9e3c31" providerId="ADAL" clId="{37525ECB-9620-4D46-83B3-4B51D8E0AC8A}" dt="2023-06-14T20:09:46.967" v="382" actId="1035"/>
          <ac:cxnSpMkLst>
            <pc:docMk/>
            <pc:sldMk cId="306370828" sldId="2146846198"/>
            <ac:cxnSpMk id="135" creationId="{9EA68934-E21E-8120-4A92-DF13F4091E17}"/>
          </ac:cxnSpMkLst>
        </pc:cxnChg>
      </pc:sldChg>
      <pc:sldChg chg="modSp mod">
        <pc:chgData name="Reed Kiely" userId="768be38e-2fb5-40ce-925d-bd8e9d9e3c31" providerId="ADAL" clId="{37525ECB-9620-4D46-83B3-4B51D8E0AC8A}" dt="2023-06-21T15:43:43.235" v="960" actId="1036"/>
        <pc:sldMkLst>
          <pc:docMk/>
          <pc:sldMk cId="3035658014" sldId="2146846200"/>
        </pc:sldMkLst>
        <pc:spChg chg="mod">
          <ac:chgData name="Reed Kiely" userId="768be38e-2fb5-40ce-925d-bd8e9d9e3c31" providerId="ADAL" clId="{37525ECB-9620-4D46-83B3-4B51D8E0AC8A}" dt="2023-06-21T15:43:43.235" v="960" actId="1036"/>
          <ac:spMkLst>
            <pc:docMk/>
            <pc:sldMk cId="3035658014" sldId="2146846200"/>
            <ac:spMk id="2" creationId="{F3709DE4-A5AE-D263-09FA-C02A4AF3B16E}"/>
          </ac:spMkLst>
        </pc:spChg>
        <pc:spChg chg="mod">
          <ac:chgData name="Reed Kiely" userId="768be38e-2fb5-40ce-925d-bd8e9d9e3c31" providerId="ADAL" clId="{37525ECB-9620-4D46-83B3-4B51D8E0AC8A}" dt="2023-06-20T17:59:45.069" v="571" actId="20577"/>
          <ac:spMkLst>
            <pc:docMk/>
            <pc:sldMk cId="3035658014" sldId="2146846200"/>
            <ac:spMk id="20" creationId="{F5290E3C-D913-4324-9F7C-7AB204FAA4D7}"/>
          </ac:spMkLst>
        </pc:spChg>
        <pc:grpChg chg="mod">
          <ac:chgData name="Reed Kiely" userId="768be38e-2fb5-40ce-925d-bd8e9d9e3c31" providerId="ADAL" clId="{37525ECB-9620-4D46-83B3-4B51D8E0AC8A}" dt="2023-06-20T19:23:14.327" v="701" actId="1036"/>
          <ac:grpSpMkLst>
            <pc:docMk/>
            <pc:sldMk cId="3035658014" sldId="2146846200"/>
            <ac:grpSpMk id="15" creationId="{783BC272-988D-0AA9-4381-B00FDA56C94A}"/>
          </ac:grpSpMkLst>
        </pc:grpChg>
        <pc:picChg chg="mod">
          <ac:chgData name="Reed Kiely" userId="768be38e-2fb5-40ce-925d-bd8e9d9e3c31" providerId="ADAL" clId="{37525ECB-9620-4D46-83B3-4B51D8E0AC8A}" dt="2023-06-20T17:49:11.507" v="384" actId="208"/>
          <ac:picMkLst>
            <pc:docMk/>
            <pc:sldMk cId="3035658014" sldId="2146846200"/>
            <ac:picMk id="8" creationId="{50954A44-A7FC-1955-E37E-8459F913C4C8}"/>
          </ac:picMkLst>
        </pc:picChg>
        <pc:picChg chg="mod">
          <ac:chgData name="Reed Kiely" userId="768be38e-2fb5-40ce-925d-bd8e9d9e3c31" providerId="ADAL" clId="{37525ECB-9620-4D46-83B3-4B51D8E0AC8A}" dt="2023-06-20T17:49:14.091" v="385" actId="108"/>
          <ac:picMkLst>
            <pc:docMk/>
            <pc:sldMk cId="3035658014" sldId="2146846200"/>
            <ac:picMk id="9" creationId="{AEE1350A-5226-8CBA-D807-1B98101344C6}"/>
          </ac:picMkLst>
        </pc:picChg>
      </pc:sldChg>
      <pc:sldChg chg="add">
        <pc:chgData name="Reed Kiely" userId="768be38e-2fb5-40ce-925d-bd8e9d9e3c31" providerId="ADAL" clId="{37525ECB-9620-4D46-83B3-4B51D8E0AC8A}" dt="2023-06-20T19:39:15.048" v="824"/>
        <pc:sldMkLst>
          <pc:docMk/>
          <pc:sldMk cId="2887677894" sldId="2146846203"/>
        </pc:sldMkLst>
      </pc:sldChg>
    </pc:docChg>
  </pc:docChgLst>
  <pc:docChgLst>
    <pc:chgData name="Jason Wiese" userId="4bff8d5b-7de6-4655-b397-69b0afc81113" providerId="ADAL" clId="{6B04FCB7-5102-4B17-A1D1-03E647AC192F}"/>
    <pc:docChg chg="custSel modSld">
      <pc:chgData name="Jason Wiese" userId="4bff8d5b-7de6-4655-b397-69b0afc81113" providerId="ADAL" clId="{6B04FCB7-5102-4B17-A1D1-03E647AC192F}" dt="2023-06-22T19:23:49.078" v="79"/>
      <pc:docMkLst>
        <pc:docMk/>
      </pc:docMkLst>
      <pc:sldChg chg="addSp delSp modSp mod">
        <pc:chgData name="Jason Wiese" userId="4bff8d5b-7de6-4655-b397-69b0afc81113" providerId="ADAL" clId="{6B04FCB7-5102-4B17-A1D1-03E647AC192F}" dt="2023-06-22T19:23:49.078" v="79"/>
        <pc:sldMkLst>
          <pc:docMk/>
          <pc:sldMk cId="1651063782" sldId="2144328300"/>
        </pc:sldMkLst>
        <pc:spChg chg="add mod">
          <ac:chgData name="Jason Wiese" userId="4bff8d5b-7de6-4655-b397-69b0afc81113" providerId="ADAL" clId="{6B04FCB7-5102-4B17-A1D1-03E647AC192F}" dt="2023-06-22T19:23:27.696" v="77"/>
          <ac:spMkLst>
            <pc:docMk/>
            <pc:sldMk cId="1651063782" sldId="2144328300"/>
            <ac:spMk id="3" creationId="{4C641D30-5B1F-388A-5F00-2469BDC9C9D7}"/>
          </ac:spMkLst>
        </pc:spChg>
        <pc:spChg chg="del">
          <ac:chgData name="Jason Wiese" userId="4bff8d5b-7de6-4655-b397-69b0afc81113" providerId="ADAL" clId="{6B04FCB7-5102-4B17-A1D1-03E647AC192F}" dt="2023-06-22T19:23:37.808" v="78" actId="478"/>
          <ac:spMkLst>
            <pc:docMk/>
            <pc:sldMk cId="1651063782" sldId="2144328300"/>
            <ac:spMk id="4" creationId="{3ED54650-E124-0942-8B03-A438165B55A6}"/>
          </ac:spMkLst>
        </pc:spChg>
        <pc:spChg chg="add mod">
          <ac:chgData name="Jason Wiese" userId="4bff8d5b-7de6-4655-b397-69b0afc81113" providerId="ADAL" clId="{6B04FCB7-5102-4B17-A1D1-03E647AC192F}" dt="2023-06-22T19:23:49.078" v="79"/>
          <ac:spMkLst>
            <pc:docMk/>
            <pc:sldMk cId="1651063782" sldId="2144328300"/>
            <ac:spMk id="9" creationId="{8EE8BF0C-7450-B8A1-6D88-5C97C5F83B35}"/>
          </ac:spMkLst>
        </pc:spChg>
        <pc:spChg chg="del">
          <ac:chgData name="Jason Wiese" userId="4bff8d5b-7de6-4655-b397-69b0afc81113" providerId="ADAL" clId="{6B04FCB7-5102-4B17-A1D1-03E647AC192F}" dt="2023-06-22T19:23:13.256" v="76" actId="478"/>
          <ac:spMkLst>
            <pc:docMk/>
            <pc:sldMk cId="1651063782" sldId="2144328300"/>
            <ac:spMk id="38" creationId="{B0701395-5201-63A4-EFEA-CE158DFF8CE9}"/>
          </ac:spMkLst>
        </pc:spChg>
        <pc:picChg chg="del">
          <ac:chgData name="Jason Wiese" userId="4bff8d5b-7de6-4655-b397-69b0afc81113" providerId="ADAL" clId="{6B04FCB7-5102-4B17-A1D1-03E647AC192F}" dt="2023-06-22T19:23:13.256" v="76" actId="478"/>
          <ac:picMkLst>
            <pc:docMk/>
            <pc:sldMk cId="1651063782" sldId="2144328300"/>
            <ac:picMk id="41" creationId="{BCE9D051-434E-71E3-114E-2B5B1207F166}"/>
          </ac:picMkLst>
        </pc:picChg>
      </pc:sldChg>
      <pc:sldChg chg="modSp mod">
        <pc:chgData name="Jason Wiese" userId="4bff8d5b-7de6-4655-b397-69b0afc81113" providerId="ADAL" clId="{6B04FCB7-5102-4B17-A1D1-03E647AC192F}" dt="2023-06-22T19:14:58.596" v="54" actId="1035"/>
        <pc:sldMkLst>
          <pc:docMk/>
          <pc:sldMk cId="1872767032" sldId="2146846072"/>
        </pc:sldMkLst>
        <pc:spChg chg="mod">
          <ac:chgData name="Jason Wiese" userId="4bff8d5b-7de6-4655-b397-69b0afc81113" providerId="ADAL" clId="{6B04FCB7-5102-4B17-A1D1-03E647AC192F}" dt="2023-06-22T19:14:58.596" v="54" actId="1035"/>
          <ac:spMkLst>
            <pc:docMk/>
            <pc:sldMk cId="1872767032" sldId="2146846072"/>
            <ac:spMk id="17" creationId="{913D5A57-20D9-0DBA-3438-B0C8462FC21B}"/>
          </ac:spMkLst>
        </pc:spChg>
      </pc:sldChg>
      <pc:sldChg chg="modSp mod">
        <pc:chgData name="Jason Wiese" userId="4bff8d5b-7de6-4655-b397-69b0afc81113" providerId="ADAL" clId="{6B04FCB7-5102-4B17-A1D1-03E647AC192F}" dt="2023-06-22T19:14:03.426" v="48" actId="20577"/>
        <pc:sldMkLst>
          <pc:docMk/>
          <pc:sldMk cId="2096405908" sldId="2146846089"/>
        </pc:sldMkLst>
        <pc:spChg chg="mod">
          <ac:chgData name="Jason Wiese" userId="4bff8d5b-7de6-4655-b397-69b0afc81113" providerId="ADAL" clId="{6B04FCB7-5102-4B17-A1D1-03E647AC192F}" dt="2023-06-22T19:14:03.426" v="48" actId="20577"/>
          <ac:spMkLst>
            <pc:docMk/>
            <pc:sldMk cId="2096405908" sldId="2146846089"/>
            <ac:spMk id="20" creationId="{F5290E3C-D913-4324-9F7C-7AB204FAA4D7}"/>
          </ac:spMkLst>
        </pc:spChg>
      </pc:sldChg>
      <pc:sldChg chg="modSp mod">
        <pc:chgData name="Jason Wiese" userId="4bff8d5b-7de6-4655-b397-69b0afc81113" providerId="ADAL" clId="{6B04FCB7-5102-4B17-A1D1-03E647AC192F}" dt="2023-06-22T18:54:34.838" v="8" actId="14100"/>
        <pc:sldMkLst>
          <pc:docMk/>
          <pc:sldMk cId="2715033668" sldId="2146846091"/>
        </pc:sldMkLst>
        <pc:spChg chg="mod">
          <ac:chgData name="Jason Wiese" userId="4bff8d5b-7de6-4655-b397-69b0afc81113" providerId="ADAL" clId="{6B04FCB7-5102-4B17-A1D1-03E647AC192F}" dt="2023-06-22T18:54:34.838" v="8" actId="14100"/>
          <ac:spMkLst>
            <pc:docMk/>
            <pc:sldMk cId="2715033668" sldId="2146846091"/>
            <ac:spMk id="6" creationId="{832BA5C7-3B3A-64A3-431F-C6CBECEBEE15}"/>
          </ac:spMkLst>
        </pc:spChg>
        <pc:spChg chg="mod">
          <ac:chgData name="Jason Wiese" userId="4bff8d5b-7de6-4655-b397-69b0afc81113" providerId="ADAL" clId="{6B04FCB7-5102-4B17-A1D1-03E647AC192F}" dt="2023-06-22T18:54:23.163" v="3" actId="1076"/>
          <ac:spMkLst>
            <pc:docMk/>
            <pc:sldMk cId="2715033668" sldId="2146846091"/>
            <ac:spMk id="7" creationId="{CF5543D0-A1E3-938B-4A76-592F6D91C3E3}"/>
          </ac:spMkLst>
        </pc:spChg>
        <pc:spChg chg="mod">
          <ac:chgData name="Jason Wiese" userId="4bff8d5b-7de6-4655-b397-69b0afc81113" providerId="ADAL" clId="{6B04FCB7-5102-4B17-A1D1-03E647AC192F}" dt="2023-06-22T18:54:23.163" v="3" actId="1076"/>
          <ac:spMkLst>
            <pc:docMk/>
            <pc:sldMk cId="2715033668" sldId="2146846091"/>
            <ac:spMk id="9" creationId="{625F8D02-70AA-A877-C3C7-DC21E66E0F91}"/>
          </ac:spMkLst>
        </pc:spChg>
        <pc:graphicFrameChg chg="mod">
          <ac:chgData name="Jason Wiese" userId="4bff8d5b-7de6-4655-b397-69b0afc81113" providerId="ADAL" clId="{6B04FCB7-5102-4B17-A1D1-03E647AC192F}" dt="2023-06-22T18:54:23.163" v="3" actId="1076"/>
          <ac:graphicFrameMkLst>
            <pc:docMk/>
            <pc:sldMk cId="2715033668" sldId="2146846091"/>
            <ac:graphicFrameMk id="4" creationId="{511559A6-884D-569B-0EA3-AFE268E1F41E}"/>
          </ac:graphicFrameMkLst>
        </pc:graphicFrameChg>
        <pc:picChg chg="mod">
          <ac:chgData name="Jason Wiese" userId="4bff8d5b-7de6-4655-b397-69b0afc81113" providerId="ADAL" clId="{6B04FCB7-5102-4B17-A1D1-03E647AC192F}" dt="2023-06-22T18:54:23.163" v="3" actId="1076"/>
          <ac:picMkLst>
            <pc:docMk/>
            <pc:sldMk cId="2715033668" sldId="2146846091"/>
            <ac:picMk id="13" creationId="{0598C66A-B8E5-1415-CE44-819BF2E1FF8B}"/>
          </ac:picMkLst>
        </pc:picChg>
        <pc:picChg chg="mod">
          <ac:chgData name="Jason Wiese" userId="4bff8d5b-7de6-4655-b397-69b0afc81113" providerId="ADAL" clId="{6B04FCB7-5102-4B17-A1D1-03E647AC192F}" dt="2023-06-22T18:54:23.163" v="3" actId="1076"/>
          <ac:picMkLst>
            <pc:docMk/>
            <pc:sldMk cId="2715033668" sldId="2146846091"/>
            <ac:picMk id="14" creationId="{77499319-A857-54DA-B8C2-C0F08031617C}"/>
          </ac:picMkLst>
        </pc:picChg>
        <pc:picChg chg="mod">
          <ac:chgData name="Jason Wiese" userId="4bff8d5b-7de6-4655-b397-69b0afc81113" providerId="ADAL" clId="{6B04FCB7-5102-4B17-A1D1-03E647AC192F}" dt="2023-06-22T18:54:23.163" v="3" actId="1076"/>
          <ac:picMkLst>
            <pc:docMk/>
            <pc:sldMk cId="2715033668" sldId="2146846091"/>
            <ac:picMk id="15" creationId="{1A82B1A0-3987-37B4-A8E5-A6195A9915F4}"/>
          </ac:picMkLst>
        </pc:picChg>
      </pc:sldChg>
      <pc:sldChg chg="modSp mod">
        <pc:chgData name="Jason Wiese" userId="4bff8d5b-7de6-4655-b397-69b0afc81113" providerId="ADAL" clId="{6B04FCB7-5102-4B17-A1D1-03E647AC192F}" dt="2023-06-22T19:21:52.085" v="75" actId="20577"/>
        <pc:sldMkLst>
          <pc:docMk/>
          <pc:sldMk cId="306370828" sldId="2146846198"/>
        </pc:sldMkLst>
        <pc:spChg chg="mod">
          <ac:chgData name="Jason Wiese" userId="4bff8d5b-7de6-4655-b397-69b0afc81113" providerId="ADAL" clId="{6B04FCB7-5102-4B17-A1D1-03E647AC192F}" dt="2023-06-22T19:21:52.085" v="75" actId="20577"/>
          <ac:spMkLst>
            <pc:docMk/>
            <pc:sldMk cId="306370828" sldId="2146846198"/>
            <ac:spMk id="13" creationId="{AE67152E-528E-7BB4-11CA-1677AB6B7093}"/>
          </ac:spMkLst>
        </pc:spChg>
      </pc:sldChg>
    </pc:docChg>
  </pc:docChgLst>
  <pc:docChgLst>
    <pc:chgData name="Karolina Guillen" userId="c1c08796-a0be-47c6-af52-5d31fd96ec50" providerId="ADAL" clId="{E95266BC-BAC9-43A5-8B71-02FB3A7D14D9}"/>
    <pc:docChg chg="undo custSel addSld delSld modSld">
      <pc:chgData name="Karolina Guillen" userId="c1c08796-a0be-47c6-af52-5d31fd96ec50" providerId="ADAL" clId="{E95266BC-BAC9-43A5-8B71-02FB3A7D14D9}" dt="2023-04-28T20:49:26.634" v="172" actId="47"/>
      <pc:docMkLst>
        <pc:docMk/>
      </pc:docMkLst>
      <pc:sldChg chg="del">
        <pc:chgData name="Karolina Guillen" userId="c1c08796-a0be-47c6-af52-5d31fd96ec50" providerId="ADAL" clId="{E95266BC-BAC9-43A5-8B71-02FB3A7D14D9}" dt="2023-04-28T20:49:26.634" v="172" actId="47"/>
        <pc:sldMkLst>
          <pc:docMk/>
          <pc:sldMk cId="603356815" sldId="2146846036"/>
        </pc:sldMkLst>
      </pc:sldChg>
      <pc:sldChg chg="addSp delSp modSp add mod">
        <pc:chgData name="Karolina Guillen" userId="c1c08796-a0be-47c6-af52-5d31fd96ec50" providerId="ADAL" clId="{E95266BC-BAC9-43A5-8B71-02FB3A7D14D9}" dt="2023-04-28T20:49:17.341" v="171"/>
        <pc:sldMkLst>
          <pc:docMk/>
          <pc:sldMk cId="2715033668" sldId="2146846091"/>
        </pc:sldMkLst>
        <pc:spChg chg="add mod">
          <ac:chgData name="Karolina Guillen" userId="c1c08796-a0be-47c6-af52-5d31fd96ec50" providerId="ADAL" clId="{E95266BC-BAC9-43A5-8B71-02FB3A7D14D9}" dt="2023-04-28T20:42:24.885" v="23" actId="1076"/>
          <ac:spMkLst>
            <pc:docMk/>
            <pc:sldMk cId="2715033668" sldId="2146846091"/>
            <ac:spMk id="6" creationId="{832BA5C7-3B3A-64A3-431F-C6CBECEBEE15}"/>
          </ac:spMkLst>
        </pc:spChg>
        <pc:spChg chg="add mod">
          <ac:chgData name="Karolina Guillen" userId="c1c08796-a0be-47c6-af52-5d31fd96ec50" providerId="ADAL" clId="{E95266BC-BAC9-43A5-8B71-02FB3A7D14D9}" dt="2023-04-28T20:45:37.249" v="24" actId="1076"/>
          <ac:spMkLst>
            <pc:docMk/>
            <pc:sldMk cId="2715033668" sldId="2146846091"/>
            <ac:spMk id="7" creationId="{CF5543D0-A1E3-938B-4A76-592F6D91C3E3}"/>
          </ac:spMkLst>
        </pc:spChg>
        <pc:spChg chg="del">
          <ac:chgData name="Karolina Guillen" userId="c1c08796-a0be-47c6-af52-5d31fd96ec50" providerId="ADAL" clId="{E95266BC-BAC9-43A5-8B71-02FB3A7D14D9}" dt="2023-04-28T20:42:04.596" v="4" actId="478"/>
          <ac:spMkLst>
            <pc:docMk/>
            <pc:sldMk cId="2715033668" sldId="2146846091"/>
            <ac:spMk id="8" creationId="{8A230E47-468C-2262-9378-29950B0C63FF}"/>
          </ac:spMkLst>
        </pc:spChg>
        <pc:spChg chg="add mod">
          <ac:chgData name="Karolina Guillen" userId="c1c08796-a0be-47c6-af52-5d31fd96ec50" providerId="ADAL" clId="{E95266BC-BAC9-43A5-8B71-02FB3A7D14D9}" dt="2023-04-28T20:49:17.341" v="171"/>
          <ac:spMkLst>
            <pc:docMk/>
            <pc:sldMk cId="2715033668" sldId="2146846091"/>
            <ac:spMk id="9" creationId="{625F8D02-70AA-A877-C3C7-DC21E66E0F91}"/>
          </ac:spMkLst>
        </pc:spChg>
        <pc:spChg chg="del">
          <ac:chgData name="Karolina Guillen" userId="c1c08796-a0be-47c6-af52-5d31fd96ec50" providerId="ADAL" clId="{E95266BC-BAC9-43A5-8B71-02FB3A7D14D9}" dt="2023-04-28T20:42:01.036" v="3" actId="478"/>
          <ac:spMkLst>
            <pc:docMk/>
            <pc:sldMk cId="2715033668" sldId="2146846091"/>
            <ac:spMk id="10" creationId="{A4DB88BA-0AC1-3157-3121-8E32ABEB1A1C}"/>
          </ac:spMkLst>
        </pc:spChg>
        <pc:spChg chg="add mod">
          <ac:chgData name="Karolina Guillen" userId="c1c08796-a0be-47c6-af52-5d31fd96ec50" providerId="ADAL" clId="{E95266BC-BAC9-43A5-8B71-02FB3A7D14D9}" dt="2023-04-28T20:42:15.315" v="22" actId="1036"/>
          <ac:spMkLst>
            <pc:docMk/>
            <pc:sldMk cId="2715033668" sldId="2146846091"/>
            <ac:spMk id="12" creationId="{B497D3F8-0DEB-0422-2ACA-D6DD08549D68}"/>
          </ac:spMkLst>
        </pc:spChg>
        <pc:spChg chg="mod">
          <ac:chgData name="Karolina Guillen" userId="c1c08796-a0be-47c6-af52-5d31fd96ec50" providerId="ADAL" clId="{E95266BC-BAC9-43A5-8B71-02FB3A7D14D9}" dt="2023-04-28T20:46:25.760" v="79" actId="20577"/>
          <ac:spMkLst>
            <pc:docMk/>
            <pc:sldMk cId="2715033668" sldId="2146846091"/>
            <ac:spMk id="20" creationId="{F5290E3C-D913-4324-9F7C-7AB204FAA4D7}"/>
          </ac:spMkLst>
        </pc:spChg>
        <pc:spChg chg="mod">
          <ac:chgData name="Karolina Guillen" userId="c1c08796-a0be-47c6-af52-5d31fd96ec50" providerId="ADAL" clId="{E95266BC-BAC9-43A5-8B71-02FB3A7D14D9}" dt="2023-04-28T20:47:24.179" v="82"/>
          <ac:spMkLst>
            <pc:docMk/>
            <pc:sldMk cId="2715033668" sldId="2146846091"/>
            <ac:spMk id="100" creationId="{39FA2B98-684B-4710-876B-354541CC806A}"/>
          </ac:spMkLst>
        </pc:spChg>
        <pc:graphicFrameChg chg="add mod">
          <ac:chgData name="Karolina Guillen" userId="c1c08796-a0be-47c6-af52-5d31fd96ec50" providerId="ADAL" clId="{E95266BC-BAC9-43A5-8B71-02FB3A7D14D9}" dt="2023-04-28T20:45:37.249" v="24" actId="1076"/>
          <ac:graphicFrameMkLst>
            <pc:docMk/>
            <pc:sldMk cId="2715033668" sldId="2146846091"/>
            <ac:graphicFrameMk id="4" creationId="{511559A6-884D-569B-0EA3-AFE268E1F41E}"/>
          </ac:graphicFrameMkLst>
        </pc:graphicFrameChg>
        <pc:graphicFrameChg chg="del">
          <ac:chgData name="Karolina Guillen" userId="c1c08796-a0be-47c6-af52-5d31fd96ec50" providerId="ADAL" clId="{E95266BC-BAC9-43A5-8B71-02FB3A7D14D9}" dt="2023-04-28T20:35:49.594" v="1" actId="478"/>
          <ac:graphicFrameMkLst>
            <pc:docMk/>
            <pc:sldMk cId="2715033668" sldId="2146846091"/>
            <ac:graphicFrameMk id="11" creationId="{D4D07B0D-E77E-AE7B-2B7F-C1186AC123BE}"/>
          </ac:graphicFrameMkLst>
        </pc:graphicFrameChg>
        <pc:picChg chg="add mod">
          <ac:chgData name="Karolina Guillen" userId="c1c08796-a0be-47c6-af52-5d31fd96ec50" providerId="ADAL" clId="{E95266BC-BAC9-43A5-8B71-02FB3A7D14D9}" dt="2023-04-28T20:45:37.249" v="24" actId="1076"/>
          <ac:picMkLst>
            <pc:docMk/>
            <pc:sldMk cId="2715033668" sldId="2146846091"/>
            <ac:picMk id="13" creationId="{0598C66A-B8E5-1415-CE44-819BF2E1FF8B}"/>
          </ac:picMkLst>
        </pc:picChg>
        <pc:picChg chg="add mod">
          <ac:chgData name="Karolina Guillen" userId="c1c08796-a0be-47c6-af52-5d31fd96ec50" providerId="ADAL" clId="{E95266BC-BAC9-43A5-8B71-02FB3A7D14D9}" dt="2023-04-28T20:45:37.249" v="24" actId="1076"/>
          <ac:picMkLst>
            <pc:docMk/>
            <pc:sldMk cId="2715033668" sldId="2146846091"/>
            <ac:picMk id="14" creationId="{77499319-A857-54DA-B8C2-C0F08031617C}"/>
          </ac:picMkLst>
        </pc:picChg>
        <pc:picChg chg="add mod">
          <ac:chgData name="Karolina Guillen" userId="c1c08796-a0be-47c6-af52-5d31fd96ec50" providerId="ADAL" clId="{E95266BC-BAC9-43A5-8B71-02FB3A7D14D9}" dt="2023-04-28T20:45:37.249" v="24" actId="1076"/>
          <ac:picMkLst>
            <pc:docMk/>
            <pc:sldMk cId="2715033668" sldId="2146846091"/>
            <ac:picMk id="15" creationId="{1A82B1A0-3987-37B4-A8E5-A6195A9915F4}"/>
          </ac:picMkLst>
        </pc:picChg>
        <pc:picChg chg="add mod">
          <ac:chgData name="Karolina Guillen" userId="c1c08796-a0be-47c6-af52-5d31fd96ec50" providerId="ADAL" clId="{E95266BC-BAC9-43A5-8B71-02FB3A7D14D9}" dt="2023-04-28T20:45:51.973" v="32" actId="14100"/>
          <ac:picMkLst>
            <pc:docMk/>
            <pc:sldMk cId="2715033668" sldId="2146846091"/>
            <ac:picMk id="17" creationId="{9902D541-0127-96F0-4309-6A3B57F844EE}"/>
          </ac:picMkLst>
        </pc:picChg>
        <pc:picChg chg="mod">
          <ac:chgData name="Karolina Guillen" userId="c1c08796-a0be-47c6-af52-5d31fd96ec50" providerId="ADAL" clId="{E95266BC-BAC9-43A5-8B71-02FB3A7D14D9}" dt="2023-04-28T20:47:17.817" v="81"/>
          <ac:picMkLst>
            <pc:docMk/>
            <pc:sldMk cId="2715033668" sldId="2146846091"/>
            <ac:picMk id="41" creationId="{48499D87-E251-D24E-EA69-2A38580D4E27}"/>
          </ac:picMkLst>
        </pc:picChg>
      </pc:sldChg>
    </pc:docChg>
  </pc:docChgLst>
  <pc:docChgLst>
    <pc:chgData name="Jason Wiese" userId="4bff8d5b-7de6-4655-b397-69b0afc81113" providerId="ADAL" clId="{A8A2FCF3-5BF4-4466-8FCF-79034411C53A}"/>
    <pc:docChg chg="modSld">
      <pc:chgData name="Jason Wiese" userId="4bff8d5b-7de6-4655-b397-69b0afc81113" providerId="ADAL" clId="{A8A2FCF3-5BF4-4466-8FCF-79034411C53A}" dt="2023-06-20T21:45:56.232" v="2"/>
      <pc:docMkLst>
        <pc:docMk/>
      </pc:docMkLst>
      <pc:sldChg chg="addCm">
        <pc:chgData name="Jason Wiese" userId="4bff8d5b-7de6-4655-b397-69b0afc81113" providerId="ADAL" clId="{A8A2FCF3-5BF4-4466-8FCF-79034411C53A}" dt="2023-06-20T21:44:33.493" v="0"/>
        <pc:sldMkLst>
          <pc:docMk/>
          <pc:sldMk cId="2096405908" sldId="2146846089"/>
        </pc:sldMkLst>
        <pc:extLst>
          <p:ext xmlns:p="http://schemas.openxmlformats.org/presentationml/2006/main" uri="{D6D511B9-2390-475A-947B-AFAB55BFBCF1}">
            <pc226:cmChg xmlns:pc226="http://schemas.microsoft.com/office/powerpoint/2022/06/main/command" chg="add">
              <pc226:chgData name="Jason Wiese" userId="4bff8d5b-7de6-4655-b397-69b0afc81113" providerId="ADAL" clId="{A8A2FCF3-5BF4-4466-8FCF-79034411C53A}" dt="2023-06-20T21:44:33.493" v="0"/>
              <pc2:cmMkLst xmlns:pc2="http://schemas.microsoft.com/office/powerpoint/2019/9/main/command">
                <pc:docMk/>
                <pc:sldMk cId="2096405908" sldId="2146846089"/>
                <pc2:cmMk id="{90D3D82D-7DE0-491C-AE2A-A7DD149F3BFB}"/>
              </pc2:cmMkLst>
            </pc226:cmChg>
          </p:ext>
        </pc:extLst>
      </pc:sldChg>
      <pc:sldChg chg="modSp mod addCm">
        <pc:chgData name="Jason Wiese" userId="4bff8d5b-7de6-4655-b397-69b0afc81113" providerId="ADAL" clId="{A8A2FCF3-5BF4-4466-8FCF-79034411C53A}" dt="2023-06-20T21:45:56.232" v="2"/>
        <pc:sldMkLst>
          <pc:docMk/>
          <pc:sldMk cId="3035658014" sldId="2146846200"/>
        </pc:sldMkLst>
        <pc:spChg chg="mod">
          <ac:chgData name="Jason Wiese" userId="4bff8d5b-7de6-4655-b397-69b0afc81113" providerId="ADAL" clId="{A8A2FCF3-5BF4-4466-8FCF-79034411C53A}" dt="2023-06-20T21:45:01.367" v="1" actId="207"/>
          <ac:spMkLst>
            <pc:docMk/>
            <pc:sldMk cId="3035658014" sldId="2146846200"/>
            <ac:spMk id="10" creationId="{E3BD020D-A21E-281A-7CC6-3652526D4956}"/>
          </ac:spMkLst>
        </pc:spChg>
        <pc:spChg chg="mod">
          <ac:chgData name="Jason Wiese" userId="4bff8d5b-7de6-4655-b397-69b0afc81113" providerId="ADAL" clId="{A8A2FCF3-5BF4-4466-8FCF-79034411C53A}" dt="2023-06-20T21:45:01.367" v="1" actId="207"/>
          <ac:spMkLst>
            <pc:docMk/>
            <pc:sldMk cId="3035658014" sldId="2146846200"/>
            <ac:spMk id="11" creationId="{137398B9-EFA4-C2DE-B8C8-A8BCC07B30B6}"/>
          </ac:spMkLst>
        </pc:spChg>
        <pc:extLst>
          <p:ext xmlns:p="http://schemas.openxmlformats.org/presentationml/2006/main" uri="{D6D511B9-2390-475A-947B-AFAB55BFBCF1}">
            <pc226:cmChg xmlns:pc226="http://schemas.microsoft.com/office/powerpoint/2022/06/main/command" chg="add">
              <pc226:chgData name="Jason Wiese" userId="4bff8d5b-7de6-4655-b397-69b0afc81113" providerId="ADAL" clId="{A8A2FCF3-5BF4-4466-8FCF-79034411C53A}" dt="2023-06-20T21:45:56.232" v="2"/>
              <pc2:cmMkLst xmlns:pc2="http://schemas.microsoft.com/office/powerpoint/2019/9/main/command">
                <pc:docMk/>
                <pc:sldMk cId="3035658014" sldId="2146846200"/>
                <pc2:cmMk id="{AEE79664-4E24-4FD2-BF0E-1CB76C233C24}"/>
              </pc2:cmMkLst>
            </pc226:cmChg>
          </p:ext>
        </pc:extLst>
      </pc:sldChg>
    </pc:docChg>
  </pc:docChgLst>
  <pc:docChgLst>
    <pc:chgData name="Karolina Guillen" userId="c1c08796-a0be-47c6-af52-5d31fd96ec50" providerId="ADAL" clId="{AAC5A8FA-10CB-4255-B934-D4EB432C3835}"/>
    <pc:docChg chg="custSel modSld">
      <pc:chgData name="Karolina Guillen" userId="c1c08796-a0be-47c6-af52-5d31fd96ec50" providerId="ADAL" clId="{AAC5A8FA-10CB-4255-B934-D4EB432C3835}" dt="2023-04-13T20:37:59.514" v="30" actId="20577"/>
      <pc:docMkLst>
        <pc:docMk/>
      </pc:docMkLst>
      <pc:sldChg chg="addSp delSp modSp mod">
        <pc:chgData name="Karolina Guillen" userId="c1c08796-a0be-47c6-af52-5d31fd96ec50" providerId="ADAL" clId="{AAC5A8FA-10CB-4255-B934-D4EB432C3835}" dt="2023-04-13T20:37:59.514" v="30" actId="20577"/>
        <pc:sldMkLst>
          <pc:docMk/>
          <pc:sldMk cId="3719057739" sldId="2146846088"/>
        </pc:sldMkLst>
        <pc:spChg chg="add mod">
          <ac:chgData name="Karolina Guillen" userId="c1c08796-a0be-47c6-af52-5d31fd96ec50" providerId="ADAL" clId="{AAC5A8FA-10CB-4255-B934-D4EB432C3835}" dt="2023-04-13T20:37:38.945" v="17" actId="1035"/>
          <ac:spMkLst>
            <pc:docMk/>
            <pc:sldMk cId="3719057739" sldId="2146846088"/>
            <ac:spMk id="4" creationId="{B4185800-FD3F-4F29-A92E-D41C51FC7EBE}"/>
          </ac:spMkLst>
        </pc:spChg>
        <pc:spChg chg="del">
          <ac:chgData name="Karolina Guillen" userId="c1c08796-a0be-47c6-af52-5d31fd96ec50" providerId="ADAL" clId="{AAC5A8FA-10CB-4255-B934-D4EB432C3835}" dt="2023-04-13T20:37:32.121" v="0" actId="478"/>
          <ac:spMkLst>
            <pc:docMk/>
            <pc:sldMk cId="3719057739" sldId="2146846088"/>
            <ac:spMk id="6" creationId="{56F13311-29D6-0D44-671A-7A91504A2C40}"/>
          </ac:spMkLst>
        </pc:spChg>
        <pc:spChg chg="del">
          <ac:chgData name="Karolina Guillen" userId="c1c08796-a0be-47c6-af52-5d31fd96ec50" providerId="ADAL" clId="{AAC5A8FA-10CB-4255-B934-D4EB432C3835}" dt="2023-04-13T20:37:32.121" v="0" actId="478"/>
          <ac:spMkLst>
            <pc:docMk/>
            <pc:sldMk cId="3719057739" sldId="2146846088"/>
            <ac:spMk id="8" creationId="{A8A06074-2EC2-F539-F3D5-36ABE0884D8E}"/>
          </ac:spMkLst>
        </pc:spChg>
        <pc:spChg chg="add mod">
          <ac:chgData name="Karolina Guillen" userId="c1c08796-a0be-47c6-af52-5d31fd96ec50" providerId="ADAL" clId="{AAC5A8FA-10CB-4255-B934-D4EB432C3835}" dt="2023-04-13T20:37:43.078" v="28" actId="1035"/>
          <ac:spMkLst>
            <pc:docMk/>
            <pc:sldMk cId="3719057739" sldId="2146846088"/>
            <ac:spMk id="9" creationId="{C0F10705-5A03-7DEF-3D02-6A9B51F41FCD}"/>
          </ac:spMkLst>
        </pc:spChg>
        <pc:spChg chg="del">
          <ac:chgData name="Karolina Guillen" userId="c1c08796-a0be-47c6-af52-5d31fd96ec50" providerId="ADAL" clId="{AAC5A8FA-10CB-4255-B934-D4EB432C3835}" dt="2023-04-13T20:37:32.121" v="0" actId="478"/>
          <ac:spMkLst>
            <pc:docMk/>
            <pc:sldMk cId="3719057739" sldId="2146846088"/>
            <ac:spMk id="10" creationId="{8E26944F-3470-ADDC-78E8-71B7B8AED70E}"/>
          </ac:spMkLst>
        </pc:spChg>
        <pc:spChg chg="del">
          <ac:chgData name="Karolina Guillen" userId="c1c08796-a0be-47c6-af52-5d31fd96ec50" providerId="ADAL" clId="{AAC5A8FA-10CB-4255-B934-D4EB432C3835}" dt="2023-04-13T20:37:32.121" v="0" actId="478"/>
          <ac:spMkLst>
            <pc:docMk/>
            <pc:sldMk cId="3719057739" sldId="2146846088"/>
            <ac:spMk id="11" creationId="{7D98777D-9EFB-6164-A4D3-0D2507E7EAD9}"/>
          </ac:spMkLst>
        </pc:spChg>
        <pc:spChg chg="add mod">
          <ac:chgData name="Karolina Guillen" userId="c1c08796-a0be-47c6-af52-5d31fd96ec50" providerId="ADAL" clId="{AAC5A8FA-10CB-4255-B934-D4EB432C3835}" dt="2023-04-13T20:37:43.078" v="28" actId="1035"/>
          <ac:spMkLst>
            <pc:docMk/>
            <pc:sldMk cId="3719057739" sldId="2146846088"/>
            <ac:spMk id="12" creationId="{DF417452-96C9-E7C3-05D4-EFBAFDA756FA}"/>
          </ac:spMkLst>
        </pc:spChg>
        <pc:spChg chg="add mod">
          <ac:chgData name="Karolina Guillen" userId="c1c08796-a0be-47c6-af52-5d31fd96ec50" providerId="ADAL" clId="{AAC5A8FA-10CB-4255-B934-D4EB432C3835}" dt="2023-04-13T20:37:43.078" v="28" actId="1035"/>
          <ac:spMkLst>
            <pc:docMk/>
            <pc:sldMk cId="3719057739" sldId="2146846088"/>
            <ac:spMk id="13" creationId="{F094BB46-D54C-805C-6000-331D98CED04B}"/>
          </ac:spMkLst>
        </pc:spChg>
        <pc:spChg chg="add mod">
          <ac:chgData name="Karolina Guillen" userId="c1c08796-a0be-47c6-af52-5d31fd96ec50" providerId="ADAL" clId="{AAC5A8FA-10CB-4255-B934-D4EB432C3835}" dt="2023-04-13T20:37:43.078" v="28" actId="1035"/>
          <ac:spMkLst>
            <pc:docMk/>
            <pc:sldMk cId="3719057739" sldId="2146846088"/>
            <ac:spMk id="14" creationId="{5FA803EB-0807-E827-3103-5194A1E70178}"/>
          </ac:spMkLst>
        </pc:spChg>
        <pc:spChg chg="del">
          <ac:chgData name="Karolina Guillen" userId="c1c08796-a0be-47c6-af52-5d31fd96ec50" providerId="ADAL" clId="{AAC5A8FA-10CB-4255-B934-D4EB432C3835}" dt="2023-04-13T20:37:34.255" v="1" actId="478"/>
          <ac:spMkLst>
            <pc:docMk/>
            <pc:sldMk cId="3719057739" sldId="2146846088"/>
            <ac:spMk id="16" creationId="{D044C7E3-B305-2B79-8F0A-BB5DA7CA6B13}"/>
          </ac:spMkLst>
        </pc:spChg>
        <pc:spChg chg="add mod">
          <ac:chgData name="Karolina Guillen" userId="c1c08796-a0be-47c6-af52-5d31fd96ec50" providerId="ADAL" clId="{AAC5A8FA-10CB-4255-B934-D4EB432C3835}" dt="2023-04-13T20:37:43.078" v="28" actId="1035"/>
          <ac:spMkLst>
            <pc:docMk/>
            <pc:sldMk cId="3719057739" sldId="2146846088"/>
            <ac:spMk id="17" creationId="{7EAD45EB-A66A-ED87-3FFA-2A5EAEABADD3}"/>
          </ac:spMkLst>
        </pc:spChg>
        <pc:spChg chg="add mod">
          <ac:chgData name="Karolina Guillen" userId="c1c08796-a0be-47c6-af52-5d31fd96ec50" providerId="ADAL" clId="{AAC5A8FA-10CB-4255-B934-D4EB432C3835}" dt="2023-04-13T20:37:43.078" v="28" actId="1035"/>
          <ac:spMkLst>
            <pc:docMk/>
            <pc:sldMk cId="3719057739" sldId="2146846088"/>
            <ac:spMk id="18" creationId="{DDC20B65-C039-D16B-6C98-10D3B6DC9436}"/>
          </ac:spMkLst>
        </pc:spChg>
        <pc:spChg chg="add mod">
          <ac:chgData name="Karolina Guillen" userId="c1c08796-a0be-47c6-af52-5d31fd96ec50" providerId="ADAL" clId="{AAC5A8FA-10CB-4255-B934-D4EB432C3835}" dt="2023-04-13T20:37:43.078" v="28" actId="1035"/>
          <ac:spMkLst>
            <pc:docMk/>
            <pc:sldMk cId="3719057739" sldId="2146846088"/>
            <ac:spMk id="19" creationId="{DAE64917-D67E-F169-3A18-1FAD28916DED}"/>
          </ac:spMkLst>
        </pc:spChg>
        <pc:spChg chg="mod">
          <ac:chgData name="Karolina Guillen" userId="c1c08796-a0be-47c6-af52-5d31fd96ec50" providerId="ADAL" clId="{AAC5A8FA-10CB-4255-B934-D4EB432C3835}" dt="2023-04-13T20:37:59.514" v="30" actId="20577"/>
          <ac:spMkLst>
            <pc:docMk/>
            <pc:sldMk cId="3719057739" sldId="2146846088"/>
            <ac:spMk id="20" creationId="{F5290E3C-D913-4324-9F7C-7AB204FAA4D7}"/>
          </ac:spMkLst>
        </pc:spChg>
        <pc:spChg chg="add mod">
          <ac:chgData name="Karolina Guillen" userId="c1c08796-a0be-47c6-af52-5d31fd96ec50" providerId="ADAL" clId="{AAC5A8FA-10CB-4255-B934-D4EB432C3835}" dt="2023-04-13T20:37:43.078" v="28" actId="1035"/>
          <ac:spMkLst>
            <pc:docMk/>
            <pc:sldMk cId="3719057739" sldId="2146846088"/>
            <ac:spMk id="21" creationId="{40D831D2-5937-7206-6642-0547E4379F67}"/>
          </ac:spMkLst>
        </pc:spChg>
        <pc:spChg chg="add mod">
          <ac:chgData name="Karolina Guillen" userId="c1c08796-a0be-47c6-af52-5d31fd96ec50" providerId="ADAL" clId="{AAC5A8FA-10CB-4255-B934-D4EB432C3835}" dt="2023-04-13T20:37:43.078" v="28" actId="1035"/>
          <ac:spMkLst>
            <pc:docMk/>
            <pc:sldMk cId="3719057739" sldId="2146846088"/>
            <ac:spMk id="22" creationId="{701AD979-DD68-6E71-765C-FA8424C29A0B}"/>
          </ac:spMkLst>
        </pc:spChg>
        <pc:spChg chg="add mod">
          <ac:chgData name="Karolina Guillen" userId="c1c08796-a0be-47c6-af52-5d31fd96ec50" providerId="ADAL" clId="{AAC5A8FA-10CB-4255-B934-D4EB432C3835}" dt="2023-04-13T20:37:34.570" v="2"/>
          <ac:spMkLst>
            <pc:docMk/>
            <pc:sldMk cId="3719057739" sldId="2146846088"/>
            <ac:spMk id="23" creationId="{E8F52EDC-FC0F-868A-D009-4C1E0B6BC936}"/>
          </ac:spMkLst>
        </pc:spChg>
        <pc:spChg chg="add mod">
          <ac:chgData name="Karolina Guillen" userId="c1c08796-a0be-47c6-af52-5d31fd96ec50" providerId="ADAL" clId="{AAC5A8FA-10CB-4255-B934-D4EB432C3835}" dt="2023-04-13T20:37:43.078" v="28" actId="1035"/>
          <ac:spMkLst>
            <pc:docMk/>
            <pc:sldMk cId="3719057739" sldId="2146846088"/>
            <ac:spMk id="24" creationId="{9C0E59B5-B328-B1D5-6D9D-15C4EA468246}"/>
          </ac:spMkLst>
        </pc:spChg>
        <pc:spChg chg="add mod">
          <ac:chgData name="Karolina Guillen" userId="c1c08796-a0be-47c6-af52-5d31fd96ec50" providerId="ADAL" clId="{AAC5A8FA-10CB-4255-B934-D4EB432C3835}" dt="2023-04-13T20:37:43.078" v="28" actId="1035"/>
          <ac:spMkLst>
            <pc:docMk/>
            <pc:sldMk cId="3719057739" sldId="2146846088"/>
            <ac:spMk id="25" creationId="{AF94E630-A337-2D18-7707-8B34A32C4A88}"/>
          </ac:spMkLst>
        </pc:spChg>
        <pc:spChg chg="add mod">
          <ac:chgData name="Karolina Guillen" userId="c1c08796-a0be-47c6-af52-5d31fd96ec50" providerId="ADAL" clId="{AAC5A8FA-10CB-4255-B934-D4EB432C3835}" dt="2023-04-13T20:37:43.078" v="28" actId="1035"/>
          <ac:spMkLst>
            <pc:docMk/>
            <pc:sldMk cId="3719057739" sldId="2146846088"/>
            <ac:spMk id="28" creationId="{F249A2A9-8F04-836F-E935-B70B2CC4B70F}"/>
          </ac:spMkLst>
        </pc:spChg>
        <pc:spChg chg="add mod">
          <ac:chgData name="Karolina Guillen" userId="c1c08796-a0be-47c6-af52-5d31fd96ec50" providerId="ADAL" clId="{AAC5A8FA-10CB-4255-B934-D4EB432C3835}" dt="2023-04-13T20:37:43.078" v="28" actId="1035"/>
          <ac:spMkLst>
            <pc:docMk/>
            <pc:sldMk cId="3719057739" sldId="2146846088"/>
            <ac:spMk id="29" creationId="{E81F1424-8063-2938-DC3C-14075D5C42A2}"/>
          </ac:spMkLst>
        </pc:spChg>
        <pc:spChg chg="add mod">
          <ac:chgData name="Karolina Guillen" userId="c1c08796-a0be-47c6-af52-5d31fd96ec50" providerId="ADAL" clId="{AAC5A8FA-10CB-4255-B934-D4EB432C3835}" dt="2023-04-13T20:37:43.078" v="28" actId="1035"/>
          <ac:spMkLst>
            <pc:docMk/>
            <pc:sldMk cId="3719057739" sldId="2146846088"/>
            <ac:spMk id="30" creationId="{3CA84492-6B83-D8EC-34F8-05145E6914F5}"/>
          </ac:spMkLst>
        </pc:spChg>
        <pc:spChg chg="add mod">
          <ac:chgData name="Karolina Guillen" userId="c1c08796-a0be-47c6-af52-5d31fd96ec50" providerId="ADAL" clId="{AAC5A8FA-10CB-4255-B934-D4EB432C3835}" dt="2023-04-13T20:37:43.078" v="28" actId="1035"/>
          <ac:spMkLst>
            <pc:docMk/>
            <pc:sldMk cId="3719057739" sldId="2146846088"/>
            <ac:spMk id="31" creationId="{C17A3F36-3398-A64F-E4CF-BAAED2E6C7E1}"/>
          </ac:spMkLst>
        </pc:spChg>
        <pc:spChg chg="add mod">
          <ac:chgData name="Karolina Guillen" userId="c1c08796-a0be-47c6-af52-5d31fd96ec50" providerId="ADAL" clId="{AAC5A8FA-10CB-4255-B934-D4EB432C3835}" dt="2023-04-13T20:37:43.078" v="28" actId="1035"/>
          <ac:spMkLst>
            <pc:docMk/>
            <pc:sldMk cId="3719057739" sldId="2146846088"/>
            <ac:spMk id="32" creationId="{295BBC4A-9A75-0272-E0AF-51B9A3EDC6EF}"/>
          </ac:spMkLst>
        </pc:spChg>
        <pc:spChg chg="add mod">
          <ac:chgData name="Karolina Guillen" userId="c1c08796-a0be-47c6-af52-5d31fd96ec50" providerId="ADAL" clId="{AAC5A8FA-10CB-4255-B934-D4EB432C3835}" dt="2023-04-13T20:37:43.078" v="28" actId="1035"/>
          <ac:spMkLst>
            <pc:docMk/>
            <pc:sldMk cId="3719057739" sldId="2146846088"/>
            <ac:spMk id="33" creationId="{9E808711-D34C-8A54-38FD-084E4115E4B9}"/>
          </ac:spMkLst>
        </pc:spChg>
        <pc:spChg chg="add mod">
          <ac:chgData name="Karolina Guillen" userId="c1c08796-a0be-47c6-af52-5d31fd96ec50" providerId="ADAL" clId="{AAC5A8FA-10CB-4255-B934-D4EB432C3835}" dt="2023-04-13T20:37:43.078" v="28" actId="1035"/>
          <ac:spMkLst>
            <pc:docMk/>
            <pc:sldMk cId="3719057739" sldId="2146846088"/>
            <ac:spMk id="34" creationId="{849C4513-2392-09E4-F534-2BA598C58E17}"/>
          </ac:spMkLst>
        </pc:spChg>
        <pc:spChg chg="add mod">
          <ac:chgData name="Karolina Guillen" userId="c1c08796-a0be-47c6-af52-5d31fd96ec50" providerId="ADAL" clId="{AAC5A8FA-10CB-4255-B934-D4EB432C3835}" dt="2023-04-13T20:37:43.078" v="28" actId="1035"/>
          <ac:spMkLst>
            <pc:docMk/>
            <pc:sldMk cId="3719057739" sldId="2146846088"/>
            <ac:spMk id="35" creationId="{FAC5B520-9D76-3480-41BE-2F4465111C24}"/>
          </ac:spMkLst>
        </pc:spChg>
        <pc:spChg chg="add mod">
          <ac:chgData name="Karolina Guillen" userId="c1c08796-a0be-47c6-af52-5d31fd96ec50" providerId="ADAL" clId="{AAC5A8FA-10CB-4255-B934-D4EB432C3835}" dt="2023-04-13T20:37:43.078" v="28" actId="1035"/>
          <ac:spMkLst>
            <pc:docMk/>
            <pc:sldMk cId="3719057739" sldId="2146846088"/>
            <ac:spMk id="36" creationId="{44C884B9-8E1D-FEBF-BB65-94A0318B7DE5}"/>
          </ac:spMkLst>
        </pc:spChg>
        <pc:spChg chg="add mod">
          <ac:chgData name="Karolina Guillen" userId="c1c08796-a0be-47c6-af52-5d31fd96ec50" providerId="ADAL" clId="{AAC5A8FA-10CB-4255-B934-D4EB432C3835}" dt="2023-04-13T20:37:43.078" v="28" actId="1035"/>
          <ac:spMkLst>
            <pc:docMk/>
            <pc:sldMk cId="3719057739" sldId="2146846088"/>
            <ac:spMk id="37" creationId="{259C09BB-8FF1-6389-EA5E-412D172A7FBC}"/>
          </ac:spMkLst>
        </pc:spChg>
        <pc:spChg chg="add mod">
          <ac:chgData name="Karolina Guillen" userId="c1c08796-a0be-47c6-af52-5d31fd96ec50" providerId="ADAL" clId="{AAC5A8FA-10CB-4255-B934-D4EB432C3835}" dt="2023-04-13T20:37:43.078" v="28" actId="1035"/>
          <ac:spMkLst>
            <pc:docMk/>
            <pc:sldMk cId="3719057739" sldId="2146846088"/>
            <ac:spMk id="38" creationId="{5A98A1F4-30C4-28C6-E414-131EA4DDAA68}"/>
          </ac:spMkLst>
        </pc:spChg>
        <pc:spChg chg="add mod">
          <ac:chgData name="Karolina Guillen" userId="c1c08796-a0be-47c6-af52-5d31fd96ec50" providerId="ADAL" clId="{AAC5A8FA-10CB-4255-B934-D4EB432C3835}" dt="2023-04-13T20:37:43.078" v="28" actId="1035"/>
          <ac:spMkLst>
            <pc:docMk/>
            <pc:sldMk cId="3719057739" sldId="2146846088"/>
            <ac:spMk id="39" creationId="{51819C08-82E7-B4D4-D218-D4856905EC61}"/>
          </ac:spMkLst>
        </pc:spChg>
        <pc:spChg chg="add mod">
          <ac:chgData name="Karolina Guillen" userId="c1c08796-a0be-47c6-af52-5d31fd96ec50" providerId="ADAL" clId="{AAC5A8FA-10CB-4255-B934-D4EB432C3835}" dt="2023-04-13T20:37:43.078" v="28" actId="1035"/>
          <ac:spMkLst>
            <pc:docMk/>
            <pc:sldMk cId="3719057739" sldId="2146846088"/>
            <ac:spMk id="40" creationId="{F9BB528F-76D6-5E0F-2D92-92B2E2EFED7A}"/>
          </ac:spMkLst>
        </pc:spChg>
        <pc:graphicFrameChg chg="del">
          <ac:chgData name="Karolina Guillen" userId="c1c08796-a0be-47c6-af52-5d31fd96ec50" providerId="ADAL" clId="{AAC5A8FA-10CB-4255-B934-D4EB432C3835}" dt="2023-04-13T20:37:32.121" v="0" actId="478"/>
          <ac:graphicFrameMkLst>
            <pc:docMk/>
            <pc:sldMk cId="3719057739" sldId="2146846088"/>
            <ac:graphicFrameMk id="7" creationId="{6EC739AB-1053-8F8C-AF64-416B9462732A}"/>
          </ac:graphicFrameMkLst>
        </pc:graphicFrameChg>
      </pc:sldChg>
    </pc:docChg>
  </pc:docChgLst>
  <pc:docChgLst>
    <pc:chgData name="Karolina Guillen" userId="c1c08796-a0be-47c6-af52-5d31fd96ec50" providerId="ADAL" clId="{13C4C7D3-B272-46F8-BD51-EFEF12F53720}"/>
    <pc:docChg chg="custSel addSld delSld modSld delMainMaster">
      <pc:chgData name="Karolina Guillen" userId="c1c08796-a0be-47c6-af52-5d31fd96ec50" providerId="ADAL" clId="{13C4C7D3-B272-46F8-BD51-EFEF12F53720}" dt="2023-04-12T20:19:40.918" v="179" actId="47"/>
      <pc:docMkLst>
        <pc:docMk/>
      </pc:docMkLst>
      <pc:sldChg chg="del">
        <pc:chgData name="Karolina Guillen" userId="c1c08796-a0be-47c6-af52-5d31fd96ec50" providerId="ADAL" clId="{13C4C7D3-B272-46F8-BD51-EFEF12F53720}" dt="2023-04-03T19:02:06.504" v="71" actId="47"/>
        <pc:sldMkLst>
          <pc:docMk/>
          <pc:sldMk cId="2495626405" sldId="2144328266"/>
        </pc:sldMkLst>
      </pc:sldChg>
      <pc:sldChg chg="del">
        <pc:chgData name="Karolina Guillen" userId="c1c08796-a0be-47c6-af52-5d31fd96ec50" providerId="ADAL" clId="{13C4C7D3-B272-46F8-BD51-EFEF12F53720}" dt="2023-04-12T20:19:40.918" v="179" actId="47"/>
        <pc:sldMkLst>
          <pc:docMk/>
          <pc:sldMk cId="2967841978" sldId="2146845988"/>
        </pc:sldMkLst>
      </pc:sldChg>
      <pc:sldChg chg="del">
        <pc:chgData name="Karolina Guillen" userId="c1c08796-a0be-47c6-af52-5d31fd96ec50" providerId="ADAL" clId="{13C4C7D3-B272-46F8-BD51-EFEF12F53720}" dt="2023-04-03T19:02:13.381" v="73" actId="47"/>
        <pc:sldMkLst>
          <pc:docMk/>
          <pc:sldMk cId="2777948638" sldId="2146846015"/>
        </pc:sldMkLst>
      </pc:sldChg>
      <pc:sldChg chg="add del">
        <pc:chgData name="Karolina Guillen" userId="c1c08796-a0be-47c6-af52-5d31fd96ec50" providerId="ADAL" clId="{13C4C7D3-B272-46F8-BD51-EFEF12F53720}" dt="2023-04-03T19:02:08.091" v="72" actId="47"/>
        <pc:sldMkLst>
          <pc:docMk/>
          <pc:sldMk cId="1017572902" sldId="2146846016"/>
        </pc:sldMkLst>
      </pc:sldChg>
      <pc:sldChg chg="addSp delSp modSp mod addCm">
        <pc:chgData name="Karolina Guillen" userId="c1c08796-a0be-47c6-af52-5d31fd96ec50" providerId="ADAL" clId="{13C4C7D3-B272-46F8-BD51-EFEF12F53720}" dt="2023-04-12T20:16:34.104" v="76" actId="208"/>
        <pc:sldMkLst>
          <pc:docMk/>
          <pc:sldMk cId="2596210201" sldId="2146846087"/>
        </pc:sldMkLst>
        <pc:spChg chg="del">
          <ac:chgData name="Karolina Guillen" userId="c1c08796-a0be-47c6-af52-5d31fd96ec50" providerId="ADAL" clId="{13C4C7D3-B272-46F8-BD51-EFEF12F53720}" dt="2023-04-03T19:00:39.322" v="8" actId="478"/>
          <ac:spMkLst>
            <pc:docMk/>
            <pc:sldMk cId="2596210201" sldId="2146846087"/>
            <ac:spMk id="7" creationId="{4992A5B7-8893-F788-9E52-7E883605222E}"/>
          </ac:spMkLst>
        </pc:spChg>
        <pc:spChg chg="add mod">
          <ac:chgData name="Karolina Guillen" userId="c1c08796-a0be-47c6-af52-5d31fd96ec50" providerId="ADAL" clId="{13C4C7D3-B272-46F8-BD51-EFEF12F53720}" dt="2023-04-03T19:01:30.687" v="30" actId="207"/>
          <ac:spMkLst>
            <pc:docMk/>
            <pc:sldMk cId="2596210201" sldId="2146846087"/>
            <ac:spMk id="9" creationId="{68D2AAD9-F7FA-2886-79C3-7717E0D71819}"/>
          </ac:spMkLst>
        </pc:spChg>
        <pc:spChg chg="del">
          <ac:chgData name="Karolina Guillen" userId="c1c08796-a0be-47c6-af52-5d31fd96ec50" providerId="ADAL" clId="{13C4C7D3-B272-46F8-BD51-EFEF12F53720}" dt="2023-04-03T19:00:36.555" v="7" actId="478"/>
          <ac:spMkLst>
            <pc:docMk/>
            <pc:sldMk cId="2596210201" sldId="2146846087"/>
            <ac:spMk id="10" creationId="{01A398E7-F666-121A-7794-E0960098E575}"/>
          </ac:spMkLst>
        </pc:spChg>
        <pc:spChg chg="del">
          <ac:chgData name="Karolina Guillen" userId="c1c08796-a0be-47c6-af52-5d31fd96ec50" providerId="ADAL" clId="{13C4C7D3-B272-46F8-BD51-EFEF12F53720}" dt="2023-04-03T19:00:36.555" v="7" actId="478"/>
          <ac:spMkLst>
            <pc:docMk/>
            <pc:sldMk cId="2596210201" sldId="2146846087"/>
            <ac:spMk id="11" creationId="{BA2E86F4-1E24-AB4F-5EFA-C46384F697D0}"/>
          </ac:spMkLst>
        </pc:spChg>
        <pc:spChg chg="add mod">
          <ac:chgData name="Karolina Guillen" userId="c1c08796-a0be-47c6-af52-5d31fd96ec50" providerId="ADAL" clId="{13C4C7D3-B272-46F8-BD51-EFEF12F53720}" dt="2023-04-03T19:01:01.495" v="10"/>
          <ac:spMkLst>
            <pc:docMk/>
            <pc:sldMk cId="2596210201" sldId="2146846087"/>
            <ac:spMk id="12" creationId="{A74F2064-4C23-6275-A487-9044E303B043}"/>
          </ac:spMkLst>
        </pc:spChg>
        <pc:spChg chg="add mod">
          <ac:chgData name="Karolina Guillen" userId="c1c08796-a0be-47c6-af52-5d31fd96ec50" providerId="ADAL" clId="{13C4C7D3-B272-46F8-BD51-EFEF12F53720}" dt="2023-04-03T19:01:19.418" v="29" actId="1035"/>
          <ac:spMkLst>
            <pc:docMk/>
            <pc:sldMk cId="2596210201" sldId="2146846087"/>
            <ac:spMk id="13" creationId="{4DDA0462-D503-700C-AE73-7825F51571F5}"/>
          </ac:spMkLst>
        </pc:spChg>
        <pc:spChg chg="add mod">
          <ac:chgData name="Karolina Guillen" userId="c1c08796-a0be-47c6-af52-5d31fd96ec50" providerId="ADAL" clId="{13C4C7D3-B272-46F8-BD51-EFEF12F53720}" dt="2023-04-03T19:01:07.947" v="17" actId="1036"/>
          <ac:spMkLst>
            <pc:docMk/>
            <pc:sldMk cId="2596210201" sldId="2146846087"/>
            <ac:spMk id="14" creationId="{4D768216-4593-7E90-F0A0-F5B0CE586CA1}"/>
          </ac:spMkLst>
        </pc:spChg>
        <pc:spChg chg="del">
          <ac:chgData name="Karolina Guillen" userId="c1c08796-a0be-47c6-af52-5d31fd96ec50" providerId="ADAL" clId="{13C4C7D3-B272-46F8-BD51-EFEF12F53720}" dt="2023-04-03T19:00:36.555" v="7" actId="478"/>
          <ac:spMkLst>
            <pc:docMk/>
            <pc:sldMk cId="2596210201" sldId="2146846087"/>
            <ac:spMk id="16" creationId="{F9A613B2-B371-C486-0D43-48E72571E2E4}"/>
          </ac:spMkLst>
        </pc:spChg>
        <pc:spChg chg="add mod">
          <ac:chgData name="Karolina Guillen" userId="c1c08796-a0be-47c6-af52-5d31fd96ec50" providerId="ADAL" clId="{13C4C7D3-B272-46F8-BD51-EFEF12F53720}" dt="2023-04-03T19:01:01.495" v="10"/>
          <ac:spMkLst>
            <pc:docMk/>
            <pc:sldMk cId="2596210201" sldId="2146846087"/>
            <ac:spMk id="17" creationId="{64A608D1-B64F-2E3A-7052-5AF868D0B194}"/>
          </ac:spMkLst>
        </pc:spChg>
        <pc:spChg chg="add mod">
          <ac:chgData name="Karolina Guillen" userId="c1c08796-a0be-47c6-af52-5d31fd96ec50" providerId="ADAL" clId="{13C4C7D3-B272-46F8-BD51-EFEF12F53720}" dt="2023-04-03T19:01:01.495" v="10"/>
          <ac:spMkLst>
            <pc:docMk/>
            <pc:sldMk cId="2596210201" sldId="2146846087"/>
            <ac:spMk id="18" creationId="{9ED29768-3364-2802-C3D5-D97199B2D8F5}"/>
          </ac:spMkLst>
        </pc:spChg>
        <pc:spChg chg="mod">
          <ac:chgData name="Karolina Guillen" userId="c1c08796-a0be-47c6-af52-5d31fd96ec50" providerId="ADAL" clId="{13C4C7D3-B272-46F8-BD51-EFEF12F53720}" dt="2023-04-03T19:02:03.610" v="70" actId="20577"/>
          <ac:spMkLst>
            <pc:docMk/>
            <pc:sldMk cId="2596210201" sldId="2146846087"/>
            <ac:spMk id="20" creationId="{F5290E3C-D913-4324-9F7C-7AB204FAA4D7}"/>
          </ac:spMkLst>
        </pc:spChg>
        <pc:spChg chg="add mod">
          <ac:chgData name="Karolina Guillen" userId="c1c08796-a0be-47c6-af52-5d31fd96ec50" providerId="ADAL" clId="{13C4C7D3-B272-46F8-BD51-EFEF12F53720}" dt="2023-04-03T19:01:01.495" v="10"/>
          <ac:spMkLst>
            <pc:docMk/>
            <pc:sldMk cId="2596210201" sldId="2146846087"/>
            <ac:spMk id="21" creationId="{D3F1BF7F-F5A2-DC94-2B34-7D7B152B2F0C}"/>
          </ac:spMkLst>
        </pc:spChg>
        <pc:spChg chg="add mod">
          <ac:chgData name="Karolina Guillen" userId="c1c08796-a0be-47c6-af52-5d31fd96ec50" providerId="ADAL" clId="{13C4C7D3-B272-46F8-BD51-EFEF12F53720}" dt="2023-04-03T19:01:01.495" v="10"/>
          <ac:spMkLst>
            <pc:docMk/>
            <pc:sldMk cId="2596210201" sldId="2146846087"/>
            <ac:spMk id="22" creationId="{DC9A6680-70F2-AD58-110B-68E5B4BC1C8D}"/>
          </ac:spMkLst>
        </pc:spChg>
        <pc:spChg chg="add mod">
          <ac:chgData name="Karolina Guillen" userId="c1c08796-a0be-47c6-af52-5d31fd96ec50" providerId="ADAL" clId="{13C4C7D3-B272-46F8-BD51-EFEF12F53720}" dt="2023-04-03T19:01:01.495" v="10"/>
          <ac:spMkLst>
            <pc:docMk/>
            <pc:sldMk cId="2596210201" sldId="2146846087"/>
            <ac:spMk id="31" creationId="{61485A5A-9752-2979-9FDD-F7B1E378D122}"/>
          </ac:spMkLst>
        </pc:spChg>
        <pc:spChg chg="add mod">
          <ac:chgData name="Karolina Guillen" userId="c1c08796-a0be-47c6-af52-5d31fd96ec50" providerId="ADAL" clId="{13C4C7D3-B272-46F8-BD51-EFEF12F53720}" dt="2023-04-03T19:01:01.495" v="10"/>
          <ac:spMkLst>
            <pc:docMk/>
            <pc:sldMk cId="2596210201" sldId="2146846087"/>
            <ac:spMk id="32" creationId="{70C0130F-072B-17EB-90EB-EC4109FAE439}"/>
          </ac:spMkLst>
        </pc:spChg>
        <pc:spChg chg="add mod">
          <ac:chgData name="Karolina Guillen" userId="c1c08796-a0be-47c6-af52-5d31fd96ec50" providerId="ADAL" clId="{13C4C7D3-B272-46F8-BD51-EFEF12F53720}" dt="2023-04-03T19:01:01.495" v="10"/>
          <ac:spMkLst>
            <pc:docMk/>
            <pc:sldMk cId="2596210201" sldId="2146846087"/>
            <ac:spMk id="33" creationId="{D0944E33-9D0F-B585-D90B-B718EFFCA448}"/>
          </ac:spMkLst>
        </pc:spChg>
        <pc:spChg chg="add mod">
          <ac:chgData name="Karolina Guillen" userId="c1c08796-a0be-47c6-af52-5d31fd96ec50" providerId="ADAL" clId="{13C4C7D3-B272-46F8-BD51-EFEF12F53720}" dt="2023-04-03T19:01:01.495" v="10"/>
          <ac:spMkLst>
            <pc:docMk/>
            <pc:sldMk cId="2596210201" sldId="2146846087"/>
            <ac:spMk id="34" creationId="{FF6D25ED-1616-B689-36CC-7B3D1C85A35E}"/>
          </ac:spMkLst>
        </pc:spChg>
        <pc:spChg chg="add mod">
          <ac:chgData name="Karolina Guillen" userId="c1c08796-a0be-47c6-af52-5d31fd96ec50" providerId="ADAL" clId="{13C4C7D3-B272-46F8-BD51-EFEF12F53720}" dt="2023-04-03T19:01:01.495" v="10"/>
          <ac:spMkLst>
            <pc:docMk/>
            <pc:sldMk cId="2596210201" sldId="2146846087"/>
            <ac:spMk id="35" creationId="{C910C304-80D9-0138-3A6F-C4215FE7A572}"/>
          </ac:spMkLst>
        </pc:spChg>
        <pc:spChg chg="add mod">
          <ac:chgData name="Karolina Guillen" userId="c1c08796-a0be-47c6-af52-5d31fd96ec50" providerId="ADAL" clId="{13C4C7D3-B272-46F8-BD51-EFEF12F53720}" dt="2023-04-03T19:01:01.495" v="10"/>
          <ac:spMkLst>
            <pc:docMk/>
            <pc:sldMk cId="2596210201" sldId="2146846087"/>
            <ac:spMk id="37" creationId="{7B1B1A0A-DC2A-79D4-6DAB-A5EE5C606833}"/>
          </ac:spMkLst>
        </pc:spChg>
        <pc:spChg chg="add mod">
          <ac:chgData name="Karolina Guillen" userId="c1c08796-a0be-47c6-af52-5d31fd96ec50" providerId="ADAL" clId="{13C4C7D3-B272-46F8-BD51-EFEF12F53720}" dt="2023-04-03T19:01:01.495" v="10"/>
          <ac:spMkLst>
            <pc:docMk/>
            <pc:sldMk cId="2596210201" sldId="2146846087"/>
            <ac:spMk id="38" creationId="{EF18EEC9-34DA-D697-D358-014ADFC6FBBF}"/>
          </ac:spMkLst>
        </pc:spChg>
        <pc:spChg chg="add mod">
          <ac:chgData name="Karolina Guillen" userId="c1c08796-a0be-47c6-af52-5d31fd96ec50" providerId="ADAL" clId="{13C4C7D3-B272-46F8-BD51-EFEF12F53720}" dt="2023-04-03T19:01:01.495" v="10"/>
          <ac:spMkLst>
            <pc:docMk/>
            <pc:sldMk cId="2596210201" sldId="2146846087"/>
            <ac:spMk id="39" creationId="{205E2681-A2A7-FD68-07F3-8301B0949AB4}"/>
          </ac:spMkLst>
        </pc:spChg>
        <pc:spChg chg="add mod">
          <ac:chgData name="Karolina Guillen" userId="c1c08796-a0be-47c6-af52-5d31fd96ec50" providerId="ADAL" clId="{13C4C7D3-B272-46F8-BD51-EFEF12F53720}" dt="2023-04-03T19:01:01.495" v="10"/>
          <ac:spMkLst>
            <pc:docMk/>
            <pc:sldMk cId="2596210201" sldId="2146846087"/>
            <ac:spMk id="40" creationId="{DA072F27-C099-846B-1EF7-D8FBD9747596}"/>
          </ac:spMkLst>
        </pc:spChg>
        <pc:spChg chg="add mod">
          <ac:chgData name="Karolina Guillen" userId="c1c08796-a0be-47c6-af52-5d31fd96ec50" providerId="ADAL" clId="{13C4C7D3-B272-46F8-BD51-EFEF12F53720}" dt="2023-04-03T19:01:01.495" v="10"/>
          <ac:spMkLst>
            <pc:docMk/>
            <pc:sldMk cId="2596210201" sldId="2146846087"/>
            <ac:spMk id="41" creationId="{2FBD5204-F6A5-937A-7C44-6B5151DD0AA4}"/>
          </ac:spMkLst>
        </pc:spChg>
        <pc:spChg chg="add mod">
          <ac:chgData name="Karolina Guillen" userId="c1c08796-a0be-47c6-af52-5d31fd96ec50" providerId="ADAL" clId="{13C4C7D3-B272-46F8-BD51-EFEF12F53720}" dt="2023-04-03T19:01:01.495" v="10"/>
          <ac:spMkLst>
            <pc:docMk/>
            <pc:sldMk cId="2596210201" sldId="2146846087"/>
            <ac:spMk id="44" creationId="{9335B466-7D57-FB46-626C-4EB516766683}"/>
          </ac:spMkLst>
        </pc:spChg>
        <pc:spChg chg="add mod">
          <ac:chgData name="Karolina Guillen" userId="c1c08796-a0be-47c6-af52-5d31fd96ec50" providerId="ADAL" clId="{13C4C7D3-B272-46F8-BD51-EFEF12F53720}" dt="2023-04-03T19:01:01.495" v="10"/>
          <ac:spMkLst>
            <pc:docMk/>
            <pc:sldMk cId="2596210201" sldId="2146846087"/>
            <ac:spMk id="45" creationId="{EB40103A-B3E6-400E-A482-C6EA0AC1E6EB}"/>
          </ac:spMkLst>
        </pc:spChg>
        <pc:spChg chg="add mod">
          <ac:chgData name="Karolina Guillen" userId="c1c08796-a0be-47c6-af52-5d31fd96ec50" providerId="ADAL" clId="{13C4C7D3-B272-46F8-BD51-EFEF12F53720}" dt="2023-04-03T19:01:01.495" v="10"/>
          <ac:spMkLst>
            <pc:docMk/>
            <pc:sldMk cId="2596210201" sldId="2146846087"/>
            <ac:spMk id="46" creationId="{73C46E1C-180F-A86E-D4DF-C3C82BB21917}"/>
          </ac:spMkLst>
        </pc:spChg>
        <pc:spChg chg="add mod">
          <ac:chgData name="Karolina Guillen" userId="c1c08796-a0be-47c6-af52-5d31fd96ec50" providerId="ADAL" clId="{13C4C7D3-B272-46F8-BD51-EFEF12F53720}" dt="2023-04-03T19:01:01.495" v="10"/>
          <ac:spMkLst>
            <pc:docMk/>
            <pc:sldMk cId="2596210201" sldId="2146846087"/>
            <ac:spMk id="47" creationId="{748D4498-138B-CF74-EC3F-A02685C6BA5A}"/>
          </ac:spMkLst>
        </pc:spChg>
        <pc:spChg chg="add mod">
          <ac:chgData name="Karolina Guillen" userId="c1c08796-a0be-47c6-af52-5d31fd96ec50" providerId="ADAL" clId="{13C4C7D3-B272-46F8-BD51-EFEF12F53720}" dt="2023-04-03T19:01:01.495" v="10"/>
          <ac:spMkLst>
            <pc:docMk/>
            <pc:sldMk cId="2596210201" sldId="2146846087"/>
            <ac:spMk id="48" creationId="{7FEF9D98-54F0-BBAD-D572-07A62887E1B9}"/>
          </ac:spMkLst>
        </pc:spChg>
        <pc:spChg chg="add mod">
          <ac:chgData name="Karolina Guillen" userId="c1c08796-a0be-47c6-af52-5d31fd96ec50" providerId="ADAL" clId="{13C4C7D3-B272-46F8-BD51-EFEF12F53720}" dt="2023-04-03T19:01:01.495" v="10"/>
          <ac:spMkLst>
            <pc:docMk/>
            <pc:sldMk cId="2596210201" sldId="2146846087"/>
            <ac:spMk id="50" creationId="{F2162555-25E3-6825-CF75-3A0F276F072B}"/>
          </ac:spMkLst>
        </pc:spChg>
        <pc:spChg chg="add mod">
          <ac:chgData name="Karolina Guillen" userId="c1c08796-a0be-47c6-af52-5d31fd96ec50" providerId="ADAL" clId="{13C4C7D3-B272-46F8-BD51-EFEF12F53720}" dt="2023-04-03T19:01:01.495" v="10"/>
          <ac:spMkLst>
            <pc:docMk/>
            <pc:sldMk cId="2596210201" sldId="2146846087"/>
            <ac:spMk id="51" creationId="{9CB016E2-C068-C3D8-D461-191160E750EC}"/>
          </ac:spMkLst>
        </pc:spChg>
        <pc:spChg chg="add mod">
          <ac:chgData name="Karolina Guillen" userId="c1c08796-a0be-47c6-af52-5d31fd96ec50" providerId="ADAL" clId="{13C4C7D3-B272-46F8-BD51-EFEF12F53720}" dt="2023-04-03T19:01:01.495" v="10"/>
          <ac:spMkLst>
            <pc:docMk/>
            <pc:sldMk cId="2596210201" sldId="2146846087"/>
            <ac:spMk id="52" creationId="{E14F31D0-0EE9-1E37-1B72-02FE45F76D7E}"/>
          </ac:spMkLst>
        </pc:spChg>
        <pc:spChg chg="add mod">
          <ac:chgData name="Karolina Guillen" userId="c1c08796-a0be-47c6-af52-5d31fd96ec50" providerId="ADAL" clId="{13C4C7D3-B272-46F8-BD51-EFEF12F53720}" dt="2023-04-03T19:01:01.495" v="10"/>
          <ac:spMkLst>
            <pc:docMk/>
            <pc:sldMk cId="2596210201" sldId="2146846087"/>
            <ac:spMk id="53" creationId="{0AC564C8-C73E-4C38-C18D-48127C9882DD}"/>
          </ac:spMkLst>
        </pc:spChg>
        <pc:spChg chg="add mod">
          <ac:chgData name="Karolina Guillen" userId="c1c08796-a0be-47c6-af52-5d31fd96ec50" providerId="ADAL" clId="{13C4C7D3-B272-46F8-BD51-EFEF12F53720}" dt="2023-04-03T19:01:01.495" v="10"/>
          <ac:spMkLst>
            <pc:docMk/>
            <pc:sldMk cId="2596210201" sldId="2146846087"/>
            <ac:spMk id="54" creationId="{2D96D242-F7E1-C7F3-927C-EABF74DFCE68}"/>
          </ac:spMkLst>
        </pc:spChg>
        <pc:spChg chg="add mod">
          <ac:chgData name="Karolina Guillen" userId="c1c08796-a0be-47c6-af52-5d31fd96ec50" providerId="ADAL" clId="{13C4C7D3-B272-46F8-BD51-EFEF12F53720}" dt="2023-04-03T19:01:01.495" v="10"/>
          <ac:spMkLst>
            <pc:docMk/>
            <pc:sldMk cId="2596210201" sldId="2146846087"/>
            <ac:spMk id="56" creationId="{3FB0B59C-FF62-101A-72FB-59EEB45158BC}"/>
          </ac:spMkLst>
        </pc:spChg>
        <pc:spChg chg="add mod">
          <ac:chgData name="Karolina Guillen" userId="c1c08796-a0be-47c6-af52-5d31fd96ec50" providerId="ADAL" clId="{13C4C7D3-B272-46F8-BD51-EFEF12F53720}" dt="2023-04-03T19:01:01.495" v="10"/>
          <ac:spMkLst>
            <pc:docMk/>
            <pc:sldMk cId="2596210201" sldId="2146846087"/>
            <ac:spMk id="57" creationId="{A270ED2D-11AB-8577-B190-E268BAC7AF4D}"/>
          </ac:spMkLst>
        </pc:spChg>
        <pc:spChg chg="add mod">
          <ac:chgData name="Karolina Guillen" userId="c1c08796-a0be-47c6-af52-5d31fd96ec50" providerId="ADAL" clId="{13C4C7D3-B272-46F8-BD51-EFEF12F53720}" dt="2023-04-03T19:01:01.495" v="10"/>
          <ac:spMkLst>
            <pc:docMk/>
            <pc:sldMk cId="2596210201" sldId="2146846087"/>
            <ac:spMk id="58" creationId="{A8C820CE-6761-3A53-EF49-E8B6B74661F1}"/>
          </ac:spMkLst>
        </pc:spChg>
        <pc:spChg chg="add mod">
          <ac:chgData name="Karolina Guillen" userId="c1c08796-a0be-47c6-af52-5d31fd96ec50" providerId="ADAL" clId="{13C4C7D3-B272-46F8-BD51-EFEF12F53720}" dt="2023-04-03T19:01:01.495" v="10"/>
          <ac:spMkLst>
            <pc:docMk/>
            <pc:sldMk cId="2596210201" sldId="2146846087"/>
            <ac:spMk id="59" creationId="{1DEFF5C8-1355-3A80-F3EB-51FC959129D4}"/>
          </ac:spMkLst>
        </pc:spChg>
        <pc:spChg chg="add mod">
          <ac:chgData name="Karolina Guillen" userId="c1c08796-a0be-47c6-af52-5d31fd96ec50" providerId="ADAL" clId="{13C4C7D3-B272-46F8-BD51-EFEF12F53720}" dt="2023-04-03T19:01:01.495" v="10"/>
          <ac:spMkLst>
            <pc:docMk/>
            <pc:sldMk cId="2596210201" sldId="2146846087"/>
            <ac:spMk id="60" creationId="{98EBF21B-713D-FBC3-FE47-6BF11B7665EA}"/>
          </ac:spMkLst>
        </pc:spChg>
        <pc:spChg chg="add mod">
          <ac:chgData name="Karolina Guillen" userId="c1c08796-a0be-47c6-af52-5d31fd96ec50" providerId="ADAL" clId="{13C4C7D3-B272-46F8-BD51-EFEF12F53720}" dt="2023-04-03T19:01:01.495" v="10"/>
          <ac:spMkLst>
            <pc:docMk/>
            <pc:sldMk cId="2596210201" sldId="2146846087"/>
            <ac:spMk id="62" creationId="{DBB07930-C012-53A1-41A0-753EC8BA4C01}"/>
          </ac:spMkLst>
        </pc:spChg>
        <pc:spChg chg="add mod">
          <ac:chgData name="Karolina Guillen" userId="c1c08796-a0be-47c6-af52-5d31fd96ec50" providerId="ADAL" clId="{13C4C7D3-B272-46F8-BD51-EFEF12F53720}" dt="2023-04-03T19:01:01.495" v="10"/>
          <ac:spMkLst>
            <pc:docMk/>
            <pc:sldMk cId="2596210201" sldId="2146846087"/>
            <ac:spMk id="63" creationId="{5F031A34-6CD0-AD13-7105-308D1ABF3FC6}"/>
          </ac:spMkLst>
        </pc:spChg>
        <pc:spChg chg="add mod">
          <ac:chgData name="Karolina Guillen" userId="c1c08796-a0be-47c6-af52-5d31fd96ec50" providerId="ADAL" clId="{13C4C7D3-B272-46F8-BD51-EFEF12F53720}" dt="2023-04-03T19:01:01.495" v="10"/>
          <ac:spMkLst>
            <pc:docMk/>
            <pc:sldMk cId="2596210201" sldId="2146846087"/>
            <ac:spMk id="64" creationId="{67055A49-AE3B-A209-89C3-780FA509E993}"/>
          </ac:spMkLst>
        </pc:spChg>
        <pc:spChg chg="add mod">
          <ac:chgData name="Karolina Guillen" userId="c1c08796-a0be-47c6-af52-5d31fd96ec50" providerId="ADAL" clId="{13C4C7D3-B272-46F8-BD51-EFEF12F53720}" dt="2023-04-03T19:01:01.495" v="10"/>
          <ac:spMkLst>
            <pc:docMk/>
            <pc:sldMk cId="2596210201" sldId="2146846087"/>
            <ac:spMk id="65" creationId="{A362377F-6B6B-2C97-C77C-5FD23366A8A6}"/>
          </ac:spMkLst>
        </pc:spChg>
        <pc:spChg chg="add mod">
          <ac:chgData name="Karolina Guillen" userId="c1c08796-a0be-47c6-af52-5d31fd96ec50" providerId="ADAL" clId="{13C4C7D3-B272-46F8-BD51-EFEF12F53720}" dt="2023-04-03T19:01:01.495" v="10"/>
          <ac:spMkLst>
            <pc:docMk/>
            <pc:sldMk cId="2596210201" sldId="2146846087"/>
            <ac:spMk id="66" creationId="{A3AAB2FF-F7DD-2EE6-08A6-D21A747641FC}"/>
          </ac:spMkLst>
        </pc:spChg>
        <pc:spChg chg="add mod">
          <ac:chgData name="Karolina Guillen" userId="c1c08796-a0be-47c6-af52-5d31fd96ec50" providerId="ADAL" clId="{13C4C7D3-B272-46F8-BD51-EFEF12F53720}" dt="2023-04-03T19:01:01.495" v="10"/>
          <ac:spMkLst>
            <pc:docMk/>
            <pc:sldMk cId="2596210201" sldId="2146846087"/>
            <ac:spMk id="67" creationId="{C75118D7-ACF8-548B-297F-5415B644955D}"/>
          </ac:spMkLst>
        </pc:spChg>
        <pc:spChg chg="add mod">
          <ac:chgData name="Karolina Guillen" userId="c1c08796-a0be-47c6-af52-5d31fd96ec50" providerId="ADAL" clId="{13C4C7D3-B272-46F8-BD51-EFEF12F53720}" dt="2023-04-03T19:01:01.495" v="10"/>
          <ac:spMkLst>
            <pc:docMk/>
            <pc:sldMk cId="2596210201" sldId="2146846087"/>
            <ac:spMk id="68" creationId="{FF82A453-C834-7767-0897-8EA2E5CEA099}"/>
          </ac:spMkLst>
        </pc:spChg>
        <pc:spChg chg="add mod">
          <ac:chgData name="Karolina Guillen" userId="c1c08796-a0be-47c6-af52-5d31fd96ec50" providerId="ADAL" clId="{13C4C7D3-B272-46F8-BD51-EFEF12F53720}" dt="2023-04-03T19:01:01.495" v="10"/>
          <ac:spMkLst>
            <pc:docMk/>
            <pc:sldMk cId="2596210201" sldId="2146846087"/>
            <ac:spMk id="69" creationId="{B2CFE91B-D3D5-6CCF-CE88-066EB58A09AC}"/>
          </ac:spMkLst>
        </pc:spChg>
        <pc:spChg chg="add mod">
          <ac:chgData name="Karolina Guillen" userId="c1c08796-a0be-47c6-af52-5d31fd96ec50" providerId="ADAL" clId="{13C4C7D3-B272-46F8-BD51-EFEF12F53720}" dt="2023-04-03T19:01:01.495" v="10"/>
          <ac:spMkLst>
            <pc:docMk/>
            <pc:sldMk cId="2596210201" sldId="2146846087"/>
            <ac:spMk id="70" creationId="{E140A4E3-64BA-7B47-51C8-15CB51E88EAF}"/>
          </ac:spMkLst>
        </pc:spChg>
        <pc:spChg chg="add mod">
          <ac:chgData name="Karolina Guillen" userId="c1c08796-a0be-47c6-af52-5d31fd96ec50" providerId="ADAL" clId="{13C4C7D3-B272-46F8-BD51-EFEF12F53720}" dt="2023-04-03T19:01:01.495" v="10"/>
          <ac:spMkLst>
            <pc:docMk/>
            <pc:sldMk cId="2596210201" sldId="2146846087"/>
            <ac:spMk id="71" creationId="{3831788C-4452-CC92-51F9-EF32D99A4A85}"/>
          </ac:spMkLst>
        </pc:spChg>
        <pc:spChg chg="add mod">
          <ac:chgData name="Karolina Guillen" userId="c1c08796-a0be-47c6-af52-5d31fd96ec50" providerId="ADAL" clId="{13C4C7D3-B272-46F8-BD51-EFEF12F53720}" dt="2023-04-03T19:01:01.495" v="10"/>
          <ac:spMkLst>
            <pc:docMk/>
            <pc:sldMk cId="2596210201" sldId="2146846087"/>
            <ac:spMk id="72" creationId="{7BC49C81-0801-99DB-C327-03DCC6915382}"/>
          </ac:spMkLst>
        </pc:spChg>
        <pc:spChg chg="add mod">
          <ac:chgData name="Karolina Guillen" userId="c1c08796-a0be-47c6-af52-5d31fd96ec50" providerId="ADAL" clId="{13C4C7D3-B272-46F8-BD51-EFEF12F53720}" dt="2023-04-03T19:01:01.495" v="10"/>
          <ac:spMkLst>
            <pc:docMk/>
            <pc:sldMk cId="2596210201" sldId="2146846087"/>
            <ac:spMk id="73" creationId="{ECF131DE-BFD5-D37F-0D54-671D28690A3F}"/>
          </ac:spMkLst>
        </pc:spChg>
        <pc:spChg chg="add mod">
          <ac:chgData name="Karolina Guillen" userId="c1c08796-a0be-47c6-af52-5d31fd96ec50" providerId="ADAL" clId="{13C4C7D3-B272-46F8-BD51-EFEF12F53720}" dt="2023-04-03T19:01:01.495" v="10"/>
          <ac:spMkLst>
            <pc:docMk/>
            <pc:sldMk cId="2596210201" sldId="2146846087"/>
            <ac:spMk id="74" creationId="{79763788-996E-5B0A-A810-F95777317678}"/>
          </ac:spMkLst>
        </pc:spChg>
        <pc:spChg chg="add mod">
          <ac:chgData name="Karolina Guillen" userId="c1c08796-a0be-47c6-af52-5d31fd96ec50" providerId="ADAL" clId="{13C4C7D3-B272-46F8-BD51-EFEF12F53720}" dt="2023-04-03T19:01:01.495" v="10"/>
          <ac:spMkLst>
            <pc:docMk/>
            <pc:sldMk cId="2596210201" sldId="2146846087"/>
            <ac:spMk id="75" creationId="{052BD719-0443-4B77-BE8F-BDFD94468689}"/>
          </ac:spMkLst>
        </pc:spChg>
        <pc:spChg chg="add mod">
          <ac:chgData name="Karolina Guillen" userId="c1c08796-a0be-47c6-af52-5d31fd96ec50" providerId="ADAL" clId="{13C4C7D3-B272-46F8-BD51-EFEF12F53720}" dt="2023-04-03T19:01:01.495" v="10"/>
          <ac:spMkLst>
            <pc:docMk/>
            <pc:sldMk cId="2596210201" sldId="2146846087"/>
            <ac:spMk id="76" creationId="{4FBA9A35-94DF-CE91-E1B1-907F5221FA7A}"/>
          </ac:spMkLst>
        </pc:spChg>
        <pc:spChg chg="add mod">
          <ac:chgData name="Karolina Guillen" userId="c1c08796-a0be-47c6-af52-5d31fd96ec50" providerId="ADAL" clId="{13C4C7D3-B272-46F8-BD51-EFEF12F53720}" dt="2023-04-03T19:01:01.495" v="10"/>
          <ac:spMkLst>
            <pc:docMk/>
            <pc:sldMk cId="2596210201" sldId="2146846087"/>
            <ac:spMk id="77" creationId="{E6B77BEC-64A8-7182-74AB-F297547C025E}"/>
          </ac:spMkLst>
        </pc:spChg>
        <pc:spChg chg="add mod">
          <ac:chgData name="Karolina Guillen" userId="c1c08796-a0be-47c6-af52-5d31fd96ec50" providerId="ADAL" clId="{13C4C7D3-B272-46F8-BD51-EFEF12F53720}" dt="2023-04-03T19:01:01.495" v="10"/>
          <ac:spMkLst>
            <pc:docMk/>
            <pc:sldMk cId="2596210201" sldId="2146846087"/>
            <ac:spMk id="78" creationId="{00E8FE52-D50E-A3C5-BB38-9F7B22DA3762}"/>
          </ac:spMkLst>
        </pc:spChg>
        <pc:spChg chg="add mod">
          <ac:chgData name="Karolina Guillen" userId="c1c08796-a0be-47c6-af52-5d31fd96ec50" providerId="ADAL" clId="{13C4C7D3-B272-46F8-BD51-EFEF12F53720}" dt="2023-04-03T19:01:01.495" v="10"/>
          <ac:spMkLst>
            <pc:docMk/>
            <pc:sldMk cId="2596210201" sldId="2146846087"/>
            <ac:spMk id="79" creationId="{BD4BDCAE-655E-3037-C54D-A4D707AC34C8}"/>
          </ac:spMkLst>
        </pc:spChg>
        <pc:spChg chg="add mod">
          <ac:chgData name="Karolina Guillen" userId="c1c08796-a0be-47c6-af52-5d31fd96ec50" providerId="ADAL" clId="{13C4C7D3-B272-46F8-BD51-EFEF12F53720}" dt="2023-04-03T19:01:01.495" v="10"/>
          <ac:spMkLst>
            <pc:docMk/>
            <pc:sldMk cId="2596210201" sldId="2146846087"/>
            <ac:spMk id="80" creationId="{579E12BE-4D33-6193-7863-0F931670C1E4}"/>
          </ac:spMkLst>
        </pc:spChg>
        <pc:spChg chg="add mod">
          <ac:chgData name="Karolina Guillen" userId="c1c08796-a0be-47c6-af52-5d31fd96ec50" providerId="ADAL" clId="{13C4C7D3-B272-46F8-BD51-EFEF12F53720}" dt="2023-04-03T19:01:01.495" v="10"/>
          <ac:spMkLst>
            <pc:docMk/>
            <pc:sldMk cId="2596210201" sldId="2146846087"/>
            <ac:spMk id="81" creationId="{B3E97BFF-D837-2056-750A-72EF57A61324}"/>
          </ac:spMkLst>
        </pc:spChg>
        <pc:spChg chg="add mod">
          <ac:chgData name="Karolina Guillen" userId="c1c08796-a0be-47c6-af52-5d31fd96ec50" providerId="ADAL" clId="{13C4C7D3-B272-46F8-BD51-EFEF12F53720}" dt="2023-04-03T19:01:01.495" v="10"/>
          <ac:spMkLst>
            <pc:docMk/>
            <pc:sldMk cId="2596210201" sldId="2146846087"/>
            <ac:spMk id="86" creationId="{0452F500-222C-C002-8496-4126D67E7D94}"/>
          </ac:spMkLst>
        </pc:spChg>
        <pc:spChg chg="add mod">
          <ac:chgData name="Karolina Guillen" userId="c1c08796-a0be-47c6-af52-5d31fd96ec50" providerId="ADAL" clId="{13C4C7D3-B272-46F8-BD51-EFEF12F53720}" dt="2023-04-03T19:01:01.495" v="10"/>
          <ac:spMkLst>
            <pc:docMk/>
            <pc:sldMk cId="2596210201" sldId="2146846087"/>
            <ac:spMk id="87" creationId="{C457C6AE-0E8A-DA59-CF02-D9DFD708ACD5}"/>
          </ac:spMkLst>
        </pc:spChg>
        <pc:spChg chg="add mod">
          <ac:chgData name="Karolina Guillen" userId="c1c08796-a0be-47c6-af52-5d31fd96ec50" providerId="ADAL" clId="{13C4C7D3-B272-46F8-BD51-EFEF12F53720}" dt="2023-04-03T19:01:01.495" v="10"/>
          <ac:spMkLst>
            <pc:docMk/>
            <pc:sldMk cId="2596210201" sldId="2146846087"/>
            <ac:spMk id="88" creationId="{E737446F-A20D-2CB8-B894-35C154F55803}"/>
          </ac:spMkLst>
        </pc:spChg>
        <pc:spChg chg="add mod">
          <ac:chgData name="Karolina Guillen" userId="c1c08796-a0be-47c6-af52-5d31fd96ec50" providerId="ADAL" clId="{13C4C7D3-B272-46F8-BD51-EFEF12F53720}" dt="2023-04-03T19:01:01.495" v="10"/>
          <ac:spMkLst>
            <pc:docMk/>
            <pc:sldMk cId="2596210201" sldId="2146846087"/>
            <ac:spMk id="89" creationId="{CCEB5B51-322A-CA77-0D9F-97E9AAA5B83D}"/>
          </ac:spMkLst>
        </pc:spChg>
        <pc:spChg chg="add mod">
          <ac:chgData name="Karolina Guillen" userId="c1c08796-a0be-47c6-af52-5d31fd96ec50" providerId="ADAL" clId="{13C4C7D3-B272-46F8-BD51-EFEF12F53720}" dt="2023-04-03T19:01:01.495" v="10"/>
          <ac:spMkLst>
            <pc:docMk/>
            <pc:sldMk cId="2596210201" sldId="2146846087"/>
            <ac:spMk id="90" creationId="{D8815ECF-87E8-AE8E-18AB-E89BB6B992E2}"/>
          </ac:spMkLst>
        </pc:spChg>
        <pc:spChg chg="add mod">
          <ac:chgData name="Karolina Guillen" userId="c1c08796-a0be-47c6-af52-5d31fd96ec50" providerId="ADAL" clId="{13C4C7D3-B272-46F8-BD51-EFEF12F53720}" dt="2023-04-03T19:01:01.495" v="10"/>
          <ac:spMkLst>
            <pc:docMk/>
            <pc:sldMk cId="2596210201" sldId="2146846087"/>
            <ac:spMk id="91" creationId="{CD9B4C0F-C046-A21C-99BC-0C5D0D2FB0C3}"/>
          </ac:spMkLst>
        </pc:spChg>
        <pc:spChg chg="add mod">
          <ac:chgData name="Karolina Guillen" userId="c1c08796-a0be-47c6-af52-5d31fd96ec50" providerId="ADAL" clId="{13C4C7D3-B272-46F8-BD51-EFEF12F53720}" dt="2023-04-03T19:01:01.495" v="10"/>
          <ac:spMkLst>
            <pc:docMk/>
            <pc:sldMk cId="2596210201" sldId="2146846087"/>
            <ac:spMk id="92" creationId="{EA866304-E59B-8EC9-65C1-B2D3D0732F84}"/>
          </ac:spMkLst>
        </pc:spChg>
        <pc:spChg chg="add mod">
          <ac:chgData name="Karolina Guillen" userId="c1c08796-a0be-47c6-af52-5d31fd96ec50" providerId="ADAL" clId="{13C4C7D3-B272-46F8-BD51-EFEF12F53720}" dt="2023-04-03T19:01:01.495" v="10"/>
          <ac:spMkLst>
            <pc:docMk/>
            <pc:sldMk cId="2596210201" sldId="2146846087"/>
            <ac:spMk id="93" creationId="{0AB216B6-CF16-14F3-2156-D0867D342A0E}"/>
          </ac:spMkLst>
        </pc:spChg>
        <pc:spChg chg="add mod">
          <ac:chgData name="Karolina Guillen" userId="c1c08796-a0be-47c6-af52-5d31fd96ec50" providerId="ADAL" clId="{13C4C7D3-B272-46F8-BD51-EFEF12F53720}" dt="2023-04-03T19:01:01.495" v="10"/>
          <ac:spMkLst>
            <pc:docMk/>
            <pc:sldMk cId="2596210201" sldId="2146846087"/>
            <ac:spMk id="94" creationId="{4D8381B4-F789-209A-96EB-C0D937AA254D}"/>
          </ac:spMkLst>
        </pc:spChg>
        <pc:spChg chg="del">
          <ac:chgData name="Karolina Guillen" userId="c1c08796-a0be-47c6-af52-5d31fd96ec50" providerId="ADAL" clId="{13C4C7D3-B272-46F8-BD51-EFEF12F53720}" dt="2023-04-03T19:00:36.555" v="7" actId="478"/>
          <ac:spMkLst>
            <pc:docMk/>
            <pc:sldMk cId="2596210201" sldId="2146846087"/>
            <ac:spMk id="102" creationId="{783E6F6C-72CE-2199-706A-77761B73EC7B}"/>
          </ac:spMkLst>
        </pc:spChg>
        <pc:grpChg chg="add mod">
          <ac:chgData name="Karolina Guillen" userId="c1c08796-a0be-47c6-af52-5d31fd96ec50" providerId="ADAL" clId="{13C4C7D3-B272-46F8-BD51-EFEF12F53720}" dt="2023-04-03T19:00:32.310" v="6"/>
          <ac:grpSpMkLst>
            <pc:docMk/>
            <pc:sldMk cId="2596210201" sldId="2146846087"/>
            <ac:grpSpMk id="2" creationId="{D6B12D72-8093-A48E-F73B-5D64C7EDD8F9}"/>
          </ac:grpSpMkLst>
        </pc:grpChg>
        <pc:grpChg chg="del">
          <ac:chgData name="Karolina Guillen" userId="c1c08796-a0be-47c6-af52-5d31fd96ec50" providerId="ADAL" clId="{13C4C7D3-B272-46F8-BD51-EFEF12F53720}" dt="2023-04-03T19:00:32.058" v="5" actId="478"/>
          <ac:grpSpMkLst>
            <pc:docMk/>
            <pc:sldMk cId="2596210201" sldId="2146846087"/>
            <ac:grpSpMk id="4" creationId="{2CADE50F-4CD5-FE47-2AD6-B148F1AB58C1}"/>
          </ac:grpSpMkLst>
        </pc:grpChg>
        <pc:picChg chg="mod">
          <ac:chgData name="Karolina Guillen" userId="c1c08796-a0be-47c6-af52-5d31fd96ec50" providerId="ADAL" clId="{13C4C7D3-B272-46F8-BD51-EFEF12F53720}" dt="2023-04-03T19:00:32.310" v="6"/>
          <ac:picMkLst>
            <pc:docMk/>
            <pc:sldMk cId="2596210201" sldId="2146846087"/>
            <ac:picMk id="3" creationId="{A737E4FC-DCB9-9CDB-2447-2DAFF56518B7}"/>
          </ac:picMkLst>
        </pc:picChg>
        <pc:picChg chg="mod">
          <ac:chgData name="Karolina Guillen" userId="c1c08796-a0be-47c6-af52-5d31fd96ec50" providerId="ADAL" clId="{13C4C7D3-B272-46F8-BD51-EFEF12F53720}" dt="2023-04-03T19:00:32.310" v="6"/>
          <ac:picMkLst>
            <pc:docMk/>
            <pc:sldMk cId="2596210201" sldId="2146846087"/>
            <ac:picMk id="5" creationId="{9C614D8D-F0BB-7DEC-F2DD-25EDF129A5B2}"/>
          </ac:picMkLst>
        </pc:picChg>
        <pc:picChg chg="del">
          <ac:chgData name="Karolina Guillen" userId="c1c08796-a0be-47c6-af52-5d31fd96ec50" providerId="ADAL" clId="{13C4C7D3-B272-46F8-BD51-EFEF12F53720}" dt="2023-04-03T19:00:36.555" v="7" actId="478"/>
          <ac:picMkLst>
            <pc:docMk/>
            <pc:sldMk cId="2596210201" sldId="2146846087"/>
            <ac:picMk id="6" creationId="{3F03A448-3360-0464-0896-0CDDBAC26F0F}"/>
          </ac:picMkLst>
        </pc:picChg>
        <pc:picChg chg="del">
          <ac:chgData name="Karolina Guillen" userId="c1c08796-a0be-47c6-af52-5d31fd96ec50" providerId="ADAL" clId="{13C4C7D3-B272-46F8-BD51-EFEF12F53720}" dt="2023-04-03T19:00:36.555" v="7" actId="478"/>
          <ac:picMkLst>
            <pc:docMk/>
            <pc:sldMk cId="2596210201" sldId="2146846087"/>
            <ac:picMk id="8" creationId="{DE1A6C93-D69F-6D22-E5E6-75BB7799E0A6}"/>
          </ac:picMkLst>
        </pc:picChg>
        <pc:picChg chg="mod">
          <ac:chgData name="Karolina Guillen" userId="c1c08796-a0be-47c6-af52-5d31fd96ec50" providerId="ADAL" clId="{13C4C7D3-B272-46F8-BD51-EFEF12F53720}" dt="2023-04-12T20:16:34.104" v="76" actId="208"/>
          <ac:picMkLst>
            <pc:docMk/>
            <pc:sldMk cId="2596210201" sldId="2146846087"/>
            <ac:picMk id="15" creationId="{3AF5E7E9-6D19-B977-85F2-352E7FA86BF5}"/>
          </ac:picMkLst>
        </pc:picChg>
        <pc:picChg chg="add mod">
          <ac:chgData name="Karolina Guillen" userId="c1c08796-a0be-47c6-af52-5d31fd96ec50" providerId="ADAL" clId="{13C4C7D3-B272-46F8-BD51-EFEF12F53720}" dt="2023-04-03T19:01:01.495" v="10"/>
          <ac:picMkLst>
            <pc:docMk/>
            <pc:sldMk cId="2596210201" sldId="2146846087"/>
            <ac:picMk id="36" creationId="{3547FF00-3C3D-ED36-8C02-34F5E796B09C}"/>
          </ac:picMkLst>
        </pc:picChg>
        <pc:picChg chg="add mod">
          <ac:chgData name="Karolina Guillen" userId="c1c08796-a0be-47c6-af52-5d31fd96ec50" providerId="ADAL" clId="{13C4C7D3-B272-46F8-BD51-EFEF12F53720}" dt="2023-04-03T19:01:01.495" v="10"/>
          <ac:picMkLst>
            <pc:docMk/>
            <pc:sldMk cId="2596210201" sldId="2146846087"/>
            <ac:picMk id="42" creationId="{C1FD1B1B-C8E7-5165-7D8C-BBBC7FF928C4}"/>
          </ac:picMkLst>
        </pc:picChg>
        <pc:picChg chg="add mod">
          <ac:chgData name="Karolina Guillen" userId="c1c08796-a0be-47c6-af52-5d31fd96ec50" providerId="ADAL" clId="{13C4C7D3-B272-46F8-BD51-EFEF12F53720}" dt="2023-04-03T19:01:01.495" v="10"/>
          <ac:picMkLst>
            <pc:docMk/>
            <pc:sldMk cId="2596210201" sldId="2146846087"/>
            <ac:picMk id="49" creationId="{198245FC-7402-82EC-63C2-5ADE4640D5FF}"/>
          </ac:picMkLst>
        </pc:picChg>
        <pc:picChg chg="add mod">
          <ac:chgData name="Karolina Guillen" userId="c1c08796-a0be-47c6-af52-5d31fd96ec50" providerId="ADAL" clId="{13C4C7D3-B272-46F8-BD51-EFEF12F53720}" dt="2023-04-03T19:01:01.495" v="10"/>
          <ac:picMkLst>
            <pc:docMk/>
            <pc:sldMk cId="2596210201" sldId="2146846087"/>
            <ac:picMk id="55" creationId="{325BDDF0-032D-77C4-E9A6-3B20D1135887}"/>
          </ac:picMkLst>
        </pc:picChg>
        <pc:picChg chg="add mod">
          <ac:chgData name="Karolina Guillen" userId="c1c08796-a0be-47c6-af52-5d31fd96ec50" providerId="ADAL" clId="{13C4C7D3-B272-46F8-BD51-EFEF12F53720}" dt="2023-04-03T19:01:01.495" v="10"/>
          <ac:picMkLst>
            <pc:docMk/>
            <pc:sldMk cId="2596210201" sldId="2146846087"/>
            <ac:picMk id="61" creationId="{D7E29672-4BB7-6A7C-8FC7-C75A03B340D4}"/>
          </ac:picMkLst>
        </pc:picChg>
        <pc:picChg chg="add mod">
          <ac:chgData name="Karolina Guillen" userId="c1c08796-a0be-47c6-af52-5d31fd96ec50" providerId="ADAL" clId="{13C4C7D3-B272-46F8-BD51-EFEF12F53720}" dt="2023-04-03T19:01:01.495" v="10"/>
          <ac:picMkLst>
            <pc:docMk/>
            <pc:sldMk cId="2596210201" sldId="2146846087"/>
            <ac:picMk id="95" creationId="{252B37E6-EC3B-EEF7-5379-3DED5A71602D}"/>
          </ac:picMkLst>
        </pc:picChg>
        <pc:cxnChg chg="add mod">
          <ac:chgData name="Karolina Guillen" userId="c1c08796-a0be-47c6-af52-5d31fd96ec50" providerId="ADAL" clId="{13C4C7D3-B272-46F8-BD51-EFEF12F53720}" dt="2023-04-03T19:01:01.495" v="10"/>
          <ac:cxnSpMkLst>
            <pc:docMk/>
            <pc:sldMk cId="2596210201" sldId="2146846087"/>
            <ac:cxnSpMk id="24" creationId="{B0758DDF-DCEA-BD55-1CBB-5E9F2C210396}"/>
          </ac:cxnSpMkLst>
        </pc:cxnChg>
        <pc:cxnChg chg="add mod">
          <ac:chgData name="Karolina Guillen" userId="c1c08796-a0be-47c6-af52-5d31fd96ec50" providerId="ADAL" clId="{13C4C7D3-B272-46F8-BD51-EFEF12F53720}" dt="2023-04-03T19:01:01.495" v="10"/>
          <ac:cxnSpMkLst>
            <pc:docMk/>
            <pc:sldMk cId="2596210201" sldId="2146846087"/>
            <ac:cxnSpMk id="25" creationId="{276A469D-6B0D-078F-2E42-EE600A6636A8}"/>
          </ac:cxnSpMkLst>
        </pc:cxnChg>
        <pc:cxnChg chg="add mod">
          <ac:chgData name="Karolina Guillen" userId="c1c08796-a0be-47c6-af52-5d31fd96ec50" providerId="ADAL" clId="{13C4C7D3-B272-46F8-BD51-EFEF12F53720}" dt="2023-04-03T19:01:01.495" v="10"/>
          <ac:cxnSpMkLst>
            <pc:docMk/>
            <pc:sldMk cId="2596210201" sldId="2146846087"/>
            <ac:cxnSpMk id="28" creationId="{BC5F4BFE-0676-099E-EB7B-317E759CB82A}"/>
          </ac:cxnSpMkLst>
        </pc:cxnChg>
        <pc:cxnChg chg="add mod">
          <ac:chgData name="Karolina Guillen" userId="c1c08796-a0be-47c6-af52-5d31fd96ec50" providerId="ADAL" clId="{13C4C7D3-B272-46F8-BD51-EFEF12F53720}" dt="2023-04-03T19:01:01.495" v="10"/>
          <ac:cxnSpMkLst>
            <pc:docMk/>
            <pc:sldMk cId="2596210201" sldId="2146846087"/>
            <ac:cxnSpMk id="29" creationId="{6FDBE153-E3F8-D77C-DFBD-12EBC1735E4A}"/>
          </ac:cxnSpMkLst>
        </pc:cxnChg>
        <pc:cxnChg chg="add mod">
          <ac:chgData name="Karolina Guillen" userId="c1c08796-a0be-47c6-af52-5d31fd96ec50" providerId="ADAL" clId="{13C4C7D3-B272-46F8-BD51-EFEF12F53720}" dt="2023-04-03T19:01:01.495" v="10"/>
          <ac:cxnSpMkLst>
            <pc:docMk/>
            <pc:sldMk cId="2596210201" sldId="2146846087"/>
            <ac:cxnSpMk id="30" creationId="{0BBBFAD4-6F18-366F-600A-0CC0CD467F75}"/>
          </ac:cxnSpMkLst>
        </pc:cxnChg>
        <pc:cxnChg chg="add mod">
          <ac:chgData name="Karolina Guillen" userId="c1c08796-a0be-47c6-af52-5d31fd96ec50" providerId="ADAL" clId="{13C4C7D3-B272-46F8-BD51-EFEF12F53720}" dt="2023-04-03T19:01:01.495" v="10"/>
          <ac:cxnSpMkLst>
            <pc:docMk/>
            <pc:sldMk cId="2596210201" sldId="2146846087"/>
            <ac:cxnSpMk id="82" creationId="{D66FBB29-D2A6-B206-7CF7-1530A4E4A1B9}"/>
          </ac:cxnSpMkLst>
        </pc:cxnChg>
        <pc:cxnChg chg="add mod">
          <ac:chgData name="Karolina Guillen" userId="c1c08796-a0be-47c6-af52-5d31fd96ec50" providerId="ADAL" clId="{13C4C7D3-B272-46F8-BD51-EFEF12F53720}" dt="2023-04-03T19:01:01.495" v="10"/>
          <ac:cxnSpMkLst>
            <pc:docMk/>
            <pc:sldMk cId="2596210201" sldId="2146846087"/>
            <ac:cxnSpMk id="83" creationId="{56DBA318-50DC-F8EB-32D8-9778698D28B7}"/>
          </ac:cxnSpMkLst>
        </pc:cxnChg>
        <pc:cxnChg chg="add mod">
          <ac:chgData name="Karolina Guillen" userId="c1c08796-a0be-47c6-af52-5d31fd96ec50" providerId="ADAL" clId="{13C4C7D3-B272-46F8-BD51-EFEF12F53720}" dt="2023-04-03T19:01:01.495" v="10"/>
          <ac:cxnSpMkLst>
            <pc:docMk/>
            <pc:sldMk cId="2596210201" sldId="2146846087"/>
            <ac:cxnSpMk id="84" creationId="{12CC2E71-9C5D-40CE-C0BF-E0069262224D}"/>
          </ac:cxnSpMkLst>
        </pc:cxnChg>
        <pc:cxnChg chg="add mod">
          <ac:chgData name="Karolina Guillen" userId="c1c08796-a0be-47c6-af52-5d31fd96ec50" providerId="ADAL" clId="{13C4C7D3-B272-46F8-BD51-EFEF12F53720}" dt="2023-04-03T19:01:01.495" v="10"/>
          <ac:cxnSpMkLst>
            <pc:docMk/>
            <pc:sldMk cId="2596210201" sldId="2146846087"/>
            <ac:cxnSpMk id="85" creationId="{36B787E0-82AE-7D62-2EC4-11A6577B38BC}"/>
          </ac:cxnSpMkLst>
        </pc:cxnChg>
        <pc:extLst>
          <p:ext xmlns:p="http://schemas.openxmlformats.org/presentationml/2006/main" uri="{D6D511B9-2390-475A-947B-AFAB55BFBCF1}">
            <pc226:cmChg xmlns:pc226="http://schemas.microsoft.com/office/powerpoint/2022/06/main/command" chg="add">
              <pc226:chgData name="Karolina Guillen" userId="c1c08796-a0be-47c6-af52-5d31fd96ec50" providerId="ADAL" clId="{13C4C7D3-B272-46F8-BD51-EFEF12F53720}" dt="2023-04-03T19:02:28.328" v="74"/>
              <pc2:cmMkLst xmlns:pc2="http://schemas.microsoft.com/office/powerpoint/2019/9/main/command">
                <pc:docMk/>
                <pc:sldMk cId="2596210201" sldId="2146846087"/>
                <pc2:cmMk id="{7D8C42D2-B49C-44E4-9337-116436278AB5}"/>
              </pc2:cmMkLst>
            </pc226:cmChg>
          </p:ext>
        </pc:extLst>
      </pc:sldChg>
      <pc:sldChg chg="addSp delSp modSp add mod">
        <pc:chgData name="Karolina Guillen" userId="c1c08796-a0be-47c6-af52-5d31fd96ec50" providerId="ADAL" clId="{13C4C7D3-B272-46F8-BD51-EFEF12F53720}" dt="2023-04-12T20:19:36.493" v="178"/>
        <pc:sldMkLst>
          <pc:docMk/>
          <pc:sldMk cId="3719057739" sldId="2146846088"/>
        </pc:sldMkLst>
        <pc:spChg chg="add del mod">
          <ac:chgData name="Karolina Guillen" userId="c1c08796-a0be-47c6-af52-5d31fd96ec50" providerId="ADAL" clId="{13C4C7D3-B272-46F8-BD51-EFEF12F53720}" dt="2023-04-12T20:17:44.544" v="130" actId="478"/>
          <ac:spMkLst>
            <pc:docMk/>
            <pc:sldMk cId="3719057739" sldId="2146846088"/>
            <ac:spMk id="4" creationId="{7FCD4E44-CE12-57FA-1EB2-81E32B09011E}"/>
          </ac:spMkLst>
        </pc:spChg>
        <pc:spChg chg="add mod topLvl">
          <ac:chgData name="Karolina Guillen" userId="c1c08796-a0be-47c6-af52-5d31fd96ec50" providerId="ADAL" clId="{13C4C7D3-B272-46F8-BD51-EFEF12F53720}" dt="2023-04-12T20:18:27.425" v="163" actId="1036"/>
          <ac:spMkLst>
            <pc:docMk/>
            <pc:sldMk cId="3719057739" sldId="2146846088"/>
            <ac:spMk id="6" creationId="{56F13311-29D6-0D44-671A-7A91504A2C40}"/>
          </ac:spMkLst>
        </pc:spChg>
        <pc:spChg chg="add mod topLvl">
          <ac:chgData name="Karolina Guillen" userId="c1c08796-a0be-47c6-af52-5d31fd96ec50" providerId="ADAL" clId="{13C4C7D3-B272-46F8-BD51-EFEF12F53720}" dt="2023-04-12T20:18:20.329" v="140" actId="1076"/>
          <ac:spMkLst>
            <pc:docMk/>
            <pc:sldMk cId="3719057739" sldId="2146846088"/>
            <ac:spMk id="8" creationId="{A8A06074-2EC2-F539-F3D5-36ABE0884D8E}"/>
          </ac:spMkLst>
        </pc:spChg>
        <pc:spChg chg="del">
          <ac:chgData name="Karolina Guillen" userId="c1c08796-a0be-47c6-af52-5d31fd96ec50" providerId="ADAL" clId="{13C4C7D3-B272-46F8-BD51-EFEF12F53720}" dt="2023-04-12T20:17:27.764" v="127" actId="478"/>
          <ac:spMkLst>
            <pc:docMk/>
            <pc:sldMk cId="3719057739" sldId="2146846088"/>
            <ac:spMk id="9" creationId="{68D2AAD9-F7FA-2886-79C3-7717E0D71819}"/>
          </ac:spMkLst>
        </pc:spChg>
        <pc:spChg chg="add mod topLvl">
          <ac:chgData name="Karolina Guillen" userId="c1c08796-a0be-47c6-af52-5d31fd96ec50" providerId="ADAL" clId="{13C4C7D3-B272-46F8-BD51-EFEF12F53720}" dt="2023-04-12T20:18:13.481" v="138" actId="1076"/>
          <ac:spMkLst>
            <pc:docMk/>
            <pc:sldMk cId="3719057739" sldId="2146846088"/>
            <ac:spMk id="10" creationId="{8E26944F-3470-ADDC-78E8-71B7B8AED70E}"/>
          </ac:spMkLst>
        </pc:spChg>
        <pc:spChg chg="add mod topLvl">
          <ac:chgData name="Karolina Guillen" userId="c1c08796-a0be-47c6-af52-5d31fd96ec50" providerId="ADAL" clId="{13C4C7D3-B272-46F8-BD51-EFEF12F53720}" dt="2023-04-12T20:18:15.266" v="139" actId="1076"/>
          <ac:spMkLst>
            <pc:docMk/>
            <pc:sldMk cId="3719057739" sldId="2146846088"/>
            <ac:spMk id="11" creationId="{7D98777D-9EFB-6164-A4D3-0D2507E7EAD9}"/>
          </ac:spMkLst>
        </pc:spChg>
        <pc:spChg chg="del">
          <ac:chgData name="Karolina Guillen" userId="c1c08796-a0be-47c6-af52-5d31fd96ec50" providerId="ADAL" clId="{13C4C7D3-B272-46F8-BD51-EFEF12F53720}" dt="2023-04-12T20:17:27.764" v="127" actId="478"/>
          <ac:spMkLst>
            <pc:docMk/>
            <pc:sldMk cId="3719057739" sldId="2146846088"/>
            <ac:spMk id="12" creationId="{A74F2064-4C23-6275-A487-9044E303B043}"/>
          </ac:spMkLst>
        </pc:spChg>
        <pc:spChg chg="del">
          <ac:chgData name="Karolina Guillen" userId="c1c08796-a0be-47c6-af52-5d31fd96ec50" providerId="ADAL" clId="{13C4C7D3-B272-46F8-BD51-EFEF12F53720}" dt="2023-04-12T20:17:24.165" v="126" actId="478"/>
          <ac:spMkLst>
            <pc:docMk/>
            <pc:sldMk cId="3719057739" sldId="2146846088"/>
            <ac:spMk id="13" creationId="{4DDA0462-D503-700C-AE73-7825F51571F5}"/>
          </ac:spMkLst>
        </pc:spChg>
        <pc:spChg chg="del">
          <ac:chgData name="Karolina Guillen" userId="c1c08796-a0be-47c6-af52-5d31fd96ec50" providerId="ADAL" clId="{13C4C7D3-B272-46F8-BD51-EFEF12F53720}" dt="2023-04-12T20:17:27.764" v="127" actId="478"/>
          <ac:spMkLst>
            <pc:docMk/>
            <pc:sldMk cId="3719057739" sldId="2146846088"/>
            <ac:spMk id="14" creationId="{4D768216-4593-7E90-F0A0-F5B0CE586CA1}"/>
          </ac:spMkLst>
        </pc:spChg>
        <pc:spChg chg="add mod">
          <ac:chgData name="Karolina Guillen" userId="c1c08796-a0be-47c6-af52-5d31fd96ec50" providerId="ADAL" clId="{13C4C7D3-B272-46F8-BD51-EFEF12F53720}" dt="2023-04-12T20:17:36.331" v="128"/>
          <ac:spMkLst>
            <pc:docMk/>
            <pc:sldMk cId="3719057739" sldId="2146846088"/>
            <ac:spMk id="16" creationId="{D044C7E3-B305-2B79-8F0A-BB5DA7CA6B13}"/>
          </ac:spMkLst>
        </pc:spChg>
        <pc:spChg chg="del">
          <ac:chgData name="Karolina Guillen" userId="c1c08796-a0be-47c6-af52-5d31fd96ec50" providerId="ADAL" clId="{13C4C7D3-B272-46F8-BD51-EFEF12F53720}" dt="2023-04-12T20:17:27.764" v="127" actId="478"/>
          <ac:spMkLst>
            <pc:docMk/>
            <pc:sldMk cId="3719057739" sldId="2146846088"/>
            <ac:spMk id="17" creationId="{64A608D1-B64F-2E3A-7052-5AF868D0B194}"/>
          </ac:spMkLst>
        </pc:spChg>
        <pc:spChg chg="del">
          <ac:chgData name="Karolina Guillen" userId="c1c08796-a0be-47c6-af52-5d31fd96ec50" providerId="ADAL" clId="{13C4C7D3-B272-46F8-BD51-EFEF12F53720}" dt="2023-04-12T20:17:27.764" v="127" actId="478"/>
          <ac:spMkLst>
            <pc:docMk/>
            <pc:sldMk cId="3719057739" sldId="2146846088"/>
            <ac:spMk id="18" creationId="{9ED29768-3364-2802-C3D5-D97199B2D8F5}"/>
          </ac:spMkLst>
        </pc:spChg>
        <pc:spChg chg="mod">
          <ac:chgData name="Karolina Guillen" userId="c1c08796-a0be-47c6-af52-5d31fd96ec50" providerId="ADAL" clId="{13C4C7D3-B272-46F8-BD51-EFEF12F53720}" dt="2023-04-12T20:17:19.810" v="125" actId="20577"/>
          <ac:spMkLst>
            <pc:docMk/>
            <pc:sldMk cId="3719057739" sldId="2146846088"/>
            <ac:spMk id="20" creationId="{F5290E3C-D913-4324-9F7C-7AB204FAA4D7}"/>
          </ac:spMkLst>
        </pc:spChg>
        <pc:spChg chg="del">
          <ac:chgData name="Karolina Guillen" userId="c1c08796-a0be-47c6-af52-5d31fd96ec50" providerId="ADAL" clId="{13C4C7D3-B272-46F8-BD51-EFEF12F53720}" dt="2023-04-12T20:17:27.764" v="127" actId="478"/>
          <ac:spMkLst>
            <pc:docMk/>
            <pc:sldMk cId="3719057739" sldId="2146846088"/>
            <ac:spMk id="21" creationId="{D3F1BF7F-F5A2-DC94-2B34-7D7B152B2F0C}"/>
          </ac:spMkLst>
        </pc:spChg>
        <pc:spChg chg="del">
          <ac:chgData name="Karolina Guillen" userId="c1c08796-a0be-47c6-af52-5d31fd96ec50" providerId="ADAL" clId="{13C4C7D3-B272-46F8-BD51-EFEF12F53720}" dt="2023-04-12T20:17:27.764" v="127" actId="478"/>
          <ac:spMkLst>
            <pc:docMk/>
            <pc:sldMk cId="3719057739" sldId="2146846088"/>
            <ac:spMk id="22" creationId="{DC9A6680-70F2-AD58-110B-68E5B4BC1C8D}"/>
          </ac:spMkLst>
        </pc:spChg>
        <pc:spChg chg="del">
          <ac:chgData name="Karolina Guillen" userId="c1c08796-a0be-47c6-af52-5d31fd96ec50" providerId="ADAL" clId="{13C4C7D3-B272-46F8-BD51-EFEF12F53720}" dt="2023-04-12T20:17:27.764" v="127" actId="478"/>
          <ac:spMkLst>
            <pc:docMk/>
            <pc:sldMk cId="3719057739" sldId="2146846088"/>
            <ac:spMk id="31" creationId="{61485A5A-9752-2979-9FDD-F7B1E378D122}"/>
          </ac:spMkLst>
        </pc:spChg>
        <pc:spChg chg="del">
          <ac:chgData name="Karolina Guillen" userId="c1c08796-a0be-47c6-af52-5d31fd96ec50" providerId="ADAL" clId="{13C4C7D3-B272-46F8-BD51-EFEF12F53720}" dt="2023-04-12T20:17:27.764" v="127" actId="478"/>
          <ac:spMkLst>
            <pc:docMk/>
            <pc:sldMk cId="3719057739" sldId="2146846088"/>
            <ac:spMk id="32" creationId="{70C0130F-072B-17EB-90EB-EC4109FAE439}"/>
          </ac:spMkLst>
        </pc:spChg>
        <pc:spChg chg="del">
          <ac:chgData name="Karolina Guillen" userId="c1c08796-a0be-47c6-af52-5d31fd96ec50" providerId="ADAL" clId="{13C4C7D3-B272-46F8-BD51-EFEF12F53720}" dt="2023-04-12T20:17:27.764" v="127" actId="478"/>
          <ac:spMkLst>
            <pc:docMk/>
            <pc:sldMk cId="3719057739" sldId="2146846088"/>
            <ac:spMk id="33" creationId="{D0944E33-9D0F-B585-D90B-B718EFFCA448}"/>
          </ac:spMkLst>
        </pc:spChg>
        <pc:spChg chg="del">
          <ac:chgData name="Karolina Guillen" userId="c1c08796-a0be-47c6-af52-5d31fd96ec50" providerId="ADAL" clId="{13C4C7D3-B272-46F8-BD51-EFEF12F53720}" dt="2023-04-12T20:17:27.764" v="127" actId="478"/>
          <ac:spMkLst>
            <pc:docMk/>
            <pc:sldMk cId="3719057739" sldId="2146846088"/>
            <ac:spMk id="34" creationId="{FF6D25ED-1616-B689-36CC-7B3D1C85A35E}"/>
          </ac:spMkLst>
        </pc:spChg>
        <pc:spChg chg="del">
          <ac:chgData name="Karolina Guillen" userId="c1c08796-a0be-47c6-af52-5d31fd96ec50" providerId="ADAL" clId="{13C4C7D3-B272-46F8-BD51-EFEF12F53720}" dt="2023-04-12T20:17:27.764" v="127" actId="478"/>
          <ac:spMkLst>
            <pc:docMk/>
            <pc:sldMk cId="3719057739" sldId="2146846088"/>
            <ac:spMk id="35" creationId="{C910C304-80D9-0138-3A6F-C4215FE7A572}"/>
          </ac:spMkLst>
        </pc:spChg>
        <pc:spChg chg="del">
          <ac:chgData name="Karolina Guillen" userId="c1c08796-a0be-47c6-af52-5d31fd96ec50" providerId="ADAL" clId="{13C4C7D3-B272-46F8-BD51-EFEF12F53720}" dt="2023-04-12T20:17:27.764" v="127" actId="478"/>
          <ac:spMkLst>
            <pc:docMk/>
            <pc:sldMk cId="3719057739" sldId="2146846088"/>
            <ac:spMk id="37" creationId="{7B1B1A0A-DC2A-79D4-6DAB-A5EE5C606833}"/>
          </ac:spMkLst>
        </pc:spChg>
        <pc:spChg chg="del">
          <ac:chgData name="Karolina Guillen" userId="c1c08796-a0be-47c6-af52-5d31fd96ec50" providerId="ADAL" clId="{13C4C7D3-B272-46F8-BD51-EFEF12F53720}" dt="2023-04-12T20:17:27.764" v="127" actId="478"/>
          <ac:spMkLst>
            <pc:docMk/>
            <pc:sldMk cId="3719057739" sldId="2146846088"/>
            <ac:spMk id="38" creationId="{EF18EEC9-34DA-D697-D358-014ADFC6FBBF}"/>
          </ac:spMkLst>
        </pc:spChg>
        <pc:spChg chg="del">
          <ac:chgData name="Karolina Guillen" userId="c1c08796-a0be-47c6-af52-5d31fd96ec50" providerId="ADAL" clId="{13C4C7D3-B272-46F8-BD51-EFEF12F53720}" dt="2023-04-12T20:17:27.764" v="127" actId="478"/>
          <ac:spMkLst>
            <pc:docMk/>
            <pc:sldMk cId="3719057739" sldId="2146846088"/>
            <ac:spMk id="39" creationId="{205E2681-A2A7-FD68-07F3-8301B0949AB4}"/>
          </ac:spMkLst>
        </pc:spChg>
        <pc:spChg chg="del">
          <ac:chgData name="Karolina Guillen" userId="c1c08796-a0be-47c6-af52-5d31fd96ec50" providerId="ADAL" clId="{13C4C7D3-B272-46F8-BD51-EFEF12F53720}" dt="2023-04-12T20:17:27.764" v="127" actId="478"/>
          <ac:spMkLst>
            <pc:docMk/>
            <pc:sldMk cId="3719057739" sldId="2146846088"/>
            <ac:spMk id="40" creationId="{DA072F27-C099-846B-1EF7-D8FBD9747596}"/>
          </ac:spMkLst>
        </pc:spChg>
        <pc:spChg chg="del">
          <ac:chgData name="Karolina Guillen" userId="c1c08796-a0be-47c6-af52-5d31fd96ec50" providerId="ADAL" clId="{13C4C7D3-B272-46F8-BD51-EFEF12F53720}" dt="2023-04-12T20:17:27.764" v="127" actId="478"/>
          <ac:spMkLst>
            <pc:docMk/>
            <pc:sldMk cId="3719057739" sldId="2146846088"/>
            <ac:spMk id="41" creationId="{2FBD5204-F6A5-937A-7C44-6B5151DD0AA4}"/>
          </ac:spMkLst>
        </pc:spChg>
        <pc:spChg chg="del">
          <ac:chgData name="Karolina Guillen" userId="c1c08796-a0be-47c6-af52-5d31fd96ec50" providerId="ADAL" clId="{13C4C7D3-B272-46F8-BD51-EFEF12F53720}" dt="2023-04-12T20:17:27.764" v="127" actId="478"/>
          <ac:spMkLst>
            <pc:docMk/>
            <pc:sldMk cId="3719057739" sldId="2146846088"/>
            <ac:spMk id="44" creationId="{9335B466-7D57-FB46-626C-4EB516766683}"/>
          </ac:spMkLst>
        </pc:spChg>
        <pc:spChg chg="del">
          <ac:chgData name="Karolina Guillen" userId="c1c08796-a0be-47c6-af52-5d31fd96ec50" providerId="ADAL" clId="{13C4C7D3-B272-46F8-BD51-EFEF12F53720}" dt="2023-04-12T20:17:27.764" v="127" actId="478"/>
          <ac:spMkLst>
            <pc:docMk/>
            <pc:sldMk cId="3719057739" sldId="2146846088"/>
            <ac:spMk id="45" creationId="{EB40103A-B3E6-400E-A482-C6EA0AC1E6EB}"/>
          </ac:spMkLst>
        </pc:spChg>
        <pc:spChg chg="del">
          <ac:chgData name="Karolina Guillen" userId="c1c08796-a0be-47c6-af52-5d31fd96ec50" providerId="ADAL" clId="{13C4C7D3-B272-46F8-BD51-EFEF12F53720}" dt="2023-04-12T20:17:27.764" v="127" actId="478"/>
          <ac:spMkLst>
            <pc:docMk/>
            <pc:sldMk cId="3719057739" sldId="2146846088"/>
            <ac:spMk id="46" creationId="{73C46E1C-180F-A86E-D4DF-C3C82BB21917}"/>
          </ac:spMkLst>
        </pc:spChg>
        <pc:spChg chg="del">
          <ac:chgData name="Karolina Guillen" userId="c1c08796-a0be-47c6-af52-5d31fd96ec50" providerId="ADAL" clId="{13C4C7D3-B272-46F8-BD51-EFEF12F53720}" dt="2023-04-12T20:17:27.764" v="127" actId="478"/>
          <ac:spMkLst>
            <pc:docMk/>
            <pc:sldMk cId="3719057739" sldId="2146846088"/>
            <ac:spMk id="47" creationId="{748D4498-138B-CF74-EC3F-A02685C6BA5A}"/>
          </ac:spMkLst>
        </pc:spChg>
        <pc:spChg chg="del">
          <ac:chgData name="Karolina Guillen" userId="c1c08796-a0be-47c6-af52-5d31fd96ec50" providerId="ADAL" clId="{13C4C7D3-B272-46F8-BD51-EFEF12F53720}" dt="2023-04-12T20:17:27.764" v="127" actId="478"/>
          <ac:spMkLst>
            <pc:docMk/>
            <pc:sldMk cId="3719057739" sldId="2146846088"/>
            <ac:spMk id="48" creationId="{7FEF9D98-54F0-BBAD-D572-07A62887E1B9}"/>
          </ac:spMkLst>
        </pc:spChg>
        <pc:spChg chg="del">
          <ac:chgData name="Karolina Guillen" userId="c1c08796-a0be-47c6-af52-5d31fd96ec50" providerId="ADAL" clId="{13C4C7D3-B272-46F8-BD51-EFEF12F53720}" dt="2023-04-12T20:17:27.764" v="127" actId="478"/>
          <ac:spMkLst>
            <pc:docMk/>
            <pc:sldMk cId="3719057739" sldId="2146846088"/>
            <ac:spMk id="50" creationId="{F2162555-25E3-6825-CF75-3A0F276F072B}"/>
          </ac:spMkLst>
        </pc:spChg>
        <pc:spChg chg="del">
          <ac:chgData name="Karolina Guillen" userId="c1c08796-a0be-47c6-af52-5d31fd96ec50" providerId="ADAL" clId="{13C4C7D3-B272-46F8-BD51-EFEF12F53720}" dt="2023-04-12T20:17:27.764" v="127" actId="478"/>
          <ac:spMkLst>
            <pc:docMk/>
            <pc:sldMk cId="3719057739" sldId="2146846088"/>
            <ac:spMk id="51" creationId="{9CB016E2-C068-C3D8-D461-191160E750EC}"/>
          </ac:spMkLst>
        </pc:spChg>
        <pc:spChg chg="del">
          <ac:chgData name="Karolina Guillen" userId="c1c08796-a0be-47c6-af52-5d31fd96ec50" providerId="ADAL" clId="{13C4C7D3-B272-46F8-BD51-EFEF12F53720}" dt="2023-04-12T20:17:27.764" v="127" actId="478"/>
          <ac:spMkLst>
            <pc:docMk/>
            <pc:sldMk cId="3719057739" sldId="2146846088"/>
            <ac:spMk id="52" creationId="{E14F31D0-0EE9-1E37-1B72-02FE45F76D7E}"/>
          </ac:spMkLst>
        </pc:spChg>
        <pc:spChg chg="del">
          <ac:chgData name="Karolina Guillen" userId="c1c08796-a0be-47c6-af52-5d31fd96ec50" providerId="ADAL" clId="{13C4C7D3-B272-46F8-BD51-EFEF12F53720}" dt="2023-04-12T20:17:27.764" v="127" actId="478"/>
          <ac:spMkLst>
            <pc:docMk/>
            <pc:sldMk cId="3719057739" sldId="2146846088"/>
            <ac:spMk id="53" creationId="{0AC564C8-C73E-4C38-C18D-48127C9882DD}"/>
          </ac:spMkLst>
        </pc:spChg>
        <pc:spChg chg="del">
          <ac:chgData name="Karolina Guillen" userId="c1c08796-a0be-47c6-af52-5d31fd96ec50" providerId="ADAL" clId="{13C4C7D3-B272-46F8-BD51-EFEF12F53720}" dt="2023-04-12T20:17:27.764" v="127" actId="478"/>
          <ac:spMkLst>
            <pc:docMk/>
            <pc:sldMk cId="3719057739" sldId="2146846088"/>
            <ac:spMk id="54" creationId="{2D96D242-F7E1-C7F3-927C-EABF74DFCE68}"/>
          </ac:spMkLst>
        </pc:spChg>
        <pc:spChg chg="del">
          <ac:chgData name="Karolina Guillen" userId="c1c08796-a0be-47c6-af52-5d31fd96ec50" providerId="ADAL" clId="{13C4C7D3-B272-46F8-BD51-EFEF12F53720}" dt="2023-04-12T20:17:27.764" v="127" actId="478"/>
          <ac:spMkLst>
            <pc:docMk/>
            <pc:sldMk cId="3719057739" sldId="2146846088"/>
            <ac:spMk id="56" creationId="{3FB0B59C-FF62-101A-72FB-59EEB45158BC}"/>
          </ac:spMkLst>
        </pc:spChg>
        <pc:spChg chg="del">
          <ac:chgData name="Karolina Guillen" userId="c1c08796-a0be-47c6-af52-5d31fd96ec50" providerId="ADAL" clId="{13C4C7D3-B272-46F8-BD51-EFEF12F53720}" dt="2023-04-12T20:17:27.764" v="127" actId="478"/>
          <ac:spMkLst>
            <pc:docMk/>
            <pc:sldMk cId="3719057739" sldId="2146846088"/>
            <ac:spMk id="57" creationId="{A270ED2D-11AB-8577-B190-E268BAC7AF4D}"/>
          </ac:spMkLst>
        </pc:spChg>
        <pc:spChg chg="del">
          <ac:chgData name="Karolina Guillen" userId="c1c08796-a0be-47c6-af52-5d31fd96ec50" providerId="ADAL" clId="{13C4C7D3-B272-46F8-BD51-EFEF12F53720}" dt="2023-04-12T20:17:27.764" v="127" actId="478"/>
          <ac:spMkLst>
            <pc:docMk/>
            <pc:sldMk cId="3719057739" sldId="2146846088"/>
            <ac:spMk id="58" creationId="{A8C820CE-6761-3A53-EF49-E8B6B74661F1}"/>
          </ac:spMkLst>
        </pc:spChg>
        <pc:spChg chg="del">
          <ac:chgData name="Karolina Guillen" userId="c1c08796-a0be-47c6-af52-5d31fd96ec50" providerId="ADAL" clId="{13C4C7D3-B272-46F8-BD51-EFEF12F53720}" dt="2023-04-12T20:17:27.764" v="127" actId="478"/>
          <ac:spMkLst>
            <pc:docMk/>
            <pc:sldMk cId="3719057739" sldId="2146846088"/>
            <ac:spMk id="59" creationId="{1DEFF5C8-1355-3A80-F3EB-51FC959129D4}"/>
          </ac:spMkLst>
        </pc:spChg>
        <pc:spChg chg="del">
          <ac:chgData name="Karolina Guillen" userId="c1c08796-a0be-47c6-af52-5d31fd96ec50" providerId="ADAL" clId="{13C4C7D3-B272-46F8-BD51-EFEF12F53720}" dt="2023-04-12T20:17:27.764" v="127" actId="478"/>
          <ac:spMkLst>
            <pc:docMk/>
            <pc:sldMk cId="3719057739" sldId="2146846088"/>
            <ac:spMk id="60" creationId="{98EBF21B-713D-FBC3-FE47-6BF11B7665EA}"/>
          </ac:spMkLst>
        </pc:spChg>
        <pc:spChg chg="del">
          <ac:chgData name="Karolina Guillen" userId="c1c08796-a0be-47c6-af52-5d31fd96ec50" providerId="ADAL" clId="{13C4C7D3-B272-46F8-BD51-EFEF12F53720}" dt="2023-04-12T20:17:27.764" v="127" actId="478"/>
          <ac:spMkLst>
            <pc:docMk/>
            <pc:sldMk cId="3719057739" sldId="2146846088"/>
            <ac:spMk id="62" creationId="{DBB07930-C012-53A1-41A0-753EC8BA4C01}"/>
          </ac:spMkLst>
        </pc:spChg>
        <pc:spChg chg="del">
          <ac:chgData name="Karolina Guillen" userId="c1c08796-a0be-47c6-af52-5d31fd96ec50" providerId="ADAL" clId="{13C4C7D3-B272-46F8-BD51-EFEF12F53720}" dt="2023-04-12T20:17:27.764" v="127" actId="478"/>
          <ac:spMkLst>
            <pc:docMk/>
            <pc:sldMk cId="3719057739" sldId="2146846088"/>
            <ac:spMk id="63" creationId="{5F031A34-6CD0-AD13-7105-308D1ABF3FC6}"/>
          </ac:spMkLst>
        </pc:spChg>
        <pc:spChg chg="del">
          <ac:chgData name="Karolina Guillen" userId="c1c08796-a0be-47c6-af52-5d31fd96ec50" providerId="ADAL" clId="{13C4C7D3-B272-46F8-BD51-EFEF12F53720}" dt="2023-04-12T20:17:27.764" v="127" actId="478"/>
          <ac:spMkLst>
            <pc:docMk/>
            <pc:sldMk cId="3719057739" sldId="2146846088"/>
            <ac:spMk id="64" creationId="{67055A49-AE3B-A209-89C3-780FA509E993}"/>
          </ac:spMkLst>
        </pc:spChg>
        <pc:spChg chg="del">
          <ac:chgData name="Karolina Guillen" userId="c1c08796-a0be-47c6-af52-5d31fd96ec50" providerId="ADAL" clId="{13C4C7D3-B272-46F8-BD51-EFEF12F53720}" dt="2023-04-12T20:17:27.764" v="127" actId="478"/>
          <ac:spMkLst>
            <pc:docMk/>
            <pc:sldMk cId="3719057739" sldId="2146846088"/>
            <ac:spMk id="65" creationId="{A362377F-6B6B-2C97-C77C-5FD23366A8A6}"/>
          </ac:spMkLst>
        </pc:spChg>
        <pc:spChg chg="del">
          <ac:chgData name="Karolina Guillen" userId="c1c08796-a0be-47c6-af52-5d31fd96ec50" providerId="ADAL" clId="{13C4C7D3-B272-46F8-BD51-EFEF12F53720}" dt="2023-04-12T20:17:27.764" v="127" actId="478"/>
          <ac:spMkLst>
            <pc:docMk/>
            <pc:sldMk cId="3719057739" sldId="2146846088"/>
            <ac:spMk id="66" creationId="{A3AAB2FF-F7DD-2EE6-08A6-D21A747641FC}"/>
          </ac:spMkLst>
        </pc:spChg>
        <pc:spChg chg="del">
          <ac:chgData name="Karolina Guillen" userId="c1c08796-a0be-47c6-af52-5d31fd96ec50" providerId="ADAL" clId="{13C4C7D3-B272-46F8-BD51-EFEF12F53720}" dt="2023-04-12T20:17:27.764" v="127" actId="478"/>
          <ac:spMkLst>
            <pc:docMk/>
            <pc:sldMk cId="3719057739" sldId="2146846088"/>
            <ac:spMk id="67" creationId="{C75118D7-ACF8-548B-297F-5415B644955D}"/>
          </ac:spMkLst>
        </pc:spChg>
        <pc:spChg chg="del">
          <ac:chgData name="Karolina Guillen" userId="c1c08796-a0be-47c6-af52-5d31fd96ec50" providerId="ADAL" clId="{13C4C7D3-B272-46F8-BD51-EFEF12F53720}" dt="2023-04-12T20:17:27.764" v="127" actId="478"/>
          <ac:spMkLst>
            <pc:docMk/>
            <pc:sldMk cId="3719057739" sldId="2146846088"/>
            <ac:spMk id="68" creationId="{FF82A453-C834-7767-0897-8EA2E5CEA099}"/>
          </ac:spMkLst>
        </pc:spChg>
        <pc:spChg chg="del">
          <ac:chgData name="Karolina Guillen" userId="c1c08796-a0be-47c6-af52-5d31fd96ec50" providerId="ADAL" clId="{13C4C7D3-B272-46F8-BD51-EFEF12F53720}" dt="2023-04-12T20:17:27.764" v="127" actId="478"/>
          <ac:spMkLst>
            <pc:docMk/>
            <pc:sldMk cId="3719057739" sldId="2146846088"/>
            <ac:spMk id="69" creationId="{B2CFE91B-D3D5-6CCF-CE88-066EB58A09AC}"/>
          </ac:spMkLst>
        </pc:spChg>
        <pc:spChg chg="del">
          <ac:chgData name="Karolina Guillen" userId="c1c08796-a0be-47c6-af52-5d31fd96ec50" providerId="ADAL" clId="{13C4C7D3-B272-46F8-BD51-EFEF12F53720}" dt="2023-04-12T20:17:27.764" v="127" actId="478"/>
          <ac:spMkLst>
            <pc:docMk/>
            <pc:sldMk cId="3719057739" sldId="2146846088"/>
            <ac:spMk id="70" creationId="{E140A4E3-64BA-7B47-51C8-15CB51E88EAF}"/>
          </ac:spMkLst>
        </pc:spChg>
        <pc:spChg chg="del">
          <ac:chgData name="Karolina Guillen" userId="c1c08796-a0be-47c6-af52-5d31fd96ec50" providerId="ADAL" clId="{13C4C7D3-B272-46F8-BD51-EFEF12F53720}" dt="2023-04-12T20:17:27.764" v="127" actId="478"/>
          <ac:spMkLst>
            <pc:docMk/>
            <pc:sldMk cId="3719057739" sldId="2146846088"/>
            <ac:spMk id="71" creationId="{3831788C-4452-CC92-51F9-EF32D99A4A85}"/>
          </ac:spMkLst>
        </pc:spChg>
        <pc:spChg chg="del">
          <ac:chgData name="Karolina Guillen" userId="c1c08796-a0be-47c6-af52-5d31fd96ec50" providerId="ADAL" clId="{13C4C7D3-B272-46F8-BD51-EFEF12F53720}" dt="2023-04-12T20:17:27.764" v="127" actId="478"/>
          <ac:spMkLst>
            <pc:docMk/>
            <pc:sldMk cId="3719057739" sldId="2146846088"/>
            <ac:spMk id="72" creationId="{7BC49C81-0801-99DB-C327-03DCC6915382}"/>
          </ac:spMkLst>
        </pc:spChg>
        <pc:spChg chg="del">
          <ac:chgData name="Karolina Guillen" userId="c1c08796-a0be-47c6-af52-5d31fd96ec50" providerId="ADAL" clId="{13C4C7D3-B272-46F8-BD51-EFEF12F53720}" dt="2023-04-12T20:17:27.764" v="127" actId="478"/>
          <ac:spMkLst>
            <pc:docMk/>
            <pc:sldMk cId="3719057739" sldId="2146846088"/>
            <ac:spMk id="73" creationId="{ECF131DE-BFD5-D37F-0D54-671D28690A3F}"/>
          </ac:spMkLst>
        </pc:spChg>
        <pc:spChg chg="del">
          <ac:chgData name="Karolina Guillen" userId="c1c08796-a0be-47c6-af52-5d31fd96ec50" providerId="ADAL" clId="{13C4C7D3-B272-46F8-BD51-EFEF12F53720}" dt="2023-04-12T20:17:27.764" v="127" actId="478"/>
          <ac:spMkLst>
            <pc:docMk/>
            <pc:sldMk cId="3719057739" sldId="2146846088"/>
            <ac:spMk id="74" creationId="{79763788-996E-5B0A-A810-F95777317678}"/>
          </ac:spMkLst>
        </pc:spChg>
        <pc:spChg chg="del">
          <ac:chgData name="Karolina Guillen" userId="c1c08796-a0be-47c6-af52-5d31fd96ec50" providerId="ADAL" clId="{13C4C7D3-B272-46F8-BD51-EFEF12F53720}" dt="2023-04-12T20:17:27.764" v="127" actId="478"/>
          <ac:spMkLst>
            <pc:docMk/>
            <pc:sldMk cId="3719057739" sldId="2146846088"/>
            <ac:spMk id="75" creationId="{052BD719-0443-4B77-BE8F-BDFD94468689}"/>
          </ac:spMkLst>
        </pc:spChg>
        <pc:spChg chg="del">
          <ac:chgData name="Karolina Guillen" userId="c1c08796-a0be-47c6-af52-5d31fd96ec50" providerId="ADAL" clId="{13C4C7D3-B272-46F8-BD51-EFEF12F53720}" dt="2023-04-12T20:17:27.764" v="127" actId="478"/>
          <ac:spMkLst>
            <pc:docMk/>
            <pc:sldMk cId="3719057739" sldId="2146846088"/>
            <ac:spMk id="76" creationId="{4FBA9A35-94DF-CE91-E1B1-907F5221FA7A}"/>
          </ac:spMkLst>
        </pc:spChg>
        <pc:spChg chg="del">
          <ac:chgData name="Karolina Guillen" userId="c1c08796-a0be-47c6-af52-5d31fd96ec50" providerId="ADAL" clId="{13C4C7D3-B272-46F8-BD51-EFEF12F53720}" dt="2023-04-12T20:17:27.764" v="127" actId="478"/>
          <ac:spMkLst>
            <pc:docMk/>
            <pc:sldMk cId="3719057739" sldId="2146846088"/>
            <ac:spMk id="77" creationId="{E6B77BEC-64A8-7182-74AB-F297547C025E}"/>
          </ac:spMkLst>
        </pc:spChg>
        <pc:spChg chg="del">
          <ac:chgData name="Karolina Guillen" userId="c1c08796-a0be-47c6-af52-5d31fd96ec50" providerId="ADAL" clId="{13C4C7D3-B272-46F8-BD51-EFEF12F53720}" dt="2023-04-12T20:17:27.764" v="127" actId="478"/>
          <ac:spMkLst>
            <pc:docMk/>
            <pc:sldMk cId="3719057739" sldId="2146846088"/>
            <ac:spMk id="78" creationId="{00E8FE52-D50E-A3C5-BB38-9F7B22DA3762}"/>
          </ac:spMkLst>
        </pc:spChg>
        <pc:spChg chg="del">
          <ac:chgData name="Karolina Guillen" userId="c1c08796-a0be-47c6-af52-5d31fd96ec50" providerId="ADAL" clId="{13C4C7D3-B272-46F8-BD51-EFEF12F53720}" dt="2023-04-12T20:17:27.764" v="127" actId="478"/>
          <ac:spMkLst>
            <pc:docMk/>
            <pc:sldMk cId="3719057739" sldId="2146846088"/>
            <ac:spMk id="79" creationId="{BD4BDCAE-655E-3037-C54D-A4D707AC34C8}"/>
          </ac:spMkLst>
        </pc:spChg>
        <pc:spChg chg="del">
          <ac:chgData name="Karolina Guillen" userId="c1c08796-a0be-47c6-af52-5d31fd96ec50" providerId="ADAL" clId="{13C4C7D3-B272-46F8-BD51-EFEF12F53720}" dt="2023-04-12T20:17:27.764" v="127" actId="478"/>
          <ac:spMkLst>
            <pc:docMk/>
            <pc:sldMk cId="3719057739" sldId="2146846088"/>
            <ac:spMk id="80" creationId="{579E12BE-4D33-6193-7863-0F931670C1E4}"/>
          </ac:spMkLst>
        </pc:spChg>
        <pc:spChg chg="del">
          <ac:chgData name="Karolina Guillen" userId="c1c08796-a0be-47c6-af52-5d31fd96ec50" providerId="ADAL" clId="{13C4C7D3-B272-46F8-BD51-EFEF12F53720}" dt="2023-04-12T20:17:27.764" v="127" actId="478"/>
          <ac:spMkLst>
            <pc:docMk/>
            <pc:sldMk cId="3719057739" sldId="2146846088"/>
            <ac:spMk id="81" creationId="{B3E97BFF-D837-2056-750A-72EF57A61324}"/>
          </ac:spMkLst>
        </pc:spChg>
        <pc:spChg chg="del">
          <ac:chgData name="Karolina Guillen" userId="c1c08796-a0be-47c6-af52-5d31fd96ec50" providerId="ADAL" clId="{13C4C7D3-B272-46F8-BD51-EFEF12F53720}" dt="2023-04-12T20:17:27.764" v="127" actId="478"/>
          <ac:spMkLst>
            <pc:docMk/>
            <pc:sldMk cId="3719057739" sldId="2146846088"/>
            <ac:spMk id="86" creationId="{0452F500-222C-C002-8496-4126D67E7D94}"/>
          </ac:spMkLst>
        </pc:spChg>
        <pc:spChg chg="del">
          <ac:chgData name="Karolina Guillen" userId="c1c08796-a0be-47c6-af52-5d31fd96ec50" providerId="ADAL" clId="{13C4C7D3-B272-46F8-BD51-EFEF12F53720}" dt="2023-04-12T20:17:27.764" v="127" actId="478"/>
          <ac:spMkLst>
            <pc:docMk/>
            <pc:sldMk cId="3719057739" sldId="2146846088"/>
            <ac:spMk id="87" creationId="{C457C6AE-0E8A-DA59-CF02-D9DFD708ACD5}"/>
          </ac:spMkLst>
        </pc:spChg>
        <pc:spChg chg="del">
          <ac:chgData name="Karolina Guillen" userId="c1c08796-a0be-47c6-af52-5d31fd96ec50" providerId="ADAL" clId="{13C4C7D3-B272-46F8-BD51-EFEF12F53720}" dt="2023-04-12T20:17:27.764" v="127" actId="478"/>
          <ac:spMkLst>
            <pc:docMk/>
            <pc:sldMk cId="3719057739" sldId="2146846088"/>
            <ac:spMk id="88" creationId="{E737446F-A20D-2CB8-B894-35C154F55803}"/>
          </ac:spMkLst>
        </pc:spChg>
        <pc:spChg chg="del">
          <ac:chgData name="Karolina Guillen" userId="c1c08796-a0be-47c6-af52-5d31fd96ec50" providerId="ADAL" clId="{13C4C7D3-B272-46F8-BD51-EFEF12F53720}" dt="2023-04-12T20:17:27.764" v="127" actId="478"/>
          <ac:spMkLst>
            <pc:docMk/>
            <pc:sldMk cId="3719057739" sldId="2146846088"/>
            <ac:spMk id="89" creationId="{CCEB5B51-322A-CA77-0D9F-97E9AAA5B83D}"/>
          </ac:spMkLst>
        </pc:spChg>
        <pc:spChg chg="del">
          <ac:chgData name="Karolina Guillen" userId="c1c08796-a0be-47c6-af52-5d31fd96ec50" providerId="ADAL" clId="{13C4C7D3-B272-46F8-BD51-EFEF12F53720}" dt="2023-04-12T20:17:27.764" v="127" actId="478"/>
          <ac:spMkLst>
            <pc:docMk/>
            <pc:sldMk cId="3719057739" sldId="2146846088"/>
            <ac:spMk id="90" creationId="{D8815ECF-87E8-AE8E-18AB-E89BB6B992E2}"/>
          </ac:spMkLst>
        </pc:spChg>
        <pc:spChg chg="del">
          <ac:chgData name="Karolina Guillen" userId="c1c08796-a0be-47c6-af52-5d31fd96ec50" providerId="ADAL" clId="{13C4C7D3-B272-46F8-BD51-EFEF12F53720}" dt="2023-04-12T20:17:27.764" v="127" actId="478"/>
          <ac:spMkLst>
            <pc:docMk/>
            <pc:sldMk cId="3719057739" sldId="2146846088"/>
            <ac:spMk id="91" creationId="{CD9B4C0F-C046-A21C-99BC-0C5D0D2FB0C3}"/>
          </ac:spMkLst>
        </pc:spChg>
        <pc:spChg chg="del">
          <ac:chgData name="Karolina Guillen" userId="c1c08796-a0be-47c6-af52-5d31fd96ec50" providerId="ADAL" clId="{13C4C7D3-B272-46F8-BD51-EFEF12F53720}" dt="2023-04-12T20:17:27.764" v="127" actId="478"/>
          <ac:spMkLst>
            <pc:docMk/>
            <pc:sldMk cId="3719057739" sldId="2146846088"/>
            <ac:spMk id="92" creationId="{EA866304-E59B-8EC9-65C1-B2D3D0732F84}"/>
          </ac:spMkLst>
        </pc:spChg>
        <pc:spChg chg="del">
          <ac:chgData name="Karolina Guillen" userId="c1c08796-a0be-47c6-af52-5d31fd96ec50" providerId="ADAL" clId="{13C4C7D3-B272-46F8-BD51-EFEF12F53720}" dt="2023-04-12T20:17:27.764" v="127" actId="478"/>
          <ac:spMkLst>
            <pc:docMk/>
            <pc:sldMk cId="3719057739" sldId="2146846088"/>
            <ac:spMk id="93" creationId="{0AB216B6-CF16-14F3-2156-D0867D342A0E}"/>
          </ac:spMkLst>
        </pc:spChg>
        <pc:spChg chg="del">
          <ac:chgData name="Karolina Guillen" userId="c1c08796-a0be-47c6-af52-5d31fd96ec50" providerId="ADAL" clId="{13C4C7D3-B272-46F8-BD51-EFEF12F53720}" dt="2023-04-12T20:17:27.764" v="127" actId="478"/>
          <ac:spMkLst>
            <pc:docMk/>
            <pc:sldMk cId="3719057739" sldId="2146846088"/>
            <ac:spMk id="94" creationId="{4D8381B4-F789-209A-96EB-C0D937AA254D}"/>
          </ac:spMkLst>
        </pc:spChg>
        <pc:spChg chg="mod">
          <ac:chgData name="Karolina Guillen" userId="c1c08796-a0be-47c6-af52-5d31fd96ec50" providerId="ADAL" clId="{13C4C7D3-B272-46F8-BD51-EFEF12F53720}" dt="2023-04-12T20:19:36.493" v="178"/>
          <ac:spMkLst>
            <pc:docMk/>
            <pc:sldMk cId="3719057739" sldId="2146846088"/>
            <ac:spMk id="100" creationId="{39FA2B98-684B-4710-876B-354541CC806A}"/>
          </ac:spMkLst>
        </pc:spChg>
        <pc:grpChg chg="add del mod">
          <ac:chgData name="Karolina Guillen" userId="c1c08796-a0be-47c6-af52-5d31fd96ec50" providerId="ADAL" clId="{13C4C7D3-B272-46F8-BD51-EFEF12F53720}" dt="2023-04-12T20:17:58.715" v="133" actId="165"/>
          <ac:grpSpMkLst>
            <pc:docMk/>
            <pc:sldMk cId="3719057739" sldId="2146846088"/>
            <ac:grpSpMk id="23" creationId="{E62B41A1-40EF-BA6F-B98F-E7A4D6216767}"/>
          </ac:grpSpMkLst>
        </pc:grpChg>
        <pc:graphicFrameChg chg="add mod topLvl">
          <ac:chgData name="Karolina Guillen" userId="c1c08796-a0be-47c6-af52-5d31fd96ec50" providerId="ADAL" clId="{13C4C7D3-B272-46F8-BD51-EFEF12F53720}" dt="2023-04-12T20:19:07.265" v="176"/>
          <ac:graphicFrameMkLst>
            <pc:docMk/>
            <pc:sldMk cId="3719057739" sldId="2146846088"/>
            <ac:graphicFrameMk id="7" creationId="{6EC739AB-1053-8F8C-AF64-416B9462732A}"/>
          </ac:graphicFrameMkLst>
        </pc:graphicFrameChg>
        <pc:picChg chg="mod">
          <ac:chgData name="Karolina Guillen" userId="c1c08796-a0be-47c6-af52-5d31fd96ec50" providerId="ADAL" clId="{13C4C7D3-B272-46F8-BD51-EFEF12F53720}" dt="2023-04-12T20:19:32.097" v="177"/>
          <ac:picMkLst>
            <pc:docMk/>
            <pc:sldMk cId="3719057739" sldId="2146846088"/>
            <ac:picMk id="15" creationId="{3AF5E7E9-6D19-B977-85F2-352E7FA86BF5}"/>
          </ac:picMkLst>
        </pc:picChg>
        <pc:picChg chg="add del mod">
          <ac:chgData name="Karolina Guillen" userId="c1c08796-a0be-47c6-af52-5d31fd96ec50" providerId="ADAL" clId="{13C4C7D3-B272-46F8-BD51-EFEF12F53720}" dt="2023-04-12T20:17:42.392" v="129" actId="478"/>
          <ac:picMkLst>
            <pc:docMk/>
            <pc:sldMk cId="3719057739" sldId="2146846088"/>
            <ac:picMk id="19" creationId="{9D14C1D2-BE07-CBAE-5353-5EC390B7E089}"/>
          </ac:picMkLst>
        </pc:picChg>
        <pc:picChg chg="del">
          <ac:chgData name="Karolina Guillen" userId="c1c08796-a0be-47c6-af52-5d31fd96ec50" providerId="ADAL" clId="{13C4C7D3-B272-46F8-BD51-EFEF12F53720}" dt="2023-04-12T20:17:27.764" v="127" actId="478"/>
          <ac:picMkLst>
            <pc:docMk/>
            <pc:sldMk cId="3719057739" sldId="2146846088"/>
            <ac:picMk id="36" creationId="{3547FF00-3C3D-ED36-8C02-34F5E796B09C}"/>
          </ac:picMkLst>
        </pc:picChg>
        <pc:picChg chg="del">
          <ac:chgData name="Karolina Guillen" userId="c1c08796-a0be-47c6-af52-5d31fd96ec50" providerId="ADAL" clId="{13C4C7D3-B272-46F8-BD51-EFEF12F53720}" dt="2023-04-12T20:17:27.764" v="127" actId="478"/>
          <ac:picMkLst>
            <pc:docMk/>
            <pc:sldMk cId="3719057739" sldId="2146846088"/>
            <ac:picMk id="42" creationId="{C1FD1B1B-C8E7-5165-7D8C-BBBC7FF928C4}"/>
          </ac:picMkLst>
        </pc:picChg>
        <pc:picChg chg="del">
          <ac:chgData name="Karolina Guillen" userId="c1c08796-a0be-47c6-af52-5d31fd96ec50" providerId="ADAL" clId="{13C4C7D3-B272-46F8-BD51-EFEF12F53720}" dt="2023-04-12T20:17:27.764" v="127" actId="478"/>
          <ac:picMkLst>
            <pc:docMk/>
            <pc:sldMk cId="3719057739" sldId="2146846088"/>
            <ac:picMk id="49" creationId="{198245FC-7402-82EC-63C2-5ADE4640D5FF}"/>
          </ac:picMkLst>
        </pc:picChg>
        <pc:picChg chg="del">
          <ac:chgData name="Karolina Guillen" userId="c1c08796-a0be-47c6-af52-5d31fd96ec50" providerId="ADAL" clId="{13C4C7D3-B272-46F8-BD51-EFEF12F53720}" dt="2023-04-12T20:17:27.764" v="127" actId="478"/>
          <ac:picMkLst>
            <pc:docMk/>
            <pc:sldMk cId="3719057739" sldId="2146846088"/>
            <ac:picMk id="55" creationId="{325BDDF0-032D-77C4-E9A6-3B20D1135887}"/>
          </ac:picMkLst>
        </pc:picChg>
        <pc:picChg chg="del">
          <ac:chgData name="Karolina Guillen" userId="c1c08796-a0be-47c6-af52-5d31fd96ec50" providerId="ADAL" clId="{13C4C7D3-B272-46F8-BD51-EFEF12F53720}" dt="2023-04-12T20:17:27.764" v="127" actId="478"/>
          <ac:picMkLst>
            <pc:docMk/>
            <pc:sldMk cId="3719057739" sldId="2146846088"/>
            <ac:picMk id="61" creationId="{D7E29672-4BB7-6A7C-8FC7-C75A03B340D4}"/>
          </ac:picMkLst>
        </pc:picChg>
        <pc:picChg chg="del">
          <ac:chgData name="Karolina Guillen" userId="c1c08796-a0be-47c6-af52-5d31fd96ec50" providerId="ADAL" clId="{13C4C7D3-B272-46F8-BD51-EFEF12F53720}" dt="2023-04-12T20:17:27.764" v="127" actId="478"/>
          <ac:picMkLst>
            <pc:docMk/>
            <pc:sldMk cId="3719057739" sldId="2146846088"/>
            <ac:picMk id="95" creationId="{252B37E6-EC3B-EEF7-5379-3DED5A71602D}"/>
          </ac:picMkLst>
        </pc:picChg>
        <pc:cxnChg chg="del">
          <ac:chgData name="Karolina Guillen" userId="c1c08796-a0be-47c6-af52-5d31fd96ec50" providerId="ADAL" clId="{13C4C7D3-B272-46F8-BD51-EFEF12F53720}" dt="2023-04-12T20:17:27.764" v="127" actId="478"/>
          <ac:cxnSpMkLst>
            <pc:docMk/>
            <pc:sldMk cId="3719057739" sldId="2146846088"/>
            <ac:cxnSpMk id="24" creationId="{B0758DDF-DCEA-BD55-1CBB-5E9F2C210396}"/>
          </ac:cxnSpMkLst>
        </pc:cxnChg>
        <pc:cxnChg chg="del">
          <ac:chgData name="Karolina Guillen" userId="c1c08796-a0be-47c6-af52-5d31fd96ec50" providerId="ADAL" clId="{13C4C7D3-B272-46F8-BD51-EFEF12F53720}" dt="2023-04-12T20:17:27.764" v="127" actId="478"/>
          <ac:cxnSpMkLst>
            <pc:docMk/>
            <pc:sldMk cId="3719057739" sldId="2146846088"/>
            <ac:cxnSpMk id="25" creationId="{276A469D-6B0D-078F-2E42-EE600A6636A8}"/>
          </ac:cxnSpMkLst>
        </pc:cxnChg>
        <pc:cxnChg chg="del">
          <ac:chgData name="Karolina Guillen" userId="c1c08796-a0be-47c6-af52-5d31fd96ec50" providerId="ADAL" clId="{13C4C7D3-B272-46F8-BD51-EFEF12F53720}" dt="2023-04-12T20:17:27.764" v="127" actId="478"/>
          <ac:cxnSpMkLst>
            <pc:docMk/>
            <pc:sldMk cId="3719057739" sldId="2146846088"/>
            <ac:cxnSpMk id="28" creationId="{BC5F4BFE-0676-099E-EB7B-317E759CB82A}"/>
          </ac:cxnSpMkLst>
        </pc:cxnChg>
        <pc:cxnChg chg="del">
          <ac:chgData name="Karolina Guillen" userId="c1c08796-a0be-47c6-af52-5d31fd96ec50" providerId="ADAL" clId="{13C4C7D3-B272-46F8-BD51-EFEF12F53720}" dt="2023-04-12T20:17:27.764" v="127" actId="478"/>
          <ac:cxnSpMkLst>
            <pc:docMk/>
            <pc:sldMk cId="3719057739" sldId="2146846088"/>
            <ac:cxnSpMk id="29" creationId="{6FDBE153-E3F8-D77C-DFBD-12EBC1735E4A}"/>
          </ac:cxnSpMkLst>
        </pc:cxnChg>
        <pc:cxnChg chg="del">
          <ac:chgData name="Karolina Guillen" userId="c1c08796-a0be-47c6-af52-5d31fd96ec50" providerId="ADAL" clId="{13C4C7D3-B272-46F8-BD51-EFEF12F53720}" dt="2023-04-12T20:17:27.764" v="127" actId="478"/>
          <ac:cxnSpMkLst>
            <pc:docMk/>
            <pc:sldMk cId="3719057739" sldId="2146846088"/>
            <ac:cxnSpMk id="30" creationId="{0BBBFAD4-6F18-366F-600A-0CC0CD467F75}"/>
          </ac:cxnSpMkLst>
        </pc:cxnChg>
        <pc:cxnChg chg="del">
          <ac:chgData name="Karolina Guillen" userId="c1c08796-a0be-47c6-af52-5d31fd96ec50" providerId="ADAL" clId="{13C4C7D3-B272-46F8-BD51-EFEF12F53720}" dt="2023-04-12T20:17:27.764" v="127" actId="478"/>
          <ac:cxnSpMkLst>
            <pc:docMk/>
            <pc:sldMk cId="3719057739" sldId="2146846088"/>
            <ac:cxnSpMk id="82" creationId="{D66FBB29-D2A6-B206-7CF7-1530A4E4A1B9}"/>
          </ac:cxnSpMkLst>
        </pc:cxnChg>
        <pc:cxnChg chg="del">
          <ac:chgData name="Karolina Guillen" userId="c1c08796-a0be-47c6-af52-5d31fd96ec50" providerId="ADAL" clId="{13C4C7D3-B272-46F8-BD51-EFEF12F53720}" dt="2023-04-12T20:17:27.764" v="127" actId="478"/>
          <ac:cxnSpMkLst>
            <pc:docMk/>
            <pc:sldMk cId="3719057739" sldId="2146846088"/>
            <ac:cxnSpMk id="83" creationId="{56DBA318-50DC-F8EB-32D8-9778698D28B7}"/>
          </ac:cxnSpMkLst>
        </pc:cxnChg>
        <pc:cxnChg chg="del">
          <ac:chgData name="Karolina Guillen" userId="c1c08796-a0be-47c6-af52-5d31fd96ec50" providerId="ADAL" clId="{13C4C7D3-B272-46F8-BD51-EFEF12F53720}" dt="2023-04-12T20:17:27.764" v="127" actId="478"/>
          <ac:cxnSpMkLst>
            <pc:docMk/>
            <pc:sldMk cId="3719057739" sldId="2146846088"/>
            <ac:cxnSpMk id="84" creationId="{12CC2E71-9C5D-40CE-C0BF-E0069262224D}"/>
          </ac:cxnSpMkLst>
        </pc:cxnChg>
        <pc:cxnChg chg="del">
          <ac:chgData name="Karolina Guillen" userId="c1c08796-a0be-47c6-af52-5d31fd96ec50" providerId="ADAL" clId="{13C4C7D3-B272-46F8-BD51-EFEF12F53720}" dt="2023-04-12T20:17:27.764" v="127" actId="478"/>
          <ac:cxnSpMkLst>
            <pc:docMk/>
            <pc:sldMk cId="3719057739" sldId="2146846088"/>
            <ac:cxnSpMk id="85" creationId="{36B787E0-82AE-7D62-2EC4-11A6577B38BC}"/>
          </ac:cxnSpMkLst>
        </pc:cxnChg>
      </pc:sldChg>
      <pc:sldMasterChg chg="del delSldLayout">
        <pc:chgData name="Karolina Guillen" userId="c1c08796-a0be-47c6-af52-5d31fd96ec50" providerId="ADAL" clId="{13C4C7D3-B272-46F8-BD51-EFEF12F53720}" dt="2023-04-03T19:02:13.381" v="73" actId="47"/>
        <pc:sldMasterMkLst>
          <pc:docMk/>
          <pc:sldMasterMk cId="508521167" sldId="2147483660"/>
        </pc:sldMasterMkLst>
        <pc:sldLayoutChg chg="del">
          <pc:chgData name="Karolina Guillen" userId="c1c08796-a0be-47c6-af52-5d31fd96ec50" providerId="ADAL" clId="{13C4C7D3-B272-46F8-BD51-EFEF12F53720}" dt="2023-04-03T19:02:13.381" v="73" actId="47"/>
          <pc:sldLayoutMkLst>
            <pc:docMk/>
            <pc:sldMasterMk cId="508521167" sldId="2147483660"/>
            <pc:sldLayoutMk cId="3839569991" sldId="2147483661"/>
          </pc:sldLayoutMkLst>
        </pc:sldLayoutChg>
        <pc:sldLayoutChg chg="del">
          <pc:chgData name="Karolina Guillen" userId="c1c08796-a0be-47c6-af52-5d31fd96ec50" providerId="ADAL" clId="{13C4C7D3-B272-46F8-BD51-EFEF12F53720}" dt="2023-04-03T19:02:13.381" v="73" actId="47"/>
          <pc:sldLayoutMkLst>
            <pc:docMk/>
            <pc:sldMasterMk cId="508521167" sldId="2147483660"/>
            <pc:sldLayoutMk cId="3429598775" sldId="2147483662"/>
          </pc:sldLayoutMkLst>
        </pc:sldLayoutChg>
        <pc:sldLayoutChg chg="del">
          <pc:chgData name="Karolina Guillen" userId="c1c08796-a0be-47c6-af52-5d31fd96ec50" providerId="ADAL" clId="{13C4C7D3-B272-46F8-BD51-EFEF12F53720}" dt="2023-04-03T19:02:13.381" v="73" actId="47"/>
          <pc:sldLayoutMkLst>
            <pc:docMk/>
            <pc:sldMasterMk cId="508521167" sldId="2147483660"/>
            <pc:sldLayoutMk cId="3115698165" sldId="2147483663"/>
          </pc:sldLayoutMkLst>
        </pc:sldLayoutChg>
        <pc:sldLayoutChg chg="del">
          <pc:chgData name="Karolina Guillen" userId="c1c08796-a0be-47c6-af52-5d31fd96ec50" providerId="ADAL" clId="{13C4C7D3-B272-46F8-BD51-EFEF12F53720}" dt="2023-04-03T19:02:13.381" v="73" actId="47"/>
          <pc:sldLayoutMkLst>
            <pc:docMk/>
            <pc:sldMasterMk cId="508521167" sldId="2147483660"/>
            <pc:sldLayoutMk cId="3626463559" sldId="2147483664"/>
          </pc:sldLayoutMkLst>
        </pc:sldLayoutChg>
        <pc:sldLayoutChg chg="del">
          <pc:chgData name="Karolina Guillen" userId="c1c08796-a0be-47c6-af52-5d31fd96ec50" providerId="ADAL" clId="{13C4C7D3-B272-46F8-BD51-EFEF12F53720}" dt="2023-04-03T19:02:13.381" v="73" actId="47"/>
          <pc:sldLayoutMkLst>
            <pc:docMk/>
            <pc:sldMasterMk cId="508521167" sldId="2147483660"/>
            <pc:sldLayoutMk cId="177994085" sldId="2147483665"/>
          </pc:sldLayoutMkLst>
        </pc:sldLayoutChg>
        <pc:sldLayoutChg chg="del">
          <pc:chgData name="Karolina Guillen" userId="c1c08796-a0be-47c6-af52-5d31fd96ec50" providerId="ADAL" clId="{13C4C7D3-B272-46F8-BD51-EFEF12F53720}" dt="2023-04-03T19:02:13.381" v="73" actId="47"/>
          <pc:sldLayoutMkLst>
            <pc:docMk/>
            <pc:sldMasterMk cId="508521167" sldId="2147483660"/>
            <pc:sldLayoutMk cId="1611903251" sldId="2147483666"/>
          </pc:sldLayoutMkLst>
        </pc:sldLayoutChg>
        <pc:sldLayoutChg chg="del">
          <pc:chgData name="Karolina Guillen" userId="c1c08796-a0be-47c6-af52-5d31fd96ec50" providerId="ADAL" clId="{13C4C7D3-B272-46F8-BD51-EFEF12F53720}" dt="2023-04-03T19:02:13.381" v="73" actId="47"/>
          <pc:sldLayoutMkLst>
            <pc:docMk/>
            <pc:sldMasterMk cId="508521167" sldId="2147483660"/>
            <pc:sldLayoutMk cId="2541509690" sldId="2147483667"/>
          </pc:sldLayoutMkLst>
        </pc:sldLayoutChg>
        <pc:sldLayoutChg chg="del">
          <pc:chgData name="Karolina Guillen" userId="c1c08796-a0be-47c6-af52-5d31fd96ec50" providerId="ADAL" clId="{13C4C7D3-B272-46F8-BD51-EFEF12F53720}" dt="2023-04-03T19:02:13.381" v="73" actId="47"/>
          <pc:sldLayoutMkLst>
            <pc:docMk/>
            <pc:sldMasterMk cId="508521167" sldId="2147483660"/>
            <pc:sldLayoutMk cId="2171853163" sldId="2147483668"/>
          </pc:sldLayoutMkLst>
        </pc:sldLayoutChg>
        <pc:sldLayoutChg chg="del">
          <pc:chgData name="Karolina Guillen" userId="c1c08796-a0be-47c6-af52-5d31fd96ec50" providerId="ADAL" clId="{13C4C7D3-B272-46F8-BD51-EFEF12F53720}" dt="2023-04-03T19:02:13.381" v="73" actId="47"/>
          <pc:sldLayoutMkLst>
            <pc:docMk/>
            <pc:sldMasterMk cId="508521167" sldId="2147483660"/>
            <pc:sldLayoutMk cId="18051338" sldId="2147483669"/>
          </pc:sldLayoutMkLst>
        </pc:sldLayoutChg>
        <pc:sldLayoutChg chg="del">
          <pc:chgData name="Karolina Guillen" userId="c1c08796-a0be-47c6-af52-5d31fd96ec50" providerId="ADAL" clId="{13C4C7D3-B272-46F8-BD51-EFEF12F53720}" dt="2023-04-03T19:02:13.381" v="73" actId="47"/>
          <pc:sldLayoutMkLst>
            <pc:docMk/>
            <pc:sldMasterMk cId="508521167" sldId="2147483660"/>
            <pc:sldLayoutMk cId="2487675329" sldId="2147483670"/>
          </pc:sldLayoutMkLst>
        </pc:sldLayoutChg>
        <pc:sldLayoutChg chg="del">
          <pc:chgData name="Karolina Guillen" userId="c1c08796-a0be-47c6-af52-5d31fd96ec50" providerId="ADAL" clId="{13C4C7D3-B272-46F8-BD51-EFEF12F53720}" dt="2023-04-03T19:02:13.381" v="73" actId="47"/>
          <pc:sldLayoutMkLst>
            <pc:docMk/>
            <pc:sldMasterMk cId="508521167" sldId="2147483660"/>
            <pc:sldLayoutMk cId="3587064050" sldId="2147483671"/>
          </pc:sldLayoutMkLst>
        </pc:sldLayoutChg>
        <pc:sldLayoutChg chg="del">
          <pc:chgData name="Karolina Guillen" userId="c1c08796-a0be-47c6-af52-5d31fd96ec50" providerId="ADAL" clId="{13C4C7D3-B272-46F8-BD51-EFEF12F53720}" dt="2023-04-03T19:02:13.381" v="73" actId="47"/>
          <pc:sldLayoutMkLst>
            <pc:docMk/>
            <pc:sldMasterMk cId="508521167" sldId="2147483660"/>
            <pc:sldLayoutMk cId="2707660809" sldId="2147483672"/>
          </pc:sldLayoutMkLst>
        </pc:sldLayoutChg>
        <pc:sldLayoutChg chg="del">
          <pc:chgData name="Karolina Guillen" userId="c1c08796-a0be-47c6-af52-5d31fd96ec50" providerId="ADAL" clId="{13C4C7D3-B272-46F8-BD51-EFEF12F53720}" dt="2023-04-03T19:02:13.381" v="73" actId="47"/>
          <pc:sldLayoutMkLst>
            <pc:docMk/>
            <pc:sldMasterMk cId="508521167" sldId="2147483660"/>
            <pc:sldLayoutMk cId="234343534" sldId="2147483673"/>
          </pc:sldLayoutMkLst>
        </pc:sldLayoutChg>
        <pc:sldLayoutChg chg="del">
          <pc:chgData name="Karolina Guillen" userId="c1c08796-a0be-47c6-af52-5d31fd96ec50" providerId="ADAL" clId="{13C4C7D3-B272-46F8-BD51-EFEF12F53720}" dt="2023-04-03T19:02:13.381" v="73" actId="47"/>
          <pc:sldLayoutMkLst>
            <pc:docMk/>
            <pc:sldMasterMk cId="508521167" sldId="2147483660"/>
            <pc:sldLayoutMk cId="2806125397" sldId="2147483674"/>
          </pc:sldLayoutMkLst>
        </pc:sldLayoutChg>
        <pc:sldLayoutChg chg="del">
          <pc:chgData name="Karolina Guillen" userId="c1c08796-a0be-47c6-af52-5d31fd96ec50" providerId="ADAL" clId="{13C4C7D3-B272-46F8-BD51-EFEF12F53720}" dt="2023-04-03T19:02:13.381" v="73" actId="47"/>
          <pc:sldLayoutMkLst>
            <pc:docMk/>
            <pc:sldMasterMk cId="508521167" sldId="2147483660"/>
            <pc:sldLayoutMk cId="541106032" sldId="2147483675"/>
          </pc:sldLayoutMkLst>
        </pc:sldLayoutChg>
        <pc:sldLayoutChg chg="del">
          <pc:chgData name="Karolina Guillen" userId="c1c08796-a0be-47c6-af52-5d31fd96ec50" providerId="ADAL" clId="{13C4C7D3-B272-46F8-BD51-EFEF12F53720}" dt="2023-04-03T19:02:13.381" v="73" actId="47"/>
          <pc:sldLayoutMkLst>
            <pc:docMk/>
            <pc:sldMasterMk cId="508521167" sldId="2147483660"/>
            <pc:sldLayoutMk cId="2762355053" sldId="2147483676"/>
          </pc:sldLayoutMkLst>
        </pc:sldLayoutChg>
        <pc:sldLayoutChg chg="del">
          <pc:chgData name="Karolina Guillen" userId="c1c08796-a0be-47c6-af52-5d31fd96ec50" providerId="ADAL" clId="{13C4C7D3-B272-46F8-BD51-EFEF12F53720}" dt="2023-04-03T19:02:13.381" v="73" actId="47"/>
          <pc:sldLayoutMkLst>
            <pc:docMk/>
            <pc:sldMasterMk cId="508521167" sldId="2147483660"/>
            <pc:sldLayoutMk cId="4101326443" sldId="2147483677"/>
          </pc:sldLayoutMkLst>
        </pc:sldLayoutChg>
        <pc:sldLayoutChg chg="del">
          <pc:chgData name="Karolina Guillen" userId="c1c08796-a0be-47c6-af52-5d31fd96ec50" providerId="ADAL" clId="{13C4C7D3-B272-46F8-BD51-EFEF12F53720}" dt="2023-04-03T19:02:13.381" v="73" actId="47"/>
          <pc:sldLayoutMkLst>
            <pc:docMk/>
            <pc:sldMasterMk cId="508521167" sldId="2147483660"/>
            <pc:sldLayoutMk cId="1993300304" sldId="2147483678"/>
          </pc:sldLayoutMkLst>
        </pc:sldLayoutChg>
        <pc:sldLayoutChg chg="del">
          <pc:chgData name="Karolina Guillen" userId="c1c08796-a0be-47c6-af52-5d31fd96ec50" providerId="ADAL" clId="{13C4C7D3-B272-46F8-BD51-EFEF12F53720}" dt="2023-04-03T19:02:13.381" v="73" actId="47"/>
          <pc:sldLayoutMkLst>
            <pc:docMk/>
            <pc:sldMasterMk cId="508521167" sldId="2147483660"/>
            <pc:sldLayoutMk cId="4125367967" sldId="2147483679"/>
          </pc:sldLayoutMkLst>
        </pc:sldLayoutChg>
        <pc:sldLayoutChg chg="del">
          <pc:chgData name="Karolina Guillen" userId="c1c08796-a0be-47c6-af52-5d31fd96ec50" providerId="ADAL" clId="{13C4C7D3-B272-46F8-BD51-EFEF12F53720}" dt="2023-04-03T19:02:13.381" v="73" actId="47"/>
          <pc:sldLayoutMkLst>
            <pc:docMk/>
            <pc:sldMasterMk cId="508521167" sldId="2147483660"/>
            <pc:sldLayoutMk cId="773850743" sldId="2147483680"/>
          </pc:sldLayoutMkLst>
        </pc:sldLayoutChg>
      </pc:sldMasterChg>
    </pc:docChg>
  </pc:docChgLst>
  <pc:docChgLst>
    <pc:chgData name="Reed Kiely" userId="768be38e-2fb5-40ce-925d-bd8e9d9e3c31" providerId="ADAL" clId="{2D7A5D16-61C7-44D7-8480-2E02CFE89301}"/>
    <pc:docChg chg="undo custSel addSld modSld sldOrd">
      <pc:chgData name="Reed Kiely" userId="768be38e-2fb5-40ce-925d-bd8e9d9e3c31" providerId="ADAL" clId="{2D7A5D16-61C7-44D7-8480-2E02CFE89301}" dt="2022-03-29T15:48:29.952" v="840" actId="255"/>
      <pc:docMkLst>
        <pc:docMk/>
      </pc:docMkLst>
      <pc:sldChg chg="addSp modSp mod">
        <pc:chgData name="Reed Kiely" userId="768be38e-2fb5-40ce-925d-bd8e9d9e3c31" providerId="ADAL" clId="{2D7A5D16-61C7-44D7-8480-2E02CFE89301}" dt="2022-03-22T18:33:56.499" v="663" actId="1076"/>
        <pc:sldMkLst>
          <pc:docMk/>
          <pc:sldMk cId="2469683786" sldId="275"/>
        </pc:sldMkLst>
        <pc:spChg chg="add mod">
          <ac:chgData name="Reed Kiely" userId="768be38e-2fb5-40ce-925d-bd8e9d9e3c31" providerId="ADAL" clId="{2D7A5D16-61C7-44D7-8480-2E02CFE89301}" dt="2022-03-22T17:30:21.250" v="448" actId="1076"/>
          <ac:spMkLst>
            <pc:docMk/>
            <pc:sldMk cId="2469683786" sldId="275"/>
            <ac:spMk id="3" creationId="{FDAD9A26-2AD6-4F60-8BC4-D64448161A5A}"/>
          </ac:spMkLst>
        </pc:spChg>
        <pc:spChg chg="add mod">
          <ac:chgData name="Reed Kiely" userId="768be38e-2fb5-40ce-925d-bd8e9d9e3c31" providerId="ADAL" clId="{2D7A5D16-61C7-44D7-8480-2E02CFE89301}" dt="2022-03-22T17:30:20.247" v="447" actId="1076"/>
          <ac:spMkLst>
            <pc:docMk/>
            <pc:sldMk cId="2469683786" sldId="275"/>
            <ac:spMk id="32" creationId="{E820E8FD-24C2-4B1B-A597-B2C372E9BAEF}"/>
          </ac:spMkLst>
        </pc:spChg>
        <pc:picChg chg="mod">
          <ac:chgData name="Reed Kiely" userId="768be38e-2fb5-40ce-925d-bd8e9d9e3c31" providerId="ADAL" clId="{2D7A5D16-61C7-44D7-8480-2E02CFE89301}" dt="2022-03-22T18:33:49.431" v="662" actId="1076"/>
          <ac:picMkLst>
            <pc:docMk/>
            <pc:sldMk cId="2469683786" sldId="275"/>
            <ac:picMk id="28" creationId="{2E2CC72C-E48B-4C54-91C3-AEC9AACA51DA}"/>
          </ac:picMkLst>
        </pc:picChg>
        <pc:picChg chg="mod">
          <ac:chgData name="Reed Kiely" userId="768be38e-2fb5-40ce-925d-bd8e9d9e3c31" providerId="ADAL" clId="{2D7A5D16-61C7-44D7-8480-2E02CFE89301}" dt="2022-03-22T18:33:45.526" v="661" actId="1076"/>
          <ac:picMkLst>
            <pc:docMk/>
            <pc:sldMk cId="2469683786" sldId="275"/>
            <ac:picMk id="31" creationId="{77818BBA-B41B-49B8-A276-4F0F9C0BC00A}"/>
          </ac:picMkLst>
        </pc:picChg>
        <pc:picChg chg="mod">
          <ac:chgData name="Reed Kiely" userId="768be38e-2fb5-40ce-925d-bd8e9d9e3c31" providerId="ADAL" clId="{2D7A5D16-61C7-44D7-8480-2E02CFE89301}" dt="2022-03-22T18:33:25.087" v="655" actId="1076"/>
          <ac:picMkLst>
            <pc:docMk/>
            <pc:sldMk cId="2469683786" sldId="275"/>
            <ac:picMk id="37" creationId="{637B139A-A8F7-4301-9DAF-E88F5010DF65}"/>
          </ac:picMkLst>
        </pc:picChg>
        <pc:picChg chg="mod">
          <ac:chgData name="Reed Kiely" userId="768be38e-2fb5-40ce-925d-bd8e9d9e3c31" providerId="ADAL" clId="{2D7A5D16-61C7-44D7-8480-2E02CFE89301}" dt="2022-03-22T18:33:56.499" v="663" actId="1076"/>
          <ac:picMkLst>
            <pc:docMk/>
            <pc:sldMk cId="2469683786" sldId="275"/>
            <ac:picMk id="39" creationId="{D3A13932-7917-4852-88F8-CC56D5D0F3B3}"/>
          </ac:picMkLst>
        </pc:picChg>
        <pc:picChg chg="mod">
          <ac:chgData name="Reed Kiely" userId="768be38e-2fb5-40ce-925d-bd8e9d9e3c31" providerId="ADAL" clId="{2D7A5D16-61C7-44D7-8480-2E02CFE89301}" dt="2022-03-22T18:33:25.087" v="655" actId="1076"/>
          <ac:picMkLst>
            <pc:docMk/>
            <pc:sldMk cId="2469683786" sldId="275"/>
            <ac:picMk id="40" creationId="{FD4F5243-6601-462D-9947-049EA4D8F5FD}"/>
          </ac:picMkLst>
        </pc:picChg>
        <pc:picChg chg="mod">
          <ac:chgData name="Reed Kiely" userId="768be38e-2fb5-40ce-925d-bd8e9d9e3c31" providerId="ADAL" clId="{2D7A5D16-61C7-44D7-8480-2E02CFE89301}" dt="2022-03-22T18:33:25.087" v="655" actId="1076"/>
          <ac:picMkLst>
            <pc:docMk/>
            <pc:sldMk cId="2469683786" sldId="275"/>
            <ac:picMk id="41" creationId="{A522EA89-633F-4BF3-81D5-2B2E12388A36}"/>
          </ac:picMkLst>
        </pc:picChg>
        <pc:picChg chg="mod">
          <ac:chgData name="Reed Kiely" userId="768be38e-2fb5-40ce-925d-bd8e9d9e3c31" providerId="ADAL" clId="{2D7A5D16-61C7-44D7-8480-2E02CFE89301}" dt="2022-03-22T18:33:25.087" v="655" actId="1076"/>
          <ac:picMkLst>
            <pc:docMk/>
            <pc:sldMk cId="2469683786" sldId="275"/>
            <ac:picMk id="42" creationId="{EC29F6C3-F4D9-4979-BBE8-D9D9520C537B}"/>
          </ac:picMkLst>
        </pc:picChg>
        <pc:picChg chg="mod">
          <ac:chgData name="Reed Kiely" userId="768be38e-2fb5-40ce-925d-bd8e9d9e3c31" providerId="ADAL" clId="{2D7A5D16-61C7-44D7-8480-2E02CFE89301}" dt="2022-03-22T18:33:25.087" v="655" actId="1076"/>
          <ac:picMkLst>
            <pc:docMk/>
            <pc:sldMk cId="2469683786" sldId="275"/>
            <ac:picMk id="50" creationId="{DBDC50CF-6D51-4CE6-B100-4F5C9B70896E}"/>
          </ac:picMkLst>
        </pc:picChg>
      </pc:sldChg>
      <pc:sldChg chg="modSp mod">
        <pc:chgData name="Reed Kiely" userId="768be38e-2fb5-40ce-925d-bd8e9d9e3c31" providerId="ADAL" clId="{2D7A5D16-61C7-44D7-8480-2E02CFE89301}" dt="2022-03-29T15:48:29.952" v="840" actId="255"/>
        <pc:sldMkLst>
          <pc:docMk/>
          <pc:sldMk cId="845445871" sldId="2144328096"/>
        </pc:sldMkLst>
        <pc:spChg chg="mod">
          <ac:chgData name="Reed Kiely" userId="768be38e-2fb5-40ce-925d-bd8e9d9e3c31" providerId="ADAL" clId="{2D7A5D16-61C7-44D7-8480-2E02CFE89301}" dt="2022-03-29T15:48:29.952" v="840" actId="255"/>
          <ac:spMkLst>
            <pc:docMk/>
            <pc:sldMk cId="845445871" sldId="2144328096"/>
            <ac:spMk id="2" creationId="{CF1A2449-F807-49F2-BB8D-022EC691AD5B}"/>
          </ac:spMkLst>
        </pc:spChg>
        <pc:spChg chg="mod">
          <ac:chgData name="Reed Kiely" userId="768be38e-2fb5-40ce-925d-bd8e9d9e3c31" providerId="ADAL" clId="{2D7A5D16-61C7-44D7-8480-2E02CFE89301}" dt="2022-03-22T18:38:01.693" v="824" actId="1037"/>
          <ac:spMkLst>
            <pc:docMk/>
            <pc:sldMk cId="845445871" sldId="2144328096"/>
            <ac:spMk id="32" creationId="{68ED7A75-1695-47B5-B6CC-FEE5BE0CC92E}"/>
          </ac:spMkLst>
        </pc:spChg>
      </pc:sldChg>
      <pc:sldChg chg="modSp mod">
        <pc:chgData name="Reed Kiely" userId="768be38e-2fb5-40ce-925d-bd8e9d9e3c31" providerId="ADAL" clId="{2D7A5D16-61C7-44D7-8480-2E02CFE89301}" dt="2022-03-22T18:35:44.723" v="733" actId="1076"/>
        <pc:sldMkLst>
          <pc:docMk/>
          <pc:sldMk cId="1474712545" sldId="2144328217"/>
        </pc:sldMkLst>
        <pc:spChg chg="mod">
          <ac:chgData name="Reed Kiely" userId="768be38e-2fb5-40ce-925d-bd8e9d9e3c31" providerId="ADAL" clId="{2D7A5D16-61C7-44D7-8480-2E02CFE89301}" dt="2022-03-22T18:35:44.723" v="733" actId="1076"/>
          <ac:spMkLst>
            <pc:docMk/>
            <pc:sldMk cId="1474712545" sldId="2144328217"/>
            <ac:spMk id="32" creationId="{68ED7A75-1695-47B5-B6CC-FEE5BE0CC92E}"/>
          </ac:spMkLst>
        </pc:spChg>
      </pc:sldChg>
      <pc:sldChg chg="modSp mod">
        <pc:chgData name="Reed Kiely" userId="768be38e-2fb5-40ce-925d-bd8e9d9e3c31" providerId="ADAL" clId="{2D7A5D16-61C7-44D7-8480-2E02CFE89301}" dt="2022-03-22T18:31:01.157" v="613" actId="20577"/>
        <pc:sldMkLst>
          <pc:docMk/>
          <pc:sldMk cId="2344359341" sldId="2144328227"/>
        </pc:sldMkLst>
        <pc:spChg chg="mod">
          <ac:chgData name="Reed Kiely" userId="768be38e-2fb5-40ce-925d-bd8e9d9e3c31" providerId="ADAL" clId="{2D7A5D16-61C7-44D7-8480-2E02CFE89301}" dt="2022-03-22T18:31:01.157" v="613" actId="20577"/>
          <ac:spMkLst>
            <pc:docMk/>
            <pc:sldMk cId="2344359341" sldId="2144328227"/>
            <ac:spMk id="10" creationId="{1F5544B4-64B7-4E00-A1B6-76422658B8ED}"/>
          </ac:spMkLst>
        </pc:spChg>
      </pc:sldChg>
      <pc:sldChg chg="modSp mod">
        <pc:chgData name="Reed Kiely" userId="768be38e-2fb5-40ce-925d-bd8e9d9e3c31" providerId="ADAL" clId="{2D7A5D16-61C7-44D7-8480-2E02CFE89301}" dt="2022-03-22T18:30:30.547" v="603" actId="20577"/>
        <pc:sldMkLst>
          <pc:docMk/>
          <pc:sldMk cId="4055304107" sldId="2144328229"/>
        </pc:sldMkLst>
        <pc:spChg chg="mod">
          <ac:chgData name="Reed Kiely" userId="768be38e-2fb5-40ce-925d-bd8e9d9e3c31" providerId="ADAL" clId="{2D7A5D16-61C7-44D7-8480-2E02CFE89301}" dt="2022-03-22T18:30:30.547" v="603" actId="20577"/>
          <ac:spMkLst>
            <pc:docMk/>
            <pc:sldMk cId="4055304107" sldId="2144328229"/>
            <ac:spMk id="22" creationId="{CF511AAE-61D1-4ED4-BBBA-E53DA57CC351}"/>
          </ac:spMkLst>
        </pc:spChg>
      </pc:sldChg>
      <pc:sldChg chg="addSp delSp modSp add mod modShow">
        <pc:chgData name="Reed Kiely" userId="768be38e-2fb5-40ce-925d-bd8e9d9e3c31" providerId="ADAL" clId="{2D7A5D16-61C7-44D7-8480-2E02CFE89301}" dt="2022-03-22T18:34:39.954" v="671" actId="1076"/>
        <pc:sldMkLst>
          <pc:docMk/>
          <pc:sldMk cId="2576519596" sldId="2144328256"/>
        </pc:sldMkLst>
        <pc:spChg chg="add mod">
          <ac:chgData name="Reed Kiely" userId="768be38e-2fb5-40ce-925d-bd8e9d9e3c31" providerId="ADAL" clId="{2D7A5D16-61C7-44D7-8480-2E02CFE89301}" dt="2022-03-22T16:08:39.096" v="155" actId="1076"/>
          <ac:spMkLst>
            <pc:docMk/>
            <pc:sldMk cId="2576519596" sldId="2144328256"/>
            <ac:spMk id="2" creationId="{F7ACD808-0C8D-4868-B566-B05F4B703A09}"/>
          </ac:spMkLst>
        </pc:spChg>
        <pc:spChg chg="mod">
          <ac:chgData name="Reed Kiely" userId="768be38e-2fb5-40ce-925d-bd8e9d9e3c31" providerId="ADAL" clId="{2D7A5D16-61C7-44D7-8480-2E02CFE89301}" dt="2022-03-22T17:29:19.729" v="372" actId="20577"/>
          <ac:spMkLst>
            <pc:docMk/>
            <pc:sldMk cId="2576519596" sldId="2144328256"/>
            <ac:spMk id="24" creationId="{FE51337C-7111-4FDD-BD9E-AAF8EAD4F674}"/>
          </ac:spMkLst>
        </pc:spChg>
        <pc:spChg chg="add mod">
          <ac:chgData name="Reed Kiely" userId="768be38e-2fb5-40ce-925d-bd8e9d9e3c31" providerId="ADAL" clId="{2D7A5D16-61C7-44D7-8480-2E02CFE89301}" dt="2022-03-22T16:29:52.847" v="305" actId="20577"/>
          <ac:spMkLst>
            <pc:docMk/>
            <pc:sldMk cId="2576519596" sldId="2144328256"/>
            <ac:spMk id="34" creationId="{C86A1B5C-1444-45E2-98E7-3EE1057B7854}"/>
          </ac:spMkLst>
        </pc:spChg>
        <pc:spChg chg="add mod">
          <ac:chgData name="Reed Kiely" userId="768be38e-2fb5-40ce-925d-bd8e9d9e3c31" providerId="ADAL" clId="{2D7A5D16-61C7-44D7-8480-2E02CFE89301}" dt="2022-03-22T16:05:16.516" v="45" actId="14100"/>
          <ac:spMkLst>
            <pc:docMk/>
            <pc:sldMk cId="2576519596" sldId="2144328256"/>
            <ac:spMk id="38" creationId="{73851BD9-E902-4017-B780-F06865C6C84F}"/>
          </ac:spMkLst>
        </pc:spChg>
        <pc:spChg chg="add del mod">
          <ac:chgData name="Reed Kiely" userId="768be38e-2fb5-40ce-925d-bd8e9d9e3c31" providerId="ADAL" clId="{2D7A5D16-61C7-44D7-8480-2E02CFE89301}" dt="2022-03-22T16:08:29.101" v="151" actId="478"/>
          <ac:spMkLst>
            <pc:docMk/>
            <pc:sldMk cId="2576519596" sldId="2144328256"/>
            <ac:spMk id="40" creationId="{7C0059AD-C154-4A69-A82D-8BBA49F20A2A}"/>
          </ac:spMkLst>
        </pc:spChg>
        <pc:spChg chg="add mod">
          <ac:chgData name="Reed Kiely" userId="768be38e-2fb5-40ce-925d-bd8e9d9e3c31" providerId="ADAL" clId="{2D7A5D16-61C7-44D7-8480-2E02CFE89301}" dt="2022-03-22T16:09:07.514" v="167" actId="404"/>
          <ac:spMkLst>
            <pc:docMk/>
            <pc:sldMk cId="2576519596" sldId="2144328256"/>
            <ac:spMk id="41" creationId="{38C642E3-9A61-4C74-B471-960D279200FD}"/>
          </ac:spMkLst>
        </pc:spChg>
        <pc:spChg chg="add mod">
          <ac:chgData name="Reed Kiely" userId="768be38e-2fb5-40ce-925d-bd8e9d9e3c31" providerId="ADAL" clId="{2D7A5D16-61C7-44D7-8480-2E02CFE89301}" dt="2022-03-22T16:09:12.863" v="169" actId="1038"/>
          <ac:spMkLst>
            <pc:docMk/>
            <pc:sldMk cId="2576519596" sldId="2144328256"/>
            <ac:spMk id="42" creationId="{AA0A8597-DF60-4917-B80D-632F806C028F}"/>
          </ac:spMkLst>
        </pc:spChg>
        <pc:spChg chg="add mod">
          <ac:chgData name="Reed Kiely" userId="768be38e-2fb5-40ce-925d-bd8e9d9e3c31" providerId="ADAL" clId="{2D7A5D16-61C7-44D7-8480-2E02CFE89301}" dt="2022-03-22T16:09:12.863" v="169" actId="1038"/>
          <ac:spMkLst>
            <pc:docMk/>
            <pc:sldMk cId="2576519596" sldId="2144328256"/>
            <ac:spMk id="43" creationId="{818EF930-8CF9-4EE4-9EB2-634923B0086F}"/>
          </ac:spMkLst>
        </pc:spChg>
        <pc:spChg chg="add mod">
          <ac:chgData name="Reed Kiely" userId="768be38e-2fb5-40ce-925d-bd8e9d9e3c31" providerId="ADAL" clId="{2D7A5D16-61C7-44D7-8480-2E02CFE89301}" dt="2022-03-22T18:34:39.954" v="671" actId="1076"/>
          <ac:spMkLst>
            <pc:docMk/>
            <pc:sldMk cId="2576519596" sldId="2144328256"/>
            <ac:spMk id="44" creationId="{2365AC0F-56BA-4029-A1EF-C63D7776B653}"/>
          </ac:spMkLst>
        </pc:spChg>
        <pc:spChg chg="add mod">
          <ac:chgData name="Reed Kiely" userId="768be38e-2fb5-40ce-925d-bd8e9d9e3c31" providerId="ADAL" clId="{2D7A5D16-61C7-44D7-8480-2E02CFE89301}" dt="2022-03-22T16:09:07.514" v="167" actId="404"/>
          <ac:spMkLst>
            <pc:docMk/>
            <pc:sldMk cId="2576519596" sldId="2144328256"/>
            <ac:spMk id="45" creationId="{103A603A-996A-4770-997F-8B3AA061314D}"/>
          </ac:spMkLst>
        </pc:spChg>
        <pc:spChg chg="mod">
          <ac:chgData name="Reed Kiely" userId="768be38e-2fb5-40ce-925d-bd8e9d9e3c31" providerId="ADAL" clId="{2D7A5D16-61C7-44D7-8480-2E02CFE89301}" dt="2022-03-22T16:05:20.712" v="46" actId="14100"/>
          <ac:spMkLst>
            <pc:docMk/>
            <pc:sldMk cId="2576519596" sldId="2144328256"/>
            <ac:spMk id="48" creationId="{BB9777B2-A132-41D5-B86C-9334A1A8EBF9}"/>
          </ac:spMkLst>
        </pc:spChg>
        <pc:spChg chg="del">
          <ac:chgData name="Reed Kiely" userId="768be38e-2fb5-40ce-925d-bd8e9d9e3c31" providerId="ADAL" clId="{2D7A5D16-61C7-44D7-8480-2E02CFE89301}" dt="2022-03-22T16:04:34.821" v="34" actId="478"/>
          <ac:spMkLst>
            <pc:docMk/>
            <pc:sldMk cId="2576519596" sldId="2144328256"/>
            <ac:spMk id="49" creationId="{9D9B6D08-45CF-4475-B70C-4F41DFF095AA}"/>
          </ac:spMkLst>
        </pc:spChg>
        <pc:spChg chg="del">
          <ac:chgData name="Reed Kiely" userId="768be38e-2fb5-40ce-925d-bd8e9d9e3c31" providerId="ADAL" clId="{2D7A5D16-61C7-44D7-8480-2E02CFE89301}" dt="2022-03-22T16:04:24.637" v="32" actId="478"/>
          <ac:spMkLst>
            <pc:docMk/>
            <pc:sldMk cId="2576519596" sldId="2144328256"/>
            <ac:spMk id="50" creationId="{2ECB6C61-056F-479C-AB14-41B6CAF4B2E7}"/>
          </ac:spMkLst>
        </pc:spChg>
        <pc:spChg chg="add del mod">
          <ac:chgData name="Reed Kiely" userId="768be38e-2fb5-40ce-925d-bd8e9d9e3c31" providerId="ADAL" clId="{2D7A5D16-61C7-44D7-8480-2E02CFE89301}" dt="2022-03-22T16:06:13.714" v="69" actId="478"/>
          <ac:spMkLst>
            <pc:docMk/>
            <pc:sldMk cId="2576519596" sldId="2144328256"/>
            <ac:spMk id="61" creationId="{2B988189-EF4D-4ADD-AE74-F1101B4C27A9}"/>
          </ac:spMkLst>
        </pc:spChg>
        <pc:spChg chg="del">
          <ac:chgData name="Reed Kiely" userId="768be38e-2fb5-40ce-925d-bd8e9d9e3c31" providerId="ADAL" clId="{2D7A5D16-61C7-44D7-8480-2E02CFE89301}" dt="2022-03-22T16:04:11.867" v="30" actId="478"/>
          <ac:spMkLst>
            <pc:docMk/>
            <pc:sldMk cId="2576519596" sldId="2144328256"/>
            <ac:spMk id="80" creationId="{50414AAC-6A56-4417-B647-0CF3FBCC9D03}"/>
          </ac:spMkLst>
        </pc:spChg>
        <pc:spChg chg="mod">
          <ac:chgData name="Reed Kiely" userId="768be38e-2fb5-40ce-925d-bd8e9d9e3c31" providerId="ADAL" clId="{2D7A5D16-61C7-44D7-8480-2E02CFE89301}" dt="2022-03-22T16:05:47.045" v="61" actId="20577"/>
          <ac:spMkLst>
            <pc:docMk/>
            <pc:sldMk cId="2576519596" sldId="2144328256"/>
            <ac:spMk id="91" creationId="{2785D820-B170-45A2-B5A5-2AABF27FB549}"/>
          </ac:spMkLst>
        </pc:spChg>
        <pc:grpChg chg="del">
          <ac:chgData name="Reed Kiely" userId="768be38e-2fb5-40ce-925d-bd8e9d9e3c31" providerId="ADAL" clId="{2D7A5D16-61C7-44D7-8480-2E02CFE89301}" dt="2022-03-22T16:04:08.787" v="29" actId="478"/>
          <ac:grpSpMkLst>
            <pc:docMk/>
            <pc:sldMk cId="2576519596" sldId="2144328256"/>
            <ac:grpSpMk id="52" creationId="{9F7582E1-8F2F-4C11-BB3D-9D1A5E4C14D4}"/>
          </ac:grpSpMkLst>
        </pc:grpChg>
        <pc:grpChg chg="del">
          <ac:chgData name="Reed Kiely" userId="768be38e-2fb5-40ce-925d-bd8e9d9e3c31" providerId="ADAL" clId="{2D7A5D16-61C7-44D7-8480-2E02CFE89301}" dt="2022-03-22T16:04:16.923" v="31" actId="478"/>
          <ac:grpSpMkLst>
            <pc:docMk/>
            <pc:sldMk cId="2576519596" sldId="2144328256"/>
            <ac:grpSpMk id="81" creationId="{029EAC06-4A82-4D10-8325-39A69A4C7335}"/>
          </ac:grpSpMkLst>
        </pc:grpChg>
        <pc:graphicFrameChg chg="del">
          <ac:chgData name="Reed Kiely" userId="768be38e-2fb5-40ce-925d-bd8e9d9e3c31" providerId="ADAL" clId="{2D7A5D16-61C7-44D7-8480-2E02CFE89301}" dt="2022-03-22T16:04:11.867" v="30" actId="478"/>
          <ac:graphicFrameMkLst>
            <pc:docMk/>
            <pc:sldMk cId="2576519596" sldId="2144328256"/>
            <ac:graphicFrameMk id="86" creationId="{6C82C0CE-0E6F-49D6-B3A1-0113E8F9D124}"/>
          </ac:graphicFrameMkLst>
        </pc:graphicFrameChg>
        <pc:picChg chg="add mod">
          <ac:chgData name="Reed Kiely" userId="768be38e-2fb5-40ce-925d-bd8e9d9e3c31" providerId="ADAL" clId="{2D7A5D16-61C7-44D7-8480-2E02CFE89301}" dt="2022-03-22T16:04:24.916" v="33"/>
          <ac:picMkLst>
            <pc:docMk/>
            <pc:sldMk cId="2576519596" sldId="2144328256"/>
            <ac:picMk id="35" creationId="{048ADA3D-9C02-4EC5-B8E8-38C7956A15E4}"/>
          </ac:picMkLst>
        </pc:picChg>
        <pc:picChg chg="add mod">
          <ac:chgData name="Reed Kiely" userId="768be38e-2fb5-40ce-925d-bd8e9d9e3c31" providerId="ADAL" clId="{2D7A5D16-61C7-44D7-8480-2E02CFE89301}" dt="2022-03-22T16:04:24.916" v="33"/>
          <ac:picMkLst>
            <pc:docMk/>
            <pc:sldMk cId="2576519596" sldId="2144328256"/>
            <ac:picMk id="36" creationId="{ADA8BAD5-9E5D-414F-915F-D9249B04932D}"/>
          </ac:picMkLst>
        </pc:picChg>
        <pc:picChg chg="add mod">
          <ac:chgData name="Reed Kiely" userId="768be38e-2fb5-40ce-925d-bd8e9d9e3c31" providerId="ADAL" clId="{2D7A5D16-61C7-44D7-8480-2E02CFE89301}" dt="2022-03-22T16:23:30.910" v="215" actId="14100"/>
          <ac:picMkLst>
            <pc:docMk/>
            <pc:sldMk cId="2576519596" sldId="2144328256"/>
            <ac:picMk id="39" creationId="{CAD0BA69-907B-46F9-BB8D-14522662942C}"/>
          </ac:picMkLst>
        </pc:picChg>
        <pc:picChg chg="del">
          <ac:chgData name="Reed Kiely" userId="768be38e-2fb5-40ce-925d-bd8e9d9e3c31" providerId="ADAL" clId="{2D7A5D16-61C7-44D7-8480-2E02CFE89301}" dt="2022-03-22T16:04:24.637" v="32" actId="478"/>
          <ac:picMkLst>
            <pc:docMk/>
            <pc:sldMk cId="2576519596" sldId="2144328256"/>
            <ac:picMk id="51" creationId="{AC56DAD7-7761-480D-8123-E813A756EF3F}"/>
          </ac:picMkLst>
        </pc:picChg>
        <pc:picChg chg="add mod">
          <ac:chgData name="Reed Kiely" userId="768be38e-2fb5-40ce-925d-bd8e9d9e3c31" providerId="ADAL" clId="{2D7A5D16-61C7-44D7-8480-2E02CFE89301}" dt="2022-03-22T16:08:59.841" v="165" actId="1038"/>
          <ac:picMkLst>
            <pc:docMk/>
            <pc:sldMk cId="2576519596" sldId="2144328256"/>
            <ac:picMk id="59" creationId="{18100848-C015-416A-958A-493A87BC46B9}"/>
          </ac:picMkLst>
        </pc:picChg>
        <pc:picChg chg="add mod">
          <ac:chgData name="Reed Kiely" userId="768be38e-2fb5-40ce-925d-bd8e9d9e3c31" providerId="ADAL" clId="{2D7A5D16-61C7-44D7-8480-2E02CFE89301}" dt="2022-03-22T16:08:54.363" v="162" actId="1038"/>
          <ac:picMkLst>
            <pc:docMk/>
            <pc:sldMk cId="2576519596" sldId="2144328256"/>
            <ac:picMk id="60" creationId="{2233874C-486A-4325-BA42-037A11230CD8}"/>
          </ac:picMkLst>
        </pc:picChg>
        <pc:picChg chg="del">
          <ac:chgData name="Reed Kiely" userId="768be38e-2fb5-40ce-925d-bd8e9d9e3c31" providerId="ADAL" clId="{2D7A5D16-61C7-44D7-8480-2E02CFE89301}" dt="2022-03-22T16:04:24.637" v="32" actId="478"/>
          <ac:picMkLst>
            <pc:docMk/>
            <pc:sldMk cId="2576519596" sldId="2144328256"/>
            <ac:picMk id="90" creationId="{7B0E3909-B56C-4638-A035-9661332D9CE3}"/>
          </ac:picMkLst>
        </pc:picChg>
        <pc:picChg chg="del">
          <ac:chgData name="Reed Kiely" userId="768be38e-2fb5-40ce-925d-bd8e9d9e3c31" providerId="ADAL" clId="{2D7A5D16-61C7-44D7-8480-2E02CFE89301}" dt="2022-03-22T16:05:35.628" v="49" actId="478"/>
          <ac:picMkLst>
            <pc:docMk/>
            <pc:sldMk cId="2576519596" sldId="2144328256"/>
            <ac:picMk id="92" creationId="{F4A62637-B07E-460B-B3C5-C33E0A02FB47}"/>
          </ac:picMkLst>
        </pc:picChg>
        <pc:cxnChg chg="del">
          <ac:chgData name="Reed Kiely" userId="768be38e-2fb5-40ce-925d-bd8e9d9e3c31" providerId="ADAL" clId="{2D7A5D16-61C7-44D7-8480-2E02CFE89301}" dt="2022-03-22T16:04:11.867" v="30" actId="478"/>
          <ac:cxnSpMkLst>
            <pc:docMk/>
            <pc:sldMk cId="2576519596" sldId="2144328256"/>
            <ac:cxnSpMk id="87" creationId="{77511724-A06E-4227-8264-3C0CCB3562D6}"/>
          </ac:cxnSpMkLst>
        </pc:cxnChg>
        <pc:cxnChg chg="del">
          <ac:chgData name="Reed Kiely" userId="768be38e-2fb5-40ce-925d-bd8e9d9e3c31" providerId="ADAL" clId="{2D7A5D16-61C7-44D7-8480-2E02CFE89301}" dt="2022-03-22T16:04:11.867" v="30" actId="478"/>
          <ac:cxnSpMkLst>
            <pc:docMk/>
            <pc:sldMk cId="2576519596" sldId="2144328256"/>
            <ac:cxnSpMk id="88" creationId="{5A3363F7-27FF-4D70-8EFA-886EAE2CF8F2}"/>
          </ac:cxnSpMkLst>
        </pc:cxnChg>
        <pc:cxnChg chg="del">
          <ac:chgData name="Reed Kiely" userId="768be38e-2fb5-40ce-925d-bd8e9d9e3c31" providerId="ADAL" clId="{2D7A5D16-61C7-44D7-8480-2E02CFE89301}" dt="2022-03-22T16:04:11.867" v="30" actId="478"/>
          <ac:cxnSpMkLst>
            <pc:docMk/>
            <pc:sldMk cId="2576519596" sldId="2144328256"/>
            <ac:cxnSpMk id="89" creationId="{56927C6F-7E0F-42C0-84DC-262FFFF73C0F}"/>
          </ac:cxnSpMkLst>
        </pc:cxnChg>
      </pc:sldChg>
      <pc:sldChg chg="modSp mod">
        <pc:chgData name="Reed Kiely" userId="768be38e-2fb5-40ce-925d-bd8e9d9e3c31" providerId="ADAL" clId="{2D7A5D16-61C7-44D7-8480-2E02CFE89301}" dt="2022-03-22T21:44:01.879" v="839" actId="1037"/>
        <pc:sldMkLst>
          <pc:docMk/>
          <pc:sldMk cId="3557154419" sldId="2144328256"/>
        </pc:sldMkLst>
        <pc:spChg chg="mod">
          <ac:chgData name="Reed Kiely" userId="768be38e-2fb5-40ce-925d-bd8e9d9e3c31" providerId="ADAL" clId="{2D7A5D16-61C7-44D7-8480-2E02CFE89301}" dt="2022-03-22T21:44:01.879" v="839" actId="1037"/>
          <ac:spMkLst>
            <pc:docMk/>
            <pc:sldMk cId="3557154419" sldId="2144328256"/>
            <ac:spMk id="24" creationId="{FE51337C-7111-4FDD-BD9E-AAF8EAD4F674}"/>
          </ac:spMkLst>
        </pc:spChg>
      </pc:sldChg>
      <pc:sldChg chg="modSp mod">
        <pc:chgData name="Reed Kiely" userId="768be38e-2fb5-40ce-925d-bd8e9d9e3c31" providerId="ADAL" clId="{2D7A5D16-61C7-44D7-8480-2E02CFE89301}" dt="2022-03-22T18:30:13.531" v="595" actId="20577"/>
        <pc:sldMkLst>
          <pc:docMk/>
          <pc:sldMk cId="520152090" sldId="2144328263"/>
        </pc:sldMkLst>
        <pc:spChg chg="mod">
          <ac:chgData name="Reed Kiely" userId="768be38e-2fb5-40ce-925d-bd8e9d9e3c31" providerId="ADAL" clId="{2D7A5D16-61C7-44D7-8480-2E02CFE89301}" dt="2022-03-22T16:22:53.742" v="183" actId="1076"/>
          <ac:spMkLst>
            <pc:docMk/>
            <pc:sldMk cId="520152090" sldId="2144328263"/>
            <ac:spMk id="21" creationId="{AB77EFEB-56CD-4D1C-B279-D39BDE876330}"/>
          </ac:spMkLst>
        </pc:spChg>
        <pc:spChg chg="mod">
          <ac:chgData name="Reed Kiely" userId="768be38e-2fb5-40ce-925d-bd8e9d9e3c31" providerId="ADAL" clId="{2D7A5D16-61C7-44D7-8480-2E02CFE89301}" dt="2022-03-22T18:30:13.531" v="595" actId="20577"/>
          <ac:spMkLst>
            <pc:docMk/>
            <pc:sldMk cId="520152090" sldId="2144328263"/>
            <ac:spMk id="23" creationId="{DB5FBE90-B76F-4A35-94B8-15BCF9AE4630}"/>
          </ac:spMkLst>
        </pc:spChg>
      </pc:sldChg>
      <pc:sldChg chg="add ord">
        <pc:chgData name="Reed Kiely" userId="768be38e-2fb5-40ce-925d-bd8e9d9e3c31" providerId="ADAL" clId="{2D7A5D16-61C7-44D7-8480-2E02CFE89301}" dt="2022-03-22T16:08:46.700" v="157"/>
        <pc:sldMkLst>
          <pc:docMk/>
          <pc:sldMk cId="245357489" sldId="2144328276"/>
        </pc:sldMkLst>
      </pc:sldChg>
      <pc:sldChg chg="modSp mod">
        <pc:chgData name="Reed Kiely" userId="768be38e-2fb5-40ce-925d-bd8e9d9e3c31" providerId="ADAL" clId="{2D7A5D16-61C7-44D7-8480-2E02CFE89301}" dt="2022-03-22T18:34:53.424" v="672" actId="1076"/>
        <pc:sldMkLst>
          <pc:docMk/>
          <pc:sldMk cId="479110058" sldId="2144328279"/>
        </pc:sldMkLst>
        <pc:spChg chg="mod">
          <ac:chgData name="Reed Kiely" userId="768be38e-2fb5-40ce-925d-bd8e9d9e3c31" providerId="ADAL" clId="{2D7A5D16-61C7-44D7-8480-2E02CFE89301}" dt="2022-03-22T18:32:03.772" v="646" actId="20577"/>
          <ac:spMkLst>
            <pc:docMk/>
            <pc:sldMk cId="479110058" sldId="2144328279"/>
            <ac:spMk id="20" creationId="{F5290E3C-D913-4324-9F7C-7AB204FAA4D7}"/>
          </ac:spMkLst>
        </pc:spChg>
        <pc:picChg chg="mod">
          <ac:chgData name="Reed Kiely" userId="768be38e-2fb5-40ce-925d-bd8e9d9e3c31" providerId="ADAL" clId="{2D7A5D16-61C7-44D7-8480-2E02CFE89301}" dt="2022-03-22T18:34:53.424" v="672" actId="1076"/>
          <ac:picMkLst>
            <pc:docMk/>
            <pc:sldMk cId="479110058" sldId="2144328279"/>
            <ac:picMk id="4" creationId="{BDC38380-090D-4E81-9413-E88AF15EDECE}"/>
          </ac:picMkLst>
        </pc:picChg>
      </pc:sldChg>
      <pc:sldChg chg="add ord">
        <pc:chgData name="Reed Kiely" userId="768be38e-2fb5-40ce-925d-bd8e9d9e3c31" providerId="ADAL" clId="{2D7A5D16-61C7-44D7-8480-2E02CFE89301}" dt="2022-03-22T16:33:44.462" v="369"/>
        <pc:sldMkLst>
          <pc:docMk/>
          <pc:sldMk cId="4234212713" sldId="2144328294"/>
        </pc:sldMkLst>
      </pc:sldChg>
      <pc:sldChg chg="addSp delSp modSp mod">
        <pc:chgData name="Reed Kiely" userId="768be38e-2fb5-40ce-925d-bd8e9d9e3c31" providerId="ADAL" clId="{2D7A5D16-61C7-44D7-8480-2E02CFE89301}" dt="2022-03-22T18:48:17.957" v="833" actId="166"/>
        <pc:sldMkLst>
          <pc:docMk/>
          <pc:sldMk cId="2005759645" sldId="2144328297"/>
        </pc:sldMkLst>
        <pc:spChg chg="add mod">
          <ac:chgData name="Reed Kiely" userId="768be38e-2fb5-40ce-925d-bd8e9d9e3c31" providerId="ADAL" clId="{2D7A5D16-61C7-44D7-8480-2E02CFE89301}" dt="2022-03-22T18:48:13.863" v="832" actId="14100"/>
          <ac:spMkLst>
            <pc:docMk/>
            <pc:sldMk cId="2005759645" sldId="2144328297"/>
            <ac:spMk id="21" creationId="{30ED3473-4F86-4FB1-A161-6E318FE6BB97}"/>
          </ac:spMkLst>
        </pc:spChg>
        <pc:spChg chg="mod">
          <ac:chgData name="Reed Kiely" userId="768be38e-2fb5-40ce-925d-bd8e9d9e3c31" providerId="ADAL" clId="{2D7A5D16-61C7-44D7-8480-2E02CFE89301}" dt="2022-03-22T18:29:56.622" v="571" actId="20577"/>
          <ac:spMkLst>
            <pc:docMk/>
            <pc:sldMk cId="2005759645" sldId="2144328297"/>
            <ac:spMk id="23" creationId="{DB5FBE90-B76F-4A35-94B8-15BCF9AE4630}"/>
          </ac:spMkLst>
        </pc:spChg>
        <pc:spChg chg="mod">
          <ac:chgData name="Reed Kiely" userId="768be38e-2fb5-40ce-925d-bd8e9d9e3c31" providerId="ADAL" clId="{2D7A5D16-61C7-44D7-8480-2E02CFE89301}" dt="2022-03-22T16:22:40.032" v="179" actId="1036"/>
          <ac:spMkLst>
            <pc:docMk/>
            <pc:sldMk cId="2005759645" sldId="2144328297"/>
            <ac:spMk id="29" creationId="{8AA86CDA-DA0B-491A-9DB9-74935700AE4E}"/>
          </ac:spMkLst>
        </pc:spChg>
        <pc:spChg chg="mod">
          <ac:chgData name="Reed Kiely" userId="768be38e-2fb5-40ce-925d-bd8e9d9e3c31" providerId="ADAL" clId="{2D7A5D16-61C7-44D7-8480-2E02CFE89301}" dt="2022-03-22T16:22:40.032" v="179" actId="1036"/>
          <ac:spMkLst>
            <pc:docMk/>
            <pc:sldMk cId="2005759645" sldId="2144328297"/>
            <ac:spMk id="30" creationId="{4A131CA9-BEDF-43ED-9310-F16FA11808A6}"/>
          </ac:spMkLst>
        </pc:spChg>
        <pc:spChg chg="mod">
          <ac:chgData name="Reed Kiely" userId="768be38e-2fb5-40ce-925d-bd8e9d9e3c31" providerId="ADAL" clId="{2D7A5D16-61C7-44D7-8480-2E02CFE89301}" dt="2022-03-22T16:22:40.032" v="179" actId="1036"/>
          <ac:spMkLst>
            <pc:docMk/>
            <pc:sldMk cId="2005759645" sldId="2144328297"/>
            <ac:spMk id="31" creationId="{E19652B4-2745-4190-81DC-5056EF538563}"/>
          </ac:spMkLst>
        </pc:spChg>
        <pc:spChg chg="mod">
          <ac:chgData name="Reed Kiely" userId="768be38e-2fb5-40ce-925d-bd8e9d9e3c31" providerId="ADAL" clId="{2D7A5D16-61C7-44D7-8480-2E02CFE89301}" dt="2022-03-22T16:22:44.560" v="182" actId="1036"/>
          <ac:spMkLst>
            <pc:docMk/>
            <pc:sldMk cId="2005759645" sldId="2144328297"/>
            <ac:spMk id="32" creationId="{C497E2FD-D3C9-41D6-967A-479CC4C1BEBB}"/>
          </ac:spMkLst>
        </pc:spChg>
        <pc:spChg chg="mod">
          <ac:chgData name="Reed Kiely" userId="768be38e-2fb5-40ce-925d-bd8e9d9e3c31" providerId="ADAL" clId="{2D7A5D16-61C7-44D7-8480-2E02CFE89301}" dt="2022-03-22T16:22:40.032" v="179" actId="1036"/>
          <ac:spMkLst>
            <pc:docMk/>
            <pc:sldMk cId="2005759645" sldId="2144328297"/>
            <ac:spMk id="33" creationId="{99E1C62F-BBCA-4609-832D-AF75585C4061}"/>
          </ac:spMkLst>
        </pc:spChg>
        <pc:spChg chg="mod">
          <ac:chgData name="Reed Kiely" userId="768be38e-2fb5-40ce-925d-bd8e9d9e3c31" providerId="ADAL" clId="{2D7A5D16-61C7-44D7-8480-2E02CFE89301}" dt="2022-03-22T16:22:40.032" v="179" actId="1036"/>
          <ac:spMkLst>
            <pc:docMk/>
            <pc:sldMk cId="2005759645" sldId="2144328297"/>
            <ac:spMk id="34" creationId="{06EDA0D9-89C0-4F0E-B501-849AB3B665B8}"/>
          </ac:spMkLst>
        </pc:spChg>
        <pc:spChg chg="mod">
          <ac:chgData name="Reed Kiely" userId="768be38e-2fb5-40ce-925d-bd8e9d9e3c31" providerId="ADAL" clId="{2D7A5D16-61C7-44D7-8480-2E02CFE89301}" dt="2022-03-22T16:22:40.032" v="179" actId="1036"/>
          <ac:spMkLst>
            <pc:docMk/>
            <pc:sldMk cId="2005759645" sldId="2144328297"/>
            <ac:spMk id="35" creationId="{273AE458-7357-49D3-B752-22C54FCED37A}"/>
          </ac:spMkLst>
        </pc:spChg>
        <pc:spChg chg="mod">
          <ac:chgData name="Reed Kiely" userId="768be38e-2fb5-40ce-925d-bd8e9d9e3c31" providerId="ADAL" clId="{2D7A5D16-61C7-44D7-8480-2E02CFE89301}" dt="2022-03-22T16:22:40.032" v="179" actId="1036"/>
          <ac:spMkLst>
            <pc:docMk/>
            <pc:sldMk cId="2005759645" sldId="2144328297"/>
            <ac:spMk id="36" creationId="{0FBFABD4-6312-430F-BD15-7C9FA0958BCD}"/>
          </ac:spMkLst>
        </pc:spChg>
        <pc:spChg chg="add del mod ord">
          <ac:chgData name="Reed Kiely" userId="768be38e-2fb5-40ce-925d-bd8e9d9e3c31" providerId="ADAL" clId="{2D7A5D16-61C7-44D7-8480-2E02CFE89301}" dt="2022-03-22T18:48:17.957" v="833" actId="166"/>
          <ac:spMkLst>
            <pc:docMk/>
            <pc:sldMk cId="2005759645" sldId="2144328297"/>
            <ac:spMk id="37" creationId="{437B64F9-2CEA-4C53-8B33-005C99318F0E}"/>
          </ac:spMkLst>
        </pc:spChg>
        <pc:graphicFrameChg chg="mod">
          <ac:chgData name="Reed Kiely" userId="768be38e-2fb5-40ce-925d-bd8e9d9e3c31" providerId="ADAL" clId="{2D7A5D16-61C7-44D7-8480-2E02CFE89301}" dt="2022-03-22T16:22:40.032" v="179" actId="1036"/>
          <ac:graphicFrameMkLst>
            <pc:docMk/>
            <pc:sldMk cId="2005759645" sldId="2144328297"/>
            <ac:graphicFrameMk id="28" creationId="{20046899-E0DA-47BA-ABF8-71780912639F}"/>
          </ac:graphicFrameMkLst>
        </pc:graphicFrameChg>
      </pc:sldChg>
      <pc:sldChg chg="modSp mod">
        <pc:chgData name="Reed Kiely" userId="768be38e-2fb5-40ce-925d-bd8e9d9e3c31" providerId="ADAL" clId="{2D7A5D16-61C7-44D7-8480-2E02CFE89301}" dt="2022-03-22T21:43:55.465" v="836" actId="1037"/>
        <pc:sldMkLst>
          <pc:docMk/>
          <pc:sldMk cId="2177344345" sldId="2144328298"/>
        </pc:sldMkLst>
        <pc:spChg chg="mod">
          <ac:chgData name="Reed Kiely" userId="768be38e-2fb5-40ce-925d-bd8e9d9e3c31" providerId="ADAL" clId="{2D7A5D16-61C7-44D7-8480-2E02CFE89301}" dt="2022-03-22T21:43:55.465" v="836" actId="1037"/>
          <ac:spMkLst>
            <pc:docMk/>
            <pc:sldMk cId="2177344345" sldId="2144328298"/>
            <ac:spMk id="24" creationId="{FE51337C-7111-4FDD-BD9E-AAF8EAD4F674}"/>
          </ac:spMkLst>
        </pc:spChg>
      </pc:sldChg>
      <pc:sldChg chg="addSp delSp modSp add mod">
        <pc:chgData name="Reed Kiely" userId="768be38e-2fb5-40ce-925d-bd8e9d9e3c31" providerId="ADAL" clId="{2D7A5D16-61C7-44D7-8480-2E02CFE89301}" dt="2022-03-22T18:34:20.925" v="666" actId="1076"/>
        <pc:sldMkLst>
          <pc:docMk/>
          <pc:sldMk cId="2326283701" sldId="2144328298"/>
        </pc:sldMkLst>
        <pc:spChg chg="mod">
          <ac:chgData name="Reed Kiely" userId="768be38e-2fb5-40ce-925d-bd8e9d9e3c31" providerId="ADAL" clId="{2D7A5D16-61C7-44D7-8480-2E02CFE89301}" dt="2022-03-22T16:33:14.768" v="360" actId="207"/>
          <ac:spMkLst>
            <pc:docMk/>
            <pc:sldMk cId="2326283701" sldId="2144328298"/>
            <ac:spMk id="24" creationId="{FE51337C-7111-4FDD-BD9E-AAF8EAD4F674}"/>
          </ac:spMkLst>
        </pc:spChg>
        <pc:spChg chg="add mod">
          <ac:chgData name="Reed Kiely" userId="768be38e-2fb5-40ce-925d-bd8e9d9e3c31" providerId="ADAL" clId="{2D7A5D16-61C7-44D7-8480-2E02CFE89301}" dt="2022-03-22T16:24:35.747" v="229" actId="404"/>
          <ac:spMkLst>
            <pc:docMk/>
            <pc:sldMk cId="2326283701" sldId="2144328298"/>
            <ac:spMk id="27" creationId="{810E5FD5-3B43-4CE8-864D-5F2D0E26ECD3}"/>
          </ac:spMkLst>
        </pc:spChg>
        <pc:spChg chg="add mod">
          <ac:chgData name="Reed Kiely" userId="768be38e-2fb5-40ce-925d-bd8e9d9e3c31" providerId="ADAL" clId="{2D7A5D16-61C7-44D7-8480-2E02CFE89301}" dt="2022-03-22T16:29:45.664" v="304" actId="14100"/>
          <ac:spMkLst>
            <pc:docMk/>
            <pc:sldMk cId="2326283701" sldId="2144328298"/>
            <ac:spMk id="28" creationId="{A6D0AE49-219A-4174-B1A2-6CD9C14927CD}"/>
          </ac:spMkLst>
        </pc:spChg>
        <pc:spChg chg="mod topLvl">
          <ac:chgData name="Reed Kiely" userId="768be38e-2fb5-40ce-925d-bd8e9d9e3c31" providerId="ADAL" clId="{2D7A5D16-61C7-44D7-8480-2E02CFE89301}" dt="2022-03-22T18:34:15.890" v="664" actId="1076"/>
          <ac:spMkLst>
            <pc:docMk/>
            <pc:sldMk cId="2326283701" sldId="2144328298"/>
            <ac:spMk id="32" creationId="{CF5CD1BC-019E-4D32-8932-54A4C09D598B}"/>
          </ac:spMkLst>
        </pc:spChg>
        <pc:spChg chg="mod topLvl">
          <ac:chgData name="Reed Kiely" userId="768be38e-2fb5-40ce-925d-bd8e9d9e3c31" providerId="ADAL" clId="{2D7A5D16-61C7-44D7-8480-2E02CFE89301}" dt="2022-03-22T18:34:15.890" v="664" actId="1076"/>
          <ac:spMkLst>
            <pc:docMk/>
            <pc:sldMk cId="2326283701" sldId="2144328298"/>
            <ac:spMk id="33" creationId="{BE575C1F-B871-460E-A5A8-EB87DDAA3A62}"/>
          </ac:spMkLst>
        </pc:spChg>
        <pc:spChg chg="del">
          <ac:chgData name="Reed Kiely" userId="768be38e-2fb5-40ce-925d-bd8e9d9e3c31" providerId="ADAL" clId="{2D7A5D16-61C7-44D7-8480-2E02CFE89301}" dt="2022-03-22T16:23:42.969" v="217" actId="478"/>
          <ac:spMkLst>
            <pc:docMk/>
            <pc:sldMk cId="2326283701" sldId="2144328298"/>
            <ac:spMk id="34" creationId="{C86A1B5C-1444-45E2-98E7-3EE1057B7854}"/>
          </ac:spMkLst>
        </pc:spChg>
        <pc:spChg chg="mod">
          <ac:chgData name="Reed Kiely" userId="768be38e-2fb5-40ce-925d-bd8e9d9e3c31" providerId="ADAL" clId="{2D7A5D16-61C7-44D7-8480-2E02CFE89301}" dt="2022-03-22T18:34:20.925" v="666" actId="1076"/>
          <ac:spMkLst>
            <pc:docMk/>
            <pc:sldMk cId="2326283701" sldId="2144328298"/>
            <ac:spMk id="35" creationId="{09BE57A2-6E43-447F-962A-30596A8F6491}"/>
          </ac:spMkLst>
        </pc:spChg>
        <pc:spChg chg="del">
          <ac:chgData name="Reed Kiely" userId="768be38e-2fb5-40ce-925d-bd8e9d9e3c31" providerId="ADAL" clId="{2D7A5D16-61C7-44D7-8480-2E02CFE89301}" dt="2022-03-22T16:24:17.617" v="224" actId="478"/>
          <ac:spMkLst>
            <pc:docMk/>
            <pc:sldMk cId="2326283701" sldId="2144328298"/>
            <ac:spMk id="38" creationId="{73851BD9-E902-4017-B780-F06865C6C84F}"/>
          </ac:spMkLst>
        </pc:spChg>
        <pc:spChg chg="mod topLvl">
          <ac:chgData name="Reed Kiely" userId="768be38e-2fb5-40ce-925d-bd8e9d9e3c31" providerId="ADAL" clId="{2D7A5D16-61C7-44D7-8480-2E02CFE89301}" dt="2022-03-22T18:34:15.890" v="664" actId="1076"/>
          <ac:spMkLst>
            <pc:docMk/>
            <pc:sldMk cId="2326283701" sldId="2144328298"/>
            <ac:spMk id="40" creationId="{FE387A39-63D2-40F6-8CB7-6C411603910B}"/>
          </ac:spMkLst>
        </pc:spChg>
        <pc:spChg chg="del">
          <ac:chgData name="Reed Kiely" userId="768be38e-2fb5-40ce-925d-bd8e9d9e3c31" providerId="ADAL" clId="{2D7A5D16-61C7-44D7-8480-2E02CFE89301}" dt="2022-03-22T16:23:39.901" v="216" actId="478"/>
          <ac:spMkLst>
            <pc:docMk/>
            <pc:sldMk cId="2326283701" sldId="2144328298"/>
            <ac:spMk id="41" creationId="{38C642E3-9A61-4C74-B471-960D279200FD}"/>
          </ac:spMkLst>
        </pc:spChg>
        <pc:spChg chg="del">
          <ac:chgData name="Reed Kiely" userId="768be38e-2fb5-40ce-925d-bd8e9d9e3c31" providerId="ADAL" clId="{2D7A5D16-61C7-44D7-8480-2E02CFE89301}" dt="2022-03-22T16:23:39.901" v="216" actId="478"/>
          <ac:spMkLst>
            <pc:docMk/>
            <pc:sldMk cId="2326283701" sldId="2144328298"/>
            <ac:spMk id="42" creationId="{AA0A8597-DF60-4917-B80D-632F806C028F}"/>
          </ac:spMkLst>
        </pc:spChg>
        <pc:spChg chg="del">
          <ac:chgData name="Reed Kiely" userId="768be38e-2fb5-40ce-925d-bd8e9d9e3c31" providerId="ADAL" clId="{2D7A5D16-61C7-44D7-8480-2E02CFE89301}" dt="2022-03-22T16:23:39.901" v="216" actId="478"/>
          <ac:spMkLst>
            <pc:docMk/>
            <pc:sldMk cId="2326283701" sldId="2144328298"/>
            <ac:spMk id="43" creationId="{818EF930-8CF9-4EE4-9EB2-634923B0086F}"/>
          </ac:spMkLst>
        </pc:spChg>
        <pc:spChg chg="del">
          <ac:chgData name="Reed Kiely" userId="768be38e-2fb5-40ce-925d-bd8e9d9e3c31" providerId="ADAL" clId="{2D7A5D16-61C7-44D7-8480-2E02CFE89301}" dt="2022-03-22T16:23:39.901" v="216" actId="478"/>
          <ac:spMkLst>
            <pc:docMk/>
            <pc:sldMk cId="2326283701" sldId="2144328298"/>
            <ac:spMk id="44" creationId="{2365AC0F-56BA-4029-A1EF-C63D7776B653}"/>
          </ac:spMkLst>
        </pc:spChg>
        <pc:spChg chg="del">
          <ac:chgData name="Reed Kiely" userId="768be38e-2fb5-40ce-925d-bd8e9d9e3c31" providerId="ADAL" clId="{2D7A5D16-61C7-44D7-8480-2E02CFE89301}" dt="2022-03-22T16:23:39.901" v="216" actId="478"/>
          <ac:spMkLst>
            <pc:docMk/>
            <pc:sldMk cId="2326283701" sldId="2144328298"/>
            <ac:spMk id="45" creationId="{103A603A-996A-4770-997F-8B3AA061314D}"/>
          </ac:spMkLst>
        </pc:spChg>
        <pc:spChg chg="add mod">
          <ac:chgData name="Reed Kiely" userId="768be38e-2fb5-40ce-925d-bd8e9d9e3c31" providerId="ADAL" clId="{2D7A5D16-61C7-44D7-8480-2E02CFE89301}" dt="2022-03-22T18:34:15.890" v="664" actId="1076"/>
          <ac:spMkLst>
            <pc:docMk/>
            <pc:sldMk cId="2326283701" sldId="2144328298"/>
            <ac:spMk id="49" creationId="{423F8112-C214-4993-8C0F-77BC5ECDDA4A}"/>
          </ac:spMkLst>
        </pc:spChg>
        <pc:spChg chg="mod">
          <ac:chgData name="Reed Kiely" userId="768be38e-2fb5-40ce-925d-bd8e9d9e3c31" providerId="ADAL" clId="{2D7A5D16-61C7-44D7-8480-2E02CFE89301}" dt="2022-03-22T16:25:27.973" v="237" actId="404"/>
          <ac:spMkLst>
            <pc:docMk/>
            <pc:sldMk cId="2326283701" sldId="2144328298"/>
            <ac:spMk id="51" creationId="{E7C050C7-D3FD-4D79-BA39-32118BDF0D6F}"/>
          </ac:spMkLst>
        </pc:spChg>
        <pc:spChg chg="mod">
          <ac:chgData name="Reed Kiely" userId="768be38e-2fb5-40ce-925d-bd8e9d9e3c31" providerId="ADAL" clId="{2D7A5D16-61C7-44D7-8480-2E02CFE89301}" dt="2022-03-22T16:29:12" v="287" actId="1076"/>
          <ac:spMkLst>
            <pc:docMk/>
            <pc:sldMk cId="2326283701" sldId="2144328298"/>
            <ac:spMk id="52" creationId="{EA31F624-1E67-4A65-A4D2-DEB68D0CD695}"/>
          </ac:spMkLst>
        </pc:spChg>
        <pc:spChg chg="mod">
          <ac:chgData name="Reed Kiely" userId="768be38e-2fb5-40ce-925d-bd8e9d9e3c31" providerId="ADAL" clId="{2D7A5D16-61C7-44D7-8480-2E02CFE89301}" dt="2022-03-22T16:25:10.829" v="232"/>
          <ac:spMkLst>
            <pc:docMk/>
            <pc:sldMk cId="2326283701" sldId="2144328298"/>
            <ac:spMk id="54" creationId="{0F4E0C33-92FC-4A2B-8517-9BD45A81A79F}"/>
          </ac:spMkLst>
        </pc:spChg>
        <pc:spChg chg="mod">
          <ac:chgData name="Reed Kiely" userId="768be38e-2fb5-40ce-925d-bd8e9d9e3c31" providerId="ADAL" clId="{2D7A5D16-61C7-44D7-8480-2E02CFE89301}" dt="2022-03-22T16:25:10.829" v="232"/>
          <ac:spMkLst>
            <pc:docMk/>
            <pc:sldMk cId="2326283701" sldId="2144328298"/>
            <ac:spMk id="55" creationId="{C4A769BE-5AB7-4813-9109-CDB75B2AAD3E}"/>
          </ac:spMkLst>
        </pc:spChg>
        <pc:spChg chg="mod">
          <ac:chgData name="Reed Kiely" userId="768be38e-2fb5-40ce-925d-bd8e9d9e3c31" providerId="ADAL" clId="{2D7A5D16-61C7-44D7-8480-2E02CFE89301}" dt="2022-03-22T16:25:10.829" v="232"/>
          <ac:spMkLst>
            <pc:docMk/>
            <pc:sldMk cId="2326283701" sldId="2144328298"/>
            <ac:spMk id="56" creationId="{92EBCCC2-660B-472F-8EAF-D84A4982FF9C}"/>
          </ac:spMkLst>
        </pc:spChg>
        <pc:spChg chg="mod">
          <ac:chgData name="Reed Kiely" userId="768be38e-2fb5-40ce-925d-bd8e9d9e3c31" providerId="ADAL" clId="{2D7A5D16-61C7-44D7-8480-2E02CFE89301}" dt="2022-03-22T16:25:10.829" v="232"/>
          <ac:spMkLst>
            <pc:docMk/>
            <pc:sldMk cId="2326283701" sldId="2144328298"/>
            <ac:spMk id="57" creationId="{1A112DAC-EE25-4EF5-91CF-1669E0E4D902}"/>
          </ac:spMkLst>
        </pc:spChg>
        <pc:spChg chg="mod">
          <ac:chgData name="Reed Kiely" userId="768be38e-2fb5-40ce-925d-bd8e9d9e3c31" providerId="ADAL" clId="{2D7A5D16-61C7-44D7-8480-2E02CFE89301}" dt="2022-03-22T16:23:55.153" v="220" actId="1076"/>
          <ac:spMkLst>
            <pc:docMk/>
            <pc:sldMk cId="2326283701" sldId="2144328298"/>
            <ac:spMk id="58" creationId="{BD1B8452-A97B-4AF7-B912-CC07C37EC174}"/>
          </ac:spMkLst>
        </pc:spChg>
        <pc:spChg chg="mod">
          <ac:chgData name="Reed Kiely" userId="768be38e-2fb5-40ce-925d-bd8e9d9e3c31" providerId="ADAL" clId="{2D7A5D16-61C7-44D7-8480-2E02CFE89301}" dt="2022-03-22T16:25:10.829" v="232"/>
          <ac:spMkLst>
            <pc:docMk/>
            <pc:sldMk cId="2326283701" sldId="2144328298"/>
            <ac:spMk id="61" creationId="{9CC3FCC8-66E6-4B9E-99C0-19DEF1F6A478}"/>
          </ac:spMkLst>
        </pc:spChg>
        <pc:spChg chg="add del mod">
          <ac:chgData name="Reed Kiely" userId="768be38e-2fb5-40ce-925d-bd8e9d9e3c31" providerId="ADAL" clId="{2D7A5D16-61C7-44D7-8480-2E02CFE89301}" dt="2022-03-22T16:33:16.494" v="361" actId="478"/>
          <ac:spMkLst>
            <pc:docMk/>
            <pc:sldMk cId="2326283701" sldId="2144328298"/>
            <ac:spMk id="63" creationId="{30182B30-1072-4834-BC76-F12FE85186C6}"/>
          </ac:spMkLst>
        </pc:spChg>
        <pc:spChg chg="mod topLvl">
          <ac:chgData name="Reed Kiely" userId="768be38e-2fb5-40ce-925d-bd8e9d9e3c31" providerId="ADAL" clId="{2D7A5D16-61C7-44D7-8480-2E02CFE89301}" dt="2022-03-22T18:34:15.890" v="664" actId="1076"/>
          <ac:spMkLst>
            <pc:docMk/>
            <pc:sldMk cId="2326283701" sldId="2144328298"/>
            <ac:spMk id="65" creationId="{270DD426-C6B6-4458-8E25-30E249400EEB}"/>
          </ac:spMkLst>
        </pc:spChg>
        <pc:spChg chg="mod topLvl">
          <ac:chgData name="Reed Kiely" userId="768be38e-2fb5-40ce-925d-bd8e9d9e3c31" providerId="ADAL" clId="{2D7A5D16-61C7-44D7-8480-2E02CFE89301}" dt="2022-03-22T18:34:15.890" v="664" actId="1076"/>
          <ac:spMkLst>
            <pc:docMk/>
            <pc:sldMk cId="2326283701" sldId="2144328298"/>
            <ac:spMk id="66" creationId="{2E5343BA-2C60-46FC-8EBB-9D0B6C483D3B}"/>
          </ac:spMkLst>
        </pc:spChg>
        <pc:spChg chg="mod topLvl">
          <ac:chgData name="Reed Kiely" userId="768be38e-2fb5-40ce-925d-bd8e9d9e3c31" providerId="ADAL" clId="{2D7A5D16-61C7-44D7-8480-2E02CFE89301}" dt="2022-03-22T18:34:15.890" v="664" actId="1076"/>
          <ac:spMkLst>
            <pc:docMk/>
            <pc:sldMk cId="2326283701" sldId="2144328298"/>
            <ac:spMk id="67" creationId="{E4FACAC7-6239-4C31-A177-BC887EFACBC3}"/>
          </ac:spMkLst>
        </pc:spChg>
        <pc:spChg chg="mod">
          <ac:chgData name="Reed Kiely" userId="768be38e-2fb5-40ce-925d-bd8e9d9e3c31" providerId="ADAL" clId="{2D7A5D16-61C7-44D7-8480-2E02CFE89301}" dt="2022-03-22T16:23:22" v="211" actId="14100"/>
          <ac:spMkLst>
            <pc:docMk/>
            <pc:sldMk cId="2326283701" sldId="2144328298"/>
            <ac:spMk id="91" creationId="{2785D820-B170-45A2-B5A5-2AABF27FB549}"/>
          </ac:spMkLst>
        </pc:spChg>
        <pc:grpChg chg="add del mod">
          <ac:chgData name="Reed Kiely" userId="768be38e-2fb5-40ce-925d-bd8e9d9e3c31" providerId="ADAL" clId="{2D7A5D16-61C7-44D7-8480-2E02CFE89301}" dt="2022-03-22T16:26:51.498" v="259" actId="165"/>
          <ac:grpSpMkLst>
            <pc:docMk/>
            <pc:sldMk cId="2326283701" sldId="2144328298"/>
            <ac:grpSpMk id="30" creationId="{CCB6CFD9-3AF1-46D1-8B81-455E692BE848}"/>
          </ac:grpSpMkLst>
        </pc:grpChg>
        <pc:grpChg chg="add mod">
          <ac:chgData name="Reed Kiely" userId="768be38e-2fb5-40ce-925d-bd8e9d9e3c31" providerId="ADAL" clId="{2D7A5D16-61C7-44D7-8480-2E02CFE89301}" dt="2022-03-22T18:34:15.890" v="664" actId="1076"/>
          <ac:grpSpMkLst>
            <pc:docMk/>
            <pc:sldMk cId="2326283701" sldId="2144328298"/>
            <ac:grpSpMk id="50" creationId="{486AF3BB-5CE0-4817-A82B-9B2853CA1341}"/>
          </ac:grpSpMkLst>
        </pc:grpChg>
        <pc:grpChg chg="add mod">
          <ac:chgData name="Reed Kiely" userId="768be38e-2fb5-40ce-925d-bd8e9d9e3c31" providerId="ADAL" clId="{2D7A5D16-61C7-44D7-8480-2E02CFE89301}" dt="2022-03-22T18:34:15.890" v="664" actId="1076"/>
          <ac:grpSpMkLst>
            <pc:docMk/>
            <pc:sldMk cId="2326283701" sldId="2144328298"/>
            <ac:grpSpMk id="53" creationId="{D871AAD5-A9D5-432A-AD66-5DB9EE70BC66}"/>
          </ac:grpSpMkLst>
        </pc:grpChg>
        <pc:grpChg chg="add del mod">
          <ac:chgData name="Reed Kiely" userId="768be38e-2fb5-40ce-925d-bd8e9d9e3c31" providerId="ADAL" clId="{2D7A5D16-61C7-44D7-8480-2E02CFE89301}" dt="2022-03-22T16:27:00.085" v="260" actId="165"/>
          <ac:grpSpMkLst>
            <pc:docMk/>
            <pc:sldMk cId="2326283701" sldId="2144328298"/>
            <ac:grpSpMk id="64" creationId="{F9B56E6B-F45B-409B-AD76-C7FB1389CAA2}"/>
          </ac:grpSpMkLst>
        </pc:grpChg>
        <pc:picChg chg="add mod">
          <ac:chgData name="Reed Kiely" userId="768be38e-2fb5-40ce-925d-bd8e9d9e3c31" providerId="ADAL" clId="{2D7A5D16-61C7-44D7-8480-2E02CFE89301}" dt="2022-03-22T16:23:27.155" v="214" actId="1076"/>
          <ac:picMkLst>
            <pc:docMk/>
            <pc:sldMk cId="2326283701" sldId="2144328298"/>
            <ac:picMk id="26" creationId="{EEA1E334-D18F-4EAF-AFB6-2F61D60D3275}"/>
          </ac:picMkLst>
        </pc:picChg>
        <pc:picChg chg="add mod">
          <ac:chgData name="Reed Kiely" userId="768be38e-2fb5-40ce-925d-bd8e9d9e3c31" providerId="ADAL" clId="{2D7A5D16-61C7-44D7-8480-2E02CFE89301}" dt="2022-03-22T16:24:42.331" v="230"/>
          <ac:picMkLst>
            <pc:docMk/>
            <pc:sldMk cId="2326283701" sldId="2144328298"/>
            <ac:picMk id="29" creationId="{D4B383E3-E106-400C-9942-80FF24631A45}"/>
          </ac:picMkLst>
        </pc:picChg>
        <pc:picChg chg="del">
          <ac:chgData name="Reed Kiely" userId="768be38e-2fb5-40ce-925d-bd8e9d9e3c31" providerId="ADAL" clId="{2D7A5D16-61C7-44D7-8480-2E02CFE89301}" dt="2022-03-22T16:23:39.901" v="216" actId="478"/>
          <ac:picMkLst>
            <pc:docMk/>
            <pc:sldMk cId="2326283701" sldId="2144328298"/>
            <ac:picMk id="35" creationId="{048ADA3D-9C02-4EC5-B8E8-38C7956A15E4}"/>
          </ac:picMkLst>
        </pc:picChg>
        <pc:picChg chg="del">
          <ac:chgData name="Reed Kiely" userId="768be38e-2fb5-40ce-925d-bd8e9d9e3c31" providerId="ADAL" clId="{2D7A5D16-61C7-44D7-8480-2E02CFE89301}" dt="2022-03-22T16:23:42.969" v="217" actId="478"/>
          <ac:picMkLst>
            <pc:docMk/>
            <pc:sldMk cId="2326283701" sldId="2144328298"/>
            <ac:picMk id="36" creationId="{ADA8BAD5-9E5D-414F-915F-D9249B04932D}"/>
          </ac:picMkLst>
        </pc:picChg>
        <pc:picChg chg="del">
          <ac:chgData name="Reed Kiely" userId="768be38e-2fb5-40ce-925d-bd8e9d9e3c31" providerId="ADAL" clId="{2D7A5D16-61C7-44D7-8480-2E02CFE89301}" dt="2022-03-22T16:23:23.591" v="212" actId="478"/>
          <ac:picMkLst>
            <pc:docMk/>
            <pc:sldMk cId="2326283701" sldId="2144328298"/>
            <ac:picMk id="39" creationId="{CAD0BA69-907B-46F9-BB8D-14522662942C}"/>
          </ac:picMkLst>
        </pc:picChg>
        <pc:picChg chg="del">
          <ac:chgData name="Reed Kiely" userId="768be38e-2fb5-40ce-925d-bd8e9d9e3c31" providerId="ADAL" clId="{2D7A5D16-61C7-44D7-8480-2E02CFE89301}" dt="2022-03-22T16:23:39.901" v="216" actId="478"/>
          <ac:picMkLst>
            <pc:docMk/>
            <pc:sldMk cId="2326283701" sldId="2144328298"/>
            <ac:picMk id="59" creationId="{18100848-C015-416A-958A-493A87BC46B9}"/>
          </ac:picMkLst>
        </pc:picChg>
        <pc:picChg chg="del">
          <ac:chgData name="Reed Kiely" userId="768be38e-2fb5-40ce-925d-bd8e9d9e3c31" providerId="ADAL" clId="{2D7A5D16-61C7-44D7-8480-2E02CFE89301}" dt="2022-03-22T16:23:39.901" v="216" actId="478"/>
          <ac:picMkLst>
            <pc:docMk/>
            <pc:sldMk cId="2326283701" sldId="2144328298"/>
            <ac:picMk id="60" creationId="{2233874C-486A-4325-BA42-037A11230CD8}"/>
          </ac:picMkLst>
        </pc:picChg>
        <pc:cxnChg chg="mod">
          <ac:chgData name="Reed Kiely" userId="768be38e-2fb5-40ce-925d-bd8e9d9e3c31" providerId="ADAL" clId="{2D7A5D16-61C7-44D7-8480-2E02CFE89301}" dt="2022-03-22T16:25:10.829" v="232"/>
          <ac:cxnSpMkLst>
            <pc:docMk/>
            <pc:sldMk cId="2326283701" sldId="2144328298"/>
            <ac:cxnSpMk id="62" creationId="{CAC7071A-28DD-4B30-A435-8DD8CE458415}"/>
          </ac:cxnSpMkLst>
        </pc:cxnChg>
      </pc:sldChg>
    </pc:docChg>
  </pc:docChgLst>
  <pc:docChgLst>
    <pc:chgData name="Jason Wiese" userId="4bff8d5b-7de6-4655-b397-69b0afc81113" providerId="ADAL" clId="{ACFBAC1B-20C7-406D-80FA-1A383893F9F9}"/>
    <pc:docChg chg="custSel modSld">
      <pc:chgData name="Jason Wiese" userId="4bff8d5b-7de6-4655-b397-69b0afc81113" providerId="ADAL" clId="{ACFBAC1B-20C7-406D-80FA-1A383893F9F9}" dt="2022-03-29T15:56:49.360" v="230" actId="1035"/>
      <pc:docMkLst>
        <pc:docMk/>
      </pc:docMkLst>
      <pc:sldChg chg="modSp mod">
        <pc:chgData name="Jason Wiese" userId="4bff8d5b-7de6-4655-b397-69b0afc81113" providerId="ADAL" clId="{ACFBAC1B-20C7-406D-80FA-1A383893F9F9}" dt="2022-03-29T15:55:53.635" v="218" actId="1035"/>
        <pc:sldMkLst>
          <pc:docMk/>
          <pc:sldMk cId="845445871" sldId="2144328096"/>
        </pc:sldMkLst>
        <pc:spChg chg="mod">
          <ac:chgData name="Jason Wiese" userId="4bff8d5b-7de6-4655-b397-69b0afc81113" providerId="ADAL" clId="{ACFBAC1B-20C7-406D-80FA-1A383893F9F9}" dt="2022-03-29T15:51:01.998" v="50" actId="20577"/>
          <ac:spMkLst>
            <pc:docMk/>
            <pc:sldMk cId="845445871" sldId="2144328096"/>
            <ac:spMk id="2" creationId="{CF1A2449-F807-49F2-BB8D-022EC691AD5B}"/>
          </ac:spMkLst>
        </pc:spChg>
        <pc:spChg chg="mod">
          <ac:chgData name="Jason Wiese" userId="4bff8d5b-7de6-4655-b397-69b0afc81113" providerId="ADAL" clId="{ACFBAC1B-20C7-406D-80FA-1A383893F9F9}" dt="2022-03-29T15:50:38.443" v="43" actId="207"/>
          <ac:spMkLst>
            <pc:docMk/>
            <pc:sldMk cId="845445871" sldId="2144328096"/>
            <ac:spMk id="10" creationId="{DDA692E0-4D5C-4E9F-B3EF-223743D09000}"/>
          </ac:spMkLst>
        </pc:spChg>
        <pc:spChg chg="mod">
          <ac:chgData name="Jason Wiese" userId="4bff8d5b-7de6-4655-b397-69b0afc81113" providerId="ADAL" clId="{ACFBAC1B-20C7-406D-80FA-1A383893F9F9}" dt="2022-03-29T15:55:53.635" v="218" actId="1035"/>
          <ac:spMkLst>
            <pc:docMk/>
            <pc:sldMk cId="845445871" sldId="2144328096"/>
            <ac:spMk id="37" creationId="{B140B69A-4091-4A4C-846C-C6A618F2E3C9}"/>
          </ac:spMkLst>
        </pc:spChg>
        <pc:spChg chg="mod">
          <ac:chgData name="Jason Wiese" userId="4bff8d5b-7de6-4655-b397-69b0afc81113" providerId="ADAL" clId="{ACFBAC1B-20C7-406D-80FA-1A383893F9F9}" dt="2022-03-29T15:55:53.635" v="218" actId="1035"/>
          <ac:spMkLst>
            <pc:docMk/>
            <pc:sldMk cId="845445871" sldId="2144328096"/>
            <ac:spMk id="38" creationId="{B44692B0-6636-42F6-947B-B972CA3E3B0F}"/>
          </ac:spMkLst>
        </pc:spChg>
        <pc:spChg chg="mod">
          <ac:chgData name="Jason Wiese" userId="4bff8d5b-7de6-4655-b397-69b0afc81113" providerId="ADAL" clId="{ACFBAC1B-20C7-406D-80FA-1A383893F9F9}" dt="2022-03-29T15:55:53.635" v="218" actId="1035"/>
          <ac:spMkLst>
            <pc:docMk/>
            <pc:sldMk cId="845445871" sldId="2144328096"/>
            <ac:spMk id="39" creationId="{2B216104-4C1C-4AAC-9C73-5277ACBF3E13}"/>
          </ac:spMkLst>
        </pc:spChg>
        <pc:spChg chg="mod">
          <ac:chgData name="Jason Wiese" userId="4bff8d5b-7de6-4655-b397-69b0afc81113" providerId="ADAL" clId="{ACFBAC1B-20C7-406D-80FA-1A383893F9F9}" dt="2022-03-29T15:55:53.635" v="218" actId="1035"/>
          <ac:spMkLst>
            <pc:docMk/>
            <pc:sldMk cId="845445871" sldId="2144328096"/>
            <ac:spMk id="40" creationId="{BAB70B9D-F268-403F-9B5D-26B2C1591886}"/>
          </ac:spMkLst>
        </pc:spChg>
        <pc:spChg chg="mod">
          <ac:chgData name="Jason Wiese" userId="4bff8d5b-7de6-4655-b397-69b0afc81113" providerId="ADAL" clId="{ACFBAC1B-20C7-406D-80FA-1A383893F9F9}" dt="2022-03-29T15:55:53.635" v="218" actId="1035"/>
          <ac:spMkLst>
            <pc:docMk/>
            <pc:sldMk cId="845445871" sldId="2144328096"/>
            <ac:spMk id="42" creationId="{2D066515-F41B-46EB-B6CB-E7901443CA70}"/>
          </ac:spMkLst>
        </pc:spChg>
        <pc:spChg chg="mod">
          <ac:chgData name="Jason Wiese" userId="4bff8d5b-7de6-4655-b397-69b0afc81113" providerId="ADAL" clId="{ACFBAC1B-20C7-406D-80FA-1A383893F9F9}" dt="2022-03-29T15:55:53.635" v="218" actId="1035"/>
          <ac:spMkLst>
            <pc:docMk/>
            <pc:sldMk cId="845445871" sldId="2144328096"/>
            <ac:spMk id="43" creationId="{6D872557-08F9-478E-8062-BFA22304FA46}"/>
          </ac:spMkLst>
        </pc:spChg>
        <pc:spChg chg="mod">
          <ac:chgData name="Jason Wiese" userId="4bff8d5b-7de6-4655-b397-69b0afc81113" providerId="ADAL" clId="{ACFBAC1B-20C7-406D-80FA-1A383893F9F9}" dt="2022-03-29T15:55:53.635" v="218" actId="1035"/>
          <ac:spMkLst>
            <pc:docMk/>
            <pc:sldMk cId="845445871" sldId="2144328096"/>
            <ac:spMk id="44" creationId="{CC2788B2-82EC-49E5-9292-1C89687AA69C}"/>
          </ac:spMkLst>
        </pc:spChg>
        <pc:spChg chg="mod">
          <ac:chgData name="Jason Wiese" userId="4bff8d5b-7de6-4655-b397-69b0afc81113" providerId="ADAL" clId="{ACFBAC1B-20C7-406D-80FA-1A383893F9F9}" dt="2022-03-29T15:55:53.635" v="218" actId="1035"/>
          <ac:spMkLst>
            <pc:docMk/>
            <pc:sldMk cId="845445871" sldId="2144328096"/>
            <ac:spMk id="53" creationId="{DCDEA384-BA55-48D9-B50E-9C605DBA18C1}"/>
          </ac:spMkLst>
        </pc:spChg>
        <pc:spChg chg="mod">
          <ac:chgData name="Jason Wiese" userId="4bff8d5b-7de6-4655-b397-69b0afc81113" providerId="ADAL" clId="{ACFBAC1B-20C7-406D-80FA-1A383893F9F9}" dt="2022-03-29T15:55:53.635" v="218" actId="1035"/>
          <ac:spMkLst>
            <pc:docMk/>
            <pc:sldMk cId="845445871" sldId="2144328096"/>
            <ac:spMk id="54" creationId="{43189688-6C8F-43B2-B4AA-6E8878C9DF18}"/>
          </ac:spMkLst>
        </pc:spChg>
        <pc:spChg chg="mod">
          <ac:chgData name="Jason Wiese" userId="4bff8d5b-7de6-4655-b397-69b0afc81113" providerId="ADAL" clId="{ACFBAC1B-20C7-406D-80FA-1A383893F9F9}" dt="2022-03-29T15:55:53.635" v="218" actId="1035"/>
          <ac:spMkLst>
            <pc:docMk/>
            <pc:sldMk cId="845445871" sldId="2144328096"/>
            <ac:spMk id="55" creationId="{01CCAFD2-44D1-47B3-94C2-98C04466FD01}"/>
          </ac:spMkLst>
        </pc:spChg>
        <pc:spChg chg="mod">
          <ac:chgData name="Jason Wiese" userId="4bff8d5b-7de6-4655-b397-69b0afc81113" providerId="ADAL" clId="{ACFBAC1B-20C7-406D-80FA-1A383893F9F9}" dt="2022-03-29T15:55:53.635" v="218" actId="1035"/>
          <ac:spMkLst>
            <pc:docMk/>
            <pc:sldMk cId="845445871" sldId="2144328096"/>
            <ac:spMk id="64" creationId="{D052FE13-A37F-4019-A29D-50AE3EBE4327}"/>
          </ac:spMkLst>
        </pc:spChg>
        <pc:spChg chg="mod">
          <ac:chgData name="Jason Wiese" userId="4bff8d5b-7de6-4655-b397-69b0afc81113" providerId="ADAL" clId="{ACFBAC1B-20C7-406D-80FA-1A383893F9F9}" dt="2022-03-29T15:55:53.635" v="218" actId="1035"/>
          <ac:spMkLst>
            <pc:docMk/>
            <pc:sldMk cId="845445871" sldId="2144328096"/>
            <ac:spMk id="65" creationId="{37BAF790-387A-48E7-92AD-34BD7ACD0645}"/>
          </ac:spMkLst>
        </pc:spChg>
        <pc:spChg chg="mod">
          <ac:chgData name="Jason Wiese" userId="4bff8d5b-7de6-4655-b397-69b0afc81113" providerId="ADAL" clId="{ACFBAC1B-20C7-406D-80FA-1A383893F9F9}" dt="2022-03-29T15:55:53.635" v="218" actId="1035"/>
          <ac:spMkLst>
            <pc:docMk/>
            <pc:sldMk cId="845445871" sldId="2144328096"/>
            <ac:spMk id="66" creationId="{4E0051BD-A127-4496-BA6E-49D61A2F3C20}"/>
          </ac:spMkLst>
        </pc:spChg>
        <pc:spChg chg="mod">
          <ac:chgData name="Jason Wiese" userId="4bff8d5b-7de6-4655-b397-69b0afc81113" providerId="ADAL" clId="{ACFBAC1B-20C7-406D-80FA-1A383893F9F9}" dt="2022-03-29T15:55:53.635" v="218" actId="1035"/>
          <ac:spMkLst>
            <pc:docMk/>
            <pc:sldMk cId="845445871" sldId="2144328096"/>
            <ac:spMk id="67" creationId="{0E27DC9F-EAE9-41A6-AB52-BD47C0352690}"/>
          </ac:spMkLst>
        </pc:spChg>
        <pc:spChg chg="mod">
          <ac:chgData name="Jason Wiese" userId="4bff8d5b-7de6-4655-b397-69b0afc81113" providerId="ADAL" clId="{ACFBAC1B-20C7-406D-80FA-1A383893F9F9}" dt="2022-03-29T15:55:53.635" v="218" actId="1035"/>
          <ac:spMkLst>
            <pc:docMk/>
            <pc:sldMk cId="845445871" sldId="2144328096"/>
            <ac:spMk id="68" creationId="{A8DB206B-D165-4121-B785-172E77182002}"/>
          </ac:spMkLst>
        </pc:spChg>
        <pc:spChg chg="mod">
          <ac:chgData name="Jason Wiese" userId="4bff8d5b-7de6-4655-b397-69b0afc81113" providerId="ADAL" clId="{ACFBAC1B-20C7-406D-80FA-1A383893F9F9}" dt="2022-03-29T15:55:40.996" v="213" actId="1036"/>
          <ac:spMkLst>
            <pc:docMk/>
            <pc:sldMk cId="845445871" sldId="2144328096"/>
            <ac:spMk id="72" creationId="{B2CCEBBB-5E0F-49EC-8D18-66C98B17CF46}"/>
          </ac:spMkLst>
        </pc:spChg>
        <pc:picChg chg="mod">
          <ac:chgData name="Jason Wiese" userId="4bff8d5b-7de6-4655-b397-69b0afc81113" providerId="ADAL" clId="{ACFBAC1B-20C7-406D-80FA-1A383893F9F9}" dt="2022-03-29T15:55:53.635" v="218" actId="1035"/>
          <ac:picMkLst>
            <pc:docMk/>
            <pc:sldMk cId="845445871" sldId="2144328096"/>
            <ac:picMk id="3" creationId="{C54D1C3C-78C3-4730-A32B-1F661BFA97B7}"/>
          </ac:picMkLst>
        </pc:picChg>
        <pc:picChg chg="mod">
          <ac:chgData name="Jason Wiese" userId="4bff8d5b-7de6-4655-b397-69b0afc81113" providerId="ADAL" clId="{ACFBAC1B-20C7-406D-80FA-1A383893F9F9}" dt="2022-03-29T15:55:53.635" v="218" actId="1035"/>
          <ac:picMkLst>
            <pc:docMk/>
            <pc:sldMk cId="845445871" sldId="2144328096"/>
            <ac:picMk id="4" creationId="{6B48EABD-8F61-44B9-902C-F923B40EC183}"/>
          </ac:picMkLst>
        </pc:picChg>
        <pc:picChg chg="mod">
          <ac:chgData name="Jason Wiese" userId="4bff8d5b-7de6-4655-b397-69b0afc81113" providerId="ADAL" clId="{ACFBAC1B-20C7-406D-80FA-1A383893F9F9}" dt="2022-03-29T15:55:53.635" v="218" actId="1035"/>
          <ac:picMkLst>
            <pc:docMk/>
            <pc:sldMk cId="845445871" sldId="2144328096"/>
            <ac:picMk id="9" creationId="{940F325A-95E2-497F-A742-E7139BE2290A}"/>
          </ac:picMkLst>
        </pc:picChg>
        <pc:picChg chg="mod">
          <ac:chgData name="Jason Wiese" userId="4bff8d5b-7de6-4655-b397-69b0afc81113" providerId="ADAL" clId="{ACFBAC1B-20C7-406D-80FA-1A383893F9F9}" dt="2022-03-29T15:55:53.635" v="218" actId="1035"/>
          <ac:picMkLst>
            <pc:docMk/>
            <pc:sldMk cId="845445871" sldId="2144328096"/>
            <ac:picMk id="11" creationId="{B8C38344-8D5E-458B-9C2F-08C63BB858DD}"/>
          </ac:picMkLst>
        </pc:picChg>
        <pc:picChg chg="mod">
          <ac:chgData name="Jason Wiese" userId="4bff8d5b-7de6-4655-b397-69b0afc81113" providerId="ADAL" clId="{ACFBAC1B-20C7-406D-80FA-1A383893F9F9}" dt="2022-03-29T15:55:53.635" v="218" actId="1035"/>
          <ac:picMkLst>
            <pc:docMk/>
            <pc:sldMk cId="845445871" sldId="2144328096"/>
            <ac:picMk id="13" creationId="{A839D2C0-F3F7-4AA7-ACDD-C1B8554E25A8}"/>
          </ac:picMkLst>
        </pc:picChg>
      </pc:sldChg>
      <pc:sldChg chg="addSp modSp mod">
        <pc:chgData name="Jason Wiese" userId="4bff8d5b-7de6-4655-b397-69b0afc81113" providerId="ADAL" clId="{ACFBAC1B-20C7-406D-80FA-1A383893F9F9}" dt="2022-03-29T15:56:49.360" v="230" actId="1035"/>
        <pc:sldMkLst>
          <pc:docMk/>
          <pc:sldMk cId="4055304107" sldId="2144328229"/>
        </pc:sldMkLst>
        <pc:spChg chg="add mod">
          <ac:chgData name="Jason Wiese" userId="4bff8d5b-7de6-4655-b397-69b0afc81113" providerId="ADAL" clId="{ACFBAC1B-20C7-406D-80FA-1A383893F9F9}" dt="2022-03-29T15:54:18.446" v="136" actId="1582"/>
          <ac:spMkLst>
            <pc:docMk/>
            <pc:sldMk cId="4055304107" sldId="2144328229"/>
            <ac:spMk id="2" creationId="{AF93BF52-BE0E-4A27-90DD-7BBC337B1CBF}"/>
          </ac:spMkLst>
        </pc:spChg>
        <pc:spChg chg="mod">
          <ac:chgData name="Jason Wiese" userId="4bff8d5b-7de6-4655-b397-69b0afc81113" providerId="ADAL" clId="{ACFBAC1B-20C7-406D-80FA-1A383893F9F9}" dt="2022-03-29T15:54:29.247" v="159" actId="1036"/>
          <ac:spMkLst>
            <pc:docMk/>
            <pc:sldMk cId="4055304107" sldId="2144328229"/>
            <ac:spMk id="17" creationId="{8CF67CFD-8FA1-4FD8-8229-37756B01C7C4}"/>
          </ac:spMkLst>
        </pc:spChg>
        <pc:spChg chg="mod">
          <ac:chgData name="Jason Wiese" userId="4bff8d5b-7de6-4655-b397-69b0afc81113" providerId="ADAL" clId="{ACFBAC1B-20C7-406D-80FA-1A383893F9F9}" dt="2022-03-29T15:56:49.360" v="230" actId="1035"/>
          <ac:spMkLst>
            <pc:docMk/>
            <pc:sldMk cId="4055304107" sldId="2144328229"/>
            <ac:spMk id="19" creationId="{36E6BE98-02F4-439B-8349-004B3A184B5A}"/>
          </ac:spMkLst>
        </pc:spChg>
        <pc:spChg chg="add mod">
          <ac:chgData name="Jason Wiese" userId="4bff8d5b-7de6-4655-b397-69b0afc81113" providerId="ADAL" clId="{ACFBAC1B-20C7-406D-80FA-1A383893F9F9}" dt="2022-03-29T15:56:45.995" v="226" actId="14100"/>
          <ac:spMkLst>
            <pc:docMk/>
            <pc:sldMk cId="4055304107" sldId="2144328229"/>
            <ac:spMk id="24" creationId="{C284CCEA-9A1C-4EAE-8BB6-702BBB476B41}"/>
          </ac:spMkLst>
        </pc:spChg>
        <pc:spChg chg="add mod">
          <ac:chgData name="Jason Wiese" userId="4bff8d5b-7de6-4655-b397-69b0afc81113" providerId="ADAL" clId="{ACFBAC1B-20C7-406D-80FA-1A383893F9F9}" dt="2022-03-29T15:54:29.247" v="159" actId="1036"/>
          <ac:spMkLst>
            <pc:docMk/>
            <pc:sldMk cId="4055304107" sldId="2144328229"/>
            <ac:spMk id="28" creationId="{B2618DF0-6ECF-4DE7-9EA2-BFB6BF07C7A7}"/>
          </ac:spMkLst>
        </pc:spChg>
      </pc:sldChg>
      <pc:sldChg chg="modSp mod">
        <pc:chgData name="Jason Wiese" userId="4bff8d5b-7de6-4655-b397-69b0afc81113" providerId="ADAL" clId="{ACFBAC1B-20C7-406D-80FA-1A383893F9F9}" dt="2022-03-29T15:46:17.645" v="3" actId="207"/>
        <pc:sldMkLst>
          <pc:docMk/>
          <pc:sldMk cId="3557154419" sldId="2144328256"/>
        </pc:sldMkLst>
        <pc:spChg chg="mod">
          <ac:chgData name="Jason Wiese" userId="4bff8d5b-7de6-4655-b397-69b0afc81113" providerId="ADAL" clId="{ACFBAC1B-20C7-406D-80FA-1A383893F9F9}" dt="2022-03-29T15:46:17.645" v="3" actId="207"/>
          <ac:spMkLst>
            <pc:docMk/>
            <pc:sldMk cId="3557154419" sldId="2144328256"/>
            <ac:spMk id="2" creationId="{828226B8-156D-423E-A30D-C5B3E563F0DC}"/>
          </ac:spMkLst>
        </pc:spChg>
      </pc:sldChg>
      <pc:sldChg chg="modSp mod">
        <pc:chgData name="Jason Wiese" userId="4bff8d5b-7de6-4655-b397-69b0afc81113" providerId="ADAL" clId="{ACFBAC1B-20C7-406D-80FA-1A383893F9F9}" dt="2022-03-29T15:54:52.188" v="181" actId="1037"/>
        <pc:sldMkLst>
          <pc:docMk/>
          <pc:sldMk cId="1712875105" sldId="2144328279"/>
        </pc:sldMkLst>
        <pc:picChg chg="mod">
          <ac:chgData name="Jason Wiese" userId="4bff8d5b-7de6-4655-b397-69b0afc81113" providerId="ADAL" clId="{ACFBAC1B-20C7-406D-80FA-1A383893F9F9}" dt="2022-03-29T15:54:52.188" v="181" actId="1037"/>
          <ac:picMkLst>
            <pc:docMk/>
            <pc:sldMk cId="1712875105" sldId="2144328279"/>
            <ac:picMk id="3" creationId="{436774A4-56C5-4D17-829B-3980ABBD84A7}"/>
          </ac:picMkLst>
        </pc:picChg>
      </pc:sldChg>
      <pc:sldChg chg="addSp delSp modSp mod">
        <pc:chgData name="Jason Wiese" userId="4bff8d5b-7de6-4655-b397-69b0afc81113" providerId="ADAL" clId="{ACFBAC1B-20C7-406D-80FA-1A383893F9F9}" dt="2022-03-29T15:49:41.995" v="41" actId="1038"/>
        <pc:sldMkLst>
          <pc:docMk/>
          <pc:sldMk cId="808450144" sldId="2144328297"/>
        </pc:sldMkLst>
        <pc:spChg chg="add mod">
          <ac:chgData name="Jason Wiese" userId="4bff8d5b-7de6-4655-b397-69b0afc81113" providerId="ADAL" clId="{ACFBAC1B-20C7-406D-80FA-1A383893F9F9}" dt="2022-03-29T15:49:41.995" v="41" actId="1038"/>
          <ac:spMkLst>
            <pc:docMk/>
            <pc:sldMk cId="808450144" sldId="2144328297"/>
            <ac:spMk id="22" creationId="{5891032D-BE7A-419B-822C-9B37E23AF91C}"/>
          </ac:spMkLst>
        </pc:spChg>
        <pc:spChg chg="add mod">
          <ac:chgData name="Jason Wiese" userId="4bff8d5b-7de6-4655-b397-69b0afc81113" providerId="ADAL" clId="{ACFBAC1B-20C7-406D-80FA-1A383893F9F9}" dt="2022-03-29T15:49:41.995" v="41" actId="1038"/>
          <ac:spMkLst>
            <pc:docMk/>
            <pc:sldMk cId="808450144" sldId="2144328297"/>
            <ac:spMk id="24" creationId="{35EB19D2-823A-4A35-BFCE-43429CBD0AD7}"/>
          </ac:spMkLst>
        </pc:spChg>
        <pc:spChg chg="del">
          <ac:chgData name="Jason Wiese" userId="4bff8d5b-7de6-4655-b397-69b0afc81113" providerId="ADAL" clId="{ACFBAC1B-20C7-406D-80FA-1A383893F9F9}" dt="2022-03-29T15:48:15.193" v="6" actId="478"/>
          <ac:spMkLst>
            <pc:docMk/>
            <pc:sldMk cId="808450144" sldId="2144328297"/>
            <ac:spMk id="27" creationId="{1E57A039-F641-4515-A1B4-0A82B8DDE210}"/>
          </ac:spMkLst>
        </pc:spChg>
        <pc:spChg chg="del">
          <ac:chgData name="Jason Wiese" userId="4bff8d5b-7de6-4655-b397-69b0afc81113" providerId="ADAL" clId="{ACFBAC1B-20C7-406D-80FA-1A383893F9F9}" dt="2022-03-29T15:48:15.193" v="6" actId="478"/>
          <ac:spMkLst>
            <pc:docMk/>
            <pc:sldMk cId="808450144" sldId="2144328297"/>
            <ac:spMk id="29" creationId="{8AA86CDA-DA0B-491A-9DB9-74935700AE4E}"/>
          </ac:spMkLst>
        </pc:spChg>
        <pc:spChg chg="del">
          <ac:chgData name="Jason Wiese" userId="4bff8d5b-7de6-4655-b397-69b0afc81113" providerId="ADAL" clId="{ACFBAC1B-20C7-406D-80FA-1A383893F9F9}" dt="2022-03-29T15:48:15.193" v="6" actId="478"/>
          <ac:spMkLst>
            <pc:docMk/>
            <pc:sldMk cId="808450144" sldId="2144328297"/>
            <ac:spMk id="30" creationId="{4A131CA9-BEDF-43ED-9310-F16FA11808A6}"/>
          </ac:spMkLst>
        </pc:spChg>
        <pc:spChg chg="del">
          <ac:chgData name="Jason Wiese" userId="4bff8d5b-7de6-4655-b397-69b0afc81113" providerId="ADAL" clId="{ACFBAC1B-20C7-406D-80FA-1A383893F9F9}" dt="2022-03-29T15:48:15.193" v="6" actId="478"/>
          <ac:spMkLst>
            <pc:docMk/>
            <pc:sldMk cId="808450144" sldId="2144328297"/>
            <ac:spMk id="31" creationId="{E19652B4-2745-4190-81DC-5056EF538563}"/>
          </ac:spMkLst>
        </pc:spChg>
        <pc:spChg chg="del">
          <ac:chgData name="Jason Wiese" userId="4bff8d5b-7de6-4655-b397-69b0afc81113" providerId="ADAL" clId="{ACFBAC1B-20C7-406D-80FA-1A383893F9F9}" dt="2022-03-29T15:48:15.193" v="6" actId="478"/>
          <ac:spMkLst>
            <pc:docMk/>
            <pc:sldMk cId="808450144" sldId="2144328297"/>
            <ac:spMk id="33" creationId="{99E1C62F-BBCA-4609-832D-AF75585C4061}"/>
          </ac:spMkLst>
        </pc:spChg>
        <pc:spChg chg="del">
          <ac:chgData name="Jason Wiese" userId="4bff8d5b-7de6-4655-b397-69b0afc81113" providerId="ADAL" clId="{ACFBAC1B-20C7-406D-80FA-1A383893F9F9}" dt="2022-03-29T15:48:15.193" v="6" actId="478"/>
          <ac:spMkLst>
            <pc:docMk/>
            <pc:sldMk cId="808450144" sldId="2144328297"/>
            <ac:spMk id="34" creationId="{06EDA0D9-89C0-4F0E-B501-849AB3B665B8}"/>
          </ac:spMkLst>
        </pc:spChg>
        <pc:spChg chg="del">
          <ac:chgData name="Jason Wiese" userId="4bff8d5b-7de6-4655-b397-69b0afc81113" providerId="ADAL" clId="{ACFBAC1B-20C7-406D-80FA-1A383893F9F9}" dt="2022-03-29T15:48:15.193" v="6" actId="478"/>
          <ac:spMkLst>
            <pc:docMk/>
            <pc:sldMk cId="808450144" sldId="2144328297"/>
            <ac:spMk id="35" creationId="{273AE458-7357-49D3-B752-22C54FCED37A}"/>
          </ac:spMkLst>
        </pc:spChg>
        <pc:spChg chg="del">
          <ac:chgData name="Jason Wiese" userId="4bff8d5b-7de6-4655-b397-69b0afc81113" providerId="ADAL" clId="{ACFBAC1B-20C7-406D-80FA-1A383893F9F9}" dt="2022-03-29T15:48:15.193" v="6" actId="478"/>
          <ac:spMkLst>
            <pc:docMk/>
            <pc:sldMk cId="808450144" sldId="2144328297"/>
            <ac:spMk id="36" creationId="{0FBFABD4-6312-430F-BD15-7C9FA0958BCD}"/>
          </ac:spMkLst>
        </pc:spChg>
        <pc:spChg chg="add mod">
          <ac:chgData name="Jason Wiese" userId="4bff8d5b-7de6-4655-b397-69b0afc81113" providerId="ADAL" clId="{ACFBAC1B-20C7-406D-80FA-1A383893F9F9}" dt="2022-03-29T15:49:41.995" v="41" actId="1038"/>
          <ac:spMkLst>
            <pc:docMk/>
            <pc:sldMk cId="808450144" sldId="2144328297"/>
            <ac:spMk id="37" creationId="{1AE47925-476C-4F06-AC6B-6134C482C500}"/>
          </ac:spMkLst>
        </pc:spChg>
        <pc:spChg chg="add mod">
          <ac:chgData name="Jason Wiese" userId="4bff8d5b-7de6-4655-b397-69b0afc81113" providerId="ADAL" clId="{ACFBAC1B-20C7-406D-80FA-1A383893F9F9}" dt="2022-03-29T15:49:41.995" v="41" actId="1038"/>
          <ac:spMkLst>
            <pc:docMk/>
            <pc:sldMk cId="808450144" sldId="2144328297"/>
            <ac:spMk id="38" creationId="{18BE9E9B-537E-43E5-8628-BE91348A2ABE}"/>
          </ac:spMkLst>
        </pc:spChg>
        <pc:spChg chg="add mod">
          <ac:chgData name="Jason Wiese" userId="4bff8d5b-7de6-4655-b397-69b0afc81113" providerId="ADAL" clId="{ACFBAC1B-20C7-406D-80FA-1A383893F9F9}" dt="2022-03-29T15:49:41.995" v="41" actId="1038"/>
          <ac:spMkLst>
            <pc:docMk/>
            <pc:sldMk cId="808450144" sldId="2144328297"/>
            <ac:spMk id="39" creationId="{917CF31C-74B2-4372-B452-A721CCA03359}"/>
          </ac:spMkLst>
        </pc:spChg>
        <pc:spChg chg="add mod">
          <ac:chgData name="Jason Wiese" userId="4bff8d5b-7de6-4655-b397-69b0afc81113" providerId="ADAL" clId="{ACFBAC1B-20C7-406D-80FA-1A383893F9F9}" dt="2022-03-29T15:49:41.995" v="41" actId="1038"/>
          <ac:spMkLst>
            <pc:docMk/>
            <pc:sldMk cId="808450144" sldId="2144328297"/>
            <ac:spMk id="40" creationId="{8BCACCBD-F5BD-4350-B7C3-40DC363B22EC}"/>
          </ac:spMkLst>
        </pc:spChg>
        <pc:spChg chg="add mod">
          <ac:chgData name="Jason Wiese" userId="4bff8d5b-7de6-4655-b397-69b0afc81113" providerId="ADAL" clId="{ACFBAC1B-20C7-406D-80FA-1A383893F9F9}" dt="2022-03-29T15:49:41.995" v="41" actId="1038"/>
          <ac:spMkLst>
            <pc:docMk/>
            <pc:sldMk cId="808450144" sldId="2144328297"/>
            <ac:spMk id="41" creationId="{CF8CFDB3-CD9F-4DAD-B6EA-BB57937D9E91}"/>
          </ac:spMkLst>
        </pc:spChg>
        <pc:spChg chg="add mod">
          <ac:chgData name="Jason Wiese" userId="4bff8d5b-7de6-4655-b397-69b0afc81113" providerId="ADAL" clId="{ACFBAC1B-20C7-406D-80FA-1A383893F9F9}" dt="2022-03-29T15:48:56.941" v="27" actId="1036"/>
          <ac:spMkLst>
            <pc:docMk/>
            <pc:sldMk cId="808450144" sldId="2144328297"/>
            <ac:spMk id="43" creationId="{2EEBDAAD-34F6-42D3-BE59-889FA6913E63}"/>
          </ac:spMkLst>
        </pc:spChg>
        <pc:spChg chg="add mod">
          <ac:chgData name="Jason Wiese" userId="4bff8d5b-7de6-4655-b397-69b0afc81113" providerId="ADAL" clId="{ACFBAC1B-20C7-406D-80FA-1A383893F9F9}" dt="2022-03-29T15:49:33.432" v="29"/>
          <ac:spMkLst>
            <pc:docMk/>
            <pc:sldMk cId="808450144" sldId="2144328297"/>
            <ac:spMk id="45" creationId="{5AB5B640-CAF4-476B-B603-CCFE933FB370}"/>
          </ac:spMkLst>
        </pc:spChg>
        <pc:graphicFrameChg chg="add mod">
          <ac:chgData name="Jason Wiese" userId="4bff8d5b-7de6-4655-b397-69b0afc81113" providerId="ADAL" clId="{ACFBAC1B-20C7-406D-80FA-1A383893F9F9}" dt="2022-03-29T15:49:41.995" v="41" actId="1038"/>
          <ac:graphicFrameMkLst>
            <pc:docMk/>
            <pc:sldMk cId="808450144" sldId="2144328297"/>
            <ac:graphicFrameMk id="21" creationId="{D827626F-BB23-479D-8E7D-00DED3BF05C2}"/>
          </ac:graphicFrameMkLst>
        </pc:graphicFrameChg>
        <pc:graphicFrameChg chg="del">
          <ac:chgData name="Jason Wiese" userId="4bff8d5b-7de6-4655-b397-69b0afc81113" providerId="ADAL" clId="{ACFBAC1B-20C7-406D-80FA-1A383893F9F9}" dt="2022-03-29T15:48:15.193" v="6" actId="478"/>
          <ac:graphicFrameMkLst>
            <pc:docMk/>
            <pc:sldMk cId="808450144" sldId="2144328297"/>
            <ac:graphicFrameMk id="28" creationId="{20046899-E0DA-47BA-ABF8-71780912639F}"/>
          </ac:graphicFrameMkLst>
        </pc:graphicFrameChg>
        <pc:picChg chg="del">
          <ac:chgData name="Jason Wiese" userId="4bff8d5b-7de6-4655-b397-69b0afc81113" providerId="ADAL" clId="{ACFBAC1B-20C7-406D-80FA-1A383893F9F9}" dt="2022-03-29T15:49:25.700" v="28" actId="478"/>
          <ac:picMkLst>
            <pc:docMk/>
            <pc:sldMk cId="808450144" sldId="2144328297"/>
            <ac:picMk id="20" creationId="{BBFACC18-6BBF-499D-B143-7B4821A87D47}"/>
          </ac:picMkLst>
        </pc:picChg>
        <pc:picChg chg="del">
          <ac:chgData name="Jason Wiese" userId="4bff8d5b-7de6-4655-b397-69b0afc81113" providerId="ADAL" clId="{ACFBAC1B-20C7-406D-80FA-1A383893F9F9}" dt="2022-03-29T15:48:38.747" v="9" actId="478"/>
          <ac:picMkLst>
            <pc:docMk/>
            <pc:sldMk cId="808450144" sldId="2144328297"/>
            <ac:picMk id="26" creationId="{9B57564A-A73C-461F-BEB2-5E4015D85042}"/>
          </ac:picMkLst>
        </pc:picChg>
        <pc:picChg chg="add mod">
          <ac:chgData name="Jason Wiese" userId="4bff8d5b-7de6-4655-b397-69b0afc81113" providerId="ADAL" clId="{ACFBAC1B-20C7-406D-80FA-1A383893F9F9}" dt="2022-03-29T15:48:40.701" v="10"/>
          <ac:picMkLst>
            <pc:docMk/>
            <pc:sldMk cId="808450144" sldId="2144328297"/>
            <ac:picMk id="42" creationId="{87BFEC5E-70FF-4370-A5E0-B86E24DDB50D}"/>
          </ac:picMkLst>
        </pc:picChg>
        <pc:picChg chg="add mod">
          <ac:chgData name="Jason Wiese" userId="4bff8d5b-7de6-4655-b397-69b0afc81113" providerId="ADAL" clId="{ACFBAC1B-20C7-406D-80FA-1A383893F9F9}" dt="2022-03-29T15:49:33.432" v="29"/>
          <ac:picMkLst>
            <pc:docMk/>
            <pc:sldMk cId="808450144" sldId="2144328297"/>
            <ac:picMk id="44" creationId="{CCF4796D-9C43-4B91-8C84-250721B6AE6F}"/>
          </ac:picMkLst>
        </pc:picChg>
      </pc:sldChg>
      <pc:sldChg chg="addSp delSp modSp mod">
        <pc:chgData name="Jason Wiese" userId="4bff8d5b-7de6-4655-b397-69b0afc81113" providerId="ADAL" clId="{ACFBAC1B-20C7-406D-80FA-1A383893F9F9}" dt="2022-03-29T15:46:43.766" v="5"/>
        <pc:sldMkLst>
          <pc:docMk/>
          <pc:sldMk cId="2177344345" sldId="2144328298"/>
        </pc:sldMkLst>
        <pc:spChg chg="del">
          <ac:chgData name="Jason Wiese" userId="4bff8d5b-7de6-4655-b397-69b0afc81113" providerId="ADAL" clId="{ACFBAC1B-20C7-406D-80FA-1A383893F9F9}" dt="2022-03-29T15:46:32.063" v="4" actId="478"/>
          <ac:spMkLst>
            <pc:docMk/>
            <pc:sldMk cId="2177344345" sldId="2144328298"/>
            <ac:spMk id="36" creationId="{AF96E66C-D2CF-4466-AF47-118779166624}"/>
          </ac:spMkLst>
        </pc:spChg>
        <pc:spChg chg="add mod">
          <ac:chgData name="Jason Wiese" userId="4bff8d5b-7de6-4655-b397-69b0afc81113" providerId="ADAL" clId="{ACFBAC1B-20C7-406D-80FA-1A383893F9F9}" dt="2022-03-29T15:46:43.766" v="5"/>
          <ac:spMkLst>
            <pc:docMk/>
            <pc:sldMk cId="2177344345" sldId="2144328298"/>
            <ac:spMk id="38" creationId="{6661137A-DC8D-4800-ABB8-936407EEFF67}"/>
          </ac:spMkLst>
        </pc:spChg>
      </pc:sldChg>
    </pc:docChg>
  </pc:docChgLst>
  <pc:docChgLst>
    <pc:chgData name="Kaileen Cain" userId="21167d2d-fdf2-4320-ae3a-272888c89590" providerId="ADAL" clId="{5817A567-DE10-4A12-830B-53501D443928}"/>
    <pc:docChg chg="undo custSel modSld">
      <pc:chgData name="Kaileen Cain" userId="21167d2d-fdf2-4320-ae3a-272888c89590" providerId="ADAL" clId="{5817A567-DE10-4A12-830B-53501D443928}" dt="2023-05-23T15:18:58.084" v="259" actId="20577"/>
      <pc:docMkLst>
        <pc:docMk/>
      </pc:docMkLst>
      <pc:sldChg chg="addSp delSp modSp mod">
        <pc:chgData name="Kaileen Cain" userId="21167d2d-fdf2-4320-ae3a-272888c89590" providerId="ADAL" clId="{5817A567-DE10-4A12-830B-53501D443928}" dt="2023-05-23T15:18:58.084" v="259" actId="20577"/>
        <pc:sldMkLst>
          <pc:docMk/>
          <pc:sldMk cId="1469353852" sldId="2146846092"/>
        </pc:sldMkLst>
        <pc:spChg chg="add mod">
          <ac:chgData name="Kaileen Cain" userId="21167d2d-fdf2-4320-ae3a-272888c89590" providerId="ADAL" clId="{5817A567-DE10-4A12-830B-53501D443928}" dt="2023-05-23T14:58:05.146" v="12"/>
          <ac:spMkLst>
            <pc:docMk/>
            <pc:sldMk cId="1469353852" sldId="2146846092"/>
            <ac:spMk id="5" creationId="{BBE5A65B-0C8A-EA37-763A-4B4F552B7B7E}"/>
          </ac:spMkLst>
        </pc:spChg>
        <pc:spChg chg="del">
          <ac:chgData name="Kaileen Cain" userId="21167d2d-fdf2-4320-ae3a-272888c89590" providerId="ADAL" clId="{5817A567-DE10-4A12-830B-53501D443928}" dt="2023-05-23T14:56:01.478" v="8" actId="478"/>
          <ac:spMkLst>
            <pc:docMk/>
            <pc:sldMk cId="1469353852" sldId="2146846092"/>
            <ac:spMk id="6" creationId="{AB039D2E-22DD-0C9A-3E26-CCE1D6672492}"/>
          </ac:spMkLst>
        </pc:spChg>
        <pc:spChg chg="del">
          <ac:chgData name="Kaileen Cain" userId="21167d2d-fdf2-4320-ae3a-272888c89590" providerId="ADAL" clId="{5817A567-DE10-4A12-830B-53501D443928}" dt="2023-05-23T14:55:54.540" v="7" actId="478"/>
          <ac:spMkLst>
            <pc:docMk/>
            <pc:sldMk cId="1469353852" sldId="2146846092"/>
            <ac:spMk id="8" creationId="{E0714DA8-1ABA-A3C4-DCE2-79296F942D7F}"/>
          </ac:spMkLst>
        </pc:spChg>
        <pc:spChg chg="mod">
          <ac:chgData name="Kaileen Cain" userId="21167d2d-fdf2-4320-ae3a-272888c89590" providerId="ADAL" clId="{5817A567-DE10-4A12-830B-53501D443928}" dt="2023-05-23T15:18:58.084" v="259" actId="20577"/>
          <ac:spMkLst>
            <pc:docMk/>
            <pc:sldMk cId="1469353852" sldId="2146846092"/>
            <ac:spMk id="17" creationId="{F00705D3-E92C-7105-6D25-AB0DBCB40FA0}"/>
          </ac:spMkLst>
        </pc:spChg>
        <pc:picChg chg="mod">
          <ac:chgData name="Kaileen Cain" userId="21167d2d-fdf2-4320-ae3a-272888c89590" providerId="ADAL" clId="{5817A567-DE10-4A12-830B-53501D443928}" dt="2023-05-23T14:57:17.375" v="10"/>
          <ac:picMkLst>
            <pc:docMk/>
            <pc:sldMk cId="1469353852" sldId="2146846092"/>
            <ac:picMk id="3" creationId="{7EF75C35-6ED8-7A86-E1EB-2F6BD0A37A66}"/>
          </ac:picMkLst>
        </pc:picChg>
      </pc:sldChg>
    </pc:docChg>
  </pc:docChgLst>
  <pc:docChgLst>
    <pc:chgData name="Jason Wiese" userId="4bff8d5b-7de6-4655-b397-69b0afc81113" providerId="ADAL" clId="{A6259F46-418D-4766-BD96-79EF74D5F74A}"/>
    <pc:docChg chg="undo custSel delSld modSld">
      <pc:chgData name="Jason Wiese" userId="4bff8d5b-7de6-4655-b397-69b0afc81113" providerId="ADAL" clId="{A6259F46-418D-4766-BD96-79EF74D5F74A}" dt="2022-03-22T21:39:13.429" v="1048" actId="1036"/>
      <pc:docMkLst>
        <pc:docMk/>
      </pc:docMkLst>
      <pc:sldChg chg="modSp mod">
        <pc:chgData name="Jason Wiese" userId="4bff8d5b-7de6-4655-b397-69b0afc81113" providerId="ADAL" clId="{A6259F46-418D-4766-BD96-79EF74D5F74A}" dt="2022-03-22T21:32:05.423" v="1037" actId="20577"/>
        <pc:sldMkLst>
          <pc:docMk/>
          <pc:sldMk cId="845445871" sldId="2144328096"/>
        </pc:sldMkLst>
        <pc:spChg chg="mod">
          <ac:chgData name="Jason Wiese" userId="4bff8d5b-7de6-4655-b397-69b0afc81113" providerId="ADAL" clId="{A6259F46-418D-4766-BD96-79EF74D5F74A}" dt="2022-03-22T21:32:05.423" v="1037" actId="20577"/>
          <ac:spMkLst>
            <pc:docMk/>
            <pc:sldMk cId="845445871" sldId="2144328096"/>
            <ac:spMk id="32" creationId="{68ED7A75-1695-47B5-B6CC-FEE5BE0CC92E}"/>
          </ac:spMkLst>
        </pc:spChg>
      </pc:sldChg>
      <pc:sldChg chg="modSp mod">
        <pc:chgData name="Jason Wiese" userId="4bff8d5b-7de6-4655-b397-69b0afc81113" providerId="ADAL" clId="{A6259F46-418D-4766-BD96-79EF74D5F74A}" dt="2022-03-22T21:31:52.390" v="1036" actId="1038"/>
        <pc:sldMkLst>
          <pc:docMk/>
          <pc:sldMk cId="1474712545" sldId="2144328217"/>
        </pc:sldMkLst>
        <pc:spChg chg="mod">
          <ac:chgData name="Jason Wiese" userId="4bff8d5b-7de6-4655-b397-69b0afc81113" providerId="ADAL" clId="{A6259F46-418D-4766-BD96-79EF74D5F74A}" dt="2022-03-22T21:31:52.390" v="1036" actId="1038"/>
          <ac:spMkLst>
            <pc:docMk/>
            <pc:sldMk cId="1474712545" sldId="2144328217"/>
            <ac:spMk id="13" creationId="{C883BB16-B183-498C-9B10-B425AA839271}"/>
          </ac:spMkLst>
        </pc:spChg>
        <pc:spChg chg="mod">
          <ac:chgData name="Jason Wiese" userId="4bff8d5b-7de6-4655-b397-69b0afc81113" providerId="ADAL" clId="{A6259F46-418D-4766-BD96-79EF74D5F74A}" dt="2022-03-22T21:31:52.390" v="1036" actId="1038"/>
          <ac:spMkLst>
            <pc:docMk/>
            <pc:sldMk cId="1474712545" sldId="2144328217"/>
            <ac:spMk id="14" creationId="{A7E96B4F-1074-4E3E-B9D8-6E8F778A1982}"/>
          </ac:spMkLst>
        </pc:spChg>
        <pc:spChg chg="mod">
          <ac:chgData name="Jason Wiese" userId="4bff8d5b-7de6-4655-b397-69b0afc81113" providerId="ADAL" clId="{A6259F46-418D-4766-BD96-79EF74D5F74A}" dt="2022-03-22T21:31:52.390" v="1036" actId="1038"/>
          <ac:spMkLst>
            <pc:docMk/>
            <pc:sldMk cId="1474712545" sldId="2144328217"/>
            <ac:spMk id="15" creationId="{0C4E5245-5646-433A-AEC9-0C11A88373B7}"/>
          </ac:spMkLst>
        </pc:spChg>
        <pc:spChg chg="mod">
          <ac:chgData name="Jason Wiese" userId="4bff8d5b-7de6-4655-b397-69b0afc81113" providerId="ADAL" clId="{A6259F46-418D-4766-BD96-79EF74D5F74A}" dt="2022-03-22T21:31:52.390" v="1036" actId="1038"/>
          <ac:spMkLst>
            <pc:docMk/>
            <pc:sldMk cId="1474712545" sldId="2144328217"/>
            <ac:spMk id="25" creationId="{598448AD-E2D3-419C-8694-428CE8993D2E}"/>
          </ac:spMkLst>
        </pc:spChg>
        <pc:spChg chg="mod">
          <ac:chgData name="Jason Wiese" userId="4bff8d5b-7de6-4655-b397-69b0afc81113" providerId="ADAL" clId="{A6259F46-418D-4766-BD96-79EF74D5F74A}" dt="2022-03-22T21:31:52.390" v="1036" actId="1038"/>
          <ac:spMkLst>
            <pc:docMk/>
            <pc:sldMk cId="1474712545" sldId="2144328217"/>
            <ac:spMk id="26" creationId="{E3BA757A-8AD5-45D3-8791-A8BF68115812}"/>
          </ac:spMkLst>
        </pc:spChg>
        <pc:spChg chg="mod">
          <ac:chgData name="Jason Wiese" userId="4bff8d5b-7de6-4655-b397-69b0afc81113" providerId="ADAL" clId="{A6259F46-418D-4766-BD96-79EF74D5F74A}" dt="2022-03-22T21:31:52.390" v="1036" actId="1038"/>
          <ac:spMkLst>
            <pc:docMk/>
            <pc:sldMk cId="1474712545" sldId="2144328217"/>
            <ac:spMk id="27" creationId="{30C9641A-16A2-4104-9C55-D23F6B84E691}"/>
          </ac:spMkLst>
        </pc:spChg>
        <pc:spChg chg="mod">
          <ac:chgData name="Jason Wiese" userId="4bff8d5b-7de6-4655-b397-69b0afc81113" providerId="ADAL" clId="{A6259F46-418D-4766-BD96-79EF74D5F74A}" dt="2022-03-22T21:31:52.390" v="1036" actId="1038"/>
          <ac:spMkLst>
            <pc:docMk/>
            <pc:sldMk cId="1474712545" sldId="2144328217"/>
            <ac:spMk id="28" creationId="{A8A48FE1-93BC-411F-84C3-21AF0A7D498A}"/>
          </ac:spMkLst>
        </pc:spChg>
        <pc:spChg chg="mod">
          <ac:chgData name="Jason Wiese" userId="4bff8d5b-7de6-4655-b397-69b0afc81113" providerId="ADAL" clId="{A6259F46-418D-4766-BD96-79EF74D5F74A}" dt="2022-03-22T21:31:52.390" v="1036" actId="1038"/>
          <ac:spMkLst>
            <pc:docMk/>
            <pc:sldMk cId="1474712545" sldId="2144328217"/>
            <ac:spMk id="29" creationId="{56FD5241-FF34-45EB-B765-35664FEFC366}"/>
          </ac:spMkLst>
        </pc:spChg>
        <pc:spChg chg="mod">
          <ac:chgData name="Jason Wiese" userId="4bff8d5b-7de6-4655-b397-69b0afc81113" providerId="ADAL" clId="{A6259F46-418D-4766-BD96-79EF74D5F74A}" dt="2022-03-22T21:31:52.390" v="1036" actId="1038"/>
          <ac:spMkLst>
            <pc:docMk/>
            <pc:sldMk cId="1474712545" sldId="2144328217"/>
            <ac:spMk id="30" creationId="{1848390F-4F6C-48FA-98B9-BEA744820A2D}"/>
          </ac:spMkLst>
        </pc:spChg>
        <pc:spChg chg="mod">
          <ac:chgData name="Jason Wiese" userId="4bff8d5b-7de6-4655-b397-69b0afc81113" providerId="ADAL" clId="{A6259F46-418D-4766-BD96-79EF74D5F74A}" dt="2022-03-22T20:43:40.055" v="8" actId="20577"/>
          <ac:spMkLst>
            <pc:docMk/>
            <pc:sldMk cId="1474712545" sldId="2144328217"/>
            <ac:spMk id="32" creationId="{68ED7A75-1695-47B5-B6CC-FEE5BE0CC92E}"/>
          </ac:spMkLst>
        </pc:spChg>
        <pc:spChg chg="mod">
          <ac:chgData name="Jason Wiese" userId="4bff8d5b-7de6-4655-b397-69b0afc81113" providerId="ADAL" clId="{A6259F46-418D-4766-BD96-79EF74D5F74A}" dt="2022-03-22T21:31:52.390" v="1036" actId="1038"/>
          <ac:spMkLst>
            <pc:docMk/>
            <pc:sldMk cId="1474712545" sldId="2144328217"/>
            <ac:spMk id="33" creationId="{AF971173-1557-44C1-8DD3-E638621F02A5}"/>
          </ac:spMkLst>
        </pc:spChg>
        <pc:spChg chg="mod">
          <ac:chgData name="Jason Wiese" userId="4bff8d5b-7de6-4655-b397-69b0afc81113" providerId="ADAL" clId="{A6259F46-418D-4766-BD96-79EF74D5F74A}" dt="2022-03-22T21:31:52.390" v="1036" actId="1038"/>
          <ac:spMkLst>
            <pc:docMk/>
            <pc:sldMk cId="1474712545" sldId="2144328217"/>
            <ac:spMk id="35" creationId="{79E02AC0-750C-49C7-ACF3-157EC1770F62}"/>
          </ac:spMkLst>
        </pc:spChg>
        <pc:spChg chg="mod">
          <ac:chgData name="Jason Wiese" userId="4bff8d5b-7de6-4655-b397-69b0afc81113" providerId="ADAL" clId="{A6259F46-418D-4766-BD96-79EF74D5F74A}" dt="2022-03-22T21:31:52.390" v="1036" actId="1038"/>
          <ac:spMkLst>
            <pc:docMk/>
            <pc:sldMk cId="1474712545" sldId="2144328217"/>
            <ac:spMk id="36" creationId="{8575424F-32C5-4CAA-9165-702E167F8D5C}"/>
          </ac:spMkLst>
        </pc:spChg>
        <pc:spChg chg="mod">
          <ac:chgData name="Jason Wiese" userId="4bff8d5b-7de6-4655-b397-69b0afc81113" providerId="ADAL" clId="{A6259F46-418D-4766-BD96-79EF74D5F74A}" dt="2022-03-22T21:31:52.390" v="1036" actId="1038"/>
          <ac:spMkLst>
            <pc:docMk/>
            <pc:sldMk cId="1474712545" sldId="2144328217"/>
            <ac:spMk id="37" creationId="{466DC308-0ED4-42E3-AB00-1047FA967FC6}"/>
          </ac:spMkLst>
        </pc:spChg>
        <pc:spChg chg="mod">
          <ac:chgData name="Jason Wiese" userId="4bff8d5b-7de6-4655-b397-69b0afc81113" providerId="ADAL" clId="{A6259F46-418D-4766-BD96-79EF74D5F74A}" dt="2022-03-22T21:31:52.390" v="1036" actId="1038"/>
          <ac:spMkLst>
            <pc:docMk/>
            <pc:sldMk cId="1474712545" sldId="2144328217"/>
            <ac:spMk id="38" creationId="{FB00D8BE-8738-4071-88D5-42D5A91B7836}"/>
          </ac:spMkLst>
        </pc:spChg>
        <pc:spChg chg="mod">
          <ac:chgData name="Jason Wiese" userId="4bff8d5b-7de6-4655-b397-69b0afc81113" providerId="ADAL" clId="{A6259F46-418D-4766-BD96-79EF74D5F74A}" dt="2022-03-22T21:31:52.390" v="1036" actId="1038"/>
          <ac:spMkLst>
            <pc:docMk/>
            <pc:sldMk cId="1474712545" sldId="2144328217"/>
            <ac:spMk id="39" creationId="{9D22F735-E93A-45A7-9E4A-C0A7F6CCD72C}"/>
          </ac:spMkLst>
        </pc:spChg>
        <pc:spChg chg="mod">
          <ac:chgData name="Jason Wiese" userId="4bff8d5b-7de6-4655-b397-69b0afc81113" providerId="ADAL" clId="{A6259F46-418D-4766-BD96-79EF74D5F74A}" dt="2022-03-22T21:31:52.390" v="1036" actId="1038"/>
          <ac:spMkLst>
            <pc:docMk/>
            <pc:sldMk cId="1474712545" sldId="2144328217"/>
            <ac:spMk id="40" creationId="{01EDD943-EB7E-450E-B219-B34B5F0A04D3}"/>
          </ac:spMkLst>
        </pc:spChg>
        <pc:spChg chg="mod">
          <ac:chgData name="Jason Wiese" userId="4bff8d5b-7de6-4655-b397-69b0afc81113" providerId="ADAL" clId="{A6259F46-418D-4766-BD96-79EF74D5F74A}" dt="2022-03-22T21:31:52.390" v="1036" actId="1038"/>
          <ac:spMkLst>
            <pc:docMk/>
            <pc:sldMk cId="1474712545" sldId="2144328217"/>
            <ac:spMk id="41" creationId="{934E9EBF-6173-4E6E-8B9E-3CB281D47A36}"/>
          </ac:spMkLst>
        </pc:spChg>
        <pc:spChg chg="mod">
          <ac:chgData name="Jason Wiese" userId="4bff8d5b-7de6-4655-b397-69b0afc81113" providerId="ADAL" clId="{A6259F46-418D-4766-BD96-79EF74D5F74A}" dt="2022-03-22T21:31:52.390" v="1036" actId="1038"/>
          <ac:spMkLst>
            <pc:docMk/>
            <pc:sldMk cId="1474712545" sldId="2144328217"/>
            <ac:spMk id="43" creationId="{32100003-8D8F-4D3B-B7E8-77541857D513}"/>
          </ac:spMkLst>
        </pc:spChg>
        <pc:spChg chg="mod">
          <ac:chgData name="Jason Wiese" userId="4bff8d5b-7de6-4655-b397-69b0afc81113" providerId="ADAL" clId="{A6259F46-418D-4766-BD96-79EF74D5F74A}" dt="2022-03-22T20:59:53.272" v="419" actId="1036"/>
          <ac:spMkLst>
            <pc:docMk/>
            <pc:sldMk cId="1474712545" sldId="2144328217"/>
            <ac:spMk id="72" creationId="{B2CCEBBB-5E0F-49EC-8D18-66C98B17CF46}"/>
          </ac:spMkLst>
        </pc:spChg>
      </pc:sldChg>
      <pc:sldChg chg="modSp mod">
        <pc:chgData name="Jason Wiese" userId="4bff8d5b-7de6-4655-b397-69b0afc81113" providerId="ADAL" clId="{A6259F46-418D-4766-BD96-79EF74D5F74A}" dt="2022-03-22T21:36:46.193" v="1040" actId="1035"/>
        <pc:sldMkLst>
          <pc:docMk/>
          <pc:sldMk cId="4055304107" sldId="2144328229"/>
        </pc:sldMkLst>
        <pc:spChg chg="mod">
          <ac:chgData name="Jason Wiese" userId="4bff8d5b-7de6-4655-b397-69b0afc81113" providerId="ADAL" clId="{A6259F46-418D-4766-BD96-79EF74D5F74A}" dt="2022-03-22T20:52:13.977" v="119" actId="1036"/>
          <ac:spMkLst>
            <pc:docMk/>
            <pc:sldMk cId="4055304107" sldId="2144328229"/>
            <ac:spMk id="19" creationId="{36E6BE98-02F4-439B-8349-004B3A184B5A}"/>
          </ac:spMkLst>
        </pc:spChg>
        <pc:spChg chg="mod">
          <ac:chgData name="Jason Wiese" userId="4bff8d5b-7de6-4655-b397-69b0afc81113" providerId="ADAL" clId="{A6259F46-418D-4766-BD96-79EF74D5F74A}" dt="2022-03-22T20:51:58.475" v="101" actId="403"/>
          <ac:spMkLst>
            <pc:docMk/>
            <pc:sldMk cId="4055304107" sldId="2144328229"/>
            <ac:spMk id="20" creationId="{D438CDBE-AB4F-4062-A032-A71C726D05F8}"/>
          </ac:spMkLst>
        </pc:spChg>
        <pc:spChg chg="mod">
          <ac:chgData name="Jason Wiese" userId="4bff8d5b-7de6-4655-b397-69b0afc81113" providerId="ADAL" clId="{A6259F46-418D-4766-BD96-79EF74D5F74A}" dt="2022-03-22T20:51:52.938" v="99" actId="6549"/>
          <ac:spMkLst>
            <pc:docMk/>
            <pc:sldMk cId="4055304107" sldId="2144328229"/>
            <ac:spMk id="22" creationId="{CF511AAE-61D1-4ED4-BBBA-E53DA57CC351}"/>
          </ac:spMkLst>
        </pc:spChg>
        <pc:cxnChg chg="mod">
          <ac:chgData name="Jason Wiese" userId="4bff8d5b-7de6-4655-b397-69b0afc81113" providerId="ADAL" clId="{A6259F46-418D-4766-BD96-79EF74D5F74A}" dt="2022-03-22T21:36:46.193" v="1040" actId="1035"/>
          <ac:cxnSpMkLst>
            <pc:docMk/>
            <pc:sldMk cId="4055304107" sldId="2144328229"/>
            <ac:cxnSpMk id="21" creationId="{2F8546B2-8C5C-427F-A9FD-57FCB8684AE3}"/>
          </ac:cxnSpMkLst>
        </pc:cxnChg>
      </pc:sldChg>
      <pc:sldChg chg="modSp del mod">
        <pc:chgData name="Jason Wiese" userId="4bff8d5b-7de6-4655-b397-69b0afc81113" providerId="ADAL" clId="{A6259F46-418D-4766-BD96-79EF74D5F74A}" dt="2022-03-22T20:54:47.227" v="183" actId="2696"/>
        <pc:sldMkLst>
          <pc:docMk/>
          <pc:sldMk cId="2576519596" sldId="2144328256"/>
        </pc:sldMkLst>
        <pc:spChg chg="mod">
          <ac:chgData name="Jason Wiese" userId="4bff8d5b-7de6-4655-b397-69b0afc81113" providerId="ADAL" clId="{A6259F46-418D-4766-BD96-79EF74D5F74A}" dt="2022-03-22T20:45:09.696" v="21" actId="6549"/>
          <ac:spMkLst>
            <pc:docMk/>
            <pc:sldMk cId="2576519596" sldId="2144328256"/>
            <ac:spMk id="24" creationId="{FE51337C-7111-4FDD-BD9E-AAF8EAD4F674}"/>
          </ac:spMkLst>
        </pc:spChg>
      </pc:sldChg>
      <pc:sldChg chg="modSp mod">
        <pc:chgData name="Jason Wiese" userId="4bff8d5b-7de6-4655-b397-69b0afc81113" providerId="ADAL" clId="{A6259F46-418D-4766-BD96-79EF74D5F74A}" dt="2022-03-22T21:39:13.429" v="1048" actId="1036"/>
        <pc:sldMkLst>
          <pc:docMk/>
          <pc:sldMk cId="3557154419" sldId="2144328256"/>
        </pc:sldMkLst>
        <pc:spChg chg="mod">
          <ac:chgData name="Jason Wiese" userId="4bff8d5b-7de6-4655-b397-69b0afc81113" providerId="ADAL" clId="{A6259F46-418D-4766-BD96-79EF74D5F74A}" dt="2022-03-22T21:39:13.429" v="1048" actId="1036"/>
          <ac:spMkLst>
            <pc:docMk/>
            <pc:sldMk cId="3557154419" sldId="2144328256"/>
            <ac:spMk id="26" creationId="{2DB858CB-B851-45CA-BB97-58FC9AD8693A}"/>
          </ac:spMkLst>
        </pc:spChg>
        <pc:picChg chg="mod">
          <ac:chgData name="Jason Wiese" userId="4bff8d5b-7de6-4655-b397-69b0afc81113" providerId="ADAL" clId="{A6259F46-418D-4766-BD96-79EF74D5F74A}" dt="2022-03-22T21:39:13.429" v="1048" actId="1036"/>
          <ac:picMkLst>
            <pc:docMk/>
            <pc:sldMk cId="3557154419" sldId="2144328256"/>
            <ac:picMk id="27" creationId="{5B6A00FC-0139-4C9F-AA46-58A768F70AC2}"/>
          </ac:picMkLst>
        </pc:picChg>
      </pc:sldChg>
      <pc:sldChg chg="del">
        <pc:chgData name="Jason Wiese" userId="4bff8d5b-7de6-4655-b397-69b0afc81113" providerId="ADAL" clId="{A6259F46-418D-4766-BD96-79EF74D5F74A}" dt="2022-03-22T20:54:47.227" v="183" actId="2696"/>
        <pc:sldMkLst>
          <pc:docMk/>
          <pc:sldMk cId="520152090" sldId="2144328263"/>
        </pc:sldMkLst>
      </pc:sldChg>
      <pc:sldChg chg="modSp mod">
        <pc:chgData name="Jason Wiese" userId="4bff8d5b-7de6-4655-b397-69b0afc81113" providerId="ADAL" clId="{A6259F46-418D-4766-BD96-79EF74D5F74A}" dt="2022-03-22T21:24:42.041" v="959" actId="20577"/>
        <pc:sldMkLst>
          <pc:docMk/>
          <pc:sldMk cId="3457515328" sldId="2144328263"/>
        </pc:sldMkLst>
        <pc:spChg chg="mod">
          <ac:chgData name="Jason Wiese" userId="4bff8d5b-7de6-4655-b397-69b0afc81113" providerId="ADAL" clId="{A6259F46-418D-4766-BD96-79EF74D5F74A}" dt="2022-03-22T21:18:52.622" v="922" actId="1035"/>
          <ac:spMkLst>
            <pc:docMk/>
            <pc:sldMk cId="3457515328" sldId="2144328263"/>
            <ac:spMk id="21" creationId="{AB77EFEB-56CD-4D1C-B279-D39BDE876330}"/>
          </ac:spMkLst>
        </pc:spChg>
        <pc:spChg chg="mod">
          <ac:chgData name="Jason Wiese" userId="4bff8d5b-7de6-4655-b397-69b0afc81113" providerId="ADAL" clId="{A6259F46-418D-4766-BD96-79EF74D5F74A}" dt="2022-03-22T21:24:42.041" v="959" actId="20577"/>
          <ac:spMkLst>
            <pc:docMk/>
            <pc:sldMk cId="3457515328" sldId="2144328263"/>
            <ac:spMk id="23" creationId="{DB5FBE90-B76F-4A35-94B8-15BCF9AE4630}"/>
          </ac:spMkLst>
        </pc:spChg>
        <pc:spChg chg="mod">
          <ac:chgData name="Jason Wiese" userId="4bff8d5b-7de6-4655-b397-69b0afc81113" providerId="ADAL" clId="{A6259F46-418D-4766-BD96-79EF74D5F74A}" dt="2022-03-22T21:18:58.978" v="923" actId="1076"/>
          <ac:spMkLst>
            <pc:docMk/>
            <pc:sldMk cId="3457515328" sldId="2144328263"/>
            <ac:spMk id="44" creationId="{6190E329-3FE0-4FBA-81E9-B77F1AF5D465}"/>
          </ac:spMkLst>
        </pc:spChg>
      </pc:sldChg>
      <pc:sldChg chg="modSp del mod">
        <pc:chgData name="Jason Wiese" userId="4bff8d5b-7de6-4655-b397-69b0afc81113" providerId="ADAL" clId="{A6259F46-418D-4766-BD96-79EF74D5F74A}" dt="2022-03-22T20:54:47.227" v="183" actId="2696"/>
        <pc:sldMkLst>
          <pc:docMk/>
          <pc:sldMk cId="479110058" sldId="2144328279"/>
        </pc:sldMkLst>
        <pc:spChg chg="mod">
          <ac:chgData name="Jason Wiese" userId="4bff8d5b-7de6-4655-b397-69b0afc81113" providerId="ADAL" clId="{A6259F46-418D-4766-BD96-79EF74D5F74A}" dt="2022-03-22T20:49:04.354" v="84" actId="20577"/>
          <ac:spMkLst>
            <pc:docMk/>
            <pc:sldMk cId="479110058" sldId="2144328279"/>
            <ac:spMk id="20" creationId="{F5290E3C-D913-4324-9F7C-7AB204FAA4D7}"/>
          </ac:spMkLst>
        </pc:spChg>
      </pc:sldChg>
      <pc:sldChg chg="addSp delSp modSp mod">
        <pc:chgData name="Jason Wiese" userId="4bff8d5b-7de6-4655-b397-69b0afc81113" providerId="ADAL" clId="{A6259F46-418D-4766-BD96-79EF74D5F74A}" dt="2022-03-22T21:29:56.293" v="998" actId="6549"/>
        <pc:sldMkLst>
          <pc:docMk/>
          <pc:sldMk cId="808450144" sldId="2144328297"/>
        </pc:sldMkLst>
        <pc:spChg chg="del">
          <ac:chgData name="Jason Wiese" userId="4bff8d5b-7de6-4655-b397-69b0afc81113" providerId="ADAL" clId="{A6259F46-418D-4766-BD96-79EF74D5F74A}" dt="2022-03-22T21:17:57.420" v="879" actId="478"/>
          <ac:spMkLst>
            <pc:docMk/>
            <pc:sldMk cId="808450144" sldId="2144328297"/>
            <ac:spMk id="21" creationId="{30ED3473-4F86-4FB1-A161-6E318FE6BB97}"/>
          </ac:spMkLst>
        </pc:spChg>
        <pc:spChg chg="add del mod">
          <ac:chgData name="Jason Wiese" userId="4bff8d5b-7de6-4655-b397-69b0afc81113" providerId="ADAL" clId="{A6259F46-418D-4766-BD96-79EF74D5F74A}" dt="2022-03-22T21:16:42.088" v="840" actId="478"/>
          <ac:spMkLst>
            <pc:docMk/>
            <pc:sldMk cId="808450144" sldId="2144328297"/>
            <ac:spMk id="22" creationId="{818BDA59-3609-4B8A-AE03-C235DA6D5A54}"/>
          </ac:spMkLst>
        </pc:spChg>
        <pc:spChg chg="mod">
          <ac:chgData name="Jason Wiese" userId="4bff8d5b-7de6-4655-b397-69b0afc81113" providerId="ADAL" clId="{A6259F46-418D-4766-BD96-79EF74D5F74A}" dt="2022-03-22T21:29:56.293" v="998" actId="6549"/>
          <ac:spMkLst>
            <pc:docMk/>
            <pc:sldMk cId="808450144" sldId="2144328297"/>
            <ac:spMk id="23" creationId="{DB5FBE90-B76F-4A35-94B8-15BCF9AE4630}"/>
          </ac:spMkLst>
        </pc:spChg>
        <pc:spChg chg="mod">
          <ac:chgData name="Jason Wiese" userId="4bff8d5b-7de6-4655-b397-69b0afc81113" providerId="ADAL" clId="{A6259F46-418D-4766-BD96-79EF74D5F74A}" dt="2022-03-22T21:18:01.845" v="910" actId="1037"/>
          <ac:spMkLst>
            <pc:docMk/>
            <pc:sldMk cId="808450144" sldId="2144328297"/>
            <ac:spMk id="29" creationId="{8AA86CDA-DA0B-491A-9DB9-74935700AE4E}"/>
          </ac:spMkLst>
        </pc:spChg>
        <pc:spChg chg="mod">
          <ac:chgData name="Jason Wiese" userId="4bff8d5b-7de6-4655-b397-69b0afc81113" providerId="ADAL" clId="{A6259F46-418D-4766-BD96-79EF74D5F74A}" dt="2022-03-22T21:18:01.845" v="910" actId="1037"/>
          <ac:spMkLst>
            <pc:docMk/>
            <pc:sldMk cId="808450144" sldId="2144328297"/>
            <ac:spMk id="30" creationId="{4A131CA9-BEDF-43ED-9310-F16FA11808A6}"/>
          </ac:spMkLst>
        </pc:spChg>
        <pc:spChg chg="mod">
          <ac:chgData name="Jason Wiese" userId="4bff8d5b-7de6-4655-b397-69b0afc81113" providerId="ADAL" clId="{A6259F46-418D-4766-BD96-79EF74D5F74A}" dt="2022-03-22T21:18:01.845" v="910" actId="1037"/>
          <ac:spMkLst>
            <pc:docMk/>
            <pc:sldMk cId="808450144" sldId="2144328297"/>
            <ac:spMk id="31" creationId="{E19652B4-2745-4190-81DC-5056EF538563}"/>
          </ac:spMkLst>
        </pc:spChg>
        <pc:spChg chg="mod">
          <ac:chgData name="Jason Wiese" userId="4bff8d5b-7de6-4655-b397-69b0afc81113" providerId="ADAL" clId="{A6259F46-418D-4766-BD96-79EF74D5F74A}" dt="2022-03-22T21:18:12.456" v="914" actId="1076"/>
          <ac:spMkLst>
            <pc:docMk/>
            <pc:sldMk cId="808450144" sldId="2144328297"/>
            <ac:spMk id="32" creationId="{C497E2FD-D3C9-41D6-967A-479CC4C1BEBB}"/>
          </ac:spMkLst>
        </pc:spChg>
        <pc:spChg chg="mod">
          <ac:chgData name="Jason Wiese" userId="4bff8d5b-7de6-4655-b397-69b0afc81113" providerId="ADAL" clId="{A6259F46-418D-4766-BD96-79EF74D5F74A}" dt="2022-03-22T21:18:01.845" v="910" actId="1037"/>
          <ac:spMkLst>
            <pc:docMk/>
            <pc:sldMk cId="808450144" sldId="2144328297"/>
            <ac:spMk id="33" creationId="{99E1C62F-BBCA-4609-832D-AF75585C4061}"/>
          </ac:spMkLst>
        </pc:spChg>
        <pc:spChg chg="mod">
          <ac:chgData name="Jason Wiese" userId="4bff8d5b-7de6-4655-b397-69b0afc81113" providerId="ADAL" clId="{A6259F46-418D-4766-BD96-79EF74D5F74A}" dt="2022-03-22T21:18:01.845" v="910" actId="1037"/>
          <ac:spMkLst>
            <pc:docMk/>
            <pc:sldMk cId="808450144" sldId="2144328297"/>
            <ac:spMk id="34" creationId="{06EDA0D9-89C0-4F0E-B501-849AB3B665B8}"/>
          </ac:spMkLst>
        </pc:spChg>
        <pc:spChg chg="mod">
          <ac:chgData name="Jason Wiese" userId="4bff8d5b-7de6-4655-b397-69b0afc81113" providerId="ADAL" clId="{A6259F46-418D-4766-BD96-79EF74D5F74A}" dt="2022-03-22T21:18:01.845" v="910" actId="1037"/>
          <ac:spMkLst>
            <pc:docMk/>
            <pc:sldMk cId="808450144" sldId="2144328297"/>
            <ac:spMk id="35" creationId="{273AE458-7357-49D3-B752-22C54FCED37A}"/>
          </ac:spMkLst>
        </pc:spChg>
        <pc:spChg chg="mod">
          <ac:chgData name="Jason Wiese" userId="4bff8d5b-7de6-4655-b397-69b0afc81113" providerId="ADAL" clId="{A6259F46-418D-4766-BD96-79EF74D5F74A}" dt="2022-03-22T21:18:01.845" v="910" actId="1037"/>
          <ac:spMkLst>
            <pc:docMk/>
            <pc:sldMk cId="808450144" sldId="2144328297"/>
            <ac:spMk id="36" creationId="{0FBFABD4-6312-430F-BD15-7C9FA0958BCD}"/>
          </ac:spMkLst>
        </pc:spChg>
        <pc:spChg chg="del">
          <ac:chgData name="Jason Wiese" userId="4bff8d5b-7de6-4655-b397-69b0afc81113" providerId="ADAL" clId="{A6259F46-418D-4766-BD96-79EF74D5F74A}" dt="2022-03-22T21:17:57.420" v="879" actId="478"/>
          <ac:spMkLst>
            <pc:docMk/>
            <pc:sldMk cId="808450144" sldId="2144328297"/>
            <ac:spMk id="37" creationId="{437B64F9-2CEA-4C53-8B33-005C99318F0E}"/>
          </ac:spMkLst>
        </pc:spChg>
        <pc:graphicFrameChg chg="mod">
          <ac:chgData name="Jason Wiese" userId="4bff8d5b-7de6-4655-b397-69b0afc81113" providerId="ADAL" clId="{A6259F46-418D-4766-BD96-79EF74D5F74A}" dt="2022-03-22T21:18:01.845" v="910" actId="1037"/>
          <ac:graphicFrameMkLst>
            <pc:docMk/>
            <pc:sldMk cId="808450144" sldId="2144328297"/>
            <ac:graphicFrameMk id="28" creationId="{20046899-E0DA-47BA-ABF8-71780912639F}"/>
          </ac:graphicFrameMkLst>
        </pc:graphicFrameChg>
      </pc:sldChg>
      <pc:sldChg chg="del">
        <pc:chgData name="Jason Wiese" userId="4bff8d5b-7de6-4655-b397-69b0afc81113" providerId="ADAL" clId="{A6259F46-418D-4766-BD96-79EF74D5F74A}" dt="2022-03-22T20:54:47.227" v="183" actId="2696"/>
        <pc:sldMkLst>
          <pc:docMk/>
          <pc:sldMk cId="2005759645" sldId="2144328297"/>
        </pc:sldMkLst>
      </pc:sldChg>
      <pc:sldChg chg="modSp mod">
        <pc:chgData name="Jason Wiese" userId="4bff8d5b-7de6-4655-b397-69b0afc81113" providerId="ADAL" clId="{A6259F46-418D-4766-BD96-79EF74D5F74A}" dt="2022-03-22T21:39:08.872" v="1047" actId="1036"/>
        <pc:sldMkLst>
          <pc:docMk/>
          <pc:sldMk cId="2177344345" sldId="2144328298"/>
        </pc:sldMkLst>
        <pc:spChg chg="mod">
          <ac:chgData name="Jason Wiese" userId="4bff8d5b-7de6-4655-b397-69b0afc81113" providerId="ADAL" clId="{A6259F46-418D-4766-BD96-79EF74D5F74A}" dt="2022-03-22T21:39:08.872" v="1047" actId="1036"/>
          <ac:spMkLst>
            <pc:docMk/>
            <pc:sldMk cId="2177344345" sldId="2144328298"/>
            <ac:spMk id="31" creationId="{568D8840-B3D9-4FCD-AA9A-402B62F48C64}"/>
          </ac:spMkLst>
        </pc:spChg>
        <pc:picChg chg="mod">
          <ac:chgData name="Jason Wiese" userId="4bff8d5b-7de6-4655-b397-69b0afc81113" providerId="ADAL" clId="{A6259F46-418D-4766-BD96-79EF74D5F74A}" dt="2022-03-22T21:39:08.872" v="1047" actId="1036"/>
          <ac:picMkLst>
            <pc:docMk/>
            <pc:sldMk cId="2177344345" sldId="2144328298"/>
            <ac:picMk id="37" creationId="{1F8E0DFF-D73F-41B3-B5B4-820020A7EACA}"/>
          </ac:picMkLst>
        </pc:picChg>
      </pc:sldChg>
      <pc:sldChg chg="modSp del mod">
        <pc:chgData name="Jason Wiese" userId="4bff8d5b-7de6-4655-b397-69b0afc81113" providerId="ADAL" clId="{A6259F46-418D-4766-BD96-79EF74D5F74A}" dt="2022-03-22T20:54:47.227" v="183" actId="2696"/>
        <pc:sldMkLst>
          <pc:docMk/>
          <pc:sldMk cId="2326283701" sldId="2144328298"/>
        </pc:sldMkLst>
        <pc:spChg chg="mod">
          <ac:chgData name="Jason Wiese" userId="4bff8d5b-7de6-4655-b397-69b0afc81113" providerId="ADAL" clId="{A6259F46-418D-4766-BD96-79EF74D5F74A}" dt="2022-03-22T20:46:59.853" v="36" actId="207"/>
          <ac:spMkLst>
            <pc:docMk/>
            <pc:sldMk cId="2326283701" sldId="2144328298"/>
            <ac:spMk id="24" creationId="{FE51337C-7111-4FDD-BD9E-AAF8EAD4F674}"/>
          </ac:spMkLst>
        </pc:spChg>
      </pc:sldChg>
    </pc:docChg>
  </pc:docChgLst>
  <pc:docChgLst>
    <pc:chgData name="Leah Montner Dixon" userId="d5b2ae9e-9213-4442-b7df-4db8cbe51e5d" providerId="ADAL" clId="{9257D30E-3864-49A6-954F-D139B86796F0}"/>
    <pc:docChg chg="undo custSel modSld">
      <pc:chgData name="Leah Montner Dixon" userId="d5b2ae9e-9213-4442-b7df-4db8cbe51e5d" providerId="ADAL" clId="{9257D30E-3864-49A6-954F-D139B86796F0}" dt="2023-06-05T19:33:42.224" v="179" actId="14100"/>
      <pc:docMkLst>
        <pc:docMk/>
      </pc:docMkLst>
      <pc:sldChg chg="addSp delSp modSp mod">
        <pc:chgData name="Leah Montner Dixon" userId="d5b2ae9e-9213-4442-b7df-4db8cbe51e5d" providerId="ADAL" clId="{9257D30E-3864-49A6-954F-D139B86796F0}" dt="2023-06-05T19:33:42.224" v="179" actId="14100"/>
        <pc:sldMkLst>
          <pc:docMk/>
          <pc:sldMk cId="2493013969" sldId="2146846169"/>
        </pc:sldMkLst>
        <pc:spChg chg="add mod ord">
          <ac:chgData name="Leah Montner Dixon" userId="d5b2ae9e-9213-4442-b7df-4db8cbe51e5d" providerId="ADAL" clId="{9257D30E-3864-49A6-954F-D139B86796F0}" dt="2023-06-05T19:27:10.195" v="87" actId="167"/>
          <ac:spMkLst>
            <pc:docMk/>
            <pc:sldMk cId="2493013969" sldId="2146846169"/>
            <ac:spMk id="4" creationId="{F05DA9CC-E375-9E83-0A46-82002DF58E10}"/>
          </ac:spMkLst>
        </pc:spChg>
        <pc:spChg chg="del mod">
          <ac:chgData name="Leah Montner Dixon" userId="d5b2ae9e-9213-4442-b7df-4db8cbe51e5d" providerId="ADAL" clId="{9257D30E-3864-49A6-954F-D139B86796F0}" dt="2023-06-05T19:20:09.359" v="55" actId="478"/>
          <ac:spMkLst>
            <pc:docMk/>
            <pc:sldMk cId="2493013969" sldId="2146846169"/>
            <ac:spMk id="5" creationId="{365110E7-D17E-D454-F3D0-7715BB3E9635}"/>
          </ac:spMkLst>
        </pc:spChg>
        <pc:spChg chg="del">
          <ac:chgData name="Leah Montner Dixon" userId="d5b2ae9e-9213-4442-b7df-4db8cbe51e5d" providerId="ADAL" clId="{9257D30E-3864-49A6-954F-D139B86796F0}" dt="2023-06-05T19:19:53.301" v="49" actId="478"/>
          <ac:spMkLst>
            <pc:docMk/>
            <pc:sldMk cId="2493013969" sldId="2146846169"/>
            <ac:spMk id="9" creationId="{43C1C384-6A2B-457C-B895-3E6996EE53BA}"/>
          </ac:spMkLst>
        </pc:spChg>
        <pc:spChg chg="add mod ord">
          <ac:chgData name="Leah Montner Dixon" userId="d5b2ae9e-9213-4442-b7df-4db8cbe51e5d" providerId="ADAL" clId="{9257D30E-3864-49A6-954F-D139B86796F0}" dt="2023-06-05T19:26:54.068" v="80"/>
          <ac:spMkLst>
            <pc:docMk/>
            <pc:sldMk cId="2493013969" sldId="2146846169"/>
            <ac:spMk id="12" creationId="{9377B733-3D2C-F4F8-BC15-38EA906079C2}"/>
          </ac:spMkLst>
        </pc:spChg>
        <pc:spChg chg="add mod ord">
          <ac:chgData name="Leah Montner Dixon" userId="d5b2ae9e-9213-4442-b7df-4db8cbe51e5d" providerId="ADAL" clId="{9257D30E-3864-49A6-954F-D139B86796F0}" dt="2023-06-05T19:33:42.224" v="179" actId="14100"/>
          <ac:spMkLst>
            <pc:docMk/>
            <pc:sldMk cId="2493013969" sldId="2146846169"/>
            <ac:spMk id="13" creationId="{AE67152E-528E-7BB4-11CA-1677AB6B7093}"/>
          </ac:spMkLst>
        </pc:spChg>
        <pc:picChg chg="add del mod ord">
          <ac:chgData name="Leah Montner Dixon" userId="d5b2ae9e-9213-4442-b7df-4db8cbe51e5d" providerId="ADAL" clId="{9257D30E-3864-49A6-954F-D139B86796F0}" dt="2023-06-05T19:27:11.176" v="88" actId="478"/>
          <ac:picMkLst>
            <pc:docMk/>
            <pc:sldMk cId="2493013969" sldId="2146846169"/>
            <ac:picMk id="7" creationId="{379A3131-0642-545E-08CE-A765D8A9DCE4}"/>
          </ac:picMkLst>
        </pc:picChg>
        <pc:picChg chg="add mod ord">
          <ac:chgData name="Leah Montner Dixon" userId="d5b2ae9e-9213-4442-b7df-4db8cbe51e5d" providerId="ADAL" clId="{9257D30E-3864-49A6-954F-D139B86796F0}" dt="2023-06-05T19:27:10.195" v="87" actId="167"/>
          <ac:picMkLst>
            <pc:docMk/>
            <pc:sldMk cId="2493013969" sldId="2146846169"/>
            <ac:picMk id="14" creationId="{884379D7-A253-2F45-AD91-63727092DAC4}"/>
          </ac:picMkLst>
        </pc:picChg>
      </pc:sldChg>
      <pc:sldChg chg="addSp delSp modSp mod">
        <pc:chgData name="Leah Montner Dixon" userId="d5b2ae9e-9213-4442-b7df-4db8cbe51e5d" providerId="ADAL" clId="{9257D30E-3864-49A6-954F-D139B86796F0}" dt="2023-06-05T19:33:31.528" v="176" actId="20577"/>
        <pc:sldMkLst>
          <pc:docMk/>
          <pc:sldMk cId="3479891470" sldId="2146846194"/>
        </pc:sldMkLst>
        <pc:spChg chg="add del mod">
          <ac:chgData name="Leah Montner Dixon" userId="d5b2ae9e-9213-4442-b7df-4db8cbe51e5d" providerId="ADAL" clId="{9257D30E-3864-49A6-954F-D139B86796F0}" dt="2023-06-05T18:48:04.423" v="2"/>
          <ac:spMkLst>
            <pc:docMk/>
            <pc:sldMk cId="3479891470" sldId="2146846194"/>
            <ac:spMk id="2" creationId="{32FA16BA-5E4B-A2A2-4C6A-4911D54EB8D4}"/>
          </ac:spMkLst>
        </pc:spChg>
        <pc:spChg chg="del">
          <ac:chgData name="Leah Montner Dixon" userId="d5b2ae9e-9213-4442-b7df-4db8cbe51e5d" providerId="ADAL" clId="{9257D30E-3864-49A6-954F-D139B86796F0}" dt="2023-06-05T18:48:01.228" v="0" actId="478"/>
          <ac:spMkLst>
            <pc:docMk/>
            <pc:sldMk cId="3479891470" sldId="2146846194"/>
            <ac:spMk id="4" creationId="{613F3F76-135A-A0AF-D984-0F4817C20978}"/>
          </ac:spMkLst>
        </pc:spChg>
        <pc:spChg chg="mod">
          <ac:chgData name="Leah Montner Dixon" userId="d5b2ae9e-9213-4442-b7df-4db8cbe51e5d" providerId="ADAL" clId="{9257D30E-3864-49A6-954F-D139B86796F0}" dt="2023-06-05T19:27:59.921" v="117" actId="1036"/>
          <ac:spMkLst>
            <pc:docMk/>
            <pc:sldMk cId="3479891470" sldId="2146846194"/>
            <ac:spMk id="5" creationId="{EBD2F7A7-3569-F88A-D2E3-B2A76E7613BC}"/>
          </ac:spMkLst>
        </pc:spChg>
        <pc:spChg chg="del mod">
          <ac:chgData name="Leah Montner Dixon" userId="d5b2ae9e-9213-4442-b7df-4db8cbe51e5d" providerId="ADAL" clId="{9257D30E-3864-49A6-954F-D139B86796F0}" dt="2023-06-05T18:48:58.557" v="9" actId="478"/>
          <ac:spMkLst>
            <pc:docMk/>
            <pc:sldMk cId="3479891470" sldId="2146846194"/>
            <ac:spMk id="6" creationId="{BF88A910-6C2E-4765-A07D-F98FF3E1453F}"/>
          </ac:spMkLst>
        </pc:spChg>
        <pc:spChg chg="mod">
          <ac:chgData name="Leah Montner Dixon" userId="d5b2ae9e-9213-4442-b7df-4db8cbe51e5d" providerId="ADAL" clId="{9257D30E-3864-49A6-954F-D139B86796F0}" dt="2023-06-05T19:27:59.921" v="117" actId="1036"/>
          <ac:spMkLst>
            <pc:docMk/>
            <pc:sldMk cId="3479891470" sldId="2146846194"/>
            <ac:spMk id="8" creationId="{F590CE51-E4E7-81A1-7F7E-63ACD704D993}"/>
          </ac:spMkLst>
        </pc:spChg>
        <pc:spChg chg="mod">
          <ac:chgData name="Leah Montner Dixon" userId="d5b2ae9e-9213-4442-b7df-4db8cbe51e5d" providerId="ADAL" clId="{9257D30E-3864-49A6-954F-D139B86796F0}" dt="2023-06-05T19:27:59.921" v="117" actId="1036"/>
          <ac:spMkLst>
            <pc:docMk/>
            <pc:sldMk cId="3479891470" sldId="2146846194"/>
            <ac:spMk id="12" creationId="{C9101715-AD6B-B8B0-55D5-67D52D82E99E}"/>
          </ac:spMkLst>
        </pc:spChg>
        <pc:spChg chg="mod">
          <ac:chgData name="Leah Montner Dixon" userId="d5b2ae9e-9213-4442-b7df-4db8cbe51e5d" providerId="ADAL" clId="{9257D30E-3864-49A6-954F-D139B86796F0}" dt="2023-06-05T19:27:59.921" v="117" actId="1036"/>
          <ac:spMkLst>
            <pc:docMk/>
            <pc:sldMk cId="3479891470" sldId="2146846194"/>
            <ac:spMk id="13" creationId="{778D9250-C2C4-D056-C69A-9F2362B090D0}"/>
          </ac:spMkLst>
        </pc:spChg>
        <pc:spChg chg="add del mod">
          <ac:chgData name="Leah Montner Dixon" userId="d5b2ae9e-9213-4442-b7df-4db8cbe51e5d" providerId="ADAL" clId="{9257D30E-3864-49A6-954F-D139B86796F0}" dt="2023-06-05T18:48:04.423" v="2"/>
          <ac:spMkLst>
            <pc:docMk/>
            <pc:sldMk cId="3479891470" sldId="2146846194"/>
            <ac:spMk id="14" creationId="{03FD6636-03D7-AFA4-F52A-7DF7B2D89CB9}"/>
          </ac:spMkLst>
        </pc:spChg>
        <pc:spChg chg="add mod ord">
          <ac:chgData name="Leah Montner Dixon" userId="d5b2ae9e-9213-4442-b7df-4db8cbe51e5d" providerId="ADAL" clId="{9257D30E-3864-49A6-954F-D139B86796F0}" dt="2023-06-05T18:50:42.634" v="46" actId="167"/>
          <ac:spMkLst>
            <pc:docMk/>
            <pc:sldMk cId="3479891470" sldId="2146846194"/>
            <ac:spMk id="15" creationId="{96232360-9F4E-1C33-5006-189E4DFB0ED1}"/>
          </ac:spMkLst>
        </pc:spChg>
        <pc:spChg chg="add mod ord">
          <ac:chgData name="Leah Montner Dixon" userId="d5b2ae9e-9213-4442-b7df-4db8cbe51e5d" providerId="ADAL" clId="{9257D30E-3864-49A6-954F-D139B86796F0}" dt="2023-06-05T18:50:29.901" v="41"/>
          <ac:spMkLst>
            <pc:docMk/>
            <pc:sldMk cId="3479891470" sldId="2146846194"/>
            <ac:spMk id="17" creationId="{6216533B-269C-323F-D5AA-DA2BA94ED981}"/>
          </ac:spMkLst>
        </pc:spChg>
        <pc:spChg chg="add mod">
          <ac:chgData name="Leah Montner Dixon" userId="d5b2ae9e-9213-4442-b7df-4db8cbe51e5d" providerId="ADAL" clId="{9257D30E-3864-49A6-954F-D139B86796F0}" dt="2023-06-05T19:33:31.528" v="176" actId="20577"/>
          <ac:spMkLst>
            <pc:docMk/>
            <pc:sldMk cId="3479891470" sldId="2146846194"/>
            <ac:spMk id="19" creationId="{FEE3287F-483E-FDB9-06DE-97C12EEA0774}"/>
          </ac:spMkLst>
        </pc:spChg>
        <pc:spChg chg="add del mod">
          <ac:chgData name="Leah Montner Dixon" userId="d5b2ae9e-9213-4442-b7df-4db8cbe51e5d" providerId="ADAL" clId="{9257D30E-3864-49A6-954F-D139B86796F0}" dt="2023-06-05T18:49:03.263" v="10" actId="478"/>
          <ac:spMkLst>
            <pc:docMk/>
            <pc:sldMk cId="3479891470" sldId="2146846194"/>
            <ac:spMk id="21" creationId="{B17D3A70-C3A7-B1CF-1B01-22A76C47E57C}"/>
          </ac:spMkLst>
        </pc:spChg>
        <pc:spChg chg="mod">
          <ac:chgData name="Leah Montner Dixon" userId="d5b2ae9e-9213-4442-b7df-4db8cbe51e5d" providerId="ADAL" clId="{9257D30E-3864-49A6-954F-D139B86796F0}" dt="2023-06-05T19:27:59.921" v="117" actId="1036"/>
          <ac:spMkLst>
            <pc:docMk/>
            <pc:sldMk cId="3479891470" sldId="2146846194"/>
            <ac:spMk id="23" creationId="{5C85E371-AD48-4ADE-8A47-D5287BB2D78A}"/>
          </ac:spMkLst>
        </pc:spChg>
        <pc:spChg chg="mod">
          <ac:chgData name="Leah Montner Dixon" userId="d5b2ae9e-9213-4442-b7df-4db8cbe51e5d" providerId="ADAL" clId="{9257D30E-3864-49A6-954F-D139B86796F0}" dt="2023-06-05T19:27:59.921" v="117" actId="1036"/>
          <ac:spMkLst>
            <pc:docMk/>
            <pc:sldMk cId="3479891470" sldId="2146846194"/>
            <ac:spMk id="25" creationId="{F5FC4C56-6195-4973-AACE-F5057CAC02E1}"/>
          </ac:spMkLst>
        </pc:spChg>
        <pc:spChg chg="mod">
          <ac:chgData name="Leah Montner Dixon" userId="d5b2ae9e-9213-4442-b7df-4db8cbe51e5d" providerId="ADAL" clId="{9257D30E-3864-49A6-954F-D139B86796F0}" dt="2023-06-05T19:27:59.921" v="117" actId="1036"/>
          <ac:spMkLst>
            <pc:docMk/>
            <pc:sldMk cId="3479891470" sldId="2146846194"/>
            <ac:spMk id="26" creationId="{7453E500-CDC2-49D6-9A21-17514DBA038A}"/>
          </ac:spMkLst>
        </pc:spChg>
        <pc:spChg chg="mod">
          <ac:chgData name="Leah Montner Dixon" userId="d5b2ae9e-9213-4442-b7df-4db8cbe51e5d" providerId="ADAL" clId="{9257D30E-3864-49A6-954F-D139B86796F0}" dt="2023-06-05T19:27:59.921" v="117" actId="1036"/>
          <ac:spMkLst>
            <pc:docMk/>
            <pc:sldMk cId="3479891470" sldId="2146846194"/>
            <ac:spMk id="27" creationId="{576E8D4E-CFC7-4ED6-992D-EF426AD9E4F3}"/>
          </ac:spMkLst>
        </pc:spChg>
        <pc:spChg chg="add mod">
          <ac:chgData name="Leah Montner Dixon" userId="d5b2ae9e-9213-4442-b7df-4db8cbe51e5d" providerId="ADAL" clId="{9257D30E-3864-49A6-954F-D139B86796F0}" dt="2023-06-05T19:32:28.756" v="165" actId="207"/>
          <ac:spMkLst>
            <pc:docMk/>
            <pc:sldMk cId="3479891470" sldId="2146846194"/>
            <ac:spMk id="28" creationId="{82F7E47E-0211-5A8B-0A0D-2F069B3B33DD}"/>
          </ac:spMkLst>
        </pc:spChg>
        <pc:graphicFrameChg chg="mod">
          <ac:chgData name="Leah Montner Dixon" userId="d5b2ae9e-9213-4442-b7df-4db8cbe51e5d" providerId="ADAL" clId="{9257D30E-3864-49A6-954F-D139B86796F0}" dt="2023-06-05T19:27:59.921" v="117" actId="1036"/>
          <ac:graphicFrameMkLst>
            <pc:docMk/>
            <pc:sldMk cId="3479891470" sldId="2146846194"/>
            <ac:graphicFrameMk id="18" creationId="{F7D66DB6-21F9-45AF-B675-DA0E50A44384}"/>
          </ac:graphicFrameMkLst>
        </pc:graphicFrameChg>
        <pc:picChg chg="add del mod">
          <ac:chgData name="Leah Montner Dixon" userId="d5b2ae9e-9213-4442-b7df-4db8cbe51e5d" providerId="ADAL" clId="{9257D30E-3864-49A6-954F-D139B86796F0}" dt="2023-06-05T18:48:04.423" v="2"/>
          <ac:picMkLst>
            <pc:docMk/>
            <pc:sldMk cId="3479891470" sldId="2146846194"/>
            <ac:picMk id="3" creationId="{E97A98DC-8D27-C91C-F99E-4BB9F41C3C56}"/>
          </ac:picMkLst>
        </pc:picChg>
        <pc:picChg chg="add del mod ord">
          <ac:chgData name="Leah Montner Dixon" userId="d5b2ae9e-9213-4442-b7df-4db8cbe51e5d" providerId="ADAL" clId="{9257D30E-3864-49A6-954F-D139B86796F0}" dt="2023-06-05T18:50:49.627" v="48" actId="478"/>
          <ac:picMkLst>
            <pc:docMk/>
            <pc:sldMk cId="3479891470" sldId="2146846194"/>
            <ac:picMk id="16" creationId="{66906A9E-F576-4ABB-2DA1-6A4116ECCE10}"/>
          </ac:picMkLst>
        </pc:picChg>
        <pc:picChg chg="add mod ord">
          <ac:chgData name="Leah Montner Dixon" userId="d5b2ae9e-9213-4442-b7df-4db8cbe51e5d" providerId="ADAL" clId="{9257D30E-3864-49A6-954F-D139B86796F0}" dt="2023-06-05T18:50:47.859" v="47" actId="14100"/>
          <ac:picMkLst>
            <pc:docMk/>
            <pc:sldMk cId="3479891470" sldId="2146846194"/>
            <ac:picMk id="22" creationId="{9E279E04-E0EF-9964-0E49-772A1900A91F}"/>
          </ac:picMkLst>
        </pc:picChg>
      </pc:sldChg>
    </pc:docChg>
  </pc:docChgLst>
  <pc:docChgLst>
    <pc:chgData name="Leah Montner Dixon" userId="d5b2ae9e-9213-4442-b7df-4db8cbe51e5d" providerId="ADAL" clId="{49984DD7-9D32-4787-B44E-066EAD4A620A}"/>
    <pc:docChg chg="undo custSel delSld modSld sldOrd">
      <pc:chgData name="Leah Montner Dixon" userId="d5b2ae9e-9213-4442-b7df-4db8cbe51e5d" providerId="ADAL" clId="{49984DD7-9D32-4787-B44E-066EAD4A620A}" dt="2023-06-20T19:42:39.140" v="265" actId="47"/>
      <pc:docMkLst>
        <pc:docMk/>
      </pc:docMkLst>
      <pc:sldChg chg="ord">
        <pc:chgData name="Leah Montner Dixon" userId="d5b2ae9e-9213-4442-b7df-4db8cbe51e5d" providerId="ADAL" clId="{49984DD7-9D32-4787-B44E-066EAD4A620A}" dt="2023-06-20T19:42:20.725" v="253"/>
        <pc:sldMkLst>
          <pc:docMk/>
          <pc:sldMk cId="2056081754" sldId="2146845999"/>
        </pc:sldMkLst>
      </pc:sldChg>
      <pc:sldChg chg="addSp delSp modSp mod">
        <pc:chgData name="Leah Montner Dixon" userId="d5b2ae9e-9213-4442-b7df-4db8cbe51e5d" providerId="ADAL" clId="{49984DD7-9D32-4787-B44E-066EAD4A620A}" dt="2023-06-20T19:40:41.269" v="239"/>
        <pc:sldMkLst>
          <pc:docMk/>
          <pc:sldMk cId="3848098230" sldId="2146846004"/>
        </pc:sldMkLst>
        <pc:spChg chg="add mod">
          <ac:chgData name="Leah Montner Dixon" userId="d5b2ae9e-9213-4442-b7df-4db8cbe51e5d" providerId="ADAL" clId="{49984DD7-9D32-4787-B44E-066EAD4A620A}" dt="2023-06-20T19:40:41.269" v="239"/>
          <ac:spMkLst>
            <pc:docMk/>
            <pc:sldMk cId="3848098230" sldId="2146846004"/>
            <ac:spMk id="10" creationId="{258F00C6-C164-79EE-2028-D50EBD8CCA0A}"/>
          </ac:spMkLst>
        </pc:spChg>
        <pc:spChg chg="del mod">
          <ac:chgData name="Leah Montner Dixon" userId="d5b2ae9e-9213-4442-b7df-4db8cbe51e5d" providerId="ADAL" clId="{49984DD7-9D32-4787-B44E-066EAD4A620A}" dt="2023-06-20T19:40:41.054" v="238" actId="478"/>
          <ac:spMkLst>
            <pc:docMk/>
            <pc:sldMk cId="3848098230" sldId="2146846004"/>
            <ac:spMk id="15" creationId="{1649D444-81AB-0FB8-4D4C-6951AC9D88BB}"/>
          </ac:spMkLst>
        </pc:spChg>
        <pc:spChg chg="mod">
          <ac:chgData name="Leah Montner Dixon" userId="d5b2ae9e-9213-4442-b7df-4db8cbe51e5d" providerId="ADAL" clId="{49984DD7-9D32-4787-B44E-066EAD4A620A}" dt="2023-06-20T17:16:42.731" v="6" actId="20577"/>
          <ac:spMkLst>
            <pc:docMk/>
            <pc:sldMk cId="3848098230" sldId="2146846004"/>
            <ac:spMk id="16" creationId="{51A6D0AF-353C-8A48-AF6B-9CC1D082CE2D}"/>
          </ac:spMkLst>
        </pc:spChg>
      </pc:sldChg>
      <pc:sldChg chg="ord">
        <pc:chgData name="Leah Montner Dixon" userId="d5b2ae9e-9213-4442-b7df-4db8cbe51e5d" providerId="ADAL" clId="{49984DD7-9D32-4787-B44E-066EAD4A620A}" dt="2023-06-20T19:42:21.774" v="255"/>
        <pc:sldMkLst>
          <pc:docMk/>
          <pc:sldMk cId="963465129" sldId="2146846085"/>
        </pc:sldMkLst>
      </pc:sldChg>
      <pc:sldChg chg="ord">
        <pc:chgData name="Leah Montner Dixon" userId="d5b2ae9e-9213-4442-b7df-4db8cbe51e5d" providerId="ADAL" clId="{49984DD7-9D32-4787-B44E-066EAD4A620A}" dt="2023-06-20T19:42:18.488" v="251"/>
        <pc:sldMkLst>
          <pc:docMk/>
          <pc:sldMk cId="1611778480" sldId="2146846090"/>
        </pc:sldMkLst>
      </pc:sldChg>
      <pc:sldChg chg="addSp delSp modSp mod">
        <pc:chgData name="Leah Montner Dixon" userId="d5b2ae9e-9213-4442-b7df-4db8cbe51e5d" providerId="ADAL" clId="{49984DD7-9D32-4787-B44E-066EAD4A620A}" dt="2023-06-20T19:38:16.773" v="212" actId="1076"/>
        <pc:sldMkLst>
          <pc:docMk/>
          <pc:sldMk cId="2715033668" sldId="2146846091"/>
        </pc:sldMkLst>
        <pc:spChg chg="add del">
          <ac:chgData name="Leah Montner Dixon" userId="d5b2ae9e-9213-4442-b7df-4db8cbe51e5d" providerId="ADAL" clId="{49984DD7-9D32-4787-B44E-066EAD4A620A}" dt="2023-06-20T19:38:07.878" v="208" actId="22"/>
          <ac:spMkLst>
            <pc:docMk/>
            <pc:sldMk cId="2715033668" sldId="2146846091"/>
            <ac:spMk id="10" creationId="{67A5505C-C7D0-61EE-8DEE-9527DD8C5D4C}"/>
          </ac:spMkLst>
        </pc:spChg>
        <pc:spChg chg="add mod">
          <ac:chgData name="Leah Montner Dixon" userId="d5b2ae9e-9213-4442-b7df-4db8cbe51e5d" providerId="ADAL" clId="{49984DD7-9D32-4787-B44E-066EAD4A620A}" dt="2023-06-20T19:38:16.773" v="212" actId="1076"/>
          <ac:spMkLst>
            <pc:docMk/>
            <pc:sldMk cId="2715033668" sldId="2146846091"/>
            <ac:spMk id="16" creationId="{37597E3E-2A81-2237-7E29-7C768468C803}"/>
          </ac:spMkLst>
        </pc:spChg>
        <pc:spChg chg="mod">
          <ac:chgData name="Leah Montner Dixon" userId="d5b2ae9e-9213-4442-b7df-4db8cbe51e5d" providerId="ADAL" clId="{49984DD7-9D32-4787-B44E-066EAD4A620A}" dt="2023-06-20T19:36:20.280" v="206" actId="20577"/>
          <ac:spMkLst>
            <pc:docMk/>
            <pc:sldMk cId="2715033668" sldId="2146846091"/>
            <ac:spMk id="20" creationId="{F5290E3C-D913-4324-9F7C-7AB204FAA4D7}"/>
          </ac:spMkLst>
        </pc:spChg>
      </pc:sldChg>
      <pc:sldChg chg="addSp modSp mod">
        <pc:chgData name="Leah Montner Dixon" userId="d5b2ae9e-9213-4442-b7df-4db8cbe51e5d" providerId="ADAL" clId="{49984DD7-9D32-4787-B44E-066EAD4A620A}" dt="2023-06-20T18:07:18.911" v="9" actId="207"/>
        <pc:sldMkLst>
          <pc:docMk/>
          <pc:sldMk cId="2301172537" sldId="2146846168"/>
        </pc:sldMkLst>
        <pc:spChg chg="add mod">
          <ac:chgData name="Leah Montner Dixon" userId="d5b2ae9e-9213-4442-b7df-4db8cbe51e5d" providerId="ADAL" clId="{49984DD7-9D32-4787-B44E-066EAD4A620A}" dt="2023-06-20T18:07:18.911" v="9" actId="207"/>
          <ac:spMkLst>
            <pc:docMk/>
            <pc:sldMk cId="2301172537" sldId="2146846168"/>
            <ac:spMk id="12" creationId="{E93E8018-6795-4BB7-4837-D38037605D81}"/>
          </ac:spMkLst>
        </pc:spChg>
      </pc:sldChg>
      <pc:sldChg chg="addSp delSp modSp mod">
        <pc:chgData name="Leah Montner Dixon" userId="d5b2ae9e-9213-4442-b7df-4db8cbe51e5d" providerId="ADAL" clId="{49984DD7-9D32-4787-B44E-066EAD4A620A}" dt="2023-06-20T19:40:24.054" v="228" actId="478"/>
        <pc:sldMkLst>
          <pc:docMk/>
          <pc:sldMk cId="2493013969" sldId="2146846169"/>
        </pc:sldMkLst>
        <pc:picChg chg="mod">
          <ac:chgData name="Leah Montner Dixon" userId="d5b2ae9e-9213-4442-b7df-4db8cbe51e5d" providerId="ADAL" clId="{49984DD7-9D32-4787-B44E-066EAD4A620A}" dt="2023-06-20T19:40:21.288" v="227" actId="1037"/>
          <ac:picMkLst>
            <pc:docMk/>
            <pc:sldMk cId="2493013969" sldId="2146846169"/>
            <ac:picMk id="14" creationId="{884379D7-A253-2F45-AD91-63727092DAC4}"/>
          </ac:picMkLst>
        </pc:picChg>
        <pc:picChg chg="add del mod ord">
          <ac:chgData name="Leah Montner Dixon" userId="d5b2ae9e-9213-4442-b7df-4db8cbe51e5d" providerId="ADAL" clId="{49984DD7-9D32-4787-B44E-066EAD4A620A}" dt="2023-06-20T19:40:24.054" v="228" actId="478"/>
          <ac:picMkLst>
            <pc:docMk/>
            <pc:sldMk cId="2493013969" sldId="2146846169"/>
            <ac:picMk id="16" creationId="{9D1E32E5-C296-4FB4-D421-055ED1BB41F9}"/>
          </ac:picMkLst>
        </pc:picChg>
      </pc:sldChg>
      <pc:sldChg chg="modSp mod">
        <pc:chgData name="Leah Montner Dixon" userId="d5b2ae9e-9213-4442-b7df-4db8cbe51e5d" providerId="ADAL" clId="{49984DD7-9D32-4787-B44E-066EAD4A620A}" dt="2023-06-20T17:15:56.911" v="1" actId="12788"/>
        <pc:sldMkLst>
          <pc:docMk/>
          <pc:sldMk cId="2957569820" sldId="2146846196"/>
        </pc:sldMkLst>
        <pc:spChg chg="mod">
          <ac:chgData name="Leah Montner Dixon" userId="d5b2ae9e-9213-4442-b7df-4db8cbe51e5d" providerId="ADAL" clId="{49984DD7-9D32-4787-B44E-066EAD4A620A}" dt="2023-06-20T17:15:56.911" v="1" actId="12788"/>
          <ac:spMkLst>
            <pc:docMk/>
            <pc:sldMk cId="2957569820" sldId="2146846196"/>
            <ac:spMk id="3" creationId="{E9270A42-0791-40F7-6266-5B2C42EC95EE}"/>
          </ac:spMkLst>
        </pc:spChg>
      </pc:sldChg>
      <pc:sldChg chg="modSp mod">
        <pc:chgData name="Leah Montner Dixon" userId="d5b2ae9e-9213-4442-b7df-4db8cbe51e5d" providerId="ADAL" clId="{49984DD7-9D32-4787-B44E-066EAD4A620A}" dt="2023-06-20T17:16:25.074" v="2" actId="14100"/>
        <pc:sldMkLst>
          <pc:docMk/>
          <pc:sldMk cId="3182473285" sldId="2146846199"/>
        </pc:sldMkLst>
        <pc:spChg chg="mod">
          <ac:chgData name="Leah Montner Dixon" userId="d5b2ae9e-9213-4442-b7df-4db8cbe51e5d" providerId="ADAL" clId="{49984DD7-9D32-4787-B44E-066EAD4A620A}" dt="2023-06-20T17:16:25.074" v="2" actId="14100"/>
          <ac:spMkLst>
            <pc:docMk/>
            <pc:sldMk cId="3182473285" sldId="2146846199"/>
            <ac:spMk id="20" creationId="{F5290E3C-D913-4324-9F7C-7AB204FAA4D7}"/>
          </ac:spMkLst>
        </pc:spChg>
      </pc:sldChg>
      <pc:sldChg chg="modSp mod">
        <pc:chgData name="Leah Montner Dixon" userId="d5b2ae9e-9213-4442-b7df-4db8cbe51e5d" providerId="ADAL" clId="{49984DD7-9D32-4787-B44E-066EAD4A620A}" dt="2023-06-20T18:01:13.307" v="7" actId="20577"/>
        <pc:sldMkLst>
          <pc:docMk/>
          <pc:sldMk cId="3035658014" sldId="2146846200"/>
        </pc:sldMkLst>
        <pc:spChg chg="mod">
          <ac:chgData name="Leah Montner Dixon" userId="d5b2ae9e-9213-4442-b7df-4db8cbe51e5d" providerId="ADAL" clId="{49984DD7-9D32-4787-B44E-066EAD4A620A}" dt="2023-06-20T18:01:13.307" v="7" actId="20577"/>
          <ac:spMkLst>
            <pc:docMk/>
            <pc:sldMk cId="3035658014" sldId="2146846200"/>
            <ac:spMk id="20" creationId="{F5290E3C-D913-4324-9F7C-7AB204FAA4D7}"/>
          </ac:spMkLst>
        </pc:spChg>
      </pc:sldChg>
      <pc:sldChg chg="modSp mod">
        <pc:chgData name="Leah Montner Dixon" userId="d5b2ae9e-9213-4442-b7df-4db8cbe51e5d" providerId="ADAL" clId="{49984DD7-9D32-4787-B44E-066EAD4A620A}" dt="2023-06-20T19:40:59.580" v="241" actId="3626"/>
        <pc:sldMkLst>
          <pc:docMk/>
          <pc:sldMk cId="1372478867" sldId="2146846201"/>
        </pc:sldMkLst>
        <pc:spChg chg="mod">
          <ac:chgData name="Leah Montner Dixon" userId="d5b2ae9e-9213-4442-b7df-4db8cbe51e5d" providerId="ADAL" clId="{49984DD7-9D32-4787-B44E-066EAD4A620A}" dt="2023-06-20T19:40:59.580" v="241" actId="3626"/>
          <ac:spMkLst>
            <pc:docMk/>
            <pc:sldMk cId="1372478867" sldId="2146846201"/>
            <ac:spMk id="16" creationId="{2DA6574D-EDBE-951A-E6CA-F3812DF52867}"/>
          </ac:spMkLst>
        </pc:spChg>
        <pc:picChg chg="mod">
          <ac:chgData name="Leah Montner Dixon" userId="d5b2ae9e-9213-4442-b7df-4db8cbe51e5d" providerId="ADAL" clId="{49984DD7-9D32-4787-B44E-066EAD4A620A}" dt="2023-06-20T19:40:56.234" v="240" actId="3626"/>
          <ac:picMkLst>
            <pc:docMk/>
            <pc:sldMk cId="1372478867" sldId="2146846201"/>
            <ac:picMk id="3" creationId="{7EF75C35-6ED8-7A86-E1EB-2F6BD0A37A66}"/>
          </ac:picMkLst>
        </pc:picChg>
      </pc:sldChg>
      <pc:sldChg chg="modSp del mod">
        <pc:chgData name="Leah Montner Dixon" userId="d5b2ae9e-9213-4442-b7df-4db8cbe51e5d" providerId="ADAL" clId="{49984DD7-9D32-4787-B44E-066EAD4A620A}" dt="2023-06-20T19:42:39.140" v="265" actId="47"/>
        <pc:sldMkLst>
          <pc:docMk/>
          <pc:sldMk cId="145611624" sldId="2146846202"/>
        </pc:sldMkLst>
        <pc:spChg chg="mod">
          <ac:chgData name="Leah Montner Dixon" userId="d5b2ae9e-9213-4442-b7df-4db8cbe51e5d" providerId="ADAL" clId="{49984DD7-9D32-4787-B44E-066EAD4A620A}" dt="2023-06-20T19:42:04.897" v="249" actId="20577"/>
          <ac:spMkLst>
            <pc:docMk/>
            <pc:sldMk cId="145611624" sldId="2146846202"/>
            <ac:spMk id="2" creationId="{E8DA17AD-EC44-8700-D4F7-4DA5B3577469}"/>
          </ac:spMkLst>
        </pc:spChg>
      </pc:sldChg>
      <pc:sldChg chg="delSp modSp mod">
        <pc:chgData name="Leah Montner Dixon" userId="d5b2ae9e-9213-4442-b7df-4db8cbe51e5d" providerId="ADAL" clId="{49984DD7-9D32-4787-B44E-066EAD4A620A}" dt="2023-06-20T19:42:37.640" v="264" actId="20577"/>
        <pc:sldMkLst>
          <pc:docMk/>
          <pc:sldMk cId="2381398767" sldId="2146846230"/>
        </pc:sldMkLst>
        <pc:spChg chg="del">
          <ac:chgData name="Leah Montner Dixon" userId="d5b2ae9e-9213-4442-b7df-4db8cbe51e5d" providerId="ADAL" clId="{49984DD7-9D32-4787-B44E-066EAD4A620A}" dt="2023-06-20T19:42:35.524" v="256" actId="478"/>
          <ac:spMkLst>
            <pc:docMk/>
            <pc:sldMk cId="2381398767" sldId="2146846230"/>
            <ac:spMk id="2" creationId="{C13166CD-8DBA-917C-AF70-0AAE3512742F}"/>
          </ac:spMkLst>
        </pc:spChg>
        <pc:spChg chg="mod">
          <ac:chgData name="Leah Montner Dixon" userId="d5b2ae9e-9213-4442-b7df-4db8cbe51e5d" providerId="ADAL" clId="{49984DD7-9D32-4787-B44E-066EAD4A620A}" dt="2023-06-20T19:42:37.640" v="264" actId="20577"/>
          <ac:spMkLst>
            <pc:docMk/>
            <pc:sldMk cId="2381398767" sldId="2146846230"/>
            <ac:spMk id="12" creationId="{D3ED8F18-80E6-D449-A031-541661F2A42F}"/>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491966790714522"/>
          <c:y val="7.0326206584263057E-2"/>
          <c:w val="0.60069706846416571"/>
          <c:h val="1"/>
        </c:manualLayout>
      </c:layout>
      <c:doughnutChart>
        <c:varyColors val="1"/>
        <c:ser>
          <c:idx val="0"/>
          <c:order val="0"/>
          <c:tx>
            <c:strRef>
              <c:f>Sheet1!$B$1</c:f>
              <c:strCache>
                <c:ptCount val="1"/>
                <c:pt idx="0">
                  <c:v>% of Respondents</c:v>
                </c:pt>
              </c:strCache>
            </c:strRef>
          </c:tx>
          <c:dPt>
            <c:idx val="0"/>
            <c:bubble3D val="0"/>
            <c:spPr>
              <a:solidFill>
                <a:srgbClr val="1F1A62"/>
              </a:solidFill>
              <a:ln w="19050">
                <a:solidFill>
                  <a:schemeClr val="lt1"/>
                </a:solidFill>
              </a:ln>
              <a:effectLst/>
            </c:spPr>
            <c:extLst>
              <c:ext xmlns:c16="http://schemas.microsoft.com/office/drawing/2014/chart" uri="{C3380CC4-5D6E-409C-BE32-E72D297353CC}">
                <c16:uniqueId val="{00000001-1EF1-4066-8A20-085F6B9CF8A5}"/>
              </c:ext>
            </c:extLst>
          </c:dPt>
          <c:dPt>
            <c:idx val="1"/>
            <c:bubble3D val="0"/>
            <c:spPr>
              <a:solidFill>
                <a:srgbClr val="00BFF2"/>
              </a:solidFill>
              <a:ln w="19050">
                <a:solidFill>
                  <a:schemeClr val="lt1"/>
                </a:solidFill>
              </a:ln>
              <a:effectLst/>
            </c:spPr>
            <c:extLst>
              <c:ext xmlns:c16="http://schemas.microsoft.com/office/drawing/2014/chart" uri="{C3380CC4-5D6E-409C-BE32-E72D297353CC}">
                <c16:uniqueId val="{00000003-1EF1-4066-8A20-085F6B9CF8A5}"/>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5-1EF1-4066-8A20-085F6B9CF8A5}"/>
              </c:ext>
            </c:extLst>
          </c:dPt>
          <c:dPt>
            <c:idx val="3"/>
            <c:bubble3D val="0"/>
            <c:spPr>
              <a:solidFill>
                <a:srgbClr val="ACBDCE"/>
              </a:solidFill>
              <a:ln w="19050">
                <a:solidFill>
                  <a:schemeClr val="lt1"/>
                </a:solidFill>
              </a:ln>
              <a:effectLst/>
            </c:spPr>
            <c:extLst>
              <c:ext xmlns:c16="http://schemas.microsoft.com/office/drawing/2014/chart" uri="{C3380CC4-5D6E-409C-BE32-E72D297353CC}">
                <c16:uniqueId val="{00000007-1EF1-4066-8A20-085F6B9CF8A5}"/>
              </c:ext>
            </c:extLst>
          </c:dPt>
          <c:dLbls>
            <c:dLbl>
              <c:idx val="0"/>
              <c:layout>
                <c:manualLayout>
                  <c:x val="9.4163595620921827E-3"/>
                  <c:y val="9.1972278459585433E-3"/>
                </c:manualLayout>
              </c:layout>
              <c:tx>
                <c:rich>
                  <a:bodyPr/>
                  <a:lstStyle/>
                  <a:p>
                    <a:fld id="{D6AB6C1B-1F22-4943-B4DE-E54A5704013C}" type="CATEGORYNAME">
                      <a:rPr lang="en-US" sz="1200" b="0" smtClean="0"/>
                      <a:pPr/>
                      <a:t>[CATEGORY NAME]</a:t>
                    </a:fld>
                    <a:r>
                      <a:rPr lang="en-US" sz="1200" b="0" baseline="0"/>
                      <a:t> </a:t>
                    </a:r>
                  </a:p>
                  <a:p>
                    <a:fld id="{DA4017D2-2678-4B2E-A6DA-41AA5361661D}" type="VALUE">
                      <a:rPr lang="en-US" sz="1200" baseline="0" smtClean="0"/>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EF1-4066-8A20-085F6B9CF8A5}"/>
                </c:ext>
              </c:extLst>
            </c:dLbl>
            <c:dLbl>
              <c:idx val="1"/>
              <c:layout>
                <c:manualLayout>
                  <c:x val="-3.0960071466685765E-2"/>
                  <c:y val="1.2360709388056E-3"/>
                </c:manualLayout>
              </c:layout>
              <c:tx>
                <c:rich>
                  <a:bodyPr rot="0" spcFirstLastPara="1" vertOverflow="ellipsis" vert="horz" wrap="square" lIns="38100" tIns="19050" rIns="38100" bIns="19050" anchor="ctr" anchorCtr="1">
                    <a:noAutofit/>
                  </a:bodyPr>
                  <a:lstStyle/>
                  <a:p>
                    <a:pPr>
                      <a:defRPr sz="1200" b="1" i="0" u="none" strike="noStrike" kern="1200" baseline="0">
                        <a:solidFill>
                          <a:schemeClr val="bg1"/>
                        </a:solidFill>
                        <a:latin typeface="Helvetica" panose="020B0403020202020204" pitchFamily="34" charset="0"/>
                        <a:ea typeface="+mn-ea"/>
                        <a:cs typeface="+mn-cs"/>
                      </a:defRPr>
                    </a:pPr>
                    <a:fld id="{13EFD364-78DE-4850-A2F2-E318495B6525}" type="CATEGORYNAME">
                      <a:rPr lang="en-US" sz="1200" b="0" smtClean="0">
                        <a:latin typeface="Helvetica" panose="020B0403020202020204" pitchFamily="34" charset="0"/>
                      </a:rPr>
                      <a:pPr>
                        <a:defRPr sz="1200" b="1">
                          <a:solidFill>
                            <a:schemeClr val="bg1"/>
                          </a:solidFill>
                          <a:latin typeface="Helvetica" panose="020B0403020202020204" pitchFamily="34" charset="0"/>
                        </a:defRPr>
                      </a:pPr>
                      <a:t>[CATEGORY NAME]</a:t>
                    </a:fld>
                    <a:endParaRPr lang="en-US" sz="1200" b="0">
                      <a:latin typeface="Helvetica" panose="020B0403020202020204" pitchFamily="34" charset="0"/>
                    </a:endParaRPr>
                  </a:p>
                  <a:p>
                    <a:pPr>
                      <a:defRPr sz="1200" b="1">
                        <a:solidFill>
                          <a:schemeClr val="bg1"/>
                        </a:solidFill>
                        <a:latin typeface="Helvetica" panose="020B0403020202020204" pitchFamily="34" charset="0"/>
                      </a:defRPr>
                    </a:pPr>
                    <a:r>
                      <a:rPr lang="en-US" sz="1200" baseline="0">
                        <a:latin typeface="Helvetica" panose="020B0403020202020204" pitchFamily="34" charset="0"/>
                      </a:rPr>
                      <a:t> </a:t>
                    </a:r>
                    <a:fld id="{50873F62-7E7A-413C-8573-FA23297EA1C4}" type="VALUE">
                      <a:rPr lang="en-US" sz="1200" baseline="0">
                        <a:latin typeface="Helvetica" panose="020B0403020202020204" pitchFamily="34" charset="0"/>
                      </a:rPr>
                      <a:pPr>
                        <a:defRPr sz="1200" b="1">
                          <a:solidFill>
                            <a:schemeClr val="bg1"/>
                          </a:solidFill>
                          <a:latin typeface="Helvetica" panose="020B0403020202020204" pitchFamily="34" charset="0"/>
                        </a:defRPr>
                      </a:pPr>
                      <a:t>[VALUE]</a:t>
                    </a:fld>
                    <a:endParaRPr lang="en-US" sz="1200" baseline="0">
                      <a:latin typeface="Helvetica" panose="020B0403020202020204" pitchFamily="34" charset="0"/>
                    </a:endParaRPr>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50720129941996"/>
                      <c:h val="0.18418206963829231"/>
                    </c:manualLayout>
                  </c15:layout>
                  <c15:dlblFieldTable/>
                  <c15:showDataLabelsRange val="0"/>
                </c:ext>
                <c:ext xmlns:c16="http://schemas.microsoft.com/office/drawing/2014/chart" uri="{C3380CC4-5D6E-409C-BE32-E72D297353CC}">
                  <c16:uniqueId val="{00000003-1EF1-4066-8A20-085F6B9CF8A5}"/>
                </c:ext>
              </c:extLst>
            </c:dLbl>
            <c:dLbl>
              <c:idx val="2"/>
              <c:layout>
                <c:manualLayout>
                  <c:x val="-1.7902360245295228E-2"/>
                  <c:y val="3.5629365864568788E-2"/>
                </c:manualLayout>
              </c:layout>
              <c:tx>
                <c:rich>
                  <a:bodyPr/>
                  <a:lstStyle/>
                  <a:p>
                    <a:fld id="{9C55606E-EF5B-4FBB-BDC5-1580C808D8DD}" type="CATEGORYNAME">
                      <a:rPr lang="en-US" sz="1200" b="0" smtClean="0"/>
                      <a:pPr/>
                      <a:t>[CATEGORY NAME]</a:t>
                    </a:fld>
                    <a:endParaRPr lang="en-US" sz="1200" b="0" baseline="0"/>
                  </a:p>
                  <a:p>
                    <a:r>
                      <a:rPr lang="en-US" sz="1200" baseline="0"/>
                      <a:t> </a:t>
                    </a:r>
                    <a:fld id="{0917523E-8763-4006-B9A1-6E09EAA5CAD8}" type="VALUE">
                      <a:rPr lang="en-US" sz="1200" baseline="0"/>
                      <a:pPr/>
                      <a:t>[VALUE]</a:t>
                    </a:fld>
                    <a:endParaRPr lang="en-US" sz="1200" baseline="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EF1-4066-8A20-085F6B9CF8A5}"/>
                </c:ext>
              </c:extLst>
            </c:dLbl>
            <c:dLbl>
              <c:idx val="3"/>
              <c:layout>
                <c:manualLayout>
                  <c:x val="-0.16600965492188674"/>
                  <c:y val="-9.1590078877992018E-2"/>
                </c:manualLayout>
              </c:layout>
              <c:tx>
                <c:rich>
                  <a:bodyPr rot="0" spcFirstLastPara="1" vertOverflow="ellipsis" vert="horz" wrap="square" lIns="38100" tIns="19050" rIns="38100" bIns="19050" anchor="ctr" anchorCtr="1">
                    <a:spAutoFit/>
                  </a:bodyPr>
                  <a:lstStyle/>
                  <a:p>
                    <a:pPr>
                      <a:defRPr sz="1200" b="1" i="0" u="none" strike="noStrike" kern="1200" baseline="0">
                        <a:solidFill>
                          <a:srgbClr val="1F1A62"/>
                        </a:solidFill>
                        <a:latin typeface="Helvetica" panose="020B0403020202020204" pitchFamily="34" charset="0"/>
                        <a:ea typeface="+mn-ea"/>
                        <a:cs typeface="+mn-cs"/>
                      </a:defRPr>
                    </a:pPr>
                    <a:fld id="{3F265DA5-E77D-4819-914F-B4DF4D7ED915}" type="CATEGORYNAME">
                      <a:rPr lang="en-US" sz="1200" b="0" smtClean="0">
                        <a:solidFill>
                          <a:srgbClr val="1F1A62"/>
                        </a:solidFill>
                        <a:latin typeface="Helvetica" panose="020B0403020202020204" pitchFamily="34" charset="0"/>
                      </a:rPr>
                      <a:pPr>
                        <a:defRPr sz="1200" b="1">
                          <a:solidFill>
                            <a:srgbClr val="1F1A62"/>
                          </a:solidFill>
                          <a:latin typeface="Helvetica" panose="020B0403020202020204" pitchFamily="34" charset="0"/>
                        </a:defRPr>
                      </a:pPr>
                      <a:t>[CATEGORY NAME]</a:t>
                    </a:fld>
                    <a:endParaRPr lang="en-US" sz="1200" b="0" baseline="0">
                      <a:solidFill>
                        <a:srgbClr val="1F1A62"/>
                      </a:solidFill>
                      <a:latin typeface="Helvetica" panose="020B0403020202020204" pitchFamily="34" charset="0"/>
                    </a:endParaRPr>
                  </a:p>
                  <a:p>
                    <a:pPr>
                      <a:defRPr sz="1200" b="1">
                        <a:solidFill>
                          <a:srgbClr val="1F1A62"/>
                        </a:solidFill>
                        <a:latin typeface="Helvetica" panose="020B0403020202020204" pitchFamily="34" charset="0"/>
                      </a:defRPr>
                    </a:pPr>
                    <a:r>
                      <a:rPr lang="en-US" sz="1200" baseline="0">
                        <a:solidFill>
                          <a:srgbClr val="1F1A62"/>
                        </a:solidFill>
                        <a:latin typeface="Helvetica" panose="020B0403020202020204" pitchFamily="34" charset="0"/>
                      </a:rPr>
                      <a:t> </a:t>
                    </a:r>
                    <a:fld id="{ED783E7E-4A31-4CE7-A419-D68541C3EB98}" type="VALUE">
                      <a:rPr lang="en-US" sz="1200" baseline="0">
                        <a:solidFill>
                          <a:srgbClr val="1F1A62"/>
                        </a:solidFill>
                        <a:latin typeface="Helvetica" panose="020B0403020202020204" pitchFamily="34" charset="0"/>
                      </a:rPr>
                      <a:pPr>
                        <a:defRPr sz="1200" b="1">
                          <a:solidFill>
                            <a:srgbClr val="1F1A62"/>
                          </a:solidFill>
                          <a:latin typeface="Helvetica" panose="020B0403020202020204" pitchFamily="34" charset="0"/>
                        </a:defRPr>
                      </a:pPr>
                      <a:t>[VALUE]</a:t>
                    </a:fld>
                    <a:endParaRPr lang="en-US" sz="1200" baseline="0">
                      <a:solidFill>
                        <a:srgbClr val="1F1A62"/>
                      </a:solidFill>
                      <a:latin typeface="Helvetica" panose="020B0403020202020204"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1EF1-4066-8A20-085F6B9CF8A5}"/>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solidFill>
                  <a:round/>
                </a:ln>
                <a:effectLst/>
              </c:spPr>
            </c:leaderLines>
            <c:extLst>
              <c:ext xmlns:c15="http://schemas.microsoft.com/office/drawing/2012/chart" uri="{CE6537A1-D6FC-4f65-9D91-7224C49458BB}"/>
            </c:extLst>
          </c:dLbls>
          <c:cat>
            <c:strRef>
              <c:f>Sheet1!$A$2:$A$5</c:f>
              <c:strCache>
                <c:ptCount val="4"/>
                <c:pt idx="0">
                  <c:v>Major impact</c:v>
                </c:pt>
                <c:pt idx="1">
                  <c:v>Moderate impact</c:v>
                </c:pt>
                <c:pt idx="2">
                  <c:v>Minor impact</c:v>
                </c:pt>
                <c:pt idx="3">
                  <c:v>No impact</c:v>
                </c:pt>
              </c:strCache>
            </c:strRef>
          </c:cat>
          <c:val>
            <c:numRef>
              <c:f>Sheet1!$B$2:$B$5</c:f>
              <c:numCache>
                <c:formatCode>0%</c:formatCode>
                <c:ptCount val="4"/>
                <c:pt idx="0">
                  <c:v>0.15790000000000001</c:v>
                </c:pt>
                <c:pt idx="1">
                  <c:v>0.61050000000000004</c:v>
                </c:pt>
                <c:pt idx="2">
                  <c:v>0.19470000000000001</c:v>
                </c:pt>
                <c:pt idx="3">
                  <c:v>3.6799999999999999E-2</c:v>
                </c:pt>
              </c:numCache>
            </c:numRef>
          </c:val>
          <c:extLst>
            <c:ext xmlns:c16="http://schemas.microsoft.com/office/drawing/2014/chart" uri="{C3380CC4-5D6E-409C-BE32-E72D297353CC}">
              <c16:uniqueId val="{00000008-1EF1-4066-8A20-085F6B9CF8A5}"/>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021895870101454"/>
          <c:y val="5.8020267499665967E-3"/>
          <c:w val="0.5305975564455262"/>
          <c:h val="0.98373032446352526"/>
        </c:manualLayout>
      </c:layout>
      <c:barChart>
        <c:barDir val="bar"/>
        <c:grouping val="clustered"/>
        <c:varyColors val="0"/>
        <c:ser>
          <c:idx val="0"/>
          <c:order val="0"/>
          <c:tx>
            <c:strRef>
              <c:f>Sheet1!$B$1</c:f>
              <c:strCache>
                <c:ptCount val="1"/>
                <c:pt idx="0">
                  <c:v>% Answering</c:v>
                </c:pt>
              </c:strCache>
            </c:strRef>
          </c:tx>
          <c:spPr>
            <a:solidFill>
              <a:srgbClr val="00BFF2"/>
            </a:solidFill>
            <a:ln>
              <a:noFill/>
            </a:ln>
            <a:effectLst/>
          </c:spPr>
          <c:invertIfNegative val="0"/>
          <c:dLbls>
            <c:dLbl>
              <c:idx val="0"/>
              <c:layout>
                <c:manualLayout>
                  <c:x val="0"/>
                  <c:y val="4.144230985729822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286-4883-91D5-1BADB9747A3E}"/>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Increasing investment in ABB TV to target best customer prospects more precisely while eliminating ‘wasted’ impressions</c:v>
                </c:pt>
                <c:pt idx="1">
                  <c:v>Increasing investment in ABB TV to drive upper-funnel outcomes like brand awareness and consideration</c:v>
                </c:pt>
                <c:pt idx="2">
                  <c:v>Increasing investment in ABB TV to drive lower-funnel outcomes like sales</c:v>
                </c:pt>
              </c:strCache>
            </c:strRef>
          </c:cat>
          <c:val>
            <c:numRef>
              <c:f>Sheet1!$B$2:$B$4</c:f>
              <c:numCache>
                <c:formatCode>0%</c:formatCode>
                <c:ptCount val="3"/>
                <c:pt idx="0">
                  <c:v>0.49180000000000001</c:v>
                </c:pt>
                <c:pt idx="1">
                  <c:v>0.4098</c:v>
                </c:pt>
                <c:pt idx="2">
                  <c:v>0.36609999999999998</c:v>
                </c:pt>
              </c:numCache>
            </c:numRef>
          </c:val>
          <c:extLst>
            <c:ext xmlns:c16="http://schemas.microsoft.com/office/drawing/2014/chart" uri="{C3380CC4-5D6E-409C-BE32-E72D297353CC}">
              <c16:uniqueId val="{00000000-06DC-40DA-9E03-30A7E6A6D1E3}"/>
            </c:ext>
          </c:extLst>
        </c:ser>
        <c:dLbls>
          <c:showLegendKey val="0"/>
          <c:showVal val="0"/>
          <c:showCatName val="0"/>
          <c:showSerName val="0"/>
          <c:showPercent val="0"/>
          <c:showBubbleSize val="0"/>
        </c:dLbls>
        <c:gapWidth val="60"/>
        <c:axId val="147796352"/>
        <c:axId val="147797888"/>
      </c:barChart>
      <c:catAx>
        <c:axId val="147796352"/>
        <c:scaling>
          <c:orientation val="maxMin"/>
        </c:scaling>
        <c:delete val="0"/>
        <c:axPos val="l"/>
        <c:numFmt formatCode="General" sourceLinked="1"/>
        <c:majorTickMark val="out"/>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lgn="r">
              <a:defRPr sz="1100" b="0" i="0" u="none" strike="noStrike" kern="1200" baseline="0">
                <a:solidFill>
                  <a:schemeClr val="bg1"/>
                </a:solidFill>
                <a:latin typeface="Helvetica" panose="020B0403020202020204" pitchFamily="34" charset="0"/>
                <a:ea typeface="+mn-ea"/>
                <a:cs typeface="+mn-cs"/>
              </a:defRPr>
            </a:pPr>
            <a:endParaRPr lang="en-US"/>
          </a:p>
        </c:txPr>
        <c:crossAx val="147797888"/>
        <c:crosses val="autoZero"/>
        <c:auto val="1"/>
        <c:lblAlgn val="ctr"/>
        <c:lblOffset val="100"/>
        <c:noMultiLvlLbl val="0"/>
      </c:catAx>
      <c:valAx>
        <c:axId val="147797888"/>
        <c:scaling>
          <c:orientation val="minMax"/>
          <c:max val="0.55000000000000004"/>
          <c:min val="0"/>
        </c:scaling>
        <c:delete val="1"/>
        <c:axPos val="t"/>
        <c:numFmt formatCode="0%" sourceLinked="1"/>
        <c:majorTickMark val="out"/>
        <c:minorTickMark val="none"/>
        <c:tickLblPos val="nextTo"/>
        <c:crossAx val="14779635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1F1A62"/>
                </a:solidFill>
                <a:latin typeface="Helvetica" pitchFamily="2" charset="0"/>
                <a:ea typeface="+mn-ea"/>
                <a:cs typeface="+mn-cs"/>
              </a:defRPr>
            </a:pPr>
            <a:r>
              <a:rPr lang="en-US" sz="1400" b="1" u="sng">
                <a:solidFill>
                  <a:srgbClr val="1F1A62"/>
                </a:solidFill>
                <a:latin typeface="Helvetica" pitchFamily="2" charset="0"/>
                <a:ea typeface="Open Sans" panose="020B0606030504020204" pitchFamily="34" charset="0"/>
                <a:cs typeface="Open Sans" panose="020B0606030504020204" pitchFamily="34" charset="0"/>
              </a:rPr>
              <a:t>Weekly Reach &amp; ‘Time Spent’</a:t>
            </a:r>
            <a:endParaRPr lang="en-US" sz="1400" b="1" u="sng" baseline="0">
              <a:solidFill>
                <a:srgbClr val="1F1A62"/>
              </a:solidFill>
              <a:latin typeface="Helvetica" pitchFamily="2" charset="0"/>
              <a:ea typeface="Open Sans" panose="020B0606030504020204" pitchFamily="34" charset="0"/>
              <a:cs typeface="Open Sans" panose="020B0606030504020204" pitchFamily="34" charset="0"/>
            </a:endParaRPr>
          </a:p>
          <a:p>
            <a:pPr>
              <a:defRPr>
                <a:solidFill>
                  <a:srgbClr val="1F1A62"/>
                </a:solidFill>
                <a:latin typeface="Helvetica" pitchFamily="2" charset="0"/>
              </a:defRPr>
            </a:pPr>
            <a:r>
              <a:rPr lang="en-US" sz="1200" baseline="0">
                <a:solidFill>
                  <a:srgbClr val="1F1A62"/>
                </a:solidFill>
                <a:latin typeface="Helvetica" pitchFamily="2" charset="0"/>
                <a:ea typeface="Open Sans" panose="020B0606030504020204" pitchFamily="34" charset="0"/>
                <a:cs typeface="Open Sans" panose="020B0606030504020204" pitchFamily="34" charset="0"/>
              </a:rPr>
              <a:t>Q3 ’22, P18+ (based on Total U.S. Pop)</a:t>
            </a:r>
            <a:endParaRPr lang="en-US" sz="1200">
              <a:solidFill>
                <a:srgbClr val="1F1A62"/>
              </a:solidFill>
              <a:latin typeface="Helvetica" pitchFamily="2" charset="0"/>
              <a:ea typeface="Open Sans" panose="020B0606030504020204" pitchFamily="34" charset="0"/>
              <a:cs typeface="Open Sans" panose="020B0606030504020204" pitchFamily="34" charset="0"/>
            </a:endParaRPr>
          </a:p>
        </c:rich>
      </c:tx>
      <c:layout>
        <c:manualLayout>
          <c:xMode val="edge"/>
          <c:yMode val="edge"/>
          <c:x val="0.37755264517170101"/>
          <c:y val="8.2569959606354406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rgbClr val="1F1A62"/>
              </a:solidFill>
              <a:latin typeface="Helvetica" pitchFamily="2" charset="0"/>
              <a:ea typeface="+mn-ea"/>
              <a:cs typeface="+mn-cs"/>
            </a:defRPr>
          </a:pPr>
          <a:endParaRPr lang="en-US"/>
        </a:p>
      </c:txPr>
    </c:title>
    <c:autoTitleDeleted val="0"/>
    <c:plotArea>
      <c:layout>
        <c:manualLayout>
          <c:layoutTarget val="inner"/>
          <c:xMode val="edge"/>
          <c:yMode val="edge"/>
          <c:x val="6.807806717626666E-2"/>
          <c:y val="0.12831225634204743"/>
          <c:w val="0.90089922516170595"/>
          <c:h val="0.74852127794967238"/>
        </c:manualLayout>
      </c:layout>
      <c:scatterChart>
        <c:scatterStyle val="lineMarker"/>
        <c:varyColors val="0"/>
        <c:ser>
          <c:idx val="0"/>
          <c:order val="0"/>
          <c:tx>
            <c:strRef>
              <c:f>Sheet1!$C$1</c:f>
              <c:strCache>
                <c:ptCount val="1"/>
                <c:pt idx="0">
                  <c:v>% Reach</c:v>
                </c:pt>
              </c:strCache>
            </c:strRef>
          </c:tx>
          <c:spPr>
            <a:ln w="28575" cap="rnd">
              <a:noFill/>
              <a:round/>
            </a:ln>
            <a:effectLst/>
          </c:spPr>
          <c:marker>
            <c:symbol val="circle"/>
            <c:size val="5"/>
            <c:spPr>
              <a:solidFill>
                <a:srgbClr val="1F1A62"/>
              </a:solidFill>
              <a:ln w="66675">
                <a:solidFill>
                  <a:srgbClr val="1F1A62"/>
                </a:solidFill>
              </a:ln>
              <a:effectLst/>
            </c:spPr>
          </c:marker>
          <c:dPt>
            <c:idx val="2"/>
            <c:marker>
              <c:symbol val="circle"/>
              <c:size val="5"/>
              <c:spPr>
                <a:solidFill>
                  <a:srgbClr val="1F1A62"/>
                </a:solidFill>
                <a:ln w="66675">
                  <a:solidFill>
                    <a:srgbClr val="1F1A62"/>
                  </a:solidFill>
                </a:ln>
                <a:effectLst/>
              </c:spPr>
            </c:marker>
            <c:bubble3D val="0"/>
            <c:extLst>
              <c:ext xmlns:c16="http://schemas.microsoft.com/office/drawing/2014/chart" uri="{C3380CC4-5D6E-409C-BE32-E72D297353CC}">
                <c16:uniqueId val="{00000002-1230-4B24-B05A-64A49B821FC2}"/>
              </c:ext>
            </c:extLst>
          </c:dPt>
          <c:dLbls>
            <c:dLbl>
              <c:idx val="0"/>
              <c:layout>
                <c:manualLayout>
                  <c:x val="-8.3129665309659387E-2"/>
                  <c:y val="1.9751831473770209E-3"/>
                </c:manualLayout>
              </c:layout>
              <c:tx>
                <c:rich>
                  <a:bodyPr/>
                  <a:lstStyle/>
                  <a:p>
                    <a:fld id="{AC9FAE89-18E6-4CD0-B42E-19A2D566DC8C}"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1230-4B24-B05A-64A49B821FC2}"/>
                </c:ext>
              </c:extLst>
            </c:dLbl>
            <c:dLbl>
              <c:idx val="1"/>
              <c:layout>
                <c:manualLayout>
                  <c:x val="1.4623028990490875E-2"/>
                  <c:y val="-2.7285082770841254E-2"/>
                </c:manualLayout>
              </c:layout>
              <c:tx>
                <c:rich>
                  <a:bodyPr/>
                  <a:lstStyle/>
                  <a:p>
                    <a:fld id="{1E7E4290-20C9-46CE-A67E-8A9CF0DE5268}"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1230-4B24-B05A-64A49B821FC2}"/>
                </c:ext>
              </c:extLst>
            </c:dLbl>
            <c:dLbl>
              <c:idx val="2"/>
              <c:layout>
                <c:manualLayout>
                  <c:x val="3.4146068924082685E-3"/>
                  <c:y val="-6.5323428464524921E-2"/>
                </c:manualLayout>
              </c:layout>
              <c:tx>
                <c:rich>
                  <a:bodyPr/>
                  <a:lstStyle/>
                  <a:p>
                    <a:fld id="{55C587DC-5F97-4ABE-A4C0-B15C648EBD30}"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1230-4B24-B05A-64A49B821FC2}"/>
                </c:ext>
              </c:extLst>
            </c:dLbl>
            <c:dLbl>
              <c:idx val="3"/>
              <c:layout>
                <c:manualLayout>
                  <c:x val="6.970601388858349E-3"/>
                  <c:y val="-4.3878879087601156E-4"/>
                </c:manualLayout>
              </c:layout>
              <c:tx>
                <c:rich>
                  <a:bodyPr rot="0" spcFirstLastPara="1" vertOverflow="ellipsis" vert="horz" wrap="square" lIns="38100" tIns="19050" rIns="38100" bIns="19050" anchor="ctr" anchorCtr="1">
                    <a:noAutofit/>
                  </a:bodyPr>
                  <a:lstStyle/>
                  <a:p>
                    <a:pPr>
                      <a:defRPr sz="1100" b="0" i="0" u="none" strike="noStrike" kern="1200" baseline="0">
                        <a:solidFill>
                          <a:srgbClr val="1F1A62"/>
                        </a:solidFill>
                        <a:latin typeface="Helvetica" panose="020B0604020202020204" pitchFamily="34" charset="0"/>
                        <a:ea typeface="+mn-ea"/>
                        <a:cs typeface="Helvetica" panose="020B0604020202020204" pitchFamily="34" charset="0"/>
                      </a:defRPr>
                    </a:pPr>
                    <a:fld id="{5F6F8A32-2C13-4B9C-B715-5FB22314ECCB}" type="CELLRANGE">
                      <a:rPr lang="en-US"/>
                      <a:pPr>
                        <a:defRPr sz="1100">
                          <a:solidFill>
                            <a:srgbClr val="1F1A62"/>
                          </a:solidFill>
                          <a:latin typeface="Helvetica" panose="020B0604020202020204" pitchFamily="34" charset="0"/>
                          <a:cs typeface="Helvetica" panose="020B0604020202020204" pitchFamily="34" charset="0"/>
                        </a:defRPr>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24141208270657197"/>
                      <c:h val="5.6472313222161202E-2"/>
                    </c:manualLayout>
                  </c15:layout>
                  <c15:dlblFieldTable/>
                  <c15:showDataLabelsRange val="1"/>
                </c:ext>
                <c:ext xmlns:c16="http://schemas.microsoft.com/office/drawing/2014/chart" uri="{C3380CC4-5D6E-409C-BE32-E72D297353CC}">
                  <c16:uniqueId val="{00000003-1230-4B24-B05A-64A49B821FC2}"/>
                </c:ext>
              </c:extLst>
            </c:dLbl>
            <c:dLbl>
              <c:idx val="4"/>
              <c:layout>
                <c:manualLayout>
                  <c:x val="7.527467483203965E-3"/>
                  <c:y val="1.9751831473770473E-3"/>
                </c:manualLayout>
              </c:layout>
              <c:tx>
                <c:rich>
                  <a:bodyPr/>
                  <a:lstStyle/>
                  <a:p>
                    <a:fld id="{EF725AFB-2F69-4257-A395-967DFCADA4C0}"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1230-4B24-B05A-64A49B821FC2}"/>
                </c:ext>
              </c:extLst>
            </c:dLbl>
            <c:dLbl>
              <c:idx val="5"/>
              <c:layout>
                <c:manualLayout>
                  <c:x val="2.1052849531333247E-3"/>
                  <c:y val="3.1235449065595243E-2"/>
                </c:manualLayout>
              </c:layout>
              <c:tx>
                <c:rich>
                  <a:bodyPr/>
                  <a:lstStyle/>
                  <a:p>
                    <a:fld id="{1F853FBA-1E00-41F5-9EE7-A42FDDABC81E}"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1230-4B24-B05A-64A49B821FC2}"/>
                </c:ext>
              </c:extLst>
            </c:dLbl>
            <c:dLbl>
              <c:idx val="6"/>
              <c:layout>
                <c:manualLayout>
                  <c:x val="1.3569787595177815E-2"/>
                  <c:y val="5.4134947885623235E-3"/>
                </c:manualLayout>
              </c:layout>
              <c:tx>
                <c:rich>
                  <a:bodyPr rot="0" spcFirstLastPara="1" vertOverflow="ellipsis" vert="horz" wrap="square" lIns="38100" tIns="19050" rIns="38100" bIns="19050" anchor="ctr" anchorCtr="1">
                    <a:noAutofit/>
                  </a:bodyPr>
                  <a:lstStyle/>
                  <a:p>
                    <a:pPr>
                      <a:defRPr sz="1100" b="0" i="0" u="none" strike="noStrike" kern="1200" baseline="0">
                        <a:solidFill>
                          <a:srgbClr val="1F1A62"/>
                        </a:solidFill>
                        <a:latin typeface="Helvetica" panose="020B0604020202020204" pitchFamily="34" charset="0"/>
                        <a:ea typeface="+mn-ea"/>
                        <a:cs typeface="Helvetica" panose="020B0604020202020204" pitchFamily="34" charset="0"/>
                      </a:defRPr>
                    </a:pPr>
                    <a:fld id="{9FB91477-C112-4BB5-9C5A-FBAF7B0965D0}" type="CELLRANGE">
                      <a:rPr lang="en-US"/>
                      <a:pPr>
                        <a:defRPr sz="1100">
                          <a:solidFill>
                            <a:srgbClr val="1F1A62"/>
                          </a:solidFill>
                          <a:latin typeface="Helvetica" panose="020B0604020202020204" pitchFamily="34" charset="0"/>
                          <a:cs typeface="Helvetica" panose="020B0604020202020204" pitchFamily="34" charset="0"/>
                        </a:defRPr>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20664057149169013"/>
                      <c:h val="3.8916153671230261E-2"/>
                    </c:manualLayout>
                  </c15:layout>
                  <c15:dlblFieldTable/>
                  <c15:showDataLabelsRange val="1"/>
                </c:ext>
                <c:ext xmlns:c16="http://schemas.microsoft.com/office/drawing/2014/chart" uri="{C3380CC4-5D6E-409C-BE32-E72D297353CC}">
                  <c16:uniqueId val="{00000002-B049-4A92-83D7-251C3DAF1217}"/>
                </c:ext>
              </c:extLst>
            </c:dLbl>
            <c:dLbl>
              <c:idx val="7"/>
              <c:layout>
                <c:manualLayout>
                  <c:x val="1.2223931612377391E-3"/>
                  <c:y val="-4.4841242321772175E-2"/>
                </c:manualLayout>
              </c:layout>
              <c:tx>
                <c:rich>
                  <a:bodyPr/>
                  <a:lstStyle/>
                  <a:p>
                    <a:fld id="{F8DB023A-301A-4568-A580-34641A05BA9D}"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1230-4B24-B05A-64A49B821FC2}"/>
                </c:ext>
              </c:extLst>
            </c:dLbl>
            <c:dLbl>
              <c:idx val="8"/>
              <c:layout>
                <c:manualLayout>
                  <c:x val="2.5480570263050903E-3"/>
                  <c:y val="5.0035054720153099E-2"/>
                </c:manualLayout>
              </c:layout>
              <c:tx>
                <c:rich>
                  <a:bodyPr/>
                  <a:lstStyle/>
                  <a:p>
                    <a:fld id="{593C357D-CE43-4808-90A2-7FAF0A117E67}"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1230-4B24-B05A-64A49B821FC2}"/>
                </c:ext>
              </c:extLst>
            </c:dLbl>
            <c:dLbl>
              <c:idx val="9"/>
              <c:layout>
                <c:manualLayout>
                  <c:x val="1.2468803819801073E-2"/>
                  <c:y val="-1.433753029992705E-2"/>
                </c:manualLayout>
              </c:layout>
              <c:tx>
                <c:rich>
                  <a:bodyPr/>
                  <a:lstStyle/>
                  <a:p>
                    <a:fld id="{1D6476C9-72A6-4CB5-BE63-B305D76C5144}"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B049-4A92-83D7-251C3DAF1217}"/>
                </c:ext>
              </c:extLst>
            </c:dLbl>
            <c:dLbl>
              <c:idx val="10"/>
              <c:layout>
                <c:manualLayout>
                  <c:x val="6.1474731318633411E-3"/>
                  <c:y val="-3.021110936266308E-2"/>
                </c:manualLayout>
              </c:layout>
              <c:tx>
                <c:rich>
                  <a:bodyPr/>
                  <a:lstStyle/>
                  <a:p>
                    <a:fld id="{D6077923-39B9-4935-B9CB-B294410EB134}"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88AC-4CA4-A8C9-743066D04299}"/>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Sheet1!$B$2:$B$12</c:f>
              <c:numCache>
                <c:formatCode>#,##0</c:formatCode>
                <c:ptCount val="11"/>
                <c:pt idx="0">
                  <c:v>1920</c:v>
                </c:pt>
                <c:pt idx="1">
                  <c:v>1240</c:v>
                </c:pt>
                <c:pt idx="2">
                  <c:v>859</c:v>
                </c:pt>
                <c:pt idx="3">
                  <c:v>88</c:v>
                </c:pt>
                <c:pt idx="4">
                  <c:v>266</c:v>
                </c:pt>
                <c:pt idx="5">
                  <c:v>680</c:v>
                </c:pt>
                <c:pt idx="6">
                  <c:v>66</c:v>
                </c:pt>
                <c:pt idx="7">
                  <c:v>588</c:v>
                </c:pt>
                <c:pt idx="8">
                  <c:v>31</c:v>
                </c:pt>
                <c:pt idx="9">
                  <c:v>11</c:v>
                </c:pt>
                <c:pt idx="10">
                  <c:v>270</c:v>
                </c:pt>
              </c:numCache>
            </c:numRef>
          </c:xVal>
          <c:yVal>
            <c:numRef>
              <c:f>Sheet1!$C$2:$C$12</c:f>
              <c:numCache>
                <c:formatCode>0%</c:formatCode>
                <c:ptCount val="11"/>
                <c:pt idx="0">
                  <c:v>0.87</c:v>
                </c:pt>
                <c:pt idx="1">
                  <c:v>0.72</c:v>
                </c:pt>
                <c:pt idx="2">
                  <c:v>0.81</c:v>
                </c:pt>
                <c:pt idx="3">
                  <c:v>0.71</c:v>
                </c:pt>
                <c:pt idx="4">
                  <c:v>0.62</c:v>
                </c:pt>
                <c:pt idx="5">
                  <c:v>0.7</c:v>
                </c:pt>
                <c:pt idx="6">
                  <c:v>0.35</c:v>
                </c:pt>
                <c:pt idx="7">
                  <c:v>0.85</c:v>
                </c:pt>
                <c:pt idx="8">
                  <c:v>0.32</c:v>
                </c:pt>
                <c:pt idx="9">
                  <c:v>0.39</c:v>
                </c:pt>
                <c:pt idx="10">
                  <c:v>0.76</c:v>
                </c:pt>
              </c:numCache>
            </c:numRef>
          </c:yVal>
          <c:smooth val="0"/>
          <c:extLst>
            <c:ext xmlns:c15="http://schemas.microsoft.com/office/drawing/2012/chart" uri="{02D57815-91ED-43cb-92C2-25804820EDAC}">
              <c15:datalabelsRange>
                <c15:f>Sheet1!$A$2:$A$12</c15:f>
                <c15:dlblRangeCache>
                  <c:ptCount val="11"/>
                  <c:pt idx="0">
                    <c:v>Total Use of TV</c:v>
                  </c:pt>
                  <c:pt idx="1">
                    <c:v>Live+Time-Shifted TV</c:v>
                  </c:pt>
                  <c:pt idx="2">
                    <c:v>App/Web on a Smartphone</c:v>
                  </c:pt>
                  <c:pt idx="3">
                    <c:v>Video Focused App/Web on a Smartphone</c:v>
                  </c:pt>
                  <c:pt idx="4">
                    <c:v>Internet on a Computer</c:v>
                  </c:pt>
                  <c:pt idx="5">
                    <c:v>TV-Connected Devices</c:v>
                  </c:pt>
                  <c:pt idx="6">
                    <c:v>Video Focused App/Web on a Tablet</c:v>
                  </c:pt>
                  <c:pt idx="7">
                    <c:v>Radio</c:v>
                  </c:pt>
                  <c:pt idx="8">
                    <c:v>Social Networking on a computer</c:v>
                  </c:pt>
                  <c:pt idx="9">
                    <c:v>Streaming Audio on a smartphone</c:v>
                  </c:pt>
                  <c:pt idx="10">
                    <c:v>Social Networking on a smartphone</c:v>
                  </c:pt>
                </c15:dlblRangeCache>
              </c15:datalabelsRange>
            </c:ext>
            <c:ext xmlns:c16="http://schemas.microsoft.com/office/drawing/2014/chart" uri="{C3380CC4-5D6E-409C-BE32-E72D297353CC}">
              <c16:uniqueId val="{00000009-1230-4B24-B05A-64A49B821FC2}"/>
            </c:ext>
          </c:extLst>
        </c:ser>
        <c:dLbls>
          <c:showLegendKey val="0"/>
          <c:showVal val="0"/>
          <c:showCatName val="0"/>
          <c:showSerName val="0"/>
          <c:showPercent val="0"/>
          <c:showBubbleSize val="0"/>
        </c:dLbls>
        <c:axId val="630878496"/>
        <c:axId val="630878888"/>
      </c:scatterChart>
      <c:valAx>
        <c:axId val="630878496"/>
        <c:scaling>
          <c:orientation val="minMax"/>
          <c:max val="2000"/>
          <c:min val="0"/>
        </c:scaling>
        <c:delete val="0"/>
        <c:axPos val="b"/>
        <c:majorGridlines>
          <c:spPr>
            <a:ln w="9525" cap="flat" cmpd="sng" algn="ctr">
              <a:noFill/>
              <a:prstDash val="dash"/>
              <a:round/>
            </a:ln>
            <a:effectLst/>
          </c:spPr>
        </c:majorGridlines>
        <c:title>
          <c:tx>
            <c:rich>
              <a:bodyPr rot="0" spcFirstLastPara="1" vertOverflow="ellipsis" vert="horz" wrap="square" anchor="ctr" anchorCtr="1"/>
              <a:lstStyle/>
              <a:p>
                <a:pPr>
                  <a:defRPr sz="1330" b="0" i="0" u="none" strike="noStrike" kern="1200" baseline="0">
                    <a:solidFill>
                      <a:srgbClr val="1F1A62"/>
                    </a:solidFill>
                    <a:latin typeface="Helvetica" pitchFamily="2" charset="0"/>
                    <a:ea typeface="Open Sans" panose="020B0606030504020204" pitchFamily="34" charset="0"/>
                    <a:cs typeface="Open Sans" panose="020B0606030504020204" pitchFamily="34" charset="0"/>
                  </a:defRPr>
                </a:pPr>
                <a:r>
                  <a:rPr lang="en-US">
                    <a:solidFill>
                      <a:srgbClr val="1F1A62"/>
                    </a:solidFill>
                    <a:latin typeface="Helvetica" pitchFamily="2" charset="0"/>
                    <a:ea typeface="Open Sans" panose="020B0606030504020204" pitchFamily="34" charset="0"/>
                    <a:cs typeface="Open Sans" panose="020B0606030504020204" pitchFamily="34" charset="0"/>
                  </a:rPr>
                  <a:t>Average Weekly Minutes</a:t>
                </a:r>
              </a:p>
            </c:rich>
          </c:tx>
          <c:overlay val="0"/>
          <c:spPr>
            <a:noFill/>
            <a:ln>
              <a:noFill/>
            </a:ln>
            <a:effectLst/>
          </c:spPr>
          <c:txPr>
            <a:bodyPr rot="0" spcFirstLastPara="1" vertOverflow="ellipsis" vert="horz" wrap="square" anchor="ctr" anchorCtr="1"/>
            <a:lstStyle/>
            <a:p>
              <a:pPr>
                <a:defRPr sz="1330" b="0" i="0" u="none" strike="noStrike" kern="1200" baseline="0">
                  <a:solidFill>
                    <a:srgbClr val="1F1A62"/>
                  </a:solidFill>
                  <a:latin typeface="Helvetica" pitchFamily="2" charset="0"/>
                  <a:ea typeface="Open Sans" panose="020B0606030504020204" pitchFamily="34" charset="0"/>
                  <a:cs typeface="Open Sans" panose="020B0606030504020204" pitchFamily="34" charset="0"/>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rgbClr val="1F1A62"/>
                </a:solidFill>
                <a:latin typeface="Helvetica" pitchFamily="2" charset="0"/>
                <a:ea typeface="Open Sans" panose="020B0606030504020204" pitchFamily="34" charset="0"/>
                <a:cs typeface="Open Sans" panose="020B0606030504020204" pitchFamily="34" charset="0"/>
              </a:defRPr>
            </a:pPr>
            <a:endParaRPr lang="en-US"/>
          </a:p>
        </c:txPr>
        <c:crossAx val="630878888"/>
        <c:crosses val="autoZero"/>
        <c:crossBetween val="midCat"/>
      </c:valAx>
      <c:valAx>
        <c:axId val="630878888"/>
        <c:scaling>
          <c:orientation val="minMax"/>
          <c:max val="1"/>
        </c:scaling>
        <c:delete val="0"/>
        <c:axPos val="l"/>
        <c:majorGridlines>
          <c:spPr>
            <a:ln w="9525" cap="flat" cmpd="sng" algn="ctr">
              <a:noFill/>
              <a:prstDash val="dash"/>
              <a:round/>
            </a:ln>
            <a:effectLst/>
          </c:spPr>
        </c:majorGridlines>
        <c:title>
          <c:tx>
            <c:rich>
              <a:bodyPr rot="-5400000" spcFirstLastPara="1" vertOverflow="ellipsis" vert="horz" wrap="square" anchor="ctr" anchorCtr="1"/>
              <a:lstStyle/>
              <a:p>
                <a:pPr>
                  <a:defRPr sz="1330" b="0" i="0" u="none" strike="noStrike" kern="1200" baseline="0">
                    <a:solidFill>
                      <a:srgbClr val="1F1A62"/>
                    </a:solidFill>
                    <a:latin typeface="Helvetica" pitchFamily="2" charset="0"/>
                    <a:ea typeface="Open Sans" panose="020B0606030504020204" pitchFamily="34" charset="0"/>
                    <a:cs typeface="Open Sans" panose="020B0606030504020204" pitchFamily="34" charset="0"/>
                  </a:defRPr>
                </a:pPr>
                <a:r>
                  <a:rPr lang="en-US">
                    <a:solidFill>
                      <a:srgbClr val="1F1A62"/>
                    </a:solidFill>
                    <a:latin typeface="Helvetica" pitchFamily="2" charset="0"/>
                    <a:ea typeface="Open Sans" panose="020B0606030504020204" pitchFamily="34" charset="0"/>
                    <a:cs typeface="Open Sans" panose="020B0606030504020204" pitchFamily="34" charset="0"/>
                  </a:rPr>
                  <a:t>Weekly Reach</a:t>
                </a:r>
              </a:p>
            </c:rich>
          </c:tx>
          <c:overlay val="0"/>
          <c:spPr>
            <a:noFill/>
            <a:ln>
              <a:noFill/>
            </a:ln>
            <a:effectLst/>
          </c:spPr>
          <c:txPr>
            <a:bodyPr rot="-5400000" spcFirstLastPara="1" vertOverflow="ellipsis" vert="horz" wrap="square" anchor="ctr" anchorCtr="1"/>
            <a:lstStyle/>
            <a:p>
              <a:pPr>
                <a:defRPr sz="1330" b="0" i="0" u="none" strike="noStrike" kern="1200" baseline="0">
                  <a:solidFill>
                    <a:srgbClr val="1F1A62"/>
                  </a:solidFill>
                  <a:latin typeface="Helvetica" pitchFamily="2" charset="0"/>
                  <a:ea typeface="Open Sans" panose="020B0606030504020204" pitchFamily="34" charset="0"/>
                  <a:cs typeface="Open Sans" panose="020B0606030504020204" pitchFamily="34" charset="0"/>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rgbClr val="1F1A62"/>
                </a:solidFill>
                <a:latin typeface="Helvetica" pitchFamily="2" charset="0"/>
                <a:ea typeface="Open Sans" panose="020B0606030504020204" pitchFamily="34" charset="0"/>
                <a:cs typeface="Open Sans" panose="020B0606030504020204" pitchFamily="34" charset="0"/>
              </a:defRPr>
            </a:pPr>
            <a:endParaRPr lang="en-US"/>
          </a:p>
        </c:txPr>
        <c:crossAx val="630878496"/>
        <c:crosses val="autoZero"/>
        <c:crossBetween val="midCat"/>
      </c:valAx>
      <c:spPr>
        <a:solidFill>
          <a:schemeClr val="bg1"/>
        </a:solidFill>
        <a:ln w="19050">
          <a:solidFill>
            <a:srgbClr val="1F1A62"/>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777231692455402"/>
          <c:y val="3.7378286453060149E-2"/>
          <c:w val="0.29533906697300055"/>
          <c:h val="0.92524342709387974"/>
        </c:manualLayout>
      </c:layout>
      <c:pieChart>
        <c:varyColors val="1"/>
        <c:ser>
          <c:idx val="0"/>
          <c:order val="0"/>
          <c:tx>
            <c:strRef>
              <c:f>Sheet1!$B$1</c:f>
              <c:strCache>
                <c:ptCount val="1"/>
                <c:pt idx="0">
                  <c:v>Series 1</c:v>
                </c:pt>
              </c:strCache>
            </c:strRef>
          </c:tx>
          <c:spPr>
            <a:solidFill>
              <a:srgbClr val="1B1464"/>
            </a:solidFill>
            <a:ln>
              <a:solidFill>
                <a:schemeClr val="bg1"/>
              </a:solidFill>
            </a:ln>
          </c:spPr>
          <c:dPt>
            <c:idx val="0"/>
            <c:bubble3D val="0"/>
            <c:spPr>
              <a:solidFill>
                <a:srgbClr val="1B1464"/>
              </a:solidFill>
              <a:ln>
                <a:solidFill>
                  <a:schemeClr val="bg1"/>
                </a:solidFill>
              </a:ln>
              <a:effectLst/>
            </c:spPr>
            <c:extLst>
              <c:ext xmlns:c16="http://schemas.microsoft.com/office/drawing/2014/chart" uri="{C3380CC4-5D6E-409C-BE32-E72D297353CC}">
                <c16:uniqueId val="{00000005-D2F2-48F9-884F-0C37782F01B3}"/>
              </c:ext>
            </c:extLst>
          </c:dPt>
          <c:dPt>
            <c:idx val="1"/>
            <c:bubble3D val="0"/>
            <c:spPr>
              <a:solidFill>
                <a:srgbClr val="00BFF2"/>
              </a:solidFill>
              <a:ln>
                <a:solidFill>
                  <a:schemeClr val="bg1"/>
                </a:solidFill>
              </a:ln>
              <a:effectLst/>
            </c:spPr>
            <c:extLst>
              <c:ext xmlns:c16="http://schemas.microsoft.com/office/drawing/2014/chart" uri="{C3380CC4-5D6E-409C-BE32-E72D297353CC}">
                <c16:uniqueId val="{00000004-D2F2-48F9-884F-0C37782F01B3}"/>
              </c:ext>
            </c:extLst>
          </c:dPt>
          <c:dPt>
            <c:idx val="2"/>
            <c:bubble3D val="0"/>
            <c:spPr>
              <a:solidFill>
                <a:srgbClr val="E84A99"/>
              </a:solidFill>
              <a:ln>
                <a:solidFill>
                  <a:schemeClr val="bg1"/>
                </a:solidFill>
              </a:ln>
              <a:effectLst/>
            </c:spPr>
            <c:extLst>
              <c:ext xmlns:c16="http://schemas.microsoft.com/office/drawing/2014/chart" uri="{C3380CC4-5D6E-409C-BE32-E72D297353CC}">
                <c16:uniqueId val="{00000003-D2F2-48F9-884F-0C37782F01B3}"/>
              </c:ext>
            </c:extLst>
          </c:dPt>
          <c:dLbls>
            <c:dLbl>
              <c:idx val="0"/>
              <c:layout>
                <c:manualLayout>
                  <c:x val="4.7729602176240296E-2"/>
                  <c:y val="2.0424276996380372E-2"/>
                </c:manualLayout>
              </c:layout>
              <c:tx>
                <c:rich>
                  <a:bodyPr rot="0" spcFirstLastPara="1" vertOverflow="ellipsis" vert="horz" wrap="square" lIns="38100" tIns="19050" rIns="38100" bIns="19050" anchor="ctr" anchorCtr="1">
                    <a:noAutofit/>
                  </a:bodyPr>
                  <a:lstStyle/>
                  <a:p>
                    <a:pPr>
                      <a:defRPr sz="1800" b="1" i="0" u="none" strike="noStrike" kern="1200" baseline="0">
                        <a:solidFill>
                          <a:srgbClr val="1B1464"/>
                        </a:solidFill>
                        <a:latin typeface="Helvetica" panose="020B0604020202020204" pitchFamily="34" charset="0"/>
                        <a:ea typeface="+mn-ea"/>
                        <a:cs typeface="+mn-cs"/>
                      </a:defRPr>
                    </a:pPr>
                    <a:fld id="{A085C56D-BDB4-4A73-9459-6185A13D7E1E}" type="CATEGORYNAME">
                      <a:rPr lang="en-US" sz="1600" b="1" u="sng"/>
                      <a:pPr>
                        <a:defRPr sz="1800" b="1">
                          <a:solidFill>
                            <a:srgbClr val="1B1464"/>
                          </a:solidFill>
                          <a:latin typeface="Helvetica" panose="020B0604020202020204" pitchFamily="34" charset="0"/>
                        </a:defRPr>
                      </a:pPr>
                      <a:t>[CATEGORY NAME]</a:t>
                    </a:fld>
                    <a:endParaRPr lang="en-US" sz="1600" b="1" u="sng" baseline="0"/>
                  </a:p>
                  <a:p>
                    <a:pPr>
                      <a:defRPr sz="1800" b="1">
                        <a:solidFill>
                          <a:srgbClr val="1B1464"/>
                        </a:solidFill>
                        <a:latin typeface="Helvetica" panose="020B0604020202020204" pitchFamily="34" charset="0"/>
                      </a:defRPr>
                    </a:pPr>
                    <a:fld id="{D9D648FE-3279-4997-BA07-5F5715DCB570}" type="VALUE">
                      <a:rPr lang="en-US" sz="2800"/>
                      <a:pPr>
                        <a:defRPr sz="1800" b="1">
                          <a:solidFill>
                            <a:srgbClr val="1B1464"/>
                          </a:solidFill>
                          <a:latin typeface="Helvetica" panose="020B0604020202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rgbClr val="1B1464"/>
                      </a:solidFill>
                      <a:latin typeface="Helvetica" panose="020B0604020202020204" pitchFamily="34" charset="0"/>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756681666052147"/>
                      <c:h val="0.30154083089495981"/>
                    </c:manualLayout>
                  </c15:layout>
                  <c15:dlblFieldTable/>
                  <c15:showDataLabelsRange val="0"/>
                </c:ext>
                <c:ext xmlns:c16="http://schemas.microsoft.com/office/drawing/2014/chart" uri="{C3380CC4-5D6E-409C-BE32-E72D297353CC}">
                  <c16:uniqueId val="{00000005-D2F2-48F9-884F-0C37782F01B3}"/>
                </c:ext>
              </c:extLst>
            </c:dLbl>
            <c:dLbl>
              <c:idx val="1"/>
              <c:layout>
                <c:manualLayout>
                  <c:x val="-3.0524654666326537E-2"/>
                  <c:y val="-8.9335709989447384E-2"/>
                </c:manualLayout>
              </c:layout>
              <c:tx>
                <c:rich>
                  <a:bodyPr rot="0" spcFirstLastPara="1" vertOverflow="ellipsis" vert="horz" wrap="square" lIns="38100" tIns="19050" rIns="38100" bIns="19050" anchor="ctr" anchorCtr="1">
                    <a:noAutofit/>
                  </a:bodyPr>
                  <a:lstStyle/>
                  <a:p>
                    <a:pPr>
                      <a:defRPr sz="1800" b="1" i="0" u="none" strike="noStrike" kern="1200" baseline="0">
                        <a:solidFill>
                          <a:srgbClr val="1B1464"/>
                        </a:solidFill>
                        <a:latin typeface="Helvetica" panose="020B0604020202020204" pitchFamily="34" charset="0"/>
                        <a:ea typeface="+mn-ea"/>
                        <a:cs typeface="+mn-cs"/>
                      </a:defRPr>
                    </a:pPr>
                    <a:fld id="{ECFC6170-B466-4BF9-8849-DC9D4053845C}" type="CATEGORYNAME">
                      <a:rPr lang="en-US" sz="1600" b="1" u="sng"/>
                      <a:pPr>
                        <a:defRPr sz="1800" b="1">
                          <a:solidFill>
                            <a:srgbClr val="1B1464"/>
                          </a:solidFill>
                          <a:latin typeface="Helvetica" panose="020B0604020202020204" pitchFamily="34" charset="0"/>
                        </a:defRPr>
                      </a:pPr>
                      <a:t>[CATEGORY NAME]</a:t>
                    </a:fld>
                    <a:endParaRPr lang="en-US" sz="1600" b="1" u="sng" baseline="0"/>
                  </a:p>
                  <a:p>
                    <a:pPr>
                      <a:defRPr sz="1800" b="1">
                        <a:solidFill>
                          <a:srgbClr val="1B1464"/>
                        </a:solidFill>
                        <a:latin typeface="Helvetica" panose="020B0604020202020204" pitchFamily="34" charset="0"/>
                      </a:defRPr>
                    </a:pPr>
                    <a:fld id="{F7A0B5FF-5E72-4C5D-99F5-0957DF70A178}" type="VALUE">
                      <a:rPr lang="en-US" sz="2800">
                        <a:solidFill>
                          <a:srgbClr val="00BFF2"/>
                        </a:solidFill>
                      </a:rPr>
                      <a:pPr>
                        <a:defRPr sz="1800" b="1">
                          <a:solidFill>
                            <a:srgbClr val="1B1464"/>
                          </a:solidFill>
                          <a:latin typeface="Helvetica" panose="020B0604020202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rgbClr val="1B1464"/>
                      </a:solidFill>
                      <a:latin typeface="Helvetica" panose="020B0604020202020204" pitchFamily="34" charset="0"/>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34002873008483703"/>
                      <c:h val="0.32036589516313735"/>
                    </c:manualLayout>
                  </c15:layout>
                  <c15:dlblFieldTable/>
                  <c15:showDataLabelsRange val="0"/>
                </c:ext>
                <c:ext xmlns:c16="http://schemas.microsoft.com/office/drawing/2014/chart" uri="{C3380CC4-5D6E-409C-BE32-E72D297353CC}">
                  <c16:uniqueId val="{00000004-D2F2-48F9-884F-0C37782F01B3}"/>
                </c:ext>
              </c:extLst>
            </c:dLbl>
            <c:dLbl>
              <c:idx val="2"/>
              <c:layout>
                <c:manualLayout>
                  <c:x val="-0.10484671923341193"/>
                  <c:y val="6.4562494782558447E-2"/>
                </c:manualLayout>
              </c:layout>
              <c:tx>
                <c:rich>
                  <a:bodyPr rot="0" spcFirstLastPara="1" vertOverflow="ellipsis" vert="horz" wrap="square" lIns="38100" tIns="19050" rIns="38100" bIns="19050" anchor="ctr" anchorCtr="1">
                    <a:noAutofit/>
                  </a:bodyPr>
                  <a:lstStyle/>
                  <a:p>
                    <a:pPr>
                      <a:defRPr sz="1800" b="1" i="0" u="none" strike="noStrike" kern="1200" baseline="0">
                        <a:solidFill>
                          <a:srgbClr val="1B1464"/>
                        </a:solidFill>
                        <a:latin typeface="Helvetica" panose="020B0604020202020204" pitchFamily="34" charset="0"/>
                        <a:ea typeface="+mn-ea"/>
                        <a:cs typeface="+mn-cs"/>
                      </a:defRPr>
                    </a:pPr>
                    <a:fld id="{8CEC7770-47AA-458A-95A5-BF178F569C2E}" type="CATEGORYNAME">
                      <a:rPr lang="en-US" sz="1600" b="1" u="sng"/>
                      <a:pPr>
                        <a:defRPr sz="1800" b="1">
                          <a:solidFill>
                            <a:srgbClr val="1B1464"/>
                          </a:solidFill>
                          <a:latin typeface="Helvetica" panose="020B0604020202020204" pitchFamily="34" charset="0"/>
                        </a:defRPr>
                      </a:pPr>
                      <a:t>[CATEGORY NAME]</a:t>
                    </a:fld>
                    <a:endParaRPr lang="en-US" sz="1800" b="1" u="sng" baseline="0"/>
                  </a:p>
                  <a:p>
                    <a:pPr>
                      <a:defRPr sz="1800" b="1">
                        <a:solidFill>
                          <a:srgbClr val="1B1464"/>
                        </a:solidFill>
                        <a:latin typeface="Helvetica" panose="020B0604020202020204" pitchFamily="34" charset="0"/>
                      </a:defRPr>
                    </a:pPr>
                    <a:fld id="{8BBF5A86-F87F-4DC5-B4C3-4C1779F3AFA6}" type="VALUE">
                      <a:rPr lang="en-US" sz="2800">
                        <a:solidFill>
                          <a:srgbClr val="E84A99"/>
                        </a:solidFill>
                      </a:rPr>
                      <a:pPr>
                        <a:defRPr sz="1800" b="1">
                          <a:solidFill>
                            <a:srgbClr val="1B1464"/>
                          </a:solidFill>
                          <a:latin typeface="Helvetica" panose="020B0604020202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rgbClr val="1B1464"/>
                      </a:solidFill>
                      <a:latin typeface="Helvetica" panose="020B0604020202020204" pitchFamily="34" charset="0"/>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9955999734558464"/>
                      <c:h val="0.30493885693614708"/>
                    </c:manualLayout>
                  </c15:layout>
                  <c15:dlblFieldTable/>
                  <c15:showDataLabelsRange val="0"/>
                </c:ext>
                <c:ext xmlns:c16="http://schemas.microsoft.com/office/drawing/2014/chart" uri="{C3380CC4-5D6E-409C-BE32-E72D297353CC}">
                  <c16:uniqueId val="{00000003-D2F2-48F9-884F-0C37782F01B3}"/>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1B1464"/>
                    </a:solidFill>
                    <a:latin typeface="Helvetica" panose="020B0604020202020204" pitchFamily="34" charset="0"/>
                    <a:ea typeface="+mn-ea"/>
                    <a:cs typeface="+mn-cs"/>
                  </a:defRPr>
                </a:pPr>
                <a:endParaRPr lang="en-US"/>
              </a:p>
            </c:txPr>
            <c:dLblPos val="inEnd"/>
            <c:showLegendKey val="0"/>
            <c:showVal val="1"/>
            <c:showCatName val="1"/>
            <c:showSerName val="0"/>
            <c:showPercent val="0"/>
            <c:showBubbleSize val="0"/>
            <c:separator>
</c:separator>
            <c:showLeaderLines val="1"/>
            <c:leaderLines>
              <c:spPr>
                <a:ln w="9525" cap="flat" cmpd="sng" algn="ctr">
                  <a:solidFill>
                    <a:srgbClr val="1F1A62"/>
                  </a:solidFill>
                  <a:round/>
                </a:ln>
                <a:effectLst/>
              </c:spPr>
            </c:leaderLines>
            <c:extLst>
              <c:ext xmlns:c15="http://schemas.microsoft.com/office/drawing/2012/chart" uri="{CE6537A1-D6FC-4f65-9D91-7224C49458BB}"/>
            </c:extLst>
          </c:dLbls>
          <c:cat>
            <c:strRef>
              <c:f>Sheet1!$A$2:$A$4</c:f>
              <c:strCache>
                <c:ptCount val="3"/>
                <c:pt idx="0">
                  <c:v>Watch only ad-supported content</c:v>
                </c:pt>
                <c:pt idx="1">
                  <c:v>Watch a mix of ad-supported and ad-free</c:v>
                </c:pt>
                <c:pt idx="2">
                  <c:v>Watch only ad-free streaming</c:v>
                </c:pt>
              </c:strCache>
            </c:strRef>
          </c:cat>
          <c:val>
            <c:numRef>
              <c:f>Sheet1!$B$2:$B$4</c:f>
              <c:numCache>
                <c:formatCode>0%</c:formatCode>
                <c:ptCount val="3"/>
                <c:pt idx="0">
                  <c:v>0.47</c:v>
                </c:pt>
                <c:pt idx="1">
                  <c:v>0.39</c:v>
                </c:pt>
                <c:pt idx="2">
                  <c:v>0.14000000000000001</c:v>
                </c:pt>
              </c:numCache>
            </c:numRef>
          </c:val>
          <c:extLst>
            <c:ext xmlns:c16="http://schemas.microsoft.com/office/drawing/2014/chart" uri="{C3380CC4-5D6E-409C-BE32-E72D297353CC}">
              <c16:uniqueId val="{00000000-D2F2-48F9-884F-0C37782F01B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Service-Focused</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"$"#,##0</c:formatCode>
                <c:ptCount val="5"/>
                <c:pt idx="0">
                  <c:v>506.38167939899989</c:v>
                </c:pt>
                <c:pt idx="1">
                  <c:v>380.69904400000001</c:v>
                </c:pt>
                <c:pt idx="2">
                  <c:v>693.64105948899987</c:v>
                </c:pt>
                <c:pt idx="3">
                  <c:v>1180.6473495360003</c:v>
                </c:pt>
                <c:pt idx="4">
                  <c:v>976.44654001600031</c:v>
                </c:pt>
              </c:numCache>
            </c:numRef>
          </c:val>
          <c:extLst>
            <c:ext xmlns:c16="http://schemas.microsoft.com/office/drawing/2014/chart" uri="{C3380CC4-5D6E-409C-BE32-E72D297353CC}">
              <c16:uniqueId val="{00000000-19E2-479C-AF53-3C9DB6E29724}"/>
            </c:ext>
          </c:extLst>
        </c:ser>
        <c:ser>
          <c:idx val="1"/>
          <c:order val="1"/>
          <c:tx>
            <c:strRef>
              <c:f>Sheet1!$C$1</c:f>
              <c:strCache>
                <c:ptCount val="1"/>
                <c:pt idx="0">
                  <c:v>Program-Focused</c:v>
                </c:pt>
              </c:strCache>
            </c:strRef>
          </c:tx>
          <c:spPr>
            <a:solidFill>
              <a:srgbClr val="00BFF2"/>
            </a:solidFill>
            <a:ln>
              <a:noFill/>
            </a:ln>
            <a:effectLst/>
          </c:spPr>
          <c:invertIfNegative val="0"/>
          <c:dLbls>
            <c:dLbl>
              <c:idx val="0"/>
              <c:tx>
                <c:rich>
                  <a:bodyPr/>
                  <a:lstStyle/>
                  <a:p>
                    <a:fld id="{B853F610-958C-4885-ADD2-7308AEA8B9CE}" type="VALUE">
                      <a:rPr lang="en-US" sz="1050" smtClean="0"/>
                      <a:pPr/>
                      <a:t>[VALUE]</a:t>
                    </a:fld>
                    <a:endParaRPr lang="en-US" sz="1050"/>
                  </a:p>
                  <a:p>
                    <a:r>
                      <a:rPr lang="en-US" sz="700" b="0"/>
                      <a:t>(34%)</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9E2-479C-AF53-3C9DB6E29724}"/>
                </c:ext>
              </c:extLst>
            </c:dLbl>
            <c:dLbl>
              <c:idx val="1"/>
              <c:tx>
                <c:rich>
                  <a:bodyPr/>
                  <a:lstStyle/>
                  <a:p>
                    <a:fld id="{E300C439-2D14-4DF6-824F-24B71569990C}" type="VALUE">
                      <a:rPr lang="en-US" smtClean="0"/>
                      <a:pPr/>
                      <a:t>[VALUE]</a:t>
                    </a:fld>
                    <a:endParaRPr lang="en-US"/>
                  </a:p>
                  <a:p>
                    <a:r>
                      <a:rPr lang="en-US" sz="1200" b="0"/>
                      <a:t>(55%)</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19E2-479C-AF53-3C9DB6E29724}"/>
                </c:ext>
              </c:extLst>
            </c:dLbl>
            <c:dLbl>
              <c:idx val="2"/>
              <c:tx>
                <c:rich>
                  <a:bodyPr/>
                  <a:lstStyle/>
                  <a:p>
                    <a:fld id="{4D6ACC6E-1151-4F22-AB70-B4AE2E2F8801}" type="VALUE">
                      <a:rPr lang="en-US" smtClean="0"/>
                      <a:pPr/>
                      <a:t>[VALUE]</a:t>
                    </a:fld>
                    <a:endParaRPr lang="en-US"/>
                  </a:p>
                  <a:p>
                    <a:r>
                      <a:rPr lang="en-US" sz="1200" b="0"/>
                      <a:t>(49%)</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9E2-479C-AF53-3C9DB6E29724}"/>
                </c:ext>
              </c:extLst>
            </c:dLbl>
            <c:dLbl>
              <c:idx val="3"/>
              <c:tx>
                <c:rich>
                  <a:bodyPr/>
                  <a:lstStyle/>
                  <a:p>
                    <a:fld id="{1BF82FDA-75D9-4B64-A753-9A7A6806401B}" type="VALUE">
                      <a:rPr lang="en-US" smtClean="0"/>
                      <a:pPr/>
                      <a:t>[VALUE]</a:t>
                    </a:fld>
                    <a:endParaRPr lang="en-US"/>
                  </a:p>
                  <a:p>
                    <a:r>
                      <a:rPr lang="en-US" sz="1200" b="0"/>
                      <a:t>(49%)</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19E2-479C-AF53-3C9DB6E29724}"/>
                </c:ext>
              </c:extLst>
            </c:dLbl>
            <c:dLbl>
              <c:idx val="4"/>
              <c:tx>
                <c:rich>
                  <a:bodyPr/>
                  <a:lstStyle/>
                  <a:p>
                    <a:fld id="{C636DF02-FAF7-4695-A017-D2966325B22A}" type="VALUE">
                      <a:rPr lang="en-US" smtClean="0"/>
                      <a:pPr/>
                      <a:t>[VALUE]</a:t>
                    </a:fld>
                    <a:endParaRPr lang="en-US"/>
                  </a:p>
                  <a:p>
                    <a:r>
                      <a:rPr lang="en-US" sz="1200" b="0"/>
                      <a:t>(60%)</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9E2-479C-AF53-3C9DB6E29724}"/>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panose="020B04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Sheet1!$C$2:$C$6</c:f>
              <c:numCache>
                <c:formatCode>"$"#,##0</c:formatCode>
                <c:ptCount val="5"/>
                <c:pt idx="0">
                  <c:v>255.548591313</c:v>
                </c:pt>
                <c:pt idx="1">
                  <c:v>457.81788529699998</c:v>
                </c:pt>
                <c:pt idx="2">
                  <c:v>675.45164372200077</c:v>
                </c:pt>
                <c:pt idx="3">
                  <c:v>1132.4226027559992</c:v>
                </c:pt>
                <c:pt idx="4">
                  <c:v>1473.6601945400016</c:v>
                </c:pt>
              </c:numCache>
            </c:numRef>
          </c:val>
          <c:extLst>
            <c:ext xmlns:c16="http://schemas.microsoft.com/office/drawing/2014/chart" uri="{C3380CC4-5D6E-409C-BE32-E72D297353CC}">
              <c16:uniqueId val="{00000006-19E2-479C-AF53-3C9DB6E29724}"/>
            </c:ext>
          </c:extLst>
        </c:ser>
        <c:dLbls>
          <c:showLegendKey val="0"/>
          <c:showVal val="0"/>
          <c:showCatName val="0"/>
          <c:showSerName val="0"/>
          <c:showPercent val="0"/>
          <c:showBubbleSize val="0"/>
        </c:dLbls>
        <c:gapWidth val="199"/>
        <c:overlap val="100"/>
        <c:axId val="458351352"/>
        <c:axId val="458355312"/>
      </c:barChart>
      <c:catAx>
        <c:axId val="458351352"/>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800" b="1" i="0" u="none" strike="noStrike" kern="1200" baseline="0">
                <a:solidFill>
                  <a:srgbClr val="1B1464"/>
                </a:solidFill>
                <a:latin typeface="Helvetica" panose="020B0403020202020204" pitchFamily="34" charset="0"/>
                <a:ea typeface="+mn-ea"/>
                <a:cs typeface="+mn-cs"/>
              </a:defRPr>
            </a:pPr>
            <a:endParaRPr lang="en-US"/>
          </a:p>
        </c:txPr>
        <c:crossAx val="458355312"/>
        <c:crosses val="autoZero"/>
        <c:auto val="1"/>
        <c:lblAlgn val="ctr"/>
        <c:lblOffset val="100"/>
        <c:noMultiLvlLbl val="0"/>
      </c:catAx>
      <c:valAx>
        <c:axId val="458355312"/>
        <c:scaling>
          <c:orientation val="minMax"/>
        </c:scaling>
        <c:delete val="1"/>
        <c:axPos val="l"/>
        <c:numFmt formatCode="&quot;$&quot;#,##0" sourceLinked="1"/>
        <c:majorTickMark val="none"/>
        <c:minorTickMark val="none"/>
        <c:tickLblPos val="nextTo"/>
        <c:crossAx val="458351352"/>
        <c:crosses val="autoZero"/>
        <c:crossBetween val="between"/>
      </c:valAx>
      <c:spPr>
        <a:noFill/>
        <a:ln>
          <a:noFill/>
        </a:ln>
        <a:effectLst/>
      </c:spPr>
    </c:plotArea>
    <c:legend>
      <c:legendPos val="t"/>
      <c:layout>
        <c:manualLayout>
          <c:xMode val="edge"/>
          <c:yMode val="edge"/>
          <c:x val="0.3686763329160806"/>
          <c:y val="5.6593511012667352E-2"/>
          <c:w val="0.3067105447434077"/>
          <c:h val="6.4054470271368374E-2"/>
        </c:manualLayout>
      </c:layout>
      <c:overlay val="0"/>
      <c:spPr>
        <a:noFill/>
        <a:ln>
          <a:noFill/>
        </a:ln>
        <a:effectLst/>
      </c:spPr>
      <c:txPr>
        <a:bodyPr rot="0" spcFirstLastPara="1" vertOverflow="ellipsis" vert="horz" wrap="square" anchor="ctr" anchorCtr="1"/>
        <a:lstStyle/>
        <a:p>
          <a:pPr>
            <a:defRPr sz="1197" b="1"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031646667337115"/>
          <c:y val="3.7328557843098749E-2"/>
          <c:w val="0.67263109142470956"/>
          <c:h val="0.92534288431380252"/>
        </c:manualLayout>
      </c:layout>
      <c:barChart>
        <c:barDir val="bar"/>
        <c:grouping val="clustered"/>
        <c:varyColors val="0"/>
        <c:ser>
          <c:idx val="0"/>
          <c:order val="0"/>
          <c:tx>
            <c:strRef>
              <c:f>Sheet1!$B$1</c:f>
              <c:strCache>
                <c:ptCount val="1"/>
                <c:pt idx="0">
                  <c:v>% respondents</c:v>
                </c:pt>
              </c:strCache>
            </c:strRef>
          </c:tx>
          <c:spPr>
            <a:solidFill>
              <a:srgbClr val="ED3C8D"/>
            </a:solidFill>
            <a:ln>
              <a:noFill/>
            </a:ln>
            <a:effectLst/>
          </c:spPr>
          <c:invertIfNegative val="0"/>
          <c:dPt>
            <c:idx val="7"/>
            <c:invertIfNegative val="0"/>
            <c:bubble3D val="0"/>
            <c:spPr>
              <a:solidFill>
                <a:srgbClr val="00BFF2"/>
              </a:solidFill>
              <a:ln>
                <a:noFill/>
              </a:ln>
              <a:effectLst/>
            </c:spPr>
            <c:extLst>
              <c:ext xmlns:c16="http://schemas.microsoft.com/office/drawing/2014/chart" uri="{C3380CC4-5D6E-409C-BE32-E72D297353CC}">
                <c16:uniqueId val="{00000001-D88A-48F3-AB47-CB423D6107E6}"/>
              </c:ext>
            </c:extLst>
          </c:dPt>
          <c:dLbls>
            <c:spPr>
              <a:noFill/>
              <a:ln>
                <a:noFill/>
              </a:ln>
              <a:effectLst/>
            </c:spPr>
            <c:txPr>
              <a:bodyPr rot="0" spcFirstLastPara="1" vertOverflow="ellipsis" vert="horz" wrap="square" anchor="ctr" anchorCtr="1"/>
              <a:lstStyle/>
              <a:p>
                <a:pPr>
                  <a:defRPr sz="1400" b="1" i="0" u="none" strike="noStrike" kern="1200" baseline="0">
                    <a:solidFill>
                      <a:srgbClr val="1F1A62"/>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Social media (in-feed)</c:v>
                </c:pt>
                <c:pt idx="1">
                  <c:v>Mobile web video</c:v>
                </c:pt>
                <c:pt idx="2">
                  <c:v>Mobile web display</c:v>
                </c:pt>
                <c:pt idx="3">
                  <c:v>Search</c:v>
                </c:pt>
                <c:pt idx="4">
                  <c:v>Mobile in-app video</c:v>
                </c:pt>
                <c:pt idx="5">
                  <c:v>Desktop display</c:v>
                </c:pt>
                <c:pt idx="6">
                  <c:v>Mobile in-app display</c:v>
                </c:pt>
                <c:pt idx="7">
                  <c:v>Connected TV</c:v>
                </c:pt>
                <c:pt idx="8">
                  <c:v>Desktop video</c:v>
                </c:pt>
              </c:strCache>
            </c:strRef>
          </c:cat>
          <c:val>
            <c:numRef>
              <c:f>Sheet1!$B$2:$B$10</c:f>
              <c:numCache>
                <c:formatCode>0%</c:formatCode>
                <c:ptCount val="9"/>
                <c:pt idx="0">
                  <c:v>0.33</c:v>
                </c:pt>
                <c:pt idx="1">
                  <c:v>0.22</c:v>
                </c:pt>
                <c:pt idx="2">
                  <c:v>0.19</c:v>
                </c:pt>
                <c:pt idx="3">
                  <c:v>0.18</c:v>
                </c:pt>
                <c:pt idx="4">
                  <c:v>0.18</c:v>
                </c:pt>
                <c:pt idx="5">
                  <c:v>0.18</c:v>
                </c:pt>
                <c:pt idx="6">
                  <c:v>0.17</c:v>
                </c:pt>
                <c:pt idx="7">
                  <c:v>0.15</c:v>
                </c:pt>
                <c:pt idx="8">
                  <c:v>0.14000000000000001</c:v>
                </c:pt>
              </c:numCache>
            </c:numRef>
          </c:val>
          <c:extLst>
            <c:ext xmlns:c16="http://schemas.microsoft.com/office/drawing/2014/chart" uri="{C3380CC4-5D6E-409C-BE32-E72D297353CC}">
              <c16:uniqueId val="{00000000-5078-4F1A-9F38-8BFB0D9A64A8}"/>
            </c:ext>
          </c:extLst>
        </c:ser>
        <c:dLbls>
          <c:showLegendKey val="0"/>
          <c:showVal val="0"/>
          <c:showCatName val="0"/>
          <c:showSerName val="0"/>
          <c:showPercent val="0"/>
          <c:showBubbleSize val="0"/>
        </c:dLbls>
        <c:gapWidth val="45"/>
        <c:axId val="68026223"/>
        <c:axId val="68035791"/>
      </c:barChart>
      <c:catAx>
        <c:axId val="68026223"/>
        <c:scaling>
          <c:orientation val="maxMin"/>
        </c:scaling>
        <c:delete val="0"/>
        <c:axPos val="l"/>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lgn="r">
              <a:defRPr sz="1200" b="0" i="0" u="none" strike="noStrike" kern="1200" baseline="0">
                <a:solidFill>
                  <a:srgbClr val="1F1A62"/>
                </a:solidFill>
                <a:latin typeface="Helvetica" panose="020B0403020202020204" pitchFamily="34" charset="0"/>
                <a:ea typeface="+mn-ea"/>
                <a:cs typeface="+mn-cs"/>
              </a:defRPr>
            </a:pPr>
            <a:endParaRPr lang="en-US"/>
          </a:p>
        </c:txPr>
        <c:crossAx val="68035791"/>
        <c:crosses val="autoZero"/>
        <c:auto val="1"/>
        <c:lblAlgn val="ctr"/>
        <c:lblOffset val="100"/>
        <c:noMultiLvlLbl val="0"/>
      </c:catAx>
      <c:valAx>
        <c:axId val="68035791"/>
        <c:scaling>
          <c:orientation val="minMax"/>
          <c:max val="0.4"/>
        </c:scaling>
        <c:delete val="1"/>
        <c:axPos val="t"/>
        <c:numFmt formatCode="0%" sourceLinked="1"/>
        <c:majorTickMark val="out"/>
        <c:minorTickMark val="none"/>
        <c:tickLblPos val="nextTo"/>
        <c:crossAx val="680262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rgbClr val="1F1A62"/>
          </a:solidFill>
          <a:latin typeface="Helvetica" panose="020B0403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462A27E-0BE5-4A46-A6C5-B0B0D1464A88}" type="datetimeFigureOut">
              <a:rPr lang="en-US" smtClean="0"/>
              <a:t>7/11/2023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F04EFE2-3D8F-4FA9-AF11-29E6306303C0}" type="slidenum">
              <a:rPr lang="en-US" smtClean="0"/>
              <a:t>‹#›</a:t>
            </a:fld>
            <a:endParaRPr lang="en-US"/>
          </a:p>
        </p:txBody>
      </p:sp>
    </p:spTree>
    <p:extLst>
      <p:ext uri="{BB962C8B-B14F-4D97-AF65-F5344CB8AC3E}">
        <p14:creationId xmlns:p14="http://schemas.microsoft.com/office/powerpoint/2010/main" val="385855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endParaRPr lang="en-US" sz="1100"/>
          </a:p>
        </p:txBody>
      </p:sp>
      <p:sp>
        <p:nvSpPr>
          <p:cNvPr id="4" name="Slide Number Placeholder 3"/>
          <p:cNvSpPr>
            <a:spLocks noGrp="1"/>
          </p:cNvSpPr>
          <p:nvPr>
            <p:ph type="sldNum" sz="quarter" idx="5"/>
          </p:nvPr>
        </p:nvSpPr>
        <p:spPr/>
        <p:txBody>
          <a:bodyPr/>
          <a:lstStyle/>
          <a:p>
            <a:pPr defTabSz="1194674">
              <a:defRPr/>
            </a:pPr>
            <a:fld id="{03E44481-CC7E-F441-937B-548163903822}" type="slidenum">
              <a:rPr lang="en-US">
                <a:solidFill>
                  <a:prstClr val="black"/>
                </a:solidFill>
                <a:latin typeface="Calibri"/>
              </a:rPr>
              <a:pPr defTabSz="1194674">
                <a:defRPr/>
              </a:pPr>
              <a:t>1</a:t>
            </a:fld>
            <a:endParaRPr lang="en-US">
              <a:solidFill>
                <a:prstClr val="black"/>
              </a:solidFill>
              <a:latin typeface="Calibri"/>
            </a:endParaRPr>
          </a:p>
        </p:txBody>
      </p:sp>
    </p:spTree>
    <p:extLst>
      <p:ext uri="{BB962C8B-B14F-4D97-AF65-F5344CB8AC3E}">
        <p14:creationId xmlns:p14="http://schemas.microsoft.com/office/powerpoint/2010/main" val="4059386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C225-E3B7-49EE-A561-0054F1C80D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4742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05AA028-A2F9-48EE-8C73-322D4DB973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46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C225-E3B7-49EE-A561-0054F1C80D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0378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C225-E3B7-49EE-A561-0054F1C80D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853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C225-E3B7-49EE-A561-0054F1C80D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1884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C225-E3B7-49EE-A561-0054F1C80D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348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E759C-AE60-461D-8811-5E4C3153E8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FC7BF6-3B29-4719-9BA1-930DB933D3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6859D3-171D-421F-83CE-4BBCF99EDA2C}"/>
              </a:ext>
            </a:extLst>
          </p:cNvPr>
          <p:cNvSpPr>
            <a:spLocks noGrp="1"/>
          </p:cNvSpPr>
          <p:nvPr>
            <p:ph type="dt" sz="half" idx="10"/>
          </p:nvPr>
        </p:nvSpPr>
        <p:spPr/>
        <p:txBody>
          <a:bodyPr/>
          <a:lstStyle/>
          <a:p>
            <a:fld id="{766511BC-F834-417A-AFA8-8C825A696C41}" type="datetimeFigureOut">
              <a:rPr lang="en-US" smtClean="0"/>
              <a:t>7/11/2023</a:t>
            </a:fld>
            <a:endParaRPr lang="en-US"/>
          </a:p>
        </p:txBody>
      </p:sp>
      <p:sp>
        <p:nvSpPr>
          <p:cNvPr id="5" name="Footer Placeholder 4">
            <a:extLst>
              <a:ext uri="{FF2B5EF4-FFF2-40B4-BE49-F238E27FC236}">
                <a16:creationId xmlns:a16="http://schemas.microsoft.com/office/drawing/2014/main" id="{B96946F0-2D25-4064-8A42-9A817595CB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50C5EF-A2BA-4DB0-A6ED-A972EB6BF494}"/>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236232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D2532-8303-456B-82CC-84D53CFE6D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60B2C7-AD07-458B-8B9A-72E255DB2B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FEF5FF-0B1F-4297-85CE-248EBB698EE7}"/>
              </a:ext>
            </a:extLst>
          </p:cNvPr>
          <p:cNvSpPr>
            <a:spLocks noGrp="1"/>
          </p:cNvSpPr>
          <p:nvPr>
            <p:ph type="dt" sz="half" idx="10"/>
          </p:nvPr>
        </p:nvSpPr>
        <p:spPr/>
        <p:txBody>
          <a:bodyPr/>
          <a:lstStyle/>
          <a:p>
            <a:fld id="{766511BC-F834-417A-AFA8-8C825A696C41}" type="datetimeFigureOut">
              <a:rPr lang="en-US" smtClean="0"/>
              <a:t>7/11/2023</a:t>
            </a:fld>
            <a:endParaRPr lang="en-US"/>
          </a:p>
        </p:txBody>
      </p:sp>
      <p:sp>
        <p:nvSpPr>
          <p:cNvPr id="5" name="Footer Placeholder 4">
            <a:extLst>
              <a:ext uri="{FF2B5EF4-FFF2-40B4-BE49-F238E27FC236}">
                <a16:creationId xmlns:a16="http://schemas.microsoft.com/office/drawing/2014/main" id="{B4CF09FC-029E-4361-9748-C5715BB676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F29A3D-E500-4210-ABE5-AFDB88863577}"/>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1276329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046B52-D2A6-4240-AD1F-7480237E77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07A2DF-6F5D-4013-A50F-432D477F5E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0D0F7-BFFE-418F-B666-4B2B0CCA2697}"/>
              </a:ext>
            </a:extLst>
          </p:cNvPr>
          <p:cNvSpPr>
            <a:spLocks noGrp="1"/>
          </p:cNvSpPr>
          <p:nvPr>
            <p:ph type="dt" sz="half" idx="10"/>
          </p:nvPr>
        </p:nvSpPr>
        <p:spPr/>
        <p:txBody>
          <a:bodyPr/>
          <a:lstStyle/>
          <a:p>
            <a:fld id="{766511BC-F834-417A-AFA8-8C825A696C41}" type="datetimeFigureOut">
              <a:rPr lang="en-US" smtClean="0"/>
              <a:t>7/11/2023</a:t>
            </a:fld>
            <a:endParaRPr lang="en-US"/>
          </a:p>
        </p:txBody>
      </p:sp>
      <p:sp>
        <p:nvSpPr>
          <p:cNvPr id="5" name="Footer Placeholder 4">
            <a:extLst>
              <a:ext uri="{FF2B5EF4-FFF2-40B4-BE49-F238E27FC236}">
                <a16:creationId xmlns:a16="http://schemas.microsoft.com/office/drawing/2014/main" id="{D5BACDD9-AAC7-4ACB-8850-03FEDE955C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BF62B3-CA98-42E8-B6E0-4EB3D23BCE3F}"/>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2739485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Tree>
    <p:extLst>
      <p:ext uri="{BB962C8B-B14F-4D97-AF65-F5344CB8AC3E}">
        <p14:creationId xmlns:p14="http://schemas.microsoft.com/office/powerpoint/2010/main" val="2955945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3101374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22892-3963-932E-CAC5-D22396161C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EC0B48-45C1-2F7F-6F06-78B21EC12E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0087DB-C506-AC1E-1B8B-8623860B149A}"/>
              </a:ext>
            </a:extLst>
          </p:cNvPr>
          <p:cNvSpPr>
            <a:spLocks noGrp="1"/>
          </p:cNvSpPr>
          <p:nvPr>
            <p:ph type="dt" sz="half" idx="10"/>
          </p:nvPr>
        </p:nvSpPr>
        <p:spPr/>
        <p:txBody>
          <a:bodyPr/>
          <a:lstStyle/>
          <a:p>
            <a:fld id="{0C5B514B-DA56-42A1-8710-41ED4FABE842}" type="datetime1">
              <a:rPr lang="en-US" smtClean="0"/>
              <a:t>7/11/2023</a:t>
            </a:fld>
            <a:endParaRPr lang="en-US"/>
          </a:p>
        </p:txBody>
      </p:sp>
      <p:sp>
        <p:nvSpPr>
          <p:cNvPr id="5" name="Footer Placeholder 4">
            <a:extLst>
              <a:ext uri="{FF2B5EF4-FFF2-40B4-BE49-F238E27FC236}">
                <a16:creationId xmlns:a16="http://schemas.microsoft.com/office/drawing/2014/main" id="{79EB0C79-587A-2091-3E66-CC35A9C556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521A3E-601E-95E1-A6B3-A4E65F3C124B}"/>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7934442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2C2DB-2BE3-9F69-1E19-100FF148A4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01D4E2-5E85-F772-9666-7F2BEF679B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604C93-5421-2187-3B81-A2C74DE74582}"/>
              </a:ext>
            </a:extLst>
          </p:cNvPr>
          <p:cNvSpPr>
            <a:spLocks noGrp="1"/>
          </p:cNvSpPr>
          <p:nvPr>
            <p:ph type="dt" sz="half" idx="10"/>
          </p:nvPr>
        </p:nvSpPr>
        <p:spPr/>
        <p:txBody>
          <a:bodyPr/>
          <a:lstStyle/>
          <a:p>
            <a:fld id="{5F527261-22C8-452C-AEE8-C50F669C15AE}" type="datetime1">
              <a:rPr lang="en-US" smtClean="0"/>
              <a:t>7/11/2023</a:t>
            </a:fld>
            <a:endParaRPr lang="en-US"/>
          </a:p>
        </p:txBody>
      </p:sp>
      <p:sp>
        <p:nvSpPr>
          <p:cNvPr id="5" name="Footer Placeholder 4">
            <a:extLst>
              <a:ext uri="{FF2B5EF4-FFF2-40B4-BE49-F238E27FC236}">
                <a16:creationId xmlns:a16="http://schemas.microsoft.com/office/drawing/2014/main" id="{2337F885-7A4F-1FFF-B5FB-671B859C6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17547F-2A46-5CE3-0198-2DE551BC22B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0279080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2C576-170C-3C05-1145-E885F88697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98BF4C-F003-64EF-1763-7C7A8424C1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A93E41-C0EA-BF1E-5B5A-A770CEFA1C7D}"/>
              </a:ext>
            </a:extLst>
          </p:cNvPr>
          <p:cNvSpPr>
            <a:spLocks noGrp="1"/>
          </p:cNvSpPr>
          <p:nvPr>
            <p:ph type="dt" sz="half" idx="10"/>
          </p:nvPr>
        </p:nvSpPr>
        <p:spPr/>
        <p:txBody>
          <a:bodyPr/>
          <a:lstStyle/>
          <a:p>
            <a:fld id="{832C527E-4173-4FAC-8A7F-42C6E68FD0A9}" type="datetime1">
              <a:rPr lang="en-US" smtClean="0"/>
              <a:t>7/11/2023</a:t>
            </a:fld>
            <a:endParaRPr lang="en-US"/>
          </a:p>
        </p:txBody>
      </p:sp>
      <p:sp>
        <p:nvSpPr>
          <p:cNvPr id="5" name="Footer Placeholder 4">
            <a:extLst>
              <a:ext uri="{FF2B5EF4-FFF2-40B4-BE49-F238E27FC236}">
                <a16:creationId xmlns:a16="http://schemas.microsoft.com/office/drawing/2014/main" id="{B623DB76-6F52-B6D0-70E7-F8461B4EA0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752288-C7DF-9A14-8736-D68564484228}"/>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4629203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B5205-7CA0-A486-019F-A993E4A40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A9FA39-479C-B22E-7D01-2882E98804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94006F-7C3C-FFEB-84D6-C468D5FC3C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D2AAFD-CC2A-EBFF-16FF-DC26A6221CC8}"/>
              </a:ext>
            </a:extLst>
          </p:cNvPr>
          <p:cNvSpPr>
            <a:spLocks noGrp="1"/>
          </p:cNvSpPr>
          <p:nvPr>
            <p:ph type="dt" sz="half" idx="10"/>
          </p:nvPr>
        </p:nvSpPr>
        <p:spPr/>
        <p:txBody>
          <a:bodyPr/>
          <a:lstStyle/>
          <a:p>
            <a:fld id="{D6C292AF-5184-426E-82C8-799E42B843F1}" type="datetime1">
              <a:rPr lang="en-US" smtClean="0"/>
              <a:t>7/11/2023</a:t>
            </a:fld>
            <a:endParaRPr lang="en-US"/>
          </a:p>
        </p:txBody>
      </p:sp>
      <p:sp>
        <p:nvSpPr>
          <p:cNvPr id="6" name="Footer Placeholder 5">
            <a:extLst>
              <a:ext uri="{FF2B5EF4-FFF2-40B4-BE49-F238E27FC236}">
                <a16:creationId xmlns:a16="http://schemas.microsoft.com/office/drawing/2014/main" id="{273F66F9-21DF-201F-EFB8-A0FB34E5C0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818729-8AED-22E4-6A7E-0F28E571274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3888275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D1B62-B429-4C23-02F8-A40DF9D9F0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695705-72D5-C15E-6540-631F5C5F96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08612F-1F13-52BD-AE1E-978699633D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93790A-FF7C-A528-8F0C-D70BC9B143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BAEF71-D218-B6E8-DE2F-64EBB34FEE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203275-EF89-3BBC-F3E8-AB4D15FA2CC5}"/>
              </a:ext>
            </a:extLst>
          </p:cNvPr>
          <p:cNvSpPr>
            <a:spLocks noGrp="1"/>
          </p:cNvSpPr>
          <p:nvPr>
            <p:ph type="dt" sz="half" idx="10"/>
          </p:nvPr>
        </p:nvSpPr>
        <p:spPr/>
        <p:txBody>
          <a:bodyPr/>
          <a:lstStyle/>
          <a:p>
            <a:fld id="{EBC0C8CD-DFCD-49AC-9A63-541DF66F2CC6}" type="datetime1">
              <a:rPr lang="en-US" smtClean="0"/>
              <a:t>7/11/2023</a:t>
            </a:fld>
            <a:endParaRPr lang="en-US"/>
          </a:p>
        </p:txBody>
      </p:sp>
      <p:sp>
        <p:nvSpPr>
          <p:cNvPr id="8" name="Footer Placeholder 7">
            <a:extLst>
              <a:ext uri="{FF2B5EF4-FFF2-40B4-BE49-F238E27FC236}">
                <a16:creationId xmlns:a16="http://schemas.microsoft.com/office/drawing/2014/main" id="{ED0CB9E5-2320-BDEF-6FB4-21F42A3AA0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C50A11-9842-CDE6-57C9-13A9E7FAF1F1}"/>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405395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1CDF4-5C07-DA4C-CEA6-9C10E98D4E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09E8C-FBB4-204C-9144-7C5285A68CF1}"/>
              </a:ext>
            </a:extLst>
          </p:cNvPr>
          <p:cNvSpPr>
            <a:spLocks noGrp="1"/>
          </p:cNvSpPr>
          <p:nvPr>
            <p:ph type="dt" sz="half" idx="10"/>
          </p:nvPr>
        </p:nvSpPr>
        <p:spPr/>
        <p:txBody>
          <a:bodyPr/>
          <a:lstStyle/>
          <a:p>
            <a:fld id="{5A32EDF6-B0AC-435B-A222-8D5942E2E43F}" type="datetime1">
              <a:rPr lang="en-US" smtClean="0"/>
              <a:t>7/11/2023</a:t>
            </a:fld>
            <a:endParaRPr lang="en-US"/>
          </a:p>
        </p:txBody>
      </p:sp>
      <p:sp>
        <p:nvSpPr>
          <p:cNvPr id="4" name="Footer Placeholder 3">
            <a:extLst>
              <a:ext uri="{FF2B5EF4-FFF2-40B4-BE49-F238E27FC236}">
                <a16:creationId xmlns:a16="http://schemas.microsoft.com/office/drawing/2014/main" id="{65150222-CB1D-CA14-2514-4C5A7261EE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50661F-6F0F-3C4C-DEA7-3E3DEEF0266D}"/>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894228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378EF-6415-42CA-9416-88761FDEF9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DFD409-CAE2-4E6B-B3CE-654B62B433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F15737-BE0D-42CD-BEF4-650A80D2DEEF}"/>
              </a:ext>
            </a:extLst>
          </p:cNvPr>
          <p:cNvSpPr>
            <a:spLocks noGrp="1"/>
          </p:cNvSpPr>
          <p:nvPr>
            <p:ph type="dt" sz="half" idx="10"/>
          </p:nvPr>
        </p:nvSpPr>
        <p:spPr/>
        <p:txBody>
          <a:bodyPr/>
          <a:lstStyle/>
          <a:p>
            <a:fld id="{766511BC-F834-417A-AFA8-8C825A696C41}" type="datetimeFigureOut">
              <a:rPr lang="en-US" smtClean="0"/>
              <a:t>7/11/2023</a:t>
            </a:fld>
            <a:endParaRPr lang="en-US"/>
          </a:p>
        </p:txBody>
      </p:sp>
      <p:sp>
        <p:nvSpPr>
          <p:cNvPr id="5" name="Footer Placeholder 4">
            <a:extLst>
              <a:ext uri="{FF2B5EF4-FFF2-40B4-BE49-F238E27FC236}">
                <a16:creationId xmlns:a16="http://schemas.microsoft.com/office/drawing/2014/main" id="{CCE6BE45-3D39-41B9-8D60-DCDFE915C9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D2EFF5-6AF8-4F7B-B690-575CBDDB8657}"/>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40399994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CB3BB-D2B4-4FB4-B5E7-76E935F5B540}"/>
              </a:ext>
            </a:extLst>
          </p:cNvPr>
          <p:cNvSpPr>
            <a:spLocks noGrp="1"/>
          </p:cNvSpPr>
          <p:nvPr>
            <p:ph type="dt" sz="half" idx="10"/>
          </p:nvPr>
        </p:nvSpPr>
        <p:spPr/>
        <p:txBody>
          <a:bodyPr/>
          <a:lstStyle/>
          <a:p>
            <a:fld id="{22822AB3-F6D7-4545-82AA-56A1B85B6803}" type="datetime1">
              <a:rPr lang="en-US" smtClean="0"/>
              <a:t>7/11/2023</a:t>
            </a:fld>
            <a:endParaRPr lang="en-US"/>
          </a:p>
        </p:txBody>
      </p:sp>
      <p:sp>
        <p:nvSpPr>
          <p:cNvPr id="3" name="Footer Placeholder 2">
            <a:extLst>
              <a:ext uri="{FF2B5EF4-FFF2-40B4-BE49-F238E27FC236}">
                <a16:creationId xmlns:a16="http://schemas.microsoft.com/office/drawing/2014/main" id="{7E9AD340-DF42-A777-BB3B-322EEC90A5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51138D-1CD8-52BB-0E8E-4C9D7EA6188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7877462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D1062-984B-C475-FF18-E8A3C18A64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1C2C24-AA7B-CEC4-8B36-3AD03E7CD7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702A7D-6B45-674A-812A-E1D8CCEABA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6958C0-D16C-6294-22AA-0564D6B069E7}"/>
              </a:ext>
            </a:extLst>
          </p:cNvPr>
          <p:cNvSpPr>
            <a:spLocks noGrp="1"/>
          </p:cNvSpPr>
          <p:nvPr>
            <p:ph type="dt" sz="half" idx="10"/>
          </p:nvPr>
        </p:nvSpPr>
        <p:spPr/>
        <p:txBody>
          <a:bodyPr/>
          <a:lstStyle/>
          <a:p>
            <a:fld id="{36FE930D-6837-45FC-8C9B-7435FBDB3C4D}" type="datetime1">
              <a:rPr lang="en-US" smtClean="0"/>
              <a:t>7/11/2023</a:t>
            </a:fld>
            <a:endParaRPr lang="en-US"/>
          </a:p>
        </p:txBody>
      </p:sp>
      <p:sp>
        <p:nvSpPr>
          <p:cNvPr id="6" name="Footer Placeholder 5">
            <a:extLst>
              <a:ext uri="{FF2B5EF4-FFF2-40B4-BE49-F238E27FC236}">
                <a16:creationId xmlns:a16="http://schemas.microsoft.com/office/drawing/2014/main" id="{3F22A660-B670-AAE0-F2B2-F6C2D4CB1E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863807-DCC5-4F35-B639-46A9145E1FE3}"/>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6013547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DF7D-8E43-7023-CE4C-0EDEF19847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97E8E7-FAB1-9E2E-9613-1422020B40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97669D-500C-7696-0AF5-4128720858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316723-BCD5-7126-BE3F-571A136EB196}"/>
              </a:ext>
            </a:extLst>
          </p:cNvPr>
          <p:cNvSpPr>
            <a:spLocks noGrp="1"/>
          </p:cNvSpPr>
          <p:nvPr>
            <p:ph type="dt" sz="half" idx="10"/>
          </p:nvPr>
        </p:nvSpPr>
        <p:spPr/>
        <p:txBody>
          <a:bodyPr/>
          <a:lstStyle/>
          <a:p>
            <a:fld id="{E998A49B-E2D0-4C81-A500-CCE670D932C7}" type="datetime1">
              <a:rPr lang="en-US" smtClean="0"/>
              <a:t>7/11/2023</a:t>
            </a:fld>
            <a:endParaRPr lang="en-US"/>
          </a:p>
        </p:txBody>
      </p:sp>
      <p:sp>
        <p:nvSpPr>
          <p:cNvPr id="6" name="Footer Placeholder 5">
            <a:extLst>
              <a:ext uri="{FF2B5EF4-FFF2-40B4-BE49-F238E27FC236}">
                <a16:creationId xmlns:a16="http://schemas.microsoft.com/office/drawing/2014/main" id="{9531C56F-279F-332E-B66F-D00264DAA0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81EE55-8AB2-7AF3-133A-2727AE29FFF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6996656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F6B3C-8628-E1FA-2F7C-217A5AE9A0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78C4B5-DF76-6751-A571-B4E56E301D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E56B1C-F189-46FA-A9B2-6E3F5FF62A5F}"/>
              </a:ext>
            </a:extLst>
          </p:cNvPr>
          <p:cNvSpPr>
            <a:spLocks noGrp="1"/>
          </p:cNvSpPr>
          <p:nvPr>
            <p:ph type="dt" sz="half" idx="10"/>
          </p:nvPr>
        </p:nvSpPr>
        <p:spPr/>
        <p:txBody>
          <a:bodyPr/>
          <a:lstStyle/>
          <a:p>
            <a:fld id="{F6D50880-88B5-4AE8-BC55-52D35CEF6F40}" type="datetime1">
              <a:rPr lang="en-US" smtClean="0"/>
              <a:t>7/11/2023</a:t>
            </a:fld>
            <a:endParaRPr lang="en-US"/>
          </a:p>
        </p:txBody>
      </p:sp>
      <p:sp>
        <p:nvSpPr>
          <p:cNvPr id="5" name="Footer Placeholder 4">
            <a:extLst>
              <a:ext uri="{FF2B5EF4-FFF2-40B4-BE49-F238E27FC236}">
                <a16:creationId xmlns:a16="http://schemas.microsoft.com/office/drawing/2014/main" id="{0849B983-B159-9B86-88BA-4FDF5A32D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3D92CF-1F35-2E42-BA3C-53D9DF8026C5}"/>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3595129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2B5B5C-8167-A66E-214D-952DFC4A22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1FE085-2CDE-74D2-D757-AB01B06C2A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664C8A-537E-1CDF-C862-BCA4A15B8F35}"/>
              </a:ext>
            </a:extLst>
          </p:cNvPr>
          <p:cNvSpPr>
            <a:spLocks noGrp="1"/>
          </p:cNvSpPr>
          <p:nvPr>
            <p:ph type="dt" sz="half" idx="10"/>
          </p:nvPr>
        </p:nvSpPr>
        <p:spPr/>
        <p:txBody>
          <a:bodyPr/>
          <a:lstStyle/>
          <a:p>
            <a:fld id="{C3E9E94E-CDA9-495B-9F9E-7F23CC901E50}" type="datetime1">
              <a:rPr lang="en-US" smtClean="0"/>
              <a:t>7/11/2023</a:t>
            </a:fld>
            <a:endParaRPr lang="en-US"/>
          </a:p>
        </p:txBody>
      </p:sp>
      <p:sp>
        <p:nvSpPr>
          <p:cNvPr id="5" name="Footer Placeholder 4">
            <a:extLst>
              <a:ext uri="{FF2B5EF4-FFF2-40B4-BE49-F238E27FC236}">
                <a16:creationId xmlns:a16="http://schemas.microsoft.com/office/drawing/2014/main" id="{4BC4A0B8-C51A-E3AA-C238-97EE9C44E6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FBF244-5945-FDD0-EDF5-ED651C6C13EE}"/>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3445647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lide V2">
    <p:bg>
      <p:bgPr>
        <a:solidFill>
          <a:srgbClr val="1B146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bg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spTree>
    <p:extLst>
      <p:ext uri="{BB962C8B-B14F-4D97-AF65-F5344CB8AC3E}">
        <p14:creationId xmlns:p14="http://schemas.microsoft.com/office/powerpoint/2010/main" val="3335920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65983-F4E0-4313-AEC9-53002BBE6B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0B2FBE-F83E-4D35-AF63-92DDB301BA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C558D2-59C5-45F4-8615-8781D86F7E37}"/>
              </a:ext>
            </a:extLst>
          </p:cNvPr>
          <p:cNvSpPr>
            <a:spLocks noGrp="1"/>
          </p:cNvSpPr>
          <p:nvPr>
            <p:ph type="dt" sz="half" idx="10"/>
          </p:nvPr>
        </p:nvSpPr>
        <p:spPr/>
        <p:txBody>
          <a:bodyPr/>
          <a:lstStyle/>
          <a:p>
            <a:fld id="{766511BC-F834-417A-AFA8-8C825A696C41}" type="datetimeFigureOut">
              <a:rPr lang="en-US" smtClean="0"/>
              <a:t>7/11/2023</a:t>
            </a:fld>
            <a:endParaRPr lang="en-US"/>
          </a:p>
        </p:txBody>
      </p:sp>
      <p:sp>
        <p:nvSpPr>
          <p:cNvPr id="5" name="Footer Placeholder 4">
            <a:extLst>
              <a:ext uri="{FF2B5EF4-FFF2-40B4-BE49-F238E27FC236}">
                <a16:creationId xmlns:a16="http://schemas.microsoft.com/office/drawing/2014/main" id="{9C1133E2-F431-41E7-A2DC-25026DDC7B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2B64C6-B3D7-4B60-9DA7-FBEEDB916A89}"/>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3424514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411F2-9A0E-4372-BD7C-C57B80D289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8B8825-B325-4AE6-92CC-4356E20886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419600-7103-4B7A-A434-A1B341B658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0F0B99-F0DD-4E79-9424-55F777EAD4D4}"/>
              </a:ext>
            </a:extLst>
          </p:cNvPr>
          <p:cNvSpPr>
            <a:spLocks noGrp="1"/>
          </p:cNvSpPr>
          <p:nvPr>
            <p:ph type="dt" sz="half" idx="10"/>
          </p:nvPr>
        </p:nvSpPr>
        <p:spPr/>
        <p:txBody>
          <a:bodyPr/>
          <a:lstStyle/>
          <a:p>
            <a:fld id="{766511BC-F834-417A-AFA8-8C825A696C41}" type="datetimeFigureOut">
              <a:rPr lang="en-US" smtClean="0"/>
              <a:t>7/11/2023</a:t>
            </a:fld>
            <a:endParaRPr lang="en-US"/>
          </a:p>
        </p:txBody>
      </p:sp>
      <p:sp>
        <p:nvSpPr>
          <p:cNvPr id="6" name="Footer Placeholder 5">
            <a:extLst>
              <a:ext uri="{FF2B5EF4-FFF2-40B4-BE49-F238E27FC236}">
                <a16:creationId xmlns:a16="http://schemas.microsoft.com/office/drawing/2014/main" id="{13BECC44-19BA-4FEA-A38F-DAFC566B16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ACD2E6-A57A-4819-BFCE-21E027FDE58F}"/>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4125036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252D6-7B10-4CCF-96E4-3F2F5A76B3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BC73CE-7906-4959-AB4C-6FBDC4F6A3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571B28-C285-4485-87F0-AEF40FCF17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F33933-8AF4-4258-A90D-0A0D72E730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482A2D-BD5A-4AFA-A982-5C0B00A62C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B53CC9-5F5E-474C-91F2-BE690C1B242F}"/>
              </a:ext>
            </a:extLst>
          </p:cNvPr>
          <p:cNvSpPr>
            <a:spLocks noGrp="1"/>
          </p:cNvSpPr>
          <p:nvPr>
            <p:ph type="dt" sz="half" idx="10"/>
          </p:nvPr>
        </p:nvSpPr>
        <p:spPr/>
        <p:txBody>
          <a:bodyPr/>
          <a:lstStyle/>
          <a:p>
            <a:fld id="{766511BC-F834-417A-AFA8-8C825A696C41}" type="datetimeFigureOut">
              <a:rPr lang="en-US" smtClean="0"/>
              <a:t>7/11/2023</a:t>
            </a:fld>
            <a:endParaRPr lang="en-US"/>
          </a:p>
        </p:txBody>
      </p:sp>
      <p:sp>
        <p:nvSpPr>
          <p:cNvPr id="8" name="Footer Placeholder 7">
            <a:extLst>
              <a:ext uri="{FF2B5EF4-FFF2-40B4-BE49-F238E27FC236}">
                <a16:creationId xmlns:a16="http://schemas.microsoft.com/office/drawing/2014/main" id="{74E8E4B5-80E9-4583-93D7-722803F518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F2F92B-119C-49D1-A192-DC1C88BAE6BA}"/>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963883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E62E1-2F63-4688-B74E-C00A4A54D8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1B16C4-BF71-499F-A9E0-F45665040282}"/>
              </a:ext>
            </a:extLst>
          </p:cNvPr>
          <p:cNvSpPr>
            <a:spLocks noGrp="1"/>
          </p:cNvSpPr>
          <p:nvPr>
            <p:ph type="dt" sz="half" idx="10"/>
          </p:nvPr>
        </p:nvSpPr>
        <p:spPr/>
        <p:txBody>
          <a:bodyPr/>
          <a:lstStyle/>
          <a:p>
            <a:fld id="{766511BC-F834-417A-AFA8-8C825A696C41}" type="datetimeFigureOut">
              <a:rPr lang="en-US" smtClean="0"/>
              <a:t>7/11/2023</a:t>
            </a:fld>
            <a:endParaRPr lang="en-US"/>
          </a:p>
        </p:txBody>
      </p:sp>
      <p:sp>
        <p:nvSpPr>
          <p:cNvPr id="4" name="Footer Placeholder 3">
            <a:extLst>
              <a:ext uri="{FF2B5EF4-FFF2-40B4-BE49-F238E27FC236}">
                <a16:creationId xmlns:a16="http://schemas.microsoft.com/office/drawing/2014/main" id="{AB5950A5-BA76-4796-A9F8-27CB1D2714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76271F-BCCD-4FDA-89C3-2AC1014A8877}"/>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1621843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1CE4EB-60FB-47BB-A13D-B1155705F9D8}"/>
              </a:ext>
            </a:extLst>
          </p:cNvPr>
          <p:cNvSpPr>
            <a:spLocks noGrp="1"/>
          </p:cNvSpPr>
          <p:nvPr>
            <p:ph type="dt" sz="half" idx="10"/>
          </p:nvPr>
        </p:nvSpPr>
        <p:spPr/>
        <p:txBody>
          <a:bodyPr/>
          <a:lstStyle/>
          <a:p>
            <a:fld id="{766511BC-F834-417A-AFA8-8C825A696C41}" type="datetimeFigureOut">
              <a:rPr lang="en-US" smtClean="0"/>
              <a:t>7/11/2023</a:t>
            </a:fld>
            <a:endParaRPr lang="en-US"/>
          </a:p>
        </p:txBody>
      </p:sp>
      <p:sp>
        <p:nvSpPr>
          <p:cNvPr id="3" name="Footer Placeholder 2">
            <a:extLst>
              <a:ext uri="{FF2B5EF4-FFF2-40B4-BE49-F238E27FC236}">
                <a16:creationId xmlns:a16="http://schemas.microsoft.com/office/drawing/2014/main" id="{6BECB9FE-594A-4CC5-A04D-D5939EC554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6855B4-5524-4540-9CC7-F21109E37848}"/>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3124725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48403-F5FB-4FA9-8D49-C407FF23D5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72AB56-164B-41EB-AB4D-5814E31487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7367BB-69C0-4437-BC56-A14C577DB5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14F966-1838-4E0C-9750-5DFC8BD4169B}"/>
              </a:ext>
            </a:extLst>
          </p:cNvPr>
          <p:cNvSpPr>
            <a:spLocks noGrp="1"/>
          </p:cNvSpPr>
          <p:nvPr>
            <p:ph type="dt" sz="half" idx="10"/>
          </p:nvPr>
        </p:nvSpPr>
        <p:spPr/>
        <p:txBody>
          <a:bodyPr/>
          <a:lstStyle/>
          <a:p>
            <a:fld id="{766511BC-F834-417A-AFA8-8C825A696C41}" type="datetimeFigureOut">
              <a:rPr lang="en-US" smtClean="0"/>
              <a:t>7/11/2023</a:t>
            </a:fld>
            <a:endParaRPr lang="en-US"/>
          </a:p>
        </p:txBody>
      </p:sp>
      <p:sp>
        <p:nvSpPr>
          <p:cNvPr id="6" name="Footer Placeholder 5">
            <a:extLst>
              <a:ext uri="{FF2B5EF4-FFF2-40B4-BE49-F238E27FC236}">
                <a16:creationId xmlns:a16="http://schemas.microsoft.com/office/drawing/2014/main" id="{FF6734D7-D843-4C76-9A15-0FE4152CE8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0F429F-0ABC-42B1-8FC1-E0D59575B8D9}"/>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4246603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A7AFF-A6A6-482D-90CE-E8B20FE17A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63C451-C617-4FEC-A1EB-BD2262517F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AB2B36-BFBA-47A2-920F-DAD250CAC7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6898E9-0101-4108-BA45-ECAFDD7A7272}"/>
              </a:ext>
            </a:extLst>
          </p:cNvPr>
          <p:cNvSpPr>
            <a:spLocks noGrp="1"/>
          </p:cNvSpPr>
          <p:nvPr>
            <p:ph type="dt" sz="half" idx="10"/>
          </p:nvPr>
        </p:nvSpPr>
        <p:spPr/>
        <p:txBody>
          <a:bodyPr/>
          <a:lstStyle/>
          <a:p>
            <a:fld id="{766511BC-F834-417A-AFA8-8C825A696C41}" type="datetimeFigureOut">
              <a:rPr lang="en-US" smtClean="0"/>
              <a:t>7/11/2023</a:t>
            </a:fld>
            <a:endParaRPr lang="en-US"/>
          </a:p>
        </p:txBody>
      </p:sp>
      <p:sp>
        <p:nvSpPr>
          <p:cNvPr id="6" name="Footer Placeholder 5">
            <a:extLst>
              <a:ext uri="{FF2B5EF4-FFF2-40B4-BE49-F238E27FC236}">
                <a16:creationId xmlns:a16="http://schemas.microsoft.com/office/drawing/2014/main" id="{667F0477-29FE-4E42-9B7A-069E62AF64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872B04-6F8C-44A6-91CF-E9E461E1F079}"/>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2691936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FC53CF-8FD6-4E07-8532-53BCE1E00C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5A89F3-AC18-4106-A985-6BDE10A9F1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4B351A-3434-4149-BA37-9CE96A4E59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6511BC-F834-417A-AFA8-8C825A696C41}" type="datetimeFigureOut">
              <a:rPr lang="en-US" smtClean="0"/>
              <a:t>7/11/2023</a:t>
            </a:fld>
            <a:endParaRPr lang="en-US"/>
          </a:p>
        </p:txBody>
      </p:sp>
      <p:sp>
        <p:nvSpPr>
          <p:cNvPr id="5" name="Footer Placeholder 4">
            <a:extLst>
              <a:ext uri="{FF2B5EF4-FFF2-40B4-BE49-F238E27FC236}">
                <a16:creationId xmlns:a16="http://schemas.microsoft.com/office/drawing/2014/main" id="{B99A1CAC-750E-4E20-BFE3-511DE4899A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40810B-18EB-42B8-B645-D792FACA66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5D027C-25C8-4773-BB18-3036C59EB1C2}" type="slidenum">
              <a:rPr lang="en-US" smtClean="0"/>
              <a:t>‹#›</a:t>
            </a:fld>
            <a:endParaRPr lang="en-US"/>
          </a:p>
        </p:txBody>
      </p:sp>
    </p:spTree>
    <p:extLst>
      <p:ext uri="{BB962C8B-B14F-4D97-AF65-F5344CB8AC3E}">
        <p14:creationId xmlns:p14="http://schemas.microsoft.com/office/powerpoint/2010/main" val="26245794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FF9373-5B95-4E54-BA9A-04A79311AD27}"/>
              </a:ext>
            </a:extLst>
          </p:cNvPr>
          <p:cNvSpPr/>
          <p:nvPr userDrawn="1"/>
        </p:nvSpPr>
        <p:spPr>
          <a:xfrm>
            <a:off x="9942786" y="6064469"/>
            <a:ext cx="2013174" cy="59043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325221"/>
      </p:ext>
    </p:extLst>
  </p:cSld>
  <p:clrMap bg1="lt1" tx1="dk1" bg2="lt2" tx2="dk2" accent1="accent1" accent2="accent2" accent3="accent3" accent4="accent4" accent5="accent5" accent6="accent6" hlink="hlink" folHlink="folHlink"/>
  <p:sldLayoutIdLst>
    <p:sldLayoutId id="2147483699" r:id="rId1"/>
    <p:sldLayoutId id="2147483700"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0519F5-F3A9-DCE7-3843-F63E673985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F9501A-F54C-A259-08C9-5C9D83A56C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64900-0AE0-F02F-C0C3-A4A9973996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FE195D-6B42-41DA-B23E-9C2644B64656}" type="datetime1">
              <a:rPr lang="en-US" smtClean="0"/>
              <a:t>7/11/2023</a:t>
            </a:fld>
            <a:endParaRPr lang="en-US"/>
          </a:p>
        </p:txBody>
      </p:sp>
      <p:sp>
        <p:nvSpPr>
          <p:cNvPr id="5" name="Footer Placeholder 4">
            <a:extLst>
              <a:ext uri="{FF2B5EF4-FFF2-40B4-BE49-F238E27FC236}">
                <a16:creationId xmlns:a16="http://schemas.microsoft.com/office/drawing/2014/main" id="{FF95A6C1-47FE-9051-D236-C0601343D6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077296-C15E-8B81-1621-7BCE226A46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51D08-DDE8-452F-A6DB-13AECC51B20F}" type="slidenum">
              <a:rPr lang="en-US" smtClean="0"/>
              <a:t>‹#›</a:t>
            </a:fld>
            <a:endParaRPr lang="en-US"/>
          </a:p>
        </p:txBody>
      </p:sp>
    </p:spTree>
    <p:extLst>
      <p:ext uri="{BB962C8B-B14F-4D97-AF65-F5344CB8AC3E}">
        <p14:creationId xmlns:p14="http://schemas.microsoft.com/office/powerpoint/2010/main" val="205248313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hyperlink" Target="https://www.ispot.tv/ad/o9NQ/smartsheet-make-it-easier" TargetMode="External"/><Relationship Id="rId18" Type="http://schemas.openxmlformats.org/officeDocument/2006/relationships/image" Target="../media/image35.png"/><Relationship Id="rId26" Type="http://schemas.openxmlformats.org/officeDocument/2006/relationships/image" Target="../media/image40.jpeg"/><Relationship Id="rId3" Type="http://schemas.openxmlformats.org/officeDocument/2006/relationships/image" Target="../media/image26.png"/><Relationship Id="rId21" Type="http://schemas.openxmlformats.org/officeDocument/2006/relationships/hyperlink" Target="https://www.ispot.tv/ad/tZ3e/leviton-manufacturing-afci-outlet-protect-your-home-featuring-danny-lipford" TargetMode="External"/><Relationship Id="rId7" Type="http://schemas.openxmlformats.org/officeDocument/2006/relationships/hyperlink" Target="https://www.ispot.tv/ad/tVIg/kajabi-kim-what-people-want" TargetMode="External"/><Relationship Id="rId12" Type="http://schemas.openxmlformats.org/officeDocument/2006/relationships/image" Target="../media/image31.png"/><Relationship Id="rId17" Type="http://schemas.openxmlformats.org/officeDocument/2006/relationships/image" Target="../media/image34.png"/><Relationship Id="rId25" Type="http://schemas.openxmlformats.org/officeDocument/2006/relationships/image" Target="../media/image39.png"/><Relationship Id="rId2" Type="http://schemas.openxmlformats.org/officeDocument/2006/relationships/hyperlink" Target="https://thevab.com/insight/B2B-MFAQ6" TargetMode="External"/><Relationship Id="rId16" Type="http://schemas.openxmlformats.org/officeDocument/2006/relationships/image" Target="../media/image33.jpeg"/><Relationship Id="rId20" Type="http://schemas.openxmlformats.org/officeDocument/2006/relationships/image" Target="../media/image36.jpeg"/><Relationship Id="rId1" Type="http://schemas.openxmlformats.org/officeDocument/2006/relationships/slideLayout" Target="../slideLayouts/slideLayout20.xml"/><Relationship Id="rId6" Type="http://schemas.openxmlformats.org/officeDocument/2006/relationships/image" Target="../media/image27.jpeg"/><Relationship Id="rId11" Type="http://schemas.openxmlformats.org/officeDocument/2006/relationships/image" Target="../media/image30.jpeg"/><Relationship Id="rId24" Type="http://schemas.openxmlformats.org/officeDocument/2006/relationships/image" Target="../media/image38.png"/><Relationship Id="rId5" Type="http://schemas.openxmlformats.org/officeDocument/2006/relationships/hyperlink" Target="https://www.ispot.tv/ad/n4nx/kajabi-every-business-needs-a-website" TargetMode="External"/><Relationship Id="rId15" Type="http://schemas.openxmlformats.org/officeDocument/2006/relationships/hyperlink" Target="https://www.ispot.tv/ad/IS1R/expensify-super-bowl-2019-expensify-this-featuring-2-chainz-adam-scott" TargetMode="External"/><Relationship Id="rId23" Type="http://schemas.openxmlformats.org/officeDocument/2006/relationships/hyperlink" Target="https://www.ispot.tv/ad/OMNb/paychex-making-401k-simple" TargetMode="External"/><Relationship Id="rId28" Type="http://schemas.openxmlformats.org/officeDocument/2006/relationships/image" Target="../media/image41.png"/><Relationship Id="rId10" Type="http://schemas.openxmlformats.org/officeDocument/2006/relationships/hyperlink" Target="https://www.ispot.tv/ad/nk0_/servicenow-experiences-without-barriers" TargetMode="External"/><Relationship Id="rId19" Type="http://schemas.openxmlformats.org/officeDocument/2006/relationships/hyperlink" Target="https://www.ispot.tv/ad/d_8B/smartsheet-96-of-100" TargetMode="External"/><Relationship Id="rId4" Type="http://schemas.openxmlformats.org/officeDocument/2006/relationships/image" Target="../media/image9.png"/><Relationship Id="rId9" Type="http://schemas.openxmlformats.org/officeDocument/2006/relationships/image" Target="../media/image29.png"/><Relationship Id="rId14" Type="http://schemas.openxmlformats.org/officeDocument/2006/relationships/image" Target="../media/image32.jpeg"/><Relationship Id="rId22" Type="http://schemas.openxmlformats.org/officeDocument/2006/relationships/image" Target="../media/image37.jpeg"/><Relationship Id="rId27"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thevab.com/insight/B2B-MFAQ5" TargetMode="External"/><Relationship Id="rId7" Type="http://schemas.openxmlformats.org/officeDocument/2006/relationships/image" Target="../media/image45.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1.png"/><Relationship Id="rId4" Type="http://schemas.openxmlformats.org/officeDocument/2006/relationships/image" Target="../media/image42.png"/><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hyperlink" Target="https://thevab.com/insight/cinema-15-reasons" TargetMode="External"/><Relationship Id="rId7" Type="http://schemas.openxmlformats.org/officeDocument/2006/relationships/image" Target="../media/image13.png"/><Relationship Id="rId12"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50.png"/><Relationship Id="rId5" Type="http://schemas.openxmlformats.org/officeDocument/2006/relationships/image" Target="../media/image46.png"/><Relationship Id="rId10" Type="http://schemas.openxmlformats.org/officeDocument/2006/relationships/image" Target="../media/image49.png"/><Relationship Id="rId4" Type="http://schemas.openxmlformats.org/officeDocument/2006/relationships/image" Target="../media/image11.png"/><Relationship Id="rId9"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openxmlformats.org/officeDocument/2006/relationships/hyperlink" Target="https://thevab.com/insight/wtdw-identity" TargetMode="External"/><Relationship Id="rId3" Type="http://schemas.openxmlformats.org/officeDocument/2006/relationships/hyperlink" Target="https://thevab.com/measurement" TargetMode="External"/><Relationship Id="rId7"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6.png"/><Relationship Id="rId5" Type="http://schemas.openxmlformats.org/officeDocument/2006/relationships/image" Target="../media/image53.png"/><Relationship Id="rId10" Type="http://schemas.openxmlformats.org/officeDocument/2006/relationships/image" Target="../media/image55.png"/><Relationship Id="rId4" Type="http://schemas.openxmlformats.org/officeDocument/2006/relationships/image" Target="../media/image11.png"/><Relationship Id="rId9" Type="http://schemas.openxmlformats.org/officeDocument/2006/relationships/hyperlink" Target="https://thevab.com/insight/wtdw-engagement" TargetMode="External"/></Relationships>
</file>

<file path=ppt/slides/_rels/slide14.xml.rels><?xml version="1.0" encoding="UTF-8" standalone="yes"?>
<Relationships xmlns="http://schemas.openxmlformats.org/package/2006/relationships"><Relationship Id="rId13" Type="http://schemas.openxmlformats.org/officeDocument/2006/relationships/hyperlink" Target="https://thevab.com/insight/unlocking-brand-growth-audience-based-buying" TargetMode="External"/><Relationship Id="rId18" Type="http://schemas.openxmlformats.org/officeDocument/2006/relationships/image" Target="../media/image63.png"/><Relationship Id="rId26" Type="http://schemas.openxmlformats.org/officeDocument/2006/relationships/image" Target="../media/image23.png"/><Relationship Id="rId3" Type="http://schemas.openxmlformats.org/officeDocument/2006/relationships/hyperlink" Target="https://thevab.com/team-board" TargetMode="External"/><Relationship Id="rId21" Type="http://schemas.openxmlformats.org/officeDocument/2006/relationships/hyperlink" Target="https://thevab.com/insight/cinema-15-reasons" TargetMode="External"/><Relationship Id="rId34" Type="http://schemas.openxmlformats.org/officeDocument/2006/relationships/hyperlink" Target="https://thevab.com/vab-happenings/upfront-planning-resources" TargetMode="External"/><Relationship Id="rId7" Type="http://schemas.openxmlformats.org/officeDocument/2006/relationships/hyperlink" Target="https://thevab.com/insight/wtdw-identity" TargetMode="External"/><Relationship Id="rId12" Type="http://schemas.openxmlformats.org/officeDocument/2006/relationships/image" Target="../media/image60.png"/><Relationship Id="rId17" Type="http://schemas.openxmlformats.org/officeDocument/2006/relationships/hyperlink" Target="https://thevab.com/insight/wtdw-engagement" TargetMode="External"/><Relationship Id="rId25" Type="http://schemas.openxmlformats.org/officeDocument/2006/relationships/hyperlink" Target="https://thevab.com/insight/streaming-churn" TargetMode="External"/><Relationship Id="rId33" Type="http://schemas.openxmlformats.org/officeDocument/2006/relationships/hyperlink" Target="https://thevab.com/insight/25-ways-tv-grows-brands" TargetMode="External"/><Relationship Id="rId2" Type="http://schemas.openxmlformats.org/officeDocument/2006/relationships/hyperlink" Target="https://thevab.com/" TargetMode="External"/><Relationship Id="rId16" Type="http://schemas.openxmlformats.org/officeDocument/2006/relationships/image" Target="../media/image62.png"/><Relationship Id="rId20" Type="http://schemas.openxmlformats.org/officeDocument/2006/relationships/image" Target="../media/image64.png"/><Relationship Id="rId29" Type="http://schemas.openxmlformats.org/officeDocument/2006/relationships/hyperlink" Target="https://thevab.com/insight/whats-changing-tv-currency" TargetMode="External"/><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hyperlink" Target="https://thevab.com/insight/B2B-MFAQ5" TargetMode="External"/><Relationship Id="rId24" Type="http://schemas.openxmlformats.org/officeDocument/2006/relationships/image" Target="../media/image66.png"/><Relationship Id="rId32" Type="http://schemas.openxmlformats.org/officeDocument/2006/relationships/image" Target="../media/image68.png"/><Relationship Id="rId5" Type="http://schemas.openxmlformats.org/officeDocument/2006/relationships/hyperlink" Target="https://thevab.com/insight/truth-about-ad-fraud" TargetMode="External"/><Relationship Id="rId15" Type="http://schemas.openxmlformats.org/officeDocument/2006/relationships/hyperlink" Target="https://thevab.com/insight/ltyod-june-2023" TargetMode="External"/><Relationship Id="rId23" Type="http://schemas.openxmlformats.org/officeDocument/2006/relationships/hyperlink" Target="https://thevab.com/insight/streaming-content-discovery" TargetMode="External"/><Relationship Id="rId28" Type="http://schemas.openxmlformats.org/officeDocument/2006/relationships/image" Target="../media/image26.png"/><Relationship Id="rId10" Type="http://schemas.openxmlformats.org/officeDocument/2006/relationships/image" Target="../media/image59.png"/><Relationship Id="rId19" Type="http://schemas.openxmlformats.org/officeDocument/2006/relationships/hyperlink" Target="https://thevab.com/insight/connected-convergent-tv-trends-2023" TargetMode="External"/><Relationship Id="rId31" Type="http://schemas.openxmlformats.org/officeDocument/2006/relationships/hyperlink" Target="https://thevab.com/insight/untangling-generative-ai-machine-learning" TargetMode="External"/><Relationship Id="rId4" Type="http://schemas.openxmlformats.org/officeDocument/2006/relationships/image" Target="../media/image11.png"/><Relationship Id="rId9" Type="http://schemas.openxmlformats.org/officeDocument/2006/relationships/hyperlink" Target="https://thevab.com/insight/welcome-tv-fy-2022" TargetMode="External"/><Relationship Id="rId14" Type="http://schemas.openxmlformats.org/officeDocument/2006/relationships/image" Target="../media/image61.png"/><Relationship Id="rId22" Type="http://schemas.openxmlformats.org/officeDocument/2006/relationships/image" Target="../media/image65.png"/><Relationship Id="rId27" Type="http://schemas.openxmlformats.org/officeDocument/2006/relationships/hyperlink" Target="https://thevab.com/insight/B2B-MFAQ6" TargetMode="External"/><Relationship Id="rId30" Type="http://schemas.openxmlformats.org/officeDocument/2006/relationships/image" Target="../media/image67.png"/><Relationship Id="rId8"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hyperlink" Target="https://thevab.com/vab-happenings/vab-brand-video" TargetMode="External"/><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thevab.com/insight/welcome-tv-fy-2022" TargetMode="External"/><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png"/><Relationship Id="rId7" Type="http://schemas.openxmlformats.org/officeDocument/2006/relationships/image" Target="../media/image19.png"/><Relationship Id="rId2" Type="http://schemas.openxmlformats.org/officeDocument/2006/relationships/hyperlink" Target="https://thevab.com/insight/unlocking-brand-growth-audience-based-buying" TargetMode="External"/><Relationship Id="rId1" Type="http://schemas.openxmlformats.org/officeDocument/2006/relationships/slideLayout" Target="../slideLayouts/slideLayout7.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thevab.com/insight/ltyod-june-2023" TargetMode="External"/><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chart" Target="../charts/chart3.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3.png"/><Relationship Id="rId2" Type="http://schemas.openxmlformats.org/officeDocument/2006/relationships/hyperlink" Target="https://thevab.com/insight/connected-convergent-tv-trends-2023" TargetMode="External"/><Relationship Id="rId1" Type="http://schemas.openxmlformats.org/officeDocument/2006/relationships/slideLayout" Target="../slideLayouts/slideLayout20.xml"/><Relationship Id="rId6" Type="http://schemas.openxmlformats.org/officeDocument/2006/relationships/image" Target="../media/image12.png"/><Relationship Id="rId5" Type="http://schemas.openxmlformats.org/officeDocument/2006/relationships/chart" Target="../charts/chart4.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hyperlink" Target="https://thevab.com/insight/streaming-churn" TargetMode="External"/><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3.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hyperlink" Target="https://thevab.com/insight/streaming-content-discovery" TargetMode="External"/><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9.png"/><Relationship Id="rId2" Type="http://schemas.openxmlformats.org/officeDocument/2006/relationships/hyperlink" Target="https://thevab.com/insight/truth-about-ad-fraud" TargetMode="External"/><Relationship Id="rId1" Type="http://schemas.openxmlformats.org/officeDocument/2006/relationships/slideLayout" Target="../slideLayouts/slideLayout7.xml"/><Relationship Id="rId6" Type="http://schemas.openxmlformats.org/officeDocument/2006/relationships/chart" Target="../charts/chart6.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drawing, table&#10;&#10;Description automatically generated">
            <a:extLst>
              <a:ext uri="{FF2B5EF4-FFF2-40B4-BE49-F238E27FC236}">
                <a16:creationId xmlns:a16="http://schemas.microsoft.com/office/drawing/2014/main" id="{C3C3D991-4E11-5346-8736-765CFE7D6D6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48" y="893"/>
            <a:ext cx="12188952" cy="6857107"/>
          </a:xfrm>
          <a:prstGeom prst="rect">
            <a:avLst/>
          </a:prstGeom>
        </p:spPr>
      </p:pic>
      <p:sp>
        <p:nvSpPr>
          <p:cNvPr id="6" name="TextBox 5">
            <a:extLst>
              <a:ext uri="{FF2B5EF4-FFF2-40B4-BE49-F238E27FC236}">
                <a16:creationId xmlns:a16="http://schemas.microsoft.com/office/drawing/2014/main" id="{65121FEB-E7DA-6544-BD8E-06D2CB674FBA}"/>
              </a:ext>
            </a:extLst>
          </p:cNvPr>
          <p:cNvSpPr txBox="1"/>
          <p:nvPr/>
        </p:nvSpPr>
        <p:spPr>
          <a:xfrm>
            <a:off x="398958" y="3020373"/>
            <a:ext cx="2298058" cy="323165"/>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1F1A62"/>
                </a:solidFill>
                <a:effectLst/>
                <a:uLnTx/>
                <a:uFillTx/>
                <a:latin typeface="Helvetica" pitchFamily="2" charset="0"/>
                <a:ea typeface="+mn-ea"/>
                <a:cs typeface="+mn-cs"/>
              </a:rPr>
              <a:t>2023 – 2</a:t>
            </a:r>
            <a:r>
              <a:rPr kumimoji="0" lang="en-US" sz="1500" b="1" i="0" u="none" strike="noStrike" kern="1200" cap="none" spc="0" normalizeH="0" baseline="30000" noProof="0">
                <a:ln>
                  <a:noFill/>
                </a:ln>
                <a:solidFill>
                  <a:srgbClr val="1F1A62"/>
                </a:solidFill>
                <a:effectLst/>
                <a:uLnTx/>
                <a:uFillTx/>
                <a:latin typeface="Helvetica" pitchFamily="2" charset="0"/>
                <a:ea typeface="+mn-ea"/>
                <a:cs typeface="+mn-cs"/>
              </a:rPr>
              <a:t>nd</a:t>
            </a:r>
            <a:r>
              <a:rPr kumimoji="0" lang="en-US" sz="1500" b="1" i="0" u="none" strike="noStrike" kern="1200" cap="none" spc="0" normalizeH="0" baseline="0" noProof="0">
                <a:ln>
                  <a:noFill/>
                </a:ln>
                <a:solidFill>
                  <a:srgbClr val="1F1A62"/>
                </a:solidFill>
                <a:effectLst/>
                <a:uLnTx/>
                <a:uFillTx/>
                <a:latin typeface="Helvetica" pitchFamily="2" charset="0"/>
                <a:ea typeface="+mn-ea"/>
                <a:cs typeface="+mn-cs"/>
              </a:rPr>
              <a:t> Quarter</a:t>
            </a:r>
          </a:p>
        </p:txBody>
      </p:sp>
      <p:cxnSp>
        <p:nvCxnSpPr>
          <p:cNvPr id="11" name="Straight Connector 10">
            <a:extLst>
              <a:ext uri="{FF2B5EF4-FFF2-40B4-BE49-F238E27FC236}">
                <a16:creationId xmlns:a16="http://schemas.microsoft.com/office/drawing/2014/main" id="{098A06ED-9D12-3B4C-B59C-10A0964513FE}"/>
              </a:ext>
            </a:extLst>
          </p:cNvPr>
          <p:cNvCxnSpPr/>
          <p:nvPr/>
        </p:nvCxnSpPr>
        <p:spPr>
          <a:xfrm>
            <a:off x="494572" y="2940104"/>
            <a:ext cx="521140"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pic>
        <p:nvPicPr>
          <p:cNvPr id="4" name="Picture 3" descr="A picture containing drawing&#10;&#10;Description automatically generated">
            <a:extLst>
              <a:ext uri="{FF2B5EF4-FFF2-40B4-BE49-F238E27FC236}">
                <a16:creationId xmlns:a16="http://schemas.microsoft.com/office/drawing/2014/main" id="{594222F3-ED4C-8C46-BA4B-CD5D3A99259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94572" y="5745044"/>
            <a:ext cx="2202443" cy="728188"/>
          </a:xfrm>
          <a:prstGeom prst="rect">
            <a:avLst/>
          </a:prstGeom>
        </p:spPr>
      </p:pic>
      <p:pic>
        <p:nvPicPr>
          <p:cNvPr id="5" name="Picture 4" descr="A close up of sunglasses&#10;&#10;Description automatically generated">
            <a:extLst>
              <a:ext uri="{FF2B5EF4-FFF2-40B4-BE49-F238E27FC236}">
                <a16:creationId xmlns:a16="http://schemas.microsoft.com/office/drawing/2014/main" id="{E4B658CB-7EC7-4266-8976-AFE90405028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600058" y="1608918"/>
            <a:ext cx="4780575" cy="1820082"/>
          </a:xfrm>
          <a:prstGeom prst="rect">
            <a:avLst/>
          </a:prstGeom>
        </p:spPr>
      </p:pic>
      <p:pic>
        <p:nvPicPr>
          <p:cNvPr id="9" name="Picture 8">
            <a:extLst>
              <a:ext uri="{FF2B5EF4-FFF2-40B4-BE49-F238E27FC236}">
                <a16:creationId xmlns:a16="http://schemas.microsoft.com/office/drawing/2014/main" id="{45F15B9F-5264-AE47-BBD3-053C6C2957C2}"/>
              </a:ext>
            </a:extLst>
          </p:cNvPr>
          <p:cNvPicPr>
            <a:picLocks noChangeAspect="1"/>
          </p:cNvPicPr>
          <p:nvPr/>
        </p:nvPicPr>
        <p:blipFill rotWithShape="1">
          <a:blip r:embed="rId6"/>
          <a:srcRect b="18735"/>
          <a:stretch/>
        </p:blipFill>
        <p:spPr>
          <a:xfrm>
            <a:off x="398958" y="4140064"/>
            <a:ext cx="5991929" cy="1304296"/>
          </a:xfrm>
          <a:prstGeom prst="rect">
            <a:avLst/>
          </a:prstGeom>
        </p:spPr>
      </p:pic>
      <p:pic>
        <p:nvPicPr>
          <p:cNvPr id="10" name="Picture 9">
            <a:extLst>
              <a:ext uri="{FF2B5EF4-FFF2-40B4-BE49-F238E27FC236}">
                <a16:creationId xmlns:a16="http://schemas.microsoft.com/office/drawing/2014/main" id="{AD7F04B0-CA61-694B-BE44-2ACCEC3B3267}"/>
              </a:ext>
            </a:extLst>
          </p:cNvPr>
          <p:cNvPicPr>
            <a:picLocks noChangeAspect="1"/>
          </p:cNvPicPr>
          <p:nvPr/>
        </p:nvPicPr>
        <p:blipFill>
          <a:blip r:embed="rId7"/>
          <a:stretch>
            <a:fillRect/>
          </a:stretch>
        </p:blipFill>
        <p:spPr>
          <a:xfrm>
            <a:off x="324945" y="382614"/>
            <a:ext cx="2692400" cy="698500"/>
          </a:xfrm>
          <a:prstGeom prst="rect">
            <a:avLst/>
          </a:prstGeom>
        </p:spPr>
      </p:pic>
    </p:spTree>
    <p:extLst>
      <p:ext uri="{BB962C8B-B14F-4D97-AF65-F5344CB8AC3E}">
        <p14:creationId xmlns:p14="http://schemas.microsoft.com/office/powerpoint/2010/main" val="4086481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5DA9CC-E375-9E83-0A46-82002DF58E10}"/>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hlinkClick r:id="rId2"/>
            <a:extLst>
              <a:ext uri="{FF2B5EF4-FFF2-40B4-BE49-F238E27FC236}">
                <a16:creationId xmlns:a16="http://schemas.microsoft.com/office/drawing/2014/main" id="{884379D7-A253-2F45-AD91-63727092DAC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25347" y="151440"/>
            <a:ext cx="1734378" cy="975587"/>
          </a:xfrm>
          <a:prstGeom prst="rect">
            <a:avLst/>
          </a:prstGeom>
          <a:ln>
            <a:solidFill>
              <a:srgbClr val="1B1464"/>
            </a:solidFill>
          </a:ln>
        </p:spPr>
      </p:pic>
      <p:sp>
        <p:nvSpPr>
          <p:cNvPr id="12" name="TextBox 11">
            <a:hlinkClick r:id="rId2"/>
            <a:extLst>
              <a:ext uri="{FF2B5EF4-FFF2-40B4-BE49-F238E27FC236}">
                <a16:creationId xmlns:a16="http://schemas.microsoft.com/office/drawing/2014/main" id="{9377B733-3D2C-F4F8-BC15-38EA906079C2}"/>
              </a:ext>
            </a:extLst>
          </p:cNvPr>
          <p:cNvSpPr txBox="1"/>
          <p:nvPr/>
        </p:nvSpPr>
        <p:spPr>
          <a:xfrm>
            <a:off x="10482763" y="1152898"/>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sp>
        <p:nvSpPr>
          <p:cNvPr id="13" name="Rectangle 12">
            <a:extLst>
              <a:ext uri="{FF2B5EF4-FFF2-40B4-BE49-F238E27FC236}">
                <a16:creationId xmlns:a16="http://schemas.microsoft.com/office/drawing/2014/main" id="{AE67152E-528E-7BB4-11CA-1677AB6B7093}"/>
              </a:ext>
            </a:extLst>
          </p:cNvPr>
          <p:cNvSpPr/>
          <p:nvPr/>
        </p:nvSpPr>
        <p:spPr>
          <a:xfrm>
            <a:off x="38733" y="47167"/>
            <a:ext cx="10286614"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ED3C8D"/>
                </a:solidFill>
                <a:latin typeface="Helvetica" pitchFamily="2" charset="0"/>
              </a:rPr>
              <a:t>Ad creative strategies that drive results</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 Video ads featuring</a:t>
            </a:r>
            <a:r>
              <a:rPr lang="en-US" sz="2600" b="1">
                <a:solidFill>
                  <a:srgbClr val="1B1464"/>
                </a:solidFill>
                <a:latin typeface="Helvetica" pitchFamily="2" charset="0"/>
              </a:rPr>
              <a:t> lighthearted moments and visual branding tend to achieve </a:t>
            </a:r>
            <a:br>
              <a:rPr lang="en-US" sz="2600" b="1">
                <a:solidFill>
                  <a:srgbClr val="1B1464"/>
                </a:solidFill>
                <a:latin typeface="Helvetica" pitchFamily="2" charset="0"/>
              </a:rPr>
            </a:br>
            <a:r>
              <a:rPr lang="en-US" sz="2600" b="1">
                <a:solidFill>
                  <a:srgbClr val="1B1464"/>
                </a:solidFill>
                <a:latin typeface="Helvetica" pitchFamily="2" charset="0"/>
              </a:rPr>
              <a:t>the highest viewer attention and awareness</a:t>
            </a:r>
          </a:p>
        </p:txBody>
      </p:sp>
      <p:pic>
        <p:nvPicPr>
          <p:cNvPr id="8" name="Picture 7">
            <a:extLst>
              <a:ext uri="{FF2B5EF4-FFF2-40B4-BE49-F238E27FC236}">
                <a16:creationId xmlns:a16="http://schemas.microsoft.com/office/drawing/2014/main" id="{12724B1A-42D7-C477-1723-B711167FDAC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10" name="Slide Number Placeholder 5">
            <a:extLst>
              <a:ext uri="{FF2B5EF4-FFF2-40B4-BE49-F238E27FC236}">
                <a16:creationId xmlns:a16="http://schemas.microsoft.com/office/drawing/2014/main" id="{8692BF06-6947-D58B-58BC-C826FEDB5686}"/>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1" name="Rectangle 10">
            <a:extLst>
              <a:ext uri="{FF2B5EF4-FFF2-40B4-BE49-F238E27FC236}">
                <a16:creationId xmlns:a16="http://schemas.microsoft.com/office/drawing/2014/main" id="{C1B6AF3C-F5A9-A59C-7E12-5FE8C7950223}"/>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83" name="Picture 82">
            <a:hlinkClick r:id="rId5"/>
            <a:extLst>
              <a:ext uri="{FF2B5EF4-FFF2-40B4-BE49-F238E27FC236}">
                <a16:creationId xmlns:a16="http://schemas.microsoft.com/office/drawing/2014/main" id="{87479727-0922-F017-AEEF-CBB3A878502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493367" y="2827880"/>
            <a:ext cx="2262459" cy="1168473"/>
          </a:xfrm>
          <a:prstGeom prst="rect">
            <a:avLst/>
          </a:prstGeom>
          <a:ln>
            <a:solidFill>
              <a:srgbClr val="1F1A62"/>
            </a:solidFill>
          </a:ln>
        </p:spPr>
      </p:pic>
      <p:sp>
        <p:nvSpPr>
          <p:cNvPr id="84" name="TextBox 83">
            <a:extLst>
              <a:ext uri="{FF2B5EF4-FFF2-40B4-BE49-F238E27FC236}">
                <a16:creationId xmlns:a16="http://schemas.microsoft.com/office/drawing/2014/main" id="{6D3DDEDF-96C8-DC00-312A-2DAB21455C09}"/>
              </a:ext>
            </a:extLst>
          </p:cNvPr>
          <p:cNvSpPr txBox="1"/>
          <p:nvPr/>
        </p:nvSpPr>
        <p:spPr>
          <a:xfrm>
            <a:off x="6337800" y="2454719"/>
            <a:ext cx="2573593" cy="3924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‘Every Business Needs a Website’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(TV Spot first aired: 9/20/20)</a:t>
            </a:r>
          </a:p>
        </p:txBody>
      </p:sp>
      <p:sp>
        <p:nvSpPr>
          <p:cNvPr id="85" name="TextBox 84">
            <a:extLst>
              <a:ext uri="{FF2B5EF4-FFF2-40B4-BE49-F238E27FC236}">
                <a16:creationId xmlns:a16="http://schemas.microsoft.com/office/drawing/2014/main" id="{50C09D44-1F92-6FC2-96D6-48DD31222E09}"/>
              </a:ext>
            </a:extLst>
          </p:cNvPr>
          <p:cNvSpPr txBox="1"/>
          <p:nvPr/>
        </p:nvSpPr>
        <p:spPr>
          <a:xfrm>
            <a:off x="481665" y="6221359"/>
            <a:ext cx="1166477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Creative from iSpot.tv, time period of airing </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Helvetica" panose="020B0604020202020204" pitchFamily="34" charset="0"/>
              </a:rPr>
              <a:t>4/1/18 – 4/30/22,  note: each creative execution had to launch before 4/30/22 so some may still be actively airing on TV. Ad Attention Index within iSpot.tv’s Attention Analytics. Index scale is 0-200 with a 100 index seeing ad performance as expected.  </a:t>
            </a:r>
            <a:r>
              <a:rPr kumimoji="0" lang="en-US" sz="800" b="0" i="0" u="sng" strike="noStrike" kern="1200" cap="none" spc="0" normalizeH="0" baseline="0" noProof="0">
                <a:ln>
                  <a:noFill/>
                </a:ln>
                <a:solidFill>
                  <a:srgbClr val="1B1464"/>
                </a:solidFill>
                <a:effectLst/>
                <a:uLnTx/>
                <a:uFillTx/>
                <a:latin typeface="Helvetica" panose="020B0403020202020204" pitchFamily="34" charset="0"/>
                <a:ea typeface="+mn-ea"/>
                <a:cs typeface="Helvetica" panose="020B0604020202020204" pitchFamily="34" charset="0"/>
              </a:rPr>
              <a:t>Click above images to watch TV spots.</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Helvetica" panose="020B0604020202020204" pitchFamily="34" charset="0"/>
              </a:rPr>
              <a:t> Note: Ad interruptions = when viewers are changing channels, fast forwarding, turning off the TV or otherwise interrupting an ad.</a:t>
            </a:r>
            <a:endParaRPr kumimoji="0" lang="en-US" sz="800" b="0"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86" name="TextBox 85">
            <a:extLst>
              <a:ext uri="{FF2B5EF4-FFF2-40B4-BE49-F238E27FC236}">
                <a16:creationId xmlns:a16="http://schemas.microsoft.com/office/drawing/2014/main" id="{1FAD0CA0-45CD-4AA6-0876-11525A40E9D2}"/>
              </a:ext>
            </a:extLst>
          </p:cNvPr>
          <p:cNvSpPr txBox="1"/>
          <p:nvPr/>
        </p:nvSpPr>
        <p:spPr>
          <a:xfrm>
            <a:off x="1053763" y="1940550"/>
            <a:ext cx="399128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Lighthearted, funny and relatable moments</a:t>
            </a:r>
          </a:p>
        </p:txBody>
      </p:sp>
      <p:sp>
        <p:nvSpPr>
          <p:cNvPr id="87" name="TextBox 86">
            <a:extLst>
              <a:ext uri="{FF2B5EF4-FFF2-40B4-BE49-F238E27FC236}">
                <a16:creationId xmlns:a16="http://schemas.microsoft.com/office/drawing/2014/main" id="{19D96CAC-20D9-0A33-117B-2F32F9D36F8A}"/>
              </a:ext>
            </a:extLst>
          </p:cNvPr>
          <p:cNvSpPr txBox="1"/>
          <p:nvPr/>
        </p:nvSpPr>
        <p:spPr>
          <a:xfrm>
            <a:off x="6385393" y="1940550"/>
            <a:ext cx="552340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Visual branding with a focus on products services</a:t>
            </a:r>
          </a:p>
        </p:txBody>
      </p:sp>
      <p:pic>
        <p:nvPicPr>
          <p:cNvPr id="88" name="Picture 87">
            <a:hlinkClick r:id="rId7"/>
            <a:extLst>
              <a:ext uri="{FF2B5EF4-FFF2-40B4-BE49-F238E27FC236}">
                <a16:creationId xmlns:a16="http://schemas.microsoft.com/office/drawing/2014/main" id="{A2C94CF9-1213-696E-AC26-D47010DC3FD6}"/>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293985" y="2827880"/>
            <a:ext cx="2345838" cy="1170201"/>
          </a:xfrm>
          <a:prstGeom prst="rect">
            <a:avLst/>
          </a:prstGeom>
          <a:ln>
            <a:solidFill>
              <a:srgbClr val="1F1A62"/>
            </a:solidFill>
          </a:ln>
        </p:spPr>
      </p:pic>
      <p:sp>
        <p:nvSpPr>
          <p:cNvPr id="89" name="TextBox 88">
            <a:extLst>
              <a:ext uri="{FF2B5EF4-FFF2-40B4-BE49-F238E27FC236}">
                <a16:creationId xmlns:a16="http://schemas.microsoft.com/office/drawing/2014/main" id="{EAE5C39A-71B1-C7F4-2076-509A9E46A54E}"/>
              </a:ext>
            </a:extLst>
          </p:cNvPr>
          <p:cNvSpPr txBox="1"/>
          <p:nvPr/>
        </p:nvSpPr>
        <p:spPr>
          <a:xfrm>
            <a:off x="2814552" y="2487377"/>
            <a:ext cx="330470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‘Get Out Of Your Own Way With Kim: What People Want’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(TV Spot first aired: 9/29/20)</a:t>
            </a:r>
          </a:p>
        </p:txBody>
      </p:sp>
      <p:pic>
        <p:nvPicPr>
          <p:cNvPr id="90" name="Picture 2" descr="Kajabi Pricing [Jul 2022]: Is It Overrated?">
            <a:extLst>
              <a:ext uri="{FF2B5EF4-FFF2-40B4-BE49-F238E27FC236}">
                <a16:creationId xmlns:a16="http://schemas.microsoft.com/office/drawing/2014/main" id="{9D59E7F0-E81E-E6CD-0E01-2BB2DFAAC155}"/>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t="24308" b="13413"/>
          <a:stretch/>
        </p:blipFill>
        <p:spPr bwMode="auto">
          <a:xfrm>
            <a:off x="7144098" y="2315526"/>
            <a:ext cx="886157" cy="183963"/>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90">
            <a:hlinkClick r:id="rId10"/>
            <a:extLst>
              <a:ext uri="{FF2B5EF4-FFF2-40B4-BE49-F238E27FC236}">
                <a16:creationId xmlns:a16="http://schemas.microsoft.com/office/drawing/2014/main" id="{2CEE1FE2-7F2B-26D7-33DE-970532164A12}"/>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382327" y="2827880"/>
            <a:ext cx="2243558" cy="1131384"/>
          </a:xfrm>
          <a:prstGeom prst="rect">
            <a:avLst/>
          </a:prstGeom>
          <a:ln>
            <a:solidFill>
              <a:srgbClr val="1F1A62"/>
            </a:solidFill>
          </a:ln>
        </p:spPr>
      </p:pic>
      <p:sp>
        <p:nvSpPr>
          <p:cNvPr id="92" name="TextBox 91">
            <a:extLst>
              <a:ext uri="{FF2B5EF4-FFF2-40B4-BE49-F238E27FC236}">
                <a16:creationId xmlns:a16="http://schemas.microsoft.com/office/drawing/2014/main" id="{739DE908-6C7A-B8FE-7BE0-9B8C344DA1D3}"/>
              </a:ext>
            </a:extLst>
          </p:cNvPr>
          <p:cNvSpPr txBox="1"/>
          <p:nvPr/>
        </p:nvSpPr>
        <p:spPr>
          <a:xfrm>
            <a:off x="217310" y="2454719"/>
            <a:ext cx="2573593" cy="3924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‘Experience Without Barriers’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(TV Spot first aired: 3/30/20)</a:t>
            </a:r>
          </a:p>
        </p:txBody>
      </p:sp>
      <p:pic>
        <p:nvPicPr>
          <p:cNvPr id="93" name="Picture 4" descr="ServiceNow Logo and symbol, meaning, history, PNG">
            <a:extLst>
              <a:ext uri="{FF2B5EF4-FFF2-40B4-BE49-F238E27FC236}">
                <a16:creationId xmlns:a16="http://schemas.microsoft.com/office/drawing/2014/main" id="{1EB18B29-D4BE-A5F9-887F-F6A119CA9C51}"/>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t="37929" b="37005"/>
          <a:stretch/>
        </p:blipFill>
        <p:spPr bwMode="auto">
          <a:xfrm>
            <a:off x="916890" y="2299991"/>
            <a:ext cx="1174432" cy="185168"/>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93">
            <a:hlinkClick r:id="rId13"/>
            <a:extLst>
              <a:ext uri="{FF2B5EF4-FFF2-40B4-BE49-F238E27FC236}">
                <a16:creationId xmlns:a16="http://schemas.microsoft.com/office/drawing/2014/main" id="{6DFDBDC0-98D5-4307-8BF5-082711B2DF83}"/>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3346609" y="4689064"/>
            <a:ext cx="2240590" cy="1159180"/>
          </a:xfrm>
          <a:prstGeom prst="rect">
            <a:avLst/>
          </a:prstGeom>
          <a:ln>
            <a:solidFill>
              <a:srgbClr val="1F1A62"/>
            </a:solidFill>
          </a:ln>
        </p:spPr>
      </p:pic>
      <p:sp>
        <p:nvSpPr>
          <p:cNvPr id="95" name="TextBox 94">
            <a:extLst>
              <a:ext uri="{FF2B5EF4-FFF2-40B4-BE49-F238E27FC236}">
                <a16:creationId xmlns:a16="http://schemas.microsoft.com/office/drawing/2014/main" id="{9321453B-58EF-DD47-686D-D5CBD0941C0D}"/>
              </a:ext>
            </a:extLst>
          </p:cNvPr>
          <p:cNvSpPr txBox="1"/>
          <p:nvPr/>
        </p:nvSpPr>
        <p:spPr>
          <a:xfrm>
            <a:off x="2863123" y="4325959"/>
            <a:ext cx="32075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‘Make it Easier’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(TV Spot first aired: 10/26/19)</a:t>
            </a:r>
          </a:p>
        </p:txBody>
      </p:sp>
      <p:pic>
        <p:nvPicPr>
          <p:cNvPr id="96" name="Picture 95">
            <a:hlinkClick r:id="rId15"/>
            <a:extLst>
              <a:ext uri="{FF2B5EF4-FFF2-40B4-BE49-F238E27FC236}">
                <a16:creationId xmlns:a16="http://schemas.microsoft.com/office/drawing/2014/main" id="{9E68E17D-6B4F-0CF3-0299-DCD8A127226C}"/>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382327" y="4689065"/>
            <a:ext cx="2240590" cy="1149654"/>
          </a:xfrm>
          <a:prstGeom prst="rect">
            <a:avLst/>
          </a:prstGeom>
          <a:ln>
            <a:solidFill>
              <a:srgbClr val="1F1A62"/>
            </a:solidFill>
          </a:ln>
        </p:spPr>
      </p:pic>
      <p:sp>
        <p:nvSpPr>
          <p:cNvPr id="97" name="TextBox 96">
            <a:extLst>
              <a:ext uri="{FF2B5EF4-FFF2-40B4-BE49-F238E27FC236}">
                <a16:creationId xmlns:a16="http://schemas.microsoft.com/office/drawing/2014/main" id="{AA26B1B7-2947-E4E3-3EE8-A73914C0A6EC}"/>
              </a:ext>
            </a:extLst>
          </p:cNvPr>
          <p:cNvSpPr txBox="1"/>
          <p:nvPr/>
        </p:nvSpPr>
        <p:spPr>
          <a:xfrm>
            <a:off x="26839" y="4215798"/>
            <a:ext cx="2936520"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Super Bowl 2019 TV Spot, 'Expensify This' Featuring 2 Chainz, Adam Scott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(TV Spot first aired: 2/3/19)</a:t>
            </a:r>
          </a:p>
        </p:txBody>
      </p:sp>
      <p:pic>
        <p:nvPicPr>
          <p:cNvPr id="98" name="Picture 6" descr="expensify-logo - Signature Analytics">
            <a:extLst>
              <a:ext uri="{FF2B5EF4-FFF2-40B4-BE49-F238E27FC236}">
                <a16:creationId xmlns:a16="http://schemas.microsoft.com/office/drawing/2014/main" id="{AD695C29-6BF5-C226-1DF1-2592C50EC926}"/>
              </a:ext>
            </a:extLst>
          </p:cNvPr>
          <p:cNvPicPr>
            <a:picLocks noChangeAspect="1" noChangeArrowheads="1"/>
          </p:cNvPicPr>
          <p:nvPr/>
        </p:nvPicPr>
        <p:blipFill rotWithShape="1">
          <a:blip r:embed="rId17" cstate="print">
            <a:extLst>
              <a:ext uri="{28A0092B-C50C-407E-A947-70E740481C1C}">
                <a14:useLocalDpi xmlns:a14="http://schemas.microsoft.com/office/drawing/2010/main"/>
              </a:ext>
            </a:extLst>
          </a:blip>
          <a:srcRect/>
          <a:stretch/>
        </p:blipFill>
        <p:spPr bwMode="auto">
          <a:xfrm>
            <a:off x="868568" y="4039005"/>
            <a:ext cx="1253063" cy="195083"/>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6" descr="Modern Project &amp; Work Management Platform | Smartsheet">
            <a:extLst>
              <a:ext uri="{FF2B5EF4-FFF2-40B4-BE49-F238E27FC236}">
                <a16:creationId xmlns:a16="http://schemas.microsoft.com/office/drawing/2014/main" id="{CE4053CB-BA73-1D6A-4775-3B4CE3CA8EFD}"/>
              </a:ext>
            </a:extLst>
          </p:cNvPr>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33506" y="4094299"/>
            <a:ext cx="1266796" cy="204322"/>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99">
            <a:hlinkClick r:id="rId19"/>
            <a:extLst>
              <a:ext uri="{FF2B5EF4-FFF2-40B4-BE49-F238E27FC236}">
                <a16:creationId xmlns:a16="http://schemas.microsoft.com/office/drawing/2014/main" id="{6E30966F-531A-8E5E-8FE8-CF8BA38E6A05}"/>
              </a:ext>
            </a:extLst>
          </p:cNvPr>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6491817" y="4689064"/>
            <a:ext cx="2265558" cy="1162465"/>
          </a:xfrm>
          <a:prstGeom prst="rect">
            <a:avLst/>
          </a:prstGeom>
          <a:ln>
            <a:solidFill>
              <a:srgbClr val="1F1A62"/>
            </a:solidFill>
          </a:ln>
        </p:spPr>
      </p:pic>
      <p:sp>
        <p:nvSpPr>
          <p:cNvPr id="101" name="TextBox 100">
            <a:extLst>
              <a:ext uri="{FF2B5EF4-FFF2-40B4-BE49-F238E27FC236}">
                <a16:creationId xmlns:a16="http://schemas.microsoft.com/office/drawing/2014/main" id="{EB9B1248-46D8-3EE1-D5DD-48330DC91179}"/>
              </a:ext>
            </a:extLst>
          </p:cNvPr>
          <p:cNvSpPr txBox="1"/>
          <p:nvPr/>
        </p:nvSpPr>
        <p:spPr>
          <a:xfrm>
            <a:off x="6020815" y="4337696"/>
            <a:ext cx="32075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‘96 of 100’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(TV Spot first aired: 10/9/18)</a:t>
            </a:r>
          </a:p>
        </p:txBody>
      </p:sp>
      <p:pic>
        <p:nvPicPr>
          <p:cNvPr id="102" name="Picture 101">
            <a:hlinkClick r:id="rId21"/>
            <a:extLst>
              <a:ext uri="{FF2B5EF4-FFF2-40B4-BE49-F238E27FC236}">
                <a16:creationId xmlns:a16="http://schemas.microsoft.com/office/drawing/2014/main" id="{FF431C1D-C5F5-CA61-681B-C3747D316790}"/>
              </a:ext>
            </a:extLst>
          </p:cNvPr>
          <p:cNvPicPr>
            <a:picLocks noChangeAspect="1"/>
          </p:cNvPicPr>
          <p:nvPr/>
        </p:nvPicPr>
        <p:blipFill rotWithShape="1">
          <a:blip r:embed="rId22" cstate="print">
            <a:extLst>
              <a:ext uri="{28A0092B-C50C-407E-A947-70E740481C1C}">
                <a14:useLocalDpi xmlns:a14="http://schemas.microsoft.com/office/drawing/2010/main"/>
              </a:ext>
            </a:extLst>
          </a:blip>
          <a:srcRect/>
          <a:stretch/>
        </p:blipFill>
        <p:spPr>
          <a:xfrm>
            <a:off x="9559753" y="4689065"/>
            <a:ext cx="2240590" cy="1149654"/>
          </a:xfrm>
          <a:prstGeom prst="rect">
            <a:avLst/>
          </a:prstGeom>
          <a:ln>
            <a:solidFill>
              <a:srgbClr val="1F1A62"/>
            </a:solidFill>
          </a:ln>
        </p:spPr>
      </p:pic>
      <p:sp>
        <p:nvSpPr>
          <p:cNvPr id="103" name="TextBox 102">
            <a:extLst>
              <a:ext uri="{FF2B5EF4-FFF2-40B4-BE49-F238E27FC236}">
                <a16:creationId xmlns:a16="http://schemas.microsoft.com/office/drawing/2014/main" id="{A80F7849-6703-B361-BD99-A31D1231DDFD}"/>
              </a:ext>
            </a:extLst>
          </p:cNvPr>
          <p:cNvSpPr txBox="1"/>
          <p:nvPr/>
        </p:nvSpPr>
        <p:spPr>
          <a:xfrm>
            <a:off x="9339836" y="4347731"/>
            <a:ext cx="268042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'Protect Your Home' Featuring Danny Lipford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(TV Spot first aired: 10/11/20)</a:t>
            </a:r>
          </a:p>
        </p:txBody>
      </p:sp>
      <p:pic>
        <p:nvPicPr>
          <p:cNvPr id="104" name="Picture 2" descr="Kajabi Pricing [Jul 2022]: Is It Overrated?">
            <a:extLst>
              <a:ext uri="{FF2B5EF4-FFF2-40B4-BE49-F238E27FC236}">
                <a16:creationId xmlns:a16="http://schemas.microsoft.com/office/drawing/2014/main" id="{843F51E9-2418-DC8B-9A48-DF9198AAFC47}"/>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t="24308" b="13413"/>
          <a:stretch/>
        </p:blipFill>
        <p:spPr bwMode="auto">
          <a:xfrm>
            <a:off x="4003577" y="2334388"/>
            <a:ext cx="926655" cy="192370"/>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104">
            <a:hlinkClick r:id="rId23"/>
            <a:extLst>
              <a:ext uri="{FF2B5EF4-FFF2-40B4-BE49-F238E27FC236}">
                <a16:creationId xmlns:a16="http://schemas.microsoft.com/office/drawing/2014/main" id="{6FA9E71C-CF7E-3442-C9B7-57F79A735EE8}"/>
              </a:ext>
            </a:extLst>
          </p:cNvPr>
          <p:cNvPicPr>
            <a:picLocks noChangeAspect="1"/>
          </p:cNvPicPr>
          <p:nvPr/>
        </p:nvPicPr>
        <p:blipFill rotWithShape="1">
          <a:blip r:embed="rId24" cstate="print">
            <a:extLst>
              <a:ext uri="{28A0092B-C50C-407E-A947-70E740481C1C}">
                <a14:useLocalDpi xmlns:a14="http://schemas.microsoft.com/office/drawing/2010/main"/>
              </a:ext>
            </a:extLst>
          </a:blip>
          <a:srcRect/>
          <a:stretch/>
        </p:blipFill>
        <p:spPr>
          <a:xfrm>
            <a:off x="9546787" y="2817371"/>
            <a:ext cx="2266522" cy="1195828"/>
          </a:xfrm>
          <a:prstGeom prst="rect">
            <a:avLst/>
          </a:prstGeom>
          <a:ln>
            <a:solidFill>
              <a:srgbClr val="1F1A62"/>
            </a:solidFill>
          </a:ln>
        </p:spPr>
      </p:pic>
      <p:sp>
        <p:nvSpPr>
          <p:cNvPr id="106" name="TextBox 105">
            <a:extLst>
              <a:ext uri="{FF2B5EF4-FFF2-40B4-BE49-F238E27FC236}">
                <a16:creationId xmlns:a16="http://schemas.microsoft.com/office/drawing/2014/main" id="{30411ED7-396F-20DE-6AB5-722186BCCDC7}"/>
              </a:ext>
            </a:extLst>
          </p:cNvPr>
          <p:cNvSpPr txBox="1"/>
          <p:nvPr/>
        </p:nvSpPr>
        <p:spPr>
          <a:xfrm>
            <a:off x="9076267" y="2454719"/>
            <a:ext cx="32075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'Making 401(k) Simple</a:t>
            </a:r>
            <a:r>
              <a:rPr kumimoji="0" lang="en-US" sz="900" b="0"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(TV Spot first aired: 7/30/21)</a:t>
            </a:r>
          </a:p>
        </p:txBody>
      </p:sp>
      <p:pic>
        <p:nvPicPr>
          <p:cNvPr id="107" name="Picture 2">
            <a:extLst>
              <a:ext uri="{FF2B5EF4-FFF2-40B4-BE49-F238E27FC236}">
                <a16:creationId xmlns:a16="http://schemas.microsoft.com/office/drawing/2014/main" id="{21F86109-2392-B674-1485-BBC5F0E25ED7}"/>
              </a:ext>
            </a:extLst>
          </p:cNvPr>
          <p:cNvPicPr>
            <a:picLocks noChangeAspect="1" noChangeArrowheads="1"/>
          </p:cNvPicPr>
          <p:nvPr/>
        </p:nvPicPr>
        <p:blipFill rotWithShape="1">
          <a:blip r:embed="rId25" cstate="print">
            <a:extLst>
              <a:ext uri="{28A0092B-C50C-407E-A947-70E740481C1C}">
                <a14:useLocalDpi xmlns:a14="http://schemas.microsoft.com/office/drawing/2010/main"/>
              </a:ext>
            </a:extLst>
          </a:blip>
          <a:srcRect/>
          <a:stretch/>
        </p:blipFill>
        <p:spPr bwMode="auto">
          <a:xfrm>
            <a:off x="10080372" y="2307089"/>
            <a:ext cx="1199352" cy="209197"/>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6" descr="Modern Project &amp; Work Management Platform | Smartsheet">
            <a:extLst>
              <a:ext uri="{FF2B5EF4-FFF2-40B4-BE49-F238E27FC236}">
                <a16:creationId xmlns:a16="http://schemas.microsoft.com/office/drawing/2014/main" id="{936DF5E2-FDF9-E64D-6F49-6C3A4D093D28}"/>
              </a:ext>
            </a:extLst>
          </p:cNvPr>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91198" y="4114717"/>
            <a:ext cx="1266796" cy="204322"/>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4" descr="Logo Image Files">
            <a:extLst>
              <a:ext uri="{FF2B5EF4-FFF2-40B4-BE49-F238E27FC236}">
                <a16:creationId xmlns:a16="http://schemas.microsoft.com/office/drawing/2014/main" id="{97D99B35-D789-A363-6E40-1A60C769E12E}"/>
              </a:ext>
            </a:extLst>
          </p:cNvPr>
          <p:cNvPicPr>
            <a:picLocks noChangeAspect="1" noChangeArrowheads="1"/>
          </p:cNvPicPr>
          <p:nvPr/>
        </p:nvPicPr>
        <p:blipFill>
          <a:blip r:embed="rId26"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10328889" y="4049535"/>
            <a:ext cx="702319" cy="233375"/>
          </a:xfrm>
          <a:prstGeom prst="rect">
            <a:avLst/>
          </a:prstGeom>
          <a:noFill/>
          <a:extLst>
            <a:ext uri="{909E8E84-426E-40DD-AFC4-6F175D3DCCD1}">
              <a14:hiddenFill xmlns:a14="http://schemas.microsoft.com/office/drawing/2010/main">
                <a:solidFill>
                  <a:srgbClr val="FFFFFF"/>
                </a:solidFill>
              </a14:hiddenFill>
            </a:ext>
          </a:extLst>
        </p:spPr>
      </p:pic>
      <p:grpSp>
        <p:nvGrpSpPr>
          <p:cNvPr id="110" name="Group 109">
            <a:extLst>
              <a:ext uri="{FF2B5EF4-FFF2-40B4-BE49-F238E27FC236}">
                <a16:creationId xmlns:a16="http://schemas.microsoft.com/office/drawing/2014/main" id="{419094C8-1A55-0FBC-9608-37E9E1620395}"/>
              </a:ext>
            </a:extLst>
          </p:cNvPr>
          <p:cNvGrpSpPr/>
          <p:nvPr/>
        </p:nvGrpSpPr>
        <p:grpSpPr>
          <a:xfrm>
            <a:off x="1765615" y="2777344"/>
            <a:ext cx="932873" cy="461665"/>
            <a:chOff x="1925092" y="2761801"/>
            <a:chExt cx="932873" cy="461665"/>
          </a:xfrm>
        </p:grpSpPr>
        <p:sp>
          <p:nvSpPr>
            <p:cNvPr id="111" name="Rectangle: Rounded Corners 110">
              <a:extLst>
                <a:ext uri="{FF2B5EF4-FFF2-40B4-BE49-F238E27FC236}">
                  <a16:creationId xmlns:a16="http://schemas.microsoft.com/office/drawing/2014/main" id="{ED868552-C716-7B18-EBCD-1E8BF95626FD}"/>
                </a:ext>
              </a:extLst>
            </p:cNvPr>
            <p:cNvSpPr/>
            <p:nvPr/>
          </p:nvSpPr>
          <p:spPr>
            <a:xfrm>
              <a:off x="1976690" y="2806311"/>
              <a:ext cx="817171" cy="37264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112" name="TextBox 111">
              <a:extLst>
                <a:ext uri="{FF2B5EF4-FFF2-40B4-BE49-F238E27FC236}">
                  <a16:creationId xmlns:a16="http://schemas.microsoft.com/office/drawing/2014/main" id="{B386CE04-976C-C721-94A0-109FE2F13468}"/>
                </a:ext>
              </a:extLst>
            </p:cNvPr>
            <p:cNvSpPr txBox="1"/>
            <p:nvPr/>
          </p:nvSpPr>
          <p:spPr>
            <a:xfrm>
              <a:off x="1925092" y="2761801"/>
              <a:ext cx="93287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159</a:t>
              </a:r>
              <a:br>
                <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7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Ad Attention Index</a:t>
              </a:r>
              <a:endPar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grpSp>
      <p:grpSp>
        <p:nvGrpSpPr>
          <p:cNvPr id="113" name="Group 112">
            <a:extLst>
              <a:ext uri="{FF2B5EF4-FFF2-40B4-BE49-F238E27FC236}">
                <a16:creationId xmlns:a16="http://schemas.microsoft.com/office/drawing/2014/main" id="{C668DD95-189E-E7E9-7E0D-96E8A14723D7}"/>
              </a:ext>
            </a:extLst>
          </p:cNvPr>
          <p:cNvGrpSpPr/>
          <p:nvPr/>
        </p:nvGrpSpPr>
        <p:grpSpPr>
          <a:xfrm>
            <a:off x="4775927" y="2774955"/>
            <a:ext cx="932873" cy="461665"/>
            <a:chOff x="1925092" y="2761801"/>
            <a:chExt cx="932873" cy="461665"/>
          </a:xfrm>
        </p:grpSpPr>
        <p:sp>
          <p:nvSpPr>
            <p:cNvPr id="114" name="Rectangle: Rounded Corners 113">
              <a:extLst>
                <a:ext uri="{FF2B5EF4-FFF2-40B4-BE49-F238E27FC236}">
                  <a16:creationId xmlns:a16="http://schemas.microsoft.com/office/drawing/2014/main" id="{89515E2A-16C5-F9D2-55D4-C6F2CBBD6DE7}"/>
                </a:ext>
              </a:extLst>
            </p:cNvPr>
            <p:cNvSpPr/>
            <p:nvPr/>
          </p:nvSpPr>
          <p:spPr>
            <a:xfrm>
              <a:off x="1976690" y="2806311"/>
              <a:ext cx="817171" cy="37264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115" name="TextBox 114">
              <a:extLst>
                <a:ext uri="{FF2B5EF4-FFF2-40B4-BE49-F238E27FC236}">
                  <a16:creationId xmlns:a16="http://schemas.microsoft.com/office/drawing/2014/main" id="{7A1ACC1F-C854-110F-3BF5-B7AF41EBDC83}"/>
                </a:ext>
              </a:extLst>
            </p:cNvPr>
            <p:cNvSpPr txBox="1"/>
            <p:nvPr/>
          </p:nvSpPr>
          <p:spPr>
            <a:xfrm>
              <a:off x="1925092" y="2761801"/>
              <a:ext cx="93287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155</a:t>
              </a:r>
              <a:br>
                <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7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Ad Attention Index</a:t>
              </a:r>
              <a:endPar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grpSp>
      <p:grpSp>
        <p:nvGrpSpPr>
          <p:cNvPr id="116" name="Group 115">
            <a:extLst>
              <a:ext uri="{FF2B5EF4-FFF2-40B4-BE49-F238E27FC236}">
                <a16:creationId xmlns:a16="http://schemas.microsoft.com/office/drawing/2014/main" id="{E0155B54-C6C2-8FB7-2EF7-B866BA2ACF93}"/>
              </a:ext>
            </a:extLst>
          </p:cNvPr>
          <p:cNvGrpSpPr/>
          <p:nvPr/>
        </p:nvGrpSpPr>
        <p:grpSpPr>
          <a:xfrm>
            <a:off x="1761372" y="4644380"/>
            <a:ext cx="932873" cy="461665"/>
            <a:chOff x="1925092" y="2761801"/>
            <a:chExt cx="932873" cy="461665"/>
          </a:xfrm>
        </p:grpSpPr>
        <p:sp>
          <p:nvSpPr>
            <p:cNvPr id="117" name="Rectangle: Rounded Corners 116">
              <a:extLst>
                <a:ext uri="{FF2B5EF4-FFF2-40B4-BE49-F238E27FC236}">
                  <a16:creationId xmlns:a16="http://schemas.microsoft.com/office/drawing/2014/main" id="{D050F7F3-6B1E-9394-3480-C7127C3888BA}"/>
                </a:ext>
              </a:extLst>
            </p:cNvPr>
            <p:cNvSpPr/>
            <p:nvPr/>
          </p:nvSpPr>
          <p:spPr>
            <a:xfrm>
              <a:off x="1976690" y="2806311"/>
              <a:ext cx="817171" cy="37264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118" name="TextBox 117">
              <a:extLst>
                <a:ext uri="{FF2B5EF4-FFF2-40B4-BE49-F238E27FC236}">
                  <a16:creationId xmlns:a16="http://schemas.microsoft.com/office/drawing/2014/main" id="{8BC1C6D0-8EDE-8D7C-4D21-29F1B4030904}"/>
                </a:ext>
              </a:extLst>
            </p:cNvPr>
            <p:cNvSpPr txBox="1"/>
            <p:nvPr/>
          </p:nvSpPr>
          <p:spPr>
            <a:xfrm>
              <a:off x="1925092" y="2761801"/>
              <a:ext cx="93287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152</a:t>
              </a:r>
              <a:br>
                <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7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Ad Attention Index</a:t>
              </a:r>
              <a:endPar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grpSp>
      <p:grpSp>
        <p:nvGrpSpPr>
          <p:cNvPr id="119" name="Group 118">
            <a:extLst>
              <a:ext uri="{FF2B5EF4-FFF2-40B4-BE49-F238E27FC236}">
                <a16:creationId xmlns:a16="http://schemas.microsoft.com/office/drawing/2014/main" id="{CFC228C7-73FD-C6F2-DDCE-E2EDCED1BDFD}"/>
              </a:ext>
            </a:extLst>
          </p:cNvPr>
          <p:cNvGrpSpPr/>
          <p:nvPr/>
        </p:nvGrpSpPr>
        <p:grpSpPr>
          <a:xfrm>
            <a:off x="4736034" y="4644380"/>
            <a:ext cx="932873" cy="461665"/>
            <a:chOff x="1925092" y="2761801"/>
            <a:chExt cx="932873" cy="461665"/>
          </a:xfrm>
        </p:grpSpPr>
        <p:sp>
          <p:nvSpPr>
            <p:cNvPr id="120" name="Rectangle: Rounded Corners 119">
              <a:extLst>
                <a:ext uri="{FF2B5EF4-FFF2-40B4-BE49-F238E27FC236}">
                  <a16:creationId xmlns:a16="http://schemas.microsoft.com/office/drawing/2014/main" id="{9FC2D4D8-4C16-D0E4-D7D0-317AB8B1D9DE}"/>
                </a:ext>
              </a:extLst>
            </p:cNvPr>
            <p:cNvSpPr/>
            <p:nvPr/>
          </p:nvSpPr>
          <p:spPr>
            <a:xfrm>
              <a:off x="1976690" y="2806311"/>
              <a:ext cx="817171" cy="37264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121" name="TextBox 120">
              <a:extLst>
                <a:ext uri="{FF2B5EF4-FFF2-40B4-BE49-F238E27FC236}">
                  <a16:creationId xmlns:a16="http://schemas.microsoft.com/office/drawing/2014/main" id="{B7F6F3AC-002E-0EA5-C0A4-6756B99FF0CB}"/>
                </a:ext>
              </a:extLst>
            </p:cNvPr>
            <p:cNvSpPr txBox="1"/>
            <p:nvPr/>
          </p:nvSpPr>
          <p:spPr>
            <a:xfrm>
              <a:off x="1925092" y="2761801"/>
              <a:ext cx="93287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132</a:t>
              </a:r>
              <a:br>
                <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7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Ad Attention Index</a:t>
              </a:r>
              <a:endPar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grpSp>
      <p:grpSp>
        <p:nvGrpSpPr>
          <p:cNvPr id="122" name="Group 121">
            <a:extLst>
              <a:ext uri="{FF2B5EF4-FFF2-40B4-BE49-F238E27FC236}">
                <a16:creationId xmlns:a16="http://schemas.microsoft.com/office/drawing/2014/main" id="{104887BB-CE7B-7E69-2B14-261F6D5D31C7}"/>
              </a:ext>
            </a:extLst>
          </p:cNvPr>
          <p:cNvGrpSpPr/>
          <p:nvPr/>
        </p:nvGrpSpPr>
        <p:grpSpPr>
          <a:xfrm>
            <a:off x="7894201" y="2774955"/>
            <a:ext cx="932873" cy="461665"/>
            <a:chOff x="1925092" y="2761801"/>
            <a:chExt cx="932873" cy="461665"/>
          </a:xfrm>
        </p:grpSpPr>
        <p:sp>
          <p:nvSpPr>
            <p:cNvPr id="123" name="Rectangle: Rounded Corners 122">
              <a:extLst>
                <a:ext uri="{FF2B5EF4-FFF2-40B4-BE49-F238E27FC236}">
                  <a16:creationId xmlns:a16="http://schemas.microsoft.com/office/drawing/2014/main" id="{73E2C9E9-053F-B33B-275E-AB3D8E9582A4}"/>
                </a:ext>
              </a:extLst>
            </p:cNvPr>
            <p:cNvSpPr/>
            <p:nvPr/>
          </p:nvSpPr>
          <p:spPr>
            <a:xfrm>
              <a:off x="1976690" y="2806311"/>
              <a:ext cx="817171" cy="37264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124" name="TextBox 123">
              <a:extLst>
                <a:ext uri="{FF2B5EF4-FFF2-40B4-BE49-F238E27FC236}">
                  <a16:creationId xmlns:a16="http://schemas.microsoft.com/office/drawing/2014/main" id="{9AC2CE1C-BDD2-D1AC-0636-364310F0829A}"/>
                </a:ext>
              </a:extLst>
            </p:cNvPr>
            <p:cNvSpPr txBox="1"/>
            <p:nvPr/>
          </p:nvSpPr>
          <p:spPr>
            <a:xfrm>
              <a:off x="1925092" y="2761801"/>
              <a:ext cx="93287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160</a:t>
              </a:r>
              <a:br>
                <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7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Ad Attention Index</a:t>
              </a:r>
              <a:endPar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grpSp>
      <p:grpSp>
        <p:nvGrpSpPr>
          <p:cNvPr id="125" name="Group 124">
            <a:extLst>
              <a:ext uri="{FF2B5EF4-FFF2-40B4-BE49-F238E27FC236}">
                <a16:creationId xmlns:a16="http://schemas.microsoft.com/office/drawing/2014/main" id="{C7AE805F-AF3D-5744-A9CE-4166ACD17B8B}"/>
              </a:ext>
            </a:extLst>
          </p:cNvPr>
          <p:cNvGrpSpPr/>
          <p:nvPr/>
        </p:nvGrpSpPr>
        <p:grpSpPr>
          <a:xfrm>
            <a:off x="10954094" y="2758177"/>
            <a:ext cx="932873" cy="461665"/>
            <a:chOff x="1925092" y="2761801"/>
            <a:chExt cx="932873" cy="461665"/>
          </a:xfrm>
        </p:grpSpPr>
        <p:sp>
          <p:nvSpPr>
            <p:cNvPr id="126" name="Rectangle: Rounded Corners 125">
              <a:extLst>
                <a:ext uri="{FF2B5EF4-FFF2-40B4-BE49-F238E27FC236}">
                  <a16:creationId xmlns:a16="http://schemas.microsoft.com/office/drawing/2014/main" id="{BC4058E2-A85C-594E-0B45-F7DAA8B1BDDA}"/>
                </a:ext>
              </a:extLst>
            </p:cNvPr>
            <p:cNvSpPr/>
            <p:nvPr/>
          </p:nvSpPr>
          <p:spPr>
            <a:xfrm>
              <a:off x="1976690" y="2806311"/>
              <a:ext cx="817171" cy="37264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127" name="TextBox 126">
              <a:extLst>
                <a:ext uri="{FF2B5EF4-FFF2-40B4-BE49-F238E27FC236}">
                  <a16:creationId xmlns:a16="http://schemas.microsoft.com/office/drawing/2014/main" id="{2A8C1DBF-31B5-20FF-89D3-D1F98368FF6E}"/>
                </a:ext>
              </a:extLst>
            </p:cNvPr>
            <p:cNvSpPr txBox="1"/>
            <p:nvPr/>
          </p:nvSpPr>
          <p:spPr>
            <a:xfrm>
              <a:off x="1925092" y="2761801"/>
              <a:ext cx="93287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154</a:t>
              </a:r>
              <a:br>
                <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7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Ad Attention Index</a:t>
              </a:r>
              <a:endPar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grpSp>
      <p:grpSp>
        <p:nvGrpSpPr>
          <p:cNvPr id="128" name="Group 127">
            <a:extLst>
              <a:ext uri="{FF2B5EF4-FFF2-40B4-BE49-F238E27FC236}">
                <a16:creationId xmlns:a16="http://schemas.microsoft.com/office/drawing/2014/main" id="{DA5F967C-040A-4C62-B9DD-A50890D575A7}"/>
              </a:ext>
            </a:extLst>
          </p:cNvPr>
          <p:cNvGrpSpPr/>
          <p:nvPr/>
        </p:nvGrpSpPr>
        <p:grpSpPr>
          <a:xfrm>
            <a:off x="7897594" y="4635991"/>
            <a:ext cx="932873" cy="461665"/>
            <a:chOff x="1925092" y="2761801"/>
            <a:chExt cx="932873" cy="461665"/>
          </a:xfrm>
        </p:grpSpPr>
        <p:sp>
          <p:nvSpPr>
            <p:cNvPr id="129" name="Rectangle: Rounded Corners 128">
              <a:extLst>
                <a:ext uri="{FF2B5EF4-FFF2-40B4-BE49-F238E27FC236}">
                  <a16:creationId xmlns:a16="http://schemas.microsoft.com/office/drawing/2014/main" id="{FA8E4601-7918-7F25-ED7B-F6560074A40D}"/>
                </a:ext>
              </a:extLst>
            </p:cNvPr>
            <p:cNvSpPr/>
            <p:nvPr/>
          </p:nvSpPr>
          <p:spPr>
            <a:xfrm>
              <a:off x="1976690" y="2806311"/>
              <a:ext cx="817171" cy="37264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130" name="TextBox 129">
              <a:extLst>
                <a:ext uri="{FF2B5EF4-FFF2-40B4-BE49-F238E27FC236}">
                  <a16:creationId xmlns:a16="http://schemas.microsoft.com/office/drawing/2014/main" id="{B93CB7EB-566B-F2FC-8DE4-5FD08C755FC3}"/>
                </a:ext>
              </a:extLst>
            </p:cNvPr>
            <p:cNvSpPr txBox="1"/>
            <p:nvPr/>
          </p:nvSpPr>
          <p:spPr>
            <a:xfrm>
              <a:off x="1925092" y="2761801"/>
              <a:ext cx="93287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141</a:t>
              </a:r>
              <a:br>
                <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7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Ad Attention Index</a:t>
              </a:r>
              <a:endPar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grpSp>
      <p:grpSp>
        <p:nvGrpSpPr>
          <p:cNvPr id="131" name="Group 130">
            <a:extLst>
              <a:ext uri="{FF2B5EF4-FFF2-40B4-BE49-F238E27FC236}">
                <a16:creationId xmlns:a16="http://schemas.microsoft.com/office/drawing/2014/main" id="{DF9C48F6-954A-455B-CA24-3BF63BE6CFDA}"/>
              </a:ext>
            </a:extLst>
          </p:cNvPr>
          <p:cNvGrpSpPr/>
          <p:nvPr/>
        </p:nvGrpSpPr>
        <p:grpSpPr>
          <a:xfrm>
            <a:off x="10939368" y="4635991"/>
            <a:ext cx="932873" cy="461665"/>
            <a:chOff x="1925092" y="2761801"/>
            <a:chExt cx="932873" cy="461665"/>
          </a:xfrm>
        </p:grpSpPr>
        <p:sp>
          <p:nvSpPr>
            <p:cNvPr id="132" name="Rectangle: Rounded Corners 131">
              <a:extLst>
                <a:ext uri="{FF2B5EF4-FFF2-40B4-BE49-F238E27FC236}">
                  <a16:creationId xmlns:a16="http://schemas.microsoft.com/office/drawing/2014/main" id="{B8E71EFE-86D3-BCC9-E944-184BBA828A09}"/>
                </a:ext>
              </a:extLst>
            </p:cNvPr>
            <p:cNvSpPr/>
            <p:nvPr/>
          </p:nvSpPr>
          <p:spPr>
            <a:xfrm>
              <a:off x="1976690" y="2806311"/>
              <a:ext cx="817171" cy="37264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133" name="TextBox 132">
              <a:extLst>
                <a:ext uri="{FF2B5EF4-FFF2-40B4-BE49-F238E27FC236}">
                  <a16:creationId xmlns:a16="http://schemas.microsoft.com/office/drawing/2014/main" id="{DCF1982C-A60E-8025-04B3-2E94EB869199}"/>
                </a:ext>
              </a:extLst>
            </p:cNvPr>
            <p:cNvSpPr txBox="1"/>
            <p:nvPr/>
          </p:nvSpPr>
          <p:spPr>
            <a:xfrm>
              <a:off x="1925092" y="2761801"/>
              <a:ext cx="93287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132</a:t>
              </a:r>
              <a:br>
                <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7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Ad Attention Index</a:t>
              </a:r>
              <a:endPar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grpSp>
      <p:sp>
        <p:nvSpPr>
          <p:cNvPr id="134" name="TextBox 133">
            <a:extLst>
              <a:ext uri="{FF2B5EF4-FFF2-40B4-BE49-F238E27FC236}">
                <a16:creationId xmlns:a16="http://schemas.microsoft.com/office/drawing/2014/main" id="{7ADA0F76-F8CD-4176-5583-EB395B5B42BC}"/>
              </a:ext>
            </a:extLst>
          </p:cNvPr>
          <p:cNvSpPr txBox="1"/>
          <p:nvPr/>
        </p:nvSpPr>
        <p:spPr>
          <a:xfrm>
            <a:off x="131778" y="5964846"/>
            <a:ext cx="1189979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How to read: </a:t>
            </a:r>
            <a:r>
              <a:rPr kumimoji="0" lang="en-US" sz="105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‘Experience Without Barriers’ (159 index) had 59% less interruptions than other ads in the context of the media placement with a 100 score being average.</a:t>
            </a:r>
          </a:p>
        </p:txBody>
      </p:sp>
      <p:cxnSp>
        <p:nvCxnSpPr>
          <p:cNvPr id="135" name="Straight Connector 134">
            <a:extLst>
              <a:ext uri="{FF2B5EF4-FFF2-40B4-BE49-F238E27FC236}">
                <a16:creationId xmlns:a16="http://schemas.microsoft.com/office/drawing/2014/main" id="{9EA68934-E21E-8120-4A92-DF13F4091E17}"/>
              </a:ext>
            </a:extLst>
          </p:cNvPr>
          <p:cNvCxnSpPr>
            <a:cxnSpLocks/>
          </p:cNvCxnSpPr>
          <p:nvPr/>
        </p:nvCxnSpPr>
        <p:spPr>
          <a:xfrm>
            <a:off x="6081678" y="1978928"/>
            <a:ext cx="0" cy="4004573"/>
          </a:xfrm>
          <a:prstGeom prst="line">
            <a:avLst/>
          </a:prstGeom>
          <a:ln w="38100">
            <a:solidFill>
              <a:srgbClr val="1B1464"/>
            </a:solidFill>
          </a:ln>
        </p:spPr>
        <p:style>
          <a:lnRef idx="1">
            <a:schemeClr val="accent1"/>
          </a:lnRef>
          <a:fillRef idx="0">
            <a:schemeClr val="accent1"/>
          </a:fillRef>
          <a:effectRef idx="0">
            <a:schemeClr val="accent1"/>
          </a:effectRef>
          <a:fontRef idx="minor">
            <a:schemeClr val="tx1"/>
          </a:fontRef>
        </p:style>
      </p:cxnSp>
      <p:grpSp>
        <p:nvGrpSpPr>
          <p:cNvPr id="136" name="Group 135">
            <a:extLst>
              <a:ext uri="{FF2B5EF4-FFF2-40B4-BE49-F238E27FC236}">
                <a16:creationId xmlns:a16="http://schemas.microsoft.com/office/drawing/2014/main" id="{FF92366A-A7F7-618F-A939-D76B3BC21462}"/>
              </a:ext>
            </a:extLst>
          </p:cNvPr>
          <p:cNvGrpSpPr/>
          <p:nvPr/>
        </p:nvGrpSpPr>
        <p:grpSpPr>
          <a:xfrm>
            <a:off x="63874" y="1442384"/>
            <a:ext cx="3050997" cy="443966"/>
            <a:chOff x="3835233" y="3715337"/>
            <a:chExt cx="3050997" cy="443966"/>
          </a:xfrm>
        </p:grpSpPr>
        <p:pic>
          <p:nvPicPr>
            <p:cNvPr id="137" name="Picture 136">
              <a:extLst>
                <a:ext uri="{FF2B5EF4-FFF2-40B4-BE49-F238E27FC236}">
                  <a16:creationId xmlns:a16="http://schemas.microsoft.com/office/drawing/2014/main" id="{05645B58-B131-8013-96FC-8A6BE5E545D1}"/>
                </a:ext>
              </a:extLst>
            </p:cNvPr>
            <p:cNvPicPr>
              <a:picLocks noChangeAspect="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835233" y="3715337"/>
              <a:ext cx="1389471" cy="443966"/>
            </a:xfrm>
            <a:prstGeom prst="rect">
              <a:avLst/>
            </a:prstGeom>
          </p:spPr>
        </p:pic>
        <p:pic>
          <p:nvPicPr>
            <p:cNvPr id="138" name="Picture 137">
              <a:extLst>
                <a:ext uri="{FF2B5EF4-FFF2-40B4-BE49-F238E27FC236}">
                  <a16:creationId xmlns:a16="http://schemas.microsoft.com/office/drawing/2014/main" id="{0D3A4260-B32C-C042-8CFC-138E792A58AC}"/>
                </a:ext>
              </a:extLst>
            </p:cNvPr>
            <p:cNvPicPr>
              <a:picLocks noChangeAspect="1"/>
            </p:cNvPicPr>
            <p:nvPr/>
          </p:nvPicPr>
          <p:blipFill rotWithShape="1">
            <a:blip r:embed="rId28" cstate="hqprint">
              <a:extLst>
                <a:ext uri="{28A0092B-C50C-407E-A947-70E740481C1C}">
                  <a14:useLocalDpi xmlns:a14="http://schemas.microsoft.com/office/drawing/2010/main"/>
                </a:ext>
              </a:extLst>
            </a:blip>
            <a:srcRect r="33073"/>
            <a:stretch/>
          </p:blipFill>
          <p:spPr>
            <a:xfrm>
              <a:off x="5296714" y="3725911"/>
              <a:ext cx="1589516" cy="374871"/>
            </a:xfrm>
            <a:prstGeom prst="rect">
              <a:avLst/>
            </a:prstGeom>
          </p:spPr>
        </p:pic>
      </p:grpSp>
    </p:spTree>
    <p:extLst>
      <p:ext uri="{BB962C8B-B14F-4D97-AF65-F5344CB8AC3E}">
        <p14:creationId xmlns:p14="http://schemas.microsoft.com/office/powerpoint/2010/main" val="306370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977845-FF23-E3AA-0D85-29219CB398D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9" name="Slide Number Placeholder 5">
            <a:extLst>
              <a:ext uri="{FF2B5EF4-FFF2-40B4-BE49-F238E27FC236}">
                <a16:creationId xmlns:a16="http://schemas.microsoft.com/office/drawing/2014/main" id="{02F097FF-591F-623E-1339-5C741D83908B}"/>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1" name="Rectangle 10">
            <a:extLst>
              <a:ext uri="{FF2B5EF4-FFF2-40B4-BE49-F238E27FC236}">
                <a16:creationId xmlns:a16="http://schemas.microsoft.com/office/drawing/2014/main" id="{62C460CA-38D5-CF73-73D3-F11A2CD33672}"/>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 name="Rectangle 1">
            <a:extLst>
              <a:ext uri="{FF2B5EF4-FFF2-40B4-BE49-F238E27FC236}">
                <a16:creationId xmlns:a16="http://schemas.microsoft.com/office/drawing/2014/main" id="{C875F8C6-6AE9-18CF-B565-2C4A5DF16BEF}"/>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hlinkClick r:id="rId3"/>
            <a:extLst>
              <a:ext uri="{FF2B5EF4-FFF2-40B4-BE49-F238E27FC236}">
                <a16:creationId xmlns:a16="http://schemas.microsoft.com/office/drawing/2014/main" id="{7EF75C35-6ED8-7A86-E1EB-2F6BD0A37A6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325348" y="142562"/>
            <a:ext cx="1734378" cy="975588"/>
          </a:xfrm>
          <a:prstGeom prst="rect">
            <a:avLst/>
          </a:prstGeom>
          <a:ln>
            <a:solidFill>
              <a:srgbClr val="1B1464"/>
            </a:solidFill>
          </a:ln>
        </p:spPr>
      </p:pic>
      <p:sp>
        <p:nvSpPr>
          <p:cNvPr id="17" name="Rectangle 16">
            <a:extLst>
              <a:ext uri="{FF2B5EF4-FFF2-40B4-BE49-F238E27FC236}">
                <a16:creationId xmlns:a16="http://schemas.microsoft.com/office/drawing/2014/main" id="{F00705D3-E92C-7105-6D25-AB0DBCB40FA0}"/>
              </a:ext>
            </a:extLst>
          </p:cNvPr>
          <p:cNvSpPr/>
          <p:nvPr/>
        </p:nvSpPr>
        <p:spPr>
          <a:xfrm>
            <a:off x="104723" y="69451"/>
            <a:ext cx="10286614"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Building website </a:t>
            </a:r>
            <a:r>
              <a:rPr lang="en-US" sz="2600" b="1">
                <a:solidFill>
                  <a:srgbClr val="ED3C8D"/>
                </a:solidFill>
                <a:latin typeface="Helvetica" pitchFamily="2" charset="0"/>
              </a:rPr>
              <a:t>traffic</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 for </a:t>
            </a:r>
            <a:r>
              <a:rPr lang="en-US" sz="2600" b="1">
                <a:solidFill>
                  <a:srgbClr val="ED3C8D"/>
                </a:solidFill>
                <a:latin typeface="Helvetica" pitchFamily="2" charset="0"/>
              </a:rPr>
              <a:t>SMBs</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 TV advertising delivers thousands of new customers monthly for s</a:t>
            </a:r>
            <a:r>
              <a:rPr lang="en-US" sz="2600" b="1">
                <a:solidFill>
                  <a:srgbClr val="1B1464"/>
                </a:solidFill>
                <a:latin typeface="Helvetica" pitchFamily="2" charset="0"/>
              </a:rPr>
              <a:t>mall and medium-sized b</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rands</a:t>
            </a:r>
          </a:p>
        </p:txBody>
      </p:sp>
      <p:sp>
        <p:nvSpPr>
          <p:cNvPr id="10" name="TextBox 9">
            <a:extLst>
              <a:ext uri="{FF2B5EF4-FFF2-40B4-BE49-F238E27FC236}">
                <a16:creationId xmlns:a16="http://schemas.microsoft.com/office/drawing/2014/main" id="{0FE4E7A9-14B3-3F9C-64FB-C078AD203220}"/>
              </a:ext>
            </a:extLst>
          </p:cNvPr>
          <p:cNvSpPr txBox="1"/>
          <p:nvPr/>
        </p:nvSpPr>
        <p:spPr>
          <a:xfrm>
            <a:off x="481665" y="6324104"/>
            <a:ext cx="11664778"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 VAB analysis of Comscore </a:t>
            </a:r>
            <a:r>
              <a:rPr kumimoji="0" lang="en-US" sz="800" b="0" i="0" u="none" strike="noStrike" kern="1200" cap="none" spc="0" normalizeH="0" baseline="0" noProof="0" err="1">
                <a:ln>
                  <a:noFill/>
                </a:ln>
                <a:solidFill>
                  <a:srgbClr val="1B1464"/>
                </a:solidFill>
                <a:effectLst/>
                <a:uLnTx/>
                <a:uFillTx/>
                <a:latin typeface="Helvetica" panose="020B0403020202020204" pitchFamily="34" charset="0"/>
                <a:ea typeface="+mn-ea"/>
                <a:cs typeface="+mn-cs"/>
              </a:rPr>
              <a:t>mediametrix</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multiplatform media trend data, P18+. April 2018 – April 2022 (calendar months), figures are based on monthly averages for the 25 brands analyzed.</a:t>
            </a:r>
          </a:p>
        </p:txBody>
      </p:sp>
      <p:graphicFrame>
        <p:nvGraphicFramePr>
          <p:cNvPr id="14" name="Table 5">
            <a:extLst>
              <a:ext uri="{FF2B5EF4-FFF2-40B4-BE49-F238E27FC236}">
                <a16:creationId xmlns:a16="http://schemas.microsoft.com/office/drawing/2014/main" id="{035FAEBA-480A-DE5E-DDE5-809B25D14A87}"/>
              </a:ext>
            </a:extLst>
          </p:cNvPr>
          <p:cNvGraphicFramePr>
            <a:graphicFrameLocks noGrp="1"/>
          </p:cNvGraphicFramePr>
          <p:nvPr>
            <p:extLst>
              <p:ext uri="{D42A27DB-BD31-4B8C-83A1-F6EECF244321}">
                <p14:modId xmlns:p14="http://schemas.microsoft.com/office/powerpoint/2010/main" val="873148272"/>
              </p:ext>
            </p:extLst>
          </p:nvPr>
        </p:nvGraphicFramePr>
        <p:xfrm>
          <a:off x="1724913" y="2542981"/>
          <a:ext cx="8796723" cy="3569305"/>
        </p:xfrm>
        <a:graphic>
          <a:graphicData uri="http://schemas.openxmlformats.org/drawingml/2006/table">
            <a:tbl>
              <a:tblPr firstRow="1" bandRow="1">
                <a:tableStyleId>{5C22544A-7EE6-4342-B048-85BDC9FD1C3A}</a:tableStyleId>
              </a:tblPr>
              <a:tblGrid>
                <a:gridCol w="2077332">
                  <a:extLst>
                    <a:ext uri="{9D8B030D-6E8A-4147-A177-3AD203B41FA5}">
                      <a16:colId xmlns:a16="http://schemas.microsoft.com/office/drawing/2014/main" val="1474791396"/>
                    </a:ext>
                  </a:extLst>
                </a:gridCol>
                <a:gridCol w="2378604">
                  <a:extLst>
                    <a:ext uri="{9D8B030D-6E8A-4147-A177-3AD203B41FA5}">
                      <a16:colId xmlns:a16="http://schemas.microsoft.com/office/drawing/2014/main" val="1843256845"/>
                    </a:ext>
                  </a:extLst>
                </a:gridCol>
                <a:gridCol w="2424055">
                  <a:extLst>
                    <a:ext uri="{9D8B030D-6E8A-4147-A177-3AD203B41FA5}">
                      <a16:colId xmlns:a16="http://schemas.microsoft.com/office/drawing/2014/main" val="2548123933"/>
                    </a:ext>
                  </a:extLst>
                </a:gridCol>
                <a:gridCol w="1916732">
                  <a:extLst>
                    <a:ext uri="{9D8B030D-6E8A-4147-A177-3AD203B41FA5}">
                      <a16:colId xmlns:a16="http://schemas.microsoft.com/office/drawing/2014/main" val="1757019503"/>
                    </a:ext>
                  </a:extLst>
                </a:gridCol>
              </a:tblGrid>
              <a:tr h="847022">
                <a:tc>
                  <a:txBody>
                    <a:bodyPr/>
                    <a:lstStyle/>
                    <a:p>
                      <a:pPr algn="ctr"/>
                      <a:endParaRPr lang="en-US" sz="1600">
                        <a:latin typeface="Helvetica" panose="020B0403020202020204" pitchFamily="34" charset="0"/>
                      </a:endParaRPr>
                    </a:p>
                    <a:p>
                      <a:pPr algn="ctr"/>
                      <a:r>
                        <a:rPr lang="en-US" sz="1600">
                          <a:latin typeface="Helvetica" panose="020B0403020202020204" pitchFamily="34" charset="0"/>
                        </a:rPr>
                        <a:t>Brand</a:t>
                      </a:r>
                    </a:p>
                  </a:txBody>
                  <a:tcPr marL="99638" marR="99638" marT="49819" marB="49819" anchor="b">
                    <a:lnL w="12700" cap="flat" cmpd="sng" algn="ctr">
                      <a:solidFill>
                        <a:srgbClr val="1B1464"/>
                      </a:solidFill>
                      <a:prstDash val="solid"/>
                      <a:round/>
                      <a:headEnd type="none" w="med" len="med"/>
                      <a:tailEnd type="none" w="med" len="med"/>
                    </a:lnL>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1B146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latin typeface="Helvetica" panose="020B0403020202020204" pitchFamily="34" charset="0"/>
                        </a:rPr>
                        <a:t>B2B Category</a:t>
                      </a:r>
                    </a:p>
                  </a:txBody>
                  <a:tcPr marL="99638" marR="99638" marT="49819" marB="49819" anchor="b">
                    <a:lnT w="12700" cap="flat" cmpd="sng" algn="ctr">
                      <a:solidFill>
                        <a:srgbClr val="1B1464"/>
                      </a:solidFill>
                      <a:prstDash val="solid"/>
                      <a:round/>
                      <a:headEnd type="none" w="med" len="med"/>
                      <a:tailEnd type="none" w="med" len="med"/>
                    </a:lnT>
                    <a:solidFill>
                      <a:srgbClr val="1B1464"/>
                    </a:solidFill>
                  </a:tcPr>
                </a:tc>
                <a:tc>
                  <a:txBody>
                    <a:bodyPr/>
                    <a:lstStyle/>
                    <a:p>
                      <a:pPr algn="ctr"/>
                      <a:r>
                        <a:rPr lang="en-US" sz="1600">
                          <a:latin typeface="Helvetica" panose="020B0403020202020204" pitchFamily="34" charset="0"/>
                        </a:rPr>
                        <a:t> </a:t>
                      </a:r>
                      <a:r>
                        <a:rPr lang="en-US" sz="1600" u="sng">
                          <a:latin typeface="Helvetica" panose="020B0403020202020204" pitchFamily="34" charset="0"/>
                        </a:rPr>
                        <a:t>Three-Month Average:</a:t>
                      </a:r>
                    </a:p>
                    <a:p>
                      <a:pPr algn="ctr"/>
                      <a:r>
                        <a:rPr lang="en-US" sz="1600">
                          <a:latin typeface="Helvetica" panose="020B0403020202020204" pitchFamily="34" charset="0"/>
                        </a:rPr>
                        <a:t>Prior to TV Launch</a:t>
                      </a:r>
                    </a:p>
                  </a:txBody>
                  <a:tcPr marL="99638" marR="99638" marT="49819" marB="49819" anchor="b">
                    <a:lnT w="12700" cap="flat" cmpd="sng" algn="ctr">
                      <a:solidFill>
                        <a:srgbClr val="1B1464"/>
                      </a:solidFill>
                      <a:prstDash val="solid"/>
                      <a:round/>
                      <a:headEnd type="none" w="med" len="med"/>
                      <a:tailEnd type="none" w="med" len="med"/>
                    </a:lnT>
                    <a:solidFill>
                      <a:srgbClr val="1B1464"/>
                    </a:solidFill>
                  </a:tcPr>
                </a:tc>
                <a:tc>
                  <a:txBody>
                    <a:bodyPr/>
                    <a:lstStyle/>
                    <a:p>
                      <a:pPr algn="ctr"/>
                      <a:r>
                        <a:rPr lang="en-US" sz="1600" u="sng">
                          <a:latin typeface="Helvetica" panose="020B0403020202020204" pitchFamily="34" charset="0"/>
                        </a:rPr>
                        <a:t>Monthly Average:</a:t>
                      </a:r>
                    </a:p>
                    <a:p>
                      <a:pPr algn="ctr"/>
                      <a:r>
                        <a:rPr lang="en-US" sz="1600">
                          <a:latin typeface="Helvetica" panose="020B0403020202020204" pitchFamily="34" charset="0"/>
                        </a:rPr>
                        <a:t>‘When On TV’</a:t>
                      </a:r>
                    </a:p>
                  </a:txBody>
                  <a:tcPr marL="99638" marR="99638" marT="49819" marB="49819" anchor="b">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solidFill>
                      <a:srgbClr val="1B1464"/>
                    </a:solidFill>
                  </a:tcPr>
                </a:tc>
                <a:extLst>
                  <a:ext uri="{0D108BD9-81ED-4DB2-BD59-A6C34878D82A}">
                    <a16:rowId xmlns:a16="http://schemas.microsoft.com/office/drawing/2014/main" val="93323940"/>
                  </a:ext>
                </a:extLst>
              </a:tr>
              <a:tr h="671015">
                <a:tc>
                  <a:txBody>
                    <a:bodyPr/>
                    <a:lstStyle/>
                    <a:p>
                      <a:endParaRPr lang="en-US" b="1">
                        <a:solidFill>
                          <a:srgbClr val="1B1464"/>
                        </a:solidFill>
                        <a:latin typeface="Helvetica" panose="020B0403020202020204" pitchFamily="34" charset="0"/>
                      </a:endParaRPr>
                    </a:p>
                  </a:txBody>
                  <a:tcPr anchor="ctr">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a:solidFill>
                            <a:srgbClr val="1B1464"/>
                          </a:solidFill>
                          <a:latin typeface="Helvetica" panose="020B0403020202020204" pitchFamily="34" charset="0"/>
                        </a:rPr>
                        <a:t>Commercial</a:t>
                      </a:r>
                    </a:p>
                    <a:p>
                      <a:pPr algn="ctr"/>
                      <a:r>
                        <a:rPr lang="en-US" sz="2000">
                          <a:solidFill>
                            <a:srgbClr val="1B1464"/>
                          </a:solidFill>
                          <a:latin typeface="Helvetica" panose="020B0403020202020204" pitchFamily="34" charset="0"/>
                        </a:rPr>
                        <a:t>Real Estate</a:t>
                      </a:r>
                    </a:p>
                  </a:txBody>
                  <a:tcPr marL="99638" marR="99638" marT="49819" marB="49819" anchor="ctr">
                    <a:lnL w="12700" cap="flat" cmpd="sng" algn="ctr">
                      <a:solidFill>
                        <a:srgbClr val="1B1464"/>
                      </a:solidFill>
                      <a:prstDash val="solid"/>
                      <a:round/>
                      <a:headEnd type="none" w="med" len="med"/>
                      <a:tailEnd type="none" w="med" len="med"/>
                    </a:lnL>
                  </a:tcPr>
                </a:tc>
                <a:tc>
                  <a:txBody>
                    <a:bodyPr/>
                    <a:lstStyle/>
                    <a:p>
                      <a:pPr algn="ctr"/>
                      <a:r>
                        <a:rPr lang="en-US" sz="2000">
                          <a:solidFill>
                            <a:srgbClr val="1B1464"/>
                          </a:solidFill>
                          <a:latin typeface="Helvetica" panose="020B0403020202020204" pitchFamily="34" charset="0"/>
                        </a:rPr>
                        <a:t>N/A</a:t>
                      </a:r>
                    </a:p>
                  </a:txBody>
                  <a:tcPr marL="99638" marR="99638" marT="49819" marB="49819" anchor="ctr"/>
                </a:tc>
                <a:tc>
                  <a:txBody>
                    <a:bodyPr/>
                    <a:lstStyle/>
                    <a:p>
                      <a:pPr algn="ctr"/>
                      <a:r>
                        <a:rPr lang="en-US" sz="2000" b="1">
                          <a:solidFill>
                            <a:srgbClr val="00BFF2"/>
                          </a:solidFill>
                          <a:latin typeface="Helvetica" panose="020B0403020202020204" pitchFamily="34" charset="0"/>
                        </a:rPr>
                        <a:t>25</a:t>
                      </a:r>
                    </a:p>
                  </a:txBody>
                  <a:tcPr marL="99638" marR="99638" marT="49819" marB="49819" anchor="ctr">
                    <a:lnR w="12700" cap="flat" cmpd="sng" algn="ctr">
                      <a:solidFill>
                        <a:srgbClr val="1B1464"/>
                      </a:solidFill>
                      <a:prstDash val="solid"/>
                      <a:round/>
                      <a:headEnd type="none" w="med" len="med"/>
                      <a:tailEnd type="none" w="med" len="med"/>
                    </a:lnR>
                  </a:tcPr>
                </a:tc>
                <a:extLst>
                  <a:ext uri="{0D108BD9-81ED-4DB2-BD59-A6C34878D82A}">
                    <a16:rowId xmlns:a16="http://schemas.microsoft.com/office/drawing/2014/main" val="2041315050"/>
                  </a:ext>
                </a:extLst>
              </a:tr>
              <a:tr h="671015">
                <a:tc>
                  <a:txBody>
                    <a:bodyPr/>
                    <a:lstStyle/>
                    <a:p>
                      <a:endParaRPr lang="en-US" b="1">
                        <a:solidFill>
                          <a:srgbClr val="1B1464"/>
                        </a:solidFill>
                        <a:latin typeface="Helvetica" panose="020B0403020202020204" pitchFamily="34" charset="0"/>
                      </a:endParaRPr>
                    </a:p>
                  </a:txBody>
                  <a:tcPr anchor="ctr">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a:solidFill>
                            <a:srgbClr val="1B1464"/>
                          </a:solidFill>
                          <a:latin typeface="Helvetica" panose="020B0403020202020204" pitchFamily="34" charset="0"/>
                        </a:rPr>
                        <a:t>Banking/Finance</a:t>
                      </a:r>
                    </a:p>
                  </a:txBody>
                  <a:tcPr marL="99638" marR="99638" marT="49819" marB="49819" anchor="ctr">
                    <a:lnL w="12700" cap="flat" cmpd="sng" algn="ctr">
                      <a:solidFill>
                        <a:srgbClr val="1B1464"/>
                      </a:solidFill>
                      <a:prstDash val="solid"/>
                      <a:round/>
                      <a:headEnd type="none" w="med" len="med"/>
                      <a:tailEnd type="none" w="med" len="med"/>
                    </a:lnL>
                  </a:tcPr>
                </a:tc>
                <a:tc>
                  <a:txBody>
                    <a:bodyPr/>
                    <a:lstStyle/>
                    <a:p>
                      <a:pPr algn="ctr"/>
                      <a:r>
                        <a:rPr lang="en-US" sz="2000">
                          <a:solidFill>
                            <a:srgbClr val="1B1464"/>
                          </a:solidFill>
                          <a:latin typeface="Helvetica" panose="020B0403020202020204" pitchFamily="34" charset="0"/>
                        </a:rPr>
                        <a:t>N/A</a:t>
                      </a:r>
                    </a:p>
                  </a:txBody>
                  <a:tcPr marL="99638" marR="99638" marT="49819" marB="49819" anchor="ctr"/>
                </a:tc>
                <a:tc>
                  <a:txBody>
                    <a:bodyPr/>
                    <a:lstStyle/>
                    <a:p>
                      <a:pPr algn="ctr"/>
                      <a:r>
                        <a:rPr lang="en-US" sz="2000" b="1">
                          <a:solidFill>
                            <a:srgbClr val="00BFF2"/>
                          </a:solidFill>
                          <a:latin typeface="Helvetica" panose="020B0403020202020204" pitchFamily="34" charset="0"/>
                        </a:rPr>
                        <a:t>35</a:t>
                      </a:r>
                    </a:p>
                  </a:txBody>
                  <a:tcPr marL="99638" marR="99638" marT="49819" marB="49819" anchor="ctr">
                    <a:lnR w="12700" cap="flat" cmpd="sng" algn="ctr">
                      <a:solidFill>
                        <a:srgbClr val="1B1464"/>
                      </a:solidFill>
                      <a:prstDash val="solid"/>
                      <a:round/>
                      <a:headEnd type="none" w="med" len="med"/>
                      <a:tailEnd type="none" w="med" len="med"/>
                    </a:lnR>
                  </a:tcPr>
                </a:tc>
                <a:extLst>
                  <a:ext uri="{0D108BD9-81ED-4DB2-BD59-A6C34878D82A}">
                    <a16:rowId xmlns:a16="http://schemas.microsoft.com/office/drawing/2014/main" val="962694101"/>
                  </a:ext>
                </a:extLst>
              </a:tr>
              <a:tr h="671015">
                <a:tc>
                  <a:txBody>
                    <a:bodyPr/>
                    <a:lstStyle/>
                    <a:p>
                      <a:endParaRPr lang="en-US" b="1">
                        <a:solidFill>
                          <a:srgbClr val="1F1A62"/>
                        </a:solidFill>
                        <a:latin typeface="Helvetica" panose="020B0403020202020204" pitchFamily="34" charset="0"/>
                      </a:endParaRPr>
                    </a:p>
                  </a:txBody>
                  <a:tcPr anchor="ctr">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a:solidFill>
                            <a:srgbClr val="1F1A62"/>
                          </a:solidFill>
                          <a:latin typeface="Helvetica" panose="020B0403020202020204" pitchFamily="34" charset="0"/>
                        </a:rPr>
                        <a:t>Manufacturing</a:t>
                      </a:r>
                    </a:p>
                  </a:txBody>
                  <a:tcPr marL="99638" marR="99638" marT="49819" marB="49819" anchor="ctr">
                    <a:lnL w="12700" cap="flat" cmpd="sng" algn="ctr">
                      <a:solidFill>
                        <a:srgbClr val="1B1464"/>
                      </a:solidFill>
                      <a:prstDash val="solid"/>
                      <a:round/>
                      <a:headEnd type="none" w="med" len="med"/>
                      <a:tailEnd type="none" w="med" len="med"/>
                    </a:lnL>
                  </a:tcPr>
                </a:tc>
                <a:tc>
                  <a:txBody>
                    <a:bodyPr/>
                    <a:lstStyle/>
                    <a:p>
                      <a:pPr algn="ctr"/>
                      <a:r>
                        <a:rPr lang="en-US" sz="2000">
                          <a:solidFill>
                            <a:srgbClr val="1B1464"/>
                          </a:solidFill>
                          <a:latin typeface="Helvetica" panose="020B0403020202020204" pitchFamily="34" charset="0"/>
                        </a:rPr>
                        <a:t>N/A</a:t>
                      </a:r>
                    </a:p>
                  </a:txBody>
                  <a:tcPr marL="99638" marR="99638" marT="49819" marB="49819" anchor="ctr"/>
                </a:tc>
                <a:tc>
                  <a:txBody>
                    <a:bodyPr/>
                    <a:lstStyle/>
                    <a:p>
                      <a:pPr algn="ctr"/>
                      <a:r>
                        <a:rPr lang="en-US" sz="2000" b="1">
                          <a:solidFill>
                            <a:srgbClr val="00BFF2"/>
                          </a:solidFill>
                          <a:latin typeface="Helvetica" panose="020B0403020202020204" pitchFamily="34" charset="0"/>
                        </a:rPr>
                        <a:t>75</a:t>
                      </a:r>
                    </a:p>
                  </a:txBody>
                  <a:tcPr marL="99638" marR="99638" marT="49819" marB="49819" anchor="ctr">
                    <a:lnR w="12700" cap="flat" cmpd="sng" algn="ctr">
                      <a:solidFill>
                        <a:srgbClr val="1B1464"/>
                      </a:solidFill>
                      <a:prstDash val="solid"/>
                      <a:round/>
                      <a:headEnd type="none" w="med" len="med"/>
                      <a:tailEnd type="none" w="med" len="med"/>
                    </a:lnR>
                  </a:tcPr>
                </a:tc>
                <a:extLst>
                  <a:ext uri="{0D108BD9-81ED-4DB2-BD59-A6C34878D82A}">
                    <a16:rowId xmlns:a16="http://schemas.microsoft.com/office/drawing/2014/main" val="1968668546"/>
                  </a:ext>
                </a:extLst>
              </a:tr>
              <a:tr h="671015">
                <a:tc>
                  <a:txBody>
                    <a:bodyPr/>
                    <a:lstStyle/>
                    <a:p>
                      <a:endParaRPr lang="en-US" b="1">
                        <a:solidFill>
                          <a:srgbClr val="1B1464"/>
                        </a:solidFill>
                        <a:latin typeface="Helvetica" panose="020B0403020202020204" pitchFamily="34" charset="0"/>
                      </a:endParaRPr>
                    </a:p>
                  </a:txBody>
                  <a:tcPr anchor="ctr">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a:solidFill>
                            <a:srgbClr val="1B1464"/>
                          </a:solidFill>
                          <a:latin typeface="Helvetica" panose="020B0403020202020204" pitchFamily="34" charset="0"/>
                        </a:rPr>
                        <a:t>Software</a:t>
                      </a:r>
                    </a:p>
                  </a:txBody>
                  <a:tcPr marL="99638" marR="99638" marT="49819" marB="49819" anchor="ctr">
                    <a:lnL w="12700" cap="flat" cmpd="sng" algn="ctr">
                      <a:solidFill>
                        <a:srgbClr val="1B1464"/>
                      </a:solidFill>
                      <a:prstDash val="solid"/>
                      <a:round/>
                      <a:headEnd type="none" w="med" len="med"/>
                      <a:tailEnd type="none" w="med" len="med"/>
                    </a:lnL>
                    <a:lnB w="12700" cap="flat" cmpd="sng" algn="ctr">
                      <a:solidFill>
                        <a:srgbClr val="1B1464"/>
                      </a:solidFill>
                      <a:prstDash val="solid"/>
                      <a:round/>
                      <a:headEnd type="none" w="med" len="med"/>
                      <a:tailEnd type="none" w="med" len="med"/>
                    </a:lnB>
                  </a:tcPr>
                </a:tc>
                <a:tc>
                  <a:txBody>
                    <a:bodyPr/>
                    <a:lstStyle/>
                    <a:p>
                      <a:pPr algn="ctr"/>
                      <a:r>
                        <a:rPr lang="en-US" sz="2000">
                          <a:solidFill>
                            <a:srgbClr val="1B1464"/>
                          </a:solidFill>
                          <a:latin typeface="Helvetica" panose="020B0403020202020204" pitchFamily="34" charset="0"/>
                        </a:rPr>
                        <a:t>N/A</a:t>
                      </a:r>
                    </a:p>
                  </a:txBody>
                  <a:tcPr marL="99638" marR="99638" marT="49819" marB="49819" anchor="ctr">
                    <a:lnB w="12700" cap="flat" cmpd="sng" algn="ctr">
                      <a:solidFill>
                        <a:srgbClr val="1B1464"/>
                      </a:solidFill>
                      <a:prstDash val="solid"/>
                      <a:round/>
                      <a:headEnd type="none" w="med" len="med"/>
                      <a:tailEnd type="none" w="med" len="med"/>
                    </a:lnB>
                  </a:tcPr>
                </a:tc>
                <a:tc>
                  <a:txBody>
                    <a:bodyPr/>
                    <a:lstStyle/>
                    <a:p>
                      <a:pPr algn="ctr"/>
                      <a:r>
                        <a:rPr lang="en-US" sz="2000" b="1">
                          <a:solidFill>
                            <a:srgbClr val="00BFF2"/>
                          </a:solidFill>
                          <a:latin typeface="Helvetica" panose="020B0403020202020204" pitchFamily="34" charset="0"/>
                        </a:rPr>
                        <a:t>166</a:t>
                      </a:r>
                    </a:p>
                  </a:txBody>
                  <a:tcPr marL="99638" marR="99638" marT="49819" marB="49819" anchor="ctr">
                    <a:lnR w="12700" cap="flat" cmpd="sng" algn="ctr">
                      <a:solidFill>
                        <a:srgbClr val="1B1464"/>
                      </a:solidFill>
                      <a:prstDash val="solid"/>
                      <a:round/>
                      <a:headEnd type="none" w="med" len="med"/>
                      <a:tailEnd type="none" w="med" len="med"/>
                    </a:lnR>
                    <a:lnB w="12700" cap="flat" cmpd="sng" algn="ctr">
                      <a:solidFill>
                        <a:srgbClr val="1B1464"/>
                      </a:solidFill>
                      <a:prstDash val="solid"/>
                      <a:round/>
                      <a:headEnd type="none" w="med" len="med"/>
                      <a:tailEnd type="none" w="med" len="med"/>
                    </a:lnB>
                  </a:tcPr>
                </a:tc>
                <a:extLst>
                  <a:ext uri="{0D108BD9-81ED-4DB2-BD59-A6C34878D82A}">
                    <a16:rowId xmlns:a16="http://schemas.microsoft.com/office/drawing/2014/main" val="4153311262"/>
                  </a:ext>
                </a:extLst>
              </a:tr>
            </a:tbl>
          </a:graphicData>
        </a:graphic>
      </p:graphicFrame>
      <p:sp>
        <p:nvSpPr>
          <p:cNvPr id="15" name="Text Placeholder 2">
            <a:extLst>
              <a:ext uri="{FF2B5EF4-FFF2-40B4-BE49-F238E27FC236}">
                <a16:creationId xmlns:a16="http://schemas.microsoft.com/office/drawing/2014/main" id="{748D2204-2028-9B12-2BA1-2A907D6A06C0}"/>
              </a:ext>
            </a:extLst>
          </p:cNvPr>
          <p:cNvSpPr txBox="1">
            <a:spLocks/>
          </p:cNvSpPr>
          <p:nvPr/>
        </p:nvSpPr>
        <p:spPr>
          <a:xfrm>
            <a:off x="-7766" y="1952674"/>
            <a:ext cx="12221284" cy="52873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lang="en-US" sz="1600" b="1" i="1" u="sng">
                <a:solidFill>
                  <a:srgbClr val="1B1464"/>
                </a:solidFill>
                <a:latin typeface="Helvetica" panose="020B0403020202020204" pitchFamily="34" charset="0"/>
              </a:rPr>
              <a:t>Unmeasured</a:t>
            </a: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 B2B Brands: Monthly Website Unique Visitors (000) Comparison</a:t>
            </a:r>
          </a:p>
          <a:p>
            <a:pPr marL="0" marR="0" lvl="0" indent="0" algn="ctr" defTabSz="586082"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Based Over a Four-Year Time Period: Apr ‘18 – Apr ‘22</a:t>
            </a:r>
          </a:p>
        </p:txBody>
      </p:sp>
      <p:pic>
        <p:nvPicPr>
          <p:cNvPr id="18" name="Picture 4" descr="ABM Industries - Wikipedia">
            <a:extLst>
              <a:ext uri="{FF2B5EF4-FFF2-40B4-BE49-F238E27FC236}">
                <a16:creationId xmlns:a16="http://schemas.microsoft.com/office/drawing/2014/main" id="{268A7EB1-5BF0-9A3F-35E4-3735DBCCC0D0}"/>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2188560" y="3399520"/>
            <a:ext cx="1170049" cy="64547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BlueVine Logos &amp; Brand Assets | Brandfetch">
            <a:extLst>
              <a:ext uri="{FF2B5EF4-FFF2-40B4-BE49-F238E27FC236}">
                <a16:creationId xmlns:a16="http://schemas.microsoft.com/office/drawing/2014/main" id="{2E9ED47C-C99F-5269-2BE8-1BD20F7469C3}"/>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1913220" y="4250355"/>
            <a:ext cx="1720728" cy="31686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6" descr="Logo Image Files">
            <a:extLst>
              <a:ext uri="{FF2B5EF4-FFF2-40B4-BE49-F238E27FC236}">
                <a16:creationId xmlns:a16="http://schemas.microsoft.com/office/drawing/2014/main" id="{E2AB5C80-9B89-354E-F841-9F2B6D775C0F}"/>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1985029" y="4798948"/>
            <a:ext cx="1577110" cy="52406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8" descr="ServiceNow Logo and symbol, meaning, history, PNG">
            <a:extLst>
              <a:ext uri="{FF2B5EF4-FFF2-40B4-BE49-F238E27FC236}">
                <a16:creationId xmlns:a16="http://schemas.microsoft.com/office/drawing/2014/main" id="{32EC1BCA-6A58-AB06-9E01-7010C02A37CA}"/>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t="38203" b="35227"/>
          <a:stretch/>
        </p:blipFill>
        <p:spPr bwMode="auto">
          <a:xfrm>
            <a:off x="1825604" y="5588642"/>
            <a:ext cx="1895961" cy="31686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hlinkClick r:id="rId3"/>
            <a:extLst>
              <a:ext uri="{FF2B5EF4-FFF2-40B4-BE49-F238E27FC236}">
                <a16:creationId xmlns:a16="http://schemas.microsoft.com/office/drawing/2014/main" id="{BBE5A65B-0C8A-EA37-763A-4B4F552B7B7E}"/>
              </a:ext>
            </a:extLst>
          </p:cNvPr>
          <p:cNvSpPr txBox="1"/>
          <p:nvPr/>
        </p:nvSpPr>
        <p:spPr>
          <a:xfrm>
            <a:off x="10482763" y="1152898"/>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grpSp>
        <p:nvGrpSpPr>
          <p:cNvPr id="6" name="Group 5">
            <a:extLst>
              <a:ext uri="{FF2B5EF4-FFF2-40B4-BE49-F238E27FC236}">
                <a16:creationId xmlns:a16="http://schemas.microsoft.com/office/drawing/2014/main" id="{FC0C313B-AA3B-2108-2DF6-0991138B0E6A}"/>
              </a:ext>
            </a:extLst>
          </p:cNvPr>
          <p:cNvGrpSpPr/>
          <p:nvPr/>
        </p:nvGrpSpPr>
        <p:grpSpPr>
          <a:xfrm>
            <a:off x="63874" y="1501107"/>
            <a:ext cx="3050997" cy="443966"/>
            <a:chOff x="3835233" y="3715337"/>
            <a:chExt cx="3050997" cy="443966"/>
          </a:xfrm>
        </p:grpSpPr>
        <p:pic>
          <p:nvPicPr>
            <p:cNvPr id="7" name="Picture 6">
              <a:extLst>
                <a:ext uri="{FF2B5EF4-FFF2-40B4-BE49-F238E27FC236}">
                  <a16:creationId xmlns:a16="http://schemas.microsoft.com/office/drawing/2014/main" id="{6E8D9418-1291-5378-D60F-4CDBB929D438}"/>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835233" y="3715337"/>
              <a:ext cx="1389471" cy="443966"/>
            </a:xfrm>
            <a:prstGeom prst="rect">
              <a:avLst/>
            </a:prstGeom>
          </p:spPr>
        </p:pic>
        <p:pic>
          <p:nvPicPr>
            <p:cNvPr id="8" name="Picture 7">
              <a:extLst>
                <a:ext uri="{FF2B5EF4-FFF2-40B4-BE49-F238E27FC236}">
                  <a16:creationId xmlns:a16="http://schemas.microsoft.com/office/drawing/2014/main" id="{3500463D-118E-3A2F-6DB4-19E5A1266C8D}"/>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r="33073"/>
            <a:stretch/>
          </p:blipFill>
          <p:spPr>
            <a:xfrm>
              <a:off x="5296714" y="3725911"/>
              <a:ext cx="1589516" cy="374871"/>
            </a:xfrm>
            <a:prstGeom prst="rect">
              <a:avLst/>
            </a:prstGeom>
          </p:spPr>
        </p:pic>
      </p:grpSp>
    </p:spTree>
    <p:extLst>
      <p:ext uri="{BB962C8B-B14F-4D97-AF65-F5344CB8AC3E}">
        <p14:creationId xmlns:p14="http://schemas.microsoft.com/office/powerpoint/2010/main" val="1469353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C3AF1C00-4CD9-4211-B079-7B3EC1A85AF7}"/>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TextBox 99">
            <a:hlinkClick r:id="rId3"/>
            <a:extLst>
              <a:ext uri="{FF2B5EF4-FFF2-40B4-BE49-F238E27FC236}">
                <a16:creationId xmlns:a16="http://schemas.microsoft.com/office/drawing/2014/main" id="{39FA2B98-684B-4710-876B-354541CC806A}"/>
              </a:ext>
            </a:extLst>
          </p:cNvPr>
          <p:cNvSpPr txBox="1"/>
          <p:nvPr/>
        </p:nvSpPr>
        <p:spPr>
          <a:xfrm>
            <a:off x="10482763" y="1152898"/>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sp>
        <p:nvSpPr>
          <p:cNvPr id="20" name="Rectangle 19">
            <a:extLst>
              <a:ext uri="{FF2B5EF4-FFF2-40B4-BE49-F238E27FC236}">
                <a16:creationId xmlns:a16="http://schemas.microsoft.com/office/drawing/2014/main" id="{F5290E3C-D913-4324-9F7C-7AB204FAA4D7}"/>
              </a:ext>
            </a:extLst>
          </p:cNvPr>
          <p:cNvSpPr/>
          <p:nvPr/>
        </p:nvSpPr>
        <p:spPr>
          <a:xfrm>
            <a:off x="34691" y="269710"/>
            <a:ext cx="10418888"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Affordable entertainment at the </a:t>
            </a:r>
            <a:r>
              <a:rPr lang="en-US" sz="2600" b="1">
                <a:solidFill>
                  <a:srgbClr val="ED3C8D"/>
                </a:solidFill>
                <a:latin typeface="Helvetica" pitchFamily="2" charset="0"/>
              </a:rPr>
              <a:t>cinema</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 </a:t>
            </a:r>
            <a:r>
              <a:rPr lang="en-US" sz="2600" b="1">
                <a:solidFill>
                  <a:srgbClr val="1B1464"/>
                </a:solidFill>
                <a:latin typeface="Helvetica" pitchFamily="2" charset="0"/>
              </a:rPr>
              <a:t>T</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he cost of a movie ticket is much more affordable than other popular local activities</a:t>
            </a:r>
          </a:p>
        </p:txBody>
      </p:sp>
      <p:pic>
        <p:nvPicPr>
          <p:cNvPr id="26" name="Picture 25">
            <a:extLst>
              <a:ext uri="{FF2B5EF4-FFF2-40B4-BE49-F238E27FC236}">
                <a16:creationId xmlns:a16="http://schemas.microsoft.com/office/drawing/2014/main" id="{44BE4B88-8BB0-4B12-9E1E-1C593B73C134}"/>
              </a:ext>
            </a:extLst>
          </p:cNvPr>
          <p:cNvPicPr>
            <a:picLocks noChangeAspect="1"/>
          </p:cNvPicPr>
          <p:nvPr/>
        </p:nvPicPr>
        <p:blipFill rotWithShape="1">
          <a:blip r:embed="rId4"/>
          <a:srcRect l="4181" t="95080" r="-1"/>
          <a:stretch/>
        </p:blipFill>
        <p:spPr>
          <a:xfrm>
            <a:off x="483207" y="6507893"/>
            <a:ext cx="11708793" cy="350107"/>
          </a:xfrm>
          <a:prstGeom prst="rect">
            <a:avLst/>
          </a:prstGeom>
        </p:spPr>
      </p:pic>
      <p:sp>
        <p:nvSpPr>
          <p:cNvPr id="27" name="Slide Number Placeholder 5">
            <a:extLst>
              <a:ext uri="{FF2B5EF4-FFF2-40B4-BE49-F238E27FC236}">
                <a16:creationId xmlns:a16="http://schemas.microsoft.com/office/drawing/2014/main" id="{1C65133A-83A9-4BB7-A593-F63AAC6197BB}"/>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3" name="Rectangle 42">
            <a:extLst>
              <a:ext uri="{FF2B5EF4-FFF2-40B4-BE49-F238E27FC236}">
                <a16:creationId xmlns:a16="http://schemas.microsoft.com/office/drawing/2014/main" id="{1CB0E71E-025E-45C5-BB02-34D3C02B6020}"/>
              </a:ext>
            </a:extLst>
          </p:cNvPr>
          <p:cNvSpPr/>
          <p:nvPr/>
        </p:nvSpPr>
        <p:spPr>
          <a:xfrm>
            <a:off x="483206" y="6586959"/>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15" name="Picture 14">
            <a:hlinkClick r:id="rId3"/>
            <a:extLst>
              <a:ext uri="{FF2B5EF4-FFF2-40B4-BE49-F238E27FC236}">
                <a16:creationId xmlns:a16="http://schemas.microsoft.com/office/drawing/2014/main" id="{3AF5E7E9-6D19-B977-85F2-352E7FA86BF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325348" y="152477"/>
            <a:ext cx="1734378" cy="975588"/>
          </a:xfrm>
          <a:prstGeom prst="rect">
            <a:avLst/>
          </a:prstGeom>
          <a:ln>
            <a:solidFill>
              <a:srgbClr val="1B1464"/>
            </a:solidFill>
          </a:ln>
        </p:spPr>
      </p:pic>
      <p:grpSp>
        <p:nvGrpSpPr>
          <p:cNvPr id="2" name="Group 1">
            <a:extLst>
              <a:ext uri="{FF2B5EF4-FFF2-40B4-BE49-F238E27FC236}">
                <a16:creationId xmlns:a16="http://schemas.microsoft.com/office/drawing/2014/main" id="{D6B12D72-8093-A48E-F73B-5D64C7EDD8F9}"/>
              </a:ext>
            </a:extLst>
          </p:cNvPr>
          <p:cNvGrpSpPr/>
          <p:nvPr/>
        </p:nvGrpSpPr>
        <p:grpSpPr>
          <a:xfrm>
            <a:off x="0" y="1497562"/>
            <a:ext cx="2440178" cy="508231"/>
            <a:chOff x="333914" y="3624351"/>
            <a:chExt cx="2440178" cy="508231"/>
          </a:xfrm>
        </p:grpSpPr>
        <p:pic>
          <p:nvPicPr>
            <p:cNvPr id="3" name="Picture 2" descr="A picture containing text&#10;&#10;Description automatically generated">
              <a:extLst>
                <a:ext uri="{FF2B5EF4-FFF2-40B4-BE49-F238E27FC236}">
                  <a16:creationId xmlns:a16="http://schemas.microsoft.com/office/drawing/2014/main" id="{A737E4FC-DCB9-9CDB-2447-2DAFF56518B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654816" y="3646462"/>
              <a:ext cx="1119276" cy="486120"/>
            </a:xfrm>
            <a:prstGeom prst="rect">
              <a:avLst/>
            </a:prstGeom>
          </p:spPr>
        </p:pic>
        <p:pic>
          <p:nvPicPr>
            <p:cNvPr id="5" name="Picture 4" descr="Logo&#10;&#10;Description automatically generated with low confidence">
              <a:extLst>
                <a:ext uri="{FF2B5EF4-FFF2-40B4-BE49-F238E27FC236}">
                  <a16:creationId xmlns:a16="http://schemas.microsoft.com/office/drawing/2014/main" id="{9C614D8D-F0BB-7DEC-F2DD-25EDF129A5B2}"/>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3914" y="3624351"/>
              <a:ext cx="1410542" cy="491984"/>
            </a:xfrm>
            <a:prstGeom prst="rect">
              <a:avLst/>
            </a:prstGeom>
          </p:spPr>
        </p:pic>
      </p:grpSp>
      <p:sp>
        <p:nvSpPr>
          <p:cNvPr id="9" name="Rectangle: Rounded Corners 8">
            <a:extLst>
              <a:ext uri="{FF2B5EF4-FFF2-40B4-BE49-F238E27FC236}">
                <a16:creationId xmlns:a16="http://schemas.microsoft.com/office/drawing/2014/main" id="{68D2AAD9-F7FA-2886-79C3-7717E0D71819}"/>
              </a:ext>
            </a:extLst>
          </p:cNvPr>
          <p:cNvSpPr/>
          <p:nvPr/>
        </p:nvSpPr>
        <p:spPr>
          <a:xfrm>
            <a:off x="138426" y="2423422"/>
            <a:ext cx="11915148" cy="651916"/>
          </a:xfrm>
          <a:prstGeom prst="roundRect">
            <a:avLst/>
          </a:prstGeom>
          <a:solidFill>
            <a:srgbClr val="E2E8F1"/>
          </a:solidFill>
          <a:ln>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A74F2064-4C23-6275-A487-9044E303B043}"/>
              </a:ext>
            </a:extLst>
          </p:cNvPr>
          <p:cNvSpPr txBox="1"/>
          <p:nvPr/>
        </p:nvSpPr>
        <p:spPr>
          <a:xfrm>
            <a:off x="472837" y="6222226"/>
            <a:ext cx="1158073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VAB analysis of pricing available on the specific venues’ websites for the cost of activities based on the appropriate location as of 3/24 *Location in Boise, ID. Markets were selected from ABCD counties as categorized by Nielsen based on U.S. Census Bureau population data and metro areas. </a:t>
            </a:r>
            <a:endPar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endParaRPr>
          </a:p>
        </p:txBody>
      </p:sp>
      <p:sp>
        <p:nvSpPr>
          <p:cNvPr id="13" name="TextBox 12">
            <a:extLst>
              <a:ext uri="{FF2B5EF4-FFF2-40B4-BE49-F238E27FC236}">
                <a16:creationId xmlns:a16="http://schemas.microsoft.com/office/drawing/2014/main" id="{4DDA0462-D503-700C-AE73-7825F51571F5}"/>
              </a:ext>
            </a:extLst>
          </p:cNvPr>
          <p:cNvSpPr txBox="1"/>
          <p:nvPr/>
        </p:nvSpPr>
        <p:spPr>
          <a:xfrm>
            <a:off x="1" y="1508958"/>
            <a:ext cx="12192000"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Entertainment Costs Across Different Market Sizes</a:t>
            </a:r>
            <a:endParaRPr kumimoji="0" lang="en-US" sz="1400" b="0" i="0" u="sng" strike="noStrike" kern="1200" cap="none" spc="0" normalizeH="0" baseline="0" noProof="0">
              <a:ln>
                <a:noFill/>
              </a:ln>
              <a:solidFill>
                <a:prstClr val="black"/>
              </a:solidFill>
              <a:effectLst/>
              <a:uLnTx/>
              <a:uFillTx/>
              <a:latin typeface="Helvetica" panose="020B0403020202020204" pitchFamily="34" charset="0"/>
              <a:ea typeface="+mn-ea"/>
              <a:cs typeface="+mn-cs"/>
            </a:endParaRPr>
          </a:p>
        </p:txBody>
      </p:sp>
      <p:sp>
        <p:nvSpPr>
          <p:cNvPr id="14" name="TextBox 13">
            <a:extLst>
              <a:ext uri="{FF2B5EF4-FFF2-40B4-BE49-F238E27FC236}">
                <a16:creationId xmlns:a16="http://schemas.microsoft.com/office/drawing/2014/main" id="{4D768216-4593-7E90-F0A0-F5B0CE586CA1}"/>
              </a:ext>
            </a:extLst>
          </p:cNvPr>
          <p:cNvSpPr txBox="1"/>
          <p:nvPr/>
        </p:nvSpPr>
        <p:spPr>
          <a:xfrm>
            <a:off x="971171" y="2018896"/>
            <a:ext cx="2660136"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Activity</a:t>
            </a:r>
            <a:endParaRPr kumimoji="0" lang="en-US" sz="1400" b="0" i="0" u="none" strike="noStrike" kern="1200" cap="none" spc="0" normalizeH="0" baseline="0" noProof="0">
              <a:ln>
                <a:noFill/>
              </a:ln>
              <a:solidFill>
                <a:prstClr val="black"/>
              </a:solidFill>
              <a:effectLst/>
              <a:uLnTx/>
              <a:uFillTx/>
              <a:latin typeface="Helvetica" panose="020B0403020202020204" pitchFamily="34" charset="0"/>
              <a:ea typeface="+mn-ea"/>
              <a:cs typeface="+mn-cs"/>
            </a:endParaRPr>
          </a:p>
        </p:txBody>
      </p:sp>
      <p:sp>
        <p:nvSpPr>
          <p:cNvPr id="17" name="TextBox 16">
            <a:extLst>
              <a:ext uri="{FF2B5EF4-FFF2-40B4-BE49-F238E27FC236}">
                <a16:creationId xmlns:a16="http://schemas.microsoft.com/office/drawing/2014/main" id="{64A608D1-B64F-2E3A-7052-5AF868D0B194}"/>
              </a:ext>
            </a:extLst>
          </p:cNvPr>
          <p:cNvSpPr txBox="1"/>
          <p:nvPr/>
        </p:nvSpPr>
        <p:spPr>
          <a:xfrm>
            <a:off x="3838229" y="1914467"/>
            <a:ext cx="1770435" cy="43858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New York City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(County ‘A’)</a:t>
            </a:r>
          </a:p>
        </p:txBody>
      </p:sp>
      <p:sp>
        <p:nvSpPr>
          <p:cNvPr id="18" name="TextBox 17">
            <a:extLst>
              <a:ext uri="{FF2B5EF4-FFF2-40B4-BE49-F238E27FC236}">
                <a16:creationId xmlns:a16="http://schemas.microsoft.com/office/drawing/2014/main" id="{9ED29768-3364-2802-C3D5-D97199B2D8F5}"/>
              </a:ext>
            </a:extLst>
          </p:cNvPr>
          <p:cNvSpPr txBox="1"/>
          <p:nvPr/>
        </p:nvSpPr>
        <p:spPr>
          <a:xfrm>
            <a:off x="5719508" y="1914467"/>
            <a:ext cx="1998599" cy="43858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Cleveland, OH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(County ‘B’)</a:t>
            </a:r>
            <a:endParaRPr kumimoji="0" lang="en-US" sz="1000" b="0" i="0" u="none" strike="noStrike" kern="1200" cap="none" spc="0" normalizeH="0" baseline="0" noProof="0">
              <a:ln>
                <a:noFill/>
              </a:ln>
              <a:solidFill>
                <a:prstClr val="black"/>
              </a:solidFill>
              <a:effectLst/>
              <a:uLnTx/>
              <a:uFillTx/>
              <a:latin typeface="Helvetica" panose="020B0403020202020204" pitchFamily="34" charset="0"/>
              <a:ea typeface="+mn-ea"/>
              <a:cs typeface="+mn-cs"/>
            </a:endParaRPr>
          </a:p>
        </p:txBody>
      </p:sp>
      <p:sp>
        <p:nvSpPr>
          <p:cNvPr id="21" name="TextBox 20">
            <a:extLst>
              <a:ext uri="{FF2B5EF4-FFF2-40B4-BE49-F238E27FC236}">
                <a16:creationId xmlns:a16="http://schemas.microsoft.com/office/drawing/2014/main" id="{D3F1BF7F-F5A2-DC94-2B34-7D7B152B2F0C}"/>
              </a:ext>
            </a:extLst>
          </p:cNvPr>
          <p:cNvSpPr txBox="1"/>
          <p:nvPr/>
        </p:nvSpPr>
        <p:spPr>
          <a:xfrm>
            <a:off x="7892451" y="1914467"/>
            <a:ext cx="1872226" cy="43858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Des Moines, 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(County ‘C’)</a:t>
            </a:r>
            <a:endParaRPr kumimoji="0" lang="en-US" sz="1000" b="0" i="0" u="none" strike="noStrike" kern="1200" cap="none" spc="0" normalizeH="0" baseline="0" noProof="0">
              <a:ln>
                <a:noFill/>
              </a:ln>
              <a:solidFill>
                <a:prstClr val="black"/>
              </a:solidFill>
              <a:effectLst/>
              <a:uLnTx/>
              <a:uFillTx/>
              <a:latin typeface="Helvetica" panose="020B0403020202020204" pitchFamily="34" charset="0"/>
              <a:ea typeface="+mn-ea"/>
              <a:cs typeface="+mn-cs"/>
            </a:endParaRPr>
          </a:p>
        </p:txBody>
      </p:sp>
      <p:sp>
        <p:nvSpPr>
          <p:cNvPr id="22" name="TextBox 21">
            <a:extLst>
              <a:ext uri="{FF2B5EF4-FFF2-40B4-BE49-F238E27FC236}">
                <a16:creationId xmlns:a16="http://schemas.microsoft.com/office/drawing/2014/main" id="{DC9A6680-70F2-AD58-110B-68E5B4BC1C8D}"/>
              </a:ext>
            </a:extLst>
          </p:cNvPr>
          <p:cNvSpPr txBox="1"/>
          <p:nvPr/>
        </p:nvSpPr>
        <p:spPr>
          <a:xfrm>
            <a:off x="10078720" y="1920512"/>
            <a:ext cx="1816908" cy="43858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Bakersfield, CA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(County ‘D’)</a:t>
            </a:r>
            <a:endParaRPr kumimoji="0" lang="en-US" sz="1000" b="0" i="0" u="none" strike="noStrike" kern="1200" cap="none" spc="0" normalizeH="0" baseline="0" noProof="0">
              <a:ln>
                <a:noFill/>
              </a:ln>
              <a:solidFill>
                <a:prstClr val="black"/>
              </a:solidFill>
              <a:effectLst/>
              <a:uLnTx/>
              <a:uFillTx/>
              <a:latin typeface="Helvetica" panose="020B0403020202020204" pitchFamily="34" charset="0"/>
              <a:ea typeface="+mn-ea"/>
              <a:cs typeface="+mn-cs"/>
            </a:endParaRPr>
          </a:p>
        </p:txBody>
      </p:sp>
      <p:cxnSp>
        <p:nvCxnSpPr>
          <p:cNvPr id="24" name="Straight Connector 23">
            <a:extLst>
              <a:ext uri="{FF2B5EF4-FFF2-40B4-BE49-F238E27FC236}">
                <a16:creationId xmlns:a16="http://schemas.microsoft.com/office/drawing/2014/main" id="{B0758DDF-DCEA-BD55-1CBB-5E9F2C210396}"/>
              </a:ext>
            </a:extLst>
          </p:cNvPr>
          <p:cNvCxnSpPr>
            <a:cxnSpLocks/>
          </p:cNvCxnSpPr>
          <p:nvPr/>
        </p:nvCxnSpPr>
        <p:spPr>
          <a:xfrm>
            <a:off x="9888220" y="1941874"/>
            <a:ext cx="0" cy="4268597"/>
          </a:xfrm>
          <a:prstGeom prst="line">
            <a:avLst/>
          </a:prstGeom>
          <a:ln w="12700">
            <a:solidFill>
              <a:srgbClr val="1B1464"/>
            </a:solidFill>
            <a:prstDash val="lg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76A469D-6B0D-078F-2E42-EE600A6636A8}"/>
              </a:ext>
            </a:extLst>
          </p:cNvPr>
          <p:cNvCxnSpPr>
            <a:cxnSpLocks/>
          </p:cNvCxnSpPr>
          <p:nvPr/>
        </p:nvCxnSpPr>
        <p:spPr>
          <a:xfrm>
            <a:off x="7749603" y="1941874"/>
            <a:ext cx="0" cy="4268597"/>
          </a:xfrm>
          <a:prstGeom prst="line">
            <a:avLst/>
          </a:prstGeom>
          <a:ln w="12700">
            <a:solidFill>
              <a:srgbClr val="1B1464"/>
            </a:solidFill>
            <a:prstDash val="lg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C5F4BFE-0676-099E-EB7B-317E759CB82A}"/>
              </a:ext>
            </a:extLst>
          </p:cNvPr>
          <p:cNvCxnSpPr>
            <a:cxnSpLocks/>
          </p:cNvCxnSpPr>
          <p:nvPr/>
        </p:nvCxnSpPr>
        <p:spPr>
          <a:xfrm flipH="1">
            <a:off x="5644593" y="1941874"/>
            <a:ext cx="17511" cy="4243776"/>
          </a:xfrm>
          <a:prstGeom prst="line">
            <a:avLst/>
          </a:prstGeom>
          <a:ln w="12700">
            <a:solidFill>
              <a:srgbClr val="1B1464"/>
            </a:solidFill>
            <a:prstDash val="lg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FDBE153-E3F8-D77C-DFBD-12EBC1735E4A}"/>
              </a:ext>
            </a:extLst>
          </p:cNvPr>
          <p:cNvCxnSpPr>
            <a:cxnSpLocks/>
          </p:cNvCxnSpPr>
          <p:nvPr/>
        </p:nvCxnSpPr>
        <p:spPr>
          <a:xfrm flipH="1">
            <a:off x="3765133" y="1941874"/>
            <a:ext cx="8037" cy="4243776"/>
          </a:xfrm>
          <a:prstGeom prst="line">
            <a:avLst/>
          </a:prstGeom>
          <a:ln w="12700">
            <a:solidFill>
              <a:srgbClr val="1B1464"/>
            </a:solidFill>
            <a:prstDash val="lg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BBBFAD4-6F18-366F-600A-0CC0CD467F75}"/>
              </a:ext>
            </a:extLst>
          </p:cNvPr>
          <p:cNvCxnSpPr>
            <a:cxnSpLocks/>
          </p:cNvCxnSpPr>
          <p:nvPr/>
        </p:nvCxnSpPr>
        <p:spPr>
          <a:xfrm>
            <a:off x="411419" y="2339076"/>
            <a:ext cx="11642155"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1485A5A-9752-2979-9FDD-F7B1E378D122}"/>
              </a:ext>
            </a:extLst>
          </p:cNvPr>
          <p:cNvSpPr txBox="1"/>
          <p:nvPr/>
        </p:nvSpPr>
        <p:spPr>
          <a:xfrm>
            <a:off x="4057060" y="2407775"/>
            <a:ext cx="133277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3462">
                  <a:solidFill>
                    <a:prstClr val="black"/>
                  </a:solidFill>
                  <a:prstDash val="solid"/>
                </a:ln>
                <a:solidFill>
                  <a:srgbClr val="00BFF2"/>
                </a:solidFill>
                <a:effectLst/>
                <a:uLnTx/>
                <a:uFillTx/>
                <a:latin typeface="Helvetica" panose="020B0604020202020204" pitchFamily="34" charset="0"/>
                <a:ea typeface="+mn-ea"/>
                <a:cs typeface="Helvetica" panose="020B0604020202020204" pitchFamily="34" charset="0"/>
              </a:rPr>
              <a:t>$19.65</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70C0130F-072B-17EB-90EB-EC4109FAE439}"/>
              </a:ext>
            </a:extLst>
          </p:cNvPr>
          <p:cNvSpPr txBox="1"/>
          <p:nvPr/>
        </p:nvSpPr>
        <p:spPr>
          <a:xfrm>
            <a:off x="6041135" y="2407775"/>
            <a:ext cx="135534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3462">
                  <a:solidFill>
                    <a:prstClr val="black"/>
                  </a:solidFill>
                  <a:prstDash val="solid"/>
                </a:ln>
                <a:solidFill>
                  <a:srgbClr val="00BFF2"/>
                </a:solidFill>
                <a:effectLst/>
                <a:uLnTx/>
                <a:uFillTx/>
                <a:latin typeface="Helvetica" panose="020B0604020202020204" pitchFamily="34" charset="0"/>
                <a:ea typeface="+mn-ea"/>
                <a:cs typeface="Helvetica" panose="020B0604020202020204" pitchFamily="34" charset="0"/>
              </a:rPr>
              <a:t>$10.25</a:t>
            </a:r>
          </a:p>
        </p:txBody>
      </p:sp>
      <p:sp>
        <p:nvSpPr>
          <p:cNvPr id="33" name="TextBox 32">
            <a:extLst>
              <a:ext uri="{FF2B5EF4-FFF2-40B4-BE49-F238E27FC236}">
                <a16:creationId xmlns:a16="http://schemas.microsoft.com/office/drawing/2014/main" id="{D0944E33-9D0F-B585-D90B-B718EFFCA448}"/>
              </a:ext>
            </a:extLst>
          </p:cNvPr>
          <p:cNvSpPr txBox="1"/>
          <p:nvPr/>
        </p:nvSpPr>
        <p:spPr>
          <a:xfrm>
            <a:off x="8150894" y="2407775"/>
            <a:ext cx="135534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3462">
                  <a:solidFill>
                    <a:prstClr val="black"/>
                  </a:solidFill>
                  <a:prstDash val="solid"/>
                </a:ln>
                <a:solidFill>
                  <a:srgbClr val="00BFF2"/>
                </a:solidFill>
                <a:effectLst/>
                <a:uLnTx/>
                <a:uFillTx/>
                <a:latin typeface="Helvetica" panose="020B0604020202020204" pitchFamily="34" charset="0"/>
                <a:ea typeface="+mn-ea"/>
                <a:cs typeface="Helvetica" panose="020B0604020202020204" pitchFamily="34" charset="0"/>
              </a:rPr>
              <a:t>$11.24</a:t>
            </a:r>
          </a:p>
        </p:txBody>
      </p:sp>
      <p:sp>
        <p:nvSpPr>
          <p:cNvPr id="34" name="TextBox 33">
            <a:extLst>
              <a:ext uri="{FF2B5EF4-FFF2-40B4-BE49-F238E27FC236}">
                <a16:creationId xmlns:a16="http://schemas.microsoft.com/office/drawing/2014/main" id="{FF6D25ED-1616-B689-36CC-7B3D1C85A35E}"/>
              </a:ext>
            </a:extLst>
          </p:cNvPr>
          <p:cNvSpPr txBox="1"/>
          <p:nvPr/>
        </p:nvSpPr>
        <p:spPr>
          <a:xfrm>
            <a:off x="10316279" y="2407775"/>
            <a:ext cx="132450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3462">
                  <a:solidFill>
                    <a:prstClr val="black"/>
                  </a:solidFill>
                  <a:prstDash val="solid"/>
                </a:ln>
                <a:solidFill>
                  <a:srgbClr val="00BFF2"/>
                </a:solidFill>
                <a:effectLst/>
                <a:uLnTx/>
                <a:uFillTx/>
                <a:latin typeface="Helvetica" panose="020B0604020202020204" pitchFamily="34" charset="0"/>
                <a:ea typeface="+mn-ea"/>
                <a:cs typeface="Helvetica" panose="020B0604020202020204" pitchFamily="34" charset="0"/>
              </a:rPr>
              <a:t>$13.75</a:t>
            </a:r>
          </a:p>
        </p:txBody>
      </p:sp>
      <p:sp>
        <p:nvSpPr>
          <p:cNvPr id="35" name="TextBox 34">
            <a:extLst>
              <a:ext uri="{FF2B5EF4-FFF2-40B4-BE49-F238E27FC236}">
                <a16:creationId xmlns:a16="http://schemas.microsoft.com/office/drawing/2014/main" id="{C910C304-80D9-0138-3A6F-C4215FE7A572}"/>
              </a:ext>
            </a:extLst>
          </p:cNvPr>
          <p:cNvSpPr txBox="1"/>
          <p:nvPr/>
        </p:nvSpPr>
        <p:spPr>
          <a:xfrm>
            <a:off x="1314219" y="2449190"/>
            <a:ext cx="197404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Movie Tickets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From Fandango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1 Adult Ticket</a:t>
            </a:r>
          </a:p>
        </p:txBody>
      </p:sp>
      <p:pic>
        <p:nvPicPr>
          <p:cNvPr id="36" name="Picture 35" descr="A picture containing icon&#10;&#10;Description automatically generated">
            <a:extLst>
              <a:ext uri="{FF2B5EF4-FFF2-40B4-BE49-F238E27FC236}">
                <a16:creationId xmlns:a16="http://schemas.microsoft.com/office/drawing/2014/main" id="{3547FF00-3C3D-ED36-8C02-34F5E796B09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89038" y="2469631"/>
            <a:ext cx="529622" cy="529622"/>
          </a:xfrm>
          <a:prstGeom prst="rect">
            <a:avLst/>
          </a:prstGeom>
        </p:spPr>
      </p:pic>
      <p:sp>
        <p:nvSpPr>
          <p:cNvPr id="37" name="TextBox 36">
            <a:extLst>
              <a:ext uri="{FF2B5EF4-FFF2-40B4-BE49-F238E27FC236}">
                <a16:creationId xmlns:a16="http://schemas.microsoft.com/office/drawing/2014/main" id="{7B1B1A0A-DC2A-79D4-6DAB-A5EE5C606833}"/>
              </a:ext>
            </a:extLst>
          </p:cNvPr>
          <p:cNvSpPr txBox="1">
            <a:spLocks/>
          </p:cNvSpPr>
          <p:nvPr/>
        </p:nvSpPr>
        <p:spPr>
          <a:xfrm>
            <a:off x="4087413" y="3109434"/>
            <a:ext cx="127206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13462">
                  <a:solidFill>
                    <a:srgbClr val="1B1464"/>
                  </a:solidFill>
                  <a:prstDash val="solid"/>
                </a:ln>
                <a:solidFill>
                  <a:srgbClr val="1B1464"/>
                </a:solidFill>
                <a:effectLst/>
                <a:uLnTx/>
                <a:uFillTx/>
                <a:latin typeface="Helvetica" panose="020B0604020202020204" pitchFamily="34" charset="0"/>
                <a:ea typeface="+mn-ea"/>
                <a:cs typeface="Helvetica" panose="020B0604020202020204" pitchFamily="34" charset="0"/>
              </a:rPr>
              <a:t>$41.43</a:t>
            </a:r>
            <a:endParaRPr kumimoji="0" lang="en-US" sz="2400" b="0" i="0" u="none" strike="noStrike" kern="1200" cap="none" spc="0" normalizeH="0" baseline="0" noProof="0">
              <a:ln>
                <a:solidFill>
                  <a:srgbClr val="1B1464"/>
                </a:solidFill>
              </a:ln>
              <a:solidFill>
                <a:srgbClr val="1B1464"/>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EF18EEC9-34DA-D697-D358-014ADFC6FBBF}"/>
              </a:ext>
            </a:extLst>
          </p:cNvPr>
          <p:cNvSpPr txBox="1"/>
          <p:nvPr/>
        </p:nvSpPr>
        <p:spPr>
          <a:xfrm>
            <a:off x="6082774" y="3109434"/>
            <a:ext cx="127206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13462">
                  <a:solidFill>
                    <a:srgbClr val="1B1464"/>
                  </a:solidFill>
                  <a:prstDash val="solid"/>
                </a:ln>
                <a:solidFill>
                  <a:srgbClr val="1B1464"/>
                </a:solidFill>
                <a:effectLst/>
                <a:uLnTx/>
                <a:uFillTx/>
                <a:latin typeface="Helvetica" panose="020B0604020202020204" pitchFamily="34" charset="0"/>
                <a:ea typeface="+mn-ea"/>
                <a:cs typeface="Helvetica" panose="020B0604020202020204" pitchFamily="34" charset="0"/>
              </a:rPr>
              <a:t>$20.16</a:t>
            </a:r>
          </a:p>
        </p:txBody>
      </p:sp>
      <p:sp>
        <p:nvSpPr>
          <p:cNvPr id="39" name="TextBox 38">
            <a:extLst>
              <a:ext uri="{FF2B5EF4-FFF2-40B4-BE49-F238E27FC236}">
                <a16:creationId xmlns:a16="http://schemas.microsoft.com/office/drawing/2014/main" id="{205E2681-A2A7-FD68-07F3-8301B0949AB4}"/>
              </a:ext>
            </a:extLst>
          </p:cNvPr>
          <p:cNvSpPr txBox="1"/>
          <p:nvPr/>
        </p:nvSpPr>
        <p:spPr>
          <a:xfrm>
            <a:off x="8192531" y="3109434"/>
            <a:ext cx="127206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13462">
                  <a:solidFill>
                    <a:srgbClr val="1B1464"/>
                  </a:solidFill>
                  <a:prstDash val="solid"/>
                </a:ln>
                <a:solidFill>
                  <a:srgbClr val="1B1464"/>
                </a:solidFill>
                <a:effectLst/>
                <a:uLnTx/>
                <a:uFillTx/>
                <a:latin typeface="Helvetica" panose="020B0604020202020204" pitchFamily="34" charset="0"/>
                <a:ea typeface="+mn-ea"/>
                <a:cs typeface="Helvetica" panose="020B0604020202020204" pitchFamily="34" charset="0"/>
              </a:rPr>
              <a:t>$13.50</a:t>
            </a:r>
          </a:p>
        </p:txBody>
      </p:sp>
      <p:sp>
        <p:nvSpPr>
          <p:cNvPr id="40" name="TextBox 39">
            <a:extLst>
              <a:ext uri="{FF2B5EF4-FFF2-40B4-BE49-F238E27FC236}">
                <a16:creationId xmlns:a16="http://schemas.microsoft.com/office/drawing/2014/main" id="{DA072F27-C099-846B-1EF7-D8FBD9747596}"/>
              </a:ext>
            </a:extLst>
          </p:cNvPr>
          <p:cNvSpPr txBox="1"/>
          <p:nvPr/>
        </p:nvSpPr>
        <p:spPr>
          <a:xfrm>
            <a:off x="10381095" y="3109434"/>
            <a:ext cx="127206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13462">
                  <a:solidFill>
                    <a:srgbClr val="1B1464"/>
                  </a:solidFill>
                  <a:prstDash val="solid"/>
                </a:ln>
                <a:solidFill>
                  <a:srgbClr val="1B1464"/>
                </a:solidFill>
                <a:effectLst/>
                <a:uLnTx/>
                <a:uFillTx/>
                <a:latin typeface="Helvetica" panose="020B0604020202020204" pitchFamily="34" charset="0"/>
                <a:ea typeface="+mn-ea"/>
                <a:cs typeface="Helvetica" panose="020B0604020202020204" pitchFamily="34" charset="0"/>
              </a:rPr>
              <a:t>$26.00</a:t>
            </a:r>
          </a:p>
        </p:txBody>
      </p:sp>
      <p:sp>
        <p:nvSpPr>
          <p:cNvPr id="41" name="TextBox 40">
            <a:extLst>
              <a:ext uri="{FF2B5EF4-FFF2-40B4-BE49-F238E27FC236}">
                <a16:creationId xmlns:a16="http://schemas.microsoft.com/office/drawing/2014/main" id="{2FBD5204-F6A5-937A-7C44-6B5151DD0AA4}"/>
              </a:ext>
            </a:extLst>
          </p:cNvPr>
          <p:cNvSpPr txBox="1"/>
          <p:nvPr/>
        </p:nvSpPr>
        <p:spPr>
          <a:xfrm>
            <a:off x="1097815" y="3132103"/>
            <a:ext cx="243091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Bowling</a:t>
            </a:r>
            <a:endParaRPr kumimoji="0" lang="en-US" sz="1000" b="1" i="0" u="sng" strike="noStrike" kern="1200" cap="none" spc="0" normalizeH="0" baseline="0" noProof="0">
              <a:ln>
                <a:noFill/>
              </a:ln>
              <a:solidFill>
                <a:srgbClr val="1B146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1 lane for 2 hours (Group of 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Price Per Person</a:t>
            </a:r>
          </a:p>
        </p:txBody>
      </p:sp>
      <p:pic>
        <p:nvPicPr>
          <p:cNvPr id="42" name="Picture 41" descr="A close-up of a logo&#10;&#10;Description automatically generated with low confidence">
            <a:extLst>
              <a:ext uri="{FF2B5EF4-FFF2-40B4-BE49-F238E27FC236}">
                <a16:creationId xmlns:a16="http://schemas.microsoft.com/office/drawing/2014/main" id="{C1FD1B1B-C8E7-5165-7D8C-BBBC7FF928C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91064" y="3166602"/>
            <a:ext cx="504176" cy="504176"/>
          </a:xfrm>
          <a:prstGeom prst="rect">
            <a:avLst/>
          </a:prstGeom>
        </p:spPr>
      </p:pic>
      <p:sp>
        <p:nvSpPr>
          <p:cNvPr id="44" name="TextBox 43">
            <a:extLst>
              <a:ext uri="{FF2B5EF4-FFF2-40B4-BE49-F238E27FC236}">
                <a16:creationId xmlns:a16="http://schemas.microsoft.com/office/drawing/2014/main" id="{9335B466-7D57-FB46-626C-4EB516766683}"/>
              </a:ext>
            </a:extLst>
          </p:cNvPr>
          <p:cNvSpPr txBox="1"/>
          <p:nvPr/>
        </p:nvSpPr>
        <p:spPr>
          <a:xfrm>
            <a:off x="4087413" y="3751191"/>
            <a:ext cx="127206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13462">
                  <a:solidFill>
                    <a:srgbClr val="1B1464"/>
                  </a:solidFill>
                  <a:prstDash val="solid"/>
                </a:ln>
                <a:solidFill>
                  <a:srgbClr val="4EBEA4"/>
                </a:solidFill>
                <a:effectLst/>
                <a:uLnTx/>
                <a:uFillTx/>
                <a:latin typeface="Helvetica" panose="020B0604020202020204" pitchFamily="34" charset="0"/>
                <a:ea typeface="+mn-ea"/>
                <a:cs typeface="Helvetica" panose="020B0604020202020204" pitchFamily="34" charset="0"/>
              </a:rPr>
              <a:t>$43.98</a:t>
            </a:r>
            <a:endParaRPr kumimoji="0" lang="en-US" sz="2400" b="0" i="0" u="none" strike="noStrike" kern="1200" cap="none" spc="0" normalizeH="0" baseline="0" noProof="0">
              <a:ln>
                <a:solidFill>
                  <a:srgbClr val="1B1464"/>
                </a:solidFill>
              </a:ln>
              <a:solidFill>
                <a:srgbClr val="4EBEA4"/>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EB40103A-B3E6-400E-A482-C6EA0AC1E6EB}"/>
              </a:ext>
            </a:extLst>
          </p:cNvPr>
          <p:cNvSpPr txBox="1"/>
          <p:nvPr/>
        </p:nvSpPr>
        <p:spPr>
          <a:xfrm>
            <a:off x="6082774" y="3751191"/>
            <a:ext cx="127206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13462">
                  <a:solidFill>
                    <a:srgbClr val="1B1464"/>
                  </a:solidFill>
                  <a:prstDash val="solid"/>
                </a:ln>
                <a:solidFill>
                  <a:srgbClr val="4EBEA4"/>
                </a:solidFill>
                <a:effectLst/>
                <a:uLnTx/>
                <a:uFillTx/>
                <a:latin typeface="Helvetica" panose="020B0604020202020204" pitchFamily="34" charset="0"/>
                <a:ea typeface="+mn-ea"/>
                <a:cs typeface="Helvetica" panose="020B0604020202020204" pitchFamily="34" charset="0"/>
              </a:rPr>
              <a:t>$25.98</a:t>
            </a:r>
            <a:endParaRPr kumimoji="0" lang="en-US" sz="2400" b="0" i="0" u="none" strike="noStrike" kern="1200" cap="none" spc="0" normalizeH="0" baseline="0" noProof="0">
              <a:ln>
                <a:solidFill>
                  <a:srgbClr val="1B1464"/>
                </a:solidFill>
              </a:ln>
              <a:solidFill>
                <a:srgbClr val="4EBEA4"/>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73C46E1C-180F-A86E-D4DF-C3C82BB21917}"/>
              </a:ext>
            </a:extLst>
          </p:cNvPr>
          <p:cNvSpPr txBox="1"/>
          <p:nvPr/>
        </p:nvSpPr>
        <p:spPr>
          <a:xfrm>
            <a:off x="8192531" y="3751191"/>
            <a:ext cx="127206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13462">
                  <a:solidFill>
                    <a:srgbClr val="1B1464"/>
                  </a:solidFill>
                  <a:prstDash val="solid"/>
                </a:ln>
                <a:solidFill>
                  <a:srgbClr val="4EBEA4"/>
                </a:solidFill>
                <a:effectLst/>
                <a:uLnTx/>
                <a:uFillTx/>
                <a:latin typeface="Helvetica" panose="020B0604020202020204" pitchFamily="34" charset="0"/>
                <a:ea typeface="+mn-ea"/>
                <a:cs typeface="Helvetica" panose="020B0604020202020204" pitchFamily="34" charset="0"/>
              </a:rPr>
              <a:t>$30.00</a:t>
            </a:r>
            <a:endParaRPr kumimoji="0" lang="en-US" sz="2400" b="0" i="0" u="none" strike="noStrike" kern="1200" cap="none" spc="0" normalizeH="0" baseline="0" noProof="0">
              <a:ln>
                <a:solidFill>
                  <a:srgbClr val="1B1464"/>
                </a:solidFill>
              </a:ln>
              <a:solidFill>
                <a:srgbClr val="4EBEA4"/>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748D4498-138B-CF74-EC3F-A02685C6BA5A}"/>
              </a:ext>
            </a:extLst>
          </p:cNvPr>
          <p:cNvSpPr txBox="1"/>
          <p:nvPr/>
        </p:nvSpPr>
        <p:spPr>
          <a:xfrm>
            <a:off x="10381095" y="3751191"/>
            <a:ext cx="127206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13462">
                  <a:solidFill>
                    <a:srgbClr val="1B1464"/>
                  </a:solidFill>
                  <a:prstDash val="solid"/>
                </a:ln>
                <a:solidFill>
                  <a:srgbClr val="4EBEA4"/>
                </a:solidFill>
                <a:effectLst/>
                <a:uLnTx/>
                <a:uFillTx/>
                <a:latin typeface="Helvetica" panose="020B0604020202020204" pitchFamily="34" charset="0"/>
                <a:ea typeface="+mn-ea"/>
                <a:cs typeface="Helvetica" panose="020B0604020202020204" pitchFamily="34" charset="0"/>
              </a:rPr>
              <a:t>$20.00</a:t>
            </a:r>
            <a:endParaRPr kumimoji="0" lang="en-US" sz="2400" b="0" i="0" u="none" strike="noStrike" kern="1200" cap="none" spc="0" normalizeH="0" baseline="0" noProof="0">
              <a:ln>
                <a:solidFill>
                  <a:srgbClr val="1B1464"/>
                </a:solidFill>
              </a:ln>
              <a:solidFill>
                <a:srgbClr val="4EBEA4"/>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7FEF9D98-54F0-BBAD-D572-07A62887E1B9}"/>
              </a:ext>
            </a:extLst>
          </p:cNvPr>
          <p:cNvSpPr txBox="1"/>
          <p:nvPr/>
        </p:nvSpPr>
        <p:spPr>
          <a:xfrm>
            <a:off x="907765" y="3797924"/>
            <a:ext cx="278694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Mini Golf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2 rounds of mini golf (estimated 50 – 90 mins)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Price Per Person</a:t>
            </a:r>
          </a:p>
        </p:txBody>
      </p:sp>
      <p:pic>
        <p:nvPicPr>
          <p:cNvPr id="49" name="Picture 48" descr="Icon&#10;&#10;Description automatically generated with low confidence">
            <a:extLst>
              <a:ext uri="{FF2B5EF4-FFF2-40B4-BE49-F238E27FC236}">
                <a16:creationId xmlns:a16="http://schemas.microsoft.com/office/drawing/2014/main" id="{198245FC-7402-82EC-63C2-5ADE4640D5F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86648" y="3779879"/>
            <a:ext cx="473876" cy="473876"/>
          </a:xfrm>
          <a:prstGeom prst="rect">
            <a:avLst/>
          </a:prstGeom>
        </p:spPr>
      </p:pic>
      <p:sp>
        <p:nvSpPr>
          <p:cNvPr id="50" name="TextBox 49">
            <a:extLst>
              <a:ext uri="{FF2B5EF4-FFF2-40B4-BE49-F238E27FC236}">
                <a16:creationId xmlns:a16="http://schemas.microsoft.com/office/drawing/2014/main" id="{F2162555-25E3-6825-CF75-3A0F276F072B}"/>
              </a:ext>
            </a:extLst>
          </p:cNvPr>
          <p:cNvSpPr txBox="1"/>
          <p:nvPr/>
        </p:nvSpPr>
        <p:spPr>
          <a:xfrm>
            <a:off x="4087413" y="4386506"/>
            <a:ext cx="127206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13462">
                  <a:solidFill>
                    <a:srgbClr val="1B1464"/>
                  </a:solidFill>
                  <a:prstDash val="solid"/>
                </a:ln>
                <a:solidFill>
                  <a:srgbClr val="ED3C8D"/>
                </a:solidFill>
                <a:effectLst/>
                <a:uLnTx/>
                <a:uFillTx/>
                <a:latin typeface="Helvetica" panose="020B0604020202020204" pitchFamily="34" charset="0"/>
                <a:ea typeface="+mn-ea"/>
                <a:cs typeface="Helvetica" panose="020B0604020202020204" pitchFamily="34" charset="0"/>
              </a:rPr>
              <a:t>$40.00</a:t>
            </a:r>
            <a:endParaRPr kumimoji="0" lang="en-US" sz="2400" b="0" i="0" u="none" strike="noStrike" kern="1200" cap="none" spc="0" normalizeH="0" baseline="0" noProof="0">
              <a:ln>
                <a:solidFill>
                  <a:srgbClr val="1B1464"/>
                </a:solidFill>
              </a:ln>
              <a:solidFill>
                <a:srgbClr val="ED3C8D"/>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9CB016E2-C068-C3D8-D461-191160E750EC}"/>
              </a:ext>
            </a:extLst>
          </p:cNvPr>
          <p:cNvSpPr txBox="1"/>
          <p:nvPr/>
        </p:nvSpPr>
        <p:spPr>
          <a:xfrm>
            <a:off x="6082774" y="4386506"/>
            <a:ext cx="127206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13462">
                  <a:solidFill>
                    <a:srgbClr val="1B1464"/>
                  </a:solidFill>
                  <a:prstDash val="solid"/>
                </a:ln>
                <a:solidFill>
                  <a:srgbClr val="ED3C8D"/>
                </a:solidFill>
                <a:effectLst/>
                <a:uLnTx/>
                <a:uFillTx/>
                <a:latin typeface="Helvetica" panose="020B0604020202020204" pitchFamily="34" charset="0"/>
                <a:ea typeface="+mn-ea"/>
                <a:cs typeface="Helvetica" panose="020B0604020202020204" pitchFamily="34" charset="0"/>
              </a:rPr>
              <a:t>$60.00</a:t>
            </a:r>
            <a:endParaRPr kumimoji="0" lang="en-US" sz="2400" b="0" i="0" u="none" strike="noStrike" kern="1200" cap="none" spc="0" normalizeH="0" baseline="0" noProof="0">
              <a:ln>
                <a:solidFill>
                  <a:srgbClr val="1B1464"/>
                </a:solidFill>
              </a:ln>
              <a:solidFill>
                <a:srgbClr val="ED3C8D"/>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E14F31D0-0EE9-1E37-1B72-02FE45F76D7E}"/>
              </a:ext>
            </a:extLst>
          </p:cNvPr>
          <p:cNvSpPr txBox="1"/>
          <p:nvPr/>
        </p:nvSpPr>
        <p:spPr>
          <a:xfrm>
            <a:off x="8192531" y="4386506"/>
            <a:ext cx="127206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13462">
                  <a:solidFill>
                    <a:srgbClr val="1B1464"/>
                  </a:solidFill>
                  <a:prstDash val="solid"/>
                </a:ln>
                <a:solidFill>
                  <a:srgbClr val="ED3C8D"/>
                </a:solidFill>
                <a:effectLst/>
                <a:uLnTx/>
                <a:uFillTx/>
                <a:latin typeface="Helvetica" panose="020B0604020202020204" pitchFamily="34" charset="0"/>
                <a:ea typeface="+mn-ea"/>
                <a:cs typeface="Helvetica" panose="020B0604020202020204" pitchFamily="34" charset="0"/>
              </a:rPr>
              <a:t>$20.00</a:t>
            </a:r>
            <a:endParaRPr kumimoji="0" lang="en-US" sz="2400" b="0" i="0" u="none" strike="noStrike" kern="1200" cap="none" spc="0" normalizeH="0" baseline="0" noProof="0">
              <a:ln>
                <a:solidFill>
                  <a:srgbClr val="1B1464"/>
                </a:solidFill>
              </a:ln>
              <a:solidFill>
                <a:srgbClr val="ED3C8D"/>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0AC564C8-C73E-4C38-C18D-48127C9882DD}"/>
              </a:ext>
            </a:extLst>
          </p:cNvPr>
          <p:cNvSpPr txBox="1"/>
          <p:nvPr/>
        </p:nvSpPr>
        <p:spPr>
          <a:xfrm>
            <a:off x="10381095" y="4386506"/>
            <a:ext cx="127206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13462">
                  <a:solidFill>
                    <a:srgbClr val="1B1464"/>
                  </a:solidFill>
                  <a:prstDash val="solid"/>
                </a:ln>
                <a:solidFill>
                  <a:srgbClr val="ED3C8D"/>
                </a:solidFill>
                <a:effectLst/>
                <a:uLnTx/>
                <a:uFillTx/>
                <a:latin typeface="Helvetica" panose="020B0604020202020204" pitchFamily="34" charset="0"/>
                <a:ea typeface="+mn-ea"/>
                <a:cs typeface="Helvetica" panose="020B0604020202020204" pitchFamily="34" charset="0"/>
              </a:rPr>
              <a:t>$30.00</a:t>
            </a:r>
            <a:endParaRPr kumimoji="0" lang="en-US" sz="2400" b="0" i="0" u="none" strike="noStrike" kern="1200" cap="none" spc="0" normalizeH="0" baseline="0" noProof="0">
              <a:ln>
                <a:solidFill>
                  <a:srgbClr val="1B1464"/>
                </a:solidFill>
              </a:ln>
              <a:solidFill>
                <a:srgbClr val="ED3C8D"/>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2D96D242-F7E1-C7F3-927C-EABF74DFCE68}"/>
              </a:ext>
            </a:extLst>
          </p:cNvPr>
          <p:cNvSpPr txBox="1"/>
          <p:nvPr/>
        </p:nvSpPr>
        <p:spPr>
          <a:xfrm>
            <a:off x="818564" y="4462057"/>
            <a:ext cx="2965351"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Archery</a:t>
            </a:r>
            <a:endPar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Price Per Person</a:t>
            </a:r>
          </a:p>
        </p:txBody>
      </p:sp>
      <p:pic>
        <p:nvPicPr>
          <p:cNvPr id="55" name="Picture 54" descr="Icon&#10;&#10;Description automatically generated">
            <a:extLst>
              <a:ext uri="{FF2B5EF4-FFF2-40B4-BE49-F238E27FC236}">
                <a16:creationId xmlns:a16="http://schemas.microsoft.com/office/drawing/2014/main" id="{325BDDF0-032D-77C4-E9A6-3B20D113588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87066" y="4463738"/>
            <a:ext cx="479322" cy="479322"/>
          </a:xfrm>
          <a:prstGeom prst="rect">
            <a:avLst/>
          </a:prstGeom>
        </p:spPr>
      </p:pic>
      <p:sp>
        <p:nvSpPr>
          <p:cNvPr id="56" name="TextBox 55">
            <a:extLst>
              <a:ext uri="{FF2B5EF4-FFF2-40B4-BE49-F238E27FC236}">
                <a16:creationId xmlns:a16="http://schemas.microsoft.com/office/drawing/2014/main" id="{3FB0B59C-FF62-101A-72FB-59EEB45158BC}"/>
              </a:ext>
            </a:extLst>
          </p:cNvPr>
          <p:cNvSpPr txBox="1"/>
          <p:nvPr/>
        </p:nvSpPr>
        <p:spPr>
          <a:xfrm>
            <a:off x="4087413" y="4991030"/>
            <a:ext cx="127206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13462">
                  <a:solidFill>
                    <a:srgbClr val="1B1464"/>
                  </a:solidFill>
                  <a:prstDash val="solid"/>
                </a:ln>
                <a:solidFill>
                  <a:srgbClr val="FFE600"/>
                </a:solidFill>
                <a:effectLst/>
                <a:uLnTx/>
                <a:uFillTx/>
                <a:latin typeface="Helvetica" panose="020B0604020202020204" pitchFamily="34" charset="0"/>
                <a:ea typeface="+mn-ea"/>
                <a:cs typeface="Helvetica" panose="020B0604020202020204" pitchFamily="34" charset="0"/>
              </a:rPr>
              <a:t>$42.00</a:t>
            </a:r>
            <a:endParaRPr kumimoji="0" lang="en-US" sz="2400" b="0" i="0" u="none" strike="noStrike" kern="1200" cap="none" spc="0" normalizeH="0" baseline="0" noProof="0">
              <a:ln>
                <a:solidFill>
                  <a:srgbClr val="1B1464"/>
                </a:solidFill>
              </a:ln>
              <a:solidFill>
                <a:srgbClr val="FFE600"/>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A270ED2D-11AB-8577-B190-E268BAC7AF4D}"/>
              </a:ext>
            </a:extLst>
          </p:cNvPr>
          <p:cNvSpPr txBox="1"/>
          <p:nvPr/>
        </p:nvSpPr>
        <p:spPr>
          <a:xfrm>
            <a:off x="6082774" y="4991030"/>
            <a:ext cx="127206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13462">
                  <a:solidFill>
                    <a:srgbClr val="1B1464"/>
                  </a:solidFill>
                  <a:prstDash val="solid"/>
                </a:ln>
                <a:solidFill>
                  <a:srgbClr val="FFE600"/>
                </a:solidFill>
                <a:effectLst/>
                <a:uLnTx/>
                <a:uFillTx/>
                <a:latin typeface="Helvetica" panose="020B0604020202020204" pitchFamily="34" charset="0"/>
                <a:ea typeface="+mn-ea"/>
                <a:cs typeface="Helvetica" panose="020B0604020202020204" pitchFamily="34" charset="0"/>
              </a:rPr>
              <a:t>$28.99</a:t>
            </a:r>
            <a:endParaRPr kumimoji="0" lang="en-US" sz="2400" b="0" i="0" u="none" strike="noStrike" kern="1200" cap="none" spc="0" normalizeH="0" baseline="0" noProof="0">
              <a:ln>
                <a:solidFill>
                  <a:srgbClr val="1B1464"/>
                </a:solidFill>
              </a:ln>
              <a:solidFill>
                <a:srgbClr val="FFE600"/>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A8C820CE-6761-3A53-EF49-E8B6B74661F1}"/>
              </a:ext>
            </a:extLst>
          </p:cNvPr>
          <p:cNvSpPr txBox="1"/>
          <p:nvPr/>
        </p:nvSpPr>
        <p:spPr>
          <a:xfrm>
            <a:off x="8192531" y="4991030"/>
            <a:ext cx="127206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13462">
                  <a:solidFill>
                    <a:srgbClr val="1B1464"/>
                  </a:solidFill>
                  <a:prstDash val="solid"/>
                </a:ln>
                <a:solidFill>
                  <a:srgbClr val="FFE600"/>
                </a:solidFill>
                <a:effectLst/>
                <a:uLnTx/>
                <a:uFillTx/>
                <a:latin typeface="Helvetica" panose="020B0604020202020204" pitchFamily="34" charset="0"/>
                <a:ea typeface="+mn-ea"/>
                <a:cs typeface="Helvetica" panose="020B0604020202020204" pitchFamily="34" charset="0"/>
              </a:rPr>
              <a:t>$40.00</a:t>
            </a:r>
            <a:endParaRPr kumimoji="0" lang="en-US" sz="2400" b="0" i="0" u="none" strike="noStrike" kern="1200" cap="none" spc="0" normalizeH="0" baseline="0" noProof="0">
              <a:ln>
                <a:solidFill>
                  <a:srgbClr val="1B1464"/>
                </a:solidFill>
              </a:ln>
              <a:solidFill>
                <a:srgbClr val="FFE600"/>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1DEFF5C8-1355-3A80-F3EB-51FC959129D4}"/>
              </a:ext>
            </a:extLst>
          </p:cNvPr>
          <p:cNvSpPr txBox="1"/>
          <p:nvPr/>
        </p:nvSpPr>
        <p:spPr>
          <a:xfrm>
            <a:off x="10381095" y="4991030"/>
            <a:ext cx="127206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13462">
                  <a:solidFill>
                    <a:srgbClr val="1B1464"/>
                  </a:solidFill>
                  <a:prstDash val="solid"/>
                </a:ln>
                <a:solidFill>
                  <a:srgbClr val="FFE600"/>
                </a:solidFill>
                <a:effectLst/>
                <a:uLnTx/>
                <a:uFillTx/>
                <a:latin typeface="Helvetica" panose="020B0604020202020204" pitchFamily="34" charset="0"/>
                <a:ea typeface="+mn-ea"/>
                <a:cs typeface="Helvetica" panose="020B0604020202020204" pitchFamily="34" charset="0"/>
              </a:rPr>
              <a:t>$30.00</a:t>
            </a:r>
            <a:endParaRPr kumimoji="0" lang="en-US" sz="2400" b="0" i="0" u="none" strike="noStrike" kern="1200" cap="none" spc="0" normalizeH="0" baseline="0" noProof="0">
              <a:ln>
                <a:solidFill>
                  <a:srgbClr val="1B1464"/>
                </a:solidFill>
              </a:ln>
              <a:solidFill>
                <a:srgbClr val="FFE600"/>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98EBF21B-713D-FBC3-FE47-6BF11B7665EA}"/>
              </a:ext>
            </a:extLst>
          </p:cNvPr>
          <p:cNvSpPr txBox="1"/>
          <p:nvPr/>
        </p:nvSpPr>
        <p:spPr>
          <a:xfrm>
            <a:off x="1260968" y="5078611"/>
            <a:ext cx="2080543"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Axe Throwing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Price Per Person for 2 hours</a:t>
            </a:r>
          </a:p>
        </p:txBody>
      </p:sp>
      <p:pic>
        <p:nvPicPr>
          <p:cNvPr id="61" name="Picture 60" descr="A picture containing icon&#10;&#10;Description automatically generated">
            <a:extLst>
              <a:ext uri="{FF2B5EF4-FFF2-40B4-BE49-F238E27FC236}">
                <a16:creationId xmlns:a16="http://schemas.microsoft.com/office/drawing/2014/main" id="{D7E29672-4BB7-6A7C-8FC7-C75A03B340D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11419" y="5044489"/>
            <a:ext cx="449795" cy="449795"/>
          </a:xfrm>
          <a:prstGeom prst="rect">
            <a:avLst/>
          </a:prstGeom>
        </p:spPr>
      </p:pic>
      <p:sp>
        <p:nvSpPr>
          <p:cNvPr id="62" name="TextBox 61">
            <a:extLst>
              <a:ext uri="{FF2B5EF4-FFF2-40B4-BE49-F238E27FC236}">
                <a16:creationId xmlns:a16="http://schemas.microsoft.com/office/drawing/2014/main" id="{DBB07930-C012-53A1-41A0-753EC8BA4C01}"/>
              </a:ext>
            </a:extLst>
          </p:cNvPr>
          <p:cNvSpPr txBox="1"/>
          <p:nvPr/>
        </p:nvSpPr>
        <p:spPr>
          <a:xfrm>
            <a:off x="4014871" y="2843319"/>
            <a:ext cx="147489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Regal E-Walk</a:t>
            </a:r>
          </a:p>
        </p:txBody>
      </p:sp>
      <p:sp>
        <p:nvSpPr>
          <p:cNvPr id="63" name="TextBox 62">
            <a:extLst>
              <a:ext uri="{FF2B5EF4-FFF2-40B4-BE49-F238E27FC236}">
                <a16:creationId xmlns:a16="http://schemas.microsoft.com/office/drawing/2014/main" id="{5F031A34-6CD0-AD13-7105-308D1ABF3FC6}"/>
              </a:ext>
            </a:extLst>
          </p:cNvPr>
          <p:cNvSpPr txBox="1"/>
          <p:nvPr/>
        </p:nvSpPr>
        <p:spPr>
          <a:xfrm>
            <a:off x="6044931" y="2843319"/>
            <a:ext cx="147489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Capitol Theatre</a:t>
            </a:r>
          </a:p>
        </p:txBody>
      </p:sp>
      <p:sp>
        <p:nvSpPr>
          <p:cNvPr id="64" name="TextBox 63">
            <a:extLst>
              <a:ext uri="{FF2B5EF4-FFF2-40B4-BE49-F238E27FC236}">
                <a16:creationId xmlns:a16="http://schemas.microsoft.com/office/drawing/2014/main" id="{67055A49-AE3B-A209-89C3-780FA509E993}"/>
              </a:ext>
            </a:extLst>
          </p:cNvPr>
          <p:cNvSpPr txBox="1"/>
          <p:nvPr/>
        </p:nvSpPr>
        <p:spPr>
          <a:xfrm>
            <a:off x="8162916" y="2843319"/>
            <a:ext cx="147489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Flix Brewhouse</a:t>
            </a:r>
          </a:p>
        </p:txBody>
      </p:sp>
      <p:sp>
        <p:nvSpPr>
          <p:cNvPr id="65" name="TextBox 64">
            <a:extLst>
              <a:ext uri="{FF2B5EF4-FFF2-40B4-BE49-F238E27FC236}">
                <a16:creationId xmlns:a16="http://schemas.microsoft.com/office/drawing/2014/main" id="{A362377F-6B6B-2C97-C77C-5FD23366A8A6}"/>
              </a:ext>
            </a:extLst>
          </p:cNvPr>
          <p:cNvSpPr txBox="1"/>
          <p:nvPr/>
        </p:nvSpPr>
        <p:spPr>
          <a:xfrm>
            <a:off x="10061431" y="2843319"/>
            <a:ext cx="1834197"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Maya Bakersfield 16 &amp; MPX</a:t>
            </a:r>
          </a:p>
        </p:txBody>
      </p:sp>
      <p:sp>
        <p:nvSpPr>
          <p:cNvPr id="66" name="TextBox 65">
            <a:extLst>
              <a:ext uri="{FF2B5EF4-FFF2-40B4-BE49-F238E27FC236}">
                <a16:creationId xmlns:a16="http://schemas.microsoft.com/office/drawing/2014/main" id="{A3AAB2FF-F7DD-2EE6-08A6-D21A747641FC}"/>
              </a:ext>
            </a:extLst>
          </p:cNvPr>
          <p:cNvSpPr txBox="1"/>
          <p:nvPr/>
        </p:nvSpPr>
        <p:spPr>
          <a:xfrm>
            <a:off x="3997118" y="3476873"/>
            <a:ext cx="1492645"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Bowlero</a:t>
            </a:r>
          </a:p>
        </p:txBody>
      </p:sp>
      <p:sp>
        <p:nvSpPr>
          <p:cNvPr id="67" name="TextBox 66">
            <a:extLst>
              <a:ext uri="{FF2B5EF4-FFF2-40B4-BE49-F238E27FC236}">
                <a16:creationId xmlns:a16="http://schemas.microsoft.com/office/drawing/2014/main" id="{C75118D7-ACF8-548B-297F-5415B644955D}"/>
              </a:ext>
            </a:extLst>
          </p:cNvPr>
          <p:cNvSpPr txBox="1"/>
          <p:nvPr/>
        </p:nvSpPr>
        <p:spPr>
          <a:xfrm>
            <a:off x="6027178" y="3476873"/>
            <a:ext cx="1492645"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The Corner Alley</a:t>
            </a:r>
          </a:p>
        </p:txBody>
      </p:sp>
      <p:sp>
        <p:nvSpPr>
          <p:cNvPr id="68" name="TextBox 67">
            <a:extLst>
              <a:ext uri="{FF2B5EF4-FFF2-40B4-BE49-F238E27FC236}">
                <a16:creationId xmlns:a16="http://schemas.microsoft.com/office/drawing/2014/main" id="{FF82A453-C834-7767-0897-8EA2E5CEA099}"/>
              </a:ext>
            </a:extLst>
          </p:cNvPr>
          <p:cNvSpPr txBox="1"/>
          <p:nvPr/>
        </p:nvSpPr>
        <p:spPr>
          <a:xfrm>
            <a:off x="8145163" y="3476873"/>
            <a:ext cx="1492645"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Air Lanes</a:t>
            </a:r>
          </a:p>
        </p:txBody>
      </p:sp>
      <p:sp>
        <p:nvSpPr>
          <p:cNvPr id="69" name="TextBox 68">
            <a:extLst>
              <a:ext uri="{FF2B5EF4-FFF2-40B4-BE49-F238E27FC236}">
                <a16:creationId xmlns:a16="http://schemas.microsoft.com/office/drawing/2014/main" id="{B2CFE91B-D3D5-6CCF-CE88-066EB58A09AC}"/>
              </a:ext>
            </a:extLst>
          </p:cNvPr>
          <p:cNvSpPr txBox="1"/>
          <p:nvPr/>
        </p:nvSpPr>
        <p:spPr>
          <a:xfrm>
            <a:off x="10270806" y="3476873"/>
            <a:ext cx="1492645"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Bowlero</a:t>
            </a:r>
          </a:p>
        </p:txBody>
      </p:sp>
      <p:sp>
        <p:nvSpPr>
          <p:cNvPr id="70" name="TextBox 69">
            <a:extLst>
              <a:ext uri="{FF2B5EF4-FFF2-40B4-BE49-F238E27FC236}">
                <a16:creationId xmlns:a16="http://schemas.microsoft.com/office/drawing/2014/main" id="{E140A4E3-64BA-7B47-51C8-15CB51E88EAF}"/>
              </a:ext>
            </a:extLst>
          </p:cNvPr>
          <p:cNvSpPr txBox="1"/>
          <p:nvPr/>
        </p:nvSpPr>
        <p:spPr>
          <a:xfrm>
            <a:off x="3892471" y="4125149"/>
            <a:ext cx="1621358"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Shipwrecked</a:t>
            </a:r>
          </a:p>
        </p:txBody>
      </p:sp>
      <p:sp>
        <p:nvSpPr>
          <p:cNvPr id="71" name="TextBox 70">
            <a:extLst>
              <a:ext uri="{FF2B5EF4-FFF2-40B4-BE49-F238E27FC236}">
                <a16:creationId xmlns:a16="http://schemas.microsoft.com/office/drawing/2014/main" id="{3831788C-4452-CC92-51F9-EF32D99A4A85}"/>
              </a:ext>
            </a:extLst>
          </p:cNvPr>
          <p:cNvSpPr txBox="1"/>
          <p:nvPr/>
        </p:nvSpPr>
        <p:spPr>
          <a:xfrm>
            <a:off x="5922531" y="4125149"/>
            <a:ext cx="1621358"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Swing n Things</a:t>
            </a:r>
          </a:p>
        </p:txBody>
      </p:sp>
      <p:sp>
        <p:nvSpPr>
          <p:cNvPr id="72" name="TextBox 71">
            <a:extLst>
              <a:ext uri="{FF2B5EF4-FFF2-40B4-BE49-F238E27FC236}">
                <a16:creationId xmlns:a16="http://schemas.microsoft.com/office/drawing/2014/main" id="{7BC49C81-0801-99DB-C327-03DCC6915382}"/>
              </a:ext>
            </a:extLst>
          </p:cNvPr>
          <p:cNvSpPr txBox="1"/>
          <p:nvPr/>
        </p:nvSpPr>
        <p:spPr>
          <a:xfrm>
            <a:off x="8040516" y="4125149"/>
            <a:ext cx="1621358"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Slideway Center</a:t>
            </a:r>
          </a:p>
        </p:txBody>
      </p:sp>
      <p:sp>
        <p:nvSpPr>
          <p:cNvPr id="73" name="TextBox 72">
            <a:extLst>
              <a:ext uri="{FF2B5EF4-FFF2-40B4-BE49-F238E27FC236}">
                <a16:creationId xmlns:a16="http://schemas.microsoft.com/office/drawing/2014/main" id="{ECF131DE-BFD5-D37F-0D54-671D28690A3F}"/>
              </a:ext>
            </a:extLst>
          </p:cNvPr>
          <p:cNvSpPr txBox="1"/>
          <p:nvPr/>
        </p:nvSpPr>
        <p:spPr>
          <a:xfrm>
            <a:off x="10138631" y="4125149"/>
            <a:ext cx="1756995" cy="2548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Golf N’ Stuff</a:t>
            </a:r>
          </a:p>
        </p:txBody>
      </p:sp>
      <p:sp>
        <p:nvSpPr>
          <p:cNvPr id="74" name="TextBox 73">
            <a:extLst>
              <a:ext uri="{FF2B5EF4-FFF2-40B4-BE49-F238E27FC236}">
                <a16:creationId xmlns:a16="http://schemas.microsoft.com/office/drawing/2014/main" id="{79763788-996E-5B0A-A810-F95777317678}"/>
              </a:ext>
            </a:extLst>
          </p:cNvPr>
          <p:cNvSpPr txBox="1"/>
          <p:nvPr/>
        </p:nvSpPr>
        <p:spPr>
          <a:xfrm>
            <a:off x="3862351" y="4760186"/>
            <a:ext cx="1695689"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Gotham Archery</a:t>
            </a:r>
          </a:p>
        </p:txBody>
      </p:sp>
      <p:sp>
        <p:nvSpPr>
          <p:cNvPr id="75" name="TextBox 74">
            <a:extLst>
              <a:ext uri="{FF2B5EF4-FFF2-40B4-BE49-F238E27FC236}">
                <a16:creationId xmlns:a16="http://schemas.microsoft.com/office/drawing/2014/main" id="{052BD719-0443-4B77-BE8F-BDFD94468689}"/>
              </a:ext>
            </a:extLst>
          </p:cNvPr>
          <p:cNvSpPr txBox="1"/>
          <p:nvPr/>
        </p:nvSpPr>
        <p:spPr>
          <a:xfrm>
            <a:off x="5892411" y="4760186"/>
            <a:ext cx="1695689"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Crooked River Archers</a:t>
            </a:r>
          </a:p>
        </p:txBody>
      </p:sp>
      <p:sp>
        <p:nvSpPr>
          <p:cNvPr id="76" name="TextBox 75">
            <a:extLst>
              <a:ext uri="{FF2B5EF4-FFF2-40B4-BE49-F238E27FC236}">
                <a16:creationId xmlns:a16="http://schemas.microsoft.com/office/drawing/2014/main" id="{4FBA9A35-94DF-CE91-E1B1-907F5221FA7A}"/>
              </a:ext>
            </a:extLst>
          </p:cNvPr>
          <p:cNvSpPr txBox="1"/>
          <p:nvPr/>
        </p:nvSpPr>
        <p:spPr>
          <a:xfrm>
            <a:off x="8010396" y="4760186"/>
            <a:ext cx="1695689"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Archery Field &amp; Sports</a:t>
            </a:r>
          </a:p>
        </p:txBody>
      </p:sp>
      <p:sp>
        <p:nvSpPr>
          <p:cNvPr id="77" name="TextBox 76">
            <a:extLst>
              <a:ext uri="{FF2B5EF4-FFF2-40B4-BE49-F238E27FC236}">
                <a16:creationId xmlns:a16="http://schemas.microsoft.com/office/drawing/2014/main" id="{E6B77BEC-64A8-7182-74AB-F297547C025E}"/>
              </a:ext>
            </a:extLst>
          </p:cNvPr>
          <p:cNvSpPr txBox="1"/>
          <p:nvPr/>
        </p:nvSpPr>
        <p:spPr>
          <a:xfrm>
            <a:off x="10169284" y="4760186"/>
            <a:ext cx="1695689"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Brainy Actz</a:t>
            </a:r>
          </a:p>
        </p:txBody>
      </p:sp>
      <p:sp>
        <p:nvSpPr>
          <p:cNvPr id="78" name="TextBox 77">
            <a:extLst>
              <a:ext uri="{FF2B5EF4-FFF2-40B4-BE49-F238E27FC236}">
                <a16:creationId xmlns:a16="http://schemas.microsoft.com/office/drawing/2014/main" id="{00E8FE52-D50E-A3C5-BB38-9F7B22DA3762}"/>
              </a:ext>
            </a:extLst>
          </p:cNvPr>
          <p:cNvSpPr txBox="1"/>
          <p:nvPr/>
        </p:nvSpPr>
        <p:spPr>
          <a:xfrm>
            <a:off x="3949273" y="5372653"/>
            <a:ext cx="1564556"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Bury the Hatchet</a:t>
            </a:r>
          </a:p>
        </p:txBody>
      </p:sp>
      <p:sp>
        <p:nvSpPr>
          <p:cNvPr id="79" name="TextBox 78">
            <a:extLst>
              <a:ext uri="{FF2B5EF4-FFF2-40B4-BE49-F238E27FC236}">
                <a16:creationId xmlns:a16="http://schemas.microsoft.com/office/drawing/2014/main" id="{BD4BDCAE-655E-3037-C54D-A4D707AC34C8}"/>
              </a:ext>
            </a:extLst>
          </p:cNvPr>
          <p:cNvSpPr txBox="1"/>
          <p:nvPr/>
        </p:nvSpPr>
        <p:spPr>
          <a:xfrm>
            <a:off x="5979333" y="5372653"/>
            <a:ext cx="1564556"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Class Axe</a:t>
            </a:r>
          </a:p>
        </p:txBody>
      </p:sp>
      <p:sp>
        <p:nvSpPr>
          <p:cNvPr id="80" name="TextBox 79">
            <a:extLst>
              <a:ext uri="{FF2B5EF4-FFF2-40B4-BE49-F238E27FC236}">
                <a16:creationId xmlns:a16="http://schemas.microsoft.com/office/drawing/2014/main" id="{579E12BE-4D33-6193-7863-0F931670C1E4}"/>
              </a:ext>
            </a:extLst>
          </p:cNvPr>
          <p:cNvSpPr txBox="1"/>
          <p:nvPr/>
        </p:nvSpPr>
        <p:spPr>
          <a:xfrm>
            <a:off x="8097318" y="5372653"/>
            <a:ext cx="1564556"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Ironside Axe Club</a:t>
            </a:r>
          </a:p>
        </p:txBody>
      </p:sp>
      <p:sp>
        <p:nvSpPr>
          <p:cNvPr id="81" name="TextBox 80">
            <a:extLst>
              <a:ext uri="{FF2B5EF4-FFF2-40B4-BE49-F238E27FC236}">
                <a16:creationId xmlns:a16="http://schemas.microsoft.com/office/drawing/2014/main" id="{B3E97BFF-D837-2056-750A-72EF57A61324}"/>
              </a:ext>
            </a:extLst>
          </p:cNvPr>
          <p:cNvSpPr txBox="1"/>
          <p:nvPr/>
        </p:nvSpPr>
        <p:spPr>
          <a:xfrm>
            <a:off x="10234850" y="5372653"/>
            <a:ext cx="1564556"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Brainy Actz</a:t>
            </a:r>
          </a:p>
        </p:txBody>
      </p:sp>
      <p:cxnSp>
        <p:nvCxnSpPr>
          <p:cNvPr id="82" name="Straight Connector 81">
            <a:extLst>
              <a:ext uri="{FF2B5EF4-FFF2-40B4-BE49-F238E27FC236}">
                <a16:creationId xmlns:a16="http://schemas.microsoft.com/office/drawing/2014/main" id="{D66FBB29-D2A6-B206-7CF7-1530A4E4A1B9}"/>
              </a:ext>
            </a:extLst>
          </p:cNvPr>
          <p:cNvCxnSpPr>
            <a:cxnSpLocks/>
          </p:cNvCxnSpPr>
          <p:nvPr/>
        </p:nvCxnSpPr>
        <p:spPr>
          <a:xfrm>
            <a:off x="323963" y="3730563"/>
            <a:ext cx="11541010" cy="0"/>
          </a:xfrm>
          <a:prstGeom prst="line">
            <a:avLst/>
          </a:prstGeom>
          <a:ln w="6350">
            <a:solidFill>
              <a:srgbClr val="1B1464"/>
            </a:solidFill>
            <a:prstDash val="lgDash"/>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6DBA318-50DC-F8EB-32D8-9778698D28B7}"/>
              </a:ext>
            </a:extLst>
          </p:cNvPr>
          <p:cNvCxnSpPr>
            <a:cxnSpLocks/>
          </p:cNvCxnSpPr>
          <p:nvPr/>
        </p:nvCxnSpPr>
        <p:spPr>
          <a:xfrm>
            <a:off x="354616" y="4383402"/>
            <a:ext cx="11541010" cy="0"/>
          </a:xfrm>
          <a:prstGeom prst="line">
            <a:avLst/>
          </a:prstGeom>
          <a:ln w="6350">
            <a:solidFill>
              <a:srgbClr val="1B1464"/>
            </a:solidFill>
            <a:prstDash val="lgDash"/>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12CC2E71-9C5D-40CE-C0BF-E0069262224D}"/>
              </a:ext>
            </a:extLst>
          </p:cNvPr>
          <p:cNvCxnSpPr>
            <a:cxnSpLocks/>
          </p:cNvCxnSpPr>
          <p:nvPr/>
        </p:nvCxnSpPr>
        <p:spPr>
          <a:xfrm>
            <a:off x="325495" y="4994373"/>
            <a:ext cx="11541010" cy="0"/>
          </a:xfrm>
          <a:prstGeom prst="line">
            <a:avLst/>
          </a:prstGeom>
          <a:ln w="6350">
            <a:solidFill>
              <a:srgbClr val="1B1464"/>
            </a:solidFill>
            <a:prstDash val="lgDash"/>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36B787E0-82AE-7D62-2EC4-11A6577B38BC}"/>
              </a:ext>
            </a:extLst>
          </p:cNvPr>
          <p:cNvCxnSpPr>
            <a:cxnSpLocks/>
          </p:cNvCxnSpPr>
          <p:nvPr/>
        </p:nvCxnSpPr>
        <p:spPr>
          <a:xfrm>
            <a:off x="270630" y="5627811"/>
            <a:ext cx="11541010" cy="0"/>
          </a:xfrm>
          <a:prstGeom prst="line">
            <a:avLst/>
          </a:prstGeom>
          <a:ln w="6350">
            <a:solidFill>
              <a:srgbClr val="1B1464"/>
            </a:solidFill>
            <a:prstDash val="lgDash"/>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0452F500-222C-C002-8496-4126D67E7D94}"/>
              </a:ext>
            </a:extLst>
          </p:cNvPr>
          <p:cNvSpPr txBox="1"/>
          <p:nvPr/>
        </p:nvSpPr>
        <p:spPr>
          <a:xfrm>
            <a:off x="1241663" y="5712048"/>
            <a:ext cx="2080543"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Laser Tag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Price Per Person for 2 hours</a:t>
            </a:r>
          </a:p>
        </p:txBody>
      </p:sp>
      <p:sp>
        <p:nvSpPr>
          <p:cNvPr id="87" name="TextBox 86">
            <a:extLst>
              <a:ext uri="{FF2B5EF4-FFF2-40B4-BE49-F238E27FC236}">
                <a16:creationId xmlns:a16="http://schemas.microsoft.com/office/drawing/2014/main" id="{C457C6AE-0E8A-DA59-CF02-D9DFD708ACD5}"/>
              </a:ext>
            </a:extLst>
          </p:cNvPr>
          <p:cNvSpPr txBox="1"/>
          <p:nvPr/>
        </p:nvSpPr>
        <p:spPr>
          <a:xfrm>
            <a:off x="4057060" y="5619631"/>
            <a:ext cx="127206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13462">
                  <a:solidFill>
                    <a:srgbClr val="1B1464"/>
                  </a:solidFill>
                  <a:prstDash val="solid"/>
                </a:ln>
                <a:solidFill>
                  <a:srgbClr val="FF6E30"/>
                </a:solidFill>
                <a:effectLst/>
                <a:uLnTx/>
                <a:uFillTx/>
                <a:latin typeface="Helvetica" panose="020B0604020202020204" pitchFamily="34" charset="0"/>
                <a:ea typeface="+mn-ea"/>
                <a:cs typeface="Helvetica" panose="020B0604020202020204" pitchFamily="34" charset="0"/>
              </a:rPr>
              <a:t>$39.99</a:t>
            </a:r>
            <a:endParaRPr kumimoji="0" lang="en-US" sz="2400" b="0" i="0" u="none" strike="noStrike" kern="1200" cap="none" spc="0" normalizeH="0" baseline="0" noProof="0">
              <a:ln>
                <a:solidFill>
                  <a:srgbClr val="1B1464"/>
                </a:solidFill>
              </a:ln>
              <a:solidFill>
                <a:srgbClr val="FF6E30"/>
              </a:solidFill>
              <a:effectLst/>
              <a:uLnTx/>
              <a:uFillTx/>
              <a:latin typeface="Calibri" panose="020F0502020204030204"/>
              <a:ea typeface="+mn-ea"/>
              <a:cs typeface="+mn-cs"/>
            </a:endParaRPr>
          </a:p>
        </p:txBody>
      </p:sp>
      <p:sp>
        <p:nvSpPr>
          <p:cNvPr id="88" name="TextBox 87">
            <a:extLst>
              <a:ext uri="{FF2B5EF4-FFF2-40B4-BE49-F238E27FC236}">
                <a16:creationId xmlns:a16="http://schemas.microsoft.com/office/drawing/2014/main" id="{E737446F-A20D-2CB8-B894-35C154F55803}"/>
              </a:ext>
            </a:extLst>
          </p:cNvPr>
          <p:cNvSpPr txBox="1"/>
          <p:nvPr/>
        </p:nvSpPr>
        <p:spPr>
          <a:xfrm>
            <a:off x="6052421" y="5619631"/>
            <a:ext cx="127206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13462">
                  <a:solidFill>
                    <a:srgbClr val="1B1464"/>
                  </a:solidFill>
                  <a:prstDash val="solid"/>
                </a:ln>
                <a:solidFill>
                  <a:srgbClr val="FF6E30"/>
                </a:solidFill>
                <a:effectLst/>
                <a:uLnTx/>
                <a:uFillTx/>
                <a:latin typeface="Helvetica" panose="020B0604020202020204" pitchFamily="34" charset="0"/>
                <a:ea typeface="+mn-ea"/>
                <a:cs typeface="Helvetica" panose="020B0604020202020204" pitchFamily="34" charset="0"/>
              </a:rPr>
              <a:t>$22.50</a:t>
            </a:r>
            <a:endParaRPr kumimoji="0" lang="en-US" sz="2400" b="0" i="0" u="none" strike="noStrike" kern="1200" cap="none" spc="0" normalizeH="0" baseline="0" noProof="0">
              <a:ln>
                <a:solidFill>
                  <a:srgbClr val="1B1464"/>
                </a:solidFill>
              </a:ln>
              <a:solidFill>
                <a:srgbClr val="FF6E30"/>
              </a:solidFill>
              <a:effectLst/>
              <a:uLnTx/>
              <a:uFillTx/>
              <a:latin typeface="Calibri" panose="020F0502020204030204"/>
              <a:ea typeface="+mn-ea"/>
              <a:cs typeface="+mn-cs"/>
            </a:endParaRPr>
          </a:p>
        </p:txBody>
      </p:sp>
      <p:sp>
        <p:nvSpPr>
          <p:cNvPr id="89" name="TextBox 88">
            <a:extLst>
              <a:ext uri="{FF2B5EF4-FFF2-40B4-BE49-F238E27FC236}">
                <a16:creationId xmlns:a16="http://schemas.microsoft.com/office/drawing/2014/main" id="{CCEB5B51-322A-CA77-0D9F-97E9AAA5B83D}"/>
              </a:ext>
            </a:extLst>
          </p:cNvPr>
          <p:cNvSpPr txBox="1"/>
          <p:nvPr/>
        </p:nvSpPr>
        <p:spPr>
          <a:xfrm>
            <a:off x="8162178" y="5619631"/>
            <a:ext cx="127206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13462">
                  <a:solidFill>
                    <a:srgbClr val="1B1464"/>
                  </a:solidFill>
                  <a:prstDash val="solid"/>
                </a:ln>
                <a:solidFill>
                  <a:srgbClr val="FF6E30"/>
                </a:solidFill>
                <a:effectLst/>
                <a:uLnTx/>
                <a:uFillTx/>
                <a:latin typeface="Helvetica" panose="020B0604020202020204" pitchFamily="34" charset="0"/>
                <a:ea typeface="+mn-ea"/>
                <a:cs typeface="Helvetica" panose="020B0604020202020204" pitchFamily="34" charset="0"/>
              </a:rPr>
              <a:t>$32.00</a:t>
            </a:r>
            <a:endParaRPr kumimoji="0" lang="en-US" sz="2400" b="0" i="0" u="none" strike="noStrike" kern="1200" cap="none" spc="0" normalizeH="0" baseline="0" noProof="0">
              <a:ln>
                <a:solidFill>
                  <a:srgbClr val="1B1464"/>
                </a:solidFill>
              </a:ln>
              <a:solidFill>
                <a:srgbClr val="FF6E30"/>
              </a:solidFill>
              <a:effectLst/>
              <a:uLnTx/>
              <a:uFillTx/>
              <a:latin typeface="Calibri" panose="020F0502020204030204"/>
              <a:ea typeface="+mn-ea"/>
              <a:cs typeface="+mn-cs"/>
            </a:endParaRPr>
          </a:p>
        </p:txBody>
      </p:sp>
      <p:sp>
        <p:nvSpPr>
          <p:cNvPr id="90" name="TextBox 89">
            <a:extLst>
              <a:ext uri="{FF2B5EF4-FFF2-40B4-BE49-F238E27FC236}">
                <a16:creationId xmlns:a16="http://schemas.microsoft.com/office/drawing/2014/main" id="{D8815ECF-87E8-AE8E-18AB-E89BB6B992E2}"/>
              </a:ext>
            </a:extLst>
          </p:cNvPr>
          <p:cNvSpPr txBox="1"/>
          <p:nvPr/>
        </p:nvSpPr>
        <p:spPr>
          <a:xfrm>
            <a:off x="10350742" y="5619631"/>
            <a:ext cx="127206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13462">
                  <a:solidFill>
                    <a:srgbClr val="1B1464"/>
                  </a:solidFill>
                  <a:prstDash val="solid"/>
                </a:ln>
                <a:solidFill>
                  <a:srgbClr val="FF6E30"/>
                </a:solidFill>
                <a:effectLst/>
                <a:uLnTx/>
                <a:uFillTx/>
                <a:latin typeface="Helvetica" panose="020B0604020202020204" pitchFamily="34" charset="0"/>
                <a:ea typeface="+mn-ea"/>
                <a:cs typeface="Helvetica" panose="020B0604020202020204" pitchFamily="34" charset="0"/>
              </a:rPr>
              <a:t>$20.00</a:t>
            </a:r>
            <a:endParaRPr kumimoji="0" lang="en-US" sz="2400" b="0" i="0" u="none" strike="noStrike" kern="1200" cap="none" spc="0" normalizeH="0" baseline="0" noProof="0">
              <a:ln>
                <a:solidFill>
                  <a:srgbClr val="1B1464"/>
                </a:solidFill>
              </a:ln>
              <a:solidFill>
                <a:srgbClr val="FF6E30"/>
              </a:solidFill>
              <a:effectLst/>
              <a:uLnTx/>
              <a:uFillTx/>
              <a:latin typeface="Calibri" panose="020F0502020204030204"/>
              <a:ea typeface="+mn-ea"/>
              <a:cs typeface="+mn-cs"/>
            </a:endParaRPr>
          </a:p>
        </p:txBody>
      </p:sp>
      <p:sp>
        <p:nvSpPr>
          <p:cNvPr id="91" name="TextBox 90">
            <a:extLst>
              <a:ext uri="{FF2B5EF4-FFF2-40B4-BE49-F238E27FC236}">
                <a16:creationId xmlns:a16="http://schemas.microsoft.com/office/drawing/2014/main" id="{CD9B4C0F-C046-A21C-99BC-0C5D0D2FB0C3}"/>
              </a:ext>
            </a:extLst>
          </p:cNvPr>
          <p:cNvSpPr txBox="1"/>
          <p:nvPr/>
        </p:nvSpPr>
        <p:spPr>
          <a:xfrm>
            <a:off x="3918920" y="6004105"/>
            <a:ext cx="1564556"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Area 53 NYC</a:t>
            </a:r>
          </a:p>
        </p:txBody>
      </p:sp>
      <p:sp>
        <p:nvSpPr>
          <p:cNvPr id="92" name="TextBox 91">
            <a:extLst>
              <a:ext uri="{FF2B5EF4-FFF2-40B4-BE49-F238E27FC236}">
                <a16:creationId xmlns:a16="http://schemas.microsoft.com/office/drawing/2014/main" id="{EA866304-E59B-8EC9-65C1-B2D3D0732F84}"/>
              </a:ext>
            </a:extLst>
          </p:cNvPr>
          <p:cNvSpPr txBox="1"/>
          <p:nvPr/>
        </p:nvSpPr>
        <p:spPr>
          <a:xfrm>
            <a:off x="5948980" y="6004105"/>
            <a:ext cx="1564556"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Area 51 Laser Tag</a:t>
            </a:r>
          </a:p>
        </p:txBody>
      </p:sp>
      <p:sp>
        <p:nvSpPr>
          <p:cNvPr id="93" name="TextBox 92">
            <a:extLst>
              <a:ext uri="{FF2B5EF4-FFF2-40B4-BE49-F238E27FC236}">
                <a16:creationId xmlns:a16="http://schemas.microsoft.com/office/drawing/2014/main" id="{0AB216B6-CF16-14F3-2156-D0867D342A0E}"/>
              </a:ext>
            </a:extLst>
          </p:cNvPr>
          <p:cNvSpPr txBox="1"/>
          <p:nvPr/>
        </p:nvSpPr>
        <p:spPr>
          <a:xfrm>
            <a:off x="8027830" y="6004105"/>
            <a:ext cx="1743667"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Spare Time Entertainment</a:t>
            </a:r>
          </a:p>
        </p:txBody>
      </p:sp>
      <p:sp>
        <p:nvSpPr>
          <p:cNvPr id="94" name="TextBox 93">
            <a:extLst>
              <a:ext uri="{FF2B5EF4-FFF2-40B4-BE49-F238E27FC236}">
                <a16:creationId xmlns:a16="http://schemas.microsoft.com/office/drawing/2014/main" id="{4D8381B4-F789-209A-96EB-C0D937AA254D}"/>
              </a:ext>
            </a:extLst>
          </p:cNvPr>
          <p:cNvSpPr txBox="1"/>
          <p:nvPr/>
        </p:nvSpPr>
        <p:spPr>
          <a:xfrm>
            <a:off x="10204497" y="6004105"/>
            <a:ext cx="1564556"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The BLVD!</a:t>
            </a:r>
          </a:p>
        </p:txBody>
      </p:sp>
      <p:pic>
        <p:nvPicPr>
          <p:cNvPr id="95" name="Picture 94" descr="Logo&#10;&#10;Description automatically generated">
            <a:extLst>
              <a:ext uri="{FF2B5EF4-FFF2-40B4-BE49-F238E27FC236}">
                <a16:creationId xmlns:a16="http://schemas.microsoft.com/office/drawing/2014/main" id="{252B37E6-EC3B-EEF7-5379-3DED5A71602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86648" y="5687090"/>
            <a:ext cx="608189" cy="608189"/>
          </a:xfrm>
          <a:prstGeom prst="rect">
            <a:avLst/>
          </a:prstGeom>
        </p:spPr>
      </p:pic>
    </p:spTree>
    <p:extLst>
      <p:ext uri="{BB962C8B-B14F-4D97-AF65-F5344CB8AC3E}">
        <p14:creationId xmlns:p14="http://schemas.microsoft.com/office/powerpoint/2010/main" val="25962102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C3AF1C00-4CD9-4211-B079-7B3EC1A85AF7}"/>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TextBox 99">
            <a:hlinkClick r:id="rId3"/>
            <a:extLst>
              <a:ext uri="{FF2B5EF4-FFF2-40B4-BE49-F238E27FC236}">
                <a16:creationId xmlns:a16="http://schemas.microsoft.com/office/drawing/2014/main" id="{39FA2B98-684B-4710-876B-354541CC806A}"/>
              </a:ext>
            </a:extLst>
          </p:cNvPr>
          <p:cNvSpPr txBox="1"/>
          <p:nvPr/>
        </p:nvSpPr>
        <p:spPr>
          <a:xfrm>
            <a:off x="10299033" y="1086720"/>
            <a:ext cx="1702468" cy="338554"/>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more Measurement Education Resources</a:t>
            </a:r>
          </a:p>
        </p:txBody>
      </p:sp>
      <p:sp>
        <p:nvSpPr>
          <p:cNvPr id="20" name="Rectangle 19">
            <a:extLst>
              <a:ext uri="{FF2B5EF4-FFF2-40B4-BE49-F238E27FC236}">
                <a16:creationId xmlns:a16="http://schemas.microsoft.com/office/drawing/2014/main" id="{F5290E3C-D913-4324-9F7C-7AB204FAA4D7}"/>
              </a:ext>
            </a:extLst>
          </p:cNvPr>
          <p:cNvSpPr/>
          <p:nvPr/>
        </p:nvSpPr>
        <p:spPr>
          <a:xfrm>
            <a:off x="63874" y="85759"/>
            <a:ext cx="10264137"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i="1">
                <a:solidFill>
                  <a:srgbClr val="ED3C8D"/>
                </a:solidFill>
                <a:latin typeface="Helvetica" pitchFamily="2" charset="0"/>
              </a:rPr>
              <a:t>What’s the Deal with…</a:t>
            </a:r>
            <a:r>
              <a:rPr kumimoji="0" lang="en-US" sz="2600" b="1" u="none" strike="noStrike" kern="1200" cap="none" spc="0" normalizeH="0" baseline="0" noProof="0">
                <a:ln>
                  <a:noFill/>
                </a:ln>
                <a:solidFill>
                  <a:srgbClr val="ED3C8D"/>
                </a:solidFill>
                <a:effectLst/>
                <a:uLnTx/>
                <a:uFillTx/>
                <a:latin typeface="Helvetica" pitchFamily="2" charset="0"/>
                <a:ea typeface="+mn-ea"/>
                <a:cs typeface="+mn-cs"/>
              </a:rPr>
              <a:t>:</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 This series provides marketers with clear, concise and straightforward answers to the most asked questions about measurement</a:t>
            </a:r>
          </a:p>
        </p:txBody>
      </p:sp>
      <p:pic>
        <p:nvPicPr>
          <p:cNvPr id="26" name="Picture 25">
            <a:extLst>
              <a:ext uri="{FF2B5EF4-FFF2-40B4-BE49-F238E27FC236}">
                <a16:creationId xmlns:a16="http://schemas.microsoft.com/office/drawing/2014/main" id="{44BE4B88-8BB0-4B12-9E1E-1C593B73C134}"/>
              </a:ext>
            </a:extLst>
          </p:cNvPr>
          <p:cNvPicPr>
            <a:picLocks noChangeAspect="1"/>
          </p:cNvPicPr>
          <p:nvPr/>
        </p:nvPicPr>
        <p:blipFill rotWithShape="1">
          <a:blip r:embed="rId4"/>
          <a:srcRect l="4181" t="95080" r="-1"/>
          <a:stretch/>
        </p:blipFill>
        <p:spPr>
          <a:xfrm>
            <a:off x="483207" y="6507893"/>
            <a:ext cx="11708793" cy="350107"/>
          </a:xfrm>
          <a:prstGeom prst="rect">
            <a:avLst/>
          </a:prstGeom>
        </p:spPr>
      </p:pic>
      <p:sp>
        <p:nvSpPr>
          <p:cNvPr id="27" name="Slide Number Placeholder 5">
            <a:extLst>
              <a:ext uri="{FF2B5EF4-FFF2-40B4-BE49-F238E27FC236}">
                <a16:creationId xmlns:a16="http://schemas.microsoft.com/office/drawing/2014/main" id="{1C65133A-83A9-4BB7-A593-F63AAC6197BB}"/>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3" name="Rectangle 42">
            <a:extLst>
              <a:ext uri="{FF2B5EF4-FFF2-40B4-BE49-F238E27FC236}">
                <a16:creationId xmlns:a16="http://schemas.microsoft.com/office/drawing/2014/main" id="{1CB0E71E-025E-45C5-BB02-34D3C02B6020}"/>
              </a:ext>
            </a:extLst>
          </p:cNvPr>
          <p:cNvSpPr/>
          <p:nvPr/>
        </p:nvSpPr>
        <p:spPr>
          <a:xfrm>
            <a:off x="483206" y="6586959"/>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35" name="Picture 34">
            <a:hlinkClick r:id="rId3"/>
            <a:extLst>
              <a:ext uri="{FF2B5EF4-FFF2-40B4-BE49-F238E27FC236}">
                <a16:creationId xmlns:a16="http://schemas.microsoft.com/office/drawing/2014/main" id="{D225B464-532D-E378-A38E-4C611FA1D6E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365834" y="113373"/>
            <a:ext cx="1653409" cy="972594"/>
          </a:xfrm>
          <a:prstGeom prst="rect">
            <a:avLst/>
          </a:prstGeom>
          <a:ln>
            <a:solidFill>
              <a:srgbClr val="1B1464"/>
            </a:solidFill>
          </a:ln>
        </p:spPr>
      </p:pic>
      <p:pic>
        <p:nvPicPr>
          <p:cNvPr id="37" name="Picture 36" descr="Text&#10;&#10;Description automatically generated">
            <a:extLst>
              <a:ext uri="{FF2B5EF4-FFF2-40B4-BE49-F238E27FC236}">
                <a16:creationId xmlns:a16="http://schemas.microsoft.com/office/drawing/2014/main" id="{968B9E08-743F-2FF0-A97A-3A7A7E14955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393577" y="1462888"/>
            <a:ext cx="2582983" cy="413123"/>
          </a:xfrm>
          <a:prstGeom prst="rect">
            <a:avLst/>
          </a:prstGeom>
          <a:ln>
            <a:solidFill>
              <a:srgbClr val="66C5AD"/>
            </a:solidFill>
          </a:ln>
        </p:spPr>
      </p:pic>
      <p:pic>
        <p:nvPicPr>
          <p:cNvPr id="38" name="Picture 37">
            <a:extLst>
              <a:ext uri="{FF2B5EF4-FFF2-40B4-BE49-F238E27FC236}">
                <a16:creationId xmlns:a16="http://schemas.microsoft.com/office/drawing/2014/main" id="{91E44CF7-A19E-F53B-A27D-3FB3A52CA3AB}"/>
              </a:ext>
            </a:extLst>
          </p:cNvPr>
          <p:cNvPicPr>
            <a:picLocks noChangeAspect="1"/>
          </p:cNvPicPr>
          <p:nvPr/>
        </p:nvPicPr>
        <p:blipFill>
          <a:blip r:embed="rId7"/>
          <a:stretch>
            <a:fillRect/>
          </a:stretch>
        </p:blipFill>
        <p:spPr>
          <a:xfrm>
            <a:off x="95122" y="1513343"/>
            <a:ext cx="1240378" cy="321796"/>
          </a:xfrm>
          <a:prstGeom prst="rect">
            <a:avLst/>
          </a:prstGeom>
        </p:spPr>
      </p:pic>
      <p:sp>
        <p:nvSpPr>
          <p:cNvPr id="6" name="TextBox 5">
            <a:hlinkClick r:id="rId8"/>
            <a:extLst>
              <a:ext uri="{FF2B5EF4-FFF2-40B4-BE49-F238E27FC236}">
                <a16:creationId xmlns:a16="http://schemas.microsoft.com/office/drawing/2014/main" id="{7C1AAE89-A43D-559F-8C50-73E2560A3C48}"/>
              </a:ext>
            </a:extLst>
          </p:cNvPr>
          <p:cNvSpPr txBox="1"/>
          <p:nvPr/>
        </p:nvSpPr>
        <p:spPr>
          <a:xfrm>
            <a:off x="564799" y="2251063"/>
            <a:ext cx="4854094" cy="830997"/>
          </a:xfrm>
          <a:prstGeom prst="rect">
            <a:avLst/>
          </a:prstGeom>
          <a:noFill/>
        </p:spPr>
        <p:txBody>
          <a:bodyPr wrap="square" rtlCol="0">
            <a:spAutoFit/>
          </a:bodyPr>
          <a:lstStyle/>
          <a:p>
            <a:r>
              <a:rPr lang="en-US" sz="1200">
                <a:solidFill>
                  <a:srgbClr val="1B1464"/>
                </a:solidFill>
                <a:latin typeface="Helvetica" panose="020B0604020202020204" pitchFamily="34" charset="0"/>
                <a:cs typeface="Helvetica" panose="020B0604020202020204" pitchFamily="34" charset="0"/>
              </a:rPr>
              <a:t>In this piece, you’ll learn common types of identifiers, how privacy should be factored into identity solutions, data clean rooms and the roles they play in measurement, questions to ask your advertising partners when it comes to identity and more.</a:t>
            </a:r>
          </a:p>
        </p:txBody>
      </p:sp>
      <p:sp>
        <p:nvSpPr>
          <p:cNvPr id="7" name="TextBox 6">
            <a:hlinkClick r:id="rId9"/>
            <a:extLst>
              <a:ext uri="{FF2B5EF4-FFF2-40B4-BE49-F238E27FC236}">
                <a16:creationId xmlns:a16="http://schemas.microsoft.com/office/drawing/2014/main" id="{25B13D18-3AAA-2DF1-047A-DED69A3F02AF}"/>
              </a:ext>
            </a:extLst>
          </p:cNvPr>
          <p:cNvSpPr txBox="1"/>
          <p:nvPr/>
        </p:nvSpPr>
        <p:spPr>
          <a:xfrm>
            <a:off x="6773108" y="2231307"/>
            <a:ext cx="4896206" cy="646331"/>
          </a:xfrm>
          <a:prstGeom prst="rect">
            <a:avLst/>
          </a:prstGeom>
          <a:noFill/>
        </p:spPr>
        <p:txBody>
          <a:bodyPr wrap="square" rtlCol="0">
            <a:spAutoFit/>
          </a:bodyPr>
          <a:lstStyle/>
          <a:p>
            <a:r>
              <a:rPr lang="en-US" sz="1200">
                <a:solidFill>
                  <a:srgbClr val="1B1464"/>
                </a:solidFill>
                <a:latin typeface="Helvetica" panose="020B0604020202020204" pitchFamily="34" charset="0"/>
                <a:cs typeface="Helvetica" panose="020B0604020202020204" pitchFamily="34" charset="0"/>
              </a:rPr>
              <a:t>This quick read will tell you what ad engagement is, which factors increase it, how it is measured and what new innovative metrics are now available to marketers to help quantify engagement.</a:t>
            </a:r>
          </a:p>
        </p:txBody>
      </p:sp>
      <p:pic>
        <p:nvPicPr>
          <p:cNvPr id="8" name="Picture 7">
            <a:hlinkClick r:id="rId8"/>
            <a:extLst>
              <a:ext uri="{FF2B5EF4-FFF2-40B4-BE49-F238E27FC236}">
                <a16:creationId xmlns:a16="http://schemas.microsoft.com/office/drawing/2014/main" id="{50954A44-A7FC-1955-E37E-8459F913C4C8}"/>
              </a:ext>
            </a:extLst>
          </p:cNvPr>
          <p:cNvPicPr>
            <a:picLocks noChangeAspect="1"/>
          </p:cNvPicPr>
          <p:nvPr/>
        </p:nvPicPr>
        <p:blipFill>
          <a:blip r:embed="rId10"/>
          <a:stretch>
            <a:fillRect/>
          </a:stretch>
        </p:blipFill>
        <p:spPr>
          <a:xfrm>
            <a:off x="301654" y="3145975"/>
            <a:ext cx="5380384" cy="3026466"/>
          </a:xfrm>
          <a:prstGeom prst="rect">
            <a:avLst/>
          </a:prstGeom>
          <a:ln>
            <a:solidFill>
              <a:srgbClr val="1B1464"/>
            </a:solidFill>
          </a:ln>
        </p:spPr>
      </p:pic>
      <p:pic>
        <p:nvPicPr>
          <p:cNvPr id="9" name="Picture 8">
            <a:hlinkClick r:id="rId9"/>
            <a:extLst>
              <a:ext uri="{FF2B5EF4-FFF2-40B4-BE49-F238E27FC236}">
                <a16:creationId xmlns:a16="http://schemas.microsoft.com/office/drawing/2014/main" id="{AEE1350A-5226-8CBA-D807-1B98101344C6}"/>
              </a:ext>
            </a:extLst>
          </p:cNvPr>
          <p:cNvPicPr>
            <a:picLocks noChangeAspect="1"/>
          </p:cNvPicPr>
          <p:nvPr/>
        </p:nvPicPr>
        <p:blipFill>
          <a:blip r:embed="rId11"/>
          <a:stretch>
            <a:fillRect/>
          </a:stretch>
        </p:blipFill>
        <p:spPr>
          <a:xfrm>
            <a:off x="6504575" y="3145019"/>
            <a:ext cx="5380384" cy="3026466"/>
          </a:xfrm>
          <a:prstGeom prst="rect">
            <a:avLst/>
          </a:prstGeom>
          <a:ln>
            <a:solidFill>
              <a:srgbClr val="1B1464"/>
            </a:solidFill>
          </a:ln>
        </p:spPr>
      </p:pic>
      <p:sp>
        <p:nvSpPr>
          <p:cNvPr id="10" name="TextBox 9">
            <a:hlinkClick r:id="rId8"/>
            <a:extLst>
              <a:ext uri="{FF2B5EF4-FFF2-40B4-BE49-F238E27FC236}">
                <a16:creationId xmlns:a16="http://schemas.microsoft.com/office/drawing/2014/main" id="{E3BD020D-A21E-281A-7CC6-3652526D4956}"/>
              </a:ext>
            </a:extLst>
          </p:cNvPr>
          <p:cNvSpPr txBox="1"/>
          <p:nvPr/>
        </p:nvSpPr>
        <p:spPr>
          <a:xfrm>
            <a:off x="625642" y="1931650"/>
            <a:ext cx="4602079" cy="338554"/>
          </a:xfrm>
          <a:prstGeom prst="rect">
            <a:avLst/>
          </a:prstGeom>
          <a:noFill/>
        </p:spPr>
        <p:txBody>
          <a:bodyPr wrap="square" rtlCol="0">
            <a:spAutoFit/>
          </a:bodyPr>
          <a:lstStyle/>
          <a:p>
            <a:pPr algn="ctr"/>
            <a:r>
              <a:rPr lang="en-US" sz="1600" b="1" i="1" u="sng">
                <a:solidFill>
                  <a:srgbClr val="ED3C8D"/>
                </a:solidFill>
                <a:latin typeface="Helvetica" panose="020B0604020202020204" pitchFamily="34" charset="0"/>
                <a:cs typeface="Helvetica" panose="020B0604020202020204" pitchFamily="34" charset="0"/>
              </a:rPr>
              <a:t>What’s the Deal with Identity?</a:t>
            </a:r>
          </a:p>
        </p:txBody>
      </p:sp>
      <p:sp>
        <p:nvSpPr>
          <p:cNvPr id="11" name="TextBox 10">
            <a:hlinkClick r:id="rId9"/>
            <a:extLst>
              <a:ext uri="{FF2B5EF4-FFF2-40B4-BE49-F238E27FC236}">
                <a16:creationId xmlns:a16="http://schemas.microsoft.com/office/drawing/2014/main" id="{137398B9-EFA4-C2DE-B8C8-A8BCC07B30B6}"/>
              </a:ext>
            </a:extLst>
          </p:cNvPr>
          <p:cNvSpPr txBox="1"/>
          <p:nvPr/>
        </p:nvSpPr>
        <p:spPr>
          <a:xfrm>
            <a:off x="6964281" y="1931650"/>
            <a:ext cx="4602079" cy="338554"/>
          </a:xfrm>
          <a:prstGeom prst="rect">
            <a:avLst/>
          </a:prstGeom>
          <a:noFill/>
        </p:spPr>
        <p:txBody>
          <a:bodyPr wrap="square" rtlCol="0">
            <a:spAutoFit/>
          </a:bodyPr>
          <a:lstStyle/>
          <a:p>
            <a:pPr algn="ctr"/>
            <a:r>
              <a:rPr lang="en-US" sz="1600" b="1" i="1" u="sng">
                <a:solidFill>
                  <a:srgbClr val="ED3C8D"/>
                </a:solidFill>
                <a:latin typeface="Helvetica" panose="020B0604020202020204" pitchFamily="34" charset="0"/>
                <a:cs typeface="Helvetica" panose="020B0604020202020204" pitchFamily="34" charset="0"/>
              </a:rPr>
              <a:t>What’s the Deal with Engagement?</a:t>
            </a:r>
          </a:p>
        </p:txBody>
      </p:sp>
      <p:sp>
        <p:nvSpPr>
          <p:cNvPr id="12" name="Star: 5 Points 11">
            <a:extLst>
              <a:ext uri="{FF2B5EF4-FFF2-40B4-BE49-F238E27FC236}">
                <a16:creationId xmlns:a16="http://schemas.microsoft.com/office/drawing/2014/main" id="{16AE48F3-A6DC-8354-BC1C-688B9B1A63D5}"/>
              </a:ext>
            </a:extLst>
          </p:cNvPr>
          <p:cNvSpPr/>
          <p:nvPr/>
        </p:nvSpPr>
        <p:spPr>
          <a:xfrm rot="26954">
            <a:off x="4712244" y="1110686"/>
            <a:ext cx="2576342" cy="1897033"/>
          </a:xfrm>
          <a:prstGeom prst="star5">
            <a:avLst/>
          </a:prstGeom>
          <a:solidFill>
            <a:srgbClr val="FFE600"/>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1B1464"/>
                </a:solidFill>
                <a:latin typeface="Helvetica" panose="020B0403020202020204" pitchFamily="34" charset="0"/>
              </a:rPr>
              <a:t>Bonus Slide!</a:t>
            </a:r>
          </a:p>
        </p:txBody>
      </p:sp>
      <p:sp>
        <p:nvSpPr>
          <p:cNvPr id="2" name="TextBox 1">
            <a:extLst>
              <a:ext uri="{FF2B5EF4-FFF2-40B4-BE49-F238E27FC236}">
                <a16:creationId xmlns:a16="http://schemas.microsoft.com/office/drawing/2014/main" id="{F3709DE4-A5AE-D263-09FA-C02A4AF3B16E}"/>
              </a:ext>
            </a:extLst>
          </p:cNvPr>
          <p:cNvSpPr txBox="1"/>
          <p:nvPr/>
        </p:nvSpPr>
        <p:spPr>
          <a:xfrm>
            <a:off x="2038905" y="6250800"/>
            <a:ext cx="8114190" cy="261610"/>
          </a:xfrm>
          <a:prstGeom prst="rect">
            <a:avLst/>
          </a:prstGeom>
          <a:noFill/>
        </p:spPr>
        <p:txBody>
          <a:bodyPr wrap="square" rtlCol="0">
            <a:spAutoFit/>
          </a:bodyPr>
          <a:lstStyle/>
          <a:p>
            <a:pPr algn="ctr"/>
            <a:r>
              <a:rPr lang="en-US" sz="1100" b="1" i="1">
                <a:solidFill>
                  <a:srgbClr val="ED3C8D"/>
                </a:solidFill>
                <a:latin typeface="Helvetica" panose="020B0403020202020204" pitchFamily="34" charset="0"/>
              </a:rPr>
              <a:t>Click the screenshots above to download each report</a:t>
            </a:r>
          </a:p>
        </p:txBody>
      </p:sp>
    </p:spTree>
    <p:extLst>
      <p:ext uri="{BB962C8B-B14F-4D97-AF65-F5344CB8AC3E}">
        <p14:creationId xmlns:p14="http://schemas.microsoft.com/office/powerpoint/2010/main" val="3035658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0"/>
            <a:ext cx="5241303" cy="6869150"/>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233B3C66-BB54-4899-9837-0457B0BFA117}"/>
              </a:ext>
            </a:extLst>
          </p:cNvPr>
          <p:cNvSpPr/>
          <p:nvPr/>
        </p:nvSpPr>
        <p:spPr>
          <a:xfrm>
            <a:off x="5297796" y="6060728"/>
            <a:ext cx="683867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2060"/>
                </a:solidFill>
                <a:effectLst/>
                <a:uLnTx/>
                <a:uFillTx/>
                <a:latin typeface="Helvetica" pitchFamily="2" charset="0"/>
                <a:ea typeface="+mn-ea"/>
                <a:cs typeface="+mn-cs"/>
              </a:rPr>
              <a:t>VAB Members, brand marketers and agencies get free and immediate access to VAB’s content library.  Get access at</a:t>
            </a:r>
            <a:r>
              <a:rPr kumimoji="0" lang="en-US" sz="1200" b="0" i="0" u="none" strike="noStrike" kern="1200" cap="none" spc="0" normalizeH="0" baseline="0" noProof="0">
                <a:ln>
                  <a:noFill/>
                </a:ln>
                <a:solidFill>
                  <a:srgbClr val="002060"/>
                </a:solidFill>
                <a:effectLst/>
                <a:uLnTx/>
                <a:uFillTx/>
                <a:latin typeface="Helvetica" pitchFamily="2" charset="0"/>
                <a:ea typeface="+mn-ea"/>
                <a:cs typeface="+mn-cs"/>
              </a:rPr>
              <a:t> </a:t>
            </a:r>
            <a:r>
              <a:rPr kumimoji="0" lang="en-US" sz="1200" b="1" i="0" u="none" strike="noStrike" kern="1200" cap="none" spc="0" normalizeH="0" baseline="0" noProof="0">
                <a:ln>
                  <a:noFill/>
                </a:ln>
                <a:solidFill>
                  <a:srgbClr val="002060"/>
                </a:solidFill>
                <a:effectLst/>
                <a:uLnTx/>
                <a:uFillTx/>
                <a:latin typeface="Helvetica" pitchFamily="2" charset="0"/>
                <a:ea typeface="+mn-ea"/>
                <a:cs typeface="+mn-cs"/>
                <a:hlinkClick r:id="rId2"/>
              </a:rPr>
              <a:t>theVAB.com</a:t>
            </a:r>
            <a:endParaRPr kumimoji="0" lang="en-US" sz="12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CFD45E7E-C500-43A2-8120-8ED21E2A2C7B}"/>
              </a:ext>
            </a:extLst>
          </p:cNvPr>
          <p:cNvGrpSpPr/>
          <p:nvPr/>
        </p:nvGrpSpPr>
        <p:grpSpPr>
          <a:xfrm>
            <a:off x="2521470" y="404520"/>
            <a:ext cx="1880099" cy="914270"/>
            <a:chOff x="198561" y="542425"/>
            <a:chExt cx="1453627" cy="914270"/>
          </a:xfrm>
        </p:grpSpPr>
        <p:sp>
          <p:nvSpPr>
            <p:cNvPr id="21" name="TextBox 20">
              <a:extLst>
                <a:ext uri="{FF2B5EF4-FFF2-40B4-BE49-F238E27FC236}">
                  <a16:creationId xmlns:a16="http://schemas.microsoft.com/office/drawing/2014/main" id="{DE4170BE-0D5F-4F59-B2ED-D07DFD84BE95}"/>
                </a:ext>
              </a:extLst>
            </p:cNvPr>
            <p:cNvSpPr txBox="1"/>
            <p:nvPr/>
          </p:nvSpPr>
          <p:spPr>
            <a:xfrm>
              <a:off x="198561" y="542425"/>
              <a:ext cx="118250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F1A62"/>
                  </a:solidFill>
                  <a:effectLst/>
                  <a:uLnTx/>
                  <a:uFillTx/>
                  <a:latin typeface="Helvetica" pitchFamily="2" charset="0"/>
                  <a:ea typeface="+mn-ea"/>
                  <a:cs typeface="+mn-cs"/>
                  <a:hlinkClick r:id="rId3">
                    <a:extLst>
                      <a:ext uri="{A12FA001-AC4F-418D-AE19-62706E023703}">
                        <ahyp:hlinkClr xmlns:ahyp="http://schemas.microsoft.com/office/drawing/2018/hyperlinkcolor" val="tx"/>
                      </a:ext>
                    </a:extLst>
                  </a:hlinkClick>
                </a:rPr>
                <a:t>Reed Kiely</a:t>
              </a:r>
              <a:endParaRPr kumimoji="0" lang="en-US" sz="1100" b="1"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22" name="TextBox 21">
              <a:extLst>
                <a:ext uri="{FF2B5EF4-FFF2-40B4-BE49-F238E27FC236}">
                  <a16:creationId xmlns:a16="http://schemas.microsoft.com/office/drawing/2014/main" id="{97F9895F-B2CF-4F6E-A124-87D6BB078209}"/>
                </a:ext>
              </a:extLst>
            </p:cNvPr>
            <p:cNvSpPr txBox="1"/>
            <p:nvPr/>
          </p:nvSpPr>
          <p:spPr>
            <a:xfrm>
              <a:off x="198562" y="856531"/>
              <a:ext cx="1453626"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Associate Insights Director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reedk@thevab.com</a:t>
              </a:r>
            </a:p>
          </p:txBody>
        </p:sp>
      </p:grpSp>
      <p:grpSp>
        <p:nvGrpSpPr>
          <p:cNvPr id="7" name="Group 6">
            <a:extLst>
              <a:ext uri="{FF2B5EF4-FFF2-40B4-BE49-F238E27FC236}">
                <a16:creationId xmlns:a16="http://schemas.microsoft.com/office/drawing/2014/main" id="{EC736EE8-AB58-4D19-A9C8-A0FEE809FAA8}"/>
              </a:ext>
            </a:extLst>
          </p:cNvPr>
          <p:cNvGrpSpPr/>
          <p:nvPr/>
        </p:nvGrpSpPr>
        <p:grpSpPr>
          <a:xfrm>
            <a:off x="187066" y="1375546"/>
            <a:ext cx="1951735" cy="914270"/>
            <a:chOff x="2529808" y="542425"/>
            <a:chExt cx="1573920" cy="914270"/>
          </a:xfrm>
        </p:grpSpPr>
        <p:sp>
          <p:nvSpPr>
            <p:cNvPr id="33" name="TextBox 32">
              <a:extLst>
                <a:ext uri="{FF2B5EF4-FFF2-40B4-BE49-F238E27FC236}">
                  <a16:creationId xmlns:a16="http://schemas.microsoft.com/office/drawing/2014/main" id="{01472BB9-452F-4CF4-A8C5-463CE801978E}"/>
                </a:ext>
              </a:extLst>
            </p:cNvPr>
            <p:cNvSpPr txBox="1"/>
            <p:nvPr/>
          </p:nvSpPr>
          <p:spPr>
            <a:xfrm>
              <a:off x="2529808" y="542425"/>
              <a:ext cx="15739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F1A62"/>
                  </a:solidFill>
                  <a:effectLst/>
                  <a:uLnTx/>
                  <a:uFillTx/>
                  <a:latin typeface="Helvetica" pitchFamily="2" charset="0"/>
                  <a:ea typeface="+mn-ea"/>
                  <a:cs typeface="+mn-cs"/>
                  <a:hlinkClick r:id="rId3">
                    <a:extLst>
                      <a:ext uri="{A12FA001-AC4F-418D-AE19-62706E023703}">
                        <ahyp:hlinkClr xmlns:ahyp="http://schemas.microsoft.com/office/drawing/2018/hyperlinkcolor" val="tx"/>
                      </a:ext>
                    </a:extLst>
                  </a:hlinkClick>
                </a:rPr>
                <a:t>Leah Montner-Dixon</a:t>
              </a:r>
              <a:endParaRPr kumimoji="0" lang="en-US" sz="1100" b="1"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34" name="TextBox 33">
              <a:extLst>
                <a:ext uri="{FF2B5EF4-FFF2-40B4-BE49-F238E27FC236}">
                  <a16:creationId xmlns:a16="http://schemas.microsoft.com/office/drawing/2014/main" id="{1C6BDDA2-DAD0-4175-8F77-77A09826BDCD}"/>
                </a:ext>
              </a:extLst>
            </p:cNvPr>
            <p:cNvSpPr txBox="1"/>
            <p:nvPr/>
          </p:nvSpPr>
          <p:spPr>
            <a:xfrm>
              <a:off x="2529808" y="856531"/>
              <a:ext cx="1573920"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Associate Insights Director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leahm@thevab.com</a:t>
              </a:r>
            </a:p>
          </p:txBody>
        </p:sp>
      </p:grpSp>
      <p:grpSp>
        <p:nvGrpSpPr>
          <p:cNvPr id="8" name="Group 7">
            <a:extLst>
              <a:ext uri="{FF2B5EF4-FFF2-40B4-BE49-F238E27FC236}">
                <a16:creationId xmlns:a16="http://schemas.microsoft.com/office/drawing/2014/main" id="{E2254169-E83C-4230-8068-0511F6A21E42}"/>
              </a:ext>
            </a:extLst>
          </p:cNvPr>
          <p:cNvGrpSpPr/>
          <p:nvPr/>
        </p:nvGrpSpPr>
        <p:grpSpPr>
          <a:xfrm>
            <a:off x="2521470" y="1375546"/>
            <a:ext cx="1714453" cy="744993"/>
            <a:chOff x="4357874" y="542425"/>
            <a:chExt cx="1714453" cy="744993"/>
          </a:xfrm>
        </p:grpSpPr>
        <p:sp>
          <p:nvSpPr>
            <p:cNvPr id="35" name="TextBox 34">
              <a:hlinkClick r:id="rId3"/>
              <a:extLst>
                <a:ext uri="{FF2B5EF4-FFF2-40B4-BE49-F238E27FC236}">
                  <a16:creationId xmlns:a16="http://schemas.microsoft.com/office/drawing/2014/main" id="{6EDD71D5-BD13-4184-A7FC-C00FC3DA7ACD}"/>
                </a:ext>
              </a:extLst>
            </p:cNvPr>
            <p:cNvSpPr txBox="1"/>
            <p:nvPr/>
          </p:nvSpPr>
          <p:spPr>
            <a:xfrm>
              <a:off x="4357874" y="542425"/>
              <a:ext cx="135341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F1A62"/>
                  </a:solidFill>
                  <a:effectLst/>
                  <a:uLnTx/>
                  <a:uFillTx/>
                  <a:latin typeface="Helvetica" panose="020B0403020202020204" pitchFamily="34" charset="0"/>
                  <a:ea typeface="+mn-ea"/>
                  <a:cs typeface="+mn-cs"/>
                  <a:hlinkClick r:id="rId3">
                    <a:extLst>
                      <a:ext uri="{A12FA001-AC4F-418D-AE19-62706E023703}">
                        <ahyp:hlinkClr xmlns:ahyp="http://schemas.microsoft.com/office/drawing/2018/hyperlinkcolor" val="tx"/>
                      </a:ext>
                    </a:extLst>
                  </a:hlinkClick>
                </a:rPr>
                <a:t>Karolina</a:t>
              </a:r>
              <a:r>
                <a:rPr kumimoji="0" lang="en-US" sz="900" b="1" i="0" u="none" strike="noStrike" kern="1200" cap="none" spc="0" normalizeH="0" baseline="0" noProof="0">
                  <a:ln>
                    <a:noFill/>
                  </a:ln>
                  <a:solidFill>
                    <a:srgbClr val="1F1A62"/>
                  </a:solidFill>
                  <a:effectLst/>
                  <a:uLnTx/>
                  <a:uFillTx/>
                  <a:latin typeface="Helvetica" panose="020B0403020202020204" pitchFamily="34" charset="0"/>
                  <a:ea typeface="+mn-ea"/>
                  <a:cs typeface="+mn-cs"/>
                  <a:hlinkClick r:id="rId3">
                    <a:extLst>
                      <a:ext uri="{A12FA001-AC4F-418D-AE19-62706E023703}">
                        <ahyp:hlinkClr xmlns:ahyp="http://schemas.microsoft.com/office/drawing/2018/hyperlinkcolor" val="tx"/>
                      </a:ext>
                    </a:extLst>
                  </a:hlinkClick>
                </a:rPr>
                <a:t> </a:t>
              </a:r>
              <a:r>
                <a:rPr kumimoji="0" lang="en-US" sz="1100" b="1" i="0" u="none" strike="noStrike" kern="1200" cap="none" spc="0" normalizeH="0" baseline="0" noProof="0">
                  <a:ln>
                    <a:noFill/>
                  </a:ln>
                  <a:solidFill>
                    <a:srgbClr val="1F1A62"/>
                  </a:solidFill>
                  <a:effectLst/>
                  <a:uLnTx/>
                  <a:uFillTx/>
                  <a:latin typeface="Helvetica" panose="020B0403020202020204" pitchFamily="34" charset="0"/>
                  <a:ea typeface="+mn-ea"/>
                  <a:cs typeface="+mn-cs"/>
                  <a:hlinkClick r:id="rId3">
                    <a:extLst>
                      <a:ext uri="{A12FA001-AC4F-418D-AE19-62706E023703}">
                        <ahyp:hlinkClr xmlns:ahyp="http://schemas.microsoft.com/office/drawing/2018/hyperlinkcolor" val="tx"/>
                      </a:ext>
                    </a:extLst>
                  </a:hlinkClick>
                </a:rPr>
                <a:t>Guillen</a:t>
              </a:r>
              <a:endParaRPr kumimoji="0" lang="en-US" sz="11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36" name="TextBox 35">
              <a:extLst>
                <a:ext uri="{FF2B5EF4-FFF2-40B4-BE49-F238E27FC236}">
                  <a16:creationId xmlns:a16="http://schemas.microsoft.com/office/drawing/2014/main" id="{1623445B-7C75-4A2A-8C53-AD691BEBA31B}"/>
                </a:ext>
              </a:extLst>
            </p:cNvPr>
            <p:cNvSpPr txBox="1"/>
            <p:nvPr/>
          </p:nvSpPr>
          <p:spPr>
            <a:xfrm>
              <a:off x="4357874" y="856531"/>
              <a:ext cx="171445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a:ea typeface="+mn-ea"/>
                  <a:cs typeface="+mn-cs"/>
                </a:rPr>
                <a:t>Insights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a:ea typeface="+mn-ea"/>
                  <a:cs typeface="+mn-cs"/>
                </a:rPr>
                <a:t>karolinag@thevab.com</a:t>
              </a:r>
            </a:p>
          </p:txBody>
        </p:sp>
      </p:grpSp>
      <p:grpSp>
        <p:nvGrpSpPr>
          <p:cNvPr id="27" name="Group 26">
            <a:extLst>
              <a:ext uri="{FF2B5EF4-FFF2-40B4-BE49-F238E27FC236}">
                <a16:creationId xmlns:a16="http://schemas.microsoft.com/office/drawing/2014/main" id="{71735001-7320-48CE-AC1E-E936DB3D063C}"/>
              </a:ext>
            </a:extLst>
          </p:cNvPr>
          <p:cNvGrpSpPr/>
          <p:nvPr/>
        </p:nvGrpSpPr>
        <p:grpSpPr>
          <a:xfrm>
            <a:off x="187066" y="411017"/>
            <a:ext cx="2433585" cy="744993"/>
            <a:chOff x="2529807" y="542425"/>
            <a:chExt cx="1962494" cy="744993"/>
          </a:xfrm>
        </p:grpSpPr>
        <p:sp>
          <p:nvSpPr>
            <p:cNvPr id="28" name="TextBox 27">
              <a:extLst>
                <a:ext uri="{FF2B5EF4-FFF2-40B4-BE49-F238E27FC236}">
                  <a16:creationId xmlns:a16="http://schemas.microsoft.com/office/drawing/2014/main" id="{7ADBA0AB-C612-40BA-A6BB-1C7464932363}"/>
                </a:ext>
              </a:extLst>
            </p:cNvPr>
            <p:cNvSpPr txBox="1"/>
            <p:nvPr/>
          </p:nvSpPr>
          <p:spPr>
            <a:xfrm>
              <a:off x="2529808" y="542425"/>
              <a:ext cx="15739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rgbClr val="1F1A62"/>
                  </a:solidFill>
                  <a:effectLst/>
                  <a:uLnTx/>
                  <a:uFillTx/>
                  <a:latin typeface="Helvetica" pitchFamily="2" charset="0"/>
                  <a:ea typeface="+mn-ea"/>
                  <a:cs typeface="+mn-cs"/>
                </a:rPr>
                <a:t>Jason Wiese</a:t>
              </a:r>
            </a:p>
          </p:txBody>
        </p:sp>
        <p:sp>
          <p:nvSpPr>
            <p:cNvPr id="31" name="TextBox 30">
              <a:extLst>
                <a:ext uri="{FF2B5EF4-FFF2-40B4-BE49-F238E27FC236}">
                  <a16:creationId xmlns:a16="http://schemas.microsoft.com/office/drawing/2014/main" id="{CFC22FF7-9B85-4088-BD65-0D7155264C9C}"/>
                </a:ext>
              </a:extLst>
            </p:cNvPr>
            <p:cNvSpPr txBox="1"/>
            <p:nvPr/>
          </p:nvSpPr>
          <p:spPr>
            <a:xfrm>
              <a:off x="2529807" y="856531"/>
              <a:ext cx="196249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SVP, Director of Strategic Insights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jasonw@thevab.com</a:t>
              </a:r>
            </a:p>
          </p:txBody>
        </p:sp>
      </p:grpSp>
      <p:pic>
        <p:nvPicPr>
          <p:cNvPr id="39" name="Picture 38">
            <a:extLst>
              <a:ext uri="{FF2B5EF4-FFF2-40B4-BE49-F238E27FC236}">
                <a16:creationId xmlns:a16="http://schemas.microsoft.com/office/drawing/2014/main" id="{F7AFDA0F-6C69-446A-B240-1B063BAA97A6}"/>
              </a:ext>
            </a:extLst>
          </p:cNvPr>
          <p:cNvPicPr>
            <a:picLocks noChangeAspect="1"/>
          </p:cNvPicPr>
          <p:nvPr/>
        </p:nvPicPr>
        <p:blipFill rotWithShape="1">
          <a:blip r:embed="rId4"/>
          <a:srcRect l="4181" t="95080" r="-1"/>
          <a:stretch/>
        </p:blipFill>
        <p:spPr>
          <a:xfrm>
            <a:off x="483207" y="6507893"/>
            <a:ext cx="11708793" cy="350107"/>
          </a:xfrm>
          <a:prstGeom prst="rect">
            <a:avLst/>
          </a:prstGeom>
        </p:spPr>
      </p:pic>
      <p:sp>
        <p:nvSpPr>
          <p:cNvPr id="40" name="Slide Number Placeholder 5">
            <a:extLst>
              <a:ext uri="{FF2B5EF4-FFF2-40B4-BE49-F238E27FC236}">
                <a16:creationId xmlns:a16="http://schemas.microsoft.com/office/drawing/2014/main" id="{B6377841-6279-4CE0-881E-D6F15129EC44}"/>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2" name="Rectangle 41">
            <a:extLst>
              <a:ext uri="{FF2B5EF4-FFF2-40B4-BE49-F238E27FC236}">
                <a16:creationId xmlns:a16="http://schemas.microsoft.com/office/drawing/2014/main" id="{0C967FAB-7FBC-45CF-851C-77D0806CC167}"/>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10" name="Picture 9">
            <a:hlinkClick r:id="rId5"/>
            <a:extLst>
              <a:ext uri="{FF2B5EF4-FFF2-40B4-BE49-F238E27FC236}">
                <a16:creationId xmlns:a16="http://schemas.microsoft.com/office/drawing/2014/main" id="{8CB6AD30-1B00-0303-1358-573D9769E19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020758" y="2545781"/>
            <a:ext cx="1907454" cy="1072943"/>
          </a:xfrm>
          <a:prstGeom prst="rect">
            <a:avLst/>
          </a:prstGeom>
          <a:ln>
            <a:solidFill>
              <a:srgbClr val="1F1A62"/>
            </a:solidFill>
          </a:ln>
        </p:spPr>
      </p:pic>
      <p:pic>
        <p:nvPicPr>
          <p:cNvPr id="14" name="Picture 13">
            <a:hlinkClick r:id="rId7"/>
            <a:extLst>
              <a:ext uri="{FF2B5EF4-FFF2-40B4-BE49-F238E27FC236}">
                <a16:creationId xmlns:a16="http://schemas.microsoft.com/office/drawing/2014/main" id="{D7484724-1262-CF6D-92B4-9A96AB72522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524426" y="3740494"/>
            <a:ext cx="1907454" cy="1072943"/>
          </a:xfrm>
          <a:prstGeom prst="rect">
            <a:avLst/>
          </a:prstGeom>
          <a:ln>
            <a:solidFill>
              <a:srgbClr val="1B1464"/>
            </a:solidFill>
          </a:ln>
        </p:spPr>
      </p:pic>
      <p:pic>
        <p:nvPicPr>
          <p:cNvPr id="16" name="Picture 15">
            <a:hlinkClick r:id="rId9"/>
            <a:extLst>
              <a:ext uri="{FF2B5EF4-FFF2-40B4-BE49-F238E27FC236}">
                <a16:creationId xmlns:a16="http://schemas.microsoft.com/office/drawing/2014/main" id="{3632410C-4357-E9EB-8976-2C83D43FB90A}"/>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0020758" y="4920074"/>
            <a:ext cx="1907454" cy="1072943"/>
          </a:xfrm>
          <a:prstGeom prst="rect">
            <a:avLst/>
          </a:prstGeom>
          <a:ln>
            <a:solidFill>
              <a:srgbClr val="1F1A62"/>
            </a:solidFill>
          </a:ln>
        </p:spPr>
      </p:pic>
      <p:pic>
        <p:nvPicPr>
          <p:cNvPr id="12" name="Picture 11">
            <a:hlinkClick r:id="rId11"/>
            <a:extLst>
              <a:ext uri="{FF2B5EF4-FFF2-40B4-BE49-F238E27FC236}">
                <a16:creationId xmlns:a16="http://schemas.microsoft.com/office/drawing/2014/main" id="{3BAE4C41-3988-66D8-3392-30407831F77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524426" y="1379759"/>
            <a:ext cx="1907454" cy="1072943"/>
          </a:xfrm>
          <a:prstGeom prst="rect">
            <a:avLst/>
          </a:prstGeom>
          <a:ln>
            <a:solidFill>
              <a:srgbClr val="1F1A62"/>
            </a:solidFill>
          </a:ln>
        </p:spPr>
      </p:pic>
      <p:pic>
        <p:nvPicPr>
          <p:cNvPr id="13" name="Picture 12">
            <a:hlinkClick r:id="rId13"/>
            <a:extLst>
              <a:ext uri="{FF2B5EF4-FFF2-40B4-BE49-F238E27FC236}">
                <a16:creationId xmlns:a16="http://schemas.microsoft.com/office/drawing/2014/main" id="{B04446A0-23F8-9965-140A-677A7355ADD6}"/>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5524426" y="4920074"/>
            <a:ext cx="1907454" cy="1072943"/>
          </a:xfrm>
          <a:prstGeom prst="rect">
            <a:avLst/>
          </a:prstGeom>
          <a:ln>
            <a:solidFill>
              <a:srgbClr val="1F1A62"/>
            </a:solidFill>
          </a:ln>
        </p:spPr>
      </p:pic>
      <p:pic>
        <p:nvPicPr>
          <p:cNvPr id="15" name="Picture 14">
            <a:hlinkClick r:id="rId15"/>
            <a:extLst>
              <a:ext uri="{FF2B5EF4-FFF2-40B4-BE49-F238E27FC236}">
                <a16:creationId xmlns:a16="http://schemas.microsoft.com/office/drawing/2014/main" id="{317D3483-497B-2825-E85D-B6A01D9701EF}"/>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7786156" y="1379759"/>
            <a:ext cx="1907454" cy="1072943"/>
          </a:xfrm>
          <a:prstGeom prst="rect">
            <a:avLst/>
          </a:prstGeom>
          <a:ln>
            <a:solidFill>
              <a:srgbClr val="1F1A62"/>
            </a:solidFill>
          </a:ln>
        </p:spPr>
      </p:pic>
      <p:pic>
        <p:nvPicPr>
          <p:cNvPr id="20" name="Picture 19">
            <a:hlinkClick r:id="rId17"/>
            <a:extLst>
              <a:ext uri="{FF2B5EF4-FFF2-40B4-BE49-F238E27FC236}">
                <a16:creationId xmlns:a16="http://schemas.microsoft.com/office/drawing/2014/main" id="{3FF8533E-7836-BD94-38AA-FA89FC8D44D7}"/>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7786156" y="3740494"/>
            <a:ext cx="1907454" cy="1072943"/>
          </a:xfrm>
          <a:prstGeom prst="rect">
            <a:avLst/>
          </a:prstGeom>
          <a:ln>
            <a:solidFill>
              <a:srgbClr val="1B1464"/>
            </a:solidFill>
          </a:ln>
        </p:spPr>
      </p:pic>
      <p:pic>
        <p:nvPicPr>
          <p:cNvPr id="23" name="Picture 22">
            <a:hlinkClick r:id="rId19"/>
            <a:extLst>
              <a:ext uri="{FF2B5EF4-FFF2-40B4-BE49-F238E27FC236}">
                <a16:creationId xmlns:a16="http://schemas.microsoft.com/office/drawing/2014/main" id="{451BFEF3-29CF-3A34-9C35-97A0F8FEAE27}"/>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10020758" y="1379759"/>
            <a:ext cx="1907454" cy="1072943"/>
          </a:xfrm>
          <a:prstGeom prst="rect">
            <a:avLst/>
          </a:prstGeom>
          <a:ln>
            <a:solidFill>
              <a:srgbClr val="1F1A62"/>
            </a:solidFill>
          </a:ln>
        </p:spPr>
      </p:pic>
      <p:pic>
        <p:nvPicPr>
          <p:cNvPr id="24" name="Picture 23">
            <a:hlinkClick r:id="rId21"/>
            <a:extLst>
              <a:ext uri="{FF2B5EF4-FFF2-40B4-BE49-F238E27FC236}">
                <a16:creationId xmlns:a16="http://schemas.microsoft.com/office/drawing/2014/main" id="{9F3E45C2-4D2A-179A-861E-F2204B851EF7}"/>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a:off x="10020758" y="3740494"/>
            <a:ext cx="1907454" cy="1072943"/>
          </a:xfrm>
          <a:prstGeom prst="rect">
            <a:avLst/>
          </a:prstGeom>
          <a:ln>
            <a:solidFill>
              <a:srgbClr val="1F1A62"/>
            </a:solidFill>
          </a:ln>
        </p:spPr>
      </p:pic>
      <p:pic>
        <p:nvPicPr>
          <p:cNvPr id="25" name="Picture 24">
            <a:hlinkClick r:id="rId23"/>
            <a:extLst>
              <a:ext uri="{FF2B5EF4-FFF2-40B4-BE49-F238E27FC236}">
                <a16:creationId xmlns:a16="http://schemas.microsoft.com/office/drawing/2014/main" id="{D1D7C411-D503-3E6E-904E-F000D3E5FF0D}"/>
              </a:ext>
            </a:extLst>
          </p:cNvPr>
          <p:cNvPicPr>
            <a:picLocks noChangeAspect="1"/>
          </p:cNvPicPr>
          <p:nvPr/>
        </p:nvPicPr>
        <p:blipFill>
          <a:blip r:embed="rId24">
            <a:extLst>
              <a:ext uri="{28A0092B-C50C-407E-A947-70E740481C1C}">
                <a14:useLocalDpi xmlns:a14="http://schemas.microsoft.com/office/drawing/2010/main" val="0"/>
              </a:ext>
            </a:extLst>
          </a:blip>
          <a:srcRect/>
          <a:stretch/>
        </p:blipFill>
        <p:spPr>
          <a:xfrm>
            <a:off x="7786156" y="2545781"/>
            <a:ext cx="1907454" cy="1072943"/>
          </a:xfrm>
          <a:prstGeom prst="rect">
            <a:avLst/>
          </a:prstGeom>
          <a:ln>
            <a:solidFill>
              <a:srgbClr val="1F1A62"/>
            </a:solidFill>
          </a:ln>
        </p:spPr>
      </p:pic>
      <p:pic>
        <p:nvPicPr>
          <p:cNvPr id="26" name="Picture 25">
            <a:hlinkClick r:id="rId25"/>
            <a:extLst>
              <a:ext uri="{FF2B5EF4-FFF2-40B4-BE49-F238E27FC236}">
                <a16:creationId xmlns:a16="http://schemas.microsoft.com/office/drawing/2014/main" id="{606260DE-A66E-A1FA-92AD-A0A2CC740672}"/>
              </a:ext>
            </a:extLst>
          </p:cNvPr>
          <p:cNvPicPr>
            <a:picLocks noChangeAspect="1"/>
          </p:cNvPicPr>
          <p:nvPr/>
        </p:nvPicPr>
        <p:blipFill>
          <a:blip r:embed="rId26">
            <a:extLst>
              <a:ext uri="{28A0092B-C50C-407E-A947-70E740481C1C}">
                <a14:useLocalDpi xmlns:a14="http://schemas.microsoft.com/office/drawing/2010/main" val="0"/>
              </a:ext>
            </a:extLst>
          </a:blip>
          <a:srcRect/>
          <a:stretch/>
        </p:blipFill>
        <p:spPr>
          <a:xfrm>
            <a:off x="5524426" y="2545781"/>
            <a:ext cx="1907454" cy="1072943"/>
          </a:xfrm>
          <a:prstGeom prst="rect">
            <a:avLst/>
          </a:prstGeom>
          <a:ln>
            <a:solidFill>
              <a:srgbClr val="1F1A62"/>
            </a:solidFill>
          </a:ln>
        </p:spPr>
      </p:pic>
      <p:pic>
        <p:nvPicPr>
          <p:cNvPr id="29" name="Picture 28">
            <a:hlinkClick r:id="rId27"/>
            <a:extLst>
              <a:ext uri="{FF2B5EF4-FFF2-40B4-BE49-F238E27FC236}">
                <a16:creationId xmlns:a16="http://schemas.microsoft.com/office/drawing/2014/main" id="{FEFC7980-B9B2-5C67-45BF-16BD0B0718DC}"/>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a:off x="7786156" y="4918554"/>
            <a:ext cx="1907454" cy="1072943"/>
          </a:xfrm>
          <a:prstGeom prst="rect">
            <a:avLst/>
          </a:prstGeom>
          <a:ln>
            <a:solidFill>
              <a:srgbClr val="1F1A62"/>
            </a:solidFill>
          </a:ln>
        </p:spPr>
      </p:pic>
      <p:pic>
        <p:nvPicPr>
          <p:cNvPr id="5" name="Picture 4">
            <a:hlinkClick r:id="rId29"/>
            <a:extLst>
              <a:ext uri="{FF2B5EF4-FFF2-40B4-BE49-F238E27FC236}">
                <a16:creationId xmlns:a16="http://schemas.microsoft.com/office/drawing/2014/main" id="{59A19056-0A0B-40D9-BC6B-DB3AEF1B601A}"/>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8918674" y="158046"/>
            <a:ext cx="1907454" cy="1072943"/>
          </a:xfrm>
          <a:prstGeom prst="rect">
            <a:avLst/>
          </a:prstGeom>
          <a:ln>
            <a:solidFill>
              <a:srgbClr val="1F1A62"/>
            </a:solidFill>
          </a:ln>
        </p:spPr>
      </p:pic>
      <p:pic>
        <p:nvPicPr>
          <p:cNvPr id="32" name="Picture 31">
            <a:hlinkClick r:id="rId31"/>
            <a:extLst>
              <a:ext uri="{FF2B5EF4-FFF2-40B4-BE49-F238E27FC236}">
                <a16:creationId xmlns:a16="http://schemas.microsoft.com/office/drawing/2014/main" id="{3DE1AAE9-44F2-2355-0A1E-92AB7124133E}"/>
              </a:ext>
            </a:extLst>
          </p:cNvPr>
          <p:cNvPicPr>
            <a:picLocks noChangeAspect="1"/>
          </p:cNvPicPr>
          <p:nvPr/>
        </p:nvPicPr>
        <p:blipFill>
          <a:blip r:embed="rId32">
            <a:extLst>
              <a:ext uri="{28A0092B-C50C-407E-A947-70E740481C1C}">
                <a14:useLocalDpi xmlns:a14="http://schemas.microsoft.com/office/drawing/2010/main" val="0"/>
              </a:ext>
            </a:extLst>
          </a:blip>
          <a:srcRect/>
          <a:stretch/>
        </p:blipFill>
        <p:spPr>
          <a:xfrm>
            <a:off x="6653637" y="161037"/>
            <a:ext cx="1914069" cy="1066960"/>
          </a:xfrm>
          <a:prstGeom prst="rect">
            <a:avLst/>
          </a:prstGeom>
          <a:ln w="19050">
            <a:solidFill>
              <a:srgbClr val="ED3C8D"/>
            </a:solidFill>
          </a:ln>
        </p:spPr>
      </p:pic>
      <p:sp>
        <p:nvSpPr>
          <p:cNvPr id="18" name="TextBox 17">
            <a:hlinkClick r:id="rId31"/>
            <a:extLst>
              <a:ext uri="{FF2B5EF4-FFF2-40B4-BE49-F238E27FC236}">
                <a16:creationId xmlns:a16="http://schemas.microsoft.com/office/drawing/2014/main" id="{46353945-D6B7-A607-1124-57C36473B646}"/>
              </a:ext>
            </a:extLst>
          </p:cNvPr>
          <p:cNvSpPr txBox="1"/>
          <p:nvPr/>
        </p:nvSpPr>
        <p:spPr>
          <a:xfrm>
            <a:off x="7679223" y="1017727"/>
            <a:ext cx="1025337" cy="276999"/>
          </a:xfrm>
          <a:prstGeom prst="rect">
            <a:avLst/>
          </a:prstGeom>
          <a:solidFill>
            <a:schemeClr val="bg1"/>
          </a:solidFill>
          <a:ln w="19050">
            <a:solidFill>
              <a:srgbClr val="ED3C8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Click </a:t>
            </a:r>
            <a:r>
              <a:rPr kumimoji="0" lang="en-US" sz="600" b="1" i="0" u="sng" strike="noStrike" kern="1200" cap="none" spc="0" normalizeH="0" baseline="0" noProof="0">
                <a:ln>
                  <a:noFill/>
                </a:ln>
                <a:solidFill>
                  <a:srgbClr val="00BFF2"/>
                </a:solidFill>
                <a:effectLst/>
                <a:uLnTx/>
                <a:uFillTx/>
                <a:latin typeface="Helvetica" panose="020B0403020202020204" pitchFamily="34" charset="0"/>
                <a:ea typeface="+mn-ea"/>
                <a:cs typeface="+mn-cs"/>
                <a:hlinkClick r:id="rId33">
                  <a:extLst>
                    <a:ext uri="{A12FA001-AC4F-418D-AE19-62706E023703}">
                      <ahyp:hlinkClr xmlns:ahyp="http://schemas.microsoft.com/office/drawing/2018/hyperlinkcolor" val="tx"/>
                    </a:ext>
                  </a:extLst>
                </a:hlinkClick>
              </a:rPr>
              <a:t>here</a:t>
            </a:r>
            <a:r>
              <a:rPr kumimoji="0" lang="en-US" sz="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to download this 8-page glossary</a:t>
            </a:r>
          </a:p>
        </p:txBody>
      </p:sp>
      <p:sp>
        <p:nvSpPr>
          <p:cNvPr id="3" name="TextBox 2">
            <a:extLst>
              <a:ext uri="{FF2B5EF4-FFF2-40B4-BE49-F238E27FC236}">
                <a16:creationId xmlns:a16="http://schemas.microsoft.com/office/drawing/2014/main" id="{4C641D30-5B1F-388A-5F00-2469BDC9C9D7}"/>
              </a:ext>
            </a:extLst>
          </p:cNvPr>
          <p:cNvSpPr txBox="1"/>
          <p:nvPr/>
        </p:nvSpPr>
        <p:spPr>
          <a:xfrm>
            <a:off x="155150" y="3831695"/>
            <a:ext cx="4950719"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itchFamily="2" charset="0"/>
                <a:ea typeface="+mn-ea"/>
                <a:cs typeface="+mn-cs"/>
              </a:rPr>
              <a:t>As upfront negotiations continue, marketers are making important decisions about their video investment strategy.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1B1464"/>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E600"/>
                </a:solidFill>
                <a:effectLst/>
                <a:uLnTx/>
                <a:uFillTx/>
                <a:latin typeface="Helvetica" pitchFamily="2" charset="0"/>
                <a:ea typeface="+mn-ea"/>
                <a:cs typeface="+mn-cs"/>
              </a:rPr>
              <a:t>We’re here to help.</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500" b="1" i="0" u="none" strike="noStrike" kern="1200" cap="none" spc="0" normalizeH="0" baseline="0" noProof="0">
                <a:ln>
                  <a:noFill/>
                </a:ln>
                <a:solidFill>
                  <a:prstClr val="white"/>
                </a:solidFill>
                <a:effectLst/>
                <a:uLnTx/>
                <a:uFillTx/>
                <a:latin typeface="Helvetica" pitchFamily="2" charset="0"/>
                <a:ea typeface="+mn-ea"/>
                <a:cs typeface="+mn-cs"/>
              </a:rPr>
            </a:br>
            <a:r>
              <a:rPr kumimoji="0" lang="en-US" sz="1800" b="0" i="0" u="none" strike="noStrike" kern="1200" cap="none" spc="0" normalizeH="0" baseline="0" noProof="0">
                <a:ln>
                  <a:noFill/>
                </a:ln>
                <a:solidFill>
                  <a:prstClr val="white"/>
                </a:solidFill>
                <a:effectLst/>
                <a:uLnTx/>
                <a:uFillTx/>
                <a:latin typeface="Helvetica" pitchFamily="2" charset="0"/>
                <a:ea typeface="+mn-ea"/>
                <a:cs typeface="+mn-cs"/>
              </a:rPr>
              <a:t>Visit our </a:t>
            </a:r>
            <a:r>
              <a:rPr kumimoji="0" lang="en-US" sz="1800" b="1" i="0" u="none" strike="noStrike" kern="1200" cap="none" spc="0" normalizeH="0" baseline="0" noProof="0">
                <a:ln>
                  <a:noFill/>
                </a:ln>
                <a:solidFill>
                  <a:srgbClr val="ED3C8D"/>
                </a:solidFill>
                <a:effectLst/>
                <a:uLnTx/>
                <a:uFillTx/>
                <a:latin typeface="Helvetica" pitchFamily="2" charset="0"/>
                <a:ea typeface="+mn-ea"/>
                <a:cs typeface="+mn-cs"/>
                <a:hlinkClick r:id="rId34">
                  <a:extLst>
                    <a:ext uri="{A12FA001-AC4F-418D-AE19-62706E023703}">
                      <ahyp:hlinkClr xmlns:ahyp="http://schemas.microsoft.com/office/drawing/2018/hyperlinkcolor" val="tx"/>
                    </a:ext>
                  </a:extLst>
                </a:hlinkClick>
              </a:rPr>
              <a:t>Upfront Planning Resource Center</a:t>
            </a:r>
            <a:br>
              <a:rPr kumimoji="0" lang="en-US" sz="1800" b="1" i="0" u="none" strike="noStrike" kern="1200" cap="none" spc="0" normalizeH="0" baseline="0" noProof="0">
                <a:ln>
                  <a:noFill/>
                </a:ln>
                <a:solidFill>
                  <a:srgbClr val="ED3C8D"/>
                </a:solidFill>
                <a:effectLst/>
                <a:uLnTx/>
                <a:uFillTx/>
                <a:latin typeface="Helvetica" pitchFamily="2" charset="0"/>
                <a:ea typeface="+mn-ea"/>
                <a:cs typeface="+mn-cs"/>
              </a:rPr>
            </a:br>
            <a:r>
              <a:rPr kumimoji="0" lang="en-US" sz="1800" b="0" i="0" u="none" strike="noStrike" kern="1200" cap="none" spc="0" normalizeH="0" baseline="0" noProof="0">
                <a:ln>
                  <a:noFill/>
                </a:ln>
                <a:solidFill>
                  <a:prstClr val="white"/>
                </a:solidFill>
                <a:effectLst/>
                <a:uLnTx/>
                <a:uFillTx/>
                <a:latin typeface="Helvetica" pitchFamily="2" charset="0"/>
                <a:ea typeface="+mn-ea"/>
                <a:cs typeface="+mn-cs"/>
              </a:rPr>
              <a:t>for a curated a list of resources filled with the data, analysis and insights needed to make informed investment decisions.</a:t>
            </a:r>
            <a:endParaRPr kumimoji="0" lang="en-US" sz="18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8EE8BF0C-7450-B8A1-6D88-5C97C5F83B35}"/>
              </a:ext>
            </a:extLst>
          </p:cNvPr>
          <p:cNvSpPr/>
          <p:nvPr/>
        </p:nvSpPr>
        <p:spPr>
          <a:xfrm>
            <a:off x="155150" y="2422044"/>
            <a:ext cx="5086153" cy="11387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E600"/>
                </a:solidFill>
                <a:effectLst/>
                <a:uLnTx/>
                <a:uFillTx/>
                <a:latin typeface="Helvetica" pitchFamily="2" charset="0"/>
                <a:ea typeface="+mn-ea"/>
                <a:cs typeface="+mn-cs"/>
              </a:rPr>
              <a:t>Discover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E600"/>
                </a:solidFill>
                <a:effectLst/>
                <a:uLnTx/>
                <a:uFillTx/>
                <a:latin typeface="Helvetica-Normal" pitchFamily="2" charset="0"/>
                <a:ea typeface="+mn-ea"/>
                <a:cs typeface="+mn-cs"/>
              </a:rPr>
              <a:t>Looking for more data, insights and takeaways? Check out this related VAB content</a:t>
            </a:r>
          </a:p>
        </p:txBody>
      </p:sp>
    </p:spTree>
    <p:extLst>
      <p:ext uri="{BB962C8B-B14F-4D97-AF65-F5344CB8AC3E}">
        <p14:creationId xmlns:p14="http://schemas.microsoft.com/office/powerpoint/2010/main" val="1651063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259934"/>
            <a:ext cx="599757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VAB is an insights-driven organization that inspires marketers to reimagine their media strategies resulting in fully informed decisions.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12" name="TextBox 11">
            <a:extLst>
              <a:ext uri="{FF2B5EF4-FFF2-40B4-BE49-F238E27FC236}">
                <a16:creationId xmlns:a16="http://schemas.microsoft.com/office/drawing/2014/main" id="{B362BAA6-0F79-41FA-BE2A-F7E8FDCF791E}"/>
              </a:ext>
            </a:extLst>
          </p:cNvPr>
          <p:cNvSpPr txBox="1"/>
          <p:nvPr/>
        </p:nvSpPr>
        <p:spPr>
          <a:xfrm>
            <a:off x="449869" y="2699760"/>
            <a:ext cx="880366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Drawing on our marketing expertise, we </a:t>
            </a:r>
            <a:r>
              <a:rPr kumimoji="0" lang="en-US" sz="1800" b="1" i="0" u="none" strike="noStrike" kern="1200" cap="none" spc="0" normalizeH="0" baseline="0" noProof="0">
                <a:ln>
                  <a:noFill/>
                </a:ln>
                <a:solidFill>
                  <a:srgbClr val="66C5AD"/>
                </a:solidFill>
                <a:effectLst/>
                <a:uLnTx/>
                <a:uFillTx/>
                <a:latin typeface="Helvetica" panose="020B0604020202020204" pitchFamily="2" charset="0"/>
                <a:ea typeface="+mn-ea"/>
                <a:cs typeface="+mn-cs"/>
              </a:rPr>
              <a:t>simplify</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 the complexities in our industry and </a:t>
            </a:r>
            <a:r>
              <a:rPr kumimoji="0" lang="en-US" sz="2000" b="1" i="0" u="none" strike="noStrike" kern="1200" cap="none" spc="0" normalizeH="0" baseline="0" noProof="0">
                <a:ln>
                  <a:noFill/>
                </a:ln>
                <a:solidFill>
                  <a:srgbClr val="00BFF2"/>
                </a:solidFill>
                <a:effectLst/>
                <a:uLnTx/>
                <a:uFillTx/>
                <a:latin typeface="Helvetica" panose="020B0604020202020204" pitchFamily="2" charset="0"/>
                <a:ea typeface="+mn-ea"/>
                <a:cs typeface="+mn-cs"/>
              </a:rPr>
              <a:t>discover </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new insights that </a:t>
            </a:r>
            <a:r>
              <a:rPr kumimoji="0" lang="en-US" sz="2000" b="1" i="0" u="none" strike="noStrike" kern="1200" cap="none" spc="0" normalizeH="0" baseline="0" noProof="0">
                <a:ln>
                  <a:noFill/>
                </a:ln>
                <a:solidFill>
                  <a:srgbClr val="ED3C8D"/>
                </a:solidFill>
                <a:effectLst/>
                <a:uLnTx/>
                <a:uFillTx/>
                <a:latin typeface="Helvetica" panose="020B0604020202020204" pitchFamily="2" charset="0"/>
                <a:ea typeface="+mn-ea"/>
                <a:cs typeface="+mn-cs"/>
              </a:rPr>
              <a:t>transform</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 the way marketers look at their media strategy.  </a:t>
            </a:r>
          </a:p>
        </p:txBody>
      </p:sp>
      <p:sp>
        <p:nvSpPr>
          <p:cNvPr id="15" name="TextBox 14">
            <a:extLst>
              <a:ext uri="{FF2B5EF4-FFF2-40B4-BE49-F238E27FC236}">
                <a16:creationId xmlns:a16="http://schemas.microsoft.com/office/drawing/2014/main" id="{875C49CF-247D-4943-AF3F-A3CBCDB56DAC}"/>
              </a:ext>
            </a:extLst>
          </p:cNvPr>
          <p:cNvSpPr txBox="1"/>
          <p:nvPr/>
        </p:nvSpPr>
        <p:spPr>
          <a:xfrm>
            <a:off x="2136968" y="4285640"/>
            <a:ext cx="950773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We are committed to your business growth and proud to offer VAB members, brand marketers and agencies </a:t>
            </a:r>
            <a:r>
              <a:rPr kumimoji="0" lang="en-US" sz="1800" b="1" i="1" u="none" strike="noStrike" kern="1200" cap="none" spc="0" normalizeH="0" baseline="0" noProof="0">
                <a:ln>
                  <a:noFill/>
                </a:ln>
                <a:solidFill>
                  <a:srgbClr val="1F1A62"/>
                </a:solidFill>
                <a:effectLst/>
                <a:uLnTx/>
                <a:uFillTx/>
                <a:latin typeface="Helvetica" panose="020B0604020202020204" pitchFamily="2" charset="0"/>
                <a:ea typeface="+mn-ea"/>
                <a:cs typeface="+mn-cs"/>
              </a:rPr>
              <a:t>complimentary access </a:t>
            </a:r>
            <a:r>
              <a:rPr kumimoji="0" lang="en-US" sz="18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to our continuously-growing Insights library.  </a:t>
            </a:r>
            <a:r>
              <a:rPr kumimoji="0" lang="en-US" sz="1800" b="1" i="0" u="none" strike="noStrike" kern="1200" cap="none" spc="0" normalizeH="0" baseline="0" noProof="0">
                <a:ln>
                  <a:noFill/>
                </a:ln>
                <a:solidFill>
                  <a:srgbClr val="1B1464"/>
                </a:solidFill>
                <a:effectLst/>
                <a:uLnTx/>
                <a:uFillTx/>
                <a:latin typeface="Helvetica" panose="020B0604020202020204" pitchFamily="2" charset="0"/>
                <a:ea typeface="+mn-ea"/>
                <a:cs typeface="+mn-cs"/>
              </a:rPr>
              <a:t>Get immediate access at theVAB.com.</a:t>
            </a:r>
          </a:p>
        </p:txBody>
      </p:sp>
      <p:pic>
        <p:nvPicPr>
          <p:cNvPr id="3" name="Picture 2">
            <a:extLst>
              <a:ext uri="{FF2B5EF4-FFF2-40B4-BE49-F238E27FC236}">
                <a16:creationId xmlns:a16="http://schemas.microsoft.com/office/drawing/2014/main" id="{B00359E5-558D-4CFF-9331-8C374E19D5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3689" y="4177157"/>
            <a:ext cx="934320" cy="934320"/>
          </a:xfrm>
          <a:prstGeom prst="rect">
            <a:avLst/>
          </a:prstGeom>
        </p:spPr>
      </p:pic>
      <p:sp>
        <p:nvSpPr>
          <p:cNvPr id="17" name="TextBox 15">
            <a:extLst>
              <a:ext uri="{FF2B5EF4-FFF2-40B4-BE49-F238E27FC236}">
                <a16:creationId xmlns:a16="http://schemas.microsoft.com/office/drawing/2014/main" id="{403F38AA-AAD1-410D-BCAB-2DE98701921E}"/>
              </a:ext>
            </a:extLst>
          </p:cNvPr>
          <p:cNvSpPr txBox="1"/>
          <p:nvPr/>
        </p:nvSpPr>
        <p:spPr>
          <a:xfrm>
            <a:off x="589946" y="5519837"/>
            <a:ext cx="11012107"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mn-cs"/>
              </a:rPr>
              <a:t>Curious to learn more about VAB? </a:t>
            </a:r>
            <a:r>
              <a:rPr kumimoji="0" lang="en-US" sz="1800" b="0" i="0" u="none"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mn-cs"/>
              </a:rPr>
              <a:t>Check out this </a:t>
            </a:r>
            <a:r>
              <a:rPr kumimoji="0" lang="en-US" sz="1800" b="1" i="0" u="none" strike="noStrike" kern="1200" cap="none" spc="0" normalizeH="0" baseline="0" noProof="0">
                <a:ln>
                  <a:noFill/>
                </a:ln>
                <a:solidFill>
                  <a:srgbClr val="00BFF2"/>
                </a:solidFill>
                <a:effectLst/>
                <a:uLnTx/>
                <a:uFillTx/>
                <a:latin typeface="Helvetica" panose="020B0604020202020204" pitchFamily="34" charset="0"/>
                <a:ea typeface="Calibri" panose="020F0502020204030204" pitchFamily="34" charset="0"/>
                <a:cs typeface="+mn-cs"/>
                <a:hlinkClick r:id="rId3">
                  <a:extLst>
                    <a:ext uri="{A12FA001-AC4F-418D-AE19-62706E023703}">
                      <ahyp:hlinkClr xmlns:ahyp="http://schemas.microsoft.com/office/drawing/2018/hyperlinkcolor" val="tx"/>
                    </a:ext>
                  </a:extLst>
                </a:hlinkClick>
              </a:rPr>
              <a:t>quick video</a:t>
            </a:r>
            <a:r>
              <a:rPr kumimoji="0" lang="en-US" sz="1800" b="1" i="0" u="none" strike="noStrike" kern="1200" cap="none" spc="0" normalizeH="0" baseline="0" noProof="0">
                <a:ln>
                  <a:noFill/>
                </a:ln>
                <a:solidFill>
                  <a:srgbClr val="00BFF2"/>
                </a:solidFill>
                <a:effectLst/>
                <a:uLnTx/>
                <a:uFillTx/>
                <a:latin typeface="Helvetica" panose="020B0604020202020204" pitchFamily="34" charset="0"/>
                <a:ea typeface="Calibri" panose="020F0502020204030204" pitchFamily="34" charset="0"/>
                <a:cs typeface="+mn-cs"/>
              </a:rPr>
              <a:t> </a:t>
            </a:r>
            <a:r>
              <a:rPr kumimoji="0" lang="en-US" sz="1800" b="0" i="0" u="none"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mn-cs"/>
              </a:rPr>
              <a:t>to see what we do and how we can help you develop business-driving marketing strategies.</a:t>
            </a: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p:txBody>
      </p:sp>
      <p:pic>
        <p:nvPicPr>
          <p:cNvPr id="16" name="Picture 15">
            <a:extLst>
              <a:ext uri="{FF2B5EF4-FFF2-40B4-BE49-F238E27FC236}">
                <a16:creationId xmlns:a16="http://schemas.microsoft.com/office/drawing/2014/main" id="{79B3113B-7CF4-4E9A-AD57-5EA33416DAB4}"/>
              </a:ext>
            </a:extLst>
          </p:cNvPr>
          <p:cNvPicPr>
            <a:picLocks noChangeAspect="1"/>
          </p:cNvPicPr>
          <p:nvPr/>
        </p:nvPicPr>
        <p:blipFill rotWithShape="1">
          <a:blip r:embed="rId4" cstate="screen">
            <a:clrChange>
              <a:clrFrom>
                <a:srgbClr val="00BFF2"/>
              </a:clrFrom>
              <a:clrTo>
                <a:srgbClr val="00BFF2">
                  <a:alpha val="0"/>
                </a:srgbClr>
              </a:clrTo>
            </a:clrChange>
            <a:extLst>
              <a:ext uri="{28A0092B-C50C-407E-A947-70E740481C1C}">
                <a14:useLocalDpi xmlns:a14="http://schemas.microsoft.com/office/drawing/2010/main"/>
              </a:ext>
            </a:extLst>
          </a:blip>
          <a:srcRect/>
          <a:stretch/>
        </p:blipFill>
        <p:spPr>
          <a:xfrm>
            <a:off x="7038878" y="0"/>
            <a:ext cx="5153121" cy="3021922"/>
          </a:xfrm>
          <a:prstGeom prst="rect">
            <a:avLst/>
          </a:prstGeom>
        </p:spPr>
      </p:pic>
      <p:pic>
        <p:nvPicPr>
          <p:cNvPr id="14" name="Picture 13">
            <a:extLst>
              <a:ext uri="{FF2B5EF4-FFF2-40B4-BE49-F238E27FC236}">
                <a16:creationId xmlns:a16="http://schemas.microsoft.com/office/drawing/2014/main" id="{D9A28B62-97B6-4C38-8E52-A98F95F9D72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8" name="Slide Number Placeholder 5">
            <a:extLst>
              <a:ext uri="{FF2B5EF4-FFF2-40B4-BE49-F238E27FC236}">
                <a16:creationId xmlns:a16="http://schemas.microsoft.com/office/drawing/2014/main" id="{F8907401-1B16-455F-8BA3-ACA0D62CE52A}"/>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9" name="Rectangle 18">
            <a:extLst>
              <a:ext uri="{FF2B5EF4-FFF2-40B4-BE49-F238E27FC236}">
                <a16:creationId xmlns:a16="http://schemas.microsoft.com/office/drawing/2014/main" id="{D1338764-49E9-4E9A-9BC4-B05A1E89DA60}"/>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885916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C3AF1C00-4CD9-4211-B079-7B3EC1A85AF7}"/>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 name="Picture 40">
            <a:hlinkClick r:id="rId3"/>
            <a:extLst>
              <a:ext uri="{FF2B5EF4-FFF2-40B4-BE49-F238E27FC236}">
                <a16:creationId xmlns:a16="http://schemas.microsoft.com/office/drawing/2014/main" id="{48499D87-E251-D24E-EA69-2A38580D4E2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328953" y="146037"/>
            <a:ext cx="1727168" cy="971532"/>
          </a:xfrm>
          <a:prstGeom prst="rect">
            <a:avLst/>
          </a:prstGeom>
          <a:ln>
            <a:solidFill>
              <a:srgbClr val="1B1464"/>
            </a:solidFill>
          </a:ln>
        </p:spPr>
      </p:pic>
      <p:sp>
        <p:nvSpPr>
          <p:cNvPr id="100" name="TextBox 99">
            <a:hlinkClick r:id="rId3"/>
            <a:extLst>
              <a:ext uri="{FF2B5EF4-FFF2-40B4-BE49-F238E27FC236}">
                <a16:creationId xmlns:a16="http://schemas.microsoft.com/office/drawing/2014/main" id="{39FA2B98-684B-4710-876B-354541CC806A}"/>
              </a:ext>
            </a:extLst>
          </p:cNvPr>
          <p:cNvSpPr txBox="1"/>
          <p:nvPr/>
        </p:nvSpPr>
        <p:spPr>
          <a:xfrm>
            <a:off x="10482763" y="1152898"/>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sp>
        <p:nvSpPr>
          <p:cNvPr id="20" name="Rectangle 19">
            <a:extLst>
              <a:ext uri="{FF2B5EF4-FFF2-40B4-BE49-F238E27FC236}">
                <a16:creationId xmlns:a16="http://schemas.microsoft.com/office/drawing/2014/main" id="{F5290E3C-D913-4324-9F7C-7AB204FAA4D7}"/>
              </a:ext>
            </a:extLst>
          </p:cNvPr>
          <p:cNvSpPr/>
          <p:nvPr/>
        </p:nvSpPr>
        <p:spPr>
          <a:xfrm>
            <a:off x="63875" y="276848"/>
            <a:ext cx="10261473" cy="892552"/>
          </a:xfrm>
          <a:prstGeom prst="rect">
            <a:avLst/>
          </a:prstGeom>
        </p:spPr>
        <p:txBody>
          <a:bodyPr wrap="square">
            <a:spAutoFit/>
          </a:bodyPr>
          <a:lstStyle/>
          <a:p>
            <a:pPr>
              <a:defRPr/>
            </a:pPr>
            <a:r>
              <a:rPr lang="en-US" sz="2600" b="1">
                <a:solidFill>
                  <a:srgbClr val="ED3C8D"/>
                </a:solidFill>
                <a:latin typeface="Helvetica" pitchFamily="2" charset="0"/>
              </a:rPr>
              <a:t>TV’s economic resilience:</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Despite uncertainty, more dollars were invested by new advertisers in 2022 than prior years</a:t>
            </a:r>
          </a:p>
        </p:txBody>
      </p:sp>
      <p:pic>
        <p:nvPicPr>
          <p:cNvPr id="26" name="Picture 25">
            <a:extLst>
              <a:ext uri="{FF2B5EF4-FFF2-40B4-BE49-F238E27FC236}">
                <a16:creationId xmlns:a16="http://schemas.microsoft.com/office/drawing/2014/main" id="{44BE4B88-8BB0-4B12-9E1E-1C593B73C134}"/>
              </a:ext>
            </a:extLst>
          </p:cNvPr>
          <p:cNvPicPr>
            <a:picLocks noChangeAspect="1"/>
          </p:cNvPicPr>
          <p:nvPr/>
        </p:nvPicPr>
        <p:blipFill rotWithShape="1">
          <a:blip r:embed="rId5"/>
          <a:srcRect l="4181" t="95080" r="-1"/>
          <a:stretch/>
        </p:blipFill>
        <p:spPr>
          <a:xfrm>
            <a:off x="483207" y="6507893"/>
            <a:ext cx="11708793" cy="350107"/>
          </a:xfrm>
          <a:prstGeom prst="rect">
            <a:avLst/>
          </a:prstGeom>
        </p:spPr>
      </p:pic>
      <p:sp>
        <p:nvSpPr>
          <p:cNvPr id="27" name="Slide Number Placeholder 5">
            <a:extLst>
              <a:ext uri="{FF2B5EF4-FFF2-40B4-BE49-F238E27FC236}">
                <a16:creationId xmlns:a16="http://schemas.microsoft.com/office/drawing/2014/main" id="{1C65133A-83A9-4BB7-A593-F63AAC6197BB}"/>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3" name="Rectangle 42">
            <a:extLst>
              <a:ext uri="{FF2B5EF4-FFF2-40B4-BE49-F238E27FC236}">
                <a16:creationId xmlns:a16="http://schemas.microsoft.com/office/drawing/2014/main" id="{1CB0E71E-025E-45C5-BB02-34D3C02B6020}"/>
              </a:ext>
            </a:extLst>
          </p:cNvPr>
          <p:cNvSpPr/>
          <p:nvPr/>
        </p:nvSpPr>
        <p:spPr>
          <a:xfrm>
            <a:off x="483206" y="6586959"/>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pSp>
        <p:nvGrpSpPr>
          <p:cNvPr id="2" name="Group 1">
            <a:extLst>
              <a:ext uri="{FF2B5EF4-FFF2-40B4-BE49-F238E27FC236}">
                <a16:creationId xmlns:a16="http://schemas.microsoft.com/office/drawing/2014/main" id="{D6B12D72-8093-A48E-F73B-5D64C7EDD8F9}"/>
              </a:ext>
            </a:extLst>
          </p:cNvPr>
          <p:cNvGrpSpPr/>
          <p:nvPr/>
        </p:nvGrpSpPr>
        <p:grpSpPr>
          <a:xfrm>
            <a:off x="0" y="1497562"/>
            <a:ext cx="2440178" cy="508231"/>
            <a:chOff x="333914" y="3624351"/>
            <a:chExt cx="2440178" cy="508231"/>
          </a:xfrm>
        </p:grpSpPr>
        <p:pic>
          <p:nvPicPr>
            <p:cNvPr id="3" name="Picture 2" descr="A picture containing text&#10;&#10;Description automatically generated">
              <a:extLst>
                <a:ext uri="{FF2B5EF4-FFF2-40B4-BE49-F238E27FC236}">
                  <a16:creationId xmlns:a16="http://schemas.microsoft.com/office/drawing/2014/main" id="{A737E4FC-DCB9-9CDB-2447-2DAFF56518B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654816" y="3646462"/>
              <a:ext cx="1119276" cy="486120"/>
            </a:xfrm>
            <a:prstGeom prst="rect">
              <a:avLst/>
            </a:prstGeom>
          </p:spPr>
        </p:pic>
        <p:pic>
          <p:nvPicPr>
            <p:cNvPr id="5" name="Picture 4" descr="Logo&#10;&#10;Description automatically generated with low confidence">
              <a:extLst>
                <a:ext uri="{FF2B5EF4-FFF2-40B4-BE49-F238E27FC236}">
                  <a16:creationId xmlns:a16="http://schemas.microsoft.com/office/drawing/2014/main" id="{9C614D8D-F0BB-7DEC-F2DD-25EDF129A5B2}"/>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3914" y="3624351"/>
              <a:ext cx="1410542" cy="491984"/>
            </a:xfrm>
            <a:prstGeom prst="rect">
              <a:avLst/>
            </a:prstGeom>
          </p:spPr>
        </p:pic>
      </p:grpSp>
      <p:graphicFrame>
        <p:nvGraphicFramePr>
          <p:cNvPr id="4" name="Table 7">
            <a:extLst>
              <a:ext uri="{FF2B5EF4-FFF2-40B4-BE49-F238E27FC236}">
                <a16:creationId xmlns:a16="http://schemas.microsoft.com/office/drawing/2014/main" id="{511559A6-884D-569B-0EA3-AFE268E1F41E}"/>
              </a:ext>
            </a:extLst>
          </p:cNvPr>
          <p:cNvGraphicFramePr>
            <a:graphicFrameLocks noGrp="1"/>
          </p:cNvGraphicFramePr>
          <p:nvPr>
            <p:extLst>
              <p:ext uri="{D42A27DB-BD31-4B8C-83A1-F6EECF244321}">
                <p14:modId xmlns:p14="http://schemas.microsoft.com/office/powerpoint/2010/main" val="1789551019"/>
              </p:ext>
            </p:extLst>
          </p:nvPr>
        </p:nvGraphicFramePr>
        <p:xfrm>
          <a:off x="1676124" y="3290955"/>
          <a:ext cx="5625300" cy="2143052"/>
        </p:xfrm>
        <a:graphic>
          <a:graphicData uri="http://schemas.openxmlformats.org/drawingml/2006/table">
            <a:tbl>
              <a:tblPr firstRow="1" bandRow="1">
                <a:tableStyleId>{5C22544A-7EE6-4342-B048-85BDC9FD1C3A}</a:tableStyleId>
              </a:tblPr>
              <a:tblGrid>
                <a:gridCol w="687540">
                  <a:extLst>
                    <a:ext uri="{9D8B030D-6E8A-4147-A177-3AD203B41FA5}">
                      <a16:colId xmlns:a16="http://schemas.microsoft.com/office/drawing/2014/main" val="1470386231"/>
                    </a:ext>
                  </a:extLst>
                </a:gridCol>
                <a:gridCol w="1645920">
                  <a:extLst>
                    <a:ext uri="{9D8B030D-6E8A-4147-A177-3AD203B41FA5}">
                      <a16:colId xmlns:a16="http://schemas.microsoft.com/office/drawing/2014/main" val="335985447"/>
                    </a:ext>
                  </a:extLst>
                </a:gridCol>
                <a:gridCol w="1645920">
                  <a:extLst>
                    <a:ext uri="{9D8B030D-6E8A-4147-A177-3AD203B41FA5}">
                      <a16:colId xmlns:a16="http://schemas.microsoft.com/office/drawing/2014/main" val="1533245984"/>
                    </a:ext>
                  </a:extLst>
                </a:gridCol>
                <a:gridCol w="1645920">
                  <a:extLst>
                    <a:ext uri="{9D8B030D-6E8A-4147-A177-3AD203B41FA5}">
                      <a16:colId xmlns:a16="http://schemas.microsoft.com/office/drawing/2014/main" val="848587579"/>
                    </a:ext>
                  </a:extLst>
                </a:gridCol>
              </a:tblGrid>
              <a:tr h="185239">
                <a:tc>
                  <a:txBody>
                    <a:bodyPr/>
                    <a:lstStyle/>
                    <a:p>
                      <a:pPr algn="ctr"/>
                      <a:r>
                        <a:rPr lang="en-US" sz="1400">
                          <a:latin typeface="Helvetica" panose="020B0403020202020204" pitchFamily="34" charset="0"/>
                        </a:rPr>
                        <a:t>Year</a:t>
                      </a:r>
                      <a:endParaRPr lang="en-US">
                        <a:latin typeface="Helvetica" panose="020B0403020202020204" pitchFamily="34" charset="0"/>
                      </a:endParaRPr>
                    </a:p>
                  </a:txBody>
                  <a:tcPr>
                    <a:solidFill>
                      <a:srgbClr val="00C0F3"/>
                    </a:solidFill>
                  </a:tcPr>
                </a:tc>
                <a:tc>
                  <a:txBody>
                    <a:bodyPr/>
                    <a:lstStyle/>
                    <a:p>
                      <a:pPr algn="ctr"/>
                      <a:r>
                        <a:rPr lang="en-US" sz="1400">
                          <a:latin typeface="Helvetica" panose="020B0403020202020204" pitchFamily="34" charset="0"/>
                        </a:rPr>
                        <a:t># of New Advertisers</a:t>
                      </a:r>
                    </a:p>
                  </a:txBody>
                  <a:tcPr>
                    <a:solidFill>
                      <a:srgbClr val="00C0F3"/>
                    </a:solidFill>
                  </a:tcPr>
                </a:tc>
                <a:tc>
                  <a:txBody>
                    <a:bodyPr/>
                    <a:lstStyle/>
                    <a:p>
                      <a:pPr algn="ctr"/>
                      <a:r>
                        <a:rPr lang="en-US" sz="1400">
                          <a:latin typeface="Helvetica" panose="020B0403020202020204" pitchFamily="34" charset="0"/>
                        </a:rPr>
                        <a:t># of Categories</a:t>
                      </a:r>
                    </a:p>
                  </a:txBody>
                  <a:tcPr>
                    <a:solidFill>
                      <a:srgbClr val="00C0F3"/>
                    </a:solidFill>
                  </a:tcPr>
                </a:tc>
                <a:tc>
                  <a:txBody>
                    <a:bodyPr/>
                    <a:lstStyle/>
                    <a:p>
                      <a:r>
                        <a:rPr lang="en-US" sz="1400">
                          <a:latin typeface="Helvetica" panose="020B0403020202020204" pitchFamily="34" charset="0"/>
                        </a:rPr>
                        <a:t>New TV $$$ (MM)</a:t>
                      </a:r>
                    </a:p>
                  </a:txBody>
                  <a:tcPr>
                    <a:solidFill>
                      <a:srgbClr val="00C0F3"/>
                    </a:solidFill>
                  </a:tcPr>
                </a:tc>
                <a:extLst>
                  <a:ext uri="{0D108BD9-81ED-4DB2-BD59-A6C34878D82A}">
                    <a16:rowId xmlns:a16="http://schemas.microsoft.com/office/drawing/2014/main" val="3600805398"/>
                  </a:ext>
                </a:extLst>
              </a:tr>
              <a:tr h="406223">
                <a:tc>
                  <a:txBody>
                    <a:bodyPr/>
                    <a:lstStyle/>
                    <a:p>
                      <a:pPr algn="ctr"/>
                      <a:r>
                        <a:rPr lang="en-US" sz="1600" b="1">
                          <a:solidFill>
                            <a:srgbClr val="1F1A62"/>
                          </a:solidFill>
                          <a:latin typeface="Helvetica" panose="020B0403020202020204" pitchFamily="34" charset="0"/>
                        </a:rPr>
                        <a:t>2019</a:t>
                      </a:r>
                    </a:p>
                  </a:txBody>
                  <a:tcPr anchor="ctr"/>
                </a:tc>
                <a:tc>
                  <a:txBody>
                    <a:bodyPr/>
                    <a:lstStyle/>
                    <a:p>
                      <a:pPr algn="ctr"/>
                      <a:r>
                        <a:rPr lang="en-US" sz="1600" b="1">
                          <a:solidFill>
                            <a:srgbClr val="1F1A62"/>
                          </a:solidFill>
                          <a:latin typeface="Helvetica" panose="020B0403020202020204" pitchFamily="34" charset="0"/>
                        </a:rPr>
                        <a:t>114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61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   $843.4</a:t>
                      </a:r>
                    </a:p>
                  </a:txBody>
                  <a:tcPr anchor="ctr"/>
                </a:tc>
                <a:extLst>
                  <a:ext uri="{0D108BD9-81ED-4DB2-BD59-A6C34878D82A}">
                    <a16:rowId xmlns:a16="http://schemas.microsoft.com/office/drawing/2014/main" val="3343670622"/>
                  </a:ext>
                </a:extLst>
              </a:tr>
              <a:tr h="406223">
                <a:tc>
                  <a:txBody>
                    <a:bodyPr/>
                    <a:lstStyle/>
                    <a:p>
                      <a:pPr algn="ctr"/>
                      <a:r>
                        <a:rPr lang="en-US" sz="1600" b="1">
                          <a:solidFill>
                            <a:srgbClr val="1F1A62"/>
                          </a:solidFill>
                          <a:latin typeface="Helvetica" panose="020B0403020202020204" pitchFamily="34" charset="0"/>
                        </a:rPr>
                        <a:t>2020</a:t>
                      </a:r>
                    </a:p>
                  </a:txBody>
                  <a:tcPr anchor="ctr"/>
                </a:tc>
                <a:tc>
                  <a:txBody>
                    <a:bodyPr/>
                    <a:lstStyle/>
                    <a:p>
                      <a:pPr algn="ctr"/>
                      <a:r>
                        <a:rPr lang="en-US" sz="1600" b="1">
                          <a:solidFill>
                            <a:srgbClr val="1F1A62"/>
                          </a:solidFill>
                          <a:latin typeface="Helvetica" panose="020B0403020202020204" pitchFamily="34" charset="0"/>
                        </a:rPr>
                        <a:t>283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95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$1,279.1</a:t>
                      </a:r>
                    </a:p>
                  </a:txBody>
                  <a:tcPr anchor="ctr"/>
                </a:tc>
                <a:extLst>
                  <a:ext uri="{0D108BD9-81ED-4DB2-BD59-A6C34878D82A}">
                    <a16:rowId xmlns:a16="http://schemas.microsoft.com/office/drawing/2014/main" val="376843977"/>
                  </a:ext>
                </a:extLst>
              </a:tr>
              <a:tr h="406223">
                <a:tc>
                  <a:txBody>
                    <a:bodyPr/>
                    <a:lstStyle/>
                    <a:p>
                      <a:pPr algn="ctr"/>
                      <a:r>
                        <a:rPr lang="en-US" sz="1600" b="1">
                          <a:solidFill>
                            <a:srgbClr val="1F1A62"/>
                          </a:solidFill>
                          <a:latin typeface="Helvetica" panose="020B0403020202020204" pitchFamily="34" charset="0"/>
                        </a:rPr>
                        <a:t>2021</a:t>
                      </a:r>
                    </a:p>
                  </a:txBody>
                  <a:tcPr anchor="ctr"/>
                </a:tc>
                <a:tc>
                  <a:txBody>
                    <a:bodyPr/>
                    <a:lstStyle/>
                    <a:p>
                      <a:pPr algn="ctr"/>
                      <a:r>
                        <a:rPr lang="en-US" sz="1600" b="1">
                          <a:solidFill>
                            <a:srgbClr val="1F1A62"/>
                          </a:solidFill>
                          <a:latin typeface="Helvetica" panose="020B0403020202020204" pitchFamily="34" charset="0"/>
                        </a:rPr>
                        <a:t>315</a:t>
                      </a:r>
                    </a:p>
                  </a:txBody>
                  <a:tcPr anchor="ctr"/>
                </a:tc>
                <a:tc>
                  <a:txBody>
                    <a:bodyPr/>
                    <a:lstStyle/>
                    <a:p>
                      <a:pPr algn="ctr"/>
                      <a:r>
                        <a:rPr lang="en-US" sz="1600" b="1">
                          <a:solidFill>
                            <a:srgbClr val="1B1464"/>
                          </a:solidFill>
                          <a:latin typeface="Helvetica" panose="020B0403020202020204" pitchFamily="34" charset="0"/>
                        </a:rPr>
                        <a:t>74</a:t>
                      </a:r>
                    </a:p>
                  </a:txBody>
                  <a:tcPr anchor="ctr"/>
                </a:tc>
                <a:tc>
                  <a:txBody>
                    <a:bodyPr/>
                    <a:lstStyle/>
                    <a:p>
                      <a:pPr algn="ctr"/>
                      <a:r>
                        <a:rPr lang="en-US" sz="1600" b="1">
                          <a:solidFill>
                            <a:srgbClr val="1F1A62"/>
                          </a:solidFill>
                          <a:latin typeface="Helvetica" panose="020B0403020202020204" pitchFamily="34" charset="0"/>
                        </a:rPr>
                        <a:t>$1,320.2</a:t>
                      </a:r>
                    </a:p>
                  </a:txBody>
                  <a:tcPr anchor="ctr"/>
                </a:tc>
                <a:extLst>
                  <a:ext uri="{0D108BD9-81ED-4DB2-BD59-A6C34878D82A}">
                    <a16:rowId xmlns:a16="http://schemas.microsoft.com/office/drawing/2014/main" val="747041872"/>
                  </a:ext>
                </a:extLst>
              </a:tr>
              <a:tr h="406223">
                <a:tc>
                  <a:txBody>
                    <a:bodyPr/>
                    <a:lstStyle/>
                    <a:p>
                      <a:pPr algn="ctr"/>
                      <a:r>
                        <a:rPr lang="en-US" sz="1600" b="1">
                          <a:solidFill>
                            <a:srgbClr val="1B1464"/>
                          </a:solidFill>
                          <a:latin typeface="Helvetica" panose="020B0403020202020204" pitchFamily="34" charset="0"/>
                        </a:rPr>
                        <a:t>2022</a:t>
                      </a:r>
                    </a:p>
                  </a:txBody>
                  <a:tcPr anchor="ctr">
                    <a:solidFill>
                      <a:srgbClr val="FFE600"/>
                    </a:solidFill>
                  </a:tcPr>
                </a:tc>
                <a:tc>
                  <a:txBody>
                    <a:bodyPr/>
                    <a:lstStyle/>
                    <a:p>
                      <a:pPr algn="ctr"/>
                      <a:r>
                        <a:rPr lang="en-US" sz="1600" b="1">
                          <a:solidFill>
                            <a:srgbClr val="1B1464"/>
                          </a:solidFill>
                          <a:latin typeface="Helvetica" panose="020B0403020202020204" pitchFamily="34" charset="0"/>
                        </a:rPr>
                        <a:t>303</a:t>
                      </a:r>
                    </a:p>
                  </a:txBody>
                  <a:tcPr anchor="ctr">
                    <a:solidFill>
                      <a:srgbClr val="FFE600"/>
                    </a:solidFill>
                  </a:tcPr>
                </a:tc>
                <a:tc>
                  <a:txBody>
                    <a:bodyPr/>
                    <a:lstStyle/>
                    <a:p>
                      <a:pPr algn="ctr"/>
                      <a:r>
                        <a:rPr lang="en-US" sz="1600" b="1">
                          <a:solidFill>
                            <a:srgbClr val="1B1464"/>
                          </a:solidFill>
                          <a:latin typeface="Helvetica" panose="020B0403020202020204" pitchFamily="34" charset="0"/>
                        </a:rPr>
                        <a:t>71</a:t>
                      </a:r>
                    </a:p>
                  </a:txBody>
                  <a:tcPr anchor="ctr">
                    <a:solidFill>
                      <a:srgbClr val="FFE600"/>
                    </a:solidFill>
                  </a:tcPr>
                </a:tc>
                <a:tc>
                  <a:txBody>
                    <a:bodyPr/>
                    <a:lstStyle/>
                    <a:p>
                      <a:pPr algn="ctr"/>
                      <a:r>
                        <a:rPr lang="en-US" sz="1600" b="1">
                          <a:solidFill>
                            <a:srgbClr val="1B1464"/>
                          </a:solidFill>
                          <a:latin typeface="Helvetica" panose="020B0403020202020204" pitchFamily="34" charset="0"/>
                        </a:rPr>
                        <a:t>$1,331.6</a:t>
                      </a:r>
                    </a:p>
                  </a:txBody>
                  <a:tcPr anchor="ctr">
                    <a:solidFill>
                      <a:srgbClr val="FFE600"/>
                    </a:solidFill>
                  </a:tcPr>
                </a:tc>
                <a:extLst>
                  <a:ext uri="{0D108BD9-81ED-4DB2-BD59-A6C34878D82A}">
                    <a16:rowId xmlns:a16="http://schemas.microsoft.com/office/drawing/2014/main" val="4247049905"/>
                  </a:ext>
                </a:extLst>
              </a:tr>
            </a:tbl>
          </a:graphicData>
        </a:graphic>
      </p:graphicFrame>
      <p:sp>
        <p:nvSpPr>
          <p:cNvPr id="6" name="TextBox 5">
            <a:extLst>
              <a:ext uri="{FF2B5EF4-FFF2-40B4-BE49-F238E27FC236}">
                <a16:creationId xmlns:a16="http://schemas.microsoft.com/office/drawing/2014/main" id="{832BA5C7-3B3A-64A3-431F-C6CBECEBEE15}"/>
              </a:ext>
            </a:extLst>
          </p:cNvPr>
          <p:cNvSpPr txBox="1"/>
          <p:nvPr/>
        </p:nvSpPr>
        <p:spPr>
          <a:xfrm>
            <a:off x="1676124" y="1712547"/>
            <a:ext cx="5697442" cy="615553"/>
          </a:xfrm>
          <a:prstGeom prst="rect">
            <a:avLst/>
          </a:prstGeom>
          <a:noFill/>
        </p:spPr>
        <p:txBody>
          <a:bodyPr wrap="square" rtlCol="0">
            <a:spAutoFit/>
          </a:bodyPr>
          <a:lstStyle>
            <a:defPPr>
              <a:defRPr lang="en-US"/>
            </a:defPPr>
            <a:lvl1pPr marR="0" lvl="0" indent="0" algn="ctr" defTabSz="586082" fontAlgn="auto">
              <a:lnSpc>
                <a:spcPct val="100000"/>
              </a:lnSpc>
              <a:spcBef>
                <a:spcPts val="0"/>
              </a:spcBef>
              <a:spcAft>
                <a:spcPts val="0"/>
              </a:spcAft>
              <a:buClrTx/>
              <a:buSzTx/>
              <a:buFontTx/>
              <a:buNone/>
              <a:tabLst/>
              <a:defRPr kumimoji="0" sz="1200" b="1" i="0" u="sng" strike="noStrike" cap="none" spc="0" normalizeH="0" baseline="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defRPr>
            </a:lvl1p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New National TV Advertisers </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2019 - 2022</a:t>
            </a:r>
          </a:p>
        </p:txBody>
      </p:sp>
      <p:sp>
        <p:nvSpPr>
          <p:cNvPr id="7" name="Rectangle 6">
            <a:extLst>
              <a:ext uri="{FF2B5EF4-FFF2-40B4-BE49-F238E27FC236}">
                <a16:creationId xmlns:a16="http://schemas.microsoft.com/office/drawing/2014/main" id="{CF5543D0-A1E3-938B-4A76-592F6D91C3E3}"/>
              </a:ext>
            </a:extLst>
          </p:cNvPr>
          <p:cNvSpPr/>
          <p:nvPr/>
        </p:nvSpPr>
        <p:spPr>
          <a:xfrm>
            <a:off x="5611271" y="3290955"/>
            <a:ext cx="1690153" cy="2143052"/>
          </a:xfrm>
          <a:prstGeom prst="rect">
            <a:avLst/>
          </a:prstGeom>
          <a:noFill/>
          <a:ln w="7620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hlinkClick r:id="rId3"/>
            <a:extLst>
              <a:ext uri="{FF2B5EF4-FFF2-40B4-BE49-F238E27FC236}">
                <a16:creationId xmlns:a16="http://schemas.microsoft.com/office/drawing/2014/main" id="{625F8D02-70AA-A877-C3C7-DC21E66E0F91}"/>
              </a:ext>
            </a:extLst>
          </p:cNvPr>
          <p:cNvSpPr txBox="1"/>
          <p:nvPr/>
        </p:nvSpPr>
        <p:spPr>
          <a:xfrm>
            <a:off x="1984473" y="5618584"/>
            <a:ext cx="4915023" cy="276999"/>
          </a:xfrm>
          <a:prstGeom prst="rect">
            <a:avLst/>
          </a:prstGeom>
          <a:solidFill>
            <a:srgbClr val="1F1A62"/>
          </a:solidFill>
          <a:ln>
            <a:solidFill>
              <a:srgbClr val="1F1A62"/>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For a full list of the 303 brands with spend, download the report </a:t>
            </a:r>
            <a:r>
              <a:rPr kumimoji="0" lang="en-US" sz="12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here</a:t>
            </a:r>
            <a:endParaRPr kumimoji="0" lang="en-US" sz="1400" b="1" i="0" u="sng"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12" name="TextBox 11">
            <a:extLst>
              <a:ext uri="{FF2B5EF4-FFF2-40B4-BE49-F238E27FC236}">
                <a16:creationId xmlns:a16="http://schemas.microsoft.com/office/drawing/2014/main" id="{B497D3F8-0DEB-0422-2ACA-D6DD08549D68}"/>
              </a:ext>
            </a:extLst>
          </p:cNvPr>
          <p:cNvSpPr txBox="1"/>
          <p:nvPr/>
        </p:nvSpPr>
        <p:spPr>
          <a:xfrm>
            <a:off x="472836" y="6186089"/>
            <a:ext cx="1170879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a:t>
            </a:r>
            <a:r>
              <a:rPr kumimoji="0" lang="en-US" sz="800" b="0"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 VAB analysis of Nielsen Ad Intel data as of 2/16/23, 1/1/22-12/31/22. Prior years based on VAB analysis of Nielsen Ad Intel Data from the following periods: 1/1/2019-12/31/2019, 1/1/2020-12/31/2020, 1/1/2021-12/31/2021. TV spend includes national cable TV, broadcast TV, Spanish language cable TV, Spanish language broadcast TV. Brands reflect those with national TV spend over $100K. </a:t>
            </a:r>
            <a:endParaRPr kumimoji="0" lang="fr-FR"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endParaRPr>
          </a:p>
        </p:txBody>
      </p:sp>
      <p:pic>
        <p:nvPicPr>
          <p:cNvPr id="13" name="Picture 12" descr="Logo, icon&#10;&#10;Description automatically generated">
            <a:extLst>
              <a:ext uri="{FF2B5EF4-FFF2-40B4-BE49-F238E27FC236}">
                <a16:creationId xmlns:a16="http://schemas.microsoft.com/office/drawing/2014/main" id="{0598C66A-B8E5-1415-CE44-819BF2E1FF8B}"/>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823303" y="2437154"/>
            <a:ext cx="765104" cy="765104"/>
          </a:xfrm>
          <a:prstGeom prst="rect">
            <a:avLst/>
          </a:prstGeom>
        </p:spPr>
      </p:pic>
      <p:pic>
        <p:nvPicPr>
          <p:cNvPr id="14" name="Picture 13" descr="A picture containing icon&#10;&#10;Description automatically generated">
            <a:extLst>
              <a:ext uri="{FF2B5EF4-FFF2-40B4-BE49-F238E27FC236}">
                <a16:creationId xmlns:a16="http://schemas.microsoft.com/office/drawing/2014/main" id="{77499319-A857-54DA-B8C2-C0F08031617C}"/>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4389004" y="2437154"/>
            <a:ext cx="765104" cy="765104"/>
          </a:xfrm>
          <a:prstGeom prst="rect">
            <a:avLst/>
          </a:prstGeom>
        </p:spPr>
      </p:pic>
      <p:pic>
        <p:nvPicPr>
          <p:cNvPr id="15" name="Picture 14" descr="Icon&#10;&#10;Description automatically generated">
            <a:extLst>
              <a:ext uri="{FF2B5EF4-FFF2-40B4-BE49-F238E27FC236}">
                <a16:creationId xmlns:a16="http://schemas.microsoft.com/office/drawing/2014/main" id="{1A82B1A0-3987-37B4-A8E5-A6195A9915F4}"/>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5990199" y="2423238"/>
            <a:ext cx="792937" cy="792937"/>
          </a:xfrm>
          <a:prstGeom prst="rect">
            <a:avLst/>
          </a:prstGeom>
        </p:spPr>
      </p:pic>
      <p:pic>
        <p:nvPicPr>
          <p:cNvPr id="17" name="Picture 16" descr="Text&#10;&#10;Description automatically generated">
            <a:extLst>
              <a:ext uri="{FF2B5EF4-FFF2-40B4-BE49-F238E27FC236}">
                <a16:creationId xmlns:a16="http://schemas.microsoft.com/office/drawing/2014/main" id="{9902D541-0127-96F0-4309-6A3B57F844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63757" y="1533560"/>
            <a:ext cx="3803524" cy="4583128"/>
          </a:xfrm>
          <a:prstGeom prst="rect">
            <a:avLst/>
          </a:prstGeom>
        </p:spPr>
      </p:pic>
    </p:spTree>
    <p:extLst>
      <p:ext uri="{BB962C8B-B14F-4D97-AF65-F5344CB8AC3E}">
        <p14:creationId xmlns:p14="http://schemas.microsoft.com/office/powerpoint/2010/main" val="2715033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D84896-EFE1-6DCB-7677-60CB6EF6CE5A}"/>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hlinkClick r:id="rId2"/>
            <a:extLst>
              <a:ext uri="{FF2B5EF4-FFF2-40B4-BE49-F238E27FC236}">
                <a16:creationId xmlns:a16="http://schemas.microsoft.com/office/drawing/2014/main" id="{A0199861-D392-550E-1A8A-31718E8394D2}"/>
              </a:ext>
            </a:extLst>
          </p:cNvPr>
          <p:cNvPicPr>
            <a:picLocks noChangeAspect="1"/>
          </p:cNvPicPr>
          <p:nvPr/>
        </p:nvPicPr>
        <p:blipFill>
          <a:blip r:embed="rId3"/>
          <a:stretch>
            <a:fillRect/>
          </a:stretch>
        </p:blipFill>
        <p:spPr>
          <a:xfrm>
            <a:off x="10325348" y="142562"/>
            <a:ext cx="1734378" cy="975588"/>
          </a:xfrm>
          <a:prstGeom prst="rect">
            <a:avLst/>
          </a:prstGeom>
          <a:ln>
            <a:solidFill>
              <a:srgbClr val="1B1464"/>
            </a:solidFill>
          </a:ln>
        </p:spPr>
      </p:pic>
      <p:pic>
        <p:nvPicPr>
          <p:cNvPr id="9" name="Picture 8">
            <a:extLst>
              <a:ext uri="{FF2B5EF4-FFF2-40B4-BE49-F238E27FC236}">
                <a16:creationId xmlns:a16="http://schemas.microsoft.com/office/drawing/2014/main" id="{5CE1392C-1AB4-0E14-801F-1153A3E6D73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11" name="Slide Number Placeholder 5">
            <a:extLst>
              <a:ext uri="{FF2B5EF4-FFF2-40B4-BE49-F238E27FC236}">
                <a16:creationId xmlns:a16="http://schemas.microsoft.com/office/drawing/2014/main" id="{DA66F0DB-E150-634C-513C-DAED107CDDF5}"/>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2" name="Rectangle 11">
            <a:extLst>
              <a:ext uri="{FF2B5EF4-FFF2-40B4-BE49-F238E27FC236}">
                <a16:creationId xmlns:a16="http://schemas.microsoft.com/office/drawing/2014/main" id="{5A008562-23CD-C8D8-35E6-AFB7EC708A47}"/>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4" name="TextBox 13">
            <a:extLst>
              <a:ext uri="{FF2B5EF4-FFF2-40B4-BE49-F238E27FC236}">
                <a16:creationId xmlns:a16="http://schemas.microsoft.com/office/drawing/2014/main" id="{1BB49CEF-CA2F-BAC1-E874-433A7AB52923}"/>
              </a:ext>
            </a:extLst>
          </p:cNvPr>
          <p:cNvSpPr txBox="1"/>
          <p:nvPr/>
        </p:nvSpPr>
        <p:spPr>
          <a:xfrm>
            <a:off x="472837" y="5993300"/>
            <a:ext cx="1163210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VAB / Spectrum Reach / Advertiser Perceptions ‘Audience-Based Buying Survey,’ February 2023, fielded January 11 – 27, 2023 (n=210). Survey base: Advertising decision-makers who are involved in buying or planning digital video, cable / broadcast TV, or advanced TV. </a:t>
            </a:r>
            <a:br>
              <a:rPr kumimoji="0" lang="en-US" sz="7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7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Q59. To what extent have current economic conditions (rising inflation, recession concerns) impacted [your/your main client’s] TV campaign investment allocation between audience-based buying and traditional demographic-based buying? Base = ‘Audience-Based Buying is a Key Part/Small Part/Testing Phase’ (n=190). *Q59b. You mentioned that the current economic conditions have had at least some impact on [your/your main client’s] TV campaign investment towards audience-based buying. How have these conditions changed [your/your main client’s] audience-based buying strategies? Base = ‘Economic Conditions have had an Impact’ (n=183).</a:t>
            </a:r>
          </a:p>
        </p:txBody>
      </p:sp>
      <p:graphicFrame>
        <p:nvGraphicFramePr>
          <p:cNvPr id="17" name="Google Shape;745;p39">
            <a:extLst>
              <a:ext uri="{FF2B5EF4-FFF2-40B4-BE49-F238E27FC236}">
                <a16:creationId xmlns:a16="http://schemas.microsoft.com/office/drawing/2014/main" id="{C13C2F55-19BC-8B23-D8EF-2DB1714E0E07}"/>
              </a:ext>
            </a:extLst>
          </p:cNvPr>
          <p:cNvGraphicFramePr/>
          <p:nvPr>
            <p:extLst>
              <p:ext uri="{D42A27DB-BD31-4B8C-83A1-F6EECF244321}">
                <p14:modId xmlns:p14="http://schemas.microsoft.com/office/powerpoint/2010/main" val="2750590826"/>
              </p:ext>
            </p:extLst>
          </p:nvPr>
        </p:nvGraphicFramePr>
        <p:xfrm>
          <a:off x="280978" y="2677180"/>
          <a:ext cx="4256422" cy="3272834"/>
        </p:xfrm>
        <a:graphic>
          <a:graphicData uri="http://schemas.openxmlformats.org/drawingml/2006/chart">
            <c:chart xmlns:c="http://schemas.openxmlformats.org/drawingml/2006/chart" xmlns:r="http://schemas.openxmlformats.org/officeDocument/2006/relationships" r:id="rId5"/>
          </a:graphicData>
        </a:graphic>
      </p:graphicFrame>
      <p:sp>
        <p:nvSpPr>
          <p:cNvPr id="19" name="TextBox 18">
            <a:extLst>
              <a:ext uri="{FF2B5EF4-FFF2-40B4-BE49-F238E27FC236}">
                <a16:creationId xmlns:a16="http://schemas.microsoft.com/office/drawing/2014/main" id="{CFC5A115-6CEB-EBDC-1C96-7BD5DC0B3619}"/>
              </a:ext>
            </a:extLst>
          </p:cNvPr>
          <p:cNvSpPr txBox="1"/>
          <p:nvPr/>
        </p:nvSpPr>
        <p:spPr>
          <a:xfrm>
            <a:off x="-1935" y="2155264"/>
            <a:ext cx="482224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Impact of uncertain economic conditions on ABB vs. </a:t>
            </a:r>
            <a:b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traditional demographic-based buying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of respondents</a:t>
            </a:r>
          </a:p>
        </p:txBody>
      </p:sp>
      <p:graphicFrame>
        <p:nvGraphicFramePr>
          <p:cNvPr id="18" name="Google Shape;792;p43">
            <a:extLst>
              <a:ext uri="{FF2B5EF4-FFF2-40B4-BE49-F238E27FC236}">
                <a16:creationId xmlns:a16="http://schemas.microsoft.com/office/drawing/2014/main" id="{8ACD9927-FAE7-1132-2547-F78FEBA3B314}"/>
              </a:ext>
            </a:extLst>
          </p:cNvPr>
          <p:cNvGraphicFramePr/>
          <p:nvPr>
            <p:extLst>
              <p:ext uri="{D42A27DB-BD31-4B8C-83A1-F6EECF244321}">
                <p14:modId xmlns:p14="http://schemas.microsoft.com/office/powerpoint/2010/main" val="503305795"/>
              </p:ext>
            </p:extLst>
          </p:nvPr>
        </p:nvGraphicFramePr>
        <p:xfrm>
          <a:off x="4820313" y="2704431"/>
          <a:ext cx="7284634" cy="3064501"/>
        </p:xfrm>
        <a:graphic>
          <a:graphicData uri="http://schemas.openxmlformats.org/drawingml/2006/chart">
            <c:chart xmlns:c="http://schemas.openxmlformats.org/drawingml/2006/chart" xmlns:r="http://schemas.openxmlformats.org/officeDocument/2006/relationships" r:id="rId6"/>
          </a:graphicData>
        </a:graphic>
      </p:graphicFrame>
      <p:sp>
        <p:nvSpPr>
          <p:cNvPr id="24" name="TextBox 23">
            <a:extLst>
              <a:ext uri="{FF2B5EF4-FFF2-40B4-BE49-F238E27FC236}">
                <a16:creationId xmlns:a16="http://schemas.microsoft.com/office/drawing/2014/main" id="{1BD80791-AB65-09AB-D0B1-C4ADF9C3915D}"/>
              </a:ext>
            </a:extLst>
          </p:cNvPr>
          <p:cNvSpPr txBox="1"/>
          <p:nvPr/>
        </p:nvSpPr>
        <p:spPr>
          <a:xfrm>
            <a:off x="4866702" y="2123230"/>
            <a:ext cx="7284634"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How uncertain economic conditions have impacted audience-based buying strategies*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of respondents impacted by current economic conditions</a:t>
            </a:r>
          </a:p>
        </p:txBody>
      </p:sp>
      <p:sp>
        <p:nvSpPr>
          <p:cNvPr id="5" name="TextBox 4">
            <a:extLst>
              <a:ext uri="{FF2B5EF4-FFF2-40B4-BE49-F238E27FC236}">
                <a16:creationId xmlns:a16="http://schemas.microsoft.com/office/drawing/2014/main" id="{B9DED2ED-9C4B-BE25-29C6-B68583C1DC60}"/>
              </a:ext>
            </a:extLst>
          </p:cNvPr>
          <p:cNvSpPr txBox="1"/>
          <p:nvPr/>
        </p:nvSpPr>
        <p:spPr>
          <a:xfrm>
            <a:off x="5032781" y="2912245"/>
            <a:ext cx="3152158" cy="64633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Increasing investment in ABB TV to </a:t>
            </a: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target best customer prospects more precisely </a:t>
            </a: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while eliminating ‘wasted’ impressions</a:t>
            </a:r>
          </a:p>
        </p:txBody>
      </p:sp>
      <p:sp>
        <p:nvSpPr>
          <p:cNvPr id="6" name="TextBox 5">
            <a:extLst>
              <a:ext uri="{FF2B5EF4-FFF2-40B4-BE49-F238E27FC236}">
                <a16:creationId xmlns:a16="http://schemas.microsoft.com/office/drawing/2014/main" id="{74CE470B-4D1B-2514-FAE2-FA81E249B2F2}"/>
              </a:ext>
            </a:extLst>
          </p:cNvPr>
          <p:cNvSpPr txBox="1"/>
          <p:nvPr/>
        </p:nvSpPr>
        <p:spPr>
          <a:xfrm>
            <a:off x="5375680" y="3883126"/>
            <a:ext cx="2809259" cy="64633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Increasing investment in ABB TV to </a:t>
            </a: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drive upper-funnel outcomes </a:t>
            </a: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like brand awareness and consideration</a:t>
            </a:r>
          </a:p>
        </p:txBody>
      </p:sp>
      <p:sp>
        <p:nvSpPr>
          <p:cNvPr id="7" name="TextBox 6">
            <a:extLst>
              <a:ext uri="{FF2B5EF4-FFF2-40B4-BE49-F238E27FC236}">
                <a16:creationId xmlns:a16="http://schemas.microsoft.com/office/drawing/2014/main" id="{ABE08E94-D007-F655-F785-2977FA7E2848}"/>
              </a:ext>
            </a:extLst>
          </p:cNvPr>
          <p:cNvSpPr txBox="1"/>
          <p:nvPr/>
        </p:nvSpPr>
        <p:spPr>
          <a:xfrm>
            <a:off x="5237019" y="5006324"/>
            <a:ext cx="3031048" cy="4616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Increasing investment in ABB TV to </a:t>
            </a: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drive lower-funnel outcomes </a:t>
            </a: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like sales</a:t>
            </a:r>
          </a:p>
        </p:txBody>
      </p:sp>
      <p:sp>
        <p:nvSpPr>
          <p:cNvPr id="16" name="Rectangle 15">
            <a:extLst>
              <a:ext uri="{FF2B5EF4-FFF2-40B4-BE49-F238E27FC236}">
                <a16:creationId xmlns:a16="http://schemas.microsoft.com/office/drawing/2014/main" id="{51A6D0AF-353C-8A48-AF6B-9CC1D082CE2D}"/>
              </a:ext>
            </a:extLst>
          </p:cNvPr>
          <p:cNvSpPr/>
          <p:nvPr/>
        </p:nvSpPr>
        <p:spPr>
          <a:xfrm>
            <a:off x="38734" y="69451"/>
            <a:ext cx="10286614"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ED3C8D"/>
                </a:solidFill>
                <a:latin typeface="Helvetica" pitchFamily="2" charset="0"/>
              </a:rPr>
              <a:t>TV buying strategies in a challenging economy</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 </a:t>
            </a:r>
            <a:r>
              <a:rPr lang="en-US" sz="2600" b="1">
                <a:solidFill>
                  <a:srgbClr val="1B1464"/>
                </a:solidFill>
                <a:latin typeface="Helvetica" pitchFamily="2" charset="0"/>
              </a:rPr>
              <a:t>Most</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 marketers are increasing their audience-based buying investment to achieve their main campaign priorities throughout the funnel</a:t>
            </a:r>
          </a:p>
        </p:txBody>
      </p:sp>
      <p:cxnSp>
        <p:nvCxnSpPr>
          <p:cNvPr id="26" name="Straight Connector 25">
            <a:extLst>
              <a:ext uri="{FF2B5EF4-FFF2-40B4-BE49-F238E27FC236}">
                <a16:creationId xmlns:a16="http://schemas.microsoft.com/office/drawing/2014/main" id="{F4AB16CE-7939-FF13-6DC7-809705E6C2A2}"/>
              </a:ext>
            </a:extLst>
          </p:cNvPr>
          <p:cNvCxnSpPr>
            <a:cxnSpLocks/>
          </p:cNvCxnSpPr>
          <p:nvPr/>
        </p:nvCxnSpPr>
        <p:spPr>
          <a:xfrm>
            <a:off x="4797119" y="2187984"/>
            <a:ext cx="46389" cy="3679626"/>
          </a:xfrm>
          <a:prstGeom prst="line">
            <a:avLst/>
          </a:prstGeom>
          <a:ln w="28575">
            <a:solidFill>
              <a:srgbClr val="1B1464"/>
            </a:solidFill>
            <a:prstDash val="dash"/>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50196EC1-9088-917F-5306-625D40B63D87}"/>
              </a:ext>
            </a:extLst>
          </p:cNvPr>
          <p:cNvGrpSpPr/>
          <p:nvPr/>
        </p:nvGrpSpPr>
        <p:grpSpPr>
          <a:xfrm>
            <a:off x="0" y="1501107"/>
            <a:ext cx="2876169" cy="499260"/>
            <a:chOff x="214064" y="2435095"/>
            <a:chExt cx="2876169" cy="499260"/>
          </a:xfrm>
        </p:grpSpPr>
        <p:pic>
          <p:nvPicPr>
            <p:cNvPr id="3" name="Picture 2">
              <a:extLst>
                <a:ext uri="{FF2B5EF4-FFF2-40B4-BE49-F238E27FC236}">
                  <a16:creationId xmlns:a16="http://schemas.microsoft.com/office/drawing/2014/main" id="{AD2D0FF9-77F5-2A31-593F-102A68A9700F}"/>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14064" y="2435095"/>
              <a:ext cx="1389471" cy="443966"/>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39ACEA45-DEFB-AC48-1725-5E45CC13E8FB}"/>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654816" y="2444877"/>
              <a:ext cx="1435417" cy="489478"/>
            </a:xfrm>
            <a:prstGeom prst="rect">
              <a:avLst/>
            </a:prstGeom>
          </p:spPr>
        </p:pic>
      </p:grpSp>
      <p:sp>
        <p:nvSpPr>
          <p:cNvPr id="10" name="TextBox 9">
            <a:hlinkClick r:id="rId2"/>
            <a:extLst>
              <a:ext uri="{FF2B5EF4-FFF2-40B4-BE49-F238E27FC236}">
                <a16:creationId xmlns:a16="http://schemas.microsoft.com/office/drawing/2014/main" id="{258F00C6-C164-79EE-2028-D50EBD8CCA0A}"/>
              </a:ext>
            </a:extLst>
          </p:cNvPr>
          <p:cNvSpPr txBox="1"/>
          <p:nvPr/>
        </p:nvSpPr>
        <p:spPr>
          <a:xfrm>
            <a:off x="10482763" y="1152898"/>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spTree>
    <p:extLst>
      <p:ext uri="{BB962C8B-B14F-4D97-AF65-F5344CB8AC3E}">
        <p14:creationId xmlns:p14="http://schemas.microsoft.com/office/powerpoint/2010/main" val="3848098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6232360-9F4E-1C33-5006-189E4DFB0ED1}"/>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hlinkClick r:id="rId3"/>
            <a:extLst>
              <a:ext uri="{FF2B5EF4-FFF2-40B4-BE49-F238E27FC236}">
                <a16:creationId xmlns:a16="http://schemas.microsoft.com/office/drawing/2014/main" id="{9E279E04-E0EF-9964-0E49-772A1900A91F}"/>
              </a:ext>
            </a:extLst>
          </p:cNvPr>
          <p:cNvPicPr>
            <a:picLocks noChangeAspect="1"/>
          </p:cNvPicPr>
          <p:nvPr/>
        </p:nvPicPr>
        <p:blipFill>
          <a:blip r:embed="rId4"/>
          <a:stretch>
            <a:fillRect/>
          </a:stretch>
        </p:blipFill>
        <p:spPr>
          <a:xfrm>
            <a:off x="10325348" y="151440"/>
            <a:ext cx="1734379" cy="975588"/>
          </a:xfrm>
          <a:prstGeom prst="rect">
            <a:avLst/>
          </a:prstGeom>
          <a:ln>
            <a:solidFill>
              <a:srgbClr val="1B1464"/>
            </a:solidFill>
          </a:ln>
        </p:spPr>
      </p:pic>
      <p:sp>
        <p:nvSpPr>
          <p:cNvPr id="17" name="TextBox 16">
            <a:hlinkClick r:id="rId3"/>
            <a:extLst>
              <a:ext uri="{FF2B5EF4-FFF2-40B4-BE49-F238E27FC236}">
                <a16:creationId xmlns:a16="http://schemas.microsoft.com/office/drawing/2014/main" id="{6216533B-269C-323F-D5AA-DA2BA94ED981}"/>
              </a:ext>
            </a:extLst>
          </p:cNvPr>
          <p:cNvSpPr txBox="1"/>
          <p:nvPr/>
        </p:nvSpPr>
        <p:spPr>
          <a:xfrm>
            <a:off x="10482763" y="1152898"/>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sp>
        <p:nvSpPr>
          <p:cNvPr id="7" name="Text Placeholder 3">
            <a:extLst>
              <a:ext uri="{FF2B5EF4-FFF2-40B4-BE49-F238E27FC236}">
                <a16:creationId xmlns:a16="http://schemas.microsoft.com/office/drawing/2014/main" id="{593AE74F-B856-44CB-AB8C-8BA270490031}"/>
              </a:ext>
            </a:extLst>
          </p:cNvPr>
          <p:cNvSpPr txBox="1">
            <a:spLocks/>
          </p:cNvSpPr>
          <p:nvPr/>
        </p:nvSpPr>
        <p:spPr>
          <a:xfrm>
            <a:off x="441195" y="6121544"/>
            <a:ext cx="11708793" cy="449168"/>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Source: VAB analysis of data from the Nielsen Audience Insights Data Tables, Q3 2022, time spent and percentage of users among U.S. population, P18+. TV-Connected Device = devices connected to the TV that are used to stream content such as Apple TV, Roku, Google Chromecast, Amazon Fire TV, Smartphone, Computer/Laptops, etc. (inclusive of smart TV app usage). Internet on a computer is inclusive of ‘social networking on a computer. App/Web on a smartphone is inclusive on ‘streaming audio’ and ‘social networking’ on a smartphone. App/Web on a tablet is inclusive of ‘streaming audio’ and ‘social networking’ on a tablet. Video on a computer is excluded due to unavailable reach percentage data. </a:t>
            </a:r>
          </a:p>
        </p:txBody>
      </p:sp>
      <p:graphicFrame>
        <p:nvGraphicFramePr>
          <p:cNvPr id="18" name="Chart 17">
            <a:extLst>
              <a:ext uri="{FF2B5EF4-FFF2-40B4-BE49-F238E27FC236}">
                <a16:creationId xmlns:a16="http://schemas.microsoft.com/office/drawing/2014/main" id="{F7D66DB6-21F9-45AF-B675-DA0E50A44384}"/>
              </a:ext>
            </a:extLst>
          </p:cNvPr>
          <p:cNvGraphicFramePr/>
          <p:nvPr>
            <p:extLst>
              <p:ext uri="{D42A27DB-BD31-4B8C-83A1-F6EECF244321}">
                <p14:modId xmlns:p14="http://schemas.microsoft.com/office/powerpoint/2010/main" val="3773187735"/>
              </p:ext>
            </p:extLst>
          </p:nvPr>
        </p:nvGraphicFramePr>
        <p:xfrm>
          <a:off x="268873" y="1565855"/>
          <a:ext cx="11687729" cy="4340357"/>
        </p:xfrm>
        <a:graphic>
          <a:graphicData uri="http://schemas.openxmlformats.org/drawingml/2006/chart">
            <c:chart xmlns:c="http://schemas.openxmlformats.org/drawingml/2006/chart" xmlns:r="http://schemas.openxmlformats.org/officeDocument/2006/relationships" r:id="rId5"/>
          </a:graphicData>
        </a:graphic>
      </p:graphicFrame>
      <p:sp>
        <p:nvSpPr>
          <p:cNvPr id="23" name="Rectangle 22">
            <a:extLst>
              <a:ext uri="{FF2B5EF4-FFF2-40B4-BE49-F238E27FC236}">
                <a16:creationId xmlns:a16="http://schemas.microsoft.com/office/drawing/2014/main" id="{5C85E371-AD48-4ADE-8A47-D5287BB2D78A}"/>
              </a:ext>
            </a:extLst>
          </p:cNvPr>
          <p:cNvSpPr/>
          <p:nvPr/>
        </p:nvSpPr>
        <p:spPr>
          <a:xfrm>
            <a:off x="4245918" y="2283053"/>
            <a:ext cx="465098" cy="246221"/>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5" name="Rectangle 24">
            <a:extLst>
              <a:ext uri="{FF2B5EF4-FFF2-40B4-BE49-F238E27FC236}">
                <a16:creationId xmlns:a16="http://schemas.microsoft.com/office/drawing/2014/main" id="{F5FC4C56-6195-4973-AACE-F5057CAC02E1}"/>
              </a:ext>
            </a:extLst>
          </p:cNvPr>
          <p:cNvSpPr/>
          <p:nvPr/>
        </p:nvSpPr>
        <p:spPr>
          <a:xfrm>
            <a:off x="9939602" y="2436749"/>
            <a:ext cx="1055955" cy="220543"/>
          </a:xfrm>
          <a:prstGeom prst="rect">
            <a:avLst/>
          </a:prstGeom>
          <a:noFill/>
          <a:ln w="28575">
            <a:solidFill>
              <a:srgbClr val="E84A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6" name="Rectangle 25">
            <a:extLst>
              <a:ext uri="{FF2B5EF4-FFF2-40B4-BE49-F238E27FC236}">
                <a16:creationId xmlns:a16="http://schemas.microsoft.com/office/drawing/2014/main" id="{7453E500-CDC2-49D6-9A21-17514DBA038A}"/>
              </a:ext>
            </a:extLst>
          </p:cNvPr>
          <p:cNvSpPr/>
          <p:nvPr/>
        </p:nvSpPr>
        <p:spPr>
          <a:xfrm>
            <a:off x="1327185" y="5751951"/>
            <a:ext cx="352325" cy="169855"/>
          </a:xfrm>
          <a:prstGeom prst="rect">
            <a:avLst/>
          </a:prstGeom>
          <a:noFill/>
          <a:ln w="28575">
            <a:solidFill>
              <a:srgbClr val="E84A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7" name="TextBox 26">
            <a:extLst>
              <a:ext uri="{FF2B5EF4-FFF2-40B4-BE49-F238E27FC236}">
                <a16:creationId xmlns:a16="http://schemas.microsoft.com/office/drawing/2014/main" id="{576E8D4E-CFC7-4ED6-992D-EF426AD9E4F3}"/>
              </a:ext>
            </a:extLst>
          </p:cNvPr>
          <p:cNvSpPr txBox="1"/>
          <p:nvPr/>
        </p:nvSpPr>
        <p:spPr>
          <a:xfrm>
            <a:off x="1651003" y="5727254"/>
            <a:ext cx="326571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1F1A62"/>
                </a:solidFill>
                <a:effectLst/>
                <a:uLnTx/>
                <a:uFillTx/>
                <a:latin typeface="Helvetica" pitchFamily="2" charset="0"/>
                <a:ea typeface="+mn-ea"/>
                <a:cs typeface="+mn-cs"/>
              </a:rPr>
              <a:t>= </a:t>
            </a:r>
            <a:r>
              <a:rPr kumimoji="0" lang="en-US" sz="1000" b="0" i="0" u="none" strike="noStrike" kern="1200" cap="none" spc="0" normalizeH="0" baseline="0" noProof="0">
                <a:ln>
                  <a:noFill/>
                </a:ln>
                <a:solidFill>
                  <a:srgbClr val="1F1A62"/>
                </a:solidFill>
                <a:effectLst/>
                <a:uLnTx/>
                <a:uFillTx/>
                <a:latin typeface="Helvetica" pitchFamily="2" charset="0"/>
                <a:ea typeface="+mn-ea"/>
                <a:cs typeface="+mn-cs"/>
              </a:rPr>
              <a:t>video devices / platforms</a:t>
            </a:r>
          </a:p>
        </p:txBody>
      </p:sp>
      <p:sp>
        <p:nvSpPr>
          <p:cNvPr id="5" name="Rectangle 4">
            <a:extLst>
              <a:ext uri="{FF2B5EF4-FFF2-40B4-BE49-F238E27FC236}">
                <a16:creationId xmlns:a16="http://schemas.microsoft.com/office/drawing/2014/main" id="{EBD2F7A7-3569-F88A-D2E3-B2A76E7613BC}"/>
              </a:ext>
            </a:extLst>
          </p:cNvPr>
          <p:cNvSpPr/>
          <p:nvPr/>
        </p:nvSpPr>
        <p:spPr>
          <a:xfrm>
            <a:off x="7796463" y="2807067"/>
            <a:ext cx="1501509" cy="220050"/>
          </a:xfrm>
          <a:prstGeom prst="rect">
            <a:avLst/>
          </a:prstGeom>
          <a:noFill/>
          <a:ln w="28575">
            <a:solidFill>
              <a:srgbClr val="E84A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pic>
        <p:nvPicPr>
          <p:cNvPr id="9" name="Picture 8">
            <a:extLst>
              <a:ext uri="{FF2B5EF4-FFF2-40B4-BE49-F238E27FC236}">
                <a16:creationId xmlns:a16="http://schemas.microsoft.com/office/drawing/2014/main" id="{E457E648-9CD6-9ECC-069D-C8941E601259}"/>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0" name="Slide Number Placeholder 5">
            <a:extLst>
              <a:ext uri="{FF2B5EF4-FFF2-40B4-BE49-F238E27FC236}">
                <a16:creationId xmlns:a16="http://schemas.microsoft.com/office/drawing/2014/main" id="{80A53FC6-EBE9-303E-0D0D-3483DF7D8D25}"/>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1" name="Rectangle 10">
            <a:extLst>
              <a:ext uri="{FF2B5EF4-FFF2-40B4-BE49-F238E27FC236}">
                <a16:creationId xmlns:a16="http://schemas.microsoft.com/office/drawing/2014/main" id="{C4FB10F3-0571-6DF9-86EC-7A72B38A8C95}"/>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8" name="Rectangle 7">
            <a:extLst>
              <a:ext uri="{FF2B5EF4-FFF2-40B4-BE49-F238E27FC236}">
                <a16:creationId xmlns:a16="http://schemas.microsoft.com/office/drawing/2014/main" id="{F590CE51-E4E7-81A1-7F7E-63ACD704D993}"/>
              </a:ext>
            </a:extLst>
          </p:cNvPr>
          <p:cNvSpPr/>
          <p:nvPr/>
        </p:nvSpPr>
        <p:spPr>
          <a:xfrm>
            <a:off x="1679509" y="2972704"/>
            <a:ext cx="2825435" cy="192194"/>
          </a:xfrm>
          <a:prstGeom prst="rect">
            <a:avLst/>
          </a:prstGeom>
          <a:noFill/>
          <a:ln w="28575">
            <a:solidFill>
              <a:srgbClr val="E84A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2" name="Rectangle 11">
            <a:extLst>
              <a:ext uri="{FF2B5EF4-FFF2-40B4-BE49-F238E27FC236}">
                <a16:creationId xmlns:a16="http://schemas.microsoft.com/office/drawing/2014/main" id="{C9101715-AD6B-B8B0-55D5-67D52D82E99E}"/>
              </a:ext>
            </a:extLst>
          </p:cNvPr>
          <p:cNvSpPr/>
          <p:nvPr/>
        </p:nvSpPr>
        <p:spPr>
          <a:xfrm>
            <a:off x="1655125" y="4166531"/>
            <a:ext cx="2388556" cy="192194"/>
          </a:xfrm>
          <a:prstGeom prst="rect">
            <a:avLst/>
          </a:prstGeom>
          <a:noFill/>
          <a:ln w="28575">
            <a:solidFill>
              <a:srgbClr val="E84A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778D9250-C2C4-D056-C69A-9F2362B090D0}"/>
              </a:ext>
            </a:extLst>
          </p:cNvPr>
          <p:cNvSpPr/>
          <p:nvPr/>
        </p:nvSpPr>
        <p:spPr>
          <a:xfrm>
            <a:off x="4744162" y="3139719"/>
            <a:ext cx="1519478" cy="192194"/>
          </a:xfrm>
          <a:prstGeom prst="rect">
            <a:avLst/>
          </a:prstGeom>
          <a:noFill/>
          <a:ln w="28575">
            <a:solidFill>
              <a:srgbClr val="E84A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9" name="Rectangle 18">
            <a:extLst>
              <a:ext uri="{FF2B5EF4-FFF2-40B4-BE49-F238E27FC236}">
                <a16:creationId xmlns:a16="http://schemas.microsoft.com/office/drawing/2014/main" id="{FEE3287F-483E-FDB9-06DE-97C12EEA0774}"/>
              </a:ext>
            </a:extLst>
          </p:cNvPr>
          <p:cNvSpPr/>
          <p:nvPr/>
        </p:nvSpPr>
        <p:spPr>
          <a:xfrm>
            <a:off x="38734" y="238786"/>
            <a:ext cx="10286614"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Reach &amp; time </a:t>
            </a:r>
            <a:r>
              <a:rPr lang="en-US" sz="2600" b="1">
                <a:solidFill>
                  <a:srgbClr val="ED3C8D"/>
                </a:solidFill>
                <a:latin typeface="Helvetica" pitchFamily="2" charset="0"/>
              </a:rPr>
              <a:t>s</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pent </a:t>
            </a:r>
            <a:r>
              <a:rPr lang="en-US" sz="2600" b="1">
                <a:solidFill>
                  <a:srgbClr val="ED3C8D"/>
                </a:solidFill>
                <a:latin typeface="Helvetica" pitchFamily="2" charset="0"/>
              </a:rPr>
              <a:t>b</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y </a:t>
            </a:r>
            <a:r>
              <a:rPr lang="en-US" sz="2600" b="1">
                <a:solidFill>
                  <a:srgbClr val="ED3C8D"/>
                </a:solidFill>
                <a:latin typeface="Helvetica" pitchFamily="2" charset="0"/>
              </a:rPr>
              <a:t>media</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 The TV set is the leading device for </a:t>
            </a:r>
            <a:r>
              <a:rPr lang="en-US" sz="2600" b="1">
                <a:solidFill>
                  <a:srgbClr val="1B1464"/>
                </a:solidFill>
                <a:latin typeface="Helvetica" pitchFamily="2" charset="0"/>
              </a:rPr>
              <a:t>engagement</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 among all adults</a:t>
            </a:r>
          </a:p>
        </p:txBody>
      </p:sp>
      <p:sp>
        <p:nvSpPr>
          <p:cNvPr id="28" name="TextBox 27">
            <a:extLst>
              <a:ext uri="{FF2B5EF4-FFF2-40B4-BE49-F238E27FC236}">
                <a16:creationId xmlns:a16="http://schemas.microsoft.com/office/drawing/2014/main" id="{82F7E47E-0211-5A8B-0A0D-2F069B3B33DD}"/>
              </a:ext>
            </a:extLst>
          </p:cNvPr>
          <p:cNvSpPr txBox="1"/>
          <p:nvPr/>
        </p:nvSpPr>
        <p:spPr>
          <a:xfrm>
            <a:off x="9297972" y="1486159"/>
            <a:ext cx="2761755" cy="461665"/>
          </a:xfrm>
          <a:prstGeom prst="rect">
            <a:avLst/>
          </a:prstGeom>
          <a:solidFill>
            <a:srgbClr val="ED3C8D"/>
          </a:solidFill>
          <a:ln>
            <a:solidFill>
              <a:srgbClr val="1B1464"/>
            </a:solidFill>
          </a:ln>
        </p:spPr>
        <p:txBody>
          <a:bodyPr wrap="square">
            <a:spAutoFit/>
          </a:bodyPr>
          <a:lstStyle/>
          <a:p>
            <a:pPr algn="ctr"/>
            <a:r>
              <a:rPr lang="en-US" sz="1200" b="1" i="1">
                <a:solidFill>
                  <a:schemeClr val="bg1"/>
                </a:solidFill>
                <a:latin typeface="Helvetica" panose="020B0403020202020204" pitchFamily="34" charset="0"/>
              </a:rPr>
              <a:t>P18-34, P18-49 &amp; P25-54 demos </a:t>
            </a:r>
            <a:r>
              <a:rPr lang="en-US" sz="1200" b="1" i="1">
                <a:solidFill>
                  <a:schemeClr val="bg1"/>
                </a:solidFill>
                <a:latin typeface="Helvetica" panose="020B0403020202020204" pitchFamily="34" charset="0"/>
                <a:hlinkClick r:id="rId3">
                  <a:extLst>
                    <a:ext uri="{A12FA001-AC4F-418D-AE19-62706E023703}">
                      <ahyp:hlinkClr xmlns:ahyp="http://schemas.microsoft.com/office/drawing/2018/hyperlinkcolor" val="tx"/>
                    </a:ext>
                  </a:extLst>
                </a:hlinkClick>
              </a:rPr>
              <a:t>available in the full report</a:t>
            </a:r>
            <a:endParaRPr lang="en-US" sz="1200" b="1" i="1">
              <a:solidFill>
                <a:schemeClr val="bg1"/>
              </a:solidFill>
              <a:latin typeface="Helvetica" panose="020B0403020202020204" pitchFamily="34" charset="0"/>
            </a:endParaRPr>
          </a:p>
        </p:txBody>
      </p:sp>
      <p:grpSp>
        <p:nvGrpSpPr>
          <p:cNvPr id="2" name="Group 1">
            <a:extLst>
              <a:ext uri="{FF2B5EF4-FFF2-40B4-BE49-F238E27FC236}">
                <a16:creationId xmlns:a16="http://schemas.microsoft.com/office/drawing/2014/main" id="{15A9DC4F-D609-4B1D-A31A-821143593A7D}"/>
              </a:ext>
            </a:extLst>
          </p:cNvPr>
          <p:cNvGrpSpPr/>
          <p:nvPr/>
        </p:nvGrpSpPr>
        <p:grpSpPr>
          <a:xfrm>
            <a:off x="0" y="1497562"/>
            <a:ext cx="2440178" cy="508231"/>
            <a:chOff x="333914" y="3624351"/>
            <a:chExt cx="2440178" cy="508231"/>
          </a:xfrm>
        </p:grpSpPr>
        <p:pic>
          <p:nvPicPr>
            <p:cNvPr id="3" name="Picture 2" descr="A picture containing text&#10;&#10;Description automatically generated">
              <a:extLst>
                <a:ext uri="{FF2B5EF4-FFF2-40B4-BE49-F238E27FC236}">
                  <a16:creationId xmlns:a16="http://schemas.microsoft.com/office/drawing/2014/main" id="{A769FAD5-4901-435C-BA73-E1F491F8358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654816" y="3646462"/>
              <a:ext cx="1119276" cy="486120"/>
            </a:xfrm>
            <a:prstGeom prst="rect">
              <a:avLst/>
            </a:prstGeom>
          </p:spPr>
        </p:pic>
        <p:pic>
          <p:nvPicPr>
            <p:cNvPr id="4" name="Picture 3" descr="Logo&#10;&#10;Description automatically generated with low confidence">
              <a:extLst>
                <a:ext uri="{FF2B5EF4-FFF2-40B4-BE49-F238E27FC236}">
                  <a16:creationId xmlns:a16="http://schemas.microsoft.com/office/drawing/2014/main" id="{82BB1D3B-A8D8-D477-B9C9-07EAEE693FFA}"/>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3914" y="3624351"/>
              <a:ext cx="1410542" cy="491984"/>
            </a:xfrm>
            <a:prstGeom prst="rect">
              <a:avLst/>
            </a:prstGeom>
          </p:spPr>
        </p:pic>
      </p:grpSp>
    </p:spTree>
    <p:extLst>
      <p:ext uri="{BB962C8B-B14F-4D97-AF65-F5344CB8AC3E}">
        <p14:creationId xmlns:p14="http://schemas.microsoft.com/office/powerpoint/2010/main" val="3479891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5DA9CC-E375-9E83-0A46-82002DF58E10}"/>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hlinkClick r:id="rId2"/>
            <a:extLst>
              <a:ext uri="{FF2B5EF4-FFF2-40B4-BE49-F238E27FC236}">
                <a16:creationId xmlns:a16="http://schemas.microsoft.com/office/drawing/2014/main" id="{884379D7-A253-2F45-AD91-63727092DAC4}"/>
              </a:ext>
            </a:extLst>
          </p:cNvPr>
          <p:cNvPicPr>
            <a:picLocks noChangeAspect="1"/>
          </p:cNvPicPr>
          <p:nvPr/>
        </p:nvPicPr>
        <p:blipFill>
          <a:blip r:embed="rId3"/>
          <a:stretch>
            <a:fillRect/>
          </a:stretch>
        </p:blipFill>
        <p:spPr>
          <a:xfrm>
            <a:off x="10401975" y="151440"/>
            <a:ext cx="1734379" cy="975588"/>
          </a:xfrm>
          <a:prstGeom prst="rect">
            <a:avLst/>
          </a:prstGeom>
          <a:ln>
            <a:solidFill>
              <a:srgbClr val="1B1464"/>
            </a:solidFill>
          </a:ln>
        </p:spPr>
      </p:pic>
      <p:sp>
        <p:nvSpPr>
          <p:cNvPr id="12" name="TextBox 11">
            <a:hlinkClick r:id="rId2"/>
            <a:extLst>
              <a:ext uri="{FF2B5EF4-FFF2-40B4-BE49-F238E27FC236}">
                <a16:creationId xmlns:a16="http://schemas.microsoft.com/office/drawing/2014/main" id="{9377B733-3D2C-F4F8-BC15-38EA906079C2}"/>
              </a:ext>
            </a:extLst>
          </p:cNvPr>
          <p:cNvSpPr txBox="1"/>
          <p:nvPr/>
        </p:nvSpPr>
        <p:spPr>
          <a:xfrm>
            <a:off x="10559391" y="1152898"/>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sp>
        <p:nvSpPr>
          <p:cNvPr id="28" name="Text Placeholder 24">
            <a:extLst>
              <a:ext uri="{FF2B5EF4-FFF2-40B4-BE49-F238E27FC236}">
                <a16:creationId xmlns:a16="http://schemas.microsoft.com/office/drawing/2014/main" id="{F7D44A28-3BE9-4DC4-A9E5-8C1E66A9FB21}"/>
              </a:ext>
            </a:extLst>
          </p:cNvPr>
          <p:cNvSpPr txBox="1">
            <a:spLocks/>
          </p:cNvSpPr>
          <p:nvPr/>
        </p:nvSpPr>
        <p:spPr>
          <a:xfrm>
            <a:off x="503714" y="6302950"/>
            <a:ext cx="11688286" cy="246221"/>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Source: </a:t>
            </a:r>
            <a:r>
              <a:rPr kumimoji="0" lang="en-US" sz="800" b="0" i="0" u="none" strike="noStrike" kern="1200" cap="none" spc="0" normalizeH="0" baseline="0" noProof="0" err="1">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Magnite</a:t>
            </a: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 Research, </a:t>
            </a:r>
            <a:r>
              <a:rPr kumimoji="0" lang="en-US" sz="8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Streaming Continues To Surge- An In-Depth Look at How Ads Are Powering Streaming Growth, </a:t>
            </a: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2023.</a:t>
            </a:r>
            <a:endParaRPr kumimoji="0" lang="en-US" sz="800" b="0" i="1" u="none"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endParaRPr>
          </a:p>
        </p:txBody>
      </p:sp>
      <p:pic>
        <p:nvPicPr>
          <p:cNvPr id="8" name="Picture 7">
            <a:extLst>
              <a:ext uri="{FF2B5EF4-FFF2-40B4-BE49-F238E27FC236}">
                <a16:creationId xmlns:a16="http://schemas.microsoft.com/office/drawing/2014/main" id="{12724B1A-42D7-C477-1723-B711167FDAC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10" name="Slide Number Placeholder 5">
            <a:extLst>
              <a:ext uri="{FF2B5EF4-FFF2-40B4-BE49-F238E27FC236}">
                <a16:creationId xmlns:a16="http://schemas.microsoft.com/office/drawing/2014/main" id="{8692BF06-6947-D58B-58BC-C826FEDB5686}"/>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1" name="Rectangle 10">
            <a:extLst>
              <a:ext uri="{FF2B5EF4-FFF2-40B4-BE49-F238E27FC236}">
                <a16:creationId xmlns:a16="http://schemas.microsoft.com/office/drawing/2014/main" id="{C1B6AF3C-F5A9-A59C-7E12-5FE8C7950223}"/>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aphicFrame>
        <p:nvGraphicFramePr>
          <p:cNvPr id="6" name="Chart 5">
            <a:extLst>
              <a:ext uri="{FF2B5EF4-FFF2-40B4-BE49-F238E27FC236}">
                <a16:creationId xmlns:a16="http://schemas.microsoft.com/office/drawing/2014/main" id="{2C18B5FD-7DE3-158B-8AED-034557748E44}"/>
              </a:ext>
            </a:extLst>
          </p:cNvPr>
          <p:cNvGraphicFramePr/>
          <p:nvPr/>
        </p:nvGraphicFramePr>
        <p:xfrm>
          <a:off x="220084" y="2246161"/>
          <a:ext cx="12022937" cy="3737464"/>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Box 2">
            <a:extLst>
              <a:ext uri="{FF2B5EF4-FFF2-40B4-BE49-F238E27FC236}">
                <a16:creationId xmlns:a16="http://schemas.microsoft.com/office/drawing/2014/main" id="{A4D629C0-4B9E-61D1-3D52-9666588BAB07}"/>
              </a:ext>
            </a:extLst>
          </p:cNvPr>
          <p:cNvSpPr txBox="1"/>
          <p:nvPr/>
        </p:nvSpPr>
        <p:spPr>
          <a:xfrm>
            <a:off x="51023" y="1816925"/>
            <a:ext cx="1219199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What Are Streamers Watching?</a:t>
            </a:r>
            <a:endPar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2" name="TextBox 1">
            <a:extLst>
              <a:ext uri="{FF2B5EF4-FFF2-40B4-BE49-F238E27FC236}">
                <a16:creationId xmlns:a16="http://schemas.microsoft.com/office/drawing/2014/main" id="{00B5798C-D12B-3D63-9238-F2C4F868A1C0}"/>
              </a:ext>
            </a:extLst>
          </p:cNvPr>
          <p:cNvSpPr txBox="1"/>
          <p:nvPr/>
        </p:nvSpPr>
        <p:spPr>
          <a:xfrm>
            <a:off x="8046718" y="5230982"/>
            <a:ext cx="3730753" cy="646331"/>
          </a:xfrm>
          <a:prstGeom prst="rect">
            <a:avLst/>
          </a:prstGeom>
          <a:solidFill>
            <a:schemeClr val="bg1"/>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F1A62"/>
                </a:solidFill>
                <a:effectLst/>
                <a:uLnTx/>
                <a:uFillTx/>
                <a:latin typeface="Helvetica" panose="020B0500000000000000" pitchFamily="34" charset="0"/>
                <a:ea typeface="+mn-ea"/>
                <a:cs typeface="+mn-cs"/>
              </a:rPr>
              <a:t>86%</a:t>
            </a:r>
            <a:r>
              <a:rPr kumimoji="0" lang="en-US" sz="1800" b="1" i="0" u="none" strike="noStrike" kern="1200" cap="none" spc="0" normalizeH="0" baseline="0" noProof="0">
                <a:ln>
                  <a:noFill/>
                </a:ln>
                <a:solidFill>
                  <a:srgbClr val="1F1A62"/>
                </a:solidFill>
                <a:effectLst/>
                <a:uLnTx/>
                <a:uFillTx/>
                <a:latin typeface="Helvetica" panose="020B0500000000000000" pitchFamily="34" charset="0"/>
                <a:ea typeface="+mn-ea"/>
                <a:cs typeface="+mn-cs"/>
              </a:rPr>
              <a:t> of streamers watch </a:t>
            </a:r>
            <a:br>
              <a:rPr kumimoji="0" lang="en-US" sz="1800" b="1" i="0" u="none" strike="noStrike" kern="1200" cap="none" spc="0" normalizeH="0" baseline="0" noProof="0">
                <a:ln>
                  <a:noFill/>
                </a:ln>
                <a:solidFill>
                  <a:srgbClr val="1F1A62"/>
                </a:solidFill>
                <a:effectLst/>
                <a:uLnTx/>
                <a:uFillTx/>
                <a:latin typeface="Helvetica" panose="020B0500000000000000" pitchFamily="34" charset="0"/>
                <a:ea typeface="+mn-ea"/>
                <a:cs typeface="+mn-cs"/>
              </a:rPr>
            </a:br>
            <a:r>
              <a:rPr kumimoji="0" lang="en-US" sz="1800" b="1" i="0" u="none" strike="noStrike" kern="1200" cap="none" spc="0" normalizeH="0" baseline="0" noProof="0">
                <a:ln>
                  <a:noFill/>
                </a:ln>
                <a:solidFill>
                  <a:srgbClr val="1F1A62"/>
                </a:solidFill>
                <a:effectLst/>
                <a:uLnTx/>
                <a:uFillTx/>
                <a:latin typeface="Helvetica" panose="020B0500000000000000" pitchFamily="34" charset="0"/>
                <a:ea typeface="+mn-ea"/>
                <a:cs typeface="+mn-cs"/>
              </a:rPr>
              <a:t>ad-supported streaming content</a:t>
            </a:r>
          </a:p>
        </p:txBody>
      </p:sp>
      <p:grpSp>
        <p:nvGrpSpPr>
          <p:cNvPr id="5" name="Group 4">
            <a:extLst>
              <a:ext uri="{FF2B5EF4-FFF2-40B4-BE49-F238E27FC236}">
                <a16:creationId xmlns:a16="http://schemas.microsoft.com/office/drawing/2014/main" id="{0EF3B389-DDB0-2549-B0B3-D243F3DE2552}"/>
              </a:ext>
            </a:extLst>
          </p:cNvPr>
          <p:cNvGrpSpPr/>
          <p:nvPr/>
        </p:nvGrpSpPr>
        <p:grpSpPr>
          <a:xfrm>
            <a:off x="0" y="1497562"/>
            <a:ext cx="2440178" cy="508231"/>
            <a:chOff x="333914" y="3624351"/>
            <a:chExt cx="2440178" cy="508231"/>
          </a:xfrm>
        </p:grpSpPr>
        <p:pic>
          <p:nvPicPr>
            <p:cNvPr id="7" name="Picture 6" descr="A picture containing text&#10;&#10;Description automatically generated">
              <a:extLst>
                <a:ext uri="{FF2B5EF4-FFF2-40B4-BE49-F238E27FC236}">
                  <a16:creationId xmlns:a16="http://schemas.microsoft.com/office/drawing/2014/main" id="{8DD48555-9F2D-F46F-B7B0-EDBC15F35CC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654816" y="3646462"/>
              <a:ext cx="1119276" cy="486120"/>
            </a:xfrm>
            <a:prstGeom prst="rect">
              <a:avLst/>
            </a:prstGeom>
          </p:spPr>
        </p:pic>
        <p:pic>
          <p:nvPicPr>
            <p:cNvPr id="9" name="Picture 8" descr="Logo&#10;&#10;Description automatically generated with low confidence">
              <a:extLst>
                <a:ext uri="{FF2B5EF4-FFF2-40B4-BE49-F238E27FC236}">
                  <a16:creationId xmlns:a16="http://schemas.microsoft.com/office/drawing/2014/main" id="{18E5B49A-D37F-2A4B-FE74-D281CBE7326F}"/>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3914" y="3624351"/>
              <a:ext cx="1410542" cy="491984"/>
            </a:xfrm>
            <a:prstGeom prst="rect">
              <a:avLst/>
            </a:prstGeom>
          </p:spPr>
        </p:pic>
      </p:grpSp>
      <p:sp>
        <p:nvSpPr>
          <p:cNvPr id="15" name="Rectangle 14">
            <a:extLst>
              <a:ext uri="{FF2B5EF4-FFF2-40B4-BE49-F238E27FC236}">
                <a16:creationId xmlns:a16="http://schemas.microsoft.com/office/drawing/2014/main" id="{80DFC7CE-D479-82C1-F68B-FC31B180D068}"/>
              </a:ext>
            </a:extLst>
          </p:cNvPr>
          <p:cNvSpPr/>
          <p:nvPr/>
        </p:nvSpPr>
        <p:spPr>
          <a:xfrm>
            <a:off x="16793" y="186467"/>
            <a:ext cx="10444030"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Streaming ad opportunity:</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 Nine out of ten streamers watch content with ads, with half watching only ad-supported services</a:t>
            </a:r>
          </a:p>
        </p:txBody>
      </p:sp>
    </p:spTree>
    <p:extLst>
      <p:ext uri="{BB962C8B-B14F-4D97-AF65-F5344CB8AC3E}">
        <p14:creationId xmlns:p14="http://schemas.microsoft.com/office/powerpoint/2010/main" val="24930139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C3AF1C00-4CD9-4211-B079-7B3EC1A85AF7}"/>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TextBox 99">
            <a:hlinkClick r:id="rId3"/>
            <a:extLst>
              <a:ext uri="{FF2B5EF4-FFF2-40B4-BE49-F238E27FC236}">
                <a16:creationId xmlns:a16="http://schemas.microsoft.com/office/drawing/2014/main" id="{39FA2B98-684B-4710-876B-354541CC806A}"/>
              </a:ext>
            </a:extLst>
          </p:cNvPr>
          <p:cNvSpPr txBox="1"/>
          <p:nvPr/>
        </p:nvSpPr>
        <p:spPr>
          <a:xfrm>
            <a:off x="10482763" y="1152898"/>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sp>
        <p:nvSpPr>
          <p:cNvPr id="20" name="Rectangle 19">
            <a:extLst>
              <a:ext uri="{FF2B5EF4-FFF2-40B4-BE49-F238E27FC236}">
                <a16:creationId xmlns:a16="http://schemas.microsoft.com/office/drawing/2014/main" id="{F5290E3C-D913-4324-9F7C-7AB204FAA4D7}"/>
              </a:ext>
            </a:extLst>
          </p:cNvPr>
          <p:cNvSpPr/>
          <p:nvPr/>
        </p:nvSpPr>
        <p:spPr>
          <a:xfrm>
            <a:off x="63875" y="60030"/>
            <a:ext cx="10261473"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Audience migration in streaming: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Wider viewer adoption of FAST has fostered a shift from subscription services among highly desirable audiences for brands</a:t>
            </a:r>
          </a:p>
        </p:txBody>
      </p:sp>
      <p:pic>
        <p:nvPicPr>
          <p:cNvPr id="26" name="Picture 25">
            <a:extLst>
              <a:ext uri="{FF2B5EF4-FFF2-40B4-BE49-F238E27FC236}">
                <a16:creationId xmlns:a16="http://schemas.microsoft.com/office/drawing/2014/main" id="{44BE4B88-8BB0-4B12-9E1E-1C593B73C134}"/>
              </a:ext>
            </a:extLst>
          </p:cNvPr>
          <p:cNvPicPr>
            <a:picLocks noChangeAspect="1"/>
          </p:cNvPicPr>
          <p:nvPr/>
        </p:nvPicPr>
        <p:blipFill rotWithShape="1">
          <a:blip r:embed="rId4"/>
          <a:srcRect l="4181" t="95080" r="-1"/>
          <a:stretch/>
        </p:blipFill>
        <p:spPr>
          <a:xfrm>
            <a:off x="483207" y="6507893"/>
            <a:ext cx="11708793" cy="350107"/>
          </a:xfrm>
          <a:prstGeom prst="rect">
            <a:avLst/>
          </a:prstGeom>
        </p:spPr>
      </p:pic>
      <p:sp>
        <p:nvSpPr>
          <p:cNvPr id="27" name="Slide Number Placeholder 5">
            <a:extLst>
              <a:ext uri="{FF2B5EF4-FFF2-40B4-BE49-F238E27FC236}">
                <a16:creationId xmlns:a16="http://schemas.microsoft.com/office/drawing/2014/main" id="{1C65133A-83A9-4BB7-A593-F63AAC6197BB}"/>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3" name="Rectangle 42">
            <a:extLst>
              <a:ext uri="{FF2B5EF4-FFF2-40B4-BE49-F238E27FC236}">
                <a16:creationId xmlns:a16="http://schemas.microsoft.com/office/drawing/2014/main" id="{1CB0E71E-025E-45C5-BB02-34D3C02B6020}"/>
              </a:ext>
            </a:extLst>
          </p:cNvPr>
          <p:cNvSpPr/>
          <p:nvPr/>
        </p:nvSpPr>
        <p:spPr>
          <a:xfrm>
            <a:off x="483206" y="6586959"/>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15" name="Picture 14">
            <a:hlinkClick r:id="rId3"/>
            <a:extLst>
              <a:ext uri="{FF2B5EF4-FFF2-40B4-BE49-F238E27FC236}">
                <a16:creationId xmlns:a16="http://schemas.microsoft.com/office/drawing/2014/main" id="{3AF5E7E9-6D19-B977-85F2-352E7FA86BF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325348" y="152477"/>
            <a:ext cx="1734378" cy="975587"/>
          </a:xfrm>
          <a:prstGeom prst="rect">
            <a:avLst/>
          </a:prstGeom>
          <a:ln>
            <a:solidFill>
              <a:srgbClr val="1B1464"/>
            </a:solidFill>
          </a:ln>
        </p:spPr>
      </p:pic>
      <p:grpSp>
        <p:nvGrpSpPr>
          <p:cNvPr id="2" name="Group 1">
            <a:extLst>
              <a:ext uri="{FF2B5EF4-FFF2-40B4-BE49-F238E27FC236}">
                <a16:creationId xmlns:a16="http://schemas.microsoft.com/office/drawing/2014/main" id="{D6B12D72-8093-A48E-F73B-5D64C7EDD8F9}"/>
              </a:ext>
            </a:extLst>
          </p:cNvPr>
          <p:cNvGrpSpPr/>
          <p:nvPr/>
        </p:nvGrpSpPr>
        <p:grpSpPr>
          <a:xfrm>
            <a:off x="0" y="1497562"/>
            <a:ext cx="2440178" cy="508231"/>
            <a:chOff x="333914" y="3624351"/>
            <a:chExt cx="2440178" cy="508231"/>
          </a:xfrm>
        </p:grpSpPr>
        <p:pic>
          <p:nvPicPr>
            <p:cNvPr id="3" name="Picture 2" descr="A picture containing text&#10;&#10;Description automatically generated">
              <a:extLst>
                <a:ext uri="{FF2B5EF4-FFF2-40B4-BE49-F238E27FC236}">
                  <a16:creationId xmlns:a16="http://schemas.microsoft.com/office/drawing/2014/main" id="{A737E4FC-DCB9-9CDB-2447-2DAFF56518B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654816" y="3646462"/>
              <a:ext cx="1119276" cy="486120"/>
            </a:xfrm>
            <a:prstGeom prst="rect">
              <a:avLst/>
            </a:prstGeom>
          </p:spPr>
        </p:pic>
        <p:pic>
          <p:nvPicPr>
            <p:cNvPr id="5" name="Picture 4" descr="Logo&#10;&#10;Description automatically generated with low confidence">
              <a:extLst>
                <a:ext uri="{FF2B5EF4-FFF2-40B4-BE49-F238E27FC236}">
                  <a16:creationId xmlns:a16="http://schemas.microsoft.com/office/drawing/2014/main" id="{9C614D8D-F0BB-7DEC-F2DD-25EDF129A5B2}"/>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3914" y="3624351"/>
              <a:ext cx="1410542" cy="491984"/>
            </a:xfrm>
            <a:prstGeom prst="rect">
              <a:avLst/>
            </a:prstGeom>
          </p:spPr>
        </p:pic>
      </p:grpSp>
      <p:sp>
        <p:nvSpPr>
          <p:cNvPr id="4" name="TextBox 3">
            <a:extLst>
              <a:ext uri="{FF2B5EF4-FFF2-40B4-BE49-F238E27FC236}">
                <a16:creationId xmlns:a16="http://schemas.microsoft.com/office/drawing/2014/main" id="{B4185800-FD3F-4F29-A92E-D41C51FC7EBE}"/>
              </a:ext>
            </a:extLst>
          </p:cNvPr>
          <p:cNvSpPr txBox="1"/>
          <p:nvPr/>
        </p:nvSpPr>
        <p:spPr>
          <a:xfrm>
            <a:off x="51022" y="1701894"/>
            <a:ext cx="121704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SVOD &amp; FAST Services: Total Aggregated Minutes (YoY Difference)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February 2023 vs. February 2022</a:t>
            </a:r>
          </a:p>
        </p:txBody>
      </p:sp>
      <p:sp>
        <p:nvSpPr>
          <p:cNvPr id="9" name="TextBox 8">
            <a:extLst>
              <a:ext uri="{FF2B5EF4-FFF2-40B4-BE49-F238E27FC236}">
                <a16:creationId xmlns:a16="http://schemas.microsoft.com/office/drawing/2014/main" id="{C0F10705-5A03-7DEF-3D02-6A9B51F41FCD}"/>
              </a:ext>
            </a:extLst>
          </p:cNvPr>
          <p:cNvSpPr txBox="1"/>
          <p:nvPr/>
        </p:nvSpPr>
        <p:spPr>
          <a:xfrm>
            <a:off x="626229" y="2714941"/>
            <a:ext cx="3320300" cy="340519"/>
          </a:xfrm>
          <a:prstGeom prst="roundRect">
            <a:avLst/>
          </a:prstGeom>
          <a:solidFill>
            <a:schemeClr val="bg1"/>
          </a:solidFill>
          <a:ln w="19050">
            <a:solidFill>
              <a:srgbClr val="1B14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P18+</a:t>
            </a:r>
          </a:p>
        </p:txBody>
      </p:sp>
      <p:sp>
        <p:nvSpPr>
          <p:cNvPr id="12" name="TextBox 11">
            <a:extLst>
              <a:ext uri="{FF2B5EF4-FFF2-40B4-BE49-F238E27FC236}">
                <a16:creationId xmlns:a16="http://schemas.microsoft.com/office/drawing/2014/main" id="{DF417452-96C9-E7C3-05D4-EFBAFDA756FA}"/>
              </a:ext>
            </a:extLst>
          </p:cNvPr>
          <p:cNvSpPr txBox="1"/>
          <p:nvPr/>
        </p:nvSpPr>
        <p:spPr>
          <a:xfrm>
            <a:off x="643812" y="3696115"/>
            <a:ext cx="1603617"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SVOD</a:t>
            </a:r>
          </a:p>
        </p:txBody>
      </p:sp>
      <p:sp>
        <p:nvSpPr>
          <p:cNvPr id="13" name="TextBox 12">
            <a:extLst>
              <a:ext uri="{FF2B5EF4-FFF2-40B4-BE49-F238E27FC236}">
                <a16:creationId xmlns:a16="http://schemas.microsoft.com/office/drawing/2014/main" id="{F094BB46-D54C-805C-6000-331D98CED04B}"/>
              </a:ext>
            </a:extLst>
          </p:cNvPr>
          <p:cNvSpPr txBox="1"/>
          <p:nvPr/>
        </p:nvSpPr>
        <p:spPr>
          <a:xfrm>
            <a:off x="2326559" y="3690879"/>
            <a:ext cx="1603618"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FAST</a:t>
            </a:r>
          </a:p>
        </p:txBody>
      </p:sp>
      <p:sp>
        <p:nvSpPr>
          <p:cNvPr id="14" name="TextBox 13">
            <a:extLst>
              <a:ext uri="{FF2B5EF4-FFF2-40B4-BE49-F238E27FC236}">
                <a16:creationId xmlns:a16="http://schemas.microsoft.com/office/drawing/2014/main" id="{5FA803EB-0807-E827-3103-5194A1E70178}"/>
              </a:ext>
            </a:extLst>
          </p:cNvPr>
          <p:cNvSpPr txBox="1"/>
          <p:nvPr/>
        </p:nvSpPr>
        <p:spPr>
          <a:xfrm>
            <a:off x="4475888" y="3693216"/>
            <a:ext cx="1603617"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SVOD</a:t>
            </a:r>
          </a:p>
        </p:txBody>
      </p:sp>
      <p:sp>
        <p:nvSpPr>
          <p:cNvPr id="17" name="TextBox 16">
            <a:extLst>
              <a:ext uri="{FF2B5EF4-FFF2-40B4-BE49-F238E27FC236}">
                <a16:creationId xmlns:a16="http://schemas.microsoft.com/office/drawing/2014/main" id="{7EAD45EB-A66A-ED87-3FFA-2A5EAEABADD3}"/>
              </a:ext>
            </a:extLst>
          </p:cNvPr>
          <p:cNvSpPr txBox="1"/>
          <p:nvPr/>
        </p:nvSpPr>
        <p:spPr>
          <a:xfrm>
            <a:off x="6211011" y="3687980"/>
            <a:ext cx="1543857"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FAST</a:t>
            </a:r>
          </a:p>
        </p:txBody>
      </p:sp>
      <p:sp>
        <p:nvSpPr>
          <p:cNvPr id="18" name="TextBox 17">
            <a:extLst>
              <a:ext uri="{FF2B5EF4-FFF2-40B4-BE49-F238E27FC236}">
                <a16:creationId xmlns:a16="http://schemas.microsoft.com/office/drawing/2014/main" id="{DDC20B65-C039-D16B-6C98-10D3B6DC9436}"/>
              </a:ext>
            </a:extLst>
          </p:cNvPr>
          <p:cNvSpPr txBox="1"/>
          <p:nvPr/>
        </p:nvSpPr>
        <p:spPr>
          <a:xfrm>
            <a:off x="4458826" y="2711947"/>
            <a:ext cx="3320300" cy="340519"/>
          </a:xfrm>
          <a:prstGeom prst="roundRect">
            <a:avLst/>
          </a:prstGeom>
          <a:solidFill>
            <a:schemeClr val="bg1"/>
          </a:solidFill>
          <a:ln w="19050">
            <a:solidFill>
              <a:srgbClr val="1B14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P18-34</a:t>
            </a:r>
          </a:p>
        </p:txBody>
      </p:sp>
      <p:sp>
        <p:nvSpPr>
          <p:cNvPr id="19" name="TextBox 18">
            <a:extLst>
              <a:ext uri="{FF2B5EF4-FFF2-40B4-BE49-F238E27FC236}">
                <a16:creationId xmlns:a16="http://schemas.microsoft.com/office/drawing/2014/main" id="{DAE64917-D67E-F169-3A18-1FAD28916DED}"/>
              </a:ext>
            </a:extLst>
          </p:cNvPr>
          <p:cNvSpPr txBox="1"/>
          <p:nvPr/>
        </p:nvSpPr>
        <p:spPr>
          <a:xfrm>
            <a:off x="8291423" y="2711947"/>
            <a:ext cx="3320300" cy="340519"/>
          </a:xfrm>
          <a:prstGeom prst="roundRect">
            <a:avLst/>
          </a:prstGeom>
          <a:solidFill>
            <a:schemeClr val="bg1"/>
          </a:solidFill>
          <a:ln w="19050">
            <a:solidFill>
              <a:srgbClr val="1B14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HHI $75K+</a:t>
            </a:r>
          </a:p>
        </p:txBody>
      </p:sp>
      <p:sp>
        <p:nvSpPr>
          <p:cNvPr id="21" name="TextBox 20">
            <a:extLst>
              <a:ext uri="{FF2B5EF4-FFF2-40B4-BE49-F238E27FC236}">
                <a16:creationId xmlns:a16="http://schemas.microsoft.com/office/drawing/2014/main" id="{40D831D2-5937-7206-6642-0547E4379F67}"/>
              </a:ext>
            </a:extLst>
          </p:cNvPr>
          <p:cNvSpPr txBox="1"/>
          <p:nvPr/>
        </p:nvSpPr>
        <p:spPr>
          <a:xfrm>
            <a:off x="8315471" y="3693216"/>
            <a:ext cx="1578337"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SVOD</a:t>
            </a:r>
          </a:p>
        </p:txBody>
      </p:sp>
      <p:sp>
        <p:nvSpPr>
          <p:cNvPr id="22" name="TextBox 21">
            <a:extLst>
              <a:ext uri="{FF2B5EF4-FFF2-40B4-BE49-F238E27FC236}">
                <a16:creationId xmlns:a16="http://schemas.microsoft.com/office/drawing/2014/main" id="{701AD979-DD68-6E71-765C-FA8424C29A0B}"/>
              </a:ext>
            </a:extLst>
          </p:cNvPr>
          <p:cNvSpPr txBox="1"/>
          <p:nvPr/>
        </p:nvSpPr>
        <p:spPr>
          <a:xfrm>
            <a:off x="10025314" y="3687980"/>
            <a:ext cx="1580432"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FAST</a:t>
            </a:r>
          </a:p>
        </p:txBody>
      </p:sp>
      <p:sp>
        <p:nvSpPr>
          <p:cNvPr id="23" name="TextBox 22">
            <a:extLst>
              <a:ext uri="{FF2B5EF4-FFF2-40B4-BE49-F238E27FC236}">
                <a16:creationId xmlns:a16="http://schemas.microsoft.com/office/drawing/2014/main" id="{E8F52EDC-FC0F-868A-D009-4C1E0B6BC936}"/>
              </a:ext>
            </a:extLst>
          </p:cNvPr>
          <p:cNvSpPr txBox="1"/>
          <p:nvPr/>
        </p:nvSpPr>
        <p:spPr>
          <a:xfrm>
            <a:off x="480160" y="6206264"/>
            <a:ext cx="1143448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VAB analysis of Comscore mediametrix multiplatform, </a:t>
            </a:r>
            <a:r>
              <a:rPr lang="en-US" sz="800" err="1">
                <a:solidFill>
                  <a:srgbClr val="1B1464"/>
                </a:solidFill>
                <a:latin typeface="Helvetica" panose="020B0604020202020204" pitchFamily="34" charset="0"/>
                <a:cs typeface="Helvetica" panose="020B0604020202020204" pitchFamily="34" charset="0"/>
              </a:rPr>
              <a:t>Mediatrend</a:t>
            </a:r>
            <a:r>
              <a:rPr lang="en-US" sz="800">
                <a:solidFill>
                  <a:srgbClr val="1B1464"/>
                </a:solidFill>
                <a:latin typeface="Helvetica" panose="020B0604020202020204" pitchFamily="34" charset="0"/>
                <a:cs typeface="Helvetica" panose="020B0604020202020204" pitchFamily="34" charset="0"/>
              </a:rPr>
              <a:t> data</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P18+, P18-34 and households with $75K+ income. February 2023 vs. February 2022. Based on total cume minutes across five measured platforms for both SVOD and FAST. SVOD includes Amazon Prime Video, Apple+, DAZN, Netflix and STARZ. FAST includes Tubi, Freevee, Vudu, Xumo and Crackle.</a:t>
            </a:r>
            <a:endParaRPr kumimoji="0" lang="fr-FR"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24" name="Rectangle: Rounded Corners 23">
            <a:extLst>
              <a:ext uri="{FF2B5EF4-FFF2-40B4-BE49-F238E27FC236}">
                <a16:creationId xmlns:a16="http://schemas.microsoft.com/office/drawing/2014/main" id="{9C0E59B5-B328-B1D5-6D9D-15C4EA468246}"/>
              </a:ext>
            </a:extLst>
          </p:cNvPr>
          <p:cNvSpPr/>
          <p:nvPr/>
        </p:nvSpPr>
        <p:spPr>
          <a:xfrm>
            <a:off x="643812" y="4027700"/>
            <a:ext cx="1641331" cy="1335192"/>
          </a:xfrm>
          <a:prstGeom prst="round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AF94E630-A337-2D18-7707-8B34A32C4A88}"/>
              </a:ext>
            </a:extLst>
          </p:cNvPr>
          <p:cNvSpPr/>
          <p:nvPr/>
        </p:nvSpPr>
        <p:spPr>
          <a:xfrm>
            <a:off x="2332811" y="4027700"/>
            <a:ext cx="1641331" cy="1335192"/>
          </a:xfrm>
          <a:prstGeom prst="roundRect">
            <a:avLst/>
          </a:prstGeom>
          <a:solidFill>
            <a:srgbClr val="4EBEA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F249A2A9-8F04-836F-E935-B70B2CC4B70F}"/>
              </a:ext>
            </a:extLst>
          </p:cNvPr>
          <p:cNvSpPr/>
          <p:nvPr/>
        </p:nvSpPr>
        <p:spPr>
          <a:xfrm>
            <a:off x="4477122" y="4027700"/>
            <a:ext cx="1641331" cy="1335192"/>
          </a:xfrm>
          <a:prstGeom prst="round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E81F1424-8063-2938-DC3C-14075D5C42A2}"/>
              </a:ext>
            </a:extLst>
          </p:cNvPr>
          <p:cNvSpPr/>
          <p:nvPr/>
        </p:nvSpPr>
        <p:spPr>
          <a:xfrm>
            <a:off x="6166121" y="4027700"/>
            <a:ext cx="1641331" cy="1335192"/>
          </a:xfrm>
          <a:prstGeom prst="roundRect">
            <a:avLst/>
          </a:prstGeom>
          <a:solidFill>
            <a:srgbClr val="4EBEA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3CA84492-6B83-D8EC-34F8-05145E6914F5}"/>
              </a:ext>
            </a:extLst>
          </p:cNvPr>
          <p:cNvSpPr/>
          <p:nvPr/>
        </p:nvSpPr>
        <p:spPr>
          <a:xfrm>
            <a:off x="8315471" y="4027700"/>
            <a:ext cx="1641331" cy="1335192"/>
          </a:xfrm>
          <a:prstGeom prst="round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C17A3F36-3398-A64F-E4CF-BAAED2E6C7E1}"/>
              </a:ext>
            </a:extLst>
          </p:cNvPr>
          <p:cNvSpPr/>
          <p:nvPr/>
        </p:nvSpPr>
        <p:spPr>
          <a:xfrm>
            <a:off x="10004470" y="4027700"/>
            <a:ext cx="1641331" cy="1335192"/>
          </a:xfrm>
          <a:prstGeom prst="roundRect">
            <a:avLst/>
          </a:prstGeom>
          <a:solidFill>
            <a:srgbClr val="4EBEA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295BBC4A-9A75-0272-E0AF-51B9A3EDC6EF}"/>
              </a:ext>
            </a:extLst>
          </p:cNvPr>
          <p:cNvSpPr/>
          <p:nvPr/>
        </p:nvSpPr>
        <p:spPr>
          <a:xfrm>
            <a:off x="4477120" y="4073640"/>
            <a:ext cx="1641333" cy="1243312"/>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solidFill>
                    <a:srgbClr val="1B1464"/>
                  </a:solidFill>
                </a:ln>
                <a:solidFill>
                  <a:prstClr val="white"/>
                </a:solidFill>
                <a:effectLst/>
                <a:uLnTx/>
                <a:uFillTx/>
                <a:latin typeface="Helvetica" panose="020B0604020202020204" pitchFamily="34" charset="0"/>
                <a:ea typeface="+mn-ea"/>
                <a:cs typeface="Helvetica" panose="020B0604020202020204" pitchFamily="34" charset="0"/>
              </a:rPr>
              <a:t>+25%</a:t>
            </a:r>
            <a:r>
              <a:rPr kumimoji="0" lang="en-US" sz="14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YOY</a:t>
            </a:r>
          </a:p>
        </p:txBody>
      </p:sp>
      <p:sp>
        <p:nvSpPr>
          <p:cNvPr id="33" name="Rectangle: Rounded Corners 32">
            <a:extLst>
              <a:ext uri="{FF2B5EF4-FFF2-40B4-BE49-F238E27FC236}">
                <a16:creationId xmlns:a16="http://schemas.microsoft.com/office/drawing/2014/main" id="{9E808711-D34C-8A54-38FD-084E4115E4B9}"/>
              </a:ext>
            </a:extLst>
          </p:cNvPr>
          <p:cNvSpPr/>
          <p:nvPr/>
        </p:nvSpPr>
        <p:spPr>
          <a:xfrm>
            <a:off x="6096000" y="4073127"/>
            <a:ext cx="1664973" cy="1244338"/>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solidFill>
                    <a:srgbClr val="1B1464"/>
                  </a:solidFill>
                </a:ln>
                <a:solidFill>
                  <a:prstClr val="white"/>
                </a:solidFill>
                <a:effectLst/>
                <a:uLnTx/>
                <a:uFillTx/>
                <a:latin typeface="Helvetica" panose="020B0604020202020204" pitchFamily="34" charset="0"/>
                <a:ea typeface="+mn-ea"/>
                <a:cs typeface="Helvetica" panose="020B0604020202020204" pitchFamily="34" charset="0"/>
              </a:rPr>
              <a:t>+70%</a:t>
            </a:r>
            <a:r>
              <a:rPr kumimoji="0" lang="en-US" sz="14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YOY</a:t>
            </a:r>
          </a:p>
        </p:txBody>
      </p:sp>
      <p:sp>
        <p:nvSpPr>
          <p:cNvPr id="34" name="Rectangle: Rounded Corners 33">
            <a:extLst>
              <a:ext uri="{FF2B5EF4-FFF2-40B4-BE49-F238E27FC236}">
                <a16:creationId xmlns:a16="http://schemas.microsoft.com/office/drawing/2014/main" id="{849C4513-2392-09E4-F534-2BA598C58E17}"/>
              </a:ext>
            </a:extLst>
          </p:cNvPr>
          <p:cNvSpPr/>
          <p:nvPr/>
        </p:nvSpPr>
        <p:spPr>
          <a:xfrm>
            <a:off x="8288959" y="4073640"/>
            <a:ext cx="1643797" cy="1243312"/>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solidFill>
                    <a:srgbClr val="1B1464"/>
                  </a:solidFill>
                </a:ln>
                <a:solidFill>
                  <a:srgbClr val="ED3C8D"/>
                </a:solidFill>
                <a:effectLst/>
                <a:uLnTx/>
                <a:uFillTx/>
                <a:latin typeface="Helvetica" panose="020B0604020202020204" pitchFamily="34" charset="0"/>
                <a:ea typeface="+mn-ea"/>
                <a:cs typeface="Helvetica" panose="020B0604020202020204" pitchFamily="34" charset="0"/>
              </a:rPr>
              <a:t>-6%</a:t>
            </a:r>
            <a:br>
              <a:rPr kumimoji="0" lang="en-US" sz="4400" b="1" i="0" u="none" strike="noStrike" kern="1200" cap="none" spc="0" normalizeH="0" baseline="0" noProof="0">
                <a:ln>
                  <a:solidFill>
                    <a:srgbClr val="1B1464"/>
                  </a:solidFill>
                </a:ln>
                <a:solidFill>
                  <a:srgbClr val="ED3C8D"/>
                </a:solidFill>
                <a:effectLst/>
                <a:uLnTx/>
                <a:uFillTx/>
                <a:latin typeface="Helvetica" panose="020B0604020202020204" pitchFamily="34" charset="0"/>
                <a:ea typeface="+mn-ea"/>
                <a:cs typeface="Helvetica" panose="020B0604020202020204" pitchFamily="34" charset="0"/>
              </a:rPr>
            </a:br>
            <a:r>
              <a:rPr kumimoji="0" lang="en-US" sz="1400" b="0"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YOY</a:t>
            </a:r>
          </a:p>
        </p:txBody>
      </p:sp>
      <p:sp>
        <p:nvSpPr>
          <p:cNvPr id="35" name="Rectangle: Rounded Corners 34">
            <a:extLst>
              <a:ext uri="{FF2B5EF4-FFF2-40B4-BE49-F238E27FC236}">
                <a16:creationId xmlns:a16="http://schemas.microsoft.com/office/drawing/2014/main" id="{FAC5B520-9D76-3480-41BE-2F4465111C24}"/>
              </a:ext>
            </a:extLst>
          </p:cNvPr>
          <p:cNvSpPr/>
          <p:nvPr/>
        </p:nvSpPr>
        <p:spPr>
          <a:xfrm>
            <a:off x="9910303" y="4073127"/>
            <a:ext cx="1664973" cy="1244338"/>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solidFill>
                    <a:srgbClr val="1B1464"/>
                  </a:solidFill>
                </a:ln>
                <a:solidFill>
                  <a:prstClr val="white"/>
                </a:solidFill>
                <a:effectLst/>
                <a:uLnTx/>
                <a:uFillTx/>
                <a:latin typeface="Helvetica" panose="020B0604020202020204" pitchFamily="34" charset="0"/>
                <a:ea typeface="+mn-ea"/>
                <a:cs typeface="Helvetica" panose="020B0604020202020204" pitchFamily="34" charset="0"/>
              </a:rPr>
              <a:t>+22%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YOY</a:t>
            </a:r>
          </a:p>
        </p:txBody>
      </p:sp>
      <p:sp>
        <p:nvSpPr>
          <p:cNvPr id="36" name="Rectangle: Rounded Corners 35">
            <a:extLst>
              <a:ext uri="{FF2B5EF4-FFF2-40B4-BE49-F238E27FC236}">
                <a16:creationId xmlns:a16="http://schemas.microsoft.com/office/drawing/2014/main" id="{44C884B9-8E1D-FEBF-BB65-94A0318B7DE5}"/>
              </a:ext>
            </a:extLst>
          </p:cNvPr>
          <p:cNvSpPr/>
          <p:nvPr/>
        </p:nvSpPr>
        <p:spPr>
          <a:xfrm>
            <a:off x="647230" y="4117689"/>
            <a:ext cx="1598967" cy="1155214"/>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solidFill>
                    <a:srgbClr val="1B1464"/>
                  </a:solidFill>
                </a:ln>
                <a:solidFill>
                  <a:srgbClr val="ED3C8D"/>
                </a:solidFill>
                <a:effectLst/>
                <a:uLnTx/>
                <a:uFillTx/>
                <a:latin typeface="Helvetica" panose="020B0604020202020204" pitchFamily="34" charset="0"/>
                <a:ea typeface="+mn-ea"/>
                <a:cs typeface="Helvetica" panose="020B0604020202020204" pitchFamily="34" charset="0"/>
              </a:rPr>
              <a:t>-2%</a:t>
            </a:r>
            <a:br>
              <a:rPr kumimoji="0" lang="en-US" sz="4400" b="1" i="0" u="none" strike="noStrike" kern="1200" cap="none" spc="0" normalizeH="0" baseline="0" noProof="0">
                <a:ln>
                  <a:solidFill>
                    <a:srgbClr val="1B1464"/>
                  </a:solidFill>
                </a:ln>
                <a:solidFill>
                  <a:srgbClr val="ED3C8D"/>
                </a:solidFill>
                <a:effectLst/>
                <a:uLnTx/>
                <a:uFillTx/>
                <a:latin typeface="Helvetica" panose="020B0604020202020204" pitchFamily="34" charset="0"/>
                <a:ea typeface="+mn-ea"/>
                <a:cs typeface="Helvetica" panose="020B0604020202020204" pitchFamily="34" charset="0"/>
              </a:rPr>
            </a:br>
            <a:r>
              <a:rPr kumimoji="0" lang="en-US" sz="1400" b="0"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YOY</a:t>
            </a:r>
          </a:p>
        </p:txBody>
      </p:sp>
      <p:sp>
        <p:nvSpPr>
          <p:cNvPr id="37" name="Rectangle: Rounded Corners 36">
            <a:extLst>
              <a:ext uri="{FF2B5EF4-FFF2-40B4-BE49-F238E27FC236}">
                <a16:creationId xmlns:a16="http://schemas.microsoft.com/office/drawing/2014/main" id="{259C09BB-8FF1-6389-EA5E-412D172A7FBC}"/>
              </a:ext>
            </a:extLst>
          </p:cNvPr>
          <p:cNvSpPr/>
          <p:nvPr/>
        </p:nvSpPr>
        <p:spPr>
          <a:xfrm>
            <a:off x="2263924" y="4073127"/>
            <a:ext cx="1664973" cy="1244338"/>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solidFill>
                    <a:srgbClr val="1B1464"/>
                  </a:solidFill>
                </a:ln>
                <a:solidFill>
                  <a:prstClr val="white"/>
                </a:solidFill>
                <a:effectLst/>
                <a:uLnTx/>
                <a:uFillTx/>
                <a:latin typeface="Helvetica" panose="020B0604020202020204" pitchFamily="34" charset="0"/>
                <a:ea typeface="+mn-ea"/>
                <a:cs typeface="Helvetica" panose="020B0604020202020204" pitchFamily="34" charset="0"/>
              </a:rPr>
              <a:t>+39%</a:t>
            </a:r>
            <a:r>
              <a:rPr kumimoji="0" lang="en-US" sz="14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YOY</a:t>
            </a:r>
          </a:p>
        </p:txBody>
      </p:sp>
      <p:sp>
        <p:nvSpPr>
          <p:cNvPr id="38" name="Left Brace 37">
            <a:extLst>
              <a:ext uri="{FF2B5EF4-FFF2-40B4-BE49-F238E27FC236}">
                <a16:creationId xmlns:a16="http://schemas.microsoft.com/office/drawing/2014/main" id="{5A98A1F4-30C4-28C6-E414-131EA4DDAA68}"/>
              </a:ext>
            </a:extLst>
          </p:cNvPr>
          <p:cNvSpPr/>
          <p:nvPr/>
        </p:nvSpPr>
        <p:spPr>
          <a:xfrm rot="5400000">
            <a:off x="5948193" y="2325908"/>
            <a:ext cx="340519" cy="2095954"/>
          </a:xfrm>
          <a:prstGeom prst="leftBrace">
            <a:avLst>
              <a:gd name="adj1" fmla="val 33914"/>
              <a:gd name="adj2" fmla="val 50000"/>
            </a:avLst>
          </a:prstGeom>
          <a:ln>
            <a:solidFill>
              <a:srgbClr val="1B14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Left Brace 38">
            <a:extLst>
              <a:ext uri="{FF2B5EF4-FFF2-40B4-BE49-F238E27FC236}">
                <a16:creationId xmlns:a16="http://schemas.microsoft.com/office/drawing/2014/main" id="{51819C08-82E7-B4D4-D218-D4856905EC61}"/>
              </a:ext>
            </a:extLst>
          </p:cNvPr>
          <p:cNvSpPr/>
          <p:nvPr/>
        </p:nvSpPr>
        <p:spPr>
          <a:xfrm rot="5400000">
            <a:off x="2126349" y="2275496"/>
            <a:ext cx="340519" cy="2196779"/>
          </a:xfrm>
          <a:prstGeom prst="leftBrace">
            <a:avLst>
              <a:gd name="adj1" fmla="val 33914"/>
              <a:gd name="adj2" fmla="val 50000"/>
            </a:avLst>
          </a:prstGeom>
          <a:ln>
            <a:solidFill>
              <a:srgbClr val="1B14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Left Brace 39">
            <a:extLst>
              <a:ext uri="{FF2B5EF4-FFF2-40B4-BE49-F238E27FC236}">
                <a16:creationId xmlns:a16="http://schemas.microsoft.com/office/drawing/2014/main" id="{F9BB528F-76D6-5E0F-2D92-92B2E2EFED7A}"/>
              </a:ext>
            </a:extLst>
          </p:cNvPr>
          <p:cNvSpPr/>
          <p:nvPr/>
        </p:nvSpPr>
        <p:spPr>
          <a:xfrm rot="5400000">
            <a:off x="9768011" y="2281446"/>
            <a:ext cx="340519" cy="2184879"/>
          </a:xfrm>
          <a:prstGeom prst="leftBrace">
            <a:avLst>
              <a:gd name="adj1" fmla="val 33914"/>
              <a:gd name="adj2" fmla="val 50000"/>
            </a:avLst>
          </a:prstGeom>
          <a:ln>
            <a:solidFill>
              <a:srgbClr val="1B14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719057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C3AF1C00-4CD9-4211-B079-7B3EC1A85AF7}"/>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 name="Picture 40">
            <a:hlinkClick r:id="rId3"/>
            <a:extLst>
              <a:ext uri="{FF2B5EF4-FFF2-40B4-BE49-F238E27FC236}">
                <a16:creationId xmlns:a16="http://schemas.microsoft.com/office/drawing/2014/main" id="{48499D87-E251-D24E-EA69-2A38580D4E27}"/>
              </a:ext>
            </a:extLst>
          </p:cNvPr>
          <p:cNvPicPr>
            <a:picLocks noChangeAspect="1"/>
          </p:cNvPicPr>
          <p:nvPr/>
        </p:nvPicPr>
        <p:blipFill>
          <a:blip r:embed="rId4"/>
          <a:stretch>
            <a:fillRect/>
          </a:stretch>
        </p:blipFill>
        <p:spPr>
          <a:xfrm>
            <a:off x="10325348" y="146037"/>
            <a:ext cx="1734378" cy="971532"/>
          </a:xfrm>
          <a:prstGeom prst="rect">
            <a:avLst/>
          </a:prstGeom>
          <a:ln>
            <a:solidFill>
              <a:srgbClr val="1B1464"/>
            </a:solidFill>
          </a:ln>
        </p:spPr>
      </p:pic>
      <p:sp>
        <p:nvSpPr>
          <p:cNvPr id="100" name="TextBox 99">
            <a:hlinkClick r:id="rId3"/>
            <a:extLst>
              <a:ext uri="{FF2B5EF4-FFF2-40B4-BE49-F238E27FC236}">
                <a16:creationId xmlns:a16="http://schemas.microsoft.com/office/drawing/2014/main" id="{39FA2B98-684B-4710-876B-354541CC806A}"/>
              </a:ext>
            </a:extLst>
          </p:cNvPr>
          <p:cNvSpPr txBox="1"/>
          <p:nvPr/>
        </p:nvSpPr>
        <p:spPr>
          <a:xfrm>
            <a:off x="10482763" y="1152898"/>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sp>
        <p:nvSpPr>
          <p:cNvPr id="20" name="Rectangle 19">
            <a:extLst>
              <a:ext uri="{FF2B5EF4-FFF2-40B4-BE49-F238E27FC236}">
                <a16:creationId xmlns:a16="http://schemas.microsoft.com/office/drawing/2014/main" id="{F5290E3C-D913-4324-9F7C-7AB204FAA4D7}"/>
              </a:ext>
            </a:extLst>
          </p:cNvPr>
          <p:cNvSpPr/>
          <p:nvPr/>
        </p:nvSpPr>
        <p:spPr>
          <a:xfrm>
            <a:off x="132274" y="60030"/>
            <a:ext cx="10218216"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ED3C8D"/>
                </a:solidFill>
                <a:latin typeface="Helvetica" pitchFamily="2" charset="0"/>
              </a:rPr>
              <a:t>Streaming advertising in linear TV: </a:t>
            </a:r>
            <a:r>
              <a:rPr lang="en-US" sz="2600" b="1">
                <a:solidFill>
                  <a:srgbClr val="1B1464"/>
                </a:solidFill>
                <a:latin typeface="Helvetica" pitchFamily="2" charset="0"/>
              </a:rPr>
              <a:t>Services</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 have tripled their TV investment </a:t>
            </a:r>
            <a:r>
              <a:rPr lang="en-US" sz="2600" b="1">
                <a:solidFill>
                  <a:srgbClr val="1B1464"/>
                </a:solidFill>
                <a:latin typeface="Helvetica" pitchFamily="2" charset="0"/>
              </a:rPr>
              <a:t>but have also shifted more towards promoting specific programs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to aid viewers’ content discovery</a:t>
            </a:r>
          </a:p>
        </p:txBody>
      </p:sp>
      <p:pic>
        <p:nvPicPr>
          <p:cNvPr id="26" name="Picture 25">
            <a:extLst>
              <a:ext uri="{FF2B5EF4-FFF2-40B4-BE49-F238E27FC236}">
                <a16:creationId xmlns:a16="http://schemas.microsoft.com/office/drawing/2014/main" id="{44BE4B88-8BB0-4B12-9E1E-1C593B73C134}"/>
              </a:ext>
            </a:extLst>
          </p:cNvPr>
          <p:cNvPicPr>
            <a:picLocks noChangeAspect="1"/>
          </p:cNvPicPr>
          <p:nvPr/>
        </p:nvPicPr>
        <p:blipFill rotWithShape="1">
          <a:blip r:embed="rId5"/>
          <a:srcRect l="4181" t="95080" r="-1"/>
          <a:stretch/>
        </p:blipFill>
        <p:spPr>
          <a:xfrm>
            <a:off x="483207" y="6507893"/>
            <a:ext cx="11708793" cy="350107"/>
          </a:xfrm>
          <a:prstGeom prst="rect">
            <a:avLst/>
          </a:prstGeom>
        </p:spPr>
      </p:pic>
      <p:sp>
        <p:nvSpPr>
          <p:cNvPr id="27" name="Slide Number Placeholder 5">
            <a:extLst>
              <a:ext uri="{FF2B5EF4-FFF2-40B4-BE49-F238E27FC236}">
                <a16:creationId xmlns:a16="http://schemas.microsoft.com/office/drawing/2014/main" id="{1C65133A-83A9-4BB7-A593-F63AAC6197BB}"/>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3" name="Rectangle 42">
            <a:extLst>
              <a:ext uri="{FF2B5EF4-FFF2-40B4-BE49-F238E27FC236}">
                <a16:creationId xmlns:a16="http://schemas.microsoft.com/office/drawing/2014/main" id="{1CB0E71E-025E-45C5-BB02-34D3C02B6020}"/>
              </a:ext>
            </a:extLst>
          </p:cNvPr>
          <p:cNvSpPr/>
          <p:nvPr/>
        </p:nvSpPr>
        <p:spPr>
          <a:xfrm>
            <a:off x="483206" y="6586959"/>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pSp>
        <p:nvGrpSpPr>
          <p:cNvPr id="2" name="Group 1">
            <a:extLst>
              <a:ext uri="{FF2B5EF4-FFF2-40B4-BE49-F238E27FC236}">
                <a16:creationId xmlns:a16="http://schemas.microsoft.com/office/drawing/2014/main" id="{D6B12D72-8093-A48E-F73B-5D64C7EDD8F9}"/>
              </a:ext>
            </a:extLst>
          </p:cNvPr>
          <p:cNvGrpSpPr/>
          <p:nvPr/>
        </p:nvGrpSpPr>
        <p:grpSpPr>
          <a:xfrm>
            <a:off x="0" y="1497562"/>
            <a:ext cx="2440178" cy="508231"/>
            <a:chOff x="333914" y="3624351"/>
            <a:chExt cx="2440178" cy="508231"/>
          </a:xfrm>
        </p:grpSpPr>
        <p:pic>
          <p:nvPicPr>
            <p:cNvPr id="3" name="Picture 2" descr="A picture containing text&#10;&#10;Description automatically generated">
              <a:extLst>
                <a:ext uri="{FF2B5EF4-FFF2-40B4-BE49-F238E27FC236}">
                  <a16:creationId xmlns:a16="http://schemas.microsoft.com/office/drawing/2014/main" id="{A737E4FC-DCB9-9CDB-2447-2DAFF56518B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654816" y="3646462"/>
              <a:ext cx="1119276" cy="486120"/>
            </a:xfrm>
            <a:prstGeom prst="rect">
              <a:avLst/>
            </a:prstGeom>
          </p:spPr>
        </p:pic>
        <p:pic>
          <p:nvPicPr>
            <p:cNvPr id="5" name="Picture 4" descr="Logo&#10;&#10;Description automatically generated with low confidence">
              <a:extLst>
                <a:ext uri="{FF2B5EF4-FFF2-40B4-BE49-F238E27FC236}">
                  <a16:creationId xmlns:a16="http://schemas.microsoft.com/office/drawing/2014/main" id="{9C614D8D-F0BB-7DEC-F2DD-25EDF129A5B2}"/>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3914" y="3624351"/>
              <a:ext cx="1410542" cy="491984"/>
            </a:xfrm>
            <a:prstGeom prst="rect">
              <a:avLst/>
            </a:prstGeom>
          </p:spPr>
        </p:pic>
      </p:grpSp>
      <p:sp>
        <p:nvSpPr>
          <p:cNvPr id="8" name="TextBox 7">
            <a:extLst>
              <a:ext uri="{FF2B5EF4-FFF2-40B4-BE49-F238E27FC236}">
                <a16:creationId xmlns:a16="http://schemas.microsoft.com/office/drawing/2014/main" id="{8A230E47-468C-2262-9378-29950B0C63FF}"/>
              </a:ext>
            </a:extLst>
          </p:cNvPr>
          <p:cNvSpPr txBox="1"/>
          <p:nvPr/>
        </p:nvSpPr>
        <p:spPr>
          <a:xfrm>
            <a:off x="473780" y="6194955"/>
            <a:ext cx="11718220" cy="338554"/>
          </a:xfrm>
          <a:prstGeom prst="rect">
            <a:avLst/>
          </a:prstGeom>
          <a:noFill/>
        </p:spPr>
        <p:txBody>
          <a:bodyPr wrap="square" rtlCol="0">
            <a:spAutoFit/>
          </a:bodyPr>
          <a:lstStyle>
            <a:defPPr>
              <a:defRPr lang="en-US"/>
            </a:defPPr>
            <a:lvl1pPr marR="0" lvl="0" indent="0" defTabSz="457200" fontAlgn="auto">
              <a:lnSpc>
                <a:spcPct val="100000"/>
              </a:lnSpc>
              <a:spcBef>
                <a:spcPct val="20000"/>
              </a:spcBef>
              <a:spcAft>
                <a:spcPts val="0"/>
              </a:spcAft>
              <a:buClrTx/>
              <a:buSzTx/>
              <a:buFont typeface="Arial"/>
              <a:buNone/>
              <a:tabLst/>
              <a:defRPr kumimoji="0" sz="800" b="0" i="0" u="none" strike="noStrike" cap="none" spc="0" normalizeH="0" baseline="0">
                <a:ln>
                  <a:noFill/>
                </a:ln>
                <a:solidFill>
                  <a:srgbClr val="1B1464"/>
                </a:solidFill>
                <a:effectLst/>
                <a:uLnTx/>
                <a:uFillTx/>
                <a:latin typeface="Helvetica" panose="020B0604020202020204" pitchFamily="34" charset="0"/>
                <a:cs typeface="Helvetica"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rPr>
              <a:t>Source: VAB analysis of Nielsen AdIntel, CY 2018-2022, TV spend includes cable TV, broadcast TV, Spanish language cable TV, Spanish language broadcast TV, spot TV, and syndicated TV. U.S. TV spend only, excludes promos. Streaming Categories include: Streaming Channel, Streaming Player, Streaming Program and Streaming Services-Video.</a:t>
            </a:r>
            <a:endParaRPr kumimoji="0" lang="en-US" sz="800" b="0" i="0" u="none" strike="noStrike" kern="1200" cap="none" spc="0" normalizeH="0" baseline="0" noProof="0">
              <a:ln>
                <a:noFill/>
              </a:ln>
              <a:solidFill>
                <a:srgbClr val="FF0000"/>
              </a:solidFill>
              <a:effectLst/>
              <a:uLnTx/>
              <a:uFillTx/>
              <a:latin typeface="Helvetica" panose="020B0604020202020204" pitchFamily="34" charset="0"/>
              <a:ea typeface="+mn-ea"/>
            </a:endParaRPr>
          </a:p>
        </p:txBody>
      </p:sp>
      <p:sp>
        <p:nvSpPr>
          <p:cNvPr id="10" name="TextBox 9">
            <a:extLst>
              <a:ext uri="{FF2B5EF4-FFF2-40B4-BE49-F238E27FC236}">
                <a16:creationId xmlns:a16="http://schemas.microsoft.com/office/drawing/2014/main" id="{A4DB88BA-0AC1-3157-3121-8E32ABEB1A1C}"/>
              </a:ext>
            </a:extLst>
          </p:cNvPr>
          <p:cNvSpPr txBox="1"/>
          <p:nvPr/>
        </p:nvSpPr>
        <p:spPr>
          <a:xfrm>
            <a:off x="0" y="1889810"/>
            <a:ext cx="12170481"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Streaming Categories: Annual TV Ad Spend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in MM</a:t>
            </a:r>
          </a:p>
        </p:txBody>
      </p:sp>
      <p:graphicFrame>
        <p:nvGraphicFramePr>
          <p:cNvPr id="11" name="Chart 10">
            <a:extLst>
              <a:ext uri="{FF2B5EF4-FFF2-40B4-BE49-F238E27FC236}">
                <a16:creationId xmlns:a16="http://schemas.microsoft.com/office/drawing/2014/main" id="{D4D07B0D-E77E-AE7B-2B7F-C1186AC123BE}"/>
              </a:ext>
            </a:extLst>
          </p:cNvPr>
          <p:cNvGraphicFramePr/>
          <p:nvPr/>
        </p:nvGraphicFramePr>
        <p:xfrm>
          <a:off x="345837" y="2323408"/>
          <a:ext cx="11046063" cy="3814925"/>
        </p:xfrm>
        <a:graphic>
          <a:graphicData uri="http://schemas.openxmlformats.org/drawingml/2006/chart">
            <c:chart xmlns:c="http://schemas.openxmlformats.org/drawingml/2006/chart" xmlns:r="http://schemas.openxmlformats.org/officeDocument/2006/relationships" r:id="rId8"/>
          </a:graphicData>
        </a:graphic>
      </p:graphicFrame>
      <p:sp>
        <p:nvSpPr>
          <p:cNvPr id="4" name="TextBox 3">
            <a:extLst>
              <a:ext uri="{FF2B5EF4-FFF2-40B4-BE49-F238E27FC236}">
                <a16:creationId xmlns:a16="http://schemas.microsoft.com/office/drawing/2014/main" id="{3F5FEB0B-A842-FEBE-2900-F57CF7276E4D}"/>
              </a:ext>
            </a:extLst>
          </p:cNvPr>
          <p:cNvSpPr txBox="1"/>
          <p:nvPr/>
        </p:nvSpPr>
        <p:spPr>
          <a:xfrm>
            <a:off x="1227812" y="4547967"/>
            <a:ext cx="7079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$762</a:t>
            </a:r>
          </a:p>
        </p:txBody>
      </p:sp>
      <p:sp>
        <p:nvSpPr>
          <p:cNvPr id="6" name="TextBox 5">
            <a:extLst>
              <a:ext uri="{FF2B5EF4-FFF2-40B4-BE49-F238E27FC236}">
                <a16:creationId xmlns:a16="http://schemas.microsoft.com/office/drawing/2014/main" id="{00395B63-77FB-666B-B45C-3FD32683E768}"/>
              </a:ext>
            </a:extLst>
          </p:cNvPr>
          <p:cNvSpPr txBox="1"/>
          <p:nvPr/>
        </p:nvSpPr>
        <p:spPr>
          <a:xfrm>
            <a:off x="3364654" y="4466899"/>
            <a:ext cx="7079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$839</a:t>
            </a:r>
          </a:p>
        </p:txBody>
      </p:sp>
      <p:sp>
        <p:nvSpPr>
          <p:cNvPr id="7" name="TextBox 6">
            <a:extLst>
              <a:ext uri="{FF2B5EF4-FFF2-40B4-BE49-F238E27FC236}">
                <a16:creationId xmlns:a16="http://schemas.microsoft.com/office/drawing/2014/main" id="{3DD9A674-DD39-F7F3-B610-FD0A1438CD25}"/>
              </a:ext>
            </a:extLst>
          </p:cNvPr>
          <p:cNvSpPr txBox="1"/>
          <p:nvPr/>
        </p:nvSpPr>
        <p:spPr>
          <a:xfrm>
            <a:off x="5437049" y="3978728"/>
            <a:ext cx="8859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$1,369</a:t>
            </a:r>
          </a:p>
        </p:txBody>
      </p:sp>
      <p:sp>
        <p:nvSpPr>
          <p:cNvPr id="9" name="TextBox 8">
            <a:extLst>
              <a:ext uri="{FF2B5EF4-FFF2-40B4-BE49-F238E27FC236}">
                <a16:creationId xmlns:a16="http://schemas.microsoft.com/office/drawing/2014/main" id="{00E02692-CB1B-A600-6FCA-24D63AD44F27}"/>
              </a:ext>
            </a:extLst>
          </p:cNvPr>
          <p:cNvSpPr txBox="1"/>
          <p:nvPr/>
        </p:nvSpPr>
        <p:spPr>
          <a:xfrm>
            <a:off x="7576729" y="3069430"/>
            <a:ext cx="8863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$2,313</a:t>
            </a:r>
          </a:p>
        </p:txBody>
      </p:sp>
      <p:sp>
        <p:nvSpPr>
          <p:cNvPr id="12" name="TextBox 11">
            <a:extLst>
              <a:ext uri="{FF2B5EF4-FFF2-40B4-BE49-F238E27FC236}">
                <a16:creationId xmlns:a16="http://schemas.microsoft.com/office/drawing/2014/main" id="{422F2963-EE3E-162C-E80E-748FBF2B8611}"/>
              </a:ext>
            </a:extLst>
          </p:cNvPr>
          <p:cNvSpPr txBox="1"/>
          <p:nvPr/>
        </p:nvSpPr>
        <p:spPr>
          <a:xfrm>
            <a:off x="9716815" y="2926437"/>
            <a:ext cx="8863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$2,540</a:t>
            </a:r>
          </a:p>
        </p:txBody>
      </p:sp>
    </p:spTree>
    <p:extLst>
      <p:ext uri="{BB962C8B-B14F-4D97-AF65-F5344CB8AC3E}">
        <p14:creationId xmlns:p14="http://schemas.microsoft.com/office/powerpoint/2010/main" val="2096405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1518384-FA34-8B54-C406-C3EE0B317B3D}"/>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hlinkClick r:id="rId2"/>
            <a:extLst>
              <a:ext uri="{FF2B5EF4-FFF2-40B4-BE49-F238E27FC236}">
                <a16:creationId xmlns:a16="http://schemas.microsoft.com/office/drawing/2014/main" id="{BB6CA330-F2A0-FF38-D55B-D44BBD3C1661}"/>
              </a:ext>
            </a:extLst>
          </p:cNvPr>
          <p:cNvPicPr>
            <a:picLocks noChangeAspect="1"/>
          </p:cNvPicPr>
          <p:nvPr/>
        </p:nvPicPr>
        <p:blipFill>
          <a:blip r:embed="rId3"/>
          <a:stretch>
            <a:fillRect/>
          </a:stretch>
        </p:blipFill>
        <p:spPr>
          <a:xfrm>
            <a:off x="10325348" y="146037"/>
            <a:ext cx="1734378" cy="975588"/>
          </a:xfrm>
          <a:prstGeom prst="rect">
            <a:avLst/>
          </a:prstGeom>
          <a:ln>
            <a:solidFill>
              <a:srgbClr val="1B1464"/>
            </a:solidFill>
          </a:ln>
        </p:spPr>
      </p:pic>
      <p:sp>
        <p:nvSpPr>
          <p:cNvPr id="19" name="TextBox 18">
            <a:hlinkClick r:id="rId2"/>
            <a:extLst>
              <a:ext uri="{FF2B5EF4-FFF2-40B4-BE49-F238E27FC236}">
                <a16:creationId xmlns:a16="http://schemas.microsoft.com/office/drawing/2014/main" id="{8A3B051E-98DD-69F7-7D4F-A0A00960C305}"/>
              </a:ext>
            </a:extLst>
          </p:cNvPr>
          <p:cNvSpPr txBox="1"/>
          <p:nvPr/>
        </p:nvSpPr>
        <p:spPr>
          <a:xfrm>
            <a:off x="10482763" y="1152898"/>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sp>
        <p:nvSpPr>
          <p:cNvPr id="20" name="Rectangle 19">
            <a:extLst>
              <a:ext uri="{FF2B5EF4-FFF2-40B4-BE49-F238E27FC236}">
                <a16:creationId xmlns:a16="http://schemas.microsoft.com/office/drawing/2014/main" id="{6B0A2DEB-6A86-E10D-79C9-23210A6D77A3}"/>
              </a:ext>
            </a:extLst>
          </p:cNvPr>
          <p:cNvSpPr/>
          <p:nvPr/>
        </p:nvSpPr>
        <p:spPr>
          <a:xfrm>
            <a:off x="38734" y="73398"/>
            <a:ext cx="10154341"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ED3C8D"/>
                </a:solidFill>
                <a:latin typeface="Helvetica" pitchFamily="2" charset="0"/>
              </a:rPr>
              <a:t>Platforms most at risk of ad fraud</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Like consumers, marketers trust the premium environment of CTV and view it as less vulnerable to fraud than many other digital platforms</a:t>
            </a:r>
          </a:p>
        </p:txBody>
      </p:sp>
      <p:grpSp>
        <p:nvGrpSpPr>
          <p:cNvPr id="21" name="Group 20">
            <a:extLst>
              <a:ext uri="{FF2B5EF4-FFF2-40B4-BE49-F238E27FC236}">
                <a16:creationId xmlns:a16="http://schemas.microsoft.com/office/drawing/2014/main" id="{A96E212C-754C-0C97-96C5-12AA42B1610B}"/>
              </a:ext>
            </a:extLst>
          </p:cNvPr>
          <p:cNvGrpSpPr/>
          <p:nvPr/>
        </p:nvGrpSpPr>
        <p:grpSpPr>
          <a:xfrm>
            <a:off x="0" y="1497562"/>
            <a:ext cx="2440178" cy="508231"/>
            <a:chOff x="333914" y="3624351"/>
            <a:chExt cx="2440178" cy="508231"/>
          </a:xfrm>
        </p:grpSpPr>
        <p:pic>
          <p:nvPicPr>
            <p:cNvPr id="22" name="Picture 21" descr="A picture containing text&#10;&#10;Description automatically generated">
              <a:extLst>
                <a:ext uri="{FF2B5EF4-FFF2-40B4-BE49-F238E27FC236}">
                  <a16:creationId xmlns:a16="http://schemas.microsoft.com/office/drawing/2014/main" id="{BB38FCA5-EC3C-18AF-30F4-B9685B7B6D7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654816" y="3646462"/>
              <a:ext cx="1119276" cy="486120"/>
            </a:xfrm>
            <a:prstGeom prst="rect">
              <a:avLst/>
            </a:prstGeom>
          </p:spPr>
        </p:pic>
        <p:pic>
          <p:nvPicPr>
            <p:cNvPr id="23" name="Picture 22" descr="Logo&#10;&#10;Description automatically generated with low confidence">
              <a:extLst>
                <a:ext uri="{FF2B5EF4-FFF2-40B4-BE49-F238E27FC236}">
                  <a16:creationId xmlns:a16="http://schemas.microsoft.com/office/drawing/2014/main" id="{51AF6506-765D-ED26-6079-56FA69507BA9}"/>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3914" y="3624351"/>
              <a:ext cx="1410542" cy="491984"/>
            </a:xfrm>
            <a:prstGeom prst="rect">
              <a:avLst/>
            </a:prstGeom>
          </p:spPr>
        </p:pic>
      </p:grpSp>
      <p:sp>
        <p:nvSpPr>
          <p:cNvPr id="8" name="TextBox 7">
            <a:extLst>
              <a:ext uri="{FF2B5EF4-FFF2-40B4-BE49-F238E27FC236}">
                <a16:creationId xmlns:a16="http://schemas.microsoft.com/office/drawing/2014/main" id="{AD0AB914-9476-7E59-FF30-4081660A7C87}"/>
              </a:ext>
            </a:extLst>
          </p:cNvPr>
          <p:cNvSpPr txBox="1"/>
          <p:nvPr/>
        </p:nvSpPr>
        <p:spPr>
          <a:xfrm>
            <a:off x="492087" y="6152354"/>
            <a:ext cx="116783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Integral Ad Science (IAS), </a:t>
            </a:r>
            <a:r>
              <a:rPr kumimoji="0" lang="en-US" sz="9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The 2023 Industry Pulse Report,</a:t>
            </a:r>
            <a:r>
              <a:rPr kumimoji="0" lang="en-US" sz="900" b="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December 2022. Based on October 2022 IAS / YouGov survey of U.S. digital media experts who use programmatic advertising </a:t>
            </a:r>
            <a:r>
              <a:rPr lang="en-US" sz="900">
                <a:solidFill>
                  <a:srgbClr val="1F1A62"/>
                </a:solidFill>
                <a:latin typeface="Helvetica" panose="020B0604020202020204" pitchFamily="34" charset="0"/>
                <a:cs typeface="Helvetica" panose="020B0604020202020204" pitchFamily="34" charset="0"/>
              </a:rPr>
              <a:t>(n=356). Q. Which of the following media types will be most vulnerable to ad fraud in the next 12 months? (select up to three). </a:t>
            </a:r>
            <a:endParaRPr kumimoji="0" lang="en-US" sz="9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17" name="TextBox 16">
            <a:extLst>
              <a:ext uri="{FF2B5EF4-FFF2-40B4-BE49-F238E27FC236}">
                <a16:creationId xmlns:a16="http://schemas.microsoft.com/office/drawing/2014/main" id="{913D5A57-20D9-0DBA-3438-B0C8462FC21B}"/>
              </a:ext>
            </a:extLst>
          </p:cNvPr>
          <p:cNvSpPr txBox="1"/>
          <p:nvPr/>
        </p:nvSpPr>
        <p:spPr>
          <a:xfrm>
            <a:off x="2421176" y="2057811"/>
            <a:ext cx="790417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1B1464"/>
                </a:solidFill>
                <a:latin typeface="Helvetica" panose="020B0403020202020204" pitchFamily="34" charset="0"/>
                <a:ea typeface="+mn-ea"/>
                <a:cs typeface="+mn-cs"/>
              </a:defRPr>
            </a:pPr>
            <a:r>
              <a:rPr lang="en-US" sz="1600" b="1" u="sng" baseline="0">
                <a:solidFill>
                  <a:srgbClr val="1B1464"/>
                </a:solidFill>
              </a:rPr>
              <a:t>Which media types will be most vulnerable to ad fraud in the next 12 months?</a:t>
            </a:r>
          </a:p>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1B1464"/>
                </a:solidFill>
                <a:latin typeface="Helvetica" panose="020B0403020202020204" pitchFamily="34" charset="0"/>
                <a:ea typeface="+mn-ea"/>
                <a:cs typeface="+mn-cs"/>
              </a:defRPr>
            </a:pPr>
            <a:r>
              <a:rPr lang="en-US" sz="1200" b="0" i="0" u="none" strike="noStrike" kern="1200" spc="0" baseline="0">
                <a:solidFill>
                  <a:srgbClr val="1B1464"/>
                </a:solidFill>
                <a:latin typeface="Helvetica" panose="020B0403020202020204" pitchFamily="34" charset="0"/>
                <a:ea typeface="+mn-ea"/>
                <a:cs typeface="+mn-cs"/>
              </a:rPr>
              <a:t>% of respondents</a:t>
            </a:r>
          </a:p>
        </p:txBody>
      </p:sp>
      <p:graphicFrame>
        <p:nvGraphicFramePr>
          <p:cNvPr id="18" name="Google Shape;610;p29">
            <a:extLst>
              <a:ext uri="{FF2B5EF4-FFF2-40B4-BE49-F238E27FC236}">
                <a16:creationId xmlns:a16="http://schemas.microsoft.com/office/drawing/2014/main" id="{4E8A7AB1-EC14-E7E4-2DCF-5C22BBABDB5B}"/>
              </a:ext>
            </a:extLst>
          </p:cNvPr>
          <p:cNvGraphicFramePr/>
          <p:nvPr>
            <p:extLst>
              <p:ext uri="{D42A27DB-BD31-4B8C-83A1-F6EECF244321}">
                <p14:modId xmlns:p14="http://schemas.microsoft.com/office/powerpoint/2010/main" val="2072923496"/>
              </p:ext>
            </p:extLst>
          </p:nvPr>
        </p:nvGraphicFramePr>
        <p:xfrm>
          <a:off x="844859" y="2577576"/>
          <a:ext cx="10502283" cy="3330696"/>
        </p:xfrm>
        <a:graphic>
          <a:graphicData uri="http://schemas.openxmlformats.org/drawingml/2006/chart">
            <c:chart xmlns:c="http://schemas.openxmlformats.org/drawingml/2006/chart" xmlns:r="http://schemas.openxmlformats.org/officeDocument/2006/relationships" r:id="rId6"/>
          </a:graphicData>
        </a:graphic>
      </p:graphicFrame>
      <p:pic>
        <p:nvPicPr>
          <p:cNvPr id="2" name="Picture 1">
            <a:extLst>
              <a:ext uri="{FF2B5EF4-FFF2-40B4-BE49-F238E27FC236}">
                <a16:creationId xmlns:a16="http://schemas.microsoft.com/office/drawing/2014/main" id="{F941DE7D-D629-0F9F-93AA-434C0D8B4C83}"/>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4" name="Slide Number Placeholder 5">
            <a:extLst>
              <a:ext uri="{FF2B5EF4-FFF2-40B4-BE49-F238E27FC236}">
                <a16:creationId xmlns:a16="http://schemas.microsoft.com/office/drawing/2014/main" id="{1B15F9C4-8474-D482-F3C8-A761A7D6212F}"/>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6F444D25-8AF9-7490-3D0B-B02CBA93E3A1}"/>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7" name="Rectangle 6">
            <a:extLst>
              <a:ext uri="{FF2B5EF4-FFF2-40B4-BE49-F238E27FC236}">
                <a16:creationId xmlns:a16="http://schemas.microsoft.com/office/drawing/2014/main" id="{C26F2F42-A584-ACC7-8A8F-176E6CA5AE86}"/>
              </a:ext>
            </a:extLst>
          </p:cNvPr>
          <p:cNvSpPr/>
          <p:nvPr/>
        </p:nvSpPr>
        <p:spPr>
          <a:xfrm>
            <a:off x="9943608" y="5269540"/>
            <a:ext cx="223736" cy="202153"/>
          </a:xfrm>
          <a:prstGeom prst="rect">
            <a:avLst/>
          </a:prstGeom>
          <a:solidFill>
            <a:srgbClr val="ED3C8D"/>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65D63D4-9CDA-D8FC-90B2-20C65DB2E6F4}"/>
              </a:ext>
            </a:extLst>
          </p:cNvPr>
          <p:cNvSpPr/>
          <p:nvPr/>
        </p:nvSpPr>
        <p:spPr>
          <a:xfrm>
            <a:off x="9943608" y="5539608"/>
            <a:ext cx="223736" cy="202153"/>
          </a:xfrm>
          <a:prstGeom prst="rect">
            <a:avLst/>
          </a:prstGeom>
          <a:solidFill>
            <a:srgbClr val="00BFF2"/>
          </a:solidFill>
          <a:ln>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8F1EA78-4CE1-DC69-70EF-243E2F8D2FB1}"/>
              </a:ext>
            </a:extLst>
          </p:cNvPr>
          <p:cNvSpPr txBox="1"/>
          <p:nvPr/>
        </p:nvSpPr>
        <p:spPr>
          <a:xfrm>
            <a:off x="10167344" y="5269540"/>
            <a:ext cx="1406772" cy="261610"/>
          </a:xfrm>
          <a:prstGeom prst="rect">
            <a:avLst/>
          </a:prstGeom>
          <a:noFill/>
        </p:spPr>
        <p:txBody>
          <a:bodyPr wrap="square" rtlCol="0">
            <a:spAutoFit/>
          </a:bodyPr>
          <a:lstStyle/>
          <a:p>
            <a:r>
              <a:rPr lang="en-US" sz="1100">
                <a:solidFill>
                  <a:srgbClr val="1B1464"/>
                </a:solidFill>
                <a:latin typeface="Helvetica" panose="020B0403020202020204" pitchFamily="34" charset="0"/>
              </a:rPr>
              <a:t>= ‘non-CTV’ digital</a:t>
            </a:r>
          </a:p>
        </p:txBody>
      </p:sp>
      <p:sp>
        <p:nvSpPr>
          <p:cNvPr id="14" name="TextBox 13">
            <a:extLst>
              <a:ext uri="{FF2B5EF4-FFF2-40B4-BE49-F238E27FC236}">
                <a16:creationId xmlns:a16="http://schemas.microsoft.com/office/drawing/2014/main" id="{D4AD79FD-6874-7BCE-D495-1E6256D8C2AD}"/>
              </a:ext>
            </a:extLst>
          </p:cNvPr>
          <p:cNvSpPr txBox="1"/>
          <p:nvPr/>
        </p:nvSpPr>
        <p:spPr>
          <a:xfrm>
            <a:off x="10173829" y="5509879"/>
            <a:ext cx="1406772" cy="261610"/>
          </a:xfrm>
          <a:prstGeom prst="rect">
            <a:avLst/>
          </a:prstGeom>
          <a:noFill/>
        </p:spPr>
        <p:txBody>
          <a:bodyPr wrap="square" rtlCol="0">
            <a:spAutoFit/>
          </a:bodyPr>
          <a:lstStyle/>
          <a:p>
            <a:r>
              <a:rPr lang="en-US" sz="1100">
                <a:solidFill>
                  <a:srgbClr val="1B1464"/>
                </a:solidFill>
                <a:latin typeface="Helvetica" panose="020B0403020202020204" pitchFamily="34" charset="0"/>
              </a:rPr>
              <a:t>= CTV</a:t>
            </a:r>
          </a:p>
        </p:txBody>
      </p:sp>
    </p:spTree>
    <p:extLst>
      <p:ext uri="{BB962C8B-B14F-4D97-AF65-F5344CB8AC3E}">
        <p14:creationId xmlns:p14="http://schemas.microsoft.com/office/powerpoint/2010/main" val="18727670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D0AAE1E4240B941A4C52734E19288AB" ma:contentTypeVersion="15" ma:contentTypeDescription="Create a new document." ma:contentTypeScope="" ma:versionID="a466b9157af1ce0310746701f63ffce1">
  <xsd:schema xmlns:xsd="http://www.w3.org/2001/XMLSchema" xmlns:xs="http://www.w3.org/2001/XMLSchema" xmlns:p="http://schemas.microsoft.com/office/2006/metadata/properties" xmlns:ns2="a86b28e8-29a6-4ab8-af18-2a7f61acfad2" xmlns:ns3="9f6166fe-9f5b-43aa-b8a9-b4d7ad530bda" targetNamespace="http://schemas.microsoft.com/office/2006/metadata/properties" ma:root="true" ma:fieldsID="baee444f3b59eaeedc5a740e00a18818" ns2:_="" ns3:_="">
    <xsd:import namespace="a86b28e8-29a6-4ab8-af18-2a7f61acfad2"/>
    <xsd:import namespace="9f6166fe-9f5b-43aa-b8a9-b4d7ad530b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6b28e8-29a6-4ab8-af18-2a7f61acfa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c637ead-fd64-45b4-abde-ec2d09ec102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f6166fe-9f5b-43aa-b8a9-b4d7ad530b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696b49f-56d7-4f85-8b04-e2e66f1bdb7c}" ma:internalName="TaxCatchAll" ma:showField="CatchAllData" ma:web="9f6166fe-9f5b-43aa-b8a9-b4d7ad530b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9f6166fe-9f5b-43aa-b8a9-b4d7ad530bda">
      <UserInfo>
        <DisplayName>Jason Wiese</DisplayName>
        <AccountId>13</AccountId>
        <AccountType/>
      </UserInfo>
      <UserInfo>
        <DisplayName>Karolina Guillen</DisplayName>
        <AccountId>14</AccountId>
        <AccountType/>
      </UserInfo>
      <UserInfo>
        <DisplayName>Danielle Delauro</DisplayName>
        <AccountId>38</AccountId>
        <AccountType/>
      </UserInfo>
      <UserInfo>
        <DisplayName>Marianne Vita</DisplayName>
        <AccountId>43</AccountId>
        <AccountType/>
      </UserInfo>
      <UserInfo>
        <DisplayName>Reed Kiely</DisplayName>
        <AccountId>39</AccountId>
        <AccountType/>
      </UserInfo>
      <UserInfo>
        <DisplayName>Dylan Breger</DisplayName>
        <AccountId>93</AccountId>
        <AccountType/>
      </UserInfo>
      <UserInfo>
        <DisplayName>Nellie Chung</DisplayName>
        <AccountId>63</AccountId>
        <AccountType/>
      </UserInfo>
      <UserInfo>
        <DisplayName>Leah Montner Dixon</DisplayName>
        <AccountId>10</AccountId>
        <AccountType/>
      </UserInfo>
      <UserInfo>
        <DisplayName>Kaileen Cain</DisplayName>
        <AccountId>143</AccountId>
        <AccountType/>
      </UserInfo>
    </SharedWithUsers>
    <TaxCatchAll xmlns="9f6166fe-9f5b-43aa-b8a9-b4d7ad530bda" xsi:nil="true"/>
    <lcf76f155ced4ddcb4097134ff3c332f xmlns="a86b28e8-29a6-4ab8-af18-2a7f61acfad2">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67FCC88-64B2-4234-AEA9-3E44AB14EC24}">
  <ds:schemaRefs>
    <ds:schemaRef ds:uri="9f6166fe-9f5b-43aa-b8a9-b4d7ad530bda"/>
    <ds:schemaRef ds:uri="a86b28e8-29a6-4ab8-af18-2a7f61acfa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653F105-5EA6-4DEE-8A79-99500119FB72}">
  <ds:schemaRefs>
    <ds:schemaRef ds:uri="9f6166fe-9f5b-43aa-b8a9-b4d7ad530bda"/>
    <ds:schemaRef ds:uri="a86b28e8-29a6-4ab8-af18-2a7f61acfa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04B8162-7963-4D80-A0C4-AB755D5DAFB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2568</Words>
  <Application>Microsoft Office PowerPoint</Application>
  <PresentationFormat>Widescreen</PresentationFormat>
  <Paragraphs>321</Paragraphs>
  <Slides>14</Slides>
  <Notes>7</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14</vt:i4>
      </vt:variant>
    </vt:vector>
  </HeadingPairs>
  <TitlesOfParts>
    <vt:vector size="24" baseType="lpstr">
      <vt:lpstr>Arial</vt:lpstr>
      <vt:lpstr>Calibri</vt:lpstr>
      <vt:lpstr>Calibri Light</vt:lpstr>
      <vt:lpstr>Helvetica</vt:lpstr>
      <vt:lpstr>Helvetica Light</vt:lpstr>
      <vt:lpstr>Helvetica-Normal</vt:lpstr>
      <vt:lpstr>Trebuchet MS</vt:lpstr>
      <vt:lpstr>Office Theme</vt:lpstr>
      <vt:lpstr>4_Custom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Karolina Guillen</dc:creator>
  <cp:lastModifiedBy>Karolina Guillen</cp:lastModifiedBy>
  <cp:revision>1</cp:revision>
  <cp:lastPrinted>2021-11-23T19:30:13Z</cp:lastPrinted>
  <dcterms:created xsi:type="dcterms:W3CDTF">2021-06-10T19:55:25Z</dcterms:created>
  <dcterms:modified xsi:type="dcterms:W3CDTF">2023-07-11T21:21:10Z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0x010100AD0AAE1E4240B941A4C52734E19288AB</vt:lpwstr>
  </property>
  <property fmtid="{D5CDD505-2E9C-101B-9397-08002B2CF9AE}" pid="3" name="MediaServiceImageTags">
    <vt:lpwstr/>
  </property>
</Properties>
</file>