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39" r:id="rId5"/>
    <p:sldId id="298" r:id="rId6"/>
    <p:sldId id="2144327639" r:id="rId7"/>
    <p:sldId id="2144327899" r:id="rId8"/>
    <p:sldId id="2144327988" r:id="rId9"/>
    <p:sldId id="2144328011" r:id="rId10"/>
    <p:sldId id="2144327787" r:id="rId11"/>
    <p:sldId id="2144327923" r:id="rId12"/>
    <p:sldId id="2144327797" r:id="rId13"/>
    <p:sldId id="2144327552" r:id="rId14"/>
    <p:sldId id="2144327363" r:id="rId15"/>
    <p:sldId id="2144327585"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00BFF2"/>
    <a:srgbClr val="ED3C8D"/>
    <a:srgbClr val="66C5AD"/>
    <a:srgbClr val="E2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55A56-C120-4E14-9D6E-9B42C01477BB}" v="14" dt="2021-06-23T00:13:25.960"/>
    <p1510:client id="{A5EC3221-15BA-4495-A2F5-6BF22F43F9BB}" v="69" dt="2021-06-22T22:35:59.946"/>
    <p1510:client id="{B03FDCDE-69B0-4C46-B5E0-DFE2C9499FAA}" v="63" dt="2021-06-22T16:52:36.660"/>
    <p1510:client id="{C773613A-0EA9-4A23-9FD4-2D0564AE3644}" v="5" dt="2021-06-22T16:45:19.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G@thevab.com" userId="c1c08796-a0be-47c6-af52-5d31fd96ec50" providerId="ADAL" clId="{A5DD3D98-F8A5-4048-9007-FF5307883AED}"/>
    <pc:docChg chg="undo redo custSel delSld modSld sldOrd">
      <pc:chgData name="karolinaG@thevab.com" userId="c1c08796-a0be-47c6-af52-5d31fd96ec50" providerId="ADAL" clId="{A5DD3D98-F8A5-4048-9007-FF5307883AED}" dt="2021-06-17T21:34:24.758" v="440" actId="208"/>
      <pc:docMkLst>
        <pc:docMk/>
      </pc:docMkLst>
      <pc:sldChg chg="addSp modSp mod">
        <pc:chgData name="karolinaG@thevab.com" userId="c1c08796-a0be-47c6-af52-5d31fd96ec50" providerId="ADAL" clId="{A5DD3D98-F8A5-4048-9007-FF5307883AED}" dt="2021-06-17T21:28:58.670" v="425" actId="20577"/>
        <pc:sldMkLst>
          <pc:docMk/>
          <pc:sldMk cId="2469683786" sldId="275"/>
        </pc:sldMkLst>
        <pc:spChg chg="add mod">
          <ac:chgData name="karolinaG@thevab.com" userId="c1c08796-a0be-47c6-af52-5d31fd96ec50" providerId="ADAL" clId="{A5DD3D98-F8A5-4048-9007-FF5307883AED}" dt="2021-06-17T21:28:58.670" v="425" actId="20577"/>
          <ac:spMkLst>
            <pc:docMk/>
            <pc:sldMk cId="2469683786" sldId="275"/>
            <ac:spMk id="27" creationId="{DE2C3607-9FA3-4C14-B36B-BF0A862C1592}"/>
          </ac:spMkLst>
        </pc:spChg>
      </pc:sldChg>
      <pc:sldChg chg="addSp delSp modSp mod">
        <pc:chgData name="karolinaG@thevab.com" userId="c1c08796-a0be-47c6-af52-5d31fd96ec50" providerId="ADAL" clId="{A5DD3D98-F8A5-4048-9007-FF5307883AED}" dt="2021-06-17T21:25:36.450" v="360" actId="14100"/>
        <pc:sldMkLst>
          <pc:docMk/>
          <pc:sldMk cId="3398866906" sldId="2144327363"/>
        </pc:sldMkLst>
        <pc:spChg chg="mod">
          <ac:chgData name="karolinaG@thevab.com" userId="c1c08796-a0be-47c6-af52-5d31fd96ec50" providerId="ADAL" clId="{A5DD3D98-F8A5-4048-9007-FF5307883AED}" dt="2021-06-17T21:25:27.094" v="358" actId="255"/>
          <ac:spMkLst>
            <pc:docMk/>
            <pc:sldMk cId="3398866906" sldId="2144327363"/>
            <ac:spMk id="2" creationId="{644C04C2-5A18-498E-8A8F-E6932D60C2CF}"/>
          </ac:spMkLst>
        </pc:spChg>
        <pc:spChg chg="del">
          <ac:chgData name="karolinaG@thevab.com" userId="c1c08796-a0be-47c6-af52-5d31fd96ec50" providerId="ADAL" clId="{A5DD3D98-F8A5-4048-9007-FF5307883AED}" dt="2021-06-17T21:24:58.807" v="352" actId="478"/>
          <ac:spMkLst>
            <pc:docMk/>
            <pc:sldMk cId="3398866906" sldId="2144327363"/>
            <ac:spMk id="8" creationId="{C8C88E02-F6D0-44F0-B46B-CFF324F72288}"/>
          </ac:spMkLst>
        </pc:spChg>
        <pc:spChg chg="mod">
          <ac:chgData name="karolinaG@thevab.com" userId="c1c08796-a0be-47c6-af52-5d31fd96ec50" providerId="ADAL" clId="{A5DD3D98-F8A5-4048-9007-FF5307883AED}" dt="2021-06-17T21:25:36.450" v="360" actId="14100"/>
          <ac:spMkLst>
            <pc:docMk/>
            <pc:sldMk cId="3398866906" sldId="2144327363"/>
            <ac:spMk id="26" creationId="{C2FB574B-C3AB-42E4-806A-36DC0FD36636}"/>
          </ac:spMkLst>
        </pc:spChg>
        <pc:spChg chg="add mod">
          <ac:chgData name="karolinaG@thevab.com" userId="c1c08796-a0be-47c6-af52-5d31fd96ec50" providerId="ADAL" clId="{A5DD3D98-F8A5-4048-9007-FF5307883AED}" dt="2021-06-17T20:24:09.820" v="103" actId="1036"/>
          <ac:spMkLst>
            <pc:docMk/>
            <pc:sldMk cId="3398866906" sldId="2144327363"/>
            <ac:spMk id="27" creationId="{13C1E403-3CCA-425F-A4F6-5DCECAF629CF}"/>
          </ac:spMkLst>
        </pc:spChg>
        <pc:spChg chg="add mod ord">
          <ac:chgData name="karolinaG@thevab.com" userId="c1c08796-a0be-47c6-af52-5d31fd96ec50" providerId="ADAL" clId="{A5DD3D98-F8A5-4048-9007-FF5307883AED}" dt="2021-06-17T21:25:18.828" v="356" actId="1076"/>
          <ac:spMkLst>
            <pc:docMk/>
            <pc:sldMk cId="3398866906" sldId="2144327363"/>
            <ac:spMk id="28" creationId="{705D15F6-AD1D-4C11-9715-2577B06185D9}"/>
          </ac:spMkLst>
        </pc:spChg>
        <pc:spChg chg="add mod ord">
          <ac:chgData name="karolinaG@thevab.com" userId="c1c08796-a0be-47c6-af52-5d31fd96ec50" providerId="ADAL" clId="{A5DD3D98-F8A5-4048-9007-FF5307883AED}" dt="2021-06-17T21:25:14.279" v="354" actId="167"/>
          <ac:spMkLst>
            <pc:docMk/>
            <pc:sldMk cId="3398866906" sldId="2144327363"/>
            <ac:spMk id="29" creationId="{B5DE3AE5-ECAA-44A8-AABC-3A39A69C2999}"/>
          </ac:spMkLst>
        </pc:spChg>
        <pc:spChg chg="mod">
          <ac:chgData name="karolinaG@thevab.com" userId="c1c08796-a0be-47c6-af52-5d31fd96ec50" providerId="ADAL" clId="{A5DD3D98-F8A5-4048-9007-FF5307883AED}" dt="2021-06-17T21:24:56.574" v="351" actId="207"/>
          <ac:spMkLst>
            <pc:docMk/>
            <pc:sldMk cId="3398866906" sldId="2144327363"/>
            <ac:spMk id="47" creationId="{2EDCC56D-4840-4C74-B18C-FFCD9D2644C4}"/>
          </ac:spMkLst>
        </pc:spChg>
        <pc:picChg chg="add mod ord">
          <ac:chgData name="karolinaG@thevab.com" userId="c1c08796-a0be-47c6-af52-5d31fd96ec50" providerId="ADAL" clId="{A5DD3D98-F8A5-4048-9007-FF5307883AED}" dt="2021-06-17T21:25:14.279" v="354" actId="167"/>
          <ac:picMkLst>
            <pc:docMk/>
            <pc:sldMk cId="3398866906" sldId="2144327363"/>
            <ac:picMk id="30" creationId="{A0B99233-45A2-4F98-B44D-FBC79448FA5F}"/>
          </ac:picMkLst>
        </pc:picChg>
      </pc:sldChg>
      <pc:sldChg chg="delSp del mod">
        <pc:chgData name="karolinaG@thevab.com" userId="c1c08796-a0be-47c6-af52-5d31fd96ec50" providerId="ADAL" clId="{A5DD3D98-F8A5-4048-9007-FF5307883AED}" dt="2021-06-17T20:24:12.502" v="104" actId="47"/>
        <pc:sldMkLst>
          <pc:docMk/>
          <pc:sldMk cId="668882184" sldId="2144327372"/>
        </pc:sldMkLst>
        <pc:spChg chg="del">
          <ac:chgData name="karolinaG@thevab.com" userId="c1c08796-a0be-47c6-af52-5d31fd96ec50" providerId="ADAL" clId="{A5DD3D98-F8A5-4048-9007-FF5307883AED}" dt="2021-06-17T20:24:06.531" v="101" actId="21"/>
          <ac:spMkLst>
            <pc:docMk/>
            <pc:sldMk cId="668882184" sldId="2144327372"/>
            <ac:spMk id="21" creationId="{EDD1079D-B652-4212-9F94-9E276742AA46}"/>
          </ac:spMkLst>
        </pc:spChg>
      </pc:sldChg>
      <pc:sldChg chg="del">
        <pc:chgData name="karolinaG@thevab.com" userId="c1c08796-a0be-47c6-af52-5d31fd96ec50" providerId="ADAL" clId="{A5DD3D98-F8A5-4048-9007-FF5307883AED}" dt="2021-06-17T20:23:05.321" v="100" actId="47"/>
        <pc:sldMkLst>
          <pc:docMk/>
          <pc:sldMk cId="406122868" sldId="2144327473"/>
        </pc:sldMkLst>
      </pc:sldChg>
      <pc:sldChg chg="addSp delSp modSp mod ord">
        <pc:chgData name="karolinaG@thevab.com" userId="c1c08796-a0be-47c6-af52-5d31fd96ec50" providerId="ADAL" clId="{A5DD3D98-F8A5-4048-9007-FF5307883AED}" dt="2021-06-17T21:24:43.934" v="350" actId="1035"/>
        <pc:sldMkLst>
          <pc:docMk/>
          <pc:sldMk cId="3934477638" sldId="2144327552"/>
        </pc:sldMkLst>
        <pc:spChg chg="mod">
          <ac:chgData name="karolinaG@thevab.com" userId="c1c08796-a0be-47c6-af52-5d31fd96ec50" providerId="ADAL" clId="{A5DD3D98-F8A5-4048-9007-FF5307883AED}" dt="2021-06-17T21:22:39.913" v="273" actId="1076"/>
          <ac:spMkLst>
            <pc:docMk/>
            <pc:sldMk cId="3934477638" sldId="2144327552"/>
            <ac:spMk id="4" creationId="{3ED54650-E124-0942-8B03-A438165B55A6}"/>
          </ac:spMkLst>
        </pc:spChg>
        <pc:spChg chg="mod">
          <ac:chgData name="karolinaG@thevab.com" userId="c1c08796-a0be-47c6-af52-5d31fd96ec50" providerId="ADAL" clId="{A5DD3D98-F8A5-4048-9007-FF5307883AED}" dt="2021-06-17T21:23:51.808" v="334" actId="1037"/>
          <ac:spMkLst>
            <pc:docMk/>
            <pc:sldMk cId="3934477638" sldId="2144327552"/>
            <ac:spMk id="9" creationId="{BDA1DEC3-4519-4A0D-A10E-294CDA59D921}"/>
          </ac:spMkLst>
        </pc:spChg>
        <pc:spChg chg="mod">
          <ac:chgData name="karolinaG@thevab.com" userId="c1c08796-a0be-47c6-af52-5d31fd96ec50" providerId="ADAL" clId="{A5DD3D98-F8A5-4048-9007-FF5307883AED}" dt="2021-06-17T21:23:51.808" v="334" actId="1037"/>
          <ac:spMkLst>
            <pc:docMk/>
            <pc:sldMk cId="3934477638" sldId="2144327552"/>
            <ac:spMk id="19" creationId="{E44584B9-0FA9-4E72-9C84-7571FE929E6F}"/>
          </ac:spMkLst>
        </pc:spChg>
        <pc:spChg chg="mod">
          <ac:chgData name="karolinaG@thevab.com" userId="c1c08796-a0be-47c6-af52-5d31fd96ec50" providerId="ADAL" clId="{A5DD3D98-F8A5-4048-9007-FF5307883AED}" dt="2021-06-17T21:23:51.808" v="334" actId="1037"/>
          <ac:spMkLst>
            <pc:docMk/>
            <pc:sldMk cId="3934477638" sldId="2144327552"/>
            <ac:spMk id="20" creationId="{BD6B89A4-5E93-4140-BFB6-66EDD334D8BF}"/>
          </ac:spMkLst>
        </pc:spChg>
        <pc:spChg chg="mod">
          <ac:chgData name="karolinaG@thevab.com" userId="c1c08796-a0be-47c6-af52-5d31fd96ec50" providerId="ADAL" clId="{A5DD3D98-F8A5-4048-9007-FF5307883AED}" dt="2021-06-17T21:23:51.808" v="334" actId="1037"/>
          <ac:spMkLst>
            <pc:docMk/>
            <pc:sldMk cId="3934477638" sldId="2144327552"/>
            <ac:spMk id="21" creationId="{6A71DCF2-558A-42B4-B855-B3A15C30F487}"/>
          </ac:spMkLst>
        </pc:spChg>
        <pc:spChg chg="add mod ord">
          <ac:chgData name="karolinaG@thevab.com" userId="c1c08796-a0be-47c6-af52-5d31fd96ec50" providerId="ADAL" clId="{A5DD3D98-F8A5-4048-9007-FF5307883AED}" dt="2021-06-17T21:22:11.266" v="268" actId="167"/>
          <ac:spMkLst>
            <pc:docMk/>
            <pc:sldMk cId="3934477638" sldId="2144327552"/>
            <ac:spMk id="24" creationId="{51B73EC4-B06B-4456-BD49-B67F5CDD0A0C}"/>
          </ac:spMkLst>
        </pc:spChg>
        <pc:spChg chg="add mod ord">
          <ac:chgData name="karolinaG@thevab.com" userId="c1c08796-a0be-47c6-af52-5d31fd96ec50" providerId="ADAL" clId="{A5DD3D98-F8A5-4048-9007-FF5307883AED}" dt="2021-06-17T21:22:11.266" v="268" actId="167"/>
          <ac:spMkLst>
            <pc:docMk/>
            <pc:sldMk cId="3934477638" sldId="2144327552"/>
            <ac:spMk id="26" creationId="{39B261B3-836B-47F5-88C2-F915905623E9}"/>
          </ac:spMkLst>
        </pc:spChg>
        <pc:spChg chg="mod">
          <ac:chgData name="karolinaG@thevab.com" userId="c1c08796-a0be-47c6-af52-5d31fd96ec50" providerId="ADAL" clId="{A5DD3D98-F8A5-4048-9007-FF5307883AED}" dt="2021-06-17T21:24:43.934" v="350" actId="1035"/>
          <ac:spMkLst>
            <pc:docMk/>
            <pc:sldMk cId="3934477638" sldId="2144327552"/>
            <ac:spMk id="27" creationId="{72CB8478-683D-4839-814B-E5DE08537BE3}"/>
          </ac:spMkLst>
        </pc:spChg>
        <pc:spChg chg="del mod">
          <ac:chgData name="karolinaG@thevab.com" userId="c1c08796-a0be-47c6-af52-5d31fd96ec50" providerId="ADAL" clId="{A5DD3D98-F8A5-4048-9007-FF5307883AED}" dt="2021-06-17T21:22:28.748" v="271" actId="478"/>
          <ac:spMkLst>
            <pc:docMk/>
            <pc:sldMk cId="3934477638" sldId="2144327552"/>
            <ac:spMk id="28" creationId="{8131C753-3CF9-467C-A43F-7C108EE6CC30}"/>
          </ac:spMkLst>
        </pc:spChg>
        <pc:spChg chg="mod">
          <ac:chgData name="karolinaG@thevab.com" userId="c1c08796-a0be-47c6-af52-5d31fd96ec50" providerId="ADAL" clId="{A5DD3D98-F8A5-4048-9007-FF5307883AED}" dt="2021-06-17T21:23:09.676" v="295" actId="1035"/>
          <ac:spMkLst>
            <pc:docMk/>
            <pc:sldMk cId="3934477638" sldId="2144327552"/>
            <ac:spMk id="29" creationId="{B24E589A-C515-4330-AC60-4862A4035818}"/>
          </ac:spMkLst>
        </pc:spChg>
        <pc:spChg chg="mod">
          <ac:chgData name="karolinaG@thevab.com" userId="c1c08796-a0be-47c6-af52-5d31fd96ec50" providerId="ADAL" clId="{A5DD3D98-F8A5-4048-9007-FF5307883AED}" dt="2021-06-17T21:23:23.744" v="305" actId="14100"/>
          <ac:spMkLst>
            <pc:docMk/>
            <pc:sldMk cId="3934477638" sldId="2144327552"/>
            <ac:spMk id="56" creationId="{49DF06DB-0E04-43EB-906B-75F674482CF9}"/>
          </ac:spMkLst>
        </pc:spChg>
        <pc:graphicFrameChg chg="mod">
          <ac:chgData name="karolinaG@thevab.com" userId="c1c08796-a0be-47c6-af52-5d31fd96ec50" providerId="ADAL" clId="{A5DD3D98-F8A5-4048-9007-FF5307883AED}" dt="2021-06-17T21:23:51.808" v="334" actId="1037"/>
          <ac:graphicFrameMkLst>
            <pc:docMk/>
            <pc:sldMk cId="3934477638" sldId="2144327552"/>
            <ac:graphicFrameMk id="8" creationId="{5C439DFD-10A6-4660-99F2-5807CBB192DB}"/>
          </ac:graphicFrameMkLst>
        </pc:graphicFrameChg>
        <pc:graphicFrameChg chg="mod">
          <ac:chgData name="karolinaG@thevab.com" userId="c1c08796-a0be-47c6-af52-5d31fd96ec50" providerId="ADAL" clId="{A5DD3D98-F8A5-4048-9007-FF5307883AED}" dt="2021-06-17T21:23:51.808" v="334" actId="1037"/>
          <ac:graphicFrameMkLst>
            <pc:docMk/>
            <pc:sldMk cId="3934477638" sldId="2144327552"/>
            <ac:graphicFrameMk id="16" creationId="{4F7CBD57-D2AB-4668-9020-06060132C5F1}"/>
          </ac:graphicFrameMkLst>
        </pc:graphicFrameChg>
        <pc:picChg chg="del">
          <ac:chgData name="karolinaG@thevab.com" userId="c1c08796-a0be-47c6-af52-5d31fd96ec50" providerId="ADAL" clId="{A5DD3D98-F8A5-4048-9007-FF5307883AED}" dt="2021-06-17T21:22:14.447" v="269" actId="478"/>
          <ac:picMkLst>
            <pc:docMk/>
            <pc:sldMk cId="3934477638" sldId="2144327552"/>
            <ac:picMk id="2" creationId="{764EC7FF-5E5C-4E17-AA89-B6B22E6D5650}"/>
          </ac:picMkLst>
        </pc:picChg>
        <pc:picChg chg="mod">
          <ac:chgData name="karolinaG@thevab.com" userId="c1c08796-a0be-47c6-af52-5d31fd96ec50" providerId="ADAL" clId="{A5DD3D98-F8A5-4048-9007-FF5307883AED}" dt="2021-06-17T21:23:51.808" v="334" actId="1037"/>
          <ac:picMkLst>
            <pc:docMk/>
            <pc:sldMk cId="3934477638" sldId="2144327552"/>
            <ac:picMk id="30" creationId="{4CBDAB56-BD97-4912-AA92-7A1DB6BD4193}"/>
          </ac:picMkLst>
        </pc:picChg>
        <pc:picChg chg="add mod ord">
          <ac:chgData name="karolinaG@thevab.com" userId="c1c08796-a0be-47c6-af52-5d31fd96ec50" providerId="ADAL" clId="{A5DD3D98-F8A5-4048-9007-FF5307883AED}" dt="2021-06-17T21:22:11.266" v="268" actId="167"/>
          <ac:picMkLst>
            <pc:docMk/>
            <pc:sldMk cId="3934477638" sldId="2144327552"/>
            <ac:picMk id="31" creationId="{269368F2-CB20-40D9-8E12-6F83C3EEC334}"/>
          </ac:picMkLst>
        </pc:picChg>
        <pc:picChg chg="mod">
          <ac:chgData name="karolinaG@thevab.com" userId="c1c08796-a0be-47c6-af52-5d31fd96ec50" providerId="ADAL" clId="{A5DD3D98-F8A5-4048-9007-FF5307883AED}" dt="2021-06-17T21:23:51.808" v="334" actId="1037"/>
          <ac:picMkLst>
            <pc:docMk/>
            <pc:sldMk cId="3934477638" sldId="2144327552"/>
            <ac:picMk id="32" creationId="{D39D74EF-DAB0-43FE-8253-ED3DE5018FBA}"/>
          </ac:picMkLst>
        </pc:picChg>
        <pc:cxnChg chg="mod">
          <ac:chgData name="karolinaG@thevab.com" userId="c1c08796-a0be-47c6-af52-5d31fd96ec50" providerId="ADAL" clId="{A5DD3D98-F8A5-4048-9007-FF5307883AED}" dt="2021-06-17T21:23:09.676" v="295" actId="1035"/>
          <ac:cxnSpMkLst>
            <pc:docMk/>
            <pc:sldMk cId="3934477638" sldId="2144327552"/>
            <ac:cxnSpMk id="23" creationId="{B0D993A2-3F06-4484-BB9F-B3D84272E24D}"/>
          </ac:cxnSpMkLst>
        </pc:cxnChg>
      </pc:sldChg>
      <pc:sldChg chg="del">
        <pc:chgData name="karolinaG@thevab.com" userId="c1c08796-a0be-47c6-af52-5d31fd96ec50" providerId="ADAL" clId="{A5DD3D98-F8A5-4048-9007-FF5307883AED}" dt="2021-06-17T20:22:35.865" v="99" actId="47"/>
        <pc:sldMkLst>
          <pc:docMk/>
          <pc:sldMk cId="1407894324" sldId="2144327567"/>
        </pc:sldMkLst>
      </pc:sldChg>
      <pc:sldChg chg="addSp delSp modSp mod">
        <pc:chgData name="karolinaG@thevab.com" userId="c1c08796-a0be-47c6-af52-5d31fd96ec50" providerId="ADAL" clId="{A5DD3D98-F8A5-4048-9007-FF5307883AED}" dt="2021-06-17T21:28:46.435" v="417" actId="1036"/>
        <pc:sldMkLst>
          <pc:docMk/>
          <pc:sldMk cId="1973499013" sldId="2144327585"/>
        </pc:sldMkLst>
        <pc:spChg chg="mod">
          <ac:chgData name="karolinaG@thevab.com" userId="c1c08796-a0be-47c6-af52-5d31fd96ec50" providerId="ADAL" clId="{A5DD3D98-F8A5-4048-9007-FF5307883AED}" dt="2021-06-17T21:28:36.741" v="404" actId="1035"/>
          <ac:spMkLst>
            <pc:docMk/>
            <pc:sldMk cId="1973499013" sldId="2144327585"/>
            <ac:spMk id="3" creationId="{374C1AE9-014B-4727-BD0C-5B292C604310}"/>
          </ac:spMkLst>
        </pc:spChg>
        <pc:spChg chg="mod">
          <ac:chgData name="karolinaG@thevab.com" userId="c1c08796-a0be-47c6-af52-5d31fd96ec50" providerId="ADAL" clId="{A5DD3D98-F8A5-4048-9007-FF5307883AED}" dt="2021-06-17T21:28:08.865" v="381" actId="14100"/>
          <ac:spMkLst>
            <pc:docMk/>
            <pc:sldMk cId="1973499013" sldId="2144327585"/>
            <ac:spMk id="6" creationId="{00EAE3FC-6699-4AB3-BC26-FE256860207C}"/>
          </ac:spMkLst>
        </pc:spChg>
        <pc:spChg chg="mod ord">
          <ac:chgData name="karolinaG@thevab.com" userId="c1c08796-a0be-47c6-af52-5d31fd96ec50" providerId="ADAL" clId="{A5DD3D98-F8A5-4048-9007-FF5307883AED}" dt="2021-06-17T21:28:24.909" v="384" actId="167"/>
          <ac:spMkLst>
            <pc:docMk/>
            <pc:sldMk cId="1973499013" sldId="2144327585"/>
            <ac:spMk id="7" creationId="{E054AC0E-E112-4EF4-84DB-9B97DE69B281}"/>
          </ac:spMkLst>
        </pc:spChg>
        <pc:spChg chg="del">
          <ac:chgData name="karolinaG@thevab.com" userId="c1c08796-a0be-47c6-af52-5d31fd96ec50" providerId="ADAL" clId="{A5DD3D98-F8A5-4048-9007-FF5307883AED}" dt="2021-06-17T21:27:55.086" v="364" actId="478"/>
          <ac:spMkLst>
            <pc:docMk/>
            <pc:sldMk cId="1973499013" sldId="2144327585"/>
            <ac:spMk id="10" creationId="{261408EF-F19B-4F7F-8ACD-2C93897101BF}"/>
          </ac:spMkLst>
        </pc:spChg>
        <pc:spChg chg="mod">
          <ac:chgData name="karolinaG@thevab.com" userId="c1c08796-a0be-47c6-af52-5d31fd96ec50" providerId="ADAL" clId="{A5DD3D98-F8A5-4048-9007-FF5307883AED}" dt="2021-06-17T21:28:46.435" v="417" actId="1036"/>
          <ac:spMkLst>
            <pc:docMk/>
            <pc:sldMk cId="1973499013" sldId="2144327585"/>
            <ac:spMk id="12" creationId="{D55DE4A7-E9BC-4D2C-8830-77004B023208}"/>
          </ac:spMkLst>
        </pc:spChg>
        <pc:spChg chg="mod">
          <ac:chgData name="karolinaG@thevab.com" userId="c1c08796-a0be-47c6-af52-5d31fd96ec50" providerId="ADAL" clId="{A5DD3D98-F8A5-4048-9007-FF5307883AED}" dt="2021-06-17T21:28:36.741" v="404" actId="1035"/>
          <ac:spMkLst>
            <pc:docMk/>
            <pc:sldMk cId="1973499013" sldId="2144327585"/>
            <ac:spMk id="16" creationId="{A7B6C9AB-4F0F-42E4-9AEA-9CF20A06B94C}"/>
          </ac:spMkLst>
        </pc:spChg>
        <pc:spChg chg="add mod ord">
          <ac:chgData name="karolinaG@thevab.com" userId="c1c08796-a0be-47c6-af52-5d31fd96ec50" providerId="ADAL" clId="{A5DD3D98-F8A5-4048-9007-FF5307883AED}" dt="2021-06-17T21:27:48.468" v="362" actId="167"/>
          <ac:spMkLst>
            <pc:docMk/>
            <pc:sldMk cId="1973499013" sldId="2144327585"/>
            <ac:spMk id="21" creationId="{A7CF4CB7-BBE1-4323-AF5F-EA167071CF4B}"/>
          </ac:spMkLst>
        </pc:spChg>
        <pc:spChg chg="add mod ord">
          <ac:chgData name="karolinaG@thevab.com" userId="c1c08796-a0be-47c6-af52-5d31fd96ec50" providerId="ADAL" clId="{A5DD3D98-F8A5-4048-9007-FF5307883AED}" dt="2021-06-17T21:27:48.468" v="362" actId="167"/>
          <ac:spMkLst>
            <pc:docMk/>
            <pc:sldMk cId="1973499013" sldId="2144327585"/>
            <ac:spMk id="22" creationId="{79514D17-0FDC-48C8-8DA5-4ECB322804D3}"/>
          </ac:spMkLst>
        </pc:spChg>
        <pc:spChg chg="del">
          <ac:chgData name="karolinaG@thevab.com" userId="c1c08796-a0be-47c6-af52-5d31fd96ec50" providerId="ADAL" clId="{A5DD3D98-F8A5-4048-9007-FF5307883AED}" dt="2021-06-17T21:27:51.376" v="363" actId="478"/>
          <ac:spMkLst>
            <pc:docMk/>
            <pc:sldMk cId="1973499013" sldId="2144327585"/>
            <ac:spMk id="28" creationId="{8131C753-3CF9-467C-A43F-7C108EE6CC30}"/>
          </ac:spMkLst>
        </pc:spChg>
        <pc:picChg chg="del">
          <ac:chgData name="karolinaG@thevab.com" userId="c1c08796-a0be-47c6-af52-5d31fd96ec50" providerId="ADAL" clId="{A5DD3D98-F8A5-4048-9007-FF5307883AED}" dt="2021-06-17T21:28:10.643" v="382" actId="478"/>
          <ac:picMkLst>
            <pc:docMk/>
            <pc:sldMk cId="1973499013" sldId="2144327585"/>
            <ac:picMk id="2" creationId="{764EC7FF-5E5C-4E17-AA89-B6B22E6D5650}"/>
          </ac:picMkLst>
        </pc:picChg>
        <pc:picChg chg="mod">
          <ac:chgData name="karolinaG@thevab.com" userId="c1c08796-a0be-47c6-af52-5d31fd96ec50" providerId="ADAL" clId="{A5DD3D98-F8A5-4048-9007-FF5307883AED}" dt="2021-06-17T21:28:36.741" v="404" actId="1035"/>
          <ac:picMkLst>
            <pc:docMk/>
            <pc:sldMk cId="1973499013" sldId="2144327585"/>
            <ac:picMk id="11" creationId="{B7575DAF-2096-4B19-B32E-AA12FDC3A801}"/>
          </ac:picMkLst>
        </pc:picChg>
        <pc:picChg chg="add mod ord">
          <ac:chgData name="karolinaG@thevab.com" userId="c1c08796-a0be-47c6-af52-5d31fd96ec50" providerId="ADAL" clId="{A5DD3D98-F8A5-4048-9007-FF5307883AED}" dt="2021-06-17T21:27:48.468" v="362" actId="167"/>
          <ac:picMkLst>
            <pc:docMk/>
            <pc:sldMk cId="1973499013" sldId="2144327585"/>
            <ac:picMk id="23" creationId="{A59D06AF-9F6A-41C5-ADC0-2B2275D05F3A}"/>
          </ac:picMkLst>
        </pc:picChg>
        <pc:cxnChg chg="mod">
          <ac:chgData name="karolinaG@thevab.com" userId="c1c08796-a0be-47c6-af52-5d31fd96ec50" providerId="ADAL" clId="{A5DD3D98-F8A5-4048-9007-FF5307883AED}" dt="2021-06-17T21:28:36.741" v="404" actId="1035"/>
          <ac:cxnSpMkLst>
            <pc:docMk/>
            <pc:sldMk cId="1973499013" sldId="2144327585"/>
            <ac:cxnSpMk id="5" creationId="{909ECA83-7B33-41A7-991F-E5EC077CD046}"/>
          </ac:cxnSpMkLst>
        </pc:cxnChg>
        <pc:cxnChg chg="mod">
          <ac:chgData name="karolinaG@thevab.com" userId="c1c08796-a0be-47c6-af52-5d31fd96ec50" providerId="ADAL" clId="{A5DD3D98-F8A5-4048-9007-FF5307883AED}" dt="2021-06-17T21:28:36.741" v="404" actId="1035"/>
          <ac:cxnSpMkLst>
            <pc:docMk/>
            <pc:sldMk cId="1973499013" sldId="2144327585"/>
            <ac:cxnSpMk id="19" creationId="{C54EA4C7-2B79-45AF-AE63-20D9EFD22193}"/>
          </ac:cxnSpMkLst>
        </pc:cxnChg>
      </pc:sldChg>
      <pc:sldChg chg="addSp delSp modSp mod">
        <pc:chgData name="karolinaG@thevab.com" userId="c1c08796-a0be-47c6-af52-5d31fd96ec50" providerId="ADAL" clId="{A5DD3D98-F8A5-4048-9007-FF5307883AED}" dt="2021-06-17T21:34:00.159" v="433" actId="208"/>
        <pc:sldMkLst>
          <pc:docMk/>
          <pc:sldMk cId="4089185269" sldId="2144327639"/>
        </pc:sldMkLst>
        <pc:spChg chg="add del mod">
          <ac:chgData name="karolinaG@thevab.com" userId="c1c08796-a0be-47c6-af52-5d31fd96ec50" providerId="ADAL" clId="{A5DD3D98-F8A5-4048-9007-FF5307883AED}" dt="2021-06-17T20:59:49.665" v="110"/>
          <ac:spMkLst>
            <pc:docMk/>
            <pc:sldMk cId="4089185269" sldId="2144327639"/>
            <ac:spMk id="16" creationId="{12B114FD-5A0F-4277-8133-D1599758143E}"/>
          </ac:spMkLst>
        </pc:spChg>
        <pc:spChg chg="add del mod">
          <ac:chgData name="karolinaG@thevab.com" userId="c1c08796-a0be-47c6-af52-5d31fd96ec50" providerId="ADAL" clId="{A5DD3D98-F8A5-4048-9007-FF5307883AED}" dt="2021-06-17T20:59:49.665" v="110"/>
          <ac:spMkLst>
            <pc:docMk/>
            <pc:sldMk cId="4089185269" sldId="2144327639"/>
            <ac:spMk id="17" creationId="{CB510471-642B-4394-AECB-BD4894E173DA}"/>
          </ac:spMkLst>
        </pc:spChg>
        <pc:spChg chg="add del mod">
          <ac:chgData name="karolinaG@thevab.com" userId="c1c08796-a0be-47c6-af52-5d31fd96ec50" providerId="ADAL" clId="{A5DD3D98-F8A5-4048-9007-FF5307883AED}" dt="2021-06-17T20:59:49.665" v="110"/>
          <ac:spMkLst>
            <pc:docMk/>
            <pc:sldMk cId="4089185269" sldId="2144327639"/>
            <ac:spMk id="18" creationId="{0A5543E8-9467-41C1-9297-E471B99FAB21}"/>
          </ac:spMkLst>
        </pc:spChg>
        <pc:spChg chg="add del mod">
          <ac:chgData name="karolinaG@thevab.com" userId="c1c08796-a0be-47c6-af52-5d31fd96ec50" providerId="ADAL" clId="{A5DD3D98-F8A5-4048-9007-FF5307883AED}" dt="2021-06-17T20:59:49.665" v="110"/>
          <ac:spMkLst>
            <pc:docMk/>
            <pc:sldMk cId="4089185269" sldId="2144327639"/>
            <ac:spMk id="19" creationId="{D3C652B1-5359-4987-9E66-465F1D532E82}"/>
          </ac:spMkLst>
        </pc:spChg>
        <pc:spChg chg="add del mod">
          <ac:chgData name="karolinaG@thevab.com" userId="c1c08796-a0be-47c6-af52-5d31fd96ec50" providerId="ADAL" clId="{A5DD3D98-F8A5-4048-9007-FF5307883AED}" dt="2021-06-17T20:59:49.665" v="110"/>
          <ac:spMkLst>
            <pc:docMk/>
            <pc:sldMk cId="4089185269" sldId="2144327639"/>
            <ac:spMk id="20" creationId="{73F6A19D-8A30-4AC1-8132-81BB3E74EB25}"/>
          </ac:spMkLst>
        </pc:spChg>
        <pc:spChg chg="add del mod">
          <ac:chgData name="karolinaG@thevab.com" userId="c1c08796-a0be-47c6-af52-5d31fd96ec50" providerId="ADAL" clId="{A5DD3D98-F8A5-4048-9007-FF5307883AED}" dt="2021-06-17T20:59:49.665" v="110"/>
          <ac:spMkLst>
            <pc:docMk/>
            <pc:sldMk cId="4089185269" sldId="2144327639"/>
            <ac:spMk id="21" creationId="{CD2D2286-A74E-4F3D-B070-A36916DABCBD}"/>
          </ac:spMkLst>
        </pc:spChg>
        <pc:spChg chg="add del mod">
          <ac:chgData name="karolinaG@thevab.com" userId="c1c08796-a0be-47c6-af52-5d31fd96ec50" providerId="ADAL" clId="{A5DD3D98-F8A5-4048-9007-FF5307883AED}" dt="2021-06-17T20:59:49.665" v="110"/>
          <ac:spMkLst>
            <pc:docMk/>
            <pc:sldMk cId="4089185269" sldId="2144327639"/>
            <ac:spMk id="22" creationId="{D8A80A63-04DE-4A82-8879-AF935F1D8D96}"/>
          </ac:spMkLst>
        </pc:spChg>
        <pc:spChg chg="add del mod">
          <ac:chgData name="karolinaG@thevab.com" userId="c1c08796-a0be-47c6-af52-5d31fd96ec50" providerId="ADAL" clId="{A5DD3D98-F8A5-4048-9007-FF5307883AED}" dt="2021-06-17T20:59:49.665" v="110"/>
          <ac:spMkLst>
            <pc:docMk/>
            <pc:sldMk cId="4089185269" sldId="2144327639"/>
            <ac:spMk id="23" creationId="{2DCEA32B-3D93-4D48-8AB9-108078ADD615}"/>
          </ac:spMkLst>
        </pc:spChg>
        <pc:spChg chg="mod">
          <ac:chgData name="karolinaG@thevab.com" userId="c1c08796-a0be-47c6-af52-5d31fd96ec50" providerId="ADAL" clId="{A5DD3D98-F8A5-4048-9007-FF5307883AED}" dt="2021-06-17T21:05:33.274" v="159" actId="14100"/>
          <ac:spMkLst>
            <pc:docMk/>
            <pc:sldMk cId="4089185269" sldId="2144327639"/>
            <ac:spMk id="24" creationId="{FE51337C-7111-4FDD-BD9E-AAF8EAD4F674}"/>
          </ac:spMkLst>
        </pc:spChg>
        <pc:spChg chg="add del mod">
          <ac:chgData name="karolinaG@thevab.com" userId="c1c08796-a0be-47c6-af52-5d31fd96ec50" providerId="ADAL" clId="{A5DD3D98-F8A5-4048-9007-FF5307883AED}" dt="2021-06-17T20:59:49.665" v="110"/>
          <ac:spMkLst>
            <pc:docMk/>
            <pc:sldMk cId="4089185269" sldId="2144327639"/>
            <ac:spMk id="26" creationId="{2A91351E-C9A3-47FA-A70B-4AC701A48114}"/>
          </ac:spMkLst>
        </pc:spChg>
        <pc:spChg chg="add del mod">
          <ac:chgData name="karolinaG@thevab.com" userId="c1c08796-a0be-47c6-af52-5d31fd96ec50" providerId="ADAL" clId="{A5DD3D98-F8A5-4048-9007-FF5307883AED}" dt="2021-06-17T20:59:49.665" v="110"/>
          <ac:spMkLst>
            <pc:docMk/>
            <pc:sldMk cId="4089185269" sldId="2144327639"/>
            <ac:spMk id="27" creationId="{38512E63-115D-48E3-8944-5F36433817FF}"/>
          </ac:spMkLst>
        </pc:spChg>
        <pc:spChg chg="mod">
          <ac:chgData name="karolinaG@thevab.com" userId="c1c08796-a0be-47c6-af52-5d31fd96ec50" providerId="ADAL" clId="{A5DD3D98-F8A5-4048-9007-FF5307883AED}" dt="2021-06-17T21:02:38.245" v="158"/>
          <ac:spMkLst>
            <pc:docMk/>
            <pc:sldMk cId="4089185269" sldId="2144327639"/>
            <ac:spMk id="31" creationId="{568D8840-B3D9-4FCD-AA9A-402B62F48C64}"/>
          </ac:spMkLst>
        </pc:spChg>
        <pc:spChg chg="add del mod">
          <ac:chgData name="karolinaG@thevab.com" userId="c1c08796-a0be-47c6-af52-5d31fd96ec50" providerId="ADAL" clId="{A5DD3D98-F8A5-4048-9007-FF5307883AED}" dt="2021-06-17T20:59:49.665" v="110"/>
          <ac:spMkLst>
            <pc:docMk/>
            <pc:sldMk cId="4089185269" sldId="2144327639"/>
            <ac:spMk id="34" creationId="{1DC147F3-F5AB-4E2A-A7CD-25F44B10D0D7}"/>
          </ac:spMkLst>
        </pc:spChg>
        <pc:spChg chg="mod">
          <ac:chgData name="karolinaG@thevab.com" userId="c1c08796-a0be-47c6-af52-5d31fd96ec50" providerId="ADAL" clId="{A5DD3D98-F8A5-4048-9007-FF5307883AED}" dt="2021-06-17T20:59:22.491" v="107" actId="1076"/>
          <ac:spMkLst>
            <pc:docMk/>
            <pc:sldMk cId="4089185269" sldId="2144327639"/>
            <ac:spMk id="35" creationId="{0E3F8FDC-1594-4091-A781-E4CE7EB122D7}"/>
          </ac:spMkLst>
        </pc:spChg>
        <pc:spChg chg="add mod">
          <ac:chgData name="karolinaG@thevab.com" userId="c1c08796-a0be-47c6-af52-5d31fd96ec50" providerId="ADAL" clId="{A5DD3D98-F8A5-4048-9007-FF5307883AED}" dt="2021-06-17T20:59:53.571" v="113"/>
          <ac:spMkLst>
            <pc:docMk/>
            <pc:sldMk cId="4089185269" sldId="2144327639"/>
            <ac:spMk id="36" creationId="{0DED2EF8-22AF-44CC-8B74-337DD55FDDCB}"/>
          </ac:spMkLst>
        </pc:spChg>
        <pc:spChg chg="del mod">
          <ac:chgData name="karolinaG@thevab.com" userId="c1c08796-a0be-47c6-af52-5d31fd96ec50" providerId="ADAL" clId="{A5DD3D98-F8A5-4048-9007-FF5307883AED}" dt="2021-06-17T20:59:53.113" v="112" actId="478"/>
          <ac:spMkLst>
            <pc:docMk/>
            <pc:sldMk cId="4089185269" sldId="2144327639"/>
            <ac:spMk id="37" creationId="{907D7BA6-E167-49D5-8278-7573AFB98A97}"/>
          </ac:spMkLst>
        </pc:spChg>
        <pc:spChg chg="add mod">
          <ac:chgData name="karolinaG@thevab.com" userId="c1c08796-a0be-47c6-af52-5d31fd96ec50" providerId="ADAL" clId="{A5DD3D98-F8A5-4048-9007-FF5307883AED}" dt="2021-06-17T21:33:39.805" v="428" actId="208"/>
          <ac:spMkLst>
            <pc:docMk/>
            <pc:sldMk cId="4089185269" sldId="2144327639"/>
            <ac:spMk id="38" creationId="{CA94F172-80F8-4248-B621-10ED1A4691B6}"/>
          </ac:spMkLst>
        </pc:spChg>
        <pc:spChg chg="add mod">
          <ac:chgData name="karolinaG@thevab.com" userId="c1c08796-a0be-47c6-af52-5d31fd96ec50" providerId="ADAL" clId="{A5DD3D98-F8A5-4048-9007-FF5307883AED}" dt="2021-06-17T21:33:54.770" v="431" actId="208"/>
          <ac:spMkLst>
            <pc:docMk/>
            <pc:sldMk cId="4089185269" sldId="2144327639"/>
            <ac:spMk id="39" creationId="{DF552051-DC49-4771-B746-9221060B49B0}"/>
          </ac:spMkLst>
        </pc:spChg>
        <pc:spChg chg="del">
          <ac:chgData name="karolinaG@thevab.com" userId="c1c08796-a0be-47c6-af52-5d31fd96ec50" providerId="ADAL" clId="{A5DD3D98-F8A5-4048-9007-FF5307883AED}" dt="2021-06-17T20:59:34.421" v="108" actId="478"/>
          <ac:spMkLst>
            <pc:docMk/>
            <pc:sldMk cId="4089185269" sldId="2144327639"/>
            <ac:spMk id="40" creationId="{804A54C2-15D0-4378-8E35-EDACB8899EE5}"/>
          </ac:spMkLst>
        </pc:spChg>
        <pc:spChg chg="add mod">
          <ac:chgData name="karolinaG@thevab.com" userId="c1c08796-a0be-47c6-af52-5d31fd96ec50" providerId="ADAL" clId="{A5DD3D98-F8A5-4048-9007-FF5307883AED}" dt="2021-06-17T21:34:00.159" v="433" actId="208"/>
          <ac:spMkLst>
            <pc:docMk/>
            <pc:sldMk cId="4089185269" sldId="2144327639"/>
            <ac:spMk id="41" creationId="{498285EB-F180-49D9-B3EA-3ADFD06C0C8B}"/>
          </ac:spMkLst>
        </pc:spChg>
        <pc:spChg chg="add mod">
          <ac:chgData name="karolinaG@thevab.com" userId="c1c08796-a0be-47c6-af52-5d31fd96ec50" providerId="ADAL" clId="{A5DD3D98-F8A5-4048-9007-FF5307883AED}" dt="2021-06-17T21:00:08.339" v="142" actId="1036"/>
          <ac:spMkLst>
            <pc:docMk/>
            <pc:sldMk cId="4089185269" sldId="2144327639"/>
            <ac:spMk id="42" creationId="{C8F82715-E801-42B3-A129-AFCE808CE30F}"/>
          </ac:spMkLst>
        </pc:spChg>
        <pc:spChg chg="add mod">
          <ac:chgData name="karolinaG@thevab.com" userId="c1c08796-a0be-47c6-af52-5d31fd96ec50" providerId="ADAL" clId="{A5DD3D98-F8A5-4048-9007-FF5307883AED}" dt="2021-06-17T21:29:20.603" v="426" actId="207"/>
          <ac:spMkLst>
            <pc:docMk/>
            <pc:sldMk cId="4089185269" sldId="2144327639"/>
            <ac:spMk id="43" creationId="{AFF1194B-E9ED-4452-8040-31C2FC75B281}"/>
          </ac:spMkLst>
        </pc:spChg>
        <pc:spChg chg="add mod">
          <ac:chgData name="karolinaG@thevab.com" userId="c1c08796-a0be-47c6-af52-5d31fd96ec50" providerId="ADAL" clId="{A5DD3D98-F8A5-4048-9007-FF5307883AED}" dt="2021-06-17T21:00:08.339" v="142" actId="1036"/>
          <ac:spMkLst>
            <pc:docMk/>
            <pc:sldMk cId="4089185269" sldId="2144327639"/>
            <ac:spMk id="44" creationId="{BAFDAD3C-2A8D-4BBC-AD6B-E2F83C0BEB49}"/>
          </ac:spMkLst>
        </pc:spChg>
        <pc:spChg chg="add mod">
          <ac:chgData name="karolinaG@thevab.com" userId="c1c08796-a0be-47c6-af52-5d31fd96ec50" providerId="ADAL" clId="{A5DD3D98-F8A5-4048-9007-FF5307883AED}" dt="2021-06-17T21:33:51.093" v="430" actId="207"/>
          <ac:spMkLst>
            <pc:docMk/>
            <pc:sldMk cId="4089185269" sldId="2144327639"/>
            <ac:spMk id="45" creationId="{41858D1F-6829-4A1C-8556-1DFDE283FDBD}"/>
          </ac:spMkLst>
        </pc:spChg>
        <pc:spChg chg="add mod">
          <ac:chgData name="karolinaG@thevab.com" userId="c1c08796-a0be-47c6-af52-5d31fd96ec50" providerId="ADAL" clId="{A5DD3D98-F8A5-4048-9007-FF5307883AED}" dt="2021-06-17T21:00:08.339" v="142" actId="1036"/>
          <ac:spMkLst>
            <pc:docMk/>
            <pc:sldMk cId="4089185269" sldId="2144327639"/>
            <ac:spMk id="46" creationId="{FF6370A1-3B6C-4BF6-BBB5-D5458758B2B6}"/>
          </ac:spMkLst>
        </pc:spChg>
        <pc:spChg chg="add mod">
          <ac:chgData name="karolinaG@thevab.com" userId="c1c08796-a0be-47c6-af52-5d31fd96ec50" providerId="ADAL" clId="{A5DD3D98-F8A5-4048-9007-FF5307883AED}" dt="2021-06-17T21:00:08.339" v="142" actId="1036"/>
          <ac:spMkLst>
            <pc:docMk/>
            <pc:sldMk cId="4089185269" sldId="2144327639"/>
            <ac:spMk id="47" creationId="{FF708F4E-D42E-44FC-BF11-4963D50EDF55}"/>
          </ac:spMkLst>
        </pc:spChg>
        <pc:spChg chg="add mod">
          <ac:chgData name="karolinaG@thevab.com" userId="c1c08796-a0be-47c6-af52-5d31fd96ec50" providerId="ADAL" clId="{A5DD3D98-F8A5-4048-9007-FF5307883AED}" dt="2021-06-17T21:00:08.339" v="142" actId="1036"/>
          <ac:spMkLst>
            <pc:docMk/>
            <pc:sldMk cId="4089185269" sldId="2144327639"/>
            <ac:spMk id="51" creationId="{B2E80C7B-4193-4656-839B-BAA789813B22}"/>
          </ac:spMkLst>
        </pc:spChg>
        <pc:spChg chg="add del mod">
          <ac:chgData name="karolinaG@thevab.com" userId="c1c08796-a0be-47c6-af52-5d31fd96ec50" providerId="ADAL" clId="{A5DD3D98-F8A5-4048-9007-FF5307883AED}" dt="2021-06-17T21:02:30.538" v="157" actId="478"/>
          <ac:spMkLst>
            <pc:docMk/>
            <pc:sldMk cId="4089185269" sldId="2144327639"/>
            <ac:spMk id="52" creationId="{0ACB3D2C-55F5-4152-8210-7C6FB583E49D}"/>
          </ac:spMkLst>
        </pc:spChg>
        <pc:graphicFrameChg chg="del">
          <ac:chgData name="karolinaG@thevab.com" userId="c1c08796-a0be-47c6-af52-5d31fd96ec50" providerId="ADAL" clId="{A5DD3D98-F8A5-4048-9007-FF5307883AED}" dt="2021-06-17T20:59:34.421" v="108" actId="478"/>
          <ac:graphicFrameMkLst>
            <pc:docMk/>
            <pc:sldMk cId="4089185269" sldId="2144327639"/>
            <ac:graphicFrameMk id="29" creationId="{8603268E-E1AB-416F-AD58-B5CA528FAB4C}"/>
          </ac:graphicFrameMkLst>
        </pc:graphicFrameChg>
        <pc:picChg chg="mod">
          <ac:chgData name="karolinaG@thevab.com" userId="c1c08796-a0be-47c6-af52-5d31fd96ec50" providerId="ADAL" clId="{A5DD3D98-F8A5-4048-9007-FF5307883AED}" dt="2021-06-17T21:02:27.642" v="156"/>
          <ac:picMkLst>
            <pc:docMk/>
            <pc:sldMk cId="4089185269" sldId="2144327639"/>
            <ac:picMk id="3" creationId="{B279BA38-0347-4D5B-8793-F08FFF2EFC6A}"/>
          </ac:picMkLst>
        </pc:picChg>
        <pc:picChg chg="del">
          <ac:chgData name="karolinaG@thevab.com" userId="c1c08796-a0be-47c6-af52-5d31fd96ec50" providerId="ADAL" clId="{A5DD3D98-F8A5-4048-9007-FF5307883AED}" dt="2021-06-17T21:01:30.723" v="148" actId="478"/>
          <ac:picMkLst>
            <pc:docMk/>
            <pc:sldMk cId="4089185269" sldId="2144327639"/>
            <ac:picMk id="5" creationId="{C2D9DD21-CF7C-452A-9E6B-88EB8F33D80F}"/>
          </ac:picMkLst>
        </pc:picChg>
        <pc:picChg chg="add del mod">
          <ac:chgData name="karolinaG@thevab.com" userId="c1c08796-a0be-47c6-af52-5d31fd96ec50" providerId="ADAL" clId="{A5DD3D98-F8A5-4048-9007-FF5307883AED}" dt="2021-06-17T20:59:49.665" v="110"/>
          <ac:picMkLst>
            <pc:docMk/>
            <pc:sldMk cId="4089185269" sldId="2144327639"/>
            <ac:picMk id="28" creationId="{55E8449F-302E-4E45-BA73-3360F3E3C3A5}"/>
          </ac:picMkLst>
        </pc:picChg>
        <pc:picChg chg="add del mod">
          <ac:chgData name="karolinaG@thevab.com" userId="c1c08796-a0be-47c6-af52-5d31fd96ec50" providerId="ADAL" clId="{A5DD3D98-F8A5-4048-9007-FF5307883AED}" dt="2021-06-17T20:59:49.665" v="110"/>
          <ac:picMkLst>
            <pc:docMk/>
            <pc:sldMk cId="4089185269" sldId="2144327639"/>
            <ac:picMk id="30" creationId="{0C3C4E5F-4123-4C53-B30E-628F460E8956}"/>
          </ac:picMkLst>
        </pc:picChg>
        <pc:picChg chg="add del mod">
          <ac:chgData name="karolinaG@thevab.com" userId="c1c08796-a0be-47c6-af52-5d31fd96ec50" providerId="ADAL" clId="{A5DD3D98-F8A5-4048-9007-FF5307883AED}" dt="2021-06-17T20:59:49.665" v="110"/>
          <ac:picMkLst>
            <pc:docMk/>
            <pc:sldMk cId="4089185269" sldId="2144327639"/>
            <ac:picMk id="32" creationId="{4730AD84-E9B6-46A2-9883-A9932F6BF45C}"/>
          </ac:picMkLst>
        </pc:picChg>
        <pc:picChg chg="del">
          <ac:chgData name="karolinaG@thevab.com" userId="c1c08796-a0be-47c6-af52-5d31fd96ec50" providerId="ADAL" clId="{A5DD3D98-F8A5-4048-9007-FF5307883AED}" dt="2021-06-17T21:01:30.723" v="148" actId="478"/>
          <ac:picMkLst>
            <pc:docMk/>
            <pc:sldMk cId="4089185269" sldId="2144327639"/>
            <ac:picMk id="33" creationId="{3BACD3B9-3DDA-405A-A67A-D4F7FC6779FD}"/>
          </ac:picMkLst>
        </pc:picChg>
        <pc:picChg chg="add mod">
          <ac:chgData name="karolinaG@thevab.com" userId="c1c08796-a0be-47c6-af52-5d31fd96ec50" providerId="ADAL" clId="{A5DD3D98-F8A5-4048-9007-FF5307883AED}" dt="2021-06-17T21:00:08.339" v="142" actId="1036"/>
          <ac:picMkLst>
            <pc:docMk/>
            <pc:sldMk cId="4089185269" sldId="2144327639"/>
            <ac:picMk id="48" creationId="{13AC2B04-95F7-4FD0-906F-8BA482425901}"/>
          </ac:picMkLst>
        </pc:picChg>
        <pc:picChg chg="add mod">
          <ac:chgData name="karolinaG@thevab.com" userId="c1c08796-a0be-47c6-af52-5d31fd96ec50" providerId="ADAL" clId="{A5DD3D98-F8A5-4048-9007-FF5307883AED}" dt="2021-06-17T21:00:08.339" v="142" actId="1036"/>
          <ac:picMkLst>
            <pc:docMk/>
            <pc:sldMk cId="4089185269" sldId="2144327639"/>
            <ac:picMk id="49" creationId="{57DB3414-54AD-4692-9A11-516F97745914}"/>
          </ac:picMkLst>
        </pc:picChg>
        <pc:picChg chg="add mod">
          <ac:chgData name="karolinaG@thevab.com" userId="c1c08796-a0be-47c6-af52-5d31fd96ec50" providerId="ADAL" clId="{A5DD3D98-F8A5-4048-9007-FF5307883AED}" dt="2021-06-17T21:00:08.339" v="142" actId="1036"/>
          <ac:picMkLst>
            <pc:docMk/>
            <pc:sldMk cId="4089185269" sldId="2144327639"/>
            <ac:picMk id="50" creationId="{D0B3DEBC-441F-4EDB-AC58-936C44642E87}"/>
          </ac:picMkLst>
        </pc:picChg>
        <pc:picChg chg="add mod">
          <ac:chgData name="karolinaG@thevab.com" userId="c1c08796-a0be-47c6-af52-5d31fd96ec50" providerId="ADAL" clId="{A5DD3D98-F8A5-4048-9007-FF5307883AED}" dt="2021-06-17T21:01:44.455" v="154" actId="1076"/>
          <ac:picMkLst>
            <pc:docMk/>
            <pc:sldMk cId="4089185269" sldId="2144327639"/>
            <ac:picMk id="53" creationId="{C198FFDB-81D5-4B88-9E86-B7FCCE3BB29F}"/>
          </ac:picMkLst>
        </pc:picChg>
        <pc:cxnChg chg="del">
          <ac:chgData name="karolinaG@thevab.com" userId="c1c08796-a0be-47c6-af52-5d31fd96ec50" providerId="ADAL" clId="{A5DD3D98-F8A5-4048-9007-FF5307883AED}" dt="2021-06-17T20:59:34.421" v="108" actId="478"/>
          <ac:cxnSpMkLst>
            <pc:docMk/>
            <pc:sldMk cId="4089185269" sldId="2144327639"/>
            <ac:cxnSpMk id="4" creationId="{51458EDA-39A6-4F58-BC29-4682CA3469BD}"/>
          </ac:cxnSpMkLst>
        </pc:cxnChg>
      </pc:sldChg>
      <pc:sldChg chg="addSp delSp modSp mod">
        <pc:chgData name="karolinaG@thevab.com" userId="c1c08796-a0be-47c6-af52-5d31fd96ec50" providerId="ADAL" clId="{A5DD3D98-F8A5-4048-9007-FF5307883AED}" dt="2021-06-17T21:18:09.237" v="212" actId="1076"/>
        <pc:sldMkLst>
          <pc:docMk/>
          <pc:sldMk cId="2474325738" sldId="2144327787"/>
        </pc:sldMkLst>
        <pc:spChg chg="add mod">
          <ac:chgData name="karolinaG@thevab.com" userId="c1c08796-a0be-47c6-af52-5d31fd96ec50" providerId="ADAL" clId="{A5DD3D98-F8A5-4048-9007-FF5307883AED}" dt="2021-06-17T21:18:09.237" v="212" actId="1076"/>
          <ac:spMkLst>
            <pc:docMk/>
            <pc:sldMk cId="2474325738" sldId="2144327787"/>
            <ac:spMk id="36" creationId="{BF2C6B71-4370-4BF9-8516-0D0F221BAD86}"/>
          </ac:spMkLst>
        </pc:spChg>
        <pc:spChg chg="add del mod ord">
          <ac:chgData name="karolinaG@thevab.com" userId="c1c08796-a0be-47c6-af52-5d31fd96ec50" providerId="ADAL" clId="{A5DD3D98-F8A5-4048-9007-FF5307883AED}" dt="2021-06-17T21:18:02.445" v="210" actId="478"/>
          <ac:spMkLst>
            <pc:docMk/>
            <pc:sldMk cId="2474325738" sldId="2144327787"/>
            <ac:spMk id="37" creationId="{D9B3B25C-D155-4341-9064-F478D9BCEADB}"/>
          </ac:spMkLst>
        </pc:spChg>
        <pc:spChg chg="add mod ord">
          <ac:chgData name="karolinaG@thevab.com" userId="c1c08796-a0be-47c6-af52-5d31fd96ec50" providerId="ADAL" clId="{A5DD3D98-F8A5-4048-9007-FF5307883AED}" dt="2021-06-17T21:17:54.109" v="209" actId="167"/>
          <ac:spMkLst>
            <pc:docMk/>
            <pc:sldMk cId="2474325738" sldId="2144327787"/>
            <ac:spMk id="38" creationId="{8D18CE70-7F0C-4EB9-9058-310E07AAB801}"/>
          </ac:spMkLst>
        </pc:spChg>
        <pc:picChg chg="del">
          <ac:chgData name="karolinaG@thevab.com" userId="c1c08796-a0be-47c6-af52-5d31fd96ec50" providerId="ADAL" clId="{A5DD3D98-F8A5-4048-9007-FF5307883AED}" dt="2021-06-17T21:18:05.701" v="211" actId="478"/>
          <ac:picMkLst>
            <pc:docMk/>
            <pc:sldMk cId="2474325738" sldId="2144327787"/>
            <ac:picMk id="21" creationId="{5007B590-EC29-46D0-AF16-530DEAA49A5D}"/>
          </ac:picMkLst>
        </pc:picChg>
        <pc:picChg chg="add mod ord">
          <ac:chgData name="karolinaG@thevab.com" userId="c1c08796-a0be-47c6-af52-5d31fd96ec50" providerId="ADAL" clId="{A5DD3D98-F8A5-4048-9007-FF5307883AED}" dt="2021-06-17T21:17:54.109" v="209" actId="167"/>
          <ac:picMkLst>
            <pc:docMk/>
            <pc:sldMk cId="2474325738" sldId="2144327787"/>
            <ac:picMk id="39" creationId="{6C4FE6F5-297A-498B-A63B-EF02C9BD8B0F}"/>
          </ac:picMkLst>
        </pc:picChg>
      </pc:sldChg>
      <pc:sldChg chg="modSp del mod">
        <pc:chgData name="karolinaG@thevab.com" userId="c1c08796-a0be-47c6-af52-5d31fd96ec50" providerId="ADAL" clId="{A5DD3D98-F8A5-4048-9007-FF5307883AED}" dt="2021-06-17T20:21:22.724" v="96" actId="47"/>
        <pc:sldMkLst>
          <pc:docMk/>
          <pc:sldMk cId="1898528577" sldId="2144327795"/>
        </pc:sldMkLst>
        <pc:spChg chg="mod">
          <ac:chgData name="karolinaG@thevab.com" userId="c1c08796-a0be-47c6-af52-5d31fd96ec50" providerId="ADAL" clId="{A5DD3D98-F8A5-4048-9007-FF5307883AED}" dt="2021-06-17T20:21:16.491" v="94" actId="1076"/>
          <ac:spMkLst>
            <pc:docMk/>
            <pc:sldMk cId="1898528577" sldId="2144327795"/>
            <ac:spMk id="15" creationId="{A1DA8C49-36AF-4E8C-A3E5-212785E744AD}"/>
          </ac:spMkLst>
        </pc:spChg>
      </pc:sldChg>
      <pc:sldChg chg="addSp delSp modSp mod">
        <pc:chgData name="karolinaG@thevab.com" userId="c1c08796-a0be-47c6-af52-5d31fd96ec50" providerId="ADAL" clId="{A5DD3D98-F8A5-4048-9007-FF5307883AED}" dt="2021-06-17T21:21:54.682" v="266" actId="478"/>
        <pc:sldMkLst>
          <pc:docMk/>
          <pc:sldMk cId="1095677421" sldId="2144327797"/>
        </pc:sldMkLst>
        <pc:spChg chg="mod">
          <ac:chgData name="karolinaG@thevab.com" userId="c1c08796-a0be-47c6-af52-5d31fd96ec50" providerId="ADAL" clId="{A5DD3D98-F8A5-4048-9007-FF5307883AED}" dt="2021-06-17T21:21:15.706" v="238" actId="1036"/>
          <ac:spMkLst>
            <pc:docMk/>
            <pc:sldMk cId="1095677421" sldId="2144327797"/>
            <ac:spMk id="5" creationId="{EF874FCD-15DA-44CD-A46D-78530F82C5EB}"/>
          </ac:spMkLst>
        </pc:spChg>
        <pc:spChg chg="del">
          <ac:chgData name="karolinaG@thevab.com" userId="c1c08796-a0be-47c6-af52-5d31fd96ec50" providerId="ADAL" clId="{A5DD3D98-F8A5-4048-9007-FF5307883AED}" dt="2021-06-17T21:20:38.011" v="226" actId="478"/>
          <ac:spMkLst>
            <pc:docMk/>
            <pc:sldMk cId="1095677421" sldId="2144327797"/>
            <ac:spMk id="11" creationId="{12C69E5A-9CC3-4513-B2DF-859EE2F967D0}"/>
          </ac:spMkLst>
        </pc:spChg>
        <pc:spChg chg="mod">
          <ac:chgData name="karolinaG@thevab.com" userId="c1c08796-a0be-47c6-af52-5d31fd96ec50" providerId="ADAL" clId="{A5DD3D98-F8A5-4048-9007-FF5307883AED}" dt="2021-06-17T21:21:26.844" v="252" actId="1036"/>
          <ac:spMkLst>
            <pc:docMk/>
            <pc:sldMk cId="1095677421" sldId="2144327797"/>
            <ac:spMk id="12" creationId="{E0FE6922-ADCF-4427-B635-6947F28C34B9}"/>
          </ac:spMkLst>
        </pc:spChg>
        <pc:spChg chg="mod">
          <ac:chgData name="karolinaG@thevab.com" userId="c1c08796-a0be-47c6-af52-5d31fd96ec50" providerId="ADAL" clId="{A5DD3D98-F8A5-4048-9007-FF5307883AED}" dt="2021-06-17T21:21:26.844" v="252" actId="1036"/>
          <ac:spMkLst>
            <pc:docMk/>
            <pc:sldMk cId="1095677421" sldId="2144327797"/>
            <ac:spMk id="17" creationId="{577455D6-BE48-49BA-9591-5AF43283F5B8}"/>
          </ac:spMkLst>
        </pc:spChg>
        <pc:spChg chg="add mod">
          <ac:chgData name="karolinaG@thevab.com" userId="c1c08796-a0be-47c6-af52-5d31fd96ec50" providerId="ADAL" clId="{A5DD3D98-F8A5-4048-9007-FF5307883AED}" dt="2021-06-17T20:21:20.482" v="95"/>
          <ac:spMkLst>
            <pc:docMk/>
            <pc:sldMk cId="1095677421" sldId="2144327797"/>
            <ac:spMk id="18" creationId="{1E668AEB-6F22-4802-A449-325FCF5CE2FD}"/>
          </ac:spMkLst>
        </pc:spChg>
        <pc:spChg chg="mod">
          <ac:chgData name="karolinaG@thevab.com" userId="c1c08796-a0be-47c6-af52-5d31fd96ec50" providerId="ADAL" clId="{A5DD3D98-F8A5-4048-9007-FF5307883AED}" dt="2021-06-17T21:21:26.844" v="252" actId="1036"/>
          <ac:spMkLst>
            <pc:docMk/>
            <pc:sldMk cId="1095677421" sldId="2144327797"/>
            <ac:spMk id="19" creationId="{08666B39-C43E-4EBE-8E81-5AEF0C3F197A}"/>
          </ac:spMkLst>
        </pc:spChg>
        <pc:spChg chg="add mod ord">
          <ac:chgData name="karolinaG@thevab.com" userId="c1c08796-a0be-47c6-af52-5d31fd96ec50" providerId="ADAL" clId="{A5DD3D98-F8A5-4048-9007-FF5307883AED}" dt="2021-06-17T21:20:35.901" v="225" actId="167"/>
          <ac:spMkLst>
            <pc:docMk/>
            <pc:sldMk cId="1095677421" sldId="2144327797"/>
            <ac:spMk id="20" creationId="{D01D30B4-7B70-43C9-9D1B-D64EF492F078}"/>
          </ac:spMkLst>
        </pc:spChg>
        <pc:spChg chg="mod">
          <ac:chgData name="karolinaG@thevab.com" userId="c1c08796-a0be-47c6-af52-5d31fd96ec50" providerId="ADAL" clId="{A5DD3D98-F8A5-4048-9007-FF5307883AED}" dt="2021-06-17T21:21:33.958" v="265" actId="1036"/>
          <ac:spMkLst>
            <pc:docMk/>
            <pc:sldMk cId="1095677421" sldId="2144327797"/>
            <ac:spMk id="21" creationId="{DF883384-F7AA-4B04-A25D-AC131CEE1611}"/>
          </ac:spMkLst>
        </pc:spChg>
        <pc:spChg chg="add mod ord">
          <ac:chgData name="karolinaG@thevab.com" userId="c1c08796-a0be-47c6-af52-5d31fd96ec50" providerId="ADAL" clId="{A5DD3D98-F8A5-4048-9007-FF5307883AED}" dt="2021-06-17T21:20:35.901" v="225" actId="167"/>
          <ac:spMkLst>
            <pc:docMk/>
            <pc:sldMk cId="1095677421" sldId="2144327797"/>
            <ac:spMk id="23" creationId="{BF5BCF73-83AA-49D5-A75C-69C233EE13E2}"/>
          </ac:spMkLst>
        </pc:spChg>
        <pc:graphicFrameChg chg="mod">
          <ac:chgData name="karolinaG@thevab.com" userId="c1c08796-a0be-47c6-af52-5d31fd96ec50" providerId="ADAL" clId="{A5DD3D98-F8A5-4048-9007-FF5307883AED}" dt="2021-06-17T21:21:26.844" v="252" actId="1036"/>
          <ac:graphicFrameMkLst>
            <pc:docMk/>
            <pc:sldMk cId="1095677421" sldId="2144327797"/>
            <ac:graphicFrameMk id="13" creationId="{4E3805BE-D44E-40BC-984C-A4B32AE98821}"/>
          </ac:graphicFrameMkLst>
        </pc:graphicFrameChg>
        <pc:picChg chg="mod">
          <ac:chgData name="karolinaG@thevab.com" userId="c1c08796-a0be-47c6-af52-5d31fd96ec50" providerId="ADAL" clId="{A5DD3D98-F8A5-4048-9007-FF5307883AED}" dt="2021-06-17T21:21:26.844" v="252" actId="1036"/>
          <ac:picMkLst>
            <pc:docMk/>
            <pc:sldMk cId="1095677421" sldId="2144327797"/>
            <ac:picMk id="14" creationId="{5E750CC9-3F02-447B-B73F-4B57612246FE}"/>
          </ac:picMkLst>
        </pc:picChg>
        <pc:picChg chg="mod">
          <ac:chgData name="karolinaG@thevab.com" userId="c1c08796-a0be-47c6-af52-5d31fd96ec50" providerId="ADAL" clId="{A5DD3D98-F8A5-4048-9007-FF5307883AED}" dt="2021-06-17T21:21:26.844" v="252" actId="1036"/>
          <ac:picMkLst>
            <pc:docMk/>
            <pc:sldMk cId="1095677421" sldId="2144327797"/>
            <ac:picMk id="15" creationId="{20C1367C-E11E-4223-B7A5-BF191C3D1604}"/>
          </ac:picMkLst>
        </pc:picChg>
        <pc:picChg chg="mod">
          <ac:chgData name="karolinaG@thevab.com" userId="c1c08796-a0be-47c6-af52-5d31fd96ec50" providerId="ADAL" clId="{A5DD3D98-F8A5-4048-9007-FF5307883AED}" dt="2021-06-17T21:21:26.844" v="252" actId="1036"/>
          <ac:picMkLst>
            <pc:docMk/>
            <pc:sldMk cId="1095677421" sldId="2144327797"/>
            <ac:picMk id="16" creationId="{C9C01F48-1567-4EA8-8AC8-37098379806B}"/>
          </ac:picMkLst>
        </pc:picChg>
        <pc:picChg chg="del">
          <ac:chgData name="karolinaG@thevab.com" userId="c1c08796-a0be-47c6-af52-5d31fd96ec50" providerId="ADAL" clId="{A5DD3D98-F8A5-4048-9007-FF5307883AED}" dt="2021-06-17T21:21:54.682" v="266" actId="478"/>
          <ac:picMkLst>
            <pc:docMk/>
            <pc:sldMk cId="1095677421" sldId="2144327797"/>
            <ac:picMk id="22" creationId="{7EAADF91-9C7D-4A7A-80D1-D96F47DC9C5E}"/>
          </ac:picMkLst>
        </pc:picChg>
        <pc:picChg chg="add mod ord">
          <ac:chgData name="karolinaG@thevab.com" userId="c1c08796-a0be-47c6-af52-5d31fd96ec50" providerId="ADAL" clId="{A5DD3D98-F8A5-4048-9007-FF5307883AED}" dt="2021-06-17T21:20:35.901" v="225" actId="167"/>
          <ac:picMkLst>
            <pc:docMk/>
            <pc:sldMk cId="1095677421" sldId="2144327797"/>
            <ac:picMk id="24" creationId="{BC006724-47F5-4118-97BE-929618A3484F}"/>
          </ac:picMkLst>
        </pc:picChg>
      </pc:sldChg>
      <pc:sldChg chg="delSp del mod ord">
        <pc:chgData name="karolinaG@thevab.com" userId="c1c08796-a0be-47c6-af52-5d31fd96ec50" providerId="ADAL" clId="{A5DD3D98-F8A5-4048-9007-FF5307883AED}" dt="2021-06-17T20:18:18.904" v="12" actId="47"/>
        <pc:sldMkLst>
          <pc:docMk/>
          <pc:sldMk cId="1721238670" sldId="2144327835"/>
        </pc:sldMkLst>
        <pc:spChg chg="del">
          <ac:chgData name="karolinaG@thevab.com" userId="c1c08796-a0be-47c6-af52-5d31fd96ec50" providerId="ADAL" clId="{A5DD3D98-F8A5-4048-9007-FF5307883AED}" dt="2021-06-17T20:18:15.164" v="10" actId="21"/>
          <ac:spMkLst>
            <pc:docMk/>
            <pc:sldMk cId="1721238670" sldId="2144327835"/>
            <ac:spMk id="47" creationId="{7701CDE0-CAC3-414D-AF76-E18A8705B89A}"/>
          </ac:spMkLst>
        </pc:spChg>
      </pc:sldChg>
      <pc:sldChg chg="addSp delSp modSp del mod">
        <pc:chgData name="karolinaG@thevab.com" userId="c1c08796-a0be-47c6-af52-5d31fd96ec50" providerId="ADAL" clId="{A5DD3D98-F8A5-4048-9007-FF5307883AED}" dt="2021-06-17T21:00:34.203" v="147" actId="47"/>
        <pc:sldMkLst>
          <pc:docMk/>
          <pc:sldMk cId="3982212605" sldId="2144327886"/>
        </pc:sldMkLst>
        <pc:spChg chg="add del mod">
          <ac:chgData name="karolinaG@thevab.com" userId="c1c08796-a0be-47c6-af52-5d31fd96ec50" providerId="ADAL" clId="{A5DD3D98-F8A5-4048-9007-FF5307883AED}" dt="2021-06-17T21:00:30.005" v="145" actId="21"/>
          <ac:spMkLst>
            <pc:docMk/>
            <pc:sldMk cId="3982212605" sldId="2144327886"/>
            <ac:spMk id="24" creationId="{34356D86-70ED-4A2B-A3CB-3BC823844C3C}"/>
          </ac:spMkLst>
        </pc:spChg>
      </pc:sldChg>
      <pc:sldChg chg="addSp delSp modSp mod ord">
        <pc:chgData name="karolinaG@thevab.com" userId="c1c08796-a0be-47c6-af52-5d31fd96ec50" providerId="ADAL" clId="{A5DD3D98-F8A5-4048-9007-FF5307883AED}" dt="2021-06-17T21:34:24.758" v="440" actId="208"/>
        <pc:sldMkLst>
          <pc:docMk/>
          <pc:sldMk cId="2362359144" sldId="2144327899"/>
        </pc:sldMkLst>
        <pc:spChg chg="del mod">
          <ac:chgData name="karolinaG@thevab.com" userId="c1c08796-a0be-47c6-af52-5d31fd96ec50" providerId="ADAL" clId="{A5DD3D98-F8A5-4048-9007-FF5307883AED}" dt="2021-06-17T21:06:34.558" v="166" actId="478"/>
          <ac:spMkLst>
            <pc:docMk/>
            <pc:sldMk cId="2362359144" sldId="2144327899"/>
            <ac:spMk id="2" creationId="{037EA949-D7DC-441B-9FFD-989C5C6065B6}"/>
          </ac:spMkLst>
        </pc:spChg>
        <pc:spChg chg="mod">
          <ac:chgData name="karolinaG@thevab.com" userId="c1c08796-a0be-47c6-af52-5d31fd96ec50" providerId="ADAL" clId="{A5DD3D98-F8A5-4048-9007-FF5307883AED}" dt="2021-06-17T21:34:17.729" v="438" actId="208"/>
          <ac:spMkLst>
            <pc:docMk/>
            <pc:sldMk cId="2362359144" sldId="2144327899"/>
            <ac:spMk id="12" creationId="{8D1DFF97-1ADB-4FE7-83A6-CF99B3F5A7CC}"/>
          </ac:spMkLst>
        </pc:spChg>
        <pc:spChg chg="mod">
          <ac:chgData name="karolinaG@thevab.com" userId="c1c08796-a0be-47c6-af52-5d31fd96ec50" providerId="ADAL" clId="{A5DD3D98-F8A5-4048-9007-FF5307883AED}" dt="2021-06-17T21:34:21.098" v="439" actId="208"/>
          <ac:spMkLst>
            <pc:docMk/>
            <pc:sldMk cId="2362359144" sldId="2144327899"/>
            <ac:spMk id="14" creationId="{CD699238-B67A-4060-AE95-91F549423D09}"/>
          </ac:spMkLst>
        </pc:spChg>
        <pc:spChg chg="mod">
          <ac:chgData name="karolinaG@thevab.com" userId="c1c08796-a0be-47c6-af52-5d31fd96ec50" providerId="ADAL" clId="{A5DD3D98-F8A5-4048-9007-FF5307883AED}" dt="2021-06-17T21:34:24.758" v="440" actId="208"/>
          <ac:spMkLst>
            <pc:docMk/>
            <pc:sldMk cId="2362359144" sldId="2144327899"/>
            <ac:spMk id="15" creationId="{6A4BEC62-72EC-4018-9788-8DD9B29B7792}"/>
          </ac:spMkLst>
        </pc:spChg>
        <pc:spChg chg="mod">
          <ac:chgData name="karolinaG@thevab.com" userId="c1c08796-a0be-47c6-af52-5d31fd96ec50" providerId="ADAL" clId="{A5DD3D98-F8A5-4048-9007-FF5307883AED}" dt="2021-06-17T21:06:19.224" v="163" actId="14100"/>
          <ac:spMkLst>
            <pc:docMk/>
            <pc:sldMk cId="2362359144" sldId="2144327899"/>
            <ac:spMk id="19" creationId="{D1DCF2E9-075B-455B-9FA0-0D889BA8CCF7}"/>
          </ac:spMkLst>
        </pc:spChg>
        <pc:spChg chg="mod">
          <ac:chgData name="karolinaG@thevab.com" userId="c1c08796-a0be-47c6-af52-5d31fd96ec50" providerId="ADAL" clId="{A5DD3D98-F8A5-4048-9007-FF5307883AED}" dt="2021-06-17T21:06:30.029" v="165" actId="14100"/>
          <ac:spMkLst>
            <pc:docMk/>
            <pc:sldMk cId="2362359144" sldId="2144327899"/>
            <ac:spMk id="24" creationId="{65BCF930-C465-428C-BEC9-8680C2EA41F8}"/>
          </ac:spMkLst>
        </pc:spChg>
        <pc:spChg chg="add mod ord">
          <ac:chgData name="karolinaG@thevab.com" userId="c1c08796-a0be-47c6-af52-5d31fd96ec50" providerId="ADAL" clId="{A5DD3D98-F8A5-4048-9007-FF5307883AED}" dt="2021-06-17T21:05:52.367" v="161" actId="167"/>
          <ac:spMkLst>
            <pc:docMk/>
            <pc:sldMk cId="2362359144" sldId="2144327899"/>
            <ac:spMk id="30" creationId="{4392A0A4-ED47-4F7C-977D-D86579C985DD}"/>
          </ac:spMkLst>
        </pc:spChg>
        <pc:spChg chg="add mod ord">
          <ac:chgData name="karolinaG@thevab.com" userId="c1c08796-a0be-47c6-af52-5d31fd96ec50" providerId="ADAL" clId="{A5DD3D98-F8A5-4048-9007-FF5307883AED}" dt="2021-06-17T21:05:52.367" v="161" actId="167"/>
          <ac:spMkLst>
            <pc:docMk/>
            <pc:sldMk cId="2362359144" sldId="2144327899"/>
            <ac:spMk id="31" creationId="{B827F8BB-3B7C-488C-834C-5D2B41B0FB2C}"/>
          </ac:spMkLst>
        </pc:spChg>
        <pc:picChg chg="add mod ord">
          <ac:chgData name="karolinaG@thevab.com" userId="c1c08796-a0be-47c6-af52-5d31fd96ec50" providerId="ADAL" clId="{A5DD3D98-F8A5-4048-9007-FF5307883AED}" dt="2021-06-17T21:05:52.367" v="161" actId="167"/>
          <ac:picMkLst>
            <pc:docMk/>
            <pc:sldMk cId="2362359144" sldId="2144327899"/>
            <ac:picMk id="32" creationId="{3282B538-FC1D-4DFA-86BA-F4C8E81B6ABB}"/>
          </ac:picMkLst>
        </pc:picChg>
        <pc:picChg chg="add mod">
          <ac:chgData name="karolinaG@thevab.com" userId="c1c08796-a0be-47c6-af52-5d31fd96ec50" providerId="ADAL" clId="{A5DD3D98-F8A5-4048-9007-FF5307883AED}" dt="2021-06-17T21:14:30.347" v="167"/>
          <ac:picMkLst>
            <pc:docMk/>
            <pc:sldMk cId="2362359144" sldId="2144327899"/>
            <ac:picMk id="33" creationId="{818C460B-8E70-4F01-B466-650D466EA0C3}"/>
          </ac:picMkLst>
        </pc:picChg>
      </pc:sldChg>
      <pc:sldChg chg="addSp delSp modSp mod">
        <pc:chgData name="karolinaG@thevab.com" userId="c1c08796-a0be-47c6-af52-5d31fd96ec50" providerId="ADAL" clId="{A5DD3D98-F8A5-4048-9007-FF5307883AED}" dt="2021-06-17T21:20:17.392" v="223" actId="14100"/>
        <pc:sldMkLst>
          <pc:docMk/>
          <pc:sldMk cId="613605320" sldId="2144327923"/>
        </pc:sldMkLst>
        <pc:spChg chg="mod">
          <ac:chgData name="karolinaG@thevab.com" userId="c1c08796-a0be-47c6-af52-5d31fd96ec50" providerId="ADAL" clId="{A5DD3D98-F8A5-4048-9007-FF5307883AED}" dt="2021-06-17T21:20:17.392" v="223" actId="14100"/>
          <ac:spMkLst>
            <pc:docMk/>
            <pc:sldMk cId="613605320" sldId="2144327923"/>
            <ac:spMk id="10" creationId="{1F5544B4-64B7-4E00-A1B6-76422658B8ED}"/>
          </ac:spMkLst>
        </pc:spChg>
        <pc:spChg chg="add mod">
          <ac:chgData name="karolinaG@thevab.com" userId="c1c08796-a0be-47c6-af52-5d31fd96ec50" providerId="ADAL" clId="{A5DD3D98-F8A5-4048-9007-FF5307883AED}" dt="2021-06-17T20:20:29.110" v="93" actId="20577"/>
          <ac:spMkLst>
            <pc:docMk/>
            <pc:sldMk cId="613605320" sldId="2144327923"/>
            <ac:spMk id="28" creationId="{F0C3E373-25E9-483F-95B2-167C3B7431DA}"/>
          </ac:spMkLst>
        </pc:spChg>
        <pc:spChg chg="add mod ord">
          <ac:chgData name="karolinaG@thevab.com" userId="c1c08796-a0be-47c6-af52-5d31fd96ec50" providerId="ADAL" clId="{A5DD3D98-F8A5-4048-9007-FF5307883AED}" dt="2021-06-17T21:19:12.564" v="214" actId="167"/>
          <ac:spMkLst>
            <pc:docMk/>
            <pc:sldMk cId="613605320" sldId="2144327923"/>
            <ac:spMk id="29" creationId="{76ADC63D-373A-4858-95A0-897711FC88E7}"/>
          </ac:spMkLst>
        </pc:spChg>
        <pc:spChg chg="add mod ord">
          <ac:chgData name="karolinaG@thevab.com" userId="c1c08796-a0be-47c6-af52-5d31fd96ec50" providerId="ADAL" clId="{A5DD3D98-F8A5-4048-9007-FF5307883AED}" dt="2021-06-17T21:19:12.564" v="214" actId="167"/>
          <ac:spMkLst>
            <pc:docMk/>
            <pc:sldMk cId="613605320" sldId="2144327923"/>
            <ac:spMk id="30" creationId="{738D0919-44F1-44DF-99A1-C3244FE6540F}"/>
          </ac:spMkLst>
        </pc:spChg>
        <pc:spChg chg="del">
          <ac:chgData name="karolinaG@thevab.com" userId="c1c08796-a0be-47c6-af52-5d31fd96ec50" providerId="ADAL" clId="{A5DD3D98-F8A5-4048-9007-FF5307883AED}" dt="2021-06-17T21:19:26.324" v="216" actId="478"/>
          <ac:spMkLst>
            <pc:docMk/>
            <pc:sldMk cId="613605320" sldId="2144327923"/>
            <ac:spMk id="43" creationId="{DAC6AFEF-6731-4524-9DD9-9A1556B9E2F2}"/>
          </ac:spMkLst>
        </pc:spChg>
        <pc:spChg chg="del">
          <ac:chgData name="karolinaG@thevab.com" userId="c1c08796-a0be-47c6-af52-5d31fd96ec50" providerId="ADAL" clId="{A5DD3D98-F8A5-4048-9007-FF5307883AED}" dt="2021-06-17T21:19:16.263" v="215" actId="478"/>
          <ac:spMkLst>
            <pc:docMk/>
            <pc:sldMk cId="613605320" sldId="2144327923"/>
            <ac:spMk id="44" creationId="{4DEDD9D4-09E6-4B3A-8125-4DB623C0B3D4}"/>
          </ac:spMkLst>
        </pc:spChg>
        <pc:spChg chg="mod">
          <ac:chgData name="karolinaG@thevab.com" userId="c1c08796-a0be-47c6-af52-5d31fd96ec50" providerId="ADAL" clId="{A5DD3D98-F8A5-4048-9007-FF5307883AED}" dt="2021-06-17T21:19:44.167" v="218" actId="207"/>
          <ac:spMkLst>
            <pc:docMk/>
            <pc:sldMk cId="613605320" sldId="2144327923"/>
            <ac:spMk id="65" creationId="{4C190288-4672-4271-AF6A-0037DCE55573}"/>
          </ac:spMkLst>
        </pc:spChg>
        <pc:picChg chg="add mod ord">
          <ac:chgData name="karolinaG@thevab.com" userId="c1c08796-a0be-47c6-af52-5d31fd96ec50" providerId="ADAL" clId="{A5DD3D98-F8A5-4048-9007-FF5307883AED}" dt="2021-06-17T21:19:12.564" v="214" actId="167"/>
          <ac:picMkLst>
            <pc:docMk/>
            <pc:sldMk cId="613605320" sldId="2144327923"/>
            <ac:picMk id="31" creationId="{708098D8-BB14-4B33-9F08-1401FC884BF7}"/>
          </ac:picMkLst>
        </pc:picChg>
        <pc:cxnChg chg="add mod">
          <ac:chgData name="karolinaG@thevab.com" userId="c1c08796-a0be-47c6-af52-5d31fd96ec50" providerId="ADAL" clId="{A5DD3D98-F8A5-4048-9007-FF5307883AED}" dt="2021-06-17T21:20:08.168" v="222" actId="208"/>
          <ac:cxnSpMkLst>
            <pc:docMk/>
            <pc:sldMk cId="613605320" sldId="2144327923"/>
            <ac:cxnSpMk id="3" creationId="{35CCF132-609E-41A3-A6A5-F2F5C726B2A1}"/>
          </ac:cxnSpMkLst>
        </pc:cxnChg>
      </pc:sldChg>
      <pc:sldChg chg="addSp modSp mod">
        <pc:chgData name="karolinaG@thevab.com" userId="c1c08796-a0be-47c6-af52-5d31fd96ec50" providerId="ADAL" clId="{A5DD3D98-F8A5-4048-9007-FF5307883AED}" dt="2021-06-17T21:15:27.968" v="175" actId="166"/>
        <pc:sldMkLst>
          <pc:docMk/>
          <pc:sldMk cId="1366114426" sldId="2144327988"/>
        </pc:sldMkLst>
        <pc:spChg chg="mod">
          <ac:chgData name="karolinaG@thevab.com" userId="c1c08796-a0be-47c6-af52-5d31fd96ec50" providerId="ADAL" clId="{A5DD3D98-F8A5-4048-9007-FF5307883AED}" dt="2021-06-17T21:15:14.615" v="171" actId="14100"/>
          <ac:spMkLst>
            <pc:docMk/>
            <pc:sldMk cId="1366114426" sldId="2144327988"/>
            <ac:spMk id="14" creationId="{286926F7-7986-4D57-A7E7-9D65FAA31B93}"/>
          </ac:spMkLst>
        </pc:spChg>
        <pc:spChg chg="add mod ord">
          <ac:chgData name="karolinaG@thevab.com" userId="c1c08796-a0be-47c6-af52-5d31fd96ec50" providerId="ADAL" clId="{A5DD3D98-F8A5-4048-9007-FF5307883AED}" dt="2021-06-17T21:15:27.968" v="175" actId="166"/>
          <ac:spMkLst>
            <pc:docMk/>
            <pc:sldMk cId="1366114426" sldId="2144327988"/>
            <ac:spMk id="28" creationId="{AD6FA672-AC64-4D82-BEC3-7F057B53B195}"/>
          </ac:spMkLst>
        </pc:spChg>
        <pc:spChg chg="add mod ord">
          <ac:chgData name="karolinaG@thevab.com" userId="c1c08796-a0be-47c6-af52-5d31fd96ec50" providerId="ADAL" clId="{A5DD3D98-F8A5-4048-9007-FF5307883AED}" dt="2021-06-17T21:15:06.414" v="169" actId="167"/>
          <ac:spMkLst>
            <pc:docMk/>
            <pc:sldMk cId="1366114426" sldId="2144327988"/>
            <ac:spMk id="30" creationId="{67819482-8072-4534-B7CC-4BFCEE2E8850}"/>
          </ac:spMkLst>
        </pc:spChg>
        <pc:spChg chg="add mod">
          <ac:chgData name="karolinaG@thevab.com" userId="c1c08796-a0be-47c6-af52-5d31fd96ec50" providerId="ADAL" clId="{A5DD3D98-F8A5-4048-9007-FF5307883AED}" dt="2021-06-17T21:15:20.992" v="172"/>
          <ac:spMkLst>
            <pc:docMk/>
            <pc:sldMk cId="1366114426" sldId="2144327988"/>
            <ac:spMk id="31" creationId="{37902C50-4B8E-4F15-81F1-491EB1495362}"/>
          </ac:spMkLst>
        </pc:spChg>
        <pc:picChg chg="add mod">
          <ac:chgData name="karolinaG@thevab.com" userId="c1c08796-a0be-47c6-af52-5d31fd96ec50" providerId="ADAL" clId="{A5DD3D98-F8A5-4048-9007-FF5307883AED}" dt="2021-06-17T21:15:20.992" v="172"/>
          <ac:picMkLst>
            <pc:docMk/>
            <pc:sldMk cId="1366114426" sldId="2144327988"/>
            <ac:picMk id="38" creationId="{23AE66E0-A749-4B17-BEF0-C02C14B0F2FF}"/>
          </ac:picMkLst>
        </pc:picChg>
      </pc:sldChg>
      <pc:sldChg chg="addSp delSp modSp mod ord">
        <pc:chgData name="karolinaG@thevab.com" userId="c1c08796-a0be-47c6-af52-5d31fd96ec50" providerId="ADAL" clId="{A5DD3D98-F8A5-4048-9007-FF5307883AED}" dt="2021-06-17T21:17:39.195" v="207" actId="1035"/>
        <pc:sldMkLst>
          <pc:docMk/>
          <pc:sldMk cId="1192411347" sldId="2144328011"/>
        </pc:sldMkLst>
        <pc:spChg chg="mod">
          <ac:chgData name="karolinaG@thevab.com" userId="c1c08796-a0be-47c6-af52-5d31fd96ec50" providerId="ADAL" clId="{A5DD3D98-F8A5-4048-9007-FF5307883AED}" dt="2021-06-17T21:17:39.195" v="207" actId="1035"/>
          <ac:spMkLst>
            <pc:docMk/>
            <pc:sldMk cId="1192411347" sldId="2144328011"/>
            <ac:spMk id="13" creationId="{542B7503-82AE-4182-8EE6-698D10A038EF}"/>
          </ac:spMkLst>
        </pc:spChg>
        <pc:spChg chg="mod">
          <ac:chgData name="karolinaG@thevab.com" userId="c1c08796-a0be-47c6-af52-5d31fd96ec50" providerId="ADAL" clId="{A5DD3D98-F8A5-4048-9007-FF5307883AED}" dt="2021-06-17T21:16:32.833" v="182" actId="207"/>
          <ac:spMkLst>
            <pc:docMk/>
            <pc:sldMk cId="1192411347" sldId="2144328011"/>
            <ac:spMk id="63" creationId="{95B41D49-AA12-461E-BB55-447E5C603E4B}"/>
          </ac:spMkLst>
        </pc:spChg>
        <pc:spChg chg="mod">
          <ac:chgData name="karolinaG@thevab.com" userId="c1c08796-a0be-47c6-af52-5d31fd96ec50" providerId="ADAL" clId="{A5DD3D98-F8A5-4048-9007-FF5307883AED}" dt="2021-06-17T21:16:32.833" v="182" actId="207"/>
          <ac:spMkLst>
            <pc:docMk/>
            <pc:sldMk cId="1192411347" sldId="2144328011"/>
            <ac:spMk id="64" creationId="{84D2AEC7-225F-49D8-B159-E8D63F86E783}"/>
          </ac:spMkLst>
        </pc:spChg>
        <pc:spChg chg="mod">
          <ac:chgData name="karolinaG@thevab.com" userId="c1c08796-a0be-47c6-af52-5d31fd96ec50" providerId="ADAL" clId="{A5DD3D98-F8A5-4048-9007-FF5307883AED}" dt="2021-06-17T21:16:32.833" v="182" actId="207"/>
          <ac:spMkLst>
            <pc:docMk/>
            <pc:sldMk cId="1192411347" sldId="2144328011"/>
            <ac:spMk id="65" creationId="{589DCC8C-54FF-4D9B-9371-2F88A31C95D4}"/>
          </ac:spMkLst>
        </pc:spChg>
        <pc:spChg chg="mod">
          <ac:chgData name="karolinaG@thevab.com" userId="c1c08796-a0be-47c6-af52-5d31fd96ec50" providerId="ADAL" clId="{A5DD3D98-F8A5-4048-9007-FF5307883AED}" dt="2021-06-17T21:16:32.833" v="182" actId="207"/>
          <ac:spMkLst>
            <pc:docMk/>
            <pc:sldMk cId="1192411347" sldId="2144328011"/>
            <ac:spMk id="66" creationId="{39EC5DFF-E265-4C4F-B534-173E2B29FC6A}"/>
          </ac:spMkLst>
        </pc:spChg>
        <pc:spChg chg="mod">
          <ac:chgData name="karolinaG@thevab.com" userId="c1c08796-a0be-47c6-af52-5d31fd96ec50" providerId="ADAL" clId="{A5DD3D98-F8A5-4048-9007-FF5307883AED}" dt="2021-06-17T21:16:32.833" v="182" actId="207"/>
          <ac:spMkLst>
            <pc:docMk/>
            <pc:sldMk cId="1192411347" sldId="2144328011"/>
            <ac:spMk id="67" creationId="{DAE7B5E6-D8DB-4285-9D2F-E25ADE64A6C2}"/>
          </ac:spMkLst>
        </pc:spChg>
        <pc:spChg chg="mod">
          <ac:chgData name="karolinaG@thevab.com" userId="c1c08796-a0be-47c6-af52-5d31fd96ec50" providerId="ADAL" clId="{A5DD3D98-F8A5-4048-9007-FF5307883AED}" dt="2021-06-17T21:16:32.833" v="182" actId="207"/>
          <ac:spMkLst>
            <pc:docMk/>
            <pc:sldMk cId="1192411347" sldId="2144328011"/>
            <ac:spMk id="68" creationId="{DD646432-1BCB-4D6C-845E-B859EF90A558}"/>
          </ac:spMkLst>
        </pc:spChg>
        <pc:spChg chg="mod">
          <ac:chgData name="karolinaG@thevab.com" userId="c1c08796-a0be-47c6-af52-5d31fd96ec50" providerId="ADAL" clId="{A5DD3D98-F8A5-4048-9007-FF5307883AED}" dt="2021-06-17T21:16:32.833" v="182" actId="207"/>
          <ac:spMkLst>
            <pc:docMk/>
            <pc:sldMk cId="1192411347" sldId="2144328011"/>
            <ac:spMk id="69" creationId="{2C713A94-7314-42C1-A0CB-DFEB0CB92187}"/>
          </ac:spMkLst>
        </pc:spChg>
        <pc:spChg chg="mod">
          <ac:chgData name="karolinaG@thevab.com" userId="c1c08796-a0be-47c6-af52-5d31fd96ec50" providerId="ADAL" clId="{A5DD3D98-F8A5-4048-9007-FF5307883AED}" dt="2021-06-17T21:16:32.833" v="182" actId="207"/>
          <ac:spMkLst>
            <pc:docMk/>
            <pc:sldMk cId="1192411347" sldId="2144328011"/>
            <ac:spMk id="70" creationId="{33278F67-053C-4993-BF5D-21CBCD12CE07}"/>
          </ac:spMkLst>
        </pc:spChg>
        <pc:spChg chg="add del">
          <ac:chgData name="karolinaG@thevab.com" userId="c1c08796-a0be-47c6-af52-5d31fd96ec50" providerId="ADAL" clId="{A5DD3D98-F8A5-4048-9007-FF5307883AED}" dt="2021-06-17T21:16:35.792" v="183" actId="478"/>
          <ac:spMkLst>
            <pc:docMk/>
            <pc:sldMk cId="1192411347" sldId="2144328011"/>
            <ac:spMk id="75" creationId="{82D6268E-B330-43EA-AAB9-A95059088CBC}"/>
          </ac:spMkLst>
        </pc:spChg>
        <pc:spChg chg="mod">
          <ac:chgData name="karolinaG@thevab.com" userId="c1c08796-a0be-47c6-af52-5d31fd96ec50" providerId="ADAL" clId="{A5DD3D98-F8A5-4048-9007-FF5307883AED}" dt="2021-06-17T21:17:39.195" v="207" actId="1035"/>
          <ac:spMkLst>
            <pc:docMk/>
            <pc:sldMk cId="1192411347" sldId="2144328011"/>
            <ac:spMk id="76" creationId="{76E932EA-FAC2-46D3-9607-54A014B19C26}"/>
          </ac:spMkLst>
        </pc:spChg>
        <pc:spChg chg="add del mod">
          <ac:chgData name="karolinaG@thevab.com" userId="c1c08796-a0be-47c6-af52-5d31fd96ec50" providerId="ADAL" clId="{A5DD3D98-F8A5-4048-9007-FF5307883AED}" dt="2021-06-17T21:15:40.474" v="177"/>
          <ac:spMkLst>
            <pc:docMk/>
            <pc:sldMk cId="1192411347" sldId="2144328011"/>
            <ac:spMk id="89" creationId="{63A34A60-1256-42E1-AEAC-97BE81A6E4F7}"/>
          </ac:spMkLst>
        </pc:spChg>
        <pc:spChg chg="add mod ord">
          <ac:chgData name="karolinaG@thevab.com" userId="c1c08796-a0be-47c6-af52-5d31fd96ec50" providerId="ADAL" clId="{A5DD3D98-F8A5-4048-9007-FF5307883AED}" dt="2021-06-17T21:15:51.031" v="179" actId="167"/>
          <ac:spMkLst>
            <pc:docMk/>
            <pc:sldMk cId="1192411347" sldId="2144328011"/>
            <ac:spMk id="101" creationId="{B6A2F697-CC30-4AA3-B49F-50CF1441E405}"/>
          </ac:spMkLst>
        </pc:spChg>
        <pc:spChg chg="add mod ord">
          <ac:chgData name="karolinaG@thevab.com" userId="c1c08796-a0be-47c6-af52-5d31fd96ec50" providerId="ADAL" clId="{A5DD3D98-F8A5-4048-9007-FF5307883AED}" dt="2021-06-17T21:15:51.031" v="179" actId="167"/>
          <ac:spMkLst>
            <pc:docMk/>
            <pc:sldMk cId="1192411347" sldId="2144328011"/>
            <ac:spMk id="102" creationId="{6E04B011-8D12-4E02-A02B-C28F71A9AB27}"/>
          </ac:spMkLst>
        </pc:spChg>
        <pc:picChg chg="add del mod">
          <ac:chgData name="karolinaG@thevab.com" userId="c1c08796-a0be-47c6-af52-5d31fd96ec50" providerId="ADAL" clId="{A5DD3D98-F8A5-4048-9007-FF5307883AED}" dt="2021-06-17T21:15:40.474" v="177"/>
          <ac:picMkLst>
            <pc:docMk/>
            <pc:sldMk cId="1192411347" sldId="2144328011"/>
            <ac:picMk id="99" creationId="{0CF05139-9486-4990-B14A-379F34C5222D}"/>
          </ac:picMkLst>
        </pc:picChg>
        <pc:picChg chg="add mod ord">
          <ac:chgData name="karolinaG@thevab.com" userId="c1c08796-a0be-47c6-af52-5d31fd96ec50" providerId="ADAL" clId="{A5DD3D98-F8A5-4048-9007-FF5307883AED}" dt="2021-06-17T21:15:51.031" v="179" actId="167"/>
          <ac:picMkLst>
            <pc:docMk/>
            <pc:sldMk cId="1192411347" sldId="2144328011"/>
            <ac:picMk id="103" creationId="{15C5A005-EA63-417D-B018-843ACEED0E5B}"/>
          </ac:picMkLst>
        </pc:picChg>
      </pc:sldChg>
      <pc:sldChg chg="del">
        <pc:chgData name="karolinaG@thevab.com" userId="c1c08796-a0be-47c6-af52-5d31fd96ec50" providerId="ADAL" clId="{A5DD3D98-F8A5-4048-9007-FF5307883AED}" dt="2021-06-17T20:16:59.495" v="8" actId="47"/>
        <pc:sldMkLst>
          <pc:docMk/>
          <pc:sldMk cId="2050541791" sldId="2144328075"/>
        </pc:sldMkLst>
      </pc:sldChg>
    </pc:docChg>
  </pc:docChgLst>
  <pc:docChgLst>
    <pc:chgData name="Jason Wiese" userId="4bff8d5b-7de6-4655-b397-69b0afc81113" providerId="ADAL" clId="{A5EC3221-15BA-4495-A2F5-6BF22F43F9BB}"/>
    <pc:docChg chg="undo redo custSel modSld">
      <pc:chgData name="Jason Wiese" userId="4bff8d5b-7de6-4655-b397-69b0afc81113" providerId="ADAL" clId="{A5EC3221-15BA-4495-A2F5-6BF22F43F9BB}" dt="2021-06-22T22:40:06.786" v="1633" actId="20577"/>
      <pc:docMkLst>
        <pc:docMk/>
      </pc:docMkLst>
      <pc:sldChg chg="delSp modSp mod">
        <pc:chgData name="Jason Wiese" userId="4bff8d5b-7de6-4655-b397-69b0afc81113" providerId="ADAL" clId="{A5EC3221-15BA-4495-A2F5-6BF22F43F9BB}" dt="2021-06-22T22:39:11.946" v="1610" actId="1035"/>
        <pc:sldMkLst>
          <pc:docMk/>
          <pc:sldMk cId="3398866906" sldId="2144327363"/>
        </pc:sldMkLst>
        <pc:spChg chg="mod">
          <ac:chgData name="Jason Wiese" userId="4bff8d5b-7de6-4655-b397-69b0afc81113" providerId="ADAL" clId="{A5EC3221-15BA-4495-A2F5-6BF22F43F9BB}" dt="2021-06-22T22:39:11.946" v="1610" actId="1035"/>
          <ac:spMkLst>
            <pc:docMk/>
            <pc:sldMk cId="3398866906" sldId="2144327363"/>
            <ac:spMk id="2" creationId="{644C04C2-5A18-498E-8A8F-E6932D60C2CF}"/>
          </ac:spMkLst>
        </pc:spChg>
        <pc:spChg chg="del">
          <ac:chgData name="Jason Wiese" userId="4bff8d5b-7de6-4655-b397-69b0afc81113" providerId="ADAL" clId="{A5EC3221-15BA-4495-A2F5-6BF22F43F9BB}" dt="2021-06-22T22:37:27.942" v="1495" actId="478"/>
          <ac:spMkLst>
            <pc:docMk/>
            <pc:sldMk cId="3398866906" sldId="2144327363"/>
            <ac:spMk id="26" creationId="{C2FB574B-C3AB-42E4-806A-36DC0FD36636}"/>
          </ac:spMkLst>
        </pc:spChg>
      </pc:sldChg>
      <pc:sldChg chg="addSp delSp modSp mod">
        <pc:chgData name="Jason Wiese" userId="4bff8d5b-7de6-4655-b397-69b0afc81113" providerId="ADAL" clId="{A5EC3221-15BA-4495-A2F5-6BF22F43F9BB}" dt="2021-06-22T22:37:07.795" v="1494" actId="478"/>
        <pc:sldMkLst>
          <pc:docMk/>
          <pc:sldMk cId="3934477638" sldId="2144327552"/>
        </pc:sldMkLst>
        <pc:spChg chg="mod">
          <ac:chgData name="Jason Wiese" userId="4bff8d5b-7de6-4655-b397-69b0afc81113" providerId="ADAL" clId="{A5EC3221-15BA-4495-A2F5-6BF22F43F9BB}" dt="2021-06-22T22:36:54.752" v="1493" actId="20577"/>
          <ac:spMkLst>
            <pc:docMk/>
            <pc:sldMk cId="3934477638" sldId="2144327552"/>
            <ac:spMk id="4" creationId="{3ED54650-E124-0942-8B03-A438165B55A6}"/>
          </ac:spMkLst>
        </pc:spChg>
        <pc:spChg chg="del">
          <ac:chgData name="Jason Wiese" userId="4bff8d5b-7de6-4655-b397-69b0afc81113" providerId="ADAL" clId="{A5EC3221-15BA-4495-A2F5-6BF22F43F9BB}" dt="2021-06-22T22:33:42.808" v="1375" actId="478"/>
          <ac:spMkLst>
            <pc:docMk/>
            <pc:sldMk cId="3934477638" sldId="2144327552"/>
            <ac:spMk id="27" creationId="{72CB8478-683D-4839-814B-E5DE08537BE3}"/>
          </ac:spMkLst>
        </pc:spChg>
        <pc:spChg chg="add del mod">
          <ac:chgData name="Jason Wiese" userId="4bff8d5b-7de6-4655-b397-69b0afc81113" providerId="ADAL" clId="{A5EC3221-15BA-4495-A2F5-6BF22F43F9BB}" dt="2021-06-22T22:37:07.795" v="1494" actId="478"/>
          <ac:spMkLst>
            <pc:docMk/>
            <pc:sldMk cId="3934477638" sldId="2144327552"/>
            <ac:spMk id="28" creationId="{F3C94798-7C15-4C74-AB26-D50ED0955F70}"/>
          </ac:spMkLst>
        </pc:spChg>
      </pc:sldChg>
      <pc:sldChg chg="modSp mod">
        <pc:chgData name="Jason Wiese" userId="4bff8d5b-7de6-4655-b397-69b0afc81113" providerId="ADAL" clId="{A5EC3221-15BA-4495-A2F5-6BF22F43F9BB}" dt="2021-06-22T22:40:06.786" v="1633" actId="20577"/>
        <pc:sldMkLst>
          <pc:docMk/>
          <pc:sldMk cId="1973499013" sldId="2144327585"/>
        </pc:sldMkLst>
        <pc:spChg chg="mod">
          <ac:chgData name="Jason Wiese" userId="4bff8d5b-7de6-4655-b397-69b0afc81113" providerId="ADAL" clId="{A5EC3221-15BA-4495-A2F5-6BF22F43F9BB}" dt="2021-06-22T22:40:06.786" v="1633" actId="20577"/>
          <ac:spMkLst>
            <pc:docMk/>
            <pc:sldMk cId="1973499013" sldId="2144327585"/>
            <ac:spMk id="6" creationId="{00EAE3FC-6699-4AB3-BC26-FE256860207C}"/>
          </ac:spMkLst>
        </pc:spChg>
      </pc:sldChg>
      <pc:sldChg chg="modSp mod">
        <pc:chgData name="Jason Wiese" userId="4bff8d5b-7de6-4655-b397-69b0afc81113" providerId="ADAL" clId="{A5EC3221-15BA-4495-A2F5-6BF22F43F9BB}" dt="2021-06-22T22:03:22.215" v="28" actId="20577"/>
        <pc:sldMkLst>
          <pc:docMk/>
          <pc:sldMk cId="4089185269" sldId="2144327639"/>
        </pc:sldMkLst>
        <pc:spChg chg="mod">
          <ac:chgData name="Jason Wiese" userId="4bff8d5b-7de6-4655-b397-69b0afc81113" providerId="ADAL" clId="{A5EC3221-15BA-4495-A2F5-6BF22F43F9BB}" dt="2021-06-22T22:03:22.215" v="28" actId="20577"/>
          <ac:spMkLst>
            <pc:docMk/>
            <pc:sldMk cId="4089185269" sldId="2144327639"/>
            <ac:spMk id="24" creationId="{FE51337C-7111-4FDD-BD9E-AAF8EAD4F674}"/>
          </ac:spMkLst>
        </pc:spChg>
      </pc:sldChg>
      <pc:sldChg chg="modSp mod">
        <pc:chgData name="Jason Wiese" userId="4bff8d5b-7de6-4655-b397-69b0afc81113" providerId="ADAL" clId="{A5EC3221-15BA-4495-A2F5-6BF22F43F9BB}" dt="2021-06-22T22:16:05.775" v="927" actId="20577"/>
        <pc:sldMkLst>
          <pc:docMk/>
          <pc:sldMk cId="2474325738" sldId="2144327787"/>
        </pc:sldMkLst>
        <pc:spChg chg="mod">
          <ac:chgData name="Jason Wiese" userId="4bff8d5b-7de6-4655-b397-69b0afc81113" providerId="ADAL" clId="{A5EC3221-15BA-4495-A2F5-6BF22F43F9BB}" dt="2021-06-22T22:16:05.775" v="927" actId="20577"/>
          <ac:spMkLst>
            <pc:docMk/>
            <pc:sldMk cId="2474325738" sldId="2144327787"/>
            <ac:spMk id="16" creationId="{8F9DBFDA-A02A-46DE-AC63-7627C2133E8D}"/>
          </ac:spMkLst>
        </pc:spChg>
      </pc:sldChg>
      <pc:sldChg chg="addSp delSp modSp mod">
        <pc:chgData name="Jason Wiese" userId="4bff8d5b-7de6-4655-b397-69b0afc81113" providerId="ADAL" clId="{A5EC3221-15BA-4495-A2F5-6BF22F43F9BB}" dt="2021-06-22T22:32:52.251" v="1374" actId="1037"/>
        <pc:sldMkLst>
          <pc:docMk/>
          <pc:sldMk cId="1095677421" sldId="2144327797"/>
        </pc:sldMkLst>
        <pc:spChg chg="add del mod">
          <ac:chgData name="Jason Wiese" userId="4bff8d5b-7de6-4655-b397-69b0afc81113" providerId="ADAL" clId="{A5EC3221-15BA-4495-A2F5-6BF22F43F9BB}" dt="2021-06-22T22:23:04.526" v="1003" actId="1582"/>
          <ac:spMkLst>
            <pc:docMk/>
            <pc:sldMk cId="1095677421" sldId="2144327797"/>
            <ac:spMk id="6" creationId="{53E1AB50-B0B6-4C00-8349-88135B6808C7}"/>
          </ac:spMkLst>
        </pc:spChg>
        <pc:spChg chg="mod">
          <ac:chgData name="Jason Wiese" userId="4bff8d5b-7de6-4655-b397-69b0afc81113" providerId="ADAL" clId="{A5EC3221-15BA-4495-A2F5-6BF22F43F9BB}" dt="2021-06-22T22:24:13.704" v="1212" actId="1038"/>
          <ac:spMkLst>
            <pc:docMk/>
            <pc:sldMk cId="1095677421" sldId="2144327797"/>
            <ac:spMk id="12" creationId="{E0FE6922-ADCF-4427-B635-6947F28C34B9}"/>
          </ac:spMkLst>
        </pc:spChg>
        <pc:spChg chg="mod">
          <ac:chgData name="Jason Wiese" userId="4bff8d5b-7de6-4655-b397-69b0afc81113" providerId="ADAL" clId="{A5EC3221-15BA-4495-A2F5-6BF22F43F9BB}" dt="2021-06-22T22:24:13.704" v="1212" actId="1038"/>
          <ac:spMkLst>
            <pc:docMk/>
            <pc:sldMk cId="1095677421" sldId="2144327797"/>
            <ac:spMk id="17" creationId="{577455D6-BE48-49BA-9591-5AF43283F5B8}"/>
          </ac:spMkLst>
        </pc:spChg>
        <pc:spChg chg="del">
          <ac:chgData name="Jason Wiese" userId="4bff8d5b-7de6-4655-b397-69b0afc81113" providerId="ADAL" clId="{A5EC3221-15BA-4495-A2F5-6BF22F43F9BB}" dt="2021-06-22T22:21:44.789" v="992" actId="478"/>
          <ac:spMkLst>
            <pc:docMk/>
            <pc:sldMk cId="1095677421" sldId="2144327797"/>
            <ac:spMk id="19" creationId="{08666B39-C43E-4EBE-8E81-5AEF0C3F197A}"/>
          </ac:spMkLst>
        </pc:spChg>
        <pc:spChg chg="mod">
          <ac:chgData name="Jason Wiese" userId="4bff8d5b-7de6-4655-b397-69b0afc81113" providerId="ADAL" clId="{A5EC3221-15BA-4495-A2F5-6BF22F43F9BB}" dt="2021-06-22T22:21:02.837" v="991" actId="20577"/>
          <ac:spMkLst>
            <pc:docMk/>
            <pc:sldMk cId="1095677421" sldId="2144327797"/>
            <ac:spMk id="21" creationId="{DF883384-F7AA-4B04-A25D-AC131CEE1611}"/>
          </ac:spMkLst>
        </pc:spChg>
        <pc:spChg chg="add del mod">
          <ac:chgData name="Jason Wiese" userId="4bff8d5b-7de6-4655-b397-69b0afc81113" providerId="ADAL" clId="{A5EC3221-15BA-4495-A2F5-6BF22F43F9BB}" dt="2021-06-22T22:24:04.398" v="1186" actId="478"/>
          <ac:spMkLst>
            <pc:docMk/>
            <pc:sldMk cId="1095677421" sldId="2144327797"/>
            <ac:spMk id="22" creationId="{B374D713-6440-43B0-BBA1-9F5DF0EFCB9E}"/>
          </ac:spMkLst>
        </pc:spChg>
        <pc:spChg chg="add mod">
          <ac:chgData name="Jason Wiese" userId="4bff8d5b-7de6-4655-b397-69b0afc81113" providerId="ADAL" clId="{A5EC3221-15BA-4495-A2F5-6BF22F43F9BB}" dt="2021-06-22T22:25:19.089" v="1309" actId="114"/>
          <ac:spMkLst>
            <pc:docMk/>
            <pc:sldMk cId="1095677421" sldId="2144327797"/>
            <ac:spMk id="24" creationId="{85641A7E-C78D-45FF-A369-581AF51BF33C}"/>
          </ac:spMkLst>
        </pc:spChg>
        <pc:spChg chg="add mod">
          <ac:chgData name="Jason Wiese" userId="4bff8d5b-7de6-4655-b397-69b0afc81113" providerId="ADAL" clId="{A5EC3221-15BA-4495-A2F5-6BF22F43F9BB}" dt="2021-06-22T22:29:10.443" v="1314" actId="3626"/>
          <ac:spMkLst>
            <pc:docMk/>
            <pc:sldMk cId="1095677421" sldId="2144327797"/>
            <ac:spMk id="25" creationId="{2E2C8E1E-8F57-4324-AF97-A96299D94944}"/>
          </ac:spMkLst>
        </pc:spChg>
        <pc:graphicFrameChg chg="mod">
          <ac:chgData name="Jason Wiese" userId="4bff8d5b-7de6-4655-b397-69b0afc81113" providerId="ADAL" clId="{A5EC3221-15BA-4495-A2F5-6BF22F43F9BB}" dt="2021-06-22T22:24:13.704" v="1212" actId="1038"/>
          <ac:graphicFrameMkLst>
            <pc:docMk/>
            <pc:sldMk cId="1095677421" sldId="2144327797"/>
            <ac:graphicFrameMk id="13" creationId="{4E3805BE-D44E-40BC-984C-A4B32AE98821}"/>
          </ac:graphicFrameMkLst>
        </pc:graphicFrameChg>
        <pc:picChg chg="mod">
          <ac:chgData name="Jason Wiese" userId="4bff8d5b-7de6-4655-b397-69b0afc81113" providerId="ADAL" clId="{A5EC3221-15BA-4495-A2F5-6BF22F43F9BB}" dt="2021-06-22T22:24:13.704" v="1212" actId="1038"/>
          <ac:picMkLst>
            <pc:docMk/>
            <pc:sldMk cId="1095677421" sldId="2144327797"/>
            <ac:picMk id="14" creationId="{5E750CC9-3F02-447B-B73F-4B57612246FE}"/>
          </ac:picMkLst>
        </pc:picChg>
        <pc:picChg chg="mod">
          <ac:chgData name="Jason Wiese" userId="4bff8d5b-7de6-4655-b397-69b0afc81113" providerId="ADAL" clId="{A5EC3221-15BA-4495-A2F5-6BF22F43F9BB}" dt="2021-06-22T22:24:13.704" v="1212" actId="1038"/>
          <ac:picMkLst>
            <pc:docMk/>
            <pc:sldMk cId="1095677421" sldId="2144327797"/>
            <ac:picMk id="15" creationId="{20C1367C-E11E-4223-B7A5-BF191C3D1604}"/>
          </ac:picMkLst>
        </pc:picChg>
        <pc:picChg chg="mod">
          <ac:chgData name="Jason Wiese" userId="4bff8d5b-7de6-4655-b397-69b0afc81113" providerId="ADAL" clId="{A5EC3221-15BA-4495-A2F5-6BF22F43F9BB}" dt="2021-06-22T22:24:13.704" v="1212" actId="1038"/>
          <ac:picMkLst>
            <pc:docMk/>
            <pc:sldMk cId="1095677421" sldId="2144327797"/>
            <ac:picMk id="16" creationId="{C9C01F48-1567-4EA8-8AC8-37098379806B}"/>
          </ac:picMkLst>
        </pc:picChg>
        <pc:picChg chg="add mod">
          <ac:chgData name="Jason Wiese" userId="4bff8d5b-7de6-4655-b397-69b0afc81113" providerId="ADAL" clId="{A5EC3221-15BA-4495-A2F5-6BF22F43F9BB}" dt="2021-06-22T22:29:52.417" v="1318" actId="14100"/>
          <ac:picMkLst>
            <pc:docMk/>
            <pc:sldMk cId="1095677421" sldId="2144327797"/>
            <ac:picMk id="26" creationId="{A4A0B38D-C46C-42A1-9F63-08173B52C3B3}"/>
          </ac:picMkLst>
        </pc:picChg>
        <pc:picChg chg="add mod">
          <ac:chgData name="Jason Wiese" userId="4bff8d5b-7de6-4655-b397-69b0afc81113" providerId="ADAL" clId="{A5EC3221-15BA-4495-A2F5-6BF22F43F9BB}" dt="2021-06-22T22:31:45.073" v="1351" actId="1076"/>
          <ac:picMkLst>
            <pc:docMk/>
            <pc:sldMk cId="1095677421" sldId="2144327797"/>
            <ac:picMk id="29" creationId="{396C8CE4-AD87-4532-9422-A081A116A2ED}"/>
          </ac:picMkLst>
        </pc:picChg>
        <pc:picChg chg="add mod">
          <ac:chgData name="Jason Wiese" userId="4bff8d5b-7de6-4655-b397-69b0afc81113" providerId="ADAL" clId="{A5EC3221-15BA-4495-A2F5-6BF22F43F9BB}" dt="2021-06-22T22:31:55.639" v="1356" actId="1076"/>
          <ac:picMkLst>
            <pc:docMk/>
            <pc:sldMk cId="1095677421" sldId="2144327797"/>
            <ac:picMk id="30" creationId="{FB3F6475-1641-49D6-92BA-562BFF189FAC}"/>
          </ac:picMkLst>
        </pc:picChg>
        <pc:picChg chg="add mod">
          <ac:chgData name="Jason Wiese" userId="4bff8d5b-7de6-4655-b397-69b0afc81113" providerId="ADAL" clId="{A5EC3221-15BA-4495-A2F5-6BF22F43F9BB}" dt="2021-06-22T22:31:58.465" v="1357" actId="1076"/>
          <ac:picMkLst>
            <pc:docMk/>
            <pc:sldMk cId="1095677421" sldId="2144327797"/>
            <ac:picMk id="31" creationId="{74E74BAC-FF71-4101-B3DF-A9FDB3E823B0}"/>
          </ac:picMkLst>
        </pc:picChg>
        <pc:picChg chg="add mod">
          <ac:chgData name="Jason Wiese" userId="4bff8d5b-7de6-4655-b397-69b0afc81113" providerId="ADAL" clId="{A5EC3221-15BA-4495-A2F5-6BF22F43F9BB}" dt="2021-06-22T22:31:51.861" v="1354" actId="1076"/>
          <ac:picMkLst>
            <pc:docMk/>
            <pc:sldMk cId="1095677421" sldId="2144327797"/>
            <ac:picMk id="32" creationId="{5FFA97F0-B32B-4F5E-B39A-D9F7B7C3B6B2}"/>
          </ac:picMkLst>
        </pc:picChg>
        <pc:picChg chg="add mod">
          <ac:chgData name="Jason Wiese" userId="4bff8d5b-7de6-4655-b397-69b0afc81113" providerId="ADAL" clId="{A5EC3221-15BA-4495-A2F5-6BF22F43F9BB}" dt="2021-06-22T22:32:04.871" v="1361" actId="1076"/>
          <ac:picMkLst>
            <pc:docMk/>
            <pc:sldMk cId="1095677421" sldId="2144327797"/>
            <ac:picMk id="33" creationId="{B71AAAE1-6B9D-4127-8300-1FCA488E7766}"/>
          </ac:picMkLst>
        </pc:picChg>
        <pc:picChg chg="add mod">
          <ac:chgData name="Jason Wiese" userId="4bff8d5b-7de6-4655-b397-69b0afc81113" providerId="ADAL" clId="{A5EC3221-15BA-4495-A2F5-6BF22F43F9BB}" dt="2021-06-22T22:32:02.021" v="1359" actId="1076"/>
          <ac:picMkLst>
            <pc:docMk/>
            <pc:sldMk cId="1095677421" sldId="2144327797"/>
            <ac:picMk id="34" creationId="{1EB4DF4D-91C9-4575-AB3C-49057407446D}"/>
          </ac:picMkLst>
        </pc:picChg>
        <pc:picChg chg="add mod">
          <ac:chgData name="Jason Wiese" userId="4bff8d5b-7de6-4655-b397-69b0afc81113" providerId="ADAL" clId="{A5EC3221-15BA-4495-A2F5-6BF22F43F9BB}" dt="2021-06-22T22:31:46.753" v="1352" actId="1076"/>
          <ac:picMkLst>
            <pc:docMk/>
            <pc:sldMk cId="1095677421" sldId="2144327797"/>
            <ac:picMk id="35" creationId="{6D0B8D1A-2C91-416F-83A3-99B31072FB64}"/>
          </ac:picMkLst>
        </pc:picChg>
        <pc:picChg chg="add mod">
          <ac:chgData name="Jason Wiese" userId="4bff8d5b-7de6-4655-b397-69b0afc81113" providerId="ADAL" clId="{A5EC3221-15BA-4495-A2F5-6BF22F43F9BB}" dt="2021-06-22T22:32:03.709" v="1360" actId="1076"/>
          <ac:picMkLst>
            <pc:docMk/>
            <pc:sldMk cId="1095677421" sldId="2144327797"/>
            <ac:picMk id="36" creationId="{522C9FDB-D0CA-4D55-8AFF-364A2E769AD2}"/>
          </ac:picMkLst>
        </pc:picChg>
        <pc:picChg chg="add mod">
          <ac:chgData name="Jason Wiese" userId="4bff8d5b-7de6-4655-b397-69b0afc81113" providerId="ADAL" clId="{A5EC3221-15BA-4495-A2F5-6BF22F43F9BB}" dt="2021-06-22T22:31:59.841" v="1358" actId="1076"/>
          <ac:picMkLst>
            <pc:docMk/>
            <pc:sldMk cId="1095677421" sldId="2144327797"/>
            <ac:picMk id="37" creationId="{EC204D2C-D78D-46A3-8157-6A388DF9AD60}"/>
          </ac:picMkLst>
        </pc:picChg>
        <pc:picChg chg="add mod">
          <ac:chgData name="Jason Wiese" userId="4bff8d5b-7de6-4655-b397-69b0afc81113" providerId="ADAL" clId="{A5EC3221-15BA-4495-A2F5-6BF22F43F9BB}" dt="2021-06-22T22:32:13.125" v="1365" actId="1076"/>
          <ac:picMkLst>
            <pc:docMk/>
            <pc:sldMk cId="1095677421" sldId="2144327797"/>
            <ac:picMk id="38" creationId="{6C1432F6-BBEA-4FF4-A239-F054E57D505C}"/>
          </ac:picMkLst>
        </pc:picChg>
        <pc:picChg chg="add mod">
          <ac:chgData name="Jason Wiese" userId="4bff8d5b-7de6-4655-b397-69b0afc81113" providerId="ADAL" clId="{A5EC3221-15BA-4495-A2F5-6BF22F43F9BB}" dt="2021-06-22T22:32:10.242" v="1364" actId="1076"/>
          <ac:picMkLst>
            <pc:docMk/>
            <pc:sldMk cId="1095677421" sldId="2144327797"/>
            <ac:picMk id="39" creationId="{8A224322-1753-4ECF-9A1F-F98D92651E8A}"/>
          </ac:picMkLst>
        </pc:picChg>
        <pc:picChg chg="add mod">
          <ac:chgData name="Jason Wiese" userId="4bff8d5b-7de6-4655-b397-69b0afc81113" providerId="ADAL" clId="{A5EC3221-15BA-4495-A2F5-6BF22F43F9BB}" dt="2021-06-22T22:32:07.281" v="1362" actId="1076"/>
          <ac:picMkLst>
            <pc:docMk/>
            <pc:sldMk cId="1095677421" sldId="2144327797"/>
            <ac:picMk id="40" creationId="{EF83925D-BA74-48BF-8E56-01E7F3CDAD59}"/>
          </ac:picMkLst>
        </pc:picChg>
        <pc:picChg chg="add del mod">
          <ac:chgData name="Jason Wiese" userId="4bff8d5b-7de6-4655-b397-69b0afc81113" providerId="ADAL" clId="{A5EC3221-15BA-4495-A2F5-6BF22F43F9BB}" dt="2021-06-22T22:32:27.638" v="1368" actId="478"/>
          <ac:picMkLst>
            <pc:docMk/>
            <pc:sldMk cId="1095677421" sldId="2144327797"/>
            <ac:picMk id="41" creationId="{6DF08D07-00E2-444A-8B5A-C5B7F4FB8E6F}"/>
          </ac:picMkLst>
        </pc:picChg>
        <pc:picChg chg="add mod">
          <ac:chgData name="Jason Wiese" userId="4bff8d5b-7de6-4655-b397-69b0afc81113" providerId="ADAL" clId="{A5EC3221-15BA-4495-A2F5-6BF22F43F9BB}" dt="2021-06-22T22:32:52.251" v="1374" actId="1037"/>
          <ac:picMkLst>
            <pc:docMk/>
            <pc:sldMk cId="1095677421" sldId="2144327797"/>
            <ac:picMk id="42" creationId="{F5899FA7-2752-4D9E-A214-5AAB61FD92CD}"/>
          </ac:picMkLst>
        </pc:picChg>
      </pc:sldChg>
      <pc:sldChg chg="addSp delSp modSp mod">
        <pc:chgData name="Jason Wiese" userId="4bff8d5b-7de6-4655-b397-69b0afc81113" providerId="ADAL" clId="{A5EC3221-15BA-4495-A2F5-6BF22F43F9BB}" dt="2021-06-22T22:09:08.485" v="465" actId="478"/>
        <pc:sldMkLst>
          <pc:docMk/>
          <pc:sldMk cId="2362359144" sldId="2144327899"/>
        </pc:sldMkLst>
        <pc:spChg chg="mod">
          <ac:chgData name="Jason Wiese" userId="4bff8d5b-7de6-4655-b397-69b0afc81113" providerId="ADAL" clId="{A5EC3221-15BA-4495-A2F5-6BF22F43F9BB}" dt="2021-06-22T22:08:58.365" v="464" actId="20577"/>
          <ac:spMkLst>
            <pc:docMk/>
            <pc:sldMk cId="2362359144" sldId="2144327899"/>
            <ac:spMk id="19" creationId="{D1DCF2E9-075B-455B-9FA0-0D889BA8CCF7}"/>
          </ac:spMkLst>
        </pc:spChg>
        <pc:spChg chg="add del mod">
          <ac:chgData name="Jason Wiese" userId="4bff8d5b-7de6-4655-b397-69b0afc81113" providerId="ADAL" clId="{A5EC3221-15BA-4495-A2F5-6BF22F43F9BB}" dt="2021-06-22T22:09:08.485" v="465" actId="478"/>
          <ac:spMkLst>
            <pc:docMk/>
            <pc:sldMk cId="2362359144" sldId="2144327899"/>
            <ac:spMk id="34" creationId="{320AFAFC-07CA-4FC1-9F64-193E34B225A7}"/>
          </ac:spMkLst>
        </pc:spChg>
        <pc:spChg chg="add del mod">
          <ac:chgData name="Jason Wiese" userId="4bff8d5b-7de6-4655-b397-69b0afc81113" providerId="ADAL" clId="{A5EC3221-15BA-4495-A2F5-6BF22F43F9BB}" dt="2021-06-22T22:09:08.485" v="465" actId="478"/>
          <ac:spMkLst>
            <pc:docMk/>
            <pc:sldMk cId="2362359144" sldId="2144327899"/>
            <ac:spMk id="35" creationId="{2194F0D9-65B9-49FE-847F-67D46CDF3646}"/>
          </ac:spMkLst>
        </pc:spChg>
      </pc:sldChg>
      <pc:sldChg chg="modSp mod">
        <pc:chgData name="Jason Wiese" userId="4bff8d5b-7de6-4655-b397-69b0afc81113" providerId="ADAL" clId="{A5EC3221-15BA-4495-A2F5-6BF22F43F9BB}" dt="2021-06-22T22:19:13.218" v="950" actId="1035"/>
        <pc:sldMkLst>
          <pc:docMk/>
          <pc:sldMk cId="613605320" sldId="2144327923"/>
        </pc:sldMkLst>
        <pc:spChg chg="mod">
          <ac:chgData name="Jason Wiese" userId="4bff8d5b-7de6-4655-b397-69b0afc81113" providerId="ADAL" clId="{A5EC3221-15BA-4495-A2F5-6BF22F43F9BB}" dt="2021-06-22T22:19:13.218" v="950" actId="1035"/>
          <ac:spMkLst>
            <pc:docMk/>
            <pc:sldMk cId="613605320" sldId="2144327923"/>
            <ac:spMk id="10" creationId="{1F5544B4-64B7-4E00-A1B6-76422658B8ED}"/>
          </ac:spMkLst>
        </pc:spChg>
      </pc:sldChg>
      <pc:sldChg chg="addSp delSp modSp mod">
        <pc:chgData name="Jason Wiese" userId="4bff8d5b-7de6-4655-b397-69b0afc81113" providerId="ADAL" clId="{A5EC3221-15BA-4495-A2F5-6BF22F43F9BB}" dt="2021-06-22T22:13:14.630" v="800" actId="478"/>
        <pc:sldMkLst>
          <pc:docMk/>
          <pc:sldMk cId="1366114426" sldId="2144327988"/>
        </pc:sldMkLst>
        <pc:spChg chg="mod">
          <ac:chgData name="Jason Wiese" userId="4bff8d5b-7de6-4655-b397-69b0afc81113" providerId="ADAL" clId="{A5EC3221-15BA-4495-A2F5-6BF22F43F9BB}" dt="2021-06-22T22:13:01.026" v="798" actId="14100"/>
          <ac:spMkLst>
            <pc:docMk/>
            <pc:sldMk cId="1366114426" sldId="2144327988"/>
            <ac:spMk id="14" creationId="{286926F7-7986-4D57-A7E7-9D65FAA31B93}"/>
          </ac:spMkLst>
        </pc:spChg>
        <pc:spChg chg="add del mod">
          <ac:chgData name="Jason Wiese" userId="4bff8d5b-7de6-4655-b397-69b0afc81113" providerId="ADAL" clId="{A5EC3221-15BA-4495-A2F5-6BF22F43F9BB}" dt="2021-06-22T22:13:10.933" v="799" actId="478"/>
          <ac:spMkLst>
            <pc:docMk/>
            <pc:sldMk cId="1366114426" sldId="2144327988"/>
            <ac:spMk id="38" creationId="{6AE7A09A-B173-408D-BCFE-C3ADB5CE5359}"/>
          </ac:spMkLst>
        </pc:spChg>
        <pc:spChg chg="add del mod">
          <ac:chgData name="Jason Wiese" userId="4bff8d5b-7de6-4655-b397-69b0afc81113" providerId="ADAL" clId="{A5EC3221-15BA-4495-A2F5-6BF22F43F9BB}" dt="2021-06-22T22:13:14.630" v="800" actId="478"/>
          <ac:spMkLst>
            <pc:docMk/>
            <pc:sldMk cId="1366114426" sldId="2144327988"/>
            <ac:spMk id="43" creationId="{98F38A2F-6290-412B-8997-94EE8BD6384F}"/>
          </ac:spMkLst>
        </pc:spChg>
      </pc:sldChg>
      <pc:sldChg chg="delSp modSp mod">
        <pc:chgData name="Jason Wiese" userId="4bff8d5b-7de6-4655-b397-69b0afc81113" providerId="ADAL" clId="{A5EC3221-15BA-4495-A2F5-6BF22F43F9BB}" dt="2021-06-22T22:14:13.735" v="857" actId="1036"/>
        <pc:sldMkLst>
          <pc:docMk/>
          <pc:sldMk cId="1192411347" sldId="2144328011"/>
        </pc:sldMkLst>
        <pc:spChg chg="mod">
          <ac:chgData name="Jason Wiese" userId="4bff8d5b-7de6-4655-b397-69b0afc81113" providerId="ADAL" clId="{A5EC3221-15BA-4495-A2F5-6BF22F43F9BB}" dt="2021-06-22T22:14:13.735" v="857" actId="1036"/>
          <ac:spMkLst>
            <pc:docMk/>
            <pc:sldMk cId="1192411347" sldId="2144328011"/>
            <ac:spMk id="13" creationId="{542B7503-82AE-4182-8EE6-698D10A038EF}"/>
          </ac:spMkLst>
        </pc:spChg>
        <pc:spChg chg="del">
          <ac:chgData name="Jason Wiese" userId="4bff8d5b-7de6-4655-b397-69b0afc81113" providerId="ADAL" clId="{A5EC3221-15BA-4495-A2F5-6BF22F43F9BB}" dt="2021-06-22T22:14:07.477" v="850" actId="478"/>
          <ac:spMkLst>
            <pc:docMk/>
            <pc:sldMk cId="1192411347" sldId="2144328011"/>
            <ac:spMk id="76" creationId="{76E932EA-FAC2-46D3-9607-54A014B19C26}"/>
          </ac:spMkLst>
        </pc:spChg>
      </pc:sldChg>
    </pc:docChg>
  </pc:docChgLst>
  <pc:docChgLst>
    <pc:chgData name="Karolina Guillen" userId="c1c08796-a0be-47c6-af52-5d31fd96ec50" providerId="ADAL" clId="{63A0D064-82DF-40F0-98F7-6D602E07E240}"/>
    <pc:docChg chg="modSld">
      <pc:chgData name="Karolina Guillen" userId="c1c08796-a0be-47c6-af52-5d31fd96ec50" providerId="ADAL" clId="{63A0D064-82DF-40F0-98F7-6D602E07E240}" dt="2021-06-21T15:49:48.135" v="33" actId="14100"/>
      <pc:docMkLst>
        <pc:docMk/>
      </pc:docMkLst>
      <pc:sldChg chg="modSp mod">
        <pc:chgData name="Karolina Guillen" userId="c1c08796-a0be-47c6-af52-5d31fd96ec50" providerId="ADAL" clId="{63A0D064-82DF-40F0-98F7-6D602E07E240}" dt="2021-06-21T15:49:48.135" v="33" actId="14100"/>
        <pc:sldMkLst>
          <pc:docMk/>
          <pc:sldMk cId="1973499013" sldId="2144327585"/>
        </pc:sldMkLst>
        <pc:spChg chg="mod">
          <ac:chgData name="Karolina Guillen" userId="c1c08796-a0be-47c6-af52-5d31fd96ec50" providerId="ADAL" clId="{63A0D064-82DF-40F0-98F7-6D602E07E240}" dt="2021-06-21T15:49:48.135" v="33" actId="14100"/>
          <ac:spMkLst>
            <pc:docMk/>
            <pc:sldMk cId="1973499013" sldId="2144327585"/>
            <ac:spMk id="7" creationId="{E054AC0E-E112-4EF4-84DB-9B97DE69B281}"/>
          </ac:spMkLst>
        </pc:spChg>
        <pc:spChg chg="mod">
          <ac:chgData name="Karolina Guillen" userId="c1c08796-a0be-47c6-af52-5d31fd96ec50" providerId="ADAL" clId="{63A0D064-82DF-40F0-98F7-6D602E07E240}" dt="2021-06-21T15:49:20.866" v="2" actId="14100"/>
          <ac:spMkLst>
            <pc:docMk/>
            <pc:sldMk cId="1973499013" sldId="2144327585"/>
            <ac:spMk id="12" creationId="{D55DE4A7-E9BC-4D2C-8830-77004B023208}"/>
          </ac:spMkLst>
        </pc:spChg>
        <pc:spChg chg="mod">
          <ac:chgData name="Karolina Guillen" userId="c1c08796-a0be-47c6-af52-5d31fd96ec50" providerId="ADAL" clId="{63A0D064-82DF-40F0-98F7-6D602E07E240}" dt="2021-06-21T15:49:27.789" v="31" actId="1035"/>
          <ac:spMkLst>
            <pc:docMk/>
            <pc:sldMk cId="1973499013" sldId="2144327585"/>
            <ac:spMk id="17" creationId="{0C201B4D-2F96-4012-AE42-9883F0B0AB79}"/>
          </ac:spMkLst>
        </pc:spChg>
      </pc:sldChg>
    </pc:docChg>
  </pc:docChgLst>
  <pc:docChgLst>
    <pc:chgData name="Karolina Guillen" userId="c1c08796-a0be-47c6-af52-5d31fd96ec50" providerId="ADAL" clId="{94655A56-C120-4E14-9D6E-9B42C01477BB}"/>
    <pc:docChg chg="undo custSel modSld">
      <pc:chgData name="Karolina Guillen" userId="c1c08796-a0be-47c6-af52-5d31fd96ec50" providerId="ADAL" clId="{94655A56-C120-4E14-9D6E-9B42C01477BB}" dt="2021-06-23T00:10:55.215" v="223" actId="1035"/>
      <pc:docMkLst>
        <pc:docMk/>
      </pc:docMkLst>
      <pc:sldChg chg="addSp delSp modSp mod">
        <pc:chgData name="Karolina Guillen" userId="c1c08796-a0be-47c6-af52-5d31fd96ec50" providerId="ADAL" clId="{94655A56-C120-4E14-9D6E-9B42C01477BB}" dt="2021-06-23T00:10:55.215" v="223" actId="1035"/>
        <pc:sldMkLst>
          <pc:docMk/>
          <pc:sldMk cId="3934477638" sldId="2144327552"/>
        </pc:sldMkLst>
        <pc:spChg chg="add mod">
          <ac:chgData name="Karolina Guillen" userId="c1c08796-a0be-47c6-af52-5d31fd96ec50" providerId="ADAL" clId="{94655A56-C120-4E14-9D6E-9B42C01477BB}" dt="2021-06-23T00:10:49.692" v="216" actId="1038"/>
          <ac:spMkLst>
            <pc:docMk/>
            <pc:sldMk cId="3934477638" sldId="2144327552"/>
            <ac:spMk id="2" creationId="{A327E8D1-2479-4E7B-9189-28B901D93C4F}"/>
          </ac:spMkLst>
        </pc:spChg>
        <pc:spChg chg="add mod">
          <ac:chgData name="Karolina Guillen" userId="c1c08796-a0be-47c6-af52-5d31fd96ec50" providerId="ADAL" clId="{94655A56-C120-4E14-9D6E-9B42C01477BB}" dt="2021-06-23T00:10:49.692" v="216" actId="1038"/>
          <ac:spMkLst>
            <pc:docMk/>
            <pc:sldMk cId="3934477638" sldId="2144327552"/>
            <ac:spMk id="5" creationId="{A76F54B8-10E5-46D2-A721-965538CC0311}"/>
          </ac:spMkLst>
        </pc:spChg>
        <pc:spChg chg="add mod">
          <ac:chgData name="Karolina Guillen" userId="c1c08796-a0be-47c6-af52-5d31fd96ec50" providerId="ADAL" clId="{94655A56-C120-4E14-9D6E-9B42C01477BB}" dt="2021-06-22T23:52:36.608" v="184" actId="14100"/>
          <ac:spMkLst>
            <pc:docMk/>
            <pc:sldMk cId="3934477638" sldId="2144327552"/>
            <ac:spMk id="27" creationId="{C818D3E7-A0E3-488E-BF39-0FD030522A9A}"/>
          </ac:spMkLst>
        </pc:spChg>
        <pc:spChg chg="add mod">
          <ac:chgData name="Karolina Guillen" userId="c1c08796-a0be-47c6-af52-5d31fd96ec50" providerId="ADAL" clId="{94655A56-C120-4E14-9D6E-9B42C01477BB}" dt="2021-06-22T23:52:32.042" v="183" actId="120"/>
          <ac:spMkLst>
            <pc:docMk/>
            <pc:sldMk cId="3934477638" sldId="2144327552"/>
            <ac:spMk id="28" creationId="{69C5501B-F834-4145-AB8E-53B97999CFEA}"/>
          </ac:spMkLst>
        </pc:spChg>
        <pc:grpChg chg="add mod">
          <ac:chgData name="Karolina Guillen" userId="c1c08796-a0be-47c6-af52-5d31fd96ec50" providerId="ADAL" clId="{94655A56-C120-4E14-9D6E-9B42C01477BB}" dt="2021-06-23T00:10:55.215" v="223" actId="1035"/>
          <ac:grpSpMkLst>
            <pc:docMk/>
            <pc:sldMk cId="3934477638" sldId="2144327552"/>
            <ac:grpSpMk id="6" creationId="{8756FF84-61D1-4F6A-9D15-373D12E39CEF}"/>
          </ac:grpSpMkLst>
        </pc:grpChg>
        <pc:picChg chg="del mod">
          <ac:chgData name="Karolina Guillen" userId="c1c08796-a0be-47c6-af52-5d31fd96ec50" providerId="ADAL" clId="{94655A56-C120-4E14-9D6E-9B42C01477BB}" dt="2021-06-22T23:50:49.660" v="43" actId="478"/>
          <ac:picMkLst>
            <pc:docMk/>
            <pc:sldMk cId="3934477638" sldId="2144327552"/>
            <ac:picMk id="30" creationId="{4CBDAB56-BD97-4912-AA92-7A1DB6BD4193}"/>
          </ac:picMkLst>
        </pc:picChg>
        <pc:picChg chg="del mod">
          <ac:chgData name="Karolina Guillen" userId="c1c08796-a0be-47c6-af52-5d31fd96ec50" providerId="ADAL" clId="{94655A56-C120-4E14-9D6E-9B42C01477BB}" dt="2021-06-22T23:50:49.660" v="43" actId="478"/>
          <ac:picMkLst>
            <pc:docMk/>
            <pc:sldMk cId="3934477638" sldId="2144327552"/>
            <ac:picMk id="32" creationId="{D39D74EF-DAB0-43FE-8253-ED3DE5018FBA}"/>
          </ac:picMkLst>
        </pc:picChg>
        <pc:cxnChg chg="mod">
          <ac:chgData name="Karolina Guillen" userId="c1c08796-a0be-47c6-af52-5d31fd96ec50" providerId="ADAL" clId="{94655A56-C120-4E14-9D6E-9B42C01477BB}" dt="2021-06-22T23:52:05.281" v="158" actId="208"/>
          <ac:cxnSpMkLst>
            <pc:docMk/>
            <pc:sldMk cId="3934477638" sldId="2144327552"/>
            <ac:cxnSpMk id="23" creationId="{B0D993A2-3F06-4484-BB9F-B3D84272E24D}"/>
          </ac:cxnSpMkLst>
        </pc:cxnChg>
      </pc:sldChg>
    </pc:docChg>
  </pc:docChgLst>
  <pc:docChgLst>
    <pc:chgData name="Karolina Guillen" userId="c1c08796-a0be-47c6-af52-5d31fd96ec50" providerId="ADAL" clId="{0436F044-D061-4230-88D0-AA99F8A64FAE}"/>
    <pc:docChg chg="custSel delSld modSld sldOrd">
      <pc:chgData name="Karolina Guillen" userId="c1c08796-a0be-47c6-af52-5d31fd96ec50" providerId="ADAL" clId="{0436F044-D061-4230-88D0-AA99F8A64FAE}" dt="2021-06-11T16:04:55.349" v="60" actId="1076"/>
      <pc:docMkLst>
        <pc:docMk/>
      </pc:docMkLst>
      <pc:sldChg chg="addSp modSp mod ord">
        <pc:chgData name="Karolina Guillen" userId="c1c08796-a0be-47c6-af52-5d31fd96ec50" providerId="ADAL" clId="{0436F044-D061-4230-88D0-AA99F8A64FAE}" dt="2021-06-11T15:01:13.717" v="45"/>
        <pc:sldMkLst>
          <pc:docMk/>
          <pc:sldMk cId="668882184" sldId="2144327372"/>
        </pc:sldMkLst>
        <pc:spChg chg="add mod">
          <ac:chgData name="Karolina Guillen" userId="c1c08796-a0be-47c6-af52-5d31fd96ec50" providerId="ADAL" clId="{0436F044-D061-4230-88D0-AA99F8A64FAE}" dt="2021-06-11T14:39:30.688" v="28" actId="14100"/>
          <ac:spMkLst>
            <pc:docMk/>
            <pc:sldMk cId="668882184" sldId="2144327372"/>
            <ac:spMk id="21" creationId="{EDD1079D-B652-4212-9F94-9E276742AA46}"/>
          </ac:spMkLst>
        </pc:spChg>
      </pc:sldChg>
      <pc:sldChg chg="addSp modSp del">
        <pc:chgData name="Karolina Guillen" userId="c1c08796-a0be-47c6-af52-5d31fd96ec50" providerId="ADAL" clId="{0436F044-D061-4230-88D0-AA99F8A64FAE}" dt="2021-06-11T14:42:55.930" v="38" actId="47"/>
        <pc:sldMkLst>
          <pc:docMk/>
          <pc:sldMk cId="1640499445" sldId="2144327472"/>
        </pc:sldMkLst>
        <pc:spChg chg="add mod">
          <ac:chgData name="Karolina Guillen" userId="c1c08796-a0be-47c6-af52-5d31fd96ec50" providerId="ADAL" clId="{0436F044-D061-4230-88D0-AA99F8A64FAE}" dt="2021-06-11T14:40:06.885" v="36"/>
          <ac:spMkLst>
            <pc:docMk/>
            <pc:sldMk cId="1640499445" sldId="2144327472"/>
            <ac:spMk id="24" creationId="{33AEE5EA-513E-4467-85C6-F848D98FCE83}"/>
          </ac:spMkLst>
        </pc:spChg>
      </pc:sldChg>
      <pc:sldChg chg="addSp modSp mod ord">
        <pc:chgData name="Karolina Guillen" userId="c1c08796-a0be-47c6-af52-5d31fd96ec50" providerId="ADAL" clId="{0436F044-D061-4230-88D0-AA99F8A64FAE}" dt="2021-06-11T15:01:13.717" v="45"/>
        <pc:sldMkLst>
          <pc:docMk/>
          <pc:sldMk cId="406122868" sldId="2144327473"/>
        </pc:sldMkLst>
        <pc:spChg chg="add mod">
          <ac:chgData name="Karolina Guillen" userId="c1c08796-a0be-47c6-af52-5d31fd96ec50" providerId="ADAL" clId="{0436F044-D061-4230-88D0-AA99F8A64FAE}" dt="2021-06-11T14:39:50.180" v="35" actId="1076"/>
          <ac:spMkLst>
            <pc:docMk/>
            <pc:sldMk cId="406122868" sldId="2144327473"/>
            <ac:spMk id="21" creationId="{B6561E27-5995-439B-9BBF-5FB7467DA274}"/>
          </ac:spMkLst>
        </pc:spChg>
      </pc:sldChg>
      <pc:sldChg chg="del">
        <pc:chgData name="Karolina Guillen" userId="c1c08796-a0be-47c6-af52-5d31fd96ec50" providerId="ADAL" clId="{0436F044-D061-4230-88D0-AA99F8A64FAE}" dt="2021-06-11T14:52:39.636" v="39" actId="47"/>
        <pc:sldMkLst>
          <pc:docMk/>
          <pc:sldMk cId="770685404" sldId="2144327548"/>
        </pc:sldMkLst>
      </pc:sldChg>
      <pc:sldChg chg="ord">
        <pc:chgData name="Karolina Guillen" userId="c1c08796-a0be-47c6-af52-5d31fd96ec50" providerId="ADAL" clId="{0436F044-D061-4230-88D0-AA99F8A64FAE}" dt="2021-06-11T15:02:03.040" v="51"/>
        <pc:sldMkLst>
          <pc:docMk/>
          <pc:sldMk cId="3934477638" sldId="2144327552"/>
        </pc:sldMkLst>
      </pc:sldChg>
      <pc:sldChg chg="ord">
        <pc:chgData name="Karolina Guillen" userId="c1c08796-a0be-47c6-af52-5d31fd96ec50" providerId="ADAL" clId="{0436F044-D061-4230-88D0-AA99F8A64FAE}" dt="2021-06-11T15:02:03.040" v="51"/>
        <pc:sldMkLst>
          <pc:docMk/>
          <pc:sldMk cId="1407894324" sldId="2144327567"/>
        </pc:sldMkLst>
      </pc:sldChg>
      <pc:sldChg chg="ord">
        <pc:chgData name="Karolina Guillen" userId="c1c08796-a0be-47c6-af52-5d31fd96ec50" providerId="ADAL" clId="{0436F044-D061-4230-88D0-AA99F8A64FAE}" dt="2021-06-11T15:01:50.629" v="49"/>
        <pc:sldMkLst>
          <pc:docMk/>
          <pc:sldMk cId="1973499013" sldId="2144327585"/>
        </pc:sldMkLst>
      </pc:sldChg>
      <pc:sldChg chg="ord">
        <pc:chgData name="Karolina Guillen" userId="c1c08796-a0be-47c6-af52-5d31fd96ec50" providerId="ADAL" clId="{0436F044-D061-4230-88D0-AA99F8A64FAE}" dt="2021-06-11T15:01:01.597" v="43"/>
        <pc:sldMkLst>
          <pc:docMk/>
          <pc:sldMk cId="1898528577" sldId="2144327795"/>
        </pc:sldMkLst>
      </pc:sldChg>
      <pc:sldChg chg="ord">
        <pc:chgData name="Karolina Guillen" userId="c1c08796-a0be-47c6-af52-5d31fd96ec50" providerId="ADAL" clId="{0436F044-D061-4230-88D0-AA99F8A64FAE}" dt="2021-06-11T15:01:33.052" v="47"/>
        <pc:sldMkLst>
          <pc:docMk/>
          <pc:sldMk cId="1721238670" sldId="2144327835"/>
        </pc:sldMkLst>
      </pc:sldChg>
      <pc:sldChg chg="addSp delSp modSp del mod ord">
        <pc:chgData name="Karolina Guillen" userId="c1c08796-a0be-47c6-af52-5d31fd96ec50" providerId="ADAL" clId="{0436F044-D061-4230-88D0-AA99F8A64FAE}" dt="2021-06-11T15:17:40.482" v="54" actId="47"/>
        <pc:sldMkLst>
          <pc:docMk/>
          <pc:sldMk cId="3169329660" sldId="2144327840"/>
        </pc:sldMkLst>
        <pc:spChg chg="del">
          <ac:chgData name="Karolina Guillen" userId="c1c08796-a0be-47c6-af52-5d31fd96ec50" providerId="ADAL" clId="{0436F044-D061-4230-88D0-AA99F8A64FAE}" dt="2021-06-11T14:56:14.302" v="40" actId="478"/>
          <ac:spMkLst>
            <pc:docMk/>
            <pc:sldMk cId="3169329660" sldId="2144327840"/>
            <ac:spMk id="18" creationId="{E5AFA992-0483-45F8-BF79-70C5B117D983}"/>
          </ac:spMkLst>
        </pc:spChg>
        <pc:spChg chg="add mod">
          <ac:chgData name="Karolina Guillen" userId="c1c08796-a0be-47c6-af52-5d31fd96ec50" providerId="ADAL" clId="{0436F044-D061-4230-88D0-AA99F8A64FAE}" dt="2021-06-11T14:56:14.656" v="41"/>
          <ac:spMkLst>
            <pc:docMk/>
            <pc:sldMk cId="3169329660" sldId="2144327840"/>
            <ac:spMk id="19" creationId="{F45CBE7A-0DDD-424B-AB84-56769DD975B0}"/>
          </ac:spMkLst>
        </pc:spChg>
      </pc:sldChg>
      <pc:sldChg chg="ord">
        <pc:chgData name="Karolina Guillen" userId="c1c08796-a0be-47c6-af52-5d31fd96ec50" providerId="ADAL" clId="{0436F044-D061-4230-88D0-AA99F8A64FAE}" dt="2021-06-11T15:02:13.283" v="53"/>
        <pc:sldMkLst>
          <pc:docMk/>
          <pc:sldMk cId="1192411347" sldId="2144328011"/>
        </pc:sldMkLst>
      </pc:sldChg>
      <pc:sldChg chg="del">
        <pc:chgData name="Karolina Guillen" userId="c1c08796-a0be-47c6-af52-5d31fd96ec50" providerId="ADAL" clId="{0436F044-D061-4230-88D0-AA99F8A64FAE}" dt="2021-06-11T14:39:33.466" v="29" actId="47"/>
        <pc:sldMkLst>
          <pc:docMk/>
          <pc:sldMk cId="904820790" sldId="2144328012"/>
        </pc:sldMkLst>
      </pc:sldChg>
      <pc:sldChg chg="del">
        <pc:chgData name="Karolina Guillen" userId="c1c08796-a0be-47c6-af52-5d31fd96ec50" providerId="ADAL" clId="{0436F044-D061-4230-88D0-AA99F8A64FAE}" dt="2021-06-11T14:40:09.491" v="37" actId="47"/>
        <pc:sldMkLst>
          <pc:docMk/>
          <pc:sldMk cId="1470825277" sldId="2144328013"/>
        </pc:sldMkLst>
      </pc:sldChg>
      <pc:sldChg chg="addSp modSp del mod">
        <pc:chgData name="Karolina Guillen" userId="c1c08796-a0be-47c6-af52-5d31fd96ec50" providerId="ADAL" clId="{0436F044-D061-4230-88D0-AA99F8A64FAE}" dt="2021-06-11T16:04:51.498" v="59" actId="47"/>
        <pc:sldMkLst>
          <pc:docMk/>
          <pc:sldMk cId="2597275273" sldId="2144328050"/>
        </pc:sldMkLst>
        <pc:spChg chg="add mod">
          <ac:chgData name="Karolina Guillen" userId="c1c08796-a0be-47c6-af52-5d31fd96ec50" providerId="ADAL" clId="{0436F044-D061-4230-88D0-AA99F8A64FAE}" dt="2021-06-11T16:00:08.633" v="57" actId="1076"/>
          <ac:spMkLst>
            <pc:docMk/>
            <pc:sldMk cId="2597275273" sldId="2144328050"/>
            <ac:spMk id="11" creationId="{2F428950-CA59-49B1-B1A5-3A6B58D43D65}"/>
          </ac:spMkLst>
        </pc:spChg>
      </pc:sldChg>
      <pc:sldChg chg="addSp modSp mod">
        <pc:chgData name="Karolina Guillen" userId="c1c08796-a0be-47c6-af52-5d31fd96ec50" providerId="ADAL" clId="{0436F044-D061-4230-88D0-AA99F8A64FAE}" dt="2021-06-11T16:04:55.349" v="60" actId="1076"/>
        <pc:sldMkLst>
          <pc:docMk/>
          <pc:sldMk cId="2050541791" sldId="2144328075"/>
        </pc:sldMkLst>
        <pc:spChg chg="add mod">
          <ac:chgData name="Karolina Guillen" userId="c1c08796-a0be-47c6-af52-5d31fd96ec50" providerId="ADAL" clId="{0436F044-D061-4230-88D0-AA99F8A64FAE}" dt="2021-06-11T16:04:55.349" v="60" actId="1076"/>
          <ac:spMkLst>
            <pc:docMk/>
            <pc:sldMk cId="2050541791" sldId="2144328075"/>
            <ac:spMk id="45" creationId="{8A56D259-F38D-4085-9A93-71E0FD9B6A0F}"/>
          </ac:spMkLst>
        </pc:spChg>
      </pc:sldChg>
    </pc:docChg>
  </pc:docChgLst>
  <pc:docChgLst>
    <pc:chgData name="Leah Montner Dixon" userId="d5b2ae9e-9213-4442-b7df-4db8cbe51e5d" providerId="ADAL" clId="{C773613A-0EA9-4A23-9FD4-2D0564AE3644}"/>
    <pc:docChg chg="modSld">
      <pc:chgData name="Leah Montner Dixon" userId="d5b2ae9e-9213-4442-b7df-4db8cbe51e5d" providerId="ADAL" clId="{C773613A-0EA9-4A23-9FD4-2D0564AE3644}" dt="2021-06-22T16:45:19.817" v="14" actId="555"/>
      <pc:docMkLst>
        <pc:docMk/>
      </pc:docMkLst>
      <pc:sldChg chg="modSp mod">
        <pc:chgData name="Leah Montner Dixon" userId="d5b2ae9e-9213-4442-b7df-4db8cbe51e5d" providerId="ADAL" clId="{C773613A-0EA9-4A23-9FD4-2D0564AE3644}" dt="2021-06-22T16:41:01.609" v="13" actId="20577"/>
        <pc:sldMkLst>
          <pc:docMk/>
          <pc:sldMk cId="4089185269" sldId="2144327639"/>
        </pc:sldMkLst>
        <pc:spChg chg="mod">
          <ac:chgData name="Leah Montner Dixon" userId="d5b2ae9e-9213-4442-b7df-4db8cbe51e5d" providerId="ADAL" clId="{C773613A-0EA9-4A23-9FD4-2D0564AE3644}" dt="2021-06-22T16:41:01.609" v="13" actId="20577"/>
          <ac:spMkLst>
            <pc:docMk/>
            <pc:sldMk cId="4089185269" sldId="2144327639"/>
            <ac:spMk id="24" creationId="{FE51337C-7111-4FDD-BD9E-AAF8EAD4F674}"/>
          </ac:spMkLst>
        </pc:spChg>
      </pc:sldChg>
      <pc:sldChg chg="modSp mod">
        <pc:chgData name="Leah Montner Dixon" userId="d5b2ae9e-9213-4442-b7df-4db8cbe51e5d" providerId="ADAL" clId="{C773613A-0EA9-4A23-9FD4-2D0564AE3644}" dt="2021-06-22T16:45:19.817" v="14" actId="555"/>
        <pc:sldMkLst>
          <pc:docMk/>
          <pc:sldMk cId="2474325738" sldId="2144327787"/>
        </pc:sldMkLst>
        <pc:spChg chg="mod">
          <ac:chgData name="Leah Montner Dixon" userId="d5b2ae9e-9213-4442-b7df-4db8cbe51e5d" providerId="ADAL" clId="{C773613A-0EA9-4A23-9FD4-2D0564AE3644}" dt="2021-06-22T16:45:19.817" v="14" actId="555"/>
          <ac:spMkLst>
            <pc:docMk/>
            <pc:sldMk cId="2474325738" sldId="2144327787"/>
            <ac:spMk id="25" creationId="{50DE379D-CAC9-4715-8784-BA079934B57F}"/>
          </ac:spMkLst>
        </pc:spChg>
      </pc:sldChg>
    </pc:docChg>
  </pc:docChgLst>
  <pc:docChgLst>
    <pc:chgData name="Reed Kiely" userId="768be38e-2fb5-40ce-925d-bd8e9d9e3c31" providerId="ADAL" clId="{B03FDCDE-69B0-4C46-B5E0-DFE2C9499FAA}"/>
    <pc:docChg chg="undo custSel addSld delSld modSld">
      <pc:chgData name="Reed Kiely" userId="768be38e-2fb5-40ce-925d-bd8e9d9e3c31" providerId="ADAL" clId="{B03FDCDE-69B0-4C46-B5E0-DFE2C9499FAA}" dt="2021-06-22T16:54:39.314" v="1806" actId="12789"/>
      <pc:docMkLst>
        <pc:docMk/>
      </pc:docMkLst>
      <pc:sldChg chg="addSp delSp modSp mod">
        <pc:chgData name="Reed Kiely" userId="768be38e-2fb5-40ce-925d-bd8e9d9e3c31" providerId="ADAL" clId="{B03FDCDE-69B0-4C46-B5E0-DFE2C9499FAA}" dt="2021-06-22T16:54:39.314" v="1806" actId="12789"/>
        <pc:sldMkLst>
          <pc:docMk/>
          <pc:sldMk cId="2469683786" sldId="275"/>
        </pc:sldMkLst>
        <pc:spChg chg="del">
          <ac:chgData name="Reed Kiely" userId="768be38e-2fb5-40ce-925d-bd8e9d9e3c31" providerId="ADAL" clId="{B03FDCDE-69B0-4C46-B5E0-DFE2C9499FAA}" dt="2021-06-21T19:24:56.739" v="434" actId="478"/>
          <ac:spMkLst>
            <pc:docMk/>
            <pc:sldMk cId="2469683786" sldId="275"/>
            <ac:spMk id="27" creationId="{DE2C3607-9FA3-4C14-B36B-BF0A862C1592}"/>
          </ac:spMkLst>
        </pc:spChg>
        <pc:spChg chg="add del mod">
          <ac:chgData name="Reed Kiely" userId="768be38e-2fb5-40ce-925d-bd8e9d9e3c31" providerId="ADAL" clId="{B03FDCDE-69B0-4C46-B5E0-DFE2C9499FAA}" dt="2021-06-21T19:28:25.222" v="465" actId="478"/>
          <ac:spMkLst>
            <pc:docMk/>
            <pc:sldMk cId="2469683786" sldId="275"/>
            <ac:spMk id="29" creationId="{3B298129-0AB9-41EA-8EB2-F32C0D8A9E01}"/>
          </ac:spMkLst>
        </pc:spChg>
        <pc:picChg chg="add mod">
          <ac:chgData name="Reed Kiely" userId="768be38e-2fb5-40ce-925d-bd8e9d9e3c31" providerId="ADAL" clId="{B03FDCDE-69B0-4C46-B5E0-DFE2C9499FAA}" dt="2021-06-22T16:54:36.979" v="1805" actId="12789"/>
          <ac:picMkLst>
            <pc:docMk/>
            <pc:sldMk cId="2469683786" sldId="275"/>
            <ac:picMk id="5" creationId="{FBD7C47B-22CA-406C-A7E8-2C8009CFBDC4}"/>
          </ac:picMkLst>
        </pc:picChg>
        <pc:picChg chg="del">
          <ac:chgData name="Reed Kiely" userId="768be38e-2fb5-40ce-925d-bd8e9d9e3c31" providerId="ADAL" clId="{B03FDCDE-69B0-4C46-B5E0-DFE2C9499FAA}" dt="2021-06-21T19:24:56.739" v="434" actId="478"/>
          <ac:picMkLst>
            <pc:docMk/>
            <pc:sldMk cId="2469683786" sldId="275"/>
            <ac:picMk id="28" creationId="{AF1ECA7A-2689-4E4D-A432-7A4B7C1CCA9D}"/>
          </ac:picMkLst>
        </pc:picChg>
        <pc:picChg chg="del">
          <ac:chgData name="Reed Kiely" userId="768be38e-2fb5-40ce-925d-bd8e9d9e3c31" providerId="ADAL" clId="{B03FDCDE-69B0-4C46-B5E0-DFE2C9499FAA}" dt="2021-06-21T19:24:56.739" v="434" actId="478"/>
          <ac:picMkLst>
            <pc:docMk/>
            <pc:sldMk cId="2469683786" sldId="275"/>
            <ac:picMk id="30" creationId="{EF819A72-0756-407D-B837-ADC87FE211B6}"/>
          </ac:picMkLst>
        </pc:picChg>
        <pc:picChg chg="add mod">
          <ac:chgData name="Reed Kiely" userId="768be38e-2fb5-40ce-925d-bd8e9d9e3c31" providerId="ADAL" clId="{B03FDCDE-69B0-4C46-B5E0-DFE2C9499FAA}" dt="2021-06-22T16:54:34.715" v="1804" actId="12789"/>
          <ac:picMkLst>
            <pc:docMk/>
            <pc:sldMk cId="2469683786" sldId="275"/>
            <ac:picMk id="31" creationId="{955A24C3-D848-444A-BEF0-17BD8D8A4840}"/>
          </ac:picMkLst>
        </pc:picChg>
        <pc:picChg chg="del">
          <ac:chgData name="Reed Kiely" userId="768be38e-2fb5-40ce-925d-bd8e9d9e3c31" providerId="ADAL" clId="{B03FDCDE-69B0-4C46-B5E0-DFE2C9499FAA}" dt="2021-06-21T19:24:56.739" v="434" actId="478"/>
          <ac:picMkLst>
            <pc:docMk/>
            <pc:sldMk cId="2469683786" sldId="275"/>
            <ac:picMk id="32" creationId="{2A677CCE-557A-4819-B5A5-64F79598C9C2}"/>
          </ac:picMkLst>
        </pc:picChg>
        <pc:picChg chg="del">
          <ac:chgData name="Reed Kiely" userId="768be38e-2fb5-40ce-925d-bd8e9d9e3c31" providerId="ADAL" clId="{B03FDCDE-69B0-4C46-B5E0-DFE2C9499FAA}" dt="2021-06-21T19:24:56.739" v="434" actId="478"/>
          <ac:picMkLst>
            <pc:docMk/>
            <pc:sldMk cId="2469683786" sldId="275"/>
            <ac:picMk id="37" creationId="{BD534A26-7D4D-4714-BC29-A9A0E38BFB7D}"/>
          </ac:picMkLst>
        </pc:picChg>
        <pc:picChg chg="add mod">
          <ac:chgData name="Reed Kiely" userId="768be38e-2fb5-40ce-925d-bd8e9d9e3c31" providerId="ADAL" clId="{B03FDCDE-69B0-4C46-B5E0-DFE2C9499FAA}" dt="2021-06-22T16:54:34.715" v="1804" actId="12789"/>
          <ac:picMkLst>
            <pc:docMk/>
            <pc:sldMk cId="2469683786" sldId="275"/>
            <ac:picMk id="39" creationId="{B4703EBA-77F6-4C11-9BFA-9AE426F4B430}"/>
          </ac:picMkLst>
        </pc:picChg>
        <pc:picChg chg="del">
          <ac:chgData name="Reed Kiely" userId="768be38e-2fb5-40ce-925d-bd8e9d9e3c31" providerId="ADAL" clId="{B03FDCDE-69B0-4C46-B5E0-DFE2C9499FAA}" dt="2021-06-21T19:24:56.739" v="434" actId="478"/>
          <ac:picMkLst>
            <pc:docMk/>
            <pc:sldMk cId="2469683786" sldId="275"/>
            <ac:picMk id="40" creationId="{FC115C56-042A-4FFC-BCD0-1065E60CEEAB}"/>
          </ac:picMkLst>
        </pc:picChg>
        <pc:picChg chg="del">
          <ac:chgData name="Reed Kiely" userId="768be38e-2fb5-40ce-925d-bd8e9d9e3c31" providerId="ADAL" clId="{B03FDCDE-69B0-4C46-B5E0-DFE2C9499FAA}" dt="2021-06-21T19:24:56.739" v="434" actId="478"/>
          <ac:picMkLst>
            <pc:docMk/>
            <pc:sldMk cId="2469683786" sldId="275"/>
            <ac:picMk id="41" creationId="{E69A4A20-E7F5-4A1D-A223-CCEEBADC1889}"/>
          </ac:picMkLst>
        </pc:picChg>
        <pc:picChg chg="add mod">
          <ac:chgData name="Reed Kiely" userId="768be38e-2fb5-40ce-925d-bd8e9d9e3c31" providerId="ADAL" clId="{B03FDCDE-69B0-4C46-B5E0-DFE2C9499FAA}" dt="2021-06-22T16:54:39.314" v="1806" actId="12789"/>
          <ac:picMkLst>
            <pc:docMk/>
            <pc:sldMk cId="2469683786" sldId="275"/>
            <ac:picMk id="42" creationId="{DA18FDA2-5514-45AA-8BEE-CC5B123E3F8D}"/>
          </ac:picMkLst>
        </pc:picChg>
        <pc:picChg chg="add mod">
          <ac:chgData name="Reed Kiely" userId="768be38e-2fb5-40ce-925d-bd8e9d9e3c31" providerId="ADAL" clId="{B03FDCDE-69B0-4C46-B5E0-DFE2C9499FAA}" dt="2021-06-22T16:54:39.314" v="1806" actId="12789"/>
          <ac:picMkLst>
            <pc:docMk/>
            <pc:sldMk cId="2469683786" sldId="275"/>
            <ac:picMk id="43" creationId="{11191882-2A5F-4671-8C93-FF435472EC83}"/>
          </ac:picMkLst>
        </pc:picChg>
        <pc:picChg chg="add mod">
          <ac:chgData name="Reed Kiely" userId="768be38e-2fb5-40ce-925d-bd8e9d9e3c31" providerId="ADAL" clId="{B03FDCDE-69B0-4C46-B5E0-DFE2C9499FAA}" dt="2021-06-22T16:54:39.314" v="1806" actId="12789"/>
          <ac:picMkLst>
            <pc:docMk/>
            <pc:sldMk cId="2469683786" sldId="275"/>
            <ac:picMk id="44" creationId="{D461A28D-7527-45CA-9B64-8ECE5E1248D3}"/>
          </ac:picMkLst>
        </pc:picChg>
        <pc:picChg chg="add mod">
          <ac:chgData name="Reed Kiely" userId="768be38e-2fb5-40ce-925d-bd8e9d9e3c31" providerId="ADAL" clId="{B03FDCDE-69B0-4C46-B5E0-DFE2C9499FAA}" dt="2021-06-22T16:54:36.979" v="1805" actId="12789"/>
          <ac:picMkLst>
            <pc:docMk/>
            <pc:sldMk cId="2469683786" sldId="275"/>
            <ac:picMk id="45" creationId="{BCA14D3D-DEA1-49C4-94E4-D5E95711A1D9}"/>
          </ac:picMkLst>
        </pc:picChg>
        <pc:picChg chg="del">
          <ac:chgData name="Reed Kiely" userId="768be38e-2fb5-40ce-925d-bd8e9d9e3c31" providerId="ADAL" clId="{B03FDCDE-69B0-4C46-B5E0-DFE2C9499FAA}" dt="2021-06-21T19:24:56.739" v="434" actId="478"/>
          <ac:picMkLst>
            <pc:docMk/>
            <pc:sldMk cId="2469683786" sldId="275"/>
            <ac:picMk id="46" creationId="{1B74C13E-1CE3-4BDC-A9CA-8B26C3C1426C}"/>
          </ac:picMkLst>
        </pc:picChg>
        <pc:picChg chg="add mod">
          <ac:chgData name="Reed Kiely" userId="768be38e-2fb5-40ce-925d-bd8e9d9e3c31" providerId="ADAL" clId="{B03FDCDE-69B0-4C46-B5E0-DFE2C9499FAA}" dt="2021-06-22T16:54:36.979" v="1805" actId="12789"/>
          <ac:picMkLst>
            <pc:docMk/>
            <pc:sldMk cId="2469683786" sldId="275"/>
            <ac:picMk id="47" creationId="{51E75BB9-E803-43EA-B227-A65B1CFF27CA}"/>
          </ac:picMkLst>
        </pc:picChg>
        <pc:picChg chg="del">
          <ac:chgData name="Reed Kiely" userId="768be38e-2fb5-40ce-925d-bd8e9d9e3c31" providerId="ADAL" clId="{B03FDCDE-69B0-4C46-B5E0-DFE2C9499FAA}" dt="2021-06-21T19:24:56.739" v="434" actId="478"/>
          <ac:picMkLst>
            <pc:docMk/>
            <pc:sldMk cId="2469683786" sldId="275"/>
            <ac:picMk id="48" creationId="{AA98F28A-EB5A-4293-847F-9904B791BEB3}"/>
          </ac:picMkLst>
        </pc:picChg>
        <pc:picChg chg="add mod">
          <ac:chgData name="Reed Kiely" userId="768be38e-2fb5-40ce-925d-bd8e9d9e3c31" providerId="ADAL" clId="{B03FDCDE-69B0-4C46-B5E0-DFE2C9499FAA}" dt="2021-06-22T16:54:34.715" v="1804" actId="12789"/>
          <ac:picMkLst>
            <pc:docMk/>
            <pc:sldMk cId="2469683786" sldId="275"/>
            <ac:picMk id="49" creationId="{4658B194-DB88-4A9A-9E75-D6088DDBAF02}"/>
          </ac:picMkLst>
        </pc:picChg>
      </pc:sldChg>
      <pc:sldChg chg="addSp delSp modSp mod">
        <pc:chgData name="Reed Kiely" userId="768be38e-2fb5-40ce-925d-bd8e9d9e3c31" providerId="ADAL" clId="{B03FDCDE-69B0-4C46-B5E0-DFE2C9499FAA}" dt="2021-06-22T15:29:30.208" v="1687" actId="1035"/>
        <pc:sldMkLst>
          <pc:docMk/>
          <pc:sldMk cId="3398866906" sldId="2144327363"/>
        </pc:sldMkLst>
        <pc:spChg chg="mod">
          <ac:chgData name="Reed Kiely" userId="768be38e-2fb5-40ce-925d-bd8e9d9e3c31" providerId="ADAL" clId="{B03FDCDE-69B0-4C46-B5E0-DFE2C9499FAA}" dt="2021-06-22T15:29:30.208" v="1687" actId="1035"/>
          <ac:spMkLst>
            <pc:docMk/>
            <pc:sldMk cId="3398866906" sldId="2144327363"/>
            <ac:spMk id="2" creationId="{644C04C2-5A18-498E-8A8F-E6932D60C2CF}"/>
          </ac:spMkLst>
        </pc:spChg>
        <pc:spChg chg="mod">
          <ac:chgData name="Reed Kiely" userId="768be38e-2fb5-40ce-925d-bd8e9d9e3c31" providerId="ADAL" clId="{B03FDCDE-69B0-4C46-B5E0-DFE2C9499FAA}" dt="2021-06-21T18:34:00.028" v="274" actId="1036"/>
          <ac:spMkLst>
            <pc:docMk/>
            <pc:sldMk cId="3398866906" sldId="2144327363"/>
            <ac:spMk id="4" creationId="{088478BD-FE13-450C-87DA-E818824A728C}"/>
          </ac:spMkLst>
        </pc:spChg>
        <pc:spChg chg="mod">
          <ac:chgData name="Reed Kiely" userId="768be38e-2fb5-40ce-925d-bd8e9d9e3c31" providerId="ADAL" clId="{B03FDCDE-69B0-4C46-B5E0-DFE2C9499FAA}" dt="2021-06-21T18:34:00.028" v="274" actId="1036"/>
          <ac:spMkLst>
            <pc:docMk/>
            <pc:sldMk cId="3398866906" sldId="2144327363"/>
            <ac:spMk id="5" creationId="{D29AB0F2-1FF4-4D96-A0AA-2CF52699A549}"/>
          </ac:spMkLst>
        </pc:spChg>
        <pc:spChg chg="mod">
          <ac:chgData name="Reed Kiely" userId="768be38e-2fb5-40ce-925d-bd8e9d9e3c31" providerId="ADAL" clId="{B03FDCDE-69B0-4C46-B5E0-DFE2C9499FAA}" dt="2021-06-21T18:34:09.757" v="282" actId="1076"/>
          <ac:spMkLst>
            <pc:docMk/>
            <pc:sldMk cId="3398866906" sldId="2144327363"/>
            <ac:spMk id="7" creationId="{AD32FC6E-C9A7-4E8C-BBEA-511DE3BC8D79}"/>
          </ac:spMkLst>
        </pc:spChg>
        <pc:spChg chg="mod">
          <ac:chgData name="Reed Kiely" userId="768be38e-2fb5-40ce-925d-bd8e9d9e3c31" providerId="ADAL" clId="{B03FDCDE-69B0-4C46-B5E0-DFE2C9499FAA}" dt="2021-06-21T18:34:02.208" v="280" actId="1035"/>
          <ac:spMkLst>
            <pc:docMk/>
            <pc:sldMk cId="3398866906" sldId="2144327363"/>
            <ac:spMk id="9" creationId="{0D9252E6-912B-4BAC-BE82-4B4DB7FC7C9A}"/>
          </ac:spMkLst>
        </pc:spChg>
        <pc:spChg chg="mod">
          <ac:chgData name="Reed Kiely" userId="768be38e-2fb5-40ce-925d-bd8e9d9e3c31" providerId="ADAL" clId="{B03FDCDE-69B0-4C46-B5E0-DFE2C9499FAA}" dt="2021-06-21T18:34:00.028" v="274" actId="1036"/>
          <ac:spMkLst>
            <pc:docMk/>
            <pc:sldMk cId="3398866906" sldId="2144327363"/>
            <ac:spMk id="10" creationId="{1CD8F705-1E9D-443C-850F-5B80E08A057A}"/>
          </ac:spMkLst>
        </pc:spChg>
        <pc:spChg chg="mod">
          <ac:chgData name="Reed Kiely" userId="768be38e-2fb5-40ce-925d-bd8e9d9e3c31" providerId="ADAL" clId="{B03FDCDE-69B0-4C46-B5E0-DFE2C9499FAA}" dt="2021-06-21T18:34:00.028" v="274" actId="1036"/>
          <ac:spMkLst>
            <pc:docMk/>
            <pc:sldMk cId="3398866906" sldId="2144327363"/>
            <ac:spMk id="12" creationId="{54770969-56C7-437C-AEC6-14531268FDAF}"/>
          </ac:spMkLst>
        </pc:spChg>
        <pc:spChg chg="mod">
          <ac:chgData name="Reed Kiely" userId="768be38e-2fb5-40ce-925d-bd8e9d9e3c31" providerId="ADAL" clId="{B03FDCDE-69B0-4C46-B5E0-DFE2C9499FAA}" dt="2021-06-21T18:34:00.028" v="274" actId="1036"/>
          <ac:spMkLst>
            <pc:docMk/>
            <pc:sldMk cId="3398866906" sldId="2144327363"/>
            <ac:spMk id="18" creationId="{168DA2B6-6CFD-4E40-8ED0-CBAC5B604C1F}"/>
          </ac:spMkLst>
        </pc:spChg>
        <pc:spChg chg="mod">
          <ac:chgData name="Reed Kiely" userId="768be38e-2fb5-40ce-925d-bd8e9d9e3c31" providerId="ADAL" clId="{B03FDCDE-69B0-4C46-B5E0-DFE2C9499FAA}" dt="2021-06-21T18:34:00.028" v="274" actId="1036"/>
          <ac:spMkLst>
            <pc:docMk/>
            <pc:sldMk cId="3398866906" sldId="2144327363"/>
            <ac:spMk id="20" creationId="{AE0D984D-68EC-48AE-88C3-30C1D633F3F2}"/>
          </ac:spMkLst>
        </pc:spChg>
        <pc:spChg chg="mod">
          <ac:chgData name="Reed Kiely" userId="768be38e-2fb5-40ce-925d-bd8e9d9e3c31" providerId="ADAL" clId="{B03FDCDE-69B0-4C46-B5E0-DFE2C9499FAA}" dt="2021-06-22T15:28:54.011" v="1681" actId="1076"/>
          <ac:spMkLst>
            <pc:docMk/>
            <pc:sldMk cId="3398866906" sldId="2144327363"/>
            <ac:spMk id="26" creationId="{C2FB574B-C3AB-42E4-806A-36DC0FD36636}"/>
          </ac:spMkLst>
        </pc:spChg>
        <pc:spChg chg="del mod">
          <ac:chgData name="Reed Kiely" userId="768be38e-2fb5-40ce-925d-bd8e9d9e3c31" providerId="ADAL" clId="{B03FDCDE-69B0-4C46-B5E0-DFE2C9499FAA}" dt="2021-06-21T19:17:23.554" v="385" actId="478"/>
          <ac:spMkLst>
            <pc:docMk/>
            <pc:sldMk cId="3398866906" sldId="2144327363"/>
            <ac:spMk id="27" creationId="{13C1E403-3CCA-425F-A4F6-5DCECAF629CF}"/>
          </ac:spMkLst>
        </pc:spChg>
        <pc:spChg chg="mod">
          <ac:chgData name="Reed Kiely" userId="768be38e-2fb5-40ce-925d-bd8e9d9e3c31" providerId="ADAL" clId="{B03FDCDE-69B0-4C46-B5E0-DFE2C9499FAA}" dt="2021-06-22T15:29:03.329" v="1683" actId="1076"/>
          <ac:spMkLst>
            <pc:docMk/>
            <pc:sldMk cId="3398866906" sldId="2144327363"/>
            <ac:spMk id="28" creationId="{705D15F6-AD1D-4C11-9715-2577B06185D9}"/>
          </ac:spMkLst>
        </pc:spChg>
        <pc:spChg chg="mod">
          <ac:chgData name="Reed Kiely" userId="768be38e-2fb5-40ce-925d-bd8e9d9e3c31" providerId="ADAL" clId="{B03FDCDE-69B0-4C46-B5E0-DFE2C9499FAA}" dt="2021-06-21T19:17:20.234" v="384"/>
          <ac:spMkLst>
            <pc:docMk/>
            <pc:sldMk cId="3398866906" sldId="2144327363"/>
            <ac:spMk id="29" creationId="{B5DE3AE5-ECAA-44A8-AABC-3A39A69C2999}"/>
          </ac:spMkLst>
        </pc:spChg>
        <pc:spChg chg="add del mod">
          <ac:chgData name="Reed Kiely" userId="768be38e-2fb5-40ce-925d-bd8e9d9e3c31" providerId="ADAL" clId="{B03FDCDE-69B0-4C46-B5E0-DFE2C9499FAA}" dt="2021-06-21T18:34:13.020" v="283" actId="478"/>
          <ac:spMkLst>
            <pc:docMk/>
            <pc:sldMk cId="3398866906" sldId="2144327363"/>
            <ac:spMk id="31" creationId="{7FAF30FB-8E91-4999-ADDC-6074A59831A3}"/>
          </ac:spMkLst>
        </pc:spChg>
        <pc:spChg chg="add del mod">
          <ac:chgData name="Reed Kiely" userId="768be38e-2fb5-40ce-925d-bd8e9d9e3c31" providerId="ADAL" clId="{B03FDCDE-69B0-4C46-B5E0-DFE2C9499FAA}" dt="2021-06-21T19:17:13.265" v="382" actId="478"/>
          <ac:spMkLst>
            <pc:docMk/>
            <pc:sldMk cId="3398866906" sldId="2144327363"/>
            <ac:spMk id="34" creationId="{4420304F-1CA6-4DA6-9F2E-07D93FFD5F43}"/>
          </ac:spMkLst>
        </pc:spChg>
        <pc:spChg chg="mod">
          <ac:chgData name="Reed Kiely" userId="768be38e-2fb5-40ce-925d-bd8e9d9e3c31" providerId="ADAL" clId="{B03FDCDE-69B0-4C46-B5E0-DFE2C9499FAA}" dt="2021-06-21T18:34:00.028" v="274" actId="1036"/>
          <ac:spMkLst>
            <pc:docMk/>
            <pc:sldMk cId="3398866906" sldId="2144327363"/>
            <ac:spMk id="37" creationId="{CFA91C19-BC26-49CE-8A10-CCC2FAB96442}"/>
          </ac:spMkLst>
        </pc:spChg>
        <pc:spChg chg="mod">
          <ac:chgData name="Reed Kiely" userId="768be38e-2fb5-40ce-925d-bd8e9d9e3c31" providerId="ADAL" clId="{B03FDCDE-69B0-4C46-B5E0-DFE2C9499FAA}" dt="2021-06-21T18:34:00.028" v="274" actId="1036"/>
          <ac:spMkLst>
            <pc:docMk/>
            <pc:sldMk cId="3398866906" sldId="2144327363"/>
            <ac:spMk id="45" creationId="{2AF06DA1-3FAB-4347-954C-59C3986CC004}"/>
          </ac:spMkLst>
        </pc:spChg>
        <pc:spChg chg="mod">
          <ac:chgData name="Reed Kiely" userId="768be38e-2fb5-40ce-925d-bd8e9d9e3c31" providerId="ADAL" clId="{B03FDCDE-69B0-4C46-B5E0-DFE2C9499FAA}" dt="2021-06-21T18:34:00.028" v="274" actId="1036"/>
          <ac:spMkLst>
            <pc:docMk/>
            <pc:sldMk cId="3398866906" sldId="2144327363"/>
            <ac:spMk id="47" creationId="{2EDCC56D-4840-4C74-B18C-FFCD9D2644C4}"/>
          </ac:spMkLst>
        </pc:spChg>
        <pc:spChg chg="mod">
          <ac:chgData name="Reed Kiely" userId="768be38e-2fb5-40ce-925d-bd8e9d9e3c31" providerId="ADAL" clId="{B03FDCDE-69B0-4C46-B5E0-DFE2C9499FAA}" dt="2021-06-21T18:34:00.028" v="274" actId="1036"/>
          <ac:spMkLst>
            <pc:docMk/>
            <pc:sldMk cId="3398866906" sldId="2144327363"/>
            <ac:spMk id="48" creationId="{61784946-EE9C-4D4B-984B-3B1CDEE0E5A0}"/>
          </ac:spMkLst>
        </pc:spChg>
        <pc:spChg chg="mod">
          <ac:chgData name="Reed Kiely" userId="768be38e-2fb5-40ce-925d-bd8e9d9e3c31" providerId="ADAL" clId="{B03FDCDE-69B0-4C46-B5E0-DFE2C9499FAA}" dt="2021-06-21T18:34:00.028" v="274" actId="1036"/>
          <ac:spMkLst>
            <pc:docMk/>
            <pc:sldMk cId="3398866906" sldId="2144327363"/>
            <ac:spMk id="54" creationId="{90627CFC-AB31-4ABD-9999-7957180FAB52}"/>
          </ac:spMkLst>
        </pc:spChg>
        <pc:spChg chg="mod">
          <ac:chgData name="Reed Kiely" userId="768be38e-2fb5-40ce-925d-bd8e9d9e3c31" providerId="ADAL" clId="{B03FDCDE-69B0-4C46-B5E0-DFE2C9499FAA}" dt="2021-06-21T18:34:00.028" v="274" actId="1036"/>
          <ac:spMkLst>
            <pc:docMk/>
            <pc:sldMk cId="3398866906" sldId="2144327363"/>
            <ac:spMk id="56" creationId="{D8B52B2F-A863-4580-878F-6D19C43109AF}"/>
          </ac:spMkLst>
        </pc:spChg>
        <pc:spChg chg="mod">
          <ac:chgData name="Reed Kiely" userId="768be38e-2fb5-40ce-925d-bd8e9d9e3c31" providerId="ADAL" clId="{B03FDCDE-69B0-4C46-B5E0-DFE2C9499FAA}" dt="2021-06-21T18:34:00.028" v="274" actId="1036"/>
          <ac:spMkLst>
            <pc:docMk/>
            <pc:sldMk cId="3398866906" sldId="2144327363"/>
            <ac:spMk id="57" creationId="{102802A5-8D14-4748-8624-CCF65DC6E760}"/>
          </ac:spMkLst>
        </pc:spChg>
        <pc:picChg chg="add mod">
          <ac:chgData name="Reed Kiely" userId="768be38e-2fb5-40ce-925d-bd8e9d9e3c31" providerId="ADAL" clId="{B03FDCDE-69B0-4C46-B5E0-DFE2C9499FAA}" dt="2021-06-21T19:17:16.205" v="383"/>
          <ac:picMkLst>
            <pc:docMk/>
            <pc:sldMk cId="3398866906" sldId="2144327363"/>
            <ac:picMk id="13" creationId="{F3F11D68-6A04-48FE-8B7A-3FBC3212549B}"/>
          </ac:picMkLst>
        </pc:picChg>
        <pc:picChg chg="del">
          <ac:chgData name="Reed Kiely" userId="768be38e-2fb5-40ce-925d-bd8e9d9e3c31" providerId="ADAL" clId="{B03FDCDE-69B0-4C46-B5E0-DFE2C9499FAA}" dt="2021-06-21T19:17:06.893" v="381" actId="478"/>
          <ac:picMkLst>
            <pc:docMk/>
            <pc:sldMk cId="3398866906" sldId="2144327363"/>
            <ac:picMk id="30" creationId="{A0B99233-45A2-4F98-B44D-FBC79448FA5F}"/>
          </ac:picMkLst>
        </pc:picChg>
        <pc:picChg chg="add mod">
          <ac:chgData name="Reed Kiely" userId="768be38e-2fb5-40ce-925d-bd8e9d9e3c31" providerId="ADAL" clId="{B03FDCDE-69B0-4C46-B5E0-DFE2C9499FAA}" dt="2021-06-21T18:33:43.405" v="258"/>
          <ac:picMkLst>
            <pc:docMk/>
            <pc:sldMk cId="3398866906" sldId="2144327363"/>
            <ac:picMk id="32" creationId="{9C35B351-608E-4351-BB44-3BB43DECA9E4}"/>
          </ac:picMkLst>
        </pc:picChg>
        <pc:picChg chg="add mod">
          <ac:chgData name="Reed Kiely" userId="768be38e-2fb5-40ce-925d-bd8e9d9e3c31" providerId="ADAL" clId="{B03FDCDE-69B0-4C46-B5E0-DFE2C9499FAA}" dt="2021-06-21T18:33:43.405" v="258"/>
          <ac:picMkLst>
            <pc:docMk/>
            <pc:sldMk cId="3398866906" sldId="2144327363"/>
            <ac:picMk id="33" creationId="{E2F3CDE7-C630-4BA1-BCCC-7981A1091E54}"/>
          </ac:picMkLst>
        </pc:picChg>
        <pc:picChg chg="add del mod">
          <ac:chgData name="Reed Kiely" userId="768be38e-2fb5-40ce-925d-bd8e9d9e3c31" providerId="ADAL" clId="{B03FDCDE-69B0-4C46-B5E0-DFE2C9499FAA}" dt="2021-06-21T19:24:11.955" v="419" actId="478"/>
          <ac:picMkLst>
            <pc:docMk/>
            <pc:sldMk cId="3398866906" sldId="2144327363"/>
            <ac:picMk id="35" creationId="{53F44F28-F68E-429C-8A11-FD82274076AC}"/>
          </ac:picMkLst>
        </pc:picChg>
        <pc:picChg chg="add del mod">
          <ac:chgData name="Reed Kiely" userId="768be38e-2fb5-40ce-925d-bd8e9d9e3c31" providerId="ADAL" clId="{B03FDCDE-69B0-4C46-B5E0-DFE2C9499FAA}" dt="2021-06-21T19:24:15.775" v="422" actId="478"/>
          <ac:picMkLst>
            <pc:docMk/>
            <pc:sldMk cId="3398866906" sldId="2144327363"/>
            <ac:picMk id="36" creationId="{17E29BD3-EA23-4878-8692-0F15E7E39BA0}"/>
          </ac:picMkLst>
        </pc:picChg>
        <pc:picChg chg="add del mod">
          <ac:chgData name="Reed Kiely" userId="768be38e-2fb5-40ce-925d-bd8e9d9e3c31" providerId="ADAL" clId="{B03FDCDE-69B0-4C46-B5E0-DFE2C9499FAA}" dt="2021-06-21T19:24:14.927" v="421" actId="478"/>
          <ac:picMkLst>
            <pc:docMk/>
            <pc:sldMk cId="3398866906" sldId="2144327363"/>
            <ac:picMk id="38" creationId="{268B5F0A-47BD-4AFA-BBB4-A5304E205EE0}"/>
          </ac:picMkLst>
        </pc:picChg>
        <pc:picChg chg="add del mod">
          <ac:chgData name="Reed Kiely" userId="768be38e-2fb5-40ce-925d-bd8e9d9e3c31" providerId="ADAL" clId="{B03FDCDE-69B0-4C46-B5E0-DFE2C9499FAA}" dt="2021-06-21T19:24:14.054" v="420" actId="478"/>
          <ac:picMkLst>
            <pc:docMk/>
            <pc:sldMk cId="3398866906" sldId="2144327363"/>
            <ac:picMk id="39" creationId="{F6950B59-E421-4328-9171-317AC8552EDD}"/>
          </ac:picMkLst>
        </pc:picChg>
        <pc:cxnChg chg="mod">
          <ac:chgData name="Reed Kiely" userId="768be38e-2fb5-40ce-925d-bd8e9d9e3c31" providerId="ADAL" clId="{B03FDCDE-69B0-4C46-B5E0-DFE2C9499FAA}" dt="2021-06-21T18:34:00.028" v="274" actId="1036"/>
          <ac:cxnSpMkLst>
            <pc:docMk/>
            <pc:sldMk cId="3398866906" sldId="2144327363"/>
            <ac:cxnSpMk id="50" creationId="{E73301A2-0375-49C2-800D-C0375E33C2F1}"/>
          </ac:cxnSpMkLst>
        </pc:cxnChg>
      </pc:sldChg>
      <pc:sldChg chg="addSp delSp modSp mod">
        <pc:chgData name="Reed Kiely" userId="768be38e-2fb5-40ce-925d-bd8e9d9e3c31" providerId="ADAL" clId="{B03FDCDE-69B0-4C46-B5E0-DFE2C9499FAA}" dt="2021-06-22T15:28:30.685" v="1677" actId="1036"/>
        <pc:sldMkLst>
          <pc:docMk/>
          <pc:sldMk cId="3934477638" sldId="2144327552"/>
        </pc:sldMkLst>
        <pc:spChg chg="mod">
          <ac:chgData name="Reed Kiely" userId="768be38e-2fb5-40ce-925d-bd8e9d9e3c31" providerId="ADAL" clId="{B03FDCDE-69B0-4C46-B5E0-DFE2C9499FAA}" dt="2021-06-22T15:28:30.685" v="1677" actId="1036"/>
          <ac:spMkLst>
            <pc:docMk/>
            <pc:sldMk cId="3934477638" sldId="2144327552"/>
            <ac:spMk id="4" creationId="{3ED54650-E124-0942-8B03-A438165B55A6}"/>
          </ac:spMkLst>
        </pc:spChg>
        <pc:spChg chg="del mod">
          <ac:chgData name="Reed Kiely" userId="768be38e-2fb5-40ce-925d-bd8e9d9e3c31" providerId="ADAL" clId="{B03FDCDE-69B0-4C46-B5E0-DFE2C9499FAA}" dt="2021-06-21T19:15:26.561" v="371" actId="478"/>
          <ac:spMkLst>
            <pc:docMk/>
            <pc:sldMk cId="3934477638" sldId="2144327552"/>
            <ac:spMk id="22" creationId="{E1D1C2FA-4D57-414F-AF26-E77349DBD47C}"/>
          </ac:spMkLst>
        </pc:spChg>
        <pc:spChg chg="mod">
          <ac:chgData name="Reed Kiely" userId="768be38e-2fb5-40ce-925d-bd8e9d9e3c31" providerId="ADAL" clId="{B03FDCDE-69B0-4C46-B5E0-DFE2C9499FAA}" dt="2021-06-22T13:52:27.574" v="658" actId="1076"/>
          <ac:spMkLst>
            <pc:docMk/>
            <pc:sldMk cId="3934477638" sldId="2144327552"/>
            <ac:spMk id="24" creationId="{51B73EC4-B06B-4456-BD49-B67F5CDD0A0C}"/>
          </ac:spMkLst>
        </pc:spChg>
        <pc:spChg chg="mod">
          <ac:chgData name="Reed Kiely" userId="768be38e-2fb5-40ce-925d-bd8e9d9e3c31" providerId="ADAL" clId="{B03FDCDE-69B0-4C46-B5E0-DFE2C9499FAA}" dt="2021-06-21T19:15:24.312" v="370"/>
          <ac:spMkLst>
            <pc:docMk/>
            <pc:sldMk cId="3934477638" sldId="2144327552"/>
            <ac:spMk id="26" creationId="{39B261B3-836B-47F5-88C2-F915905623E9}"/>
          </ac:spMkLst>
        </pc:spChg>
        <pc:spChg chg="mod">
          <ac:chgData name="Reed Kiely" userId="768be38e-2fb5-40ce-925d-bd8e9d9e3c31" providerId="ADAL" clId="{B03FDCDE-69B0-4C46-B5E0-DFE2C9499FAA}" dt="2021-06-22T15:28:24.983" v="1674" actId="1035"/>
          <ac:spMkLst>
            <pc:docMk/>
            <pc:sldMk cId="3934477638" sldId="2144327552"/>
            <ac:spMk id="27" creationId="{72CB8478-683D-4839-814B-E5DE08537BE3}"/>
          </ac:spMkLst>
        </pc:spChg>
        <pc:spChg chg="add del mod">
          <ac:chgData name="Reed Kiely" userId="768be38e-2fb5-40ce-925d-bd8e9d9e3c31" providerId="ADAL" clId="{B03FDCDE-69B0-4C46-B5E0-DFE2C9499FAA}" dt="2021-06-21T19:03:56.165" v="360" actId="478"/>
          <ac:spMkLst>
            <pc:docMk/>
            <pc:sldMk cId="3934477638" sldId="2144327552"/>
            <ac:spMk id="28" creationId="{7C3CA5B7-C492-4C91-979D-B96BCBE0AB7C}"/>
          </ac:spMkLst>
        </pc:spChg>
        <pc:picChg chg="add mod">
          <ac:chgData name="Reed Kiely" userId="768be38e-2fb5-40ce-925d-bd8e9d9e3c31" providerId="ADAL" clId="{B03FDCDE-69B0-4C46-B5E0-DFE2C9499FAA}" dt="2021-06-21T19:15:20.009" v="369"/>
          <ac:picMkLst>
            <pc:docMk/>
            <pc:sldMk cId="3934477638" sldId="2144327552"/>
            <ac:picMk id="3" creationId="{F24D2DB4-8711-4440-9CB1-00C88D811E80}"/>
          </ac:picMkLst>
        </pc:picChg>
        <pc:picChg chg="del">
          <ac:chgData name="Reed Kiely" userId="768be38e-2fb5-40ce-925d-bd8e9d9e3c31" providerId="ADAL" clId="{B03FDCDE-69B0-4C46-B5E0-DFE2C9499FAA}" dt="2021-06-21T19:15:07.125" v="368" actId="478"/>
          <ac:picMkLst>
            <pc:docMk/>
            <pc:sldMk cId="3934477638" sldId="2144327552"/>
            <ac:picMk id="31" creationId="{269368F2-CB20-40D9-8E12-6F83C3EEC334}"/>
          </ac:picMkLst>
        </pc:picChg>
        <pc:picChg chg="add del mod">
          <ac:chgData name="Reed Kiely" userId="768be38e-2fb5-40ce-925d-bd8e9d9e3c31" providerId="ADAL" clId="{B03FDCDE-69B0-4C46-B5E0-DFE2C9499FAA}" dt="2021-06-21T19:03:39.640" v="354" actId="478"/>
          <ac:picMkLst>
            <pc:docMk/>
            <pc:sldMk cId="3934477638" sldId="2144327552"/>
            <ac:picMk id="33" creationId="{47F86497-5BDE-4331-B5AB-4B93945F06BA}"/>
          </ac:picMkLst>
        </pc:picChg>
        <pc:picChg chg="add del mod">
          <ac:chgData name="Reed Kiely" userId="768be38e-2fb5-40ce-925d-bd8e9d9e3c31" providerId="ADAL" clId="{B03FDCDE-69B0-4C46-B5E0-DFE2C9499FAA}" dt="2021-06-21T19:03:43.965" v="356" actId="478"/>
          <ac:picMkLst>
            <pc:docMk/>
            <pc:sldMk cId="3934477638" sldId="2144327552"/>
            <ac:picMk id="34" creationId="{FA2C755E-CE56-4E45-B7A9-FD3A9D6580C6}"/>
          </ac:picMkLst>
        </pc:picChg>
        <pc:picChg chg="add del mod">
          <ac:chgData name="Reed Kiely" userId="768be38e-2fb5-40ce-925d-bd8e9d9e3c31" providerId="ADAL" clId="{B03FDCDE-69B0-4C46-B5E0-DFE2C9499FAA}" dt="2021-06-21T19:03:43.965" v="356" actId="478"/>
          <ac:picMkLst>
            <pc:docMk/>
            <pc:sldMk cId="3934477638" sldId="2144327552"/>
            <ac:picMk id="35" creationId="{DAE65C2E-E3A4-4D74-B2F5-A54D5905B84D}"/>
          </ac:picMkLst>
        </pc:picChg>
        <pc:picChg chg="add mod">
          <ac:chgData name="Reed Kiely" userId="768be38e-2fb5-40ce-925d-bd8e9d9e3c31" providerId="ADAL" clId="{B03FDCDE-69B0-4C46-B5E0-DFE2C9499FAA}" dt="2021-06-21T19:03:51.512" v="359"/>
          <ac:picMkLst>
            <pc:docMk/>
            <pc:sldMk cId="3934477638" sldId="2144327552"/>
            <ac:picMk id="36" creationId="{89A2CFEB-4CE9-45EB-8D1E-CC167C22D75E}"/>
          </ac:picMkLst>
        </pc:picChg>
        <pc:picChg chg="add mod">
          <ac:chgData name="Reed Kiely" userId="768be38e-2fb5-40ce-925d-bd8e9d9e3c31" providerId="ADAL" clId="{B03FDCDE-69B0-4C46-B5E0-DFE2C9499FAA}" dt="2021-06-21T19:03:51.512" v="359"/>
          <ac:picMkLst>
            <pc:docMk/>
            <pc:sldMk cId="3934477638" sldId="2144327552"/>
            <ac:picMk id="37" creationId="{890FB860-781F-487D-BC0A-C4E483CB83F0}"/>
          </ac:picMkLst>
        </pc:picChg>
        <pc:picChg chg="add del mod">
          <ac:chgData name="Reed Kiely" userId="768be38e-2fb5-40ce-925d-bd8e9d9e3c31" providerId="ADAL" clId="{B03FDCDE-69B0-4C46-B5E0-DFE2C9499FAA}" dt="2021-06-21T19:23:57.670" v="416" actId="478"/>
          <ac:picMkLst>
            <pc:docMk/>
            <pc:sldMk cId="3934477638" sldId="2144327552"/>
            <ac:picMk id="38" creationId="{E2ED6B92-FECE-487F-A3F3-60F944E9E396}"/>
          </ac:picMkLst>
        </pc:picChg>
        <pc:picChg chg="add del mod">
          <ac:chgData name="Reed Kiely" userId="768be38e-2fb5-40ce-925d-bd8e9d9e3c31" providerId="ADAL" clId="{B03FDCDE-69B0-4C46-B5E0-DFE2C9499FAA}" dt="2021-06-21T19:23:57.670" v="416" actId="478"/>
          <ac:picMkLst>
            <pc:docMk/>
            <pc:sldMk cId="3934477638" sldId="2144327552"/>
            <ac:picMk id="39" creationId="{4DF5E415-AD37-4F20-B1C8-9110A0130C0F}"/>
          </ac:picMkLst>
        </pc:picChg>
        <pc:picChg chg="add del mod">
          <ac:chgData name="Reed Kiely" userId="768be38e-2fb5-40ce-925d-bd8e9d9e3c31" providerId="ADAL" clId="{B03FDCDE-69B0-4C46-B5E0-DFE2C9499FAA}" dt="2021-06-21T19:23:57.670" v="416" actId="478"/>
          <ac:picMkLst>
            <pc:docMk/>
            <pc:sldMk cId="3934477638" sldId="2144327552"/>
            <ac:picMk id="40" creationId="{1B204169-14C6-429D-B5B2-B6ED2CF0D4E9}"/>
          </ac:picMkLst>
        </pc:picChg>
      </pc:sldChg>
      <pc:sldChg chg="addSp delSp modSp mod">
        <pc:chgData name="Reed Kiely" userId="768be38e-2fb5-40ce-925d-bd8e9d9e3c31" providerId="ADAL" clId="{B03FDCDE-69B0-4C46-B5E0-DFE2C9499FAA}" dt="2021-06-22T15:54:00.381" v="1776" actId="20577"/>
        <pc:sldMkLst>
          <pc:docMk/>
          <pc:sldMk cId="1973499013" sldId="2144327585"/>
        </pc:sldMkLst>
        <pc:spChg chg="mod">
          <ac:chgData name="Reed Kiely" userId="768be38e-2fb5-40ce-925d-bd8e9d9e3c31" providerId="ADAL" clId="{B03FDCDE-69B0-4C46-B5E0-DFE2C9499FAA}" dt="2021-06-21T18:29:27.512" v="198" actId="1076"/>
          <ac:spMkLst>
            <pc:docMk/>
            <pc:sldMk cId="1973499013" sldId="2144327585"/>
            <ac:spMk id="3" creationId="{374C1AE9-014B-4727-BD0C-5B292C604310}"/>
          </ac:spMkLst>
        </pc:spChg>
        <pc:spChg chg="mod">
          <ac:chgData name="Reed Kiely" userId="768be38e-2fb5-40ce-925d-bd8e9d9e3c31" providerId="ADAL" clId="{B03FDCDE-69B0-4C46-B5E0-DFE2C9499FAA}" dt="2021-06-22T15:54:00.381" v="1776" actId="20577"/>
          <ac:spMkLst>
            <pc:docMk/>
            <pc:sldMk cId="1973499013" sldId="2144327585"/>
            <ac:spMk id="6" creationId="{00EAE3FC-6699-4AB3-BC26-FE256860207C}"/>
          </ac:spMkLst>
        </pc:spChg>
        <pc:spChg chg="mod">
          <ac:chgData name="Reed Kiely" userId="768be38e-2fb5-40ce-925d-bd8e9d9e3c31" providerId="ADAL" clId="{B03FDCDE-69B0-4C46-B5E0-DFE2C9499FAA}" dt="2021-06-21T18:34:51.382" v="289" actId="1036"/>
          <ac:spMkLst>
            <pc:docMk/>
            <pc:sldMk cId="1973499013" sldId="2144327585"/>
            <ac:spMk id="7" creationId="{E054AC0E-E112-4EF4-84DB-9B97DE69B281}"/>
          </ac:spMkLst>
        </pc:spChg>
        <pc:spChg chg="mod">
          <ac:chgData name="Reed Kiely" userId="768be38e-2fb5-40ce-925d-bd8e9d9e3c31" providerId="ADAL" clId="{B03FDCDE-69B0-4C46-B5E0-DFE2C9499FAA}" dt="2021-06-21T18:29:27.512" v="198" actId="1076"/>
          <ac:spMkLst>
            <pc:docMk/>
            <pc:sldMk cId="1973499013" sldId="2144327585"/>
            <ac:spMk id="16" creationId="{A7B6C9AB-4F0F-42E4-9AEA-9CF20A06B94C}"/>
          </ac:spMkLst>
        </pc:spChg>
        <pc:spChg chg="mod">
          <ac:chgData name="Reed Kiely" userId="768be38e-2fb5-40ce-925d-bd8e9d9e3c31" providerId="ADAL" clId="{B03FDCDE-69B0-4C46-B5E0-DFE2C9499FAA}" dt="2021-06-21T18:34:51.382" v="289" actId="1036"/>
          <ac:spMkLst>
            <pc:docMk/>
            <pc:sldMk cId="1973499013" sldId="2144327585"/>
            <ac:spMk id="17" creationId="{0C201B4D-2F96-4012-AE42-9883F0B0AB79}"/>
          </ac:spMkLst>
        </pc:spChg>
        <pc:spChg chg="del">
          <ac:chgData name="Reed Kiely" userId="768be38e-2fb5-40ce-925d-bd8e9d9e3c31" providerId="ADAL" clId="{B03FDCDE-69B0-4C46-B5E0-DFE2C9499FAA}" dt="2021-06-21T19:22:19.714" v="394" actId="478"/>
          <ac:spMkLst>
            <pc:docMk/>
            <pc:sldMk cId="1973499013" sldId="2144327585"/>
            <ac:spMk id="20" creationId="{0730E901-8310-4274-9EAB-83CC4FBFBAC7}"/>
          </ac:spMkLst>
        </pc:spChg>
        <pc:spChg chg="mod">
          <ac:chgData name="Reed Kiely" userId="768be38e-2fb5-40ce-925d-bd8e9d9e3c31" providerId="ADAL" clId="{B03FDCDE-69B0-4C46-B5E0-DFE2C9499FAA}" dt="2021-06-21T19:22:50.407" v="401"/>
          <ac:spMkLst>
            <pc:docMk/>
            <pc:sldMk cId="1973499013" sldId="2144327585"/>
            <ac:spMk id="22" creationId="{79514D17-0FDC-48C8-8DA5-4ECB322804D3}"/>
          </ac:spMkLst>
        </pc:spChg>
        <pc:spChg chg="add del mod">
          <ac:chgData name="Reed Kiely" userId="768be38e-2fb5-40ce-925d-bd8e9d9e3c31" providerId="ADAL" clId="{B03FDCDE-69B0-4C46-B5E0-DFE2C9499FAA}" dt="2021-06-21T18:34:44.282" v="284" actId="478"/>
          <ac:spMkLst>
            <pc:docMk/>
            <pc:sldMk cId="1973499013" sldId="2144327585"/>
            <ac:spMk id="24" creationId="{E11B6ECA-C2CF-499A-9237-20290400DA18}"/>
          </ac:spMkLst>
        </pc:spChg>
        <pc:picChg chg="add mod">
          <ac:chgData name="Reed Kiely" userId="768be38e-2fb5-40ce-925d-bd8e9d9e3c31" providerId="ADAL" clId="{B03FDCDE-69B0-4C46-B5E0-DFE2C9499FAA}" dt="2021-06-21T19:22:46.383" v="400"/>
          <ac:picMkLst>
            <pc:docMk/>
            <pc:sldMk cId="1973499013" sldId="2144327585"/>
            <ac:picMk id="4" creationId="{AA7F8560-659E-423A-8A88-98D1DD08AA4B}"/>
          </ac:picMkLst>
        </pc:picChg>
        <pc:picChg chg="mod">
          <ac:chgData name="Reed Kiely" userId="768be38e-2fb5-40ce-925d-bd8e9d9e3c31" providerId="ADAL" clId="{B03FDCDE-69B0-4C46-B5E0-DFE2C9499FAA}" dt="2021-06-21T18:34:51.382" v="289" actId="1036"/>
          <ac:picMkLst>
            <pc:docMk/>
            <pc:sldMk cId="1973499013" sldId="2144327585"/>
            <ac:picMk id="11" creationId="{B7575DAF-2096-4B19-B32E-AA12FDC3A801}"/>
          </ac:picMkLst>
        </pc:picChg>
        <pc:picChg chg="del">
          <ac:chgData name="Reed Kiely" userId="768be38e-2fb5-40ce-925d-bd8e9d9e3c31" providerId="ADAL" clId="{B03FDCDE-69B0-4C46-B5E0-DFE2C9499FAA}" dt="2021-06-21T19:22:35.566" v="399" actId="478"/>
          <ac:picMkLst>
            <pc:docMk/>
            <pc:sldMk cId="1973499013" sldId="2144327585"/>
            <ac:picMk id="23" creationId="{A59D06AF-9F6A-41C5-ADC0-2B2275D05F3A}"/>
          </ac:picMkLst>
        </pc:picChg>
        <pc:picChg chg="add mod">
          <ac:chgData name="Reed Kiely" userId="768be38e-2fb5-40ce-925d-bd8e9d9e3c31" providerId="ADAL" clId="{B03FDCDE-69B0-4C46-B5E0-DFE2C9499FAA}" dt="2021-06-21T18:34:44.453" v="285"/>
          <ac:picMkLst>
            <pc:docMk/>
            <pc:sldMk cId="1973499013" sldId="2144327585"/>
            <ac:picMk id="26" creationId="{F9CE352F-6CA1-4EF5-9785-3F397E68B0DF}"/>
          </ac:picMkLst>
        </pc:picChg>
        <pc:picChg chg="add mod">
          <ac:chgData name="Reed Kiely" userId="768be38e-2fb5-40ce-925d-bd8e9d9e3c31" providerId="ADAL" clId="{B03FDCDE-69B0-4C46-B5E0-DFE2C9499FAA}" dt="2021-06-21T19:03:49.097" v="358" actId="1076"/>
          <ac:picMkLst>
            <pc:docMk/>
            <pc:sldMk cId="1973499013" sldId="2144327585"/>
            <ac:picMk id="27" creationId="{E2921021-95E7-4F45-98FC-28CCB5AE7C23}"/>
          </ac:picMkLst>
        </pc:picChg>
        <pc:picChg chg="add del mod">
          <ac:chgData name="Reed Kiely" userId="768be38e-2fb5-40ce-925d-bd8e9d9e3c31" providerId="ADAL" clId="{B03FDCDE-69B0-4C46-B5E0-DFE2C9499FAA}" dt="2021-06-21T19:24:33.423" v="427" actId="478"/>
          <ac:picMkLst>
            <pc:docMk/>
            <pc:sldMk cId="1973499013" sldId="2144327585"/>
            <ac:picMk id="28" creationId="{9E38D6C4-FE7D-4D4D-A456-2E0FE88C8013}"/>
          </ac:picMkLst>
        </pc:picChg>
        <pc:picChg chg="add del mod">
          <ac:chgData name="Reed Kiely" userId="768be38e-2fb5-40ce-925d-bd8e9d9e3c31" providerId="ADAL" clId="{B03FDCDE-69B0-4C46-B5E0-DFE2C9499FAA}" dt="2021-06-21T19:24:33.423" v="427" actId="478"/>
          <ac:picMkLst>
            <pc:docMk/>
            <pc:sldMk cId="1973499013" sldId="2144327585"/>
            <ac:picMk id="29" creationId="{8CBBD8BB-CD1D-4036-9091-867655CCC5E5}"/>
          </ac:picMkLst>
        </pc:picChg>
        <pc:picChg chg="add del mod">
          <ac:chgData name="Reed Kiely" userId="768be38e-2fb5-40ce-925d-bd8e9d9e3c31" providerId="ADAL" clId="{B03FDCDE-69B0-4C46-B5E0-DFE2C9499FAA}" dt="2021-06-21T19:24:33.423" v="427" actId="478"/>
          <ac:picMkLst>
            <pc:docMk/>
            <pc:sldMk cId="1973499013" sldId="2144327585"/>
            <ac:picMk id="30" creationId="{B42D9E48-1B27-49FB-AD0F-37235EB7077F}"/>
          </ac:picMkLst>
        </pc:picChg>
        <pc:picChg chg="add del mod">
          <ac:chgData name="Reed Kiely" userId="768be38e-2fb5-40ce-925d-bd8e9d9e3c31" providerId="ADAL" clId="{B03FDCDE-69B0-4C46-B5E0-DFE2C9499FAA}" dt="2021-06-21T19:24:33.423" v="427" actId="478"/>
          <ac:picMkLst>
            <pc:docMk/>
            <pc:sldMk cId="1973499013" sldId="2144327585"/>
            <ac:picMk id="31" creationId="{5578031D-EE38-469D-B0B1-C980245ADAAF}"/>
          </ac:picMkLst>
        </pc:picChg>
        <pc:picChg chg="add del mod">
          <ac:chgData name="Reed Kiely" userId="768be38e-2fb5-40ce-925d-bd8e9d9e3c31" providerId="ADAL" clId="{B03FDCDE-69B0-4C46-B5E0-DFE2C9499FAA}" dt="2021-06-21T19:24:33.423" v="427" actId="478"/>
          <ac:picMkLst>
            <pc:docMk/>
            <pc:sldMk cId="1973499013" sldId="2144327585"/>
            <ac:picMk id="32" creationId="{B0C205E3-6D50-4DFE-B52E-CC81CE32CE34}"/>
          </ac:picMkLst>
        </pc:picChg>
        <pc:cxnChg chg="mod">
          <ac:chgData name="Reed Kiely" userId="768be38e-2fb5-40ce-925d-bd8e9d9e3c31" providerId="ADAL" clId="{B03FDCDE-69B0-4C46-B5E0-DFE2C9499FAA}" dt="2021-06-21T18:29:27.512" v="198" actId="1076"/>
          <ac:cxnSpMkLst>
            <pc:docMk/>
            <pc:sldMk cId="1973499013" sldId="2144327585"/>
            <ac:cxnSpMk id="5" creationId="{909ECA83-7B33-41A7-991F-E5EC077CD046}"/>
          </ac:cxnSpMkLst>
        </pc:cxnChg>
        <pc:cxnChg chg="mod">
          <ac:chgData name="Reed Kiely" userId="768be38e-2fb5-40ce-925d-bd8e9d9e3c31" providerId="ADAL" clId="{B03FDCDE-69B0-4C46-B5E0-DFE2C9499FAA}" dt="2021-06-21T18:29:27.512" v="198" actId="1076"/>
          <ac:cxnSpMkLst>
            <pc:docMk/>
            <pc:sldMk cId="1973499013" sldId="2144327585"/>
            <ac:cxnSpMk id="19" creationId="{C54EA4C7-2B79-45AF-AE63-20D9EFD22193}"/>
          </ac:cxnSpMkLst>
        </pc:cxnChg>
      </pc:sldChg>
      <pc:sldChg chg="addSp delSp modSp mod">
        <pc:chgData name="Reed Kiely" userId="768be38e-2fb5-40ce-925d-bd8e9d9e3c31" providerId="ADAL" clId="{B03FDCDE-69B0-4C46-B5E0-DFE2C9499FAA}" dt="2021-06-22T15:48:46.627" v="1767" actId="20577"/>
        <pc:sldMkLst>
          <pc:docMk/>
          <pc:sldMk cId="4089185269" sldId="2144327639"/>
        </pc:sldMkLst>
        <pc:spChg chg="mod">
          <ac:chgData name="Reed Kiely" userId="768be38e-2fb5-40ce-925d-bd8e9d9e3c31" providerId="ADAL" clId="{B03FDCDE-69B0-4C46-B5E0-DFE2C9499FAA}" dt="2021-06-22T15:48:46.627" v="1767" actId="20577"/>
          <ac:spMkLst>
            <pc:docMk/>
            <pc:sldMk cId="4089185269" sldId="2144327639"/>
            <ac:spMk id="24" creationId="{FE51337C-7111-4FDD-BD9E-AAF8EAD4F674}"/>
          </ac:spMkLst>
        </pc:spChg>
        <pc:spChg chg="add del mod">
          <ac:chgData name="Reed Kiely" userId="768be38e-2fb5-40ce-925d-bd8e9d9e3c31" providerId="ADAL" clId="{B03FDCDE-69B0-4C46-B5E0-DFE2C9499FAA}" dt="2021-06-21T18:07:18.409" v="115"/>
          <ac:spMkLst>
            <pc:docMk/>
            <pc:sldMk cId="4089185269" sldId="2144327639"/>
            <ac:spMk id="26" creationId="{23708924-073A-4802-A87C-706E0AAB27C5}"/>
          </ac:spMkLst>
        </pc:spChg>
      </pc:sldChg>
      <pc:sldChg chg="addSp delSp modSp mod">
        <pc:chgData name="Reed Kiely" userId="768be38e-2fb5-40ce-925d-bd8e9d9e3c31" providerId="ADAL" clId="{B03FDCDE-69B0-4C46-B5E0-DFE2C9499FAA}" dt="2021-06-22T15:48:57.873" v="1769" actId="20577"/>
        <pc:sldMkLst>
          <pc:docMk/>
          <pc:sldMk cId="2474325738" sldId="2144327787"/>
        </pc:sldMkLst>
        <pc:spChg chg="mod">
          <ac:chgData name="Reed Kiely" userId="768be38e-2fb5-40ce-925d-bd8e9d9e3c31" providerId="ADAL" clId="{B03FDCDE-69B0-4C46-B5E0-DFE2C9499FAA}" dt="2021-06-22T15:48:57.873" v="1769" actId="20577"/>
          <ac:spMkLst>
            <pc:docMk/>
            <pc:sldMk cId="2474325738" sldId="2144327787"/>
            <ac:spMk id="16" creationId="{8F9DBFDA-A02A-46DE-AC63-7627C2133E8D}"/>
          </ac:spMkLst>
        </pc:spChg>
        <pc:spChg chg="mod">
          <ac:chgData name="Reed Kiely" userId="768be38e-2fb5-40ce-925d-bd8e9d9e3c31" providerId="ADAL" clId="{B03FDCDE-69B0-4C46-B5E0-DFE2C9499FAA}" dt="2021-06-21T18:30:38.342" v="227" actId="14100"/>
          <ac:spMkLst>
            <pc:docMk/>
            <pc:sldMk cId="2474325738" sldId="2144327787"/>
            <ac:spMk id="25" creationId="{50DE379D-CAC9-4715-8784-BA079934B57F}"/>
          </ac:spMkLst>
        </pc:spChg>
        <pc:spChg chg="del mod">
          <ac:chgData name="Reed Kiely" userId="768be38e-2fb5-40ce-925d-bd8e9d9e3c31" providerId="ADAL" clId="{B03FDCDE-69B0-4C46-B5E0-DFE2C9499FAA}" dt="2021-06-21T18:29:41.104" v="201" actId="478"/>
          <ac:spMkLst>
            <pc:docMk/>
            <pc:sldMk cId="2474325738" sldId="2144327787"/>
            <ac:spMk id="30" creationId="{6ADD8D68-14D7-47F7-BD70-5D09AAC64BC2}"/>
          </ac:spMkLst>
        </pc:spChg>
        <pc:spChg chg="mod">
          <ac:chgData name="Reed Kiely" userId="768be38e-2fb5-40ce-925d-bd8e9d9e3c31" providerId="ADAL" clId="{B03FDCDE-69B0-4C46-B5E0-DFE2C9499FAA}" dt="2021-06-21T18:30:35.868" v="226" actId="1076"/>
          <ac:spMkLst>
            <pc:docMk/>
            <pc:sldMk cId="2474325738" sldId="2144327787"/>
            <ac:spMk id="32" creationId="{D4ADD09F-5D0F-4564-9604-191256D23B78}"/>
          </ac:spMkLst>
        </pc:spChg>
        <pc:spChg chg="del">
          <ac:chgData name="Reed Kiely" userId="768be38e-2fb5-40ce-925d-bd8e9d9e3c31" providerId="ADAL" clId="{B03FDCDE-69B0-4C46-B5E0-DFE2C9499FAA}" dt="2021-06-21T17:45:03.079" v="6" actId="478"/>
          <ac:spMkLst>
            <pc:docMk/>
            <pc:sldMk cId="2474325738" sldId="2144327787"/>
            <ac:spMk id="34" creationId="{B24854B8-6046-4A1D-BB90-098398A01C05}"/>
          </ac:spMkLst>
        </pc:spChg>
        <pc:spChg chg="mod">
          <ac:chgData name="Reed Kiely" userId="768be38e-2fb5-40ce-925d-bd8e9d9e3c31" providerId="ADAL" clId="{B03FDCDE-69B0-4C46-B5E0-DFE2C9499FAA}" dt="2021-06-21T18:02:17.941" v="66" actId="1076"/>
          <ac:spMkLst>
            <pc:docMk/>
            <pc:sldMk cId="2474325738" sldId="2144327787"/>
            <ac:spMk id="35" creationId="{F1EE8A14-8F2D-4C14-AEB6-E505074E01ED}"/>
          </ac:spMkLst>
        </pc:spChg>
        <pc:spChg chg="del mod">
          <ac:chgData name="Reed Kiely" userId="768be38e-2fb5-40ce-925d-bd8e9d9e3c31" providerId="ADAL" clId="{B03FDCDE-69B0-4C46-B5E0-DFE2C9499FAA}" dt="2021-06-21T18:30:43.280" v="229" actId="478"/>
          <ac:spMkLst>
            <pc:docMk/>
            <pc:sldMk cId="2474325738" sldId="2144327787"/>
            <ac:spMk id="36" creationId="{BF2C6B71-4370-4BF9-8516-0D0F221BAD86}"/>
          </ac:spMkLst>
        </pc:spChg>
        <pc:spChg chg="add del mod ord">
          <ac:chgData name="Reed Kiely" userId="768be38e-2fb5-40ce-925d-bd8e9d9e3c31" providerId="ADAL" clId="{B03FDCDE-69B0-4C46-B5E0-DFE2C9499FAA}" dt="2021-06-21T17:46:25.634" v="53" actId="478"/>
          <ac:spMkLst>
            <pc:docMk/>
            <pc:sldMk cId="2474325738" sldId="2144327787"/>
            <ac:spMk id="37" creationId="{A785E9E4-CA89-4DB3-AD5E-07AEA3FA30CA}"/>
          </ac:spMkLst>
        </pc:spChg>
        <pc:spChg chg="mod">
          <ac:chgData name="Reed Kiely" userId="768be38e-2fb5-40ce-925d-bd8e9d9e3c31" providerId="ADAL" clId="{B03FDCDE-69B0-4C46-B5E0-DFE2C9499FAA}" dt="2021-06-21T18:57:30.025" v="325"/>
          <ac:spMkLst>
            <pc:docMk/>
            <pc:sldMk cId="2474325738" sldId="2144327787"/>
            <ac:spMk id="38" creationId="{8D18CE70-7F0C-4EB9-9058-310E07AAB801}"/>
          </ac:spMkLst>
        </pc:spChg>
        <pc:spChg chg="add mod ord">
          <ac:chgData name="Reed Kiely" userId="768be38e-2fb5-40ce-925d-bd8e9d9e3c31" providerId="ADAL" clId="{B03FDCDE-69B0-4C46-B5E0-DFE2C9499FAA}" dt="2021-06-22T15:11:57.494" v="1392" actId="1076"/>
          <ac:spMkLst>
            <pc:docMk/>
            <pc:sldMk cId="2474325738" sldId="2144327787"/>
            <ac:spMk id="40" creationId="{2F7FA222-0F37-48F0-BBF1-6D7C64656A61}"/>
          </ac:spMkLst>
        </pc:spChg>
        <pc:spChg chg="add del mod">
          <ac:chgData name="Reed Kiely" userId="768be38e-2fb5-40ce-925d-bd8e9d9e3c31" providerId="ADAL" clId="{B03FDCDE-69B0-4C46-B5E0-DFE2C9499FAA}" dt="2021-06-21T18:04:25.590" v="72"/>
          <ac:spMkLst>
            <pc:docMk/>
            <pc:sldMk cId="2474325738" sldId="2144327787"/>
            <ac:spMk id="43" creationId="{E2A731C6-8BB6-4F83-ABA0-88FB66DEEC37}"/>
          </ac:spMkLst>
        </pc:spChg>
        <pc:spChg chg="add del mod">
          <ac:chgData name="Reed Kiely" userId="768be38e-2fb5-40ce-925d-bd8e9d9e3c31" providerId="ADAL" clId="{B03FDCDE-69B0-4C46-B5E0-DFE2C9499FAA}" dt="2021-06-21T18:57:05.592" v="323" actId="478"/>
          <ac:spMkLst>
            <pc:docMk/>
            <pc:sldMk cId="2474325738" sldId="2144327787"/>
            <ac:spMk id="45" creationId="{5AE9227F-5175-479C-8CCA-73042DF0F3C1}"/>
          </ac:spMkLst>
        </pc:spChg>
        <pc:spChg chg="mod">
          <ac:chgData name="Reed Kiely" userId="768be38e-2fb5-40ce-925d-bd8e9d9e3c31" providerId="ADAL" clId="{B03FDCDE-69B0-4C46-B5E0-DFE2C9499FAA}" dt="2021-06-21T18:02:17.941" v="66" actId="1076"/>
          <ac:spMkLst>
            <pc:docMk/>
            <pc:sldMk cId="2474325738" sldId="2144327787"/>
            <ac:spMk id="50" creationId="{0C1BBF53-2450-433F-A0CB-B1C6596FB49B}"/>
          </ac:spMkLst>
        </pc:spChg>
        <pc:spChg chg="mod">
          <ac:chgData name="Reed Kiely" userId="768be38e-2fb5-40ce-925d-bd8e9d9e3c31" providerId="ADAL" clId="{B03FDCDE-69B0-4C46-B5E0-DFE2C9499FAA}" dt="2021-06-21T18:02:17.941" v="66" actId="1076"/>
          <ac:spMkLst>
            <pc:docMk/>
            <pc:sldMk cId="2474325738" sldId="2144327787"/>
            <ac:spMk id="51" creationId="{FC5F8AC5-A32C-4F4F-A765-6BA5E28DBAE8}"/>
          </ac:spMkLst>
        </pc:spChg>
        <pc:spChg chg="mod">
          <ac:chgData name="Reed Kiely" userId="768be38e-2fb5-40ce-925d-bd8e9d9e3c31" providerId="ADAL" clId="{B03FDCDE-69B0-4C46-B5E0-DFE2C9499FAA}" dt="2021-06-21T18:02:17.941" v="66" actId="1076"/>
          <ac:spMkLst>
            <pc:docMk/>
            <pc:sldMk cId="2474325738" sldId="2144327787"/>
            <ac:spMk id="53" creationId="{8A8FB58C-8F6F-4C97-B5CA-9385A705C0D3}"/>
          </ac:spMkLst>
        </pc:spChg>
        <pc:spChg chg="mod">
          <ac:chgData name="Reed Kiely" userId="768be38e-2fb5-40ce-925d-bd8e9d9e3c31" providerId="ADAL" clId="{B03FDCDE-69B0-4C46-B5E0-DFE2C9499FAA}" dt="2021-06-21T18:02:17.941" v="66" actId="1076"/>
          <ac:spMkLst>
            <pc:docMk/>
            <pc:sldMk cId="2474325738" sldId="2144327787"/>
            <ac:spMk id="59" creationId="{9CF4DF27-B5FC-4EBF-B923-12EA52362A86}"/>
          </ac:spMkLst>
        </pc:spChg>
        <pc:spChg chg="mod">
          <ac:chgData name="Reed Kiely" userId="768be38e-2fb5-40ce-925d-bd8e9d9e3c31" providerId="ADAL" clId="{B03FDCDE-69B0-4C46-B5E0-DFE2C9499FAA}" dt="2021-06-21T18:02:17.941" v="66" actId="1076"/>
          <ac:spMkLst>
            <pc:docMk/>
            <pc:sldMk cId="2474325738" sldId="2144327787"/>
            <ac:spMk id="68" creationId="{720ACB6D-5522-4D05-8909-8A39B20A1B40}"/>
          </ac:spMkLst>
        </pc:spChg>
        <pc:spChg chg="mod">
          <ac:chgData name="Reed Kiely" userId="768be38e-2fb5-40ce-925d-bd8e9d9e3c31" providerId="ADAL" clId="{B03FDCDE-69B0-4C46-B5E0-DFE2C9499FAA}" dt="2021-06-21T18:02:17.941" v="66" actId="1076"/>
          <ac:spMkLst>
            <pc:docMk/>
            <pc:sldMk cId="2474325738" sldId="2144327787"/>
            <ac:spMk id="69" creationId="{67E8164E-CB00-4A3E-ACD8-8A738190906D}"/>
          </ac:spMkLst>
        </pc:spChg>
        <pc:spChg chg="mod">
          <ac:chgData name="Reed Kiely" userId="768be38e-2fb5-40ce-925d-bd8e9d9e3c31" providerId="ADAL" clId="{B03FDCDE-69B0-4C46-B5E0-DFE2C9499FAA}" dt="2021-06-21T18:02:17.941" v="66" actId="1076"/>
          <ac:spMkLst>
            <pc:docMk/>
            <pc:sldMk cId="2474325738" sldId="2144327787"/>
            <ac:spMk id="70" creationId="{026855B1-900B-4722-A348-5718BE520D50}"/>
          </ac:spMkLst>
        </pc:spChg>
        <pc:spChg chg="mod">
          <ac:chgData name="Reed Kiely" userId="768be38e-2fb5-40ce-925d-bd8e9d9e3c31" providerId="ADAL" clId="{B03FDCDE-69B0-4C46-B5E0-DFE2C9499FAA}" dt="2021-06-21T18:02:17.941" v="66" actId="1076"/>
          <ac:spMkLst>
            <pc:docMk/>
            <pc:sldMk cId="2474325738" sldId="2144327787"/>
            <ac:spMk id="71" creationId="{0016E049-0C72-43C9-8F70-269EBFD803D5}"/>
          </ac:spMkLst>
        </pc:spChg>
        <pc:grpChg chg="mod">
          <ac:chgData name="Reed Kiely" userId="768be38e-2fb5-40ce-925d-bd8e9d9e3c31" providerId="ADAL" clId="{B03FDCDE-69B0-4C46-B5E0-DFE2C9499FAA}" dt="2021-06-21T18:02:17.941" v="66" actId="1076"/>
          <ac:grpSpMkLst>
            <pc:docMk/>
            <pc:sldMk cId="2474325738" sldId="2144327787"/>
            <ac:grpSpMk id="19" creationId="{FF7640D7-23F8-46C2-B175-A09EE132DB39}"/>
          </ac:grpSpMkLst>
        </pc:grpChg>
        <pc:grpChg chg="mod">
          <ac:chgData name="Reed Kiely" userId="768be38e-2fb5-40ce-925d-bd8e9d9e3c31" providerId="ADAL" clId="{B03FDCDE-69B0-4C46-B5E0-DFE2C9499FAA}" dt="2021-06-21T18:02:17.941" v="66" actId="1076"/>
          <ac:grpSpMkLst>
            <pc:docMk/>
            <pc:sldMk cId="2474325738" sldId="2144327787"/>
            <ac:grpSpMk id="22" creationId="{D6848F8B-B4F4-4226-BF7E-4AAFDDC6303C}"/>
          </ac:grpSpMkLst>
        </pc:grpChg>
        <pc:grpChg chg="mod">
          <ac:chgData name="Reed Kiely" userId="768be38e-2fb5-40ce-925d-bd8e9d9e3c31" providerId="ADAL" clId="{B03FDCDE-69B0-4C46-B5E0-DFE2C9499FAA}" dt="2021-06-21T18:02:17.941" v="66" actId="1076"/>
          <ac:grpSpMkLst>
            <pc:docMk/>
            <pc:sldMk cId="2474325738" sldId="2144327787"/>
            <ac:grpSpMk id="33" creationId="{6BC858C3-6807-4B10-BC01-4C444B139A0D}"/>
          </ac:grpSpMkLst>
        </pc:grpChg>
        <pc:picChg chg="add mod">
          <ac:chgData name="Reed Kiely" userId="768be38e-2fb5-40ce-925d-bd8e9d9e3c31" providerId="ADAL" clId="{B03FDCDE-69B0-4C46-B5E0-DFE2C9499FAA}" dt="2021-06-21T18:57:20.490" v="324"/>
          <ac:picMkLst>
            <pc:docMk/>
            <pc:sldMk cId="2474325738" sldId="2144327787"/>
            <ac:picMk id="4" creationId="{2A63FC77-A476-40CB-998C-1A52559CFF2E}"/>
          </ac:picMkLst>
        </pc:picChg>
        <pc:picChg chg="del mod">
          <ac:chgData name="Reed Kiely" userId="768be38e-2fb5-40ce-925d-bd8e9d9e3c31" providerId="ADAL" clId="{B03FDCDE-69B0-4C46-B5E0-DFE2C9499FAA}" dt="2021-06-21T18:29:41.104" v="201" actId="478"/>
          <ac:picMkLst>
            <pc:docMk/>
            <pc:sldMk cId="2474325738" sldId="2144327787"/>
            <ac:picMk id="31" creationId="{A9A4EDB6-D8ED-40D1-93EE-FC41C2E69315}"/>
          </ac:picMkLst>
        </pc:picChg>
        <pc:picChg chg="del mod">
          <ac:chgData name="Reed Kiely" userId="768be38e-2fb5-40ce-925d-bd8e9d9e3c31" providerId="ADAL" clId="{B03FDCDE-69B0-4C46-B5E0-DFE2C9499FAA}" dt="2021-06-21T18:57:02.564" v="322" actId="478"/>
          <ac:picMkLst>
            <pc:docMk/>
            <pc:sldMk cId="2474325738" sldId="2144327787"/>
            <ac:picMk id="39" creationId="{6C4FE6F5-297A-498B-A63B-EF02C9BD8B0F}"/>
          </ac:picMkLst>
        </pc:picChg>
        <pc:picChg chg="add del mod">
          <ac:chgData name="Reed Kiely" userId="768be38e-2fb5-40ce-925d-bd8e9d9e3c31" providerId="ADAL" clId="{B03FDCDE-69B0-4C46-B5E0-DFE2C9499FAA}" dt="2021-06-21T18:04:25.590" v="72"/>
          <ac:picMkLst>
            <pc:docMk/>
            <pc:sldMk cId="2474325738" sldId="2144327787"/>
            <ac:picMk id="44" creationId="{58F84B41-17DC-40F3-97FC-D6F1C04E3986}"/>
          </ac:picMkLst>
        </pc:picChg>
        <pc:picChg chg="add del mod">
          <ac:chgData name="Reed Kiely" userId="768be38e-2fb5-40ce-925d-bd8e9d9e3c31" providerId="ADAL" clId="{B03FDCDE-69B0-4C46-B5E0-DFE2C9499FAA}" dt="2021-06-21T18:29:37.097" v="200"/>
          <ac:picMkLst>
            <pc:docMk/>
            <pc:sldMk cId="2474325738" sldId="2144327787"/>
            <ac:picMk id="46" creationId="{FA346297-C431-4831-B23D-2C1DAAC6A7C6}"/>
          </ac:picMkLst>
        </pc:picChg>
        <pc:picChg chg="add del mod">
          <ac:chgData name="Reed Kiely" userId="768be38e-2fb5-40ce-925d-bd8e9d9e3c31" providerId="ADAL" clId="{B03FDCDE-69B0-4C46-B5E0-DFE2C9499FAA}" dt="2021-06-21T18:29:37.097" v="200"/>
          <ac:picMkLst>
            <pc:docMk/>
            <pc:sldMk cId="2474325738" sldId="2144327787"/>
            <ac:picMk id="49" creationId="{613C118A-3395-4895-95A1-0C4F60832150}"/>
          </ac:picMkLst>
        </pc:picChg>
        <pc:picChg chg="add mod">
          <ac:chgData name="Reed Kiely" userId="768be38e-2fb5-40ce-925d-bd8e9d9e3c31" providerId="ADAL" clId="{B03FDCDE-69B0-4C46-B5E0-DFE2C9499FAA}" dt="2021-06-21T18:29:47.105" v="204"/>
          <ac:picMkLst>
            <pc:docMk/>
            <pc:sldMk cId="2474325738" sldId="2144327787"/>
            <ac:picMk id="52" creationId="{C651EF8A-D825-4DA8-ACB8-ABB5852116A7}"/>
          </ac:picMkLst>
        </pc:picChg>
        <pc:picChg chg="add del mod">
          <ac:chgData name="Reed Kiely" userId="768be38e-2fb5-40ce-925d-bd8e9d9e3c31" providerId="ADAL" clId="{B03FDCDE-69B0-4C46-B5E0-DFE2C9499FAA}" dt="2021-06-21T18:56:28.715" v="314" actId="478"/>
          <ac:picMkLst>
            <pc:docMk/>
            <pc:sldMk cId="2474325738" sldId="2144327787"/>
            <ac:picMk id="54" creationId="{193DB0A9-4EE4-44FF-A606-5F955E796F2B}"/>
          </ac:picMkLst>
        </pc:picChg>
        <pc:picChg chg="add mod">
          <ac:chgData name="Reed Kiely" userId="768be38e-2fb5-40ce-925d-bd8e9d9e3c31" providerId="ADAL" clId="{B03FDCDE-69B0-4C46-B5E0-DFE2C9499FAA}" dt="2021-06-21T18:56:34.739" v="315" actId="1076"/>
          <ac:picMkLst>
            <pc:docMk/>
            <pc:sldMk cId="2474325738" sldId="2144327787"/>
            <ac:picMk id="55" creationId="{162F4648-C9C8-4C3F-AD44-BBB208620435}"/>
          </ac:picMkLst>
        </pc:picChg>
        <pc:cxnChg chg="mod">
          <ac:chgData name="Reed Kiely" userId="768be38e-2fb5-40ce-925d-bd8e9d9e3c31" providerId="ADAL" clId="{B03FDCDE-69B0-4C46-B5E0-DFE2C9499FAA}" dt="2021-06-21T18:02:17.941" v="66" actId="1076"/>
          <ac:cxnSpMkLst>
            <pc:docMk/>
            <pc:sldMk cId="2474325738" sldId="2144327787"/>
            <ac:cxnSpMk id="61" creationId="{D978EF2A-41B5-4002-8E09-D51A10320B51}"/>
          </ac:cxnSpMkLst>
        </pc:cxnChg>
      </pc:sldChg>
      <pc:sldChg chg="addSp delSp modSp mod">
        <pc:chgData name="Reed Kiely" userId="768be38e-2fb5-40ce-925d-bd8e9d9e3c31" providerId="ADAL" clId="{B03FDCDE-69B0-4C46-B5E0-DFE2C9499FAA}" dt="2021-06-22T15:25:03.061" v="1545" actId="1076"/>
        <pc:sldMkLst>
          <pc:docMk/>
          <pc:sldMk cId="1095677421" sldId="2144327797"/>
        </pc:sldMkLst>
        <pc:spChg chg="del">
          <ac:chgData name="Reed Kiely" userId="768be38e-2fb5-40ce-925d-bd8e9d9e3c31" providerId="ADAL" clId="{B03FDCDE-69B0-4C46-B5E0-DFE2C9499FAA}" dt="2021-06-21T19:02:38.009" v="348" actId="478"/>
          <ac:spMkLst>
            <pc:docMk/>
            <pc:sldMk cId="1095677421" sldId="2144327797"/>
            <ac:spMk id="18" creationId="{1E668AEB-6F22-4802-A449-325FCF5CE2FD}"/>
          </ac:spMkLst>
        </pc:spChg>
        <pc:spChg chg="mod">
          <ac:chgData name="Reed Kiely" userId="768be38e-2fb5-40ce-925d-bd8e9d9e3c31" providerId="ADAL" clId="{B03FDCDE-69B0-4C46-B5E0-DFE2C9499FAA}" dt="2021-06-22T15:25:03.061" v="1545" actId="1076"/>
          <ac:spMkLst>
            <pc:docMk/>
            <pc:sldMk cId="1095677421" sldId="2144327797"/>
            <ac:spMk id="21" creationId="{DF883384-F7AA-4B04-A25D-AC131CEE1611}"/>
          </ac:spMkLst>
        </pc:spChg>
        <pc:spChg chg="add del mod">
          <ac:chgData name="Reed Kiely" userId="768be38e-2fb5-40ce-925d-bd8e9d9e3c31" providerId="ADAL" clId="{B03FDCDE-69B0-4C46-B5E0-DFE2C9499FAA}" dt="2021-06-21T18:56:41.703" v="316" actId="478"/>
          <ac:spMkLst>
            <pc:docMk/>
            <pc:sldMk cId="1095677421" sldId="2144327797"/>
            <ac:spMk id="22" creationId="{A14F444A-487A-4512-B605-21C06E6EC77E}"/>
          </ac:spMkLst>
        </pc:spChg>
        <pc:spChg chg="mod">
          <ac:chgData name="Reed Kiely" userId="768be38e-2fb5-40ce-925d-bd8e9d9e3c31" providerId="ADAL" clId="{B03FDCDE-69B0-4C46-B5E0-DFE2C9499FAA}" dt="2021-06-21T19:03:12.300" v="353"/>
          <ac:spMkLst>
            <pc:docMk/>
            <pc:sldMk cId="1095677421" sldId="2144327797"/>
            <ac:spMk id="23" creationId="{BF5BCF73-83AA-49D5-A75C-69C233EE13E2}"/>
          </ac:spMkLst>
        </pc:spChg>
        <pc:spChg chg="add del mod">
          <ac:chgData name="Reed Kiely" userId="768be38e-2fb5-40ce-925d-bd8e9d9e3c31" providerId="ADAL" clId="{B03FDCDE-69B0-4C46-B5E0-DFE2C9499FAA}" dt="2021-06-22T15:24:54.344" v="1544" actId="478"/>
          <ac:spMkLst>
            <pc:docMk/>
            <pc:sldMk cId="1095677421" sldId="2144327797"/>
            <ac:spMk id="31" creationId="{32837827-C66D-4745-BFBA-D6C45DA37E27}"/>
          </ac:spMkLst>
        </pc:spChg>
        <pc:picChg chg="add mod">
          <ac:chgData name="Reed Kiely" userId="768be38e-2fb5-40ce-925d-bd8e9d9e3c31" providerId="ADAL" clId="{B03FDCDE-69B0-4C46-B5E0-DFE2C9499FAA}" dt="2021-06-21T19:03:07.628" v="352"/>
          <ac:picMkLst>
            <pc:docMk/>
            <pc:sldMk cId="1095677421" sldId="2144327797"/>
            <ac:picMk id="7" creationId="{07B3DE17-4C5E-4594-830C-F9D08046472D}"/>
          </ac:picMkLst>
        </pc:picChg>
        <pc:picChg chg="del">
          <ac:chgData name="Reed Kiely" userId="768be38e-2fb5-40ce-925d-bd8e9d9e3c31" providerId="ADAL" clId="{B03FDCDE-69B0-4C46-B5E0-DFE2C9499FAA}" dt="2021-06-21T19:02:46.271" v="351" actId="478"/>
          <ac:picMkLst>
            <pc:docMk/>
            <pc:sldMk cId="1095677421" sldId="2144327797"/>
            <ac:picMk id="24" creationId="{BC006724-47F5-4118-97BE-929618A3484F}"/>
          </ac:picMkLst>
        </pc:picChg>
        <pc:picChg chg="add del mod">
          <ac:chgData name="Reed Kiely" userId="768be38e-2fb5-40ce-925d-bd8e9d9e3c31" providerId="ADAL" clId="{B03FDCDE-69B0-4C46-B5E0-DFE2C9499FAA}" dt="2021-06-21T18:56:41.703" v="316" actId="478"/>
          <ac:picMkLst>
            <pc:docMk/>
            <pc:sldMk cId="1095677421" sldId="2144327797"/>
            <ac:picMk id="25" creationId="{B3E558A9-84DC-4A2D-A5C2-1432ACFCA84F}"/>
          </ac:picMkLst>
        </pc:picChg>
        <pc:picChg chg="add del mod">
          <ac:chgData name="Reed Kiely" userId="768be38e-2fb5-40ce-925d-bd8e9d9e3c31" providerId="ADAL" clId="{B03FDCDE-69B0-4C46-B5E0-DFE2C9499FAA}" dt="2021-06-21T18:31:31.883" v="250" actId="478"/>
          <ac:picMkLst>
            <pc:docMk/>
            <pc:sldMk cId="1095677421" sldId="2144327797"/>
            <ac:picMk id="26" creationId="{6D73A02A-E104-4CFD-B65E-109B3AF447DC}"/>
          </ac:picMkLst>
        </pc:picChg>
        <pc:picChg chg="add mod">
          <ac:chgData name="Reed Kiely" userId="768be38e-2fb5-40ce-925d-bd8e9d9e3c31" providerId="ADAL" clId="{B03FDCDE-69B0-4C46-B5E0-DFE2C9499FAA}" dt="2021-06-21T18:56:41.922" v="317"/>
          <ac:picMkLst>
            <pc:docMk/>
            <pc:sldMk cId="1095677421" sldId="2144327797"/>
            <ac:picMk id="27" creationId="{6EE73F5B-328B-4EDB-94B1-4DBB004890F2}"/>
          </ac:picMkLst>
        </pc:picChg>
        <pc:picChg chg="add mod">
          <ac:chgData name="Reed Kiely" userId="768be38e-2fb5-40ce-925d-bd8e9d9e3c31" providerId="ADAL" clId="{B03FDCDE-69B0-4C46-B5E0-DFE2C9499FAA}" dt="2021-06-21T18:56:41.922" v="317"/>
          <ac:picMkLst>
            <pc:docMk/>
            <pc:sldMk cId="1095677421" sldId="2144327797"/>
            <ac:picMk id="28" creationId="{7C4B0013-4305-4D41-95E1-D62AA4BB2587}"/>
          </ac:picMkLst>
        </pc:picChg>
        <pc:picChg chg="add del mod">
          <ac:chgData name="Reed Kiely" userId="768be38e-2fb5-40ce-925d-bd8e9d9e3c31" providerId="ADAL" clId="{B03FDCDE-69B0-4C46-B5E0-DFE2C9499FAA}" dt="2021-06-21T19:23:48.150" v="413" actId="478"/>
          <ac:picMkLst>
            <pc:docMk/>
            <pc:sldMk cId="1095677421" sldId="2144327797"/>
            <ac:picMk id="29" creationId="{8D491988-BAF1-418F-8638-4EB73C3D7E61}"/>
          </ac:picMkLst>
        </pc:picChg>
        <pc:picChg chg="add del mod">
          <ac:chgData name="Reed Kiely" userId="768be38e-2fb5-40ce-925d-bd8e9d9e3c31" providerId="ADAL" clId="{B03FDCDE-69B0-4C46-B5E0-DFE2C9499FAA}" dt="2021-06-21T19:23:48.150" v="413" actId="478"/>
          <ac:picMkLst>
            <pc:docMk/>
            <pc:sldMk cId="1095677421" sldId="2144327797"/>
            <ac:picMk id="30" creationId="{614EA5EB-08AB-450D-99A8-BE8157DCE644}"/>
          </ac:picMkLst>
        </pc:picChg>
      </pc:sldChg>
      <pc:sldChg chg="addSp delSp modSp mod">
        <pc:chgData name="Reed Kiely" userId="768be38e-2fb5-40ce-925d-bd8e9d9e3c31" providerId="ADAL" clId="{B03FDCDE-69B0-4C46-B5E0-DFE2C9499FAA}" dt="2021-06-22T15:07:52.138" v="1388" actId="1076"/>
        <pc:sldMkLst>
          <pc:docMk/>
          <pc:sldMk cId="2362359144" sldId="2144327899"/>
        </pc:sldMkLst>
        <pc:spChg chg="mod">
          <ac:chgData name="Reed Kiely" userId="768be38e-2fb5-40ce-925d-bd8e9d9e3c31" providerId="ADAL" clId="{B03FDCDE-69B0-4C46-B5E0-DFE2C9499FAA}" dt="2021-06-22T15:07:52.138" v="1388" actId="1076"/>
          <ac:spMkLst>
            <pc:docMk/>
            <pc:sldMk cId="2362359144" sldId="2144327899"/>
            <ac:spMk id="19" creationId="{D1DCF2E9-075B-455B-9FA0-0D889BA8CCF7}"/>
          </ac:spMkLst>
        </pc:spChg>
        <pc:spChg chg="add del mod">
          <ac:chgData name="Reed Kiely" userId="768be38e-2fb5-40ce-925d-bd8e9d9e3c31" providerId="ADAL" clId="{B03FDCDE-69B0-4C46-B5E0-DFE2C9499FAA}" dt="2021-06-22T15:07:44.686" v="1385" actId="478"/>
          <ac:spMkLst>
            <pc:docMk/>
            <pc:sldMk cId="2362359144" sldId="2144327899"/>
            <ac:spMk id="24" creationId="{65BCF930-C465-428C-BEC9-8680C2EA41F8}"/>
          </ac:spMkLst>
        </pc:spChg>
        <pc:spChg chg="add del mod">
          <ac:chgData name="Reed Kiely" userId="768be38e-2fb5-40ce-925d-bd8e9d9e3c31" providerId="ADAL" clId="{B03FDCDE-69B0-4C46-B5E0-DFE2C9499FAA}" dt="2021-06-21T18:07:18.717" v="116"/>
          <ac:spMkLst>
            <pc:docMk/>
            <pc:sldMk cId="2362359144" sldId="2144327899"/>
            <ac:spMk id="34" creationId="{87029AD6-81F5-4D94-88E4-0D12453461A6}"/>
          </ac:spMkLst>
        </pc:spChg>
        <pc:spChg chg="add del mod">
          <ac:chgData name="Reed Kiely" userId="768be38e-2fb5-40ce-925d-bd8e9d9e3c31" providerId="ADAL" clId="{B03FDCDE-69B0-4C46-B5E0-DFE2C9499FAA}" dt="2021-06-22T15:02:41.957" v="1238" actId="478"/>
          <ac:spMkLst>
            <pc:docMk/>
            <pc:sldMk cId="2362359144" sldId="2144327899"/>
            <ac:spMk id="35" creationId="{46ACAAE8-FF06-4CF6-8B11-8CEF5217AC07}"/>
          </ac:spMkLst>
        </pc:spChg>
      </pc:sldChg>
      <pc:sldChg chg="addSp delSp modSp mod">
        <pc:chgData name="Reed Kiely" userId="768be38e-2fb5-40ce-925d-bd8e9d9e3c31" providerId="ADAL" clId="{B03FDCDE-69B0-4C46-B5E0-DFE2C9499FAA}" dt="2021-06-22T15:53:52.903" v="1770" actId="1076"/>
        <pc:sldMkLst>
          <pc:docMk/>
          <pc:sldMk cId="613605320" sldId="2144327923"/>
        </pc:sldMkLst>
        <pc:spChg chg="mod">
          <ac:chgData name="Reed Kiely" userId="768be38e-2fb5-40ce-925d-bd8e9d9e3c31" providerId="ADAL" clId="{B03FDCDE-69B0-4C46-B5E0-DFE2C9499FAA}" dt="2021-06-22T15:53:52.903" v="1770" actId="1076"/>
          <ac:spMkLst>
            <pc:docMk/>
            <pc:sldMk cId="613605320" sldId="2144327923"/>
            <ac:spMk id="10" creationId="{1F5544B4-64B7-4E00-A1B6-76422658B8ED}"/>
          </ac:spMkLst>
        </pc:spChg>
        <pc:spChg chg="del mod">
          <ac:chgData name="Reed Kiely" userId="768be38e-2fb5-40ce-925d-bd8e9d9e3c31" providerId="ADAL" clId="{B03FDCDE-69B0-4C46-B5E0-DFE2C9499FAA}" dt="2021-06-21T19:01:28.183" v="343" actId="478"/>
          <ac:spMkLst>
            <pc:docMk/>
            <pc:sldMk cId="613605320" sldId="2144327923"/>
            <ac:spMk id="28" creationId="{F0C3E373-25E9-483F-95B2-167C3B7431DA}"/>
          </ac:spMkLst>
        </pc:spChg>
        <pc:spChg chg="mod">
          <ac:chgData name="Reed Kiely" userId="768be38e-2fb5-40ce-925d-bd8e9d9e3c31" providerId="ADAL" clId="{B03FDCDE-69B0-4C46-B5E0-DFE2C9499FAA}" dt="2021-06-21T19:01:25.574" v="342"/>
          <ac:spMkLst>
            <pc:docMk/>
            <pc:sldMk cId="613605320" sldId="2144327923"/>
            <ac:spMk id="30" creationId="{738D0919-44F1-44DF-99A1-C3244FE6540F}"/>
          </ac:spMkLst>
        </pc:spChg>
        <pc:spChg chg="add del mod">
          <ac:chgData name="Reed Kiely" userId="768be38e-2fb5-40ce-925d-bd8e9d9e3c31" providerId="ADAL" clId="{B03FDCDE-69B0-4C46-B5E0-DFE2C9499FAA}" dt="2021-06-21T18:28:50.402" v="193" actId="478"/>
          <ac:spMkLst>
            <pc:docMk/>
            <pc:sldMk cId="613605320" sldId="2144327923"/>
            <ac:spMk id="32" creationId="{355AD8F6-84A9-481A-A7F7-9CAC6592870D}"/>
          </ac:spMkLst>
        </pc:spChg>
        <pc:spChg chg="add del mod">
          <ac:chgData name="Reed Kiely" userId="768be38e-2fb5-40ce-925d-bd8e9d9e3c31" providerId="ADAL" clId="{B03FDCDE-69B0-4C46-B5E0-DFE2C9499FAA}" dt="2021-06-21T19:01:28.183" v="343" actId="478"/>
          <ac:spMkLst>
            <pc:docMk/>
            <pc:sldMk cId="613605320" sldId="2144327923"/>
            <ac:spMk id="35" creationId="{69EBAD6C-BBE7-4A00-9A17-396D8521B853}"/>
          </ac:spMkLst>
        </pc:spChg>
        <pc:picChg chg="add mod">
          <ac:chgData name="Reed Kiely" userId="768be38e-2fb5-40ce-925d-bd8e9d9e3c31" providerId="ADAL" clId="{B03FDCDE-69B0-4C46-B5E0-DFE2C9499FAA}" dt="2021-06-21T19:01:21.847" v="341"/>
          <ac:picMkLst>
            <pc:docMk/>
            <pc:sldMk cId="613605320" sldId="2144327923"/>
            <ac:picMk id="5" creationId="{560AA9F8-7BCB-4DA3-83D5-5628E4F1CABB}"/>
          </ac:picMkLst>
        </pc:picChg>
        <pc:picChg chg="del">
          <ac:chgData name="Reed Kiely" userId="768be38e-2fb5-40ce-925d-bd8e9d9e3c31" providerId="ADAL" clId="{B03FDCDE-69B0-4C46-B5E0-DFE2C9499FAA}" dt="2021-06-21T19:01:16.691" v="340" actId="478"/>
          <ac:picMkLst>
            <pc:docMk/>
            <pc:sldMk cId="613605320" sldId="2144327923"/>
            <ac:picMk id="31" creationId="{708098D8-BB14-4B33-9F08-1401FC884BF7}"/>
          </ac:picMkLst>
        </pc:picChg>
        <pc:picChg chg="add mod">
          <ac:chgData name="Reed Kiely" userId="768be38e-2fb5-40ce-925d-bd8e9d9e3c31" providerId="ADAL" clId="{B03FDCDE-69B0-4C46-B5E0-DFE2C9499FAA}" dt="2021-06-21T18:28:50.711" v="194"/>
          <ac:picMkLst>
            <pc:docMk/>
            <pc:sldMk cId="613605320" sldId="2144327923"/>
            <ac:picMk id="33" creationId="{1B0AC8D5-71CA-4B3F-9B7A-7AA3FDCE5903}"/>
          </ac:picMkLst>
        </pc:picChg>
        <pc:picChg chg="add mod">
          <ac:chgData name="Reed Kiely" userId="768be38e-2fb5-40ce-925d-bd8e9d9e3c31" providerId="ADAL" clId="{B03FDCDE-69B0-4C46-B5E0-DFE2C9499FAA}" dt="2021-06-21T18:28:50.711" v="194"/>
          <ac:picMkLst>
            <pc:docMk/>
            <pc:sldMk cId="613605320" sldId="2144327923"/>
            <ac:picMk id="34" creationId="{91A26855-0468-4C61-B8A9-0CF8444D0971}"/>
          </ac:picMkLst>
        </pc:picChg>
        <pc:picChg chg="add del mod">
          <ac:chgData name="Reed Kiely" userId="768be38e-2fb5-40ce-925d-bd8e9d9e3c31" providerId="ADAL" clId="{B03FDCDE-69B0-4C46-B5E0-DFE2C9499FAA}" dt="2021-06-21T19:23:38.012" v="410" actId="478"/>
          <ac:picMkLst>
            <pc:docMk/>
            <pc:sldMk cId="613605320" sldId="2144327923"/>
            <ac:picMk id="38" creationId="{0B29340D-C796-447A-B8EC-8556AE425B49}"/>
          </ac:picMkLst>
        </pc:picChg>
      </pc:sldChg>
      <pc:sldChg chg="addSp delSp modSp mod">
        <pc:chgData name="Reed Kiely" userId="768be38e-2fb5-40ce-925d-bd8e9d9e3c31" providerId="ADAL" clId="{B03FDCDE-69B0-4C46-B5E0-DFE2C9499FAA}" dt="2021-06-22T16:08:11.431" v="1778" actId="20577"/>
        <pc:sldMkLst>
          <pc:docMk/>
          <pc:sldMk cId="1366114426" sldId="2144327988"/>
        </pc:sldMkLst>
        <pc:spChg chg="mod">
          <ac:chgData name="Reed Kiely" userId="768be38e-2fb5-40ce-925d-bd8e9d9e3c31" providerId="ADAL" clId="{B03FDCDE-69B0-4C46-B5E0-DFE2C9499FAA}" dt="2021-06-22T16:08:11.431" v="1778" actId="20577"/>
          <ac:spMkLst>
            <pc:docMk/>
            <pc:sldMk cId="1366114426" sldId="2144327988"/>
            <ac:spMk id="14" creationId="{286926F7-7986-4D57-A7E7-9D65FAA31B93}"/>
          </ac:spMkLst>
        </pc:spChg>
        <pc:spChg chg="del mod">
          <ac:chgData name="Reed Kiely" userId="768be38e-2fb5-40ce-925d-bd8e9d9e3c31" providerId="ADAL" clId="{B03FDCDE-69B0-4C46-B5E0-DFE2C9499FAA}" dt="2021-06-21T18:06:17.607" v="99" actId="478"/>
          <ac:spMkLst>
            <pc:docMk/>
            <pc:sldMk cId="1366114426" sldId="2144327988"/>
            <ac:spMk id="28" creationId="{AD6FA672-AC64-4D82-BEC3-7F057B53B195}"/>
          </ac:spMkLst>
        </pc:spChg>
        <pc:spChg chg="del mod">
          <ac:chgData name="Reed Kiely" userId="768be38e-2fb5-40ce-925d-bd8e9d9e3c31" providerId="ADAL" clId="{B03FDCDE-69B0-4C46-B5E0-DFE2C9499FAA}" dt="2021-06-21T19:01:07.110" v="338" actId="478"/>
          <ac:spMkLst>
            <pc:docMk/>
            <pc:sldMk cId="1366114426" sldId="2144327988"/>
            <ac:spMk id="31" creationId="{37902C50-4B8E-4F15-81F1-491EB1495362}"/>
          </ac:spMkLst>
        </pc:spChg>
        <pc:spChg chg="mod">
          <ac:chgData name="Reed Kiely" userId="768be38e-2fb5-40ce-925d-bd8e9d9e3c31" providerId="ADAL" clId="{B03FDCDE-69B0-4C46-B5E0-DFE2C9499FAA}" dt="2021-06-21T18:28:01.907" v="174" actId="1076"/>
          <ac:spMkLst>
            <pc:docMk/>
            <pc:sldMk cId="1366114426" sldId="2144327988"/>
            <ac:spMk id="36" creationId="{46716A4A-FE2C-4951-8F50-D61A40BA2453}"/>
          </ac:spMkLst>
        </pc:spChg>
        <pc:spChg chg="mod">
          <ac:chgData name="Reed Kiely" userId="768be38e-2fb5-40ce-925d-bd8e9d9e3c31" providerId="ADAL" clId="{B03FDCDE-69B0-4C46-B5E0-DFE2C9499FAA}" dt="2021-06-21T18:28:01.907" v="174" actId="1076"/>
          <ac:spMkLst>
            <pc:docMk/>
            <pc:sldMk cId="1366114426" sldId="2144327988"/>
            <ac:spMk id="37" creationId="{F088A685-F114-44B1-8657-48895E19DB50}"/>
          </ac:spMkLst>
        </pc:spChg>
        <pc:spChg chg="mod">
          <ac:chgData name="Reed Kiely" userId="768be38e-2fb5-40ce-925d-bd8e9d9e3c31" providerId="ADAL" clId="{B03FDCDE-69B0-4C46-B5E0-DFE2C9499FAA}" dt="2021-06-21T18:28:01.907" v="174" actId="1076"/>
          <ac:spMkLst>
            <pc:docMk/>
            <pc:sldMk cId="1366114426" sldId="2144327988"/>
            <ac:spMk id="39" creationId="{73D7C0FF-A5E2-4CFB-B480-3BCEABAB6F5A}"/>
          </ac:spMkLst>
        </pc:spChg>
        <pc:spChg chg="mod">
          <ac:chgData name="Reed Kiely" userId="768be38e-2fb5-40ce-925d-bd8e9d9e3c31" providerId="ADAL" clId="{B03FDCDE-69B0-4C46-B5E0-DFE2C9499FAA}" dt="2021-06-21T18:28:01.907" v="174" actId="1076"/>
          <ac:spMkLst>
            <pc:docMk/>
            <pc:sldMk cId="1366114426" sldId="2144327988"/>
            <ac:spMk id="40" creationId="{F8C1C8E9-27EE-40F2-9C66-022847AE3D3C}"/>
          </ac:spMkLst>
        </pc:spChg>
        <pc:spChg chg="mod">
          <ac:chgData name="Reed Kiely" userId="768be38e-2fb5-40ce-925d-bd8e9d9e3c31" providerId="ADAL" clId="{B03FDCDE-69B0-4C46-B5E0-DFE2C9499FAA}" dt="2021-06-21T18:28:01.907" v="174" actId="1076"/>
          <ac:spMkLst>
            <pc:docMk/>
            <pc:sldMk cId="1366114426" sldId="2144327988"/>
            <ac:spMk id="41" creationId="{77ADF54C-8428-431F-B5BB-78E4ECEBA251}"/>
          </ac:spMkLst>
        </pc:spChg>
        <pc:spChg chg="mod">
          <ac:chgData name="Reed Kiely" userId="768be38e-2fb5-40ce-925d-bd8e9d9e3c31" providerId="ADAL" clId="{B03FDCDE-69B0-4C46-B5E0-DFE2C9499FAA}" dt="2021-06-21T18:28:01.907" v="174" actId="1076"/>
          <ac:spMkLst>
            <pc:docMk/>
            <pc:sldMk cId="1366114426" sldId="2144327988"/>
            <ac:spMk id="42" creationId="{5C2386F3-745D-4A2E-866D-ED655F9A0340}"/>
          </ac:spMkLst>
        </pc:spChg>
        <pc:spChg chg="add del mod">
          <ac:chgData name="Reed Kiely" userId="768be38e-2fb5-40ce-925d-bd8e9d9e3c31" providerId="ADAL" clId="{B03FDCDE-69B0-4C46-B5E0-DFE2C9499FAA}" dt="2021-06-21T18:55:08.830" v="302" actId="478"/>
          <ac:spMkLst>
            <pc:docMk/>
            <pc:sldMk cId="1366114426" sldId="2144327988"/>
            <ac:spMk id="43" creationId="{DE8D7A94-6666-44DA-93ED-9085BF4219AC}"/>
          </ac:spMkLst>
        </pc:spChg>
        <pc:spChg chg="add del mod">
          <ac:chgData name="Reed Kiely" userId="768be38e-2fb5-40ce-925d-bd8e9d9e3c31" providerId="ADAL" clId="{B03FDCDE-69B0-4C46-B5E0-DFE2C9499FAA}" dt="2021-06-21T18:27:53.220" v="172" actId="478"/>
          <ac:spMkLst>
            <pc:docMk/>
            <pc:sldMk cId="1366114426" sldId="2144327988"/>
            <ac:spMk id="44" creationId="{466EBC26-E7BC-4204-94E3-6241B05B7AF2}"/>
          </ac:spMkLst>
        </pc:spChg>
        <pc:spChg chg="add mod">
          <ac:chgData name="Reed Kiely" userId="768be38e-2fb5-40ce-925d-bd8e9d9e3c31" providerId="ADAL" clId="{B03FDCDE-69B0-4C46-B5E0-DFE2C9499FAA}" dt="2021-06-21T19:01:07.427" v="339"/>
          <ac:spMkLst>
            <pc:docMk/>
            <pc:sldMk cId="1366114426" sldId="2144327988"/>
            <ac:spMk id="49" creationId="{72E58FFC-1F2D-4A68-8BE4-F73323F37EFB}"/>
          </ac:spMkLst>
        </pc:spChg>
        <pc:grpChg chg="mod">
          <ac:chgData name="Reed Kiely" userId="768be38e-2fb5-40ce-925d-bd8e9d9e3c31" providerId="ADAL" clId="{B03FDCDE-69B0-4C46-B5E0-DFE2C9499FAA}" dt="2021-06-21T18:28:01.907" v="174" actId="1076"/>
          <ac:grpSpMkLst>
            <pc:docMk/>
            <pc:sldMk cId="1366114426" sldId="2144327988"/>
            <ac:grpSpMk id="29" creationId="{BE28A79A-FBD2-41E7-BD18-CF0134914283}"/>
          </ac:grpSpMkLst>
        </pc:grpChg>
        <pc:picChg chg="add del mod">
          <ac:chgData name="Reed Kiely" userId="768be38e-2fb5-40ce-925d-bd8e9d9e3c31" providerId="ADAL" clId="{B03FDCDE-69B0-4C46-B5E0-DFE2C9499FAA}" dt="2021-06-21T19:01:07.110" v="338" actId="478"/>
          <ac:picMkLst>
            <pc:docMk/>
            <pc:sldMk cId="1366114426" sldId="2144327988"/>
            <ac:picMk id="3" creationId="{33360895-2BEC-458C-8A2D-C469E05CC034}"/>
          </ac:picMkLst>
        </pc:picChg>
        <pc:picChg chg="mod">
          <ac:chgData name="Reed Kiely" userId="768be38e-2fb5-40ce-925d-bd8e9d9e3c31" providerId="ADAL" clId="{B03FDCDE-69B0-4C46-B5E0-DFE2C9499FAA}" dt="2021-06-21T18:28:01.907" v="174" actId="1076"/>
          <ac:picMkLst>
            <pc:docMk/>
            <pc:sldMk cId="1366114426" sldId="2144327988"/>
            <ac:picMk id="11" creationId="{A43D2EFB-58ED-4AF1-B99D-674CF077A4DE}"/>
          </ac:picMkLst>
        </pc:picChg>
        <pc:picChg chg="del">
          <ac:chgData name="Reed Kiely" userId="768be38e-2fb5-40ce-925d-bd8e9d9e3c31" providerId="ADAL" clId="{B03FDCDE-69B0-4C46-B5E0-DFE2C9499FAA}" dt="2021-06-21T18:54:33.844" v="298" actId="478"/>
          <ac:picMkLst>
            <pc:docMk/>
            <pc:sldMk cId="1366114426" sldId="2144327988"/>
            <ac:picMk id="38" creationId="{23AE66E0-A749-4B17-BEF0-C02C14B0F2FF}"/>
          </ac:picMkLst>
        </pc:picChg>
        <pc:picChg chg="add del mod">
          <ac:chgData name="Reed Kiely" userId="768be38e-2fb5-40ce-925d-bd8e9d9e3c31" providerId="ADAL" clId="{B03FDCDE-69B0-4C46-B5E0-DFE2C9499FAA}" dt="2021-06-21T18:28:37.817" v="191" actId="478"/>
          <ac:picMkLst>
            <pc:docMk/>
            <pc:sldMk cId="1366114426" sldId="2144327988"/>
            <ac:picMk id="45" creationId="{3C69B88A-632B-4144-B10B-362625C7497F}"/>
          </ac:picMkLst>
        </pc:picChg>
        <pc:picChg chg="add del mod">
          <ac:chgData name="Reed Kiely" userId="768be38e-2fb5-40ce-925d-bd8e9d9e3c31" providerId="ADAL" clId="{B03FDCDE-69B0-4C46-B5E0-DFE2C9499FAA}" dt="2021-06-21T18:28:37.817" v="191" actId="478"/>
          <ac:picMkLst>
            <pc:docMk/>
            <pc:sldMk cId="1366114426" sldId="2144327988"/>
            <ac:picMk id="46" creationId="{C25C7E96-B837-478F-994B-C47E6320EFB1}"/>
          </ac:picMkLst>
        </pc:picChg>
        <pc:picChg chg="add mod">
          <ac:chgData name="Reed Kiely" userId="768be38e-2fb5-40ce-925d-bd8e9d9e3c31" providerId="ADAL" clId="{B03FDCDE-69B0-4C46-B5E0-DFE2C9499FAA}" dt="2021-06-21T18:28:40.370" v="192"/>
          <ac:picMkLst>
            <pc:docMk/>
            <pc:sldMk cId="1366114426" sldId="2144327988"/>
            <ac:picMk id="47" creationId="{E3904B59-6109-495C-8278-38813AFD3281}"/>
          </ac:picMkLst>
        </pc:picChg>
        <pc:picChg chg="add mod">
          <ac:chgData name="Reed Kiely" userId="768be38e-2fb5-40ce-925d-bd8e9d9e3c31" providerId="ADAL" clId="{B03FDCDE-69B0-4C46-B5E0-DFE2C9499FAA}" dt="2021-06-21T18:28:40.370" v="192"/>
          <ac:picMkLst>
            <pc:docMk/>
            <pc:sldMk cId="1366114426" sldId="2144327988"/>
            <ac:picMk id="48" creationId="{C6025320-3087-43B4-A39C-E371B5473C17}"/>
          </ac:picMkLst>
        </pc:picChg>
        <pc:picChg chg="add mod">
          <ac:chgData name="Reed Kiely" userId="768be38e-2fb5-40ce-925d-bd8e9d9e3c31" providerId="ADAL" clId="{B03FDCDE-69B0-4C46-B5E0-DFE2C9499FAA}" dt="2021-06-21T19:01:07.427" v="339"/>
          <ac:picMkLst>
            <pc:docMk/>
            <pc:sldMk cId="1366114426" sldId="2144327988"/>
            <ac:picMk id="50" creationId="{09C82FDD-E404-4184-8414-AB741A5C36A3}"/>
          </ac:picMkLst>
        </pc:picChg>
        <pc:picChg chg="add del mod">
          <ac:chgData name="Reed Kiely" userId="768be38e-2fb5-40ce-925d-bd8e9d9e3c31" providerId="ADAL" clId="{B03FDCDE-69B0-4C46-B5E0-DFE2C9499FAA}" dt="2021-06-21T19:23:12.798" v="404" actId="478"/>
          <ac:picMkLst>
            <pc:docMk/>
            <pc:sldMk cId="1366114426" sldId="2144327988"/>
            <ac:picMk id="51" creationId="{0F1AD494-C9B9-4A42-BE6E-CAE0DF10518A}"/>
          </ac:picMkLst>
        </pc:picChg>
      </pc:sldChg>
      <pc:sldChg chg="addSp delSp modSp mod">
        <pc:chgData name="Reed Kiely" userId="768be38e-2fb5-40ce-925d-bd8e9d9e3c31" providerId="ADAL" clId="{B03FDCDE-69B0-4C46-B5E0-DFE2C9499FAA}" dt="2021-06-22T15:18:59.820" v="1538" actId="1035"/>
        <pc:sldMkLst>
          <pc:docMk/>
          <pc:sldMk cId="1192411347" sldId="2144328011"/>
        </pc:sldMkLst>
        <pc:spChg chg="mod">
          <ac:chgData name="Reed Kiely" userId="768be38e-2fb5-40ce-925d-bd8e9d9e3c31" providerId="ADAL" clId="{B03FDCDE-69B0-4C46-B5E0-DFE2C9499FAA}" dt="2021-06-21T18:28:16.918" v="182" actId="1035"/>
          <ac:spMkLst>
            <pc:docMk/>
            <pc:sldMk cId="1192411347" sldId="2144328011"/>
            <ac:spMk id="4" creationId="{3AAF3831-23B0-43C1-B104-43D6881FB18E}"/>
          </ac:spMkLst>
        </pc:spChg>
        <pc:spChg chg="mod">
          <ac:chgData name="Reed Kiely" userId="768be38e-2fb5-40ce-925d-bd8e9d9e3c31" providerId="ADAL" clId="{B03FDCDE-69B0-4C46-B5E0-DFE2C9499FAA}" dt="2021-06-22T15:18:59.820" v="1538" actId="1035"/>
          <ac:spMkLst>
            <pc:docMk/>
            <pc:sldMk cId="1192411347" sldId="2144328011"/>
            <ac:spMk id="13" creationId="{542B7503-82AE-4182-8EE6-698D10A038EF}"/>
          </ac:spMkLst>
        </pc:spChg>
        <pc:spChg chg="mod">
          <ac:chgData name="Reed Kiely" userId="768be38e-2fb5-40ce-925d-bd8e9d9e3c31" providerId="ADAL" clId="{B03FDCDE-69B0-4C46-B5E0-DFE2C9499FAA}" dt="2021-06-21T18:28:16.918" v="182" actId="1035"/>
          <ac:spMkLst>
            <pc:docMk/>
            <pc:sldMk cId="1192411347" sldId="2144328011"/>
            <ac:spMk id="14" creationId="{A02B0827-D865-48A9-A255-99632A6DA07A}"/>
          </ac:spMkLst>
        </pc:spChg>
        <pc:spChg chg="mod">
          <ac:chgData name="Reed Kiely" userId="768be38e-2fb5-40ce-925d-bd8e9d9e3c31" providerId="ADAL" clId="{B03FDCDE-69B0-4C46-B5E0-DFE2C9499FAA}" dt="2021-06-21T20:08:33.547" v="473" actId="1036"/>
          <ac:spMkLst>
            <pc:docMk/>
            <pc:sldMk cId="1192411347" sldId="2144328011"/>
            <ac:spMk id="18" creationId="{335C558B-9602-4D07-A41E-01183854BE8B}"/>
          </ac:spMkLst>
        </pc:spChg>
        <pc:spChg chg="mod">
          <ac:chgData name="Reed Kiely" userId="768be38e-2fb5-40ce-925d-bd8e9d9e3c31" providerId="ADAL" clId="{B03FDCDE-69B0-4C46-B5E0-DFE2C9499FAA}" dt="2021-06-21T18:28:16.918" v="182" actId="1035"/>
          <ac:spMkLst>
            <pc:docMk/>
            <pc:sldMk cId="1192411347" sldId="2144328011"/>
            <ac:spMk id="23" creationId="{D09BA585-AE21-49AC-972B-335321EEFEB2}"/>
          </ac:spMkLst>
        </pc:spChg>
        <pc:spChg chg="mod">
          <ac:chgData name="Reed Kiely" userId="768be38e-2fb5-40ce-925d-bd8e9d9e3c31" providerId="ADAL" clId="{B03FDCDE-69B0-4C46-B5E0-DFE2C9499FAA}" dt="2021-06-21T18:28:16.918" v="182" actId="1035"/>
          <ac:spMkLst>
            <pc:docMk/>
            <pc:sldMk cId="1192411347" sldId="2144328011"/>
            <ac:spMk id="40" creationId="{2678A0EC-7E2E-4468-82BB-3CB5C6E45C0A}"/>
          </ac:spMkLst>
        </pc:spChg>
        <pc:spChg chg="mod">
          <ac:chgData name="Reed Kiely" userId="768be38e-2fb5-40ce-925d-bd8e9d9e3c31" providerId="ADAL" clId="{B03FDCDE-69B0-4C46-B5E0-DFE2C9499FAA}" dt="2021-06-21T18:28:16.918" v="182" actId="1035"/>
          <ac:spMkLst>
            <pc:docMk/>
            <pc:sldMk cId="1192411347" sldId="2144328011"/>
            <ac:spMk id="42" creationId="{3714BB96-7187-4A29-A0CC-AEF77A09FCFA}"/>
          </ac:spMkLst>
        </pc:spChg>
        <pc:spChg chg="mod">
          <ac:chgData name="Reed Kiely" userId="768be38e-2fb5-40ce-925d-bd8e9d9e3c31" providerId="ADAL" clId="{B03FDCDE-69B0-4C46-B5E0-DFE2C9499FAA}" dt="2021-06-21T18:28:16.918" v="182" actId="1035"/>
          <ac:spMkLst>
            <pc:docMk/>
            <pc:sldMk cId="1192411347" sldId="2144328011"/>
            <ac:spMk id="44" creationId="{FBD1E9BD-0005-40DF-B3F1-AB989868890A}"/>
          </ac:spMkLst>
        </pc:spChg>
        <pc:spChg chg="mod">
          <ac:chgData name="Reed Kiely" userId="768be38e-2fb5-40ce-925d-bd8e9d9e3c31" providerId="ADAL" clId="{B03FDCDE-69B0-4C46-B5E0-DFE2C9499FAA}" dt="2021-06-21T18:28:16.918" v="182" actId="1035"/>
          <ac:spMkLst>
            <pc:docMk/>
            <pc:sldMk cId="1192411347" sldId="2144328011"/>
            <ac:spMk id="45" creationId="{39D8CF57-D1B0-4651-9B4A-71A5C775DC48}"/>
          </ac:spMkLst>
        </pc:spChg>
        <pc:spChg chg="mod">
          <ac:chgData name="Reed Kiely" userId="768be38e-2fb5-40ce-925d-bd8e9d9e3c31" providerId="ADAL" clId="{B03FDCDE-69B0-4C46-B5E0-DFE2C9499FAA}" dt="2021-06-21T20:08:37.088" v="476" actId="1036"/>
          <ac:spMkLst>
            <pc:docMk/>
            <pc:sldMk cId="1192411347" sldId="2144328011"/>
            <ac:spMk id="46" creationId="{6EFBC075-D993-425C-B2BE-15995E97855E}"/>
          </ac:spMkLst>
        </pc:spChg>
        <pc:spChg chg="mod">
          <ac:chgData name="Reed Kiely" userId="768be38e-2fb5-40ce-925d-bd8e9d9e3c31" providerId="ADAL" clId="{B03FDCDE-69B0-4C46-B5E0-DFE2C9499FAA}" dt="2021-06-21T20:08:41.027" v="477" actId="1035"/>
          <ac:spMkLst>
            <pc:docMk/>
            <pc:sldMk cId="1192411347" sldId="2144328011"/>
            <ac:spMk id="47" creationId="{59C5FF05-C894-4675-B1D0-32F8AD301BF4}"/>
          </ac:spMkLst>
        </pc:spChg>
        <pc:spChg chg="mod">
          <ac:chgData name="Reed Kiely" userId="768be38e-2fb5-40ce-925d-bd8e9d9e3c31" providerId="ADAL" clId="{B03FDCDE-69B0-4C46-B5E0-DFE2C9499FAA}" dt="2021-06-21T20:08:41.027" v="477" actId="1035"/>
          <ac:spMkLst>
            <pc:docMk/>
            <pc:sldMk cId="1192411347" sldId="2144328011"/>
            <ac:spMk id="48" creationId="{C9F44EA0-C4EA-439A-AF83-5CC097077617}"/>
          </ac:spMkLst>
        </pc:spChg>
        <pc:spChg chg="mod">
          <ac:chgData name="Reed Kiely" userId="768be38e-2fb5-40ce-925d-bd8e9d9e3c31" providerId="ADAL" clId="{B03FDCDE-69B0-4C46-B5E0-DFE2C9499FAA}" dt="2021-06-21T20:08:41.027" v="477" actId="1035"/>
          <ac:spMkLst>
            <pc:docMk/>
            <pc:sldMk cId="1192411347" sldId="2144328011"/>
            <ac:spMk id="49" creationId="{87F9ED12-52FF-4E0D-B991-B910465D3BFA}"/>
          </ac:spMkLst>
        </pc:spChg>
        <pc:spChg chg="mod">
          <ac:chgData name="Reed Kiely" userId="768be38e-2fb5-40ce-925d-bd8e9d9e3c31" providerId="ADAL" clId="{B03FDCDE-69B0-4C46-B5E0-DFE2C9499FAA}" dt="2021-06-21T18:28:16.918" v="182" actId="1035"/>
          <ac:spMkLst>
            <pc:docMk/>
            <pc:sldMk cId="1192411347" sldId="2144328011"/>
            <ac:spMk id="50" creationId="{E5109520-FB33-48F4-9949-36EA102B7303}"/>
          </ac:spMkLst>
        </pc:spChg>
        <pc:spChg chg="mod">
          <ac:chgData name="Reed Kiely" userId="768be38e-2fb5-40ce-925d-bd8e9d9e3c31" providerId="ADAL" clId="{B03FDCDE-69B0-4C46-B5E0-DFE2C9499FAA}" dt="2021-06-21T18:28:16.918" v="182" actId="1035"/>
          <ac:spMkLst>
            <pc:docMk/>
            <pc:sldMk cId="1192411347" sldId="2144328011"/>
            <ac:spMk id="53" creationId="{AD810681-D6CD-4158-9844-F16BFE0B3CE8}"/>
          </ac:spMkLst>
        </pc:spChg>
        <pc:spChg chg="mod">
          <ac:chgData name="Reed Kiely" userId="768be38e-2fb5-40ce-925d-bd8e9d9e3c31" providerId="ADAL" clId="{B03FDCDE-69B0-4C46-B5E0-DFE2C9499FAA}" dt="2021-06-21T18:28:16.918" v="182" actId="1035"/>
          <ac:spMkLst>
            <pc:docMk/>
            <pc:sldMk cId="1192411347" sldId="2144328011"/>
            <ac:spMk id="55" creationId="{22510724-D6DD-46AA-BC75-0EC769C9F698}"/>
          </ac:spMkLst>
        </pc:spChg>
        <pc:spChg chg="mod">
          <ac:chgData name="Reed Kiely" userId="768be38e-2fb5-40ce-925d-bd8e9d9e3c31" providerId="ADAL" clId="{B03FDCDE-69B0-4C46-B5E0-DFE2C9499FAA}" dt="2021-06-21T18:28:16.918" v="182" actId="1035"/>
          <ac:spMkLst>
            <pc:docMk/>
            <pc:sldMk cId="1192411347" sldId="2144328011"/>
            <ac:spMk id="56" creationId="{38727777-F9C6-4B87-9ED3-DB352B0343A3}"/>
          </ac:spMkLst>
        </pc:spChg>
        <pc:spChg chg="mod">
          <ac:chgData name="Reed Kiely" userId="768be38e-2fb5-40ce-925d-bd8e9d9e3c31" providerId="ADAL" clId="{B03FDCDE-69B0-4C46-B5E0-DFE2C9499FAA}" dt="2021-06-21T18:28:16.918" v="182" actId="1035"/>
          <ac:spMkLst>
            <pc:docMk/>
            <pc:sldMk cId="1192411347" sldId="2144328011"/>
            <ac:spMk id="57" creationId="{E58165D6-D1F1-411F-974A-CDE3CF5B16CE}"/>
          </ac:spMkLst>
        </pc:spChg>
        <pc:spChg chg="mod">
          <ac:chgData name="Reed Kiely" userId="768be38e-2fb5-40ce-925d-bd8e9d9e3c31" providerId="ADAL" clId="{B03FDCDE-69B0-4C46-B5E0-DFE2C9499FAA}" dt="2021-06-21T18:28:16.918" v="182" actId="1035"/>
          <ac:spMkLst>
            <pc:docMk/>
            <pc:sldMk cId="1192411347" sldId="2144328011"/>
            <ac:spMk id="58" creationId="{585C7E26-3808-42A1-A69B-946C5ADE4EAF}"/>
          </ac:spMkLst>
        </pc:spChg>
        <pc:spChg chg="del mod">
          <ac:chgData name="Reed Kiely" userId="768be38e-2fb5-40ce-925d-bd8e9d9e3c31" providerId="ADAL" clId="{B03FDCDE-69B0-4C46-B5E0-DFE2C9499FAA}" dt="2021-06-21T18:55:12.858" v="303" actId="478"/>
          <ac:spMkLst>
            <pc:docMk/>
            <pc:sldMk cId="1192411347" sldId="2144328011"/>
            <ac:spMk id="62" creationId="{92002CF1-40BC-4594-8F83-9FA4FB3DCF17}"/>
          </ac:spMkLst>
        </pc:spChg>
        <pc:spChg chg="mod">
          <ac:chgData name="Reed Kiely" userId="768be38e-2fb5-40ce-925d-bd8e9d9e3c31" providerId="ADAL" clId="{B03FDCDE-69B0-4C46-B5E0-DFE2C9499FAA}" dt="2021-06-21T18:28:16.918" v="182" actId="1035"/>
          <ac:spMkLst>
            <pc:docMk/>
            <pc:sldMk cId="1192411347" sldId="2144328011"/>
            <ac:spMk id="63" creationId="{95B41D49-AA12-461E-BB55-447E5C603E4B}"/>
          </ac:spMkLst>
        </pc:spChg>
        <pc:spChg chg="mod">
          <ac:chgData name="Reed Kiely" userId="768be38e-2fb5-40ce-925d-bd8e9d9e3c31" providerId="ADAL" clId="{B03FDCDE-69B0-4C46-B5E0-DFE2C9499FAA}" dt="2021-06-21T18:28:16.918" v="182" actId="1035"/>
          <ac:spMkLst>
            <pc:docMk/>
            <pc:sldMk cId="1192411347" sldId="2144328011"/>
            <ac:spMk id="64" creationId="{84D2AEC7-225F-49D8-B159-E8D63F86E783}"/>
          </ac:spMkLst>
        </pc:spChg>
        <pc:spChg chg="mod">
          <ac:chgData name="Reed Kiely" userId="768be38e-2fb5-40ce-925d-bd8e9d9e3c31" providerId="ADAL" clId="{B03FDCDE-69B0-4C46-B5E0-DFE2C9499FAA}" dt="2021-06-21T18:28:16.918" v="182" actId="1035"/>
          <ac:spMkLst>
            <pc:docMk/>
            <pc:sldMk cId="1192411347" sldId="2144328011"/>
            <ac:spMk id="65" creationId="{589DCC8C-54FF-4D9B-9371-2F88A31C95D4}"/>
          </ac:spMkLst>
        </pc:spChg>
        <pc:spChg chg="mod">
          <ac:chgData name="Reed Kiely" userId="768be38e-2fb5-40ce-925d-bd8e9d9e3c31" providerId="ADAL" clId="{B03FDCDE-69B0-4C46-B5E0-DFE2C9499FAA}" dt="2021-06-21T18:28:16.918" v="182" actId="1035"/>
          <ac:spMkLst>
            <pc:docMk/>
            <pc:sldMk cId="1192411347" sldId="2144328011"/>
            <ac:spMk id="66" creationId="{39EC5DFF-E265-4C4F-B534-173E2B29FC6A}"/>
          </ac:spMkLst>
        </pc:spChg>
        <pc:spChg chg="mod">
          <ac:chgData name="Reed Kiely" userId="768be38e-2fb5-40ce-925d-bd8e9d9e3c31" providerId="ADAL" clId="{B03FDCDE-69B0-4C46-B5E0-DFE2C9499FAA}" dt="2021-06-21T18:28:16.918" v="182" actId="1035"/>
          <ac:spMkLst>
            <pc:docMk/>
            <pc:sldMk cId="1192411347" sldId="2144328011"/>
            <ac:spMk id="67" creationId="{DAE7B5E6-D8DB-4285-9D2F-E25ADE64A6C2}"/>
          </ac:spMkLst>
        </pc:spChg>
        <pc:spChg chg="mod">
          <ac:chgData name="Reed Kiely" userId="768be38e-2fb5-40ce-925d-bd8e9d9e3c31" providerId="ADAL" clId="{B03FDCDE-69B0-4C46-B5E0-DFE2C9499FAA}" dt="2021-06-21T18:28:16.918" v="182" actId="1035"/>
          <ac:spMkLst>
            <pc:docMk/>
            <pc:sldMk cId="1192411347" sldId="2144328011"/>
            <ac:spMk id="68" creationId="{DD646432-1BCB-4D6C-845E-B859EF90A558}"/>
          </ac:spMkLst>
        </pc:spChg>
        <pc:spChg chg="mod">
          <ac:chgData name="Reed Kiely" userId="768be38e-2fb5-40ce-925d-bd8e9d9e3c31" providerId="ADAL" clId="{B03FDCDE-69B0-4C46-B5E0-DFE2C9499FAA}" dt="2021-06-21T18:28:16.918" v="182" actId="1035"/>
          <ac:spMkLst>
            <pc:docMk/>
            <pc:sldMk cId="1192411347" sldId="2144328011"/>
            <ac:spMk id="69" creationId="{2C713A94-7314-42C1-A0CB-DFEB0CB92187}"/>
          </ac:spMkLst>
        </pc:spChg>
        <pc:spChg chg="mod">
          <ac:chgData name="Reed Kiely" userId="768be38e-2fb5-40ce-925d-bd8e9d9e3c31" providerId="ADAL" clId="{B03FDCDE-69B0-4C46-B5E0-DFE2C9499FAA}" dt="2021-06-21T18:28:16.918" v="182" actId="1035"/>
          <ac:spMkLst>
            <pc:docMk/>
            <pc:sldMk cId="1192411347" sldId="2144328011"/>
            <ac:spMk id="70" creationId="{33278F67-053C-4993-BF5D-21CBCD12CE07}"/>
          </ac:spMkLst>
        </pc:spChg>
        <pc:spChg chg="mod">
          <ac:chgData name="Reed Kiely" userId="768be38e-2fb5-40ce-925d-bd8e9d9e3c31" providerId="ADAL" clId="{B03FDCDE-69B0-4C46-B5E0-DFE2C9499FAA}" dt="2021-06-21T18:28:16.918" v="182" actId="1035"/>
          <ac:spMkLst>
            <pc:docMk/>
            <pc:sldMk cId="1192411347" sldId="2144328011"/>
            <ac:spMk id="71" creationId="{5D6387E2-60CC-49AB-897C-9EE42914635E}"/>
          </ac:spMkLst>
        </pc:spChg>
        <pc:spChg chg="mod">
          <ac:chgData name="Reed Kiely" userId="768be38e-2fb5-40ce-925d-bd8e9d9e3c31" providerId="ADAL" clId="{B03FDCDE-69B0-4C46-B5E0-DFE2C9499FAA}" dt="2021-06-21T18:28:16.918" v="182" actId="1035"/>
          <ac:spMkLst>
            <pc:docMk/>
            <pc:sldMk cId="1192411347" sldId="2144328011"/>
            <ac:spMk id="72" creationId="{04961255-F596-4FC4-9477-2692DE9FF026}"/>
          </ac:spMkLst>
        </pc:spChg>
        <pc:spChg chg="mod">
          <ac:chgData name="Reed Kiely" userId="768be38e-2fb5-40ce-925d-bd8e9d9e3c31" providerId="ADAL" clId="{B03FDCDE-69B0-4C46-B5E0-DFE2C9499FAA}" dt="2021-06-21T18:28:16.918" v="182" actId="1035"/>
          <ac:spMkLst>
            <pc:docMk/>
            <pc:sldMk cId="1192411347" sldId="2144328011"/>
            <ac:spMk id="73" creationId="{EF15551E-45AF-47BC-9E8F-7948EA3AC9E5}"/>
          </ac:spMkLst>
        </pc:spChg>
        <pc:spChg chg="mod">
          <ac:chgData name="Reed Kiely" userId="768be38e-2fb5-40ce-925d-bd8e9d9e3c31" providerId="ADAL" clId="{B03FDCDE-69B0-4C46-B5E0-DFE2C9499FAA}" dt="2021-06-21T18:28:16.918" v="182" actId="1035"/>
          <ac:spMkLst>
            <pc:docMk/>
            <pc:sldMk cId="1192411347" sldId="2144328011"/>
            <ac:spMk id="74" creationId="{3A67D731-3136-43A4-A1B2-DFEF94DD9374}"/>
          </ac:spMkLst>
        </pc:spChg>
        <pc:spChg chg="add del mod">
          <ac:chgData name="Reed Kiely" userId="768be38e-2fb5-40ce-925d-bd8e9d9e3c31" providerId="ADAL" clId="{B03FDCDE-69B0-4C46-B5E0-DFE2C9499FAA}" dt="2021-06-21T18:28:19.180" v="183" actId="478"/>
          <ac:spMkLst>
            <pc:docMk/>
            <pc:sldMk cId="1192411347" sldId="2144328011"/>
            <ac:spMk id="75" creationId="{549B6F52-53BC-4EC2-A86E-5F58CA9BF963}"/>
          </ac:spMkLst>
        </pc:spChg>
        <pc:spChg chg="mod">
          <ac:chgData name="Reed Kiely" userId="768be38e-2fb5-40ce-925d-bd8e9d9e3c31" providerId="ADAL" clId="{B03FDCDE-69B0-4C46-B5E0-DFE2C9499FAA}" dt="2021-06-22T15:12:39.220" v="1450" actId="1076"/>
          <ac:spMkLst>
            <pc:docMk/>
            <pc:sldMk cId="1192411347" sldId="2144328011"/>
            <ac:spMk id="76" creationId="{76E932EA-FAC2-46D3-9607-54A014B19C26}"/>
          </ac:spMkLst>
        </pc:spChg>
        <pc:spChg chg="mod">
          <ac:chgData name="Reed Kiely" userId="768be38e-2fb5-40ce-925d-bd8e9d9e3c31" providerId="ADAL" clId="{B03FDCDE-69B0-4C46-B5E0-DFE2C9499FAA}" dt="2021-06-21T18:28:16.918" v="182" actId="1035"/>
          <ac:spMkLst>
            <pc:docMk/>
            <pc:sldMk cId="1192411347" sldId="2144328011"/>
            <ac:spMk id="77" creationId="{D2FC1040-CC11-47C6-9E55-753E7BBFA421}"/>
          </ac:spMkLst>
        </pc:spChg>
        <pc:spChg chg="mod">
          <ac:chgData name="Reed Kiely" userId="768be38e-2fb5-40ce-925d-bd8e9d9e3c31" providerId="ADAL" clId="{B03FDCDE-69B0-4C46-B5E0-DFE2C9499FAA}" dt="2021-06-21T18:28:16.918" v="182" actId="1035"/>
          <ac:spMkLst>
            <pc:docMk/>
            <pc:sldMk cId="1192411347" sldId="2144328011"/>
            <ac:spMk id="78" creationId="{E9246024-C6DE-487B-9D06-B9A27ACECD42}"/>
          </ac:spMkLst>
        </pc:spChg>
        <pc:spChg chg="mod">
          <ac:chgData name="Reed Kiely" userId="768be38e-2fb5-40ce-925d-bd8e9d9e3c31" providerId="ADAL" clId="{B03FDCDE-69B0-4C46-B5E0-DFE2C9499FAA}" dt="2021-06-21T18:28:16.918" v="182" actId="1035"/>
          <ac:spMkLst>
            <pc:docMk/>
            <pc:sldMk cId="1192411347" sldId="2144328011"/>
            <ac:spMk id="79" creationId="{ED96074F-D194-478C-82FB-B9AB0ACB20D2}"/>
          </ac:spMkLst>
        </pc:spChg>
        <pc:spChg chg="mod">
          <ac:chgData name="Reed Kiely" userId="768be38e-2fb5-40ce-925d-bd8e9d9e3c31" providerId="ADAL" clId="{B03FDCDE-69B0-4C46-B5E0-DFE2C9499FAA}" dt="2021-06-21T18:28:16.918" v="182" actId="1035"/>
          <ac:spMkLst>
            <pc:docMk/>
            <pc:sldMk cId="1192411347" sldId="2144328011"/>
            <ac:spMk id="80" creationId="{3B34CBAC-0286-4D6A-B5CB-AD8A88F12E65}"/>
          </ac:spMkLst>
        </pc:spChg>
        <pc:spChg chg="mod">
          <ac:chgData name="Reed Kiely" userId="768be38e-2fb5-40ce-925d-bd8e9d9e3c31" providerId="ADAL" clId="{B03FDCDE-69B0-4C46-B5E0-DFE2C9499FAA}" dt="2021-06-21T18:28:16.918" v="182" actId="1035"/>
          <ac:spMkLst>
            <pc:docMk/>
            <pc:sldMk cId="1192411347" sldId="2144328011"/>
            <ac:spMk id="81" creationId="{6DEE8AE8-6613-4488-9F73-B0476555FC48}"/>
          </ac:spMkLst>
        </pc:spChg>
        <pc:spChg chg="mod">
          <ac:chgData name="Reed Kiely" userId="768be38e-2fb5-40ce-925d-bd8e9d9e3c31" providerId="ADAL" clId="{B03FDCDE-69B0-4C46-B5E0-DFE2C9499FAA}" dt="2021-06-21T18:28:16.918" v="182" actId="1035"/>
          <ac:spMkLst>
            <pc:docMk/>
            <pc:sldMk cId="1192411347" sldId="2144328011"/>
            <ac:spMk id="82" creationId="{1B760A36-A409-4870-B012-8E220640EE7F}"/>
          </ac:spMkLst>
        </pc:spChg>
        <pc:spChg chg="mod">
          <ac:chgData name="Reed Kiely" userId="768be38e-2fb5-40ce-925d-bd8e9d9e3c31" providerId="ADAL" clId="{B03FDCDE-69B0-4C46-B5E0-DFE2C9499FAA}" dt="2021-06-21T18:28:16.918" v="182" actId="1035"/>
          <ac:spMkLst>
            <pc:docMk/>
            <pc:sldMk cId="1192411347" sldId="2144328011"/>
            <ac:spMk id="83" creationId="{5321E507-EB48-4119-BAA8-B868F558BC5C}"/>
          </ac:spMkLst>
        </pc:spChg>
        <pc:spChg chg="mod">
          <ac:chgData name="Reed Kiely" userId="768be38e-2fb5-40ce-925d-bd8e9d9e3c31" providerId="ADAL" clId="{B03FDCDE-69B0-4C46-B5E0-DFE2C9499FAA}" dt="2021-06-21T18:28:16.918" v="182" actId="1035"/>
          <ac:spMkLst>
            <pc:docMk/>
            <pc:sldMk cId="1192411347" sldId="2144328011"/>
            <ac:spMk id="84" creationId="{6F3DB74B-7C02-4A4F-A249-765C653709E7}"/>
          </ac:spMkLst>
        </pc:spChg>
        <pc:spChg chg="mod">
          <ac:chgData name="Reed Kiely" userId="768be38e-2fb5-40ce-925d-bd8e9d9e3c31" providerId="ADAL" clId="{B03FDCDE-69B0-4C46-B5E0-DFE2C9499FAA}" dt="2021-06-21T18:28:16.918" v="182" actId="1035"/>
          <ac:spMkLst>
            <pc:docMk/>
            <pc:sldMk cId="1192411347" sldId="2144328011"/>
            <ac:spMk id="85" creationId="{966CE8A1-5B68-4B04-82F1-CF106EF4CB3E}"/>
          </ac:spMkLst>
        </pc:spChg>
        <pc:spChg chg="mod">
          <ac:chgData name="Reed Kiely" userId="768be38e-2fb5-40ce-925d-bd8e9d9e3c31" providerId="ADAL" clId="{B03FDCDE-69B0-4C46-B5E0-DFE2C9499FAA}" dt="2021-06-21T18:28:16.918" v="182" actId="1035"/>
          <ac:spMkLst>
            <pc:docMk/>
            <pc:sldMk cId="1192411347" sldId="2144328011"/>
            <ac:spMk id="86" creationId="{4272A5DF-BA0D-4289-A591-C1694D8E84D0}"/>
          </ac:spMkLst>
        </pc:spChg>
        <pc:spChg chg="mod">
          <ac:chgData name="Reed Kiely" userId="768be38e-2fb5-40ce-925d-bd8e9d9e3c31" providerId="ADAL" clId="{B03FDCDE-69B0-4C46-B5E0-DFE2C9499FAA}" dt="2021-06-21T18:28:16.918" v="182" actId="1035"/>
          <ac:spMkLst>
            <pc:docMk/>
            <pc:sldMk cId="1192411347" sldId="2144328011"/>
            <ac:spMk id="87" creationId="{16F9E3F2-A328-4B06-9ED4-B5DA01F351C5}"/>
          </ac:spMkLst>
        </pc:spChg>
        <pc:spChg chg="mod">
          <ac:chgData name="Reed Kiely" userId="768be38e-2fb5-40ce-925d-bd8e9d9e3c31" providerId="ADAL" clId="{B03FDCDE-69B0-4C46-B5E0-DFE2C9499FAA}" dt="2021-06-21T18:28:16.918" v="182" actId="1035"/>
          <ac:spMkLst>
            <pc:docMk/>
            <pc:sldMk cId="1192411347" sldId="2144328011"/>
            <ac:spMk id="88" creationId="{D618B2F0-BA7A-42EA-AAD0-49AB3E5B46D1}"/>
          </ac:spMkLst>
        </pc:spChg>
        <pc:spChg chg="mod">
          <ac:chgData name="Reed Kiely" userId="768be38e-2fb5-40ce-925d-bd8e9d9e3c31" providerId="ADAL" clId="{B03FDCDE-69B0-4C46-B5E0-DFE2C9499FAA}" dt="2021-06-21T20:08:41.027" v="477" actId="1035"/>
          <ac:spMkLst>
            <pc:docMk/>
            <pc:sldMk cId="1192411347" sldId="2144328011"/>
            <ac:spMk id="90" creationId="{A8D409D6-CE6B-4701-B88D-4C5D00D6AF2B}"/>
          </ac:spMkLst>
        </pc:spChg>
        <pc:spChg chg="mod">
          <ac:chgData name="Reed Kiely" userId="768be38e-2fb5-40ce-925d-bd8e9d9e3c31" providerId="ADAL" clId="{B03FDCDE-69B0-4C46-B5E0-DFE2C9499FAA}" dt="2021-06-21T18:28:16.918" v="182" actId="1035"/>
          <ac:spMkLst>
            <pc:docMk/>
            <pc:sldMk cId="1192411347" sldId="2144328011"/>
            <ac:spMk id="91" creationId="{89846F93-ABD9-41B1-BC79-A0C2349B91D9}"/>
          </ac:spMkLst>
        </pc:spChg>
        <pc:spChg chg="mod">
          <ac:chgData name="Reed Kiely" userId="768be38e-2fb5-40ce-925d-bd8e9d9e3c31" providerId="ADAL" clId="{B03FDCDE-69B0-4C46-B5E0-DFE2C9499FAA}" dt="2021-06-21T18:28:16.918" v="182" actId="1035"/>
          <ac:spMkLst>
            <pc:docMk/>
            <pc:sldMk cId="1192411347" sldId="2144328011"/>
            <ac:spMk id="92" creationId="{4CB34029-F5CB-4EA2-8813-5C9F242202CF}"/>
          </ac:spMkLst>
        </pc:spChg>
        <pc:spChg chg="mod">
          <ac:chgData name="Reed Kiely" userId="768be38e-2fb5-40ce-925d-bd8e9d9e3c31" providerId="ADAL" clId="{B03FDCDE-69B0-4C46-B5E0-DFE2C9499FAA}" dt="2021-06-21T18:28:16.918" v="182" actId="1035"/>
          <ac:spMkLst>
            <pc:docMk/>
            <pc:sldMk cId="1192411347" sldId="2144328011"/>
            <ac:spMk id="93" creationId="{8D738627-9182-421A-9CD0-5798753D933D}"/>
          </ac:spMkLst>
        </pc:spChg>
        <pc:spChg chg="mod">
          <ac:chgData name="Reed Kiely" userId="768be38e-2fb5-40ce-925d-bd8e9d9e3c31" providerId="ADAL" clId="{B03FDCDE-69B0-4C46-B5E0-DFE2C9499FAA}" dt="2021-06-21T18:28:16.918" v="182" actId="1035"/>
          <ac:spMkLst>
            <pc:docMk/>
            <pc:sldMk cId="1192411347" sldId="2144328011"/>
            <ac:spMk id="94" creationId="{9444357A-D236-4F99-B8E7-EA1018E87411}"/>
          </ac:spMkLst>
        </pc:spChg>
        <pc:spChg chg="mod">
          <ac:chgData name="Reed Kiely" userId="768be38e-2fb5-40ce-925d-bd8e9d9e3c31" providerId="ADAL" clId="{B03FDCDE-69B0-4C46-B5E0-DFE2C9499FAA}" dt="2021-06-21T18:28:16.918" v="182" actId="1035"/>
          <ac:spMkLst>
            <pc:docMk/>
            <pc:sldMk cId="1192411347" sldId="2144328011"/>
            <ac:spMk id="95" creationId="{5ABBF44F-F355-4D33-8D3E-E599FD3C8ED1}"/>
          </ac:spMkLst>
        </pc:spChg>
        <pc:spChg chg="mod">
          <ac:chgData name="Reed Kiely" userId="768be38e-2fb5-40ce-925d-bd8e9d9e3c31" providerId="ADAL" clId="{B03FDCDE-69B0-4C46-B5E0-DFE2C9499FAA}" dt="2021-06-21T18:28:16.918" v="182" actId="1035"/>
          <ac:spMkLst>
            <pc:docMk/>
            <pc:sldMk cId="1192411347" sldId="2144328011"/>
            <ac:spMk id="96" creationId="{F089792C-A7C0-4543-BE70-47C66AFCE641}"/>
          </ac:spMkLst>
        </pc:spChg>
        <pc:spChg chg="mod">
          <ac:chgData name="Reed Kiely" userId="768be38e-2fb5-40ce-925d-bd8e9d9e3c31" providerId="ADAL" clId="{B03FDCDE-69B0-4C46-B5E0-DFE2C9499FAA}" dt="2021-06-21T18:28:16.918" v="182" actId="1035"/>
          <ac:spMkLst>
            <pc:docMk/>
            <pc:sldMk cId="1192411347" sldId="2144328011"/>
            <ac:spMk id="97" creationId="{5410594B-33A7-4C5A-BCC2-28315C083BBF}"/>
          </ac:spMkLst>
        </pc:spChg>
        <pc:spChg chg="mod">
          <ac:chgData name="Reed Kiely" userId="768be38e-2fb5-40ce-925d-bd8e9d9e3c31" providerId="ADAL" clId="{B03FDCDE-69B0-4C46-B5E0-DFE2C9499FAA}" dt="2021-06-21T18:28:16.918" v="182" actId="1035"/>
          <ac:spMkLst>
            <pc:docMk/>
            <pc:sldMk cId="1192411347" sldId="2144328011"/>
            <ac:spMk id="98" creationId="{47967550-940C-4CF8-A8AC-B5314C6988ED}"/>
          </ac:spMkLst>
        </pc:spChg>
        <pc:spChg chg="mod">
          <ac:chgData name="Reed Kiely" userId="768be38e-2fb5-40ce-925d-bd8e9d9e3c31" providerId="ADAL" clId="{B03FDCDE-69B0-4C46-B5E0-DFE2C9499FAA}" dt="2021-06-22T15:12:35.992" v="1449" actId="1076"/>
          <ac:spMkLst>
            <pc:docMk/>
            <pc:sldMk cId="1192411347" sldId="2144328011"/>
            <ac:spMk id="101" creationId="{B6A2F697-CC30-4AA3-B49F-50CF1441E405}"/>
          </ac:spMkLst>
        </pc:spChg>
        <pc:spChg chg="del">
          <ac:chgData name="Reed Kiely" userId="768be38e-2fb5-40ce-925d-bd8e9d9e3c31" providerId="ADAL" clId="{B03FDCDE-69B0-4C46-B5E0-DFE2C9499FAA}" dt="2021-06-21T18:55:15.146" v="304" actId="478"/>
          <ac:spMkLst>
            <pc:docMk/>
            <pc:sldMk cId="1192411347" sldId="2144328011"/>
            <ac:spMk id="102" creationId="{6E04B011-8D12-4E02-A02B-C28F71A9AB27}"/>
          </ac:spMkLst>
        </pc:spChg>
        <pc:spChg chg="add mod">
          <ac:chgData name="Reed Kiely" userId="768be38e-2fb5-40ce-925d-bd8e9d9e3c31" providerId="ADAL" clId="{B03FDCDE-69B0-4C46-B5E0-DFE2C9499FAA}" dt="2021-06-21T18:55:15.717" v="305"/>
          <ac:spMkLst>
            <pc:docMk/>
            <pc:sldMk cId="1192411347" sldId="2144328011"/>
            <ac:spMk id="104" creationId="{6850AF22-2C9B-439F-94C7-13C55479EFAA}"/>
          </ac:spMkLst>
        </pc:spChg>
        <pc:picChg chg="add mod">
          <ac:chgData name="Reed Kiely" userId="768be38e-2fb5-40ce-925d-bd8e9d9e3c31" providerId="ADAL" clId="{B03FDCDE-69B0-4C46-B5E0-DFE2C9499FAA}" dt="2021-06-21T18:28:34.914" v="190" actId="1035"/>
          <ac:picMkLst>
            <pc:docMk/>
            <pc:sldMk cId="1192411347" sldId="2144328011"/>
            <ac:picMk id="89" creationId="{ADCC23BE-5083-43AD-A20E-40624E33A664}"/>
          </ac:picMkLst>
        </pc:picChg>
        <pc:picChg chg="add mod">
          <ac:chgData name="Reed Kiely" userId="768be38e-2fb5-40ce-925d-bd8e9d9e3c31" providerId="ADAL" clId="{B03FDCDE-69B0-4C46-B5E0-DFE2C9499FAA}" dt="2021-06-21T18:28:34.914" v="190" actId="1035"/>
          <ac:picMkLst>
            <pc:docMk/>
            <pc:sldMk cId="1192411347" sldId="2144328011"/>
            <ac:picMk id="99" creationId="{A71099C4-5076-4360-A153-B56CA6CCA3B1}"/>
          </ac:picMkLst>
        </pc:picChg>
        <pc:picChg chg="del">
          <ac:chgData name="Reed Kiely" userId="768be38e-2fb5-40ce-925d-bd8e9d9e3c31" providerId="ADAL" clId="{B03FDCDE-69B0-4C46-B5E0-DFE2C9499FAA}" dt="2021-06-21T18:55:15.146" v="304" actId="478"/>
          <ac:picMkLst>
            <pc:docMk/>
            <pc:sldMk cId="1192411347" sldId="2144328011"/>
            <ac:picMk id="103" creationId="{15C5A005-EA63-417D-B018-843ACEED0E5B}"/>
          </ac:picMkLst>
        </pc:picChg>
        <pc:picChg chg="add mod">
          <ac:chgData name="Reed Kiely" userId="768be38e-2fb5-40ce-925d-bd8e9d9e3c31" providerId="ADAL" clId="{B03FDCDE-69B0-4C46-B5E0-DFE2C9499FAA}" dt="2021-06-21T18:55:15.717" v="305"/>
          <ac:picMkLst>
            <pc:docMk/>
            <pc:sldMk cId="1192411347" sldId="2144328011"/>
            <ac:picMk id="105" creationId="{FFCBB0ED-9E63-4971-A292-77A3F8450917}"/>
          </ac:picMkLst>
        </pc:picChg>
        <pc:cxnChg chg="mod">
          <ac:chgData name="Reed Kiely" userId="768be38e-2fb5-40ce-925d-bd8e9d9e3c31" providerId="ADAL" clId="{B03FDCDE-69B0-4C46-B5E0-DFE2C9499FAA}" dt="2021-06-21T18:28:16.918" v="182" actId="1035"/>
          <ac:cxnSpMkLst>
            <pc:docMk/>
            <pc:sldMk cId="1192411347" sldId="2144328011"/>
            <ac:cxnSpMk id="100" creationId="{1A529D70-EA27-4D84-9FFA-982365EE8740}"/>
          </ac:cxnSpMkLst>
        </pc:cxnChg>
      </pc:sldChg>
      <pc:sldChg chg="add del mod modShow">
        <pc:chgData name="Reed Kiely" userId="768be38e-2fb5-40ce-925d-bd8e9d9e3c31" providerId="ADAL" clId="{B03FDCDE-69B0-4C46-B5E0-DFE2C9499FAA}" dt="2021-06-22T13:48:43.856" v="513" actId="47"/>
        <pc:sldMkLst>
          <pc:docMk/>
          <pc:sldMk cId="279799213" sldId="2144328012"/>
        </pc:sldMkLst>
      </pc:sldChg>
      <pc:sldChg chg="add del">
        <pc:chgData name="Reed Kiely" userId="768be38e-2fb5-40ce-925d-bd8e9d9e3c31" providerId="ADAL" clId="{B03FDCDE-69B0-4C46-B5E0-DFE2C9499FAA}" dt="2021-06-21T18:06:41.253" v="101" actId="47"/>
        <pc:sldMkLst>
          <pc:docMk/>
          <pc:sldMk cId="2306660772" sldId="2144328013"/>
        </pc:sldMkLst>
      </pc:sldChg>
      <pc:sldChg chg="add del">
        <pc:chgData name="Reed Kiely" userId="768be38e-2fb5-40ce-925d-bd8e9d9e3c31" providerId="ADAL" clId="{B03FDCDE-69B0-4C46-B5E0-DFE2C9499FAA}" dt="2021-06-21T18:06:11.269" v="96" actId="47"/>
        <pc:sldMkLst>
          <pc:docMk/>
          <pc:sldMk cId="3148932296" sldId="214432801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97925646099133E-2"/>
          <c:y val="0.26628959212171255"/>
          <c:w val="0.90420414870780175"/>
          <c:h val="0.52250679044439241"/>
        </c:manualLayout>
      </c:layout>
      <c:barChart>
        <c:barDir val="col"/>
        <c:grouping val="clustered"/>
        <c:varyColors val="0"/>
        <c:ser>
          <c:idx val="0"/>
          <c:order val="0"/>
          <c:tx>
            <c:strRef>
              <c:f>Sheet1!$B$1</c:f>
              <c:strCache>
                <c:ptCount val="1"/>
                <c:pt idx="0">
                  <c:v>#</c:v>
                </c:pt>
              </c:strCache>
            </c:strRef>
          </c:tx>
          <c:spPr>
            <a:solidFill>
              <a:srgbClr val="00C0F3"/>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5AFC-4E67-8A50-C8EF7C64AD3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1975</c:v>
                </c:pt>
                <c:pt idx="1">
                  <c:v>2016</c:v>
                </c:pt>
              </c:numCache>
            </c:numRef>
          </c:cat>
          <c:val>
            <c:numRef>
              <c:f>Sheet1!$B$2:$B$3</c:f>
              <c:numCache>
                <c:formatCode>0%</c:formatCode>
                <c:ptCount val="2"/>
                <c:pt idx="0">
                  <c:v>0.45</c:v>
                </c:pt>
                <c:pt idx="1">
                  <c:v>0.24</c:v>
                </c:pt>
              </c:numCache>
            </c:numRef>
          </c:val>
          <c:extLst>
            <c:ext xmlns:c16="http://schemas.microsoft.com/office/drawing/2014/chart" uri="{C3380CC4-5D6E-409C-BE32-E72D297353CC}">
              <c16:uniqueId val="{00000002-5AFC-4E67-8A50-C8EF7C64AD32}"/>
            </c:ext>
          </c:extLst>
        </c:ser>
        <c:dLbls>
          <c:dLblPos val="outEnd"/>
          <c:showLegendKey val="0"/>
          <c:showVal val="1"/>
          <c:showCatName val="0"/>
          <c:showSerName val="0"/>
          <c:showPercent val="0"/>
          <c:showBubbleSize val="0"/>
        </c:dLbls>
        <c:gapWidth val="219"/>
        <c:overlap val="-27"/>
        <c:axId val="1050895712"/>
        <c:axId val="1050895296"/>
      </c:barChart>
      <c:catAx>
        <c:axId val="1050895712"/>
        <c:scaling>
          <c:orientation val="minMax"/>
        </c:scaling>
        <c:delete val="1"/>
        <c:axPos val="b"/>
        <c:numFmt formatCode="General" sourceLinked="1"/>
        <c:majorTickMark val="out"/>
        <c:minorTickMark val="none"/>
        <c:tickLblPos val="nextTo"/>
        <c:crossAx val="1050895296"/>
        <c:crosses val="autoZero"/>
        <c:auto val="1"/>
        <c:lblAlgn val="ctr"/>
        <c:lblOffset val="100"/>
        <c:noMultiLvlLbl val="0"/>
      </c:catAx>
      <c:valAx>
        <c:axId val="1050895296"/>
        <c:scaling>
          <c:orientation val="minMax"/>
        </c:scaling>
        <c:delete val="1"/>
        <c:axPos val="l"/>
        <c:numFmt formatCode="0%" sourceLinked="1"/>
        <c:majorTickMark val="out"/>
        <c:minorTickMark val="none"/>
        <c:tickLblPos val="nextTo"/>
        <c:crossAx val="105089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460675866756461E-2"/>
          <c:y val="0.13513222925194518"/>
          <c:w val="0.9470786526005236"/>
          <c:h val="0.7601124341046076"/>
        </c:manualLayout>
      </c:layout>
      <c:pieChart>
        <c:varyColors val="1"/>
        <c:ser>
          <c:idx val="0"/>
          <c:order val="0"/>
          <c:tx>
            <c:strRef>
              <c:f>Sheet1!$B$1</c:f>
              <c:strCache>
                <c:ptCount val="1"/>
                <c:pt idx="0">
                  <c:v>Jan '20</c:v>
                </c:pt>
              </c:strCache>
            </c:strRef>
          </c:tx>
          <c:spPr>
            <a:solidFill>
              <a:srgbClr val="1F1A62"/>
            </a:solidFill>
          </c:spPr>
          <c:dPt>
            <c:idx val="0"/>
            <c:bubble3D val="0"/>
            <c:spPr>
              <a:solidFill>
                <a:srgbClr val="1F1A62"/>
              </a:solidFill>
              <a:ln>
                <a:noFill/>
              </a:ln>
              <a:effectLst/>
            </c:spPr>
            <c:extLst>
              <c:ext xmlns:c16="http://schemas.microsoft.com/office/drawing/2014/chart" uri="{C3380CC4-5D6E-409C-BE32-E72D297353CC}">
                <c16:uniqueId val="{00000001-6483-4CF9-A9A6-E544B69CEB3A}"/>
              </c:ext>
            </c:extLst>
          </c:dPt>
          <c:dPt>
            <c:idx val="1"/>
            <c:bubble3D val="0"/>
            <c:spPr>
              <a:solidFill>
                <a:srgbClr val="00B0F0"/>
              </a:solidFill>
              <a:ln>
                <a:noFill/>
              </a:ln>
              <a:effectLst/>
            </c:spPr>
            <c:extLst>
              <c:ext xmlns:c16="http://schemas.microsoft.com/office/drawing/2014/chart" uri="{C3380CC4-5D6E-409C-BE32-E72D297353CC}">
                <c16:uniqueId val="{00000000-D26D-4C0D-AE5F-BEBC71A5C4C2}"/>
              </c:ext>
            </c:extLst>
          </c:dPt>
          <c:dLbls>
            <c:dLbl>
              <c:idx val="1"/>
              <c:layout>
                <c:manualLayout>
                  <c:x val="0.1598689169498751"/>
                  <c:y val="-0.16053042365463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6D-4C0D-AE5F-BEBC71A5C4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AVOD / Linear TV Streaming</c:v>
                </c:pt>
                <c:pt idx="1">
                  <c:v>SVOD / Other Strreaming</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0-26A4-46CB-BC00-C6D0E4D8B8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460675866756461E-2"/>
          <c:y val="0.13513222925194518"/>
          <c:w val="0.9470786526005236"/>
          <c:h val="0.7601124341046076"/>
        </c:manualLayout>
      </c:layout>
      <c:pieChart>
        <c:varyColors val="1"/>
        <c:ser>
          <c:idx val="0"/>
          <c:order val="0"/>
          <c:tx>
            <c:strRef>
              <c:f>Sheet1!$B$1</c:f>
              <c:strCache>
                <c:ptCount val="1"/>
                <c:pt idx="0">
                  <c:v>Jan '21</c:v>
                </c:pt>
              </c:strCache>
            </c:strRef>
          </c:tx>
          <c:spPr>
            <a:solidFill>
              <a:srgbClr val="1F1A62"/>
            </a:solidFill>
          </c:spPr>
          <c:dPt>
            <c:idx val="0"/>
            <c:bubble3D val="0"/>
            <c:spPr>
              <a:solidFill>
                <a:srgbClr val="1F1A62"/>
              </a:solidFill>
              <a:ln>
                <a:noFill/>
              </a:ln>
              <a:effectLst/>
            </c:spPr>
            <c:extLst>
              <c:ext xmlns:c16="http://schemas.microsoft.com/office/drawing/2014/chart" uri="{C3380CC4-5D6E-409C-BE32-E72D297353CC}">
                <c16:uniqueId val="{00000001-3E7C-4F0C-A561-2E9A3F23A38C}"/>
              </c:ext>
            </c:extLst>
          </c:dPt>
          <c:dPt>
            <c:idx val="1"/>
            <c:bubble3D val="0"/>
            <c:spPr>
              <a:solidFill>
                <a:srgbClr val="00B0F0"/>
              </a:solidFill>
              <a:ln>
                <a:noFill/>
              </a:ln>
              <a:effectLst/>
            </c:spPr>
            <c:extLst>
              <c:ext xmlns:c16="http://schemas.microsoft.com/office/drawing/2014/chart" uri="{C3380CC4-5D6E-409C-BE32-E72D297353CC}">
                <c16:uniqueId val="{00000003-3E7C-4F0C-A561-2E9A3F23A38C}"/>
              </c:ext>
            </c:extLst>
          </c:dPt>
          <c:dLbls>
            <c:dLbl>
              <c:idx val="1"/>
              <c:layout>
                <c:manualLayout>
                  <c:x val="0.1598689169498751"/>
                  <c:y val="-0.16053042365463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7C-4F0C-A561-2E9A3F23A3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AVOD</c:v>
                </c:pt>
                <c:pt idx="1">
                  <c:v>Other Streaming (incl. SVOD)</c:v>
                </c:pt>
              </c:strCache>
            </c:strRef>
          </c:cat>
          <c:val>
            <c:numRef>
              <c:f>Sheet1!$B$2:$B$3</c:f>
              <c:numCache>
                <c:formatCode>0%</c:formatCode>
                <c:ptCount val="2"/>
                <c:pt idx="0">
                  <c:v>0.34</c:v>
                </c:pt>
                <c:pt idx="1">
                  <c:v>0.66</c:v>
                </c:pt>
              </c:numCache>
            </c:numRef>
          </c:val>
          <c:extLst>
            <c:ext xmlns:c16="http://schemas.microsoft.com/office/drawing/2014/chart" uri="{C3380CC4-5D6E-409C-BE32-E72D297353CC}">
              <c16:uniqueId val="{00000006-3E7C-4F0C-A561-2E9A3F23A3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0.02322</cdr:x>
      <cdr:y>0.79048</cdr:y>
    </cdr:from>
    <cdr:to>
      <cdr:x>0.96925</cdr:x>
      <cdr:y>0.79048</cdr:y>
    </cdr:to>
    <cdr:cxnSp macro="">
      <cdr:nvCxnSpPr>
        <cdr:cNvPr id="3" name="Straight Connector 2">
          <a:extLst xmlns:a="http://schemas.openxmlformats.org/drawingml/2006/main">
            <a:ext uri="{FF2B5EF4-FFF2-40B4-BE49-F238E27FC236}">
              <a16:creationId xmlns:a16="http://schemas.microsoft.com/office/drawing/2014/main" id="{D25366E6-A455-4AC6-B97A-19DE926C503D}"/>
            </a:ext>
          </a:extLst>
        </cdr:cNvPr>
        <cdr:cNvCxnSpPr/>
      </cdr:nvCxnSpPr>
      <cdr:spPr>
        <a:xfrm xmlns:a="http://schemas.openxmlformats.org/drawingml/2006/main">
          <a:off x="115673" y="3471077"/>
          <a:ext cx="4713454" cy="0"/>
        </a:xfrm>
        <a:prstGeom xmlns:a="http://schemas.openxmlformats.org/drawingml/2006/main" prst="line">
          <a:avLst/>
        </a:prstGeom>
        <a:ln xmlns:a="http://schemas.openxmlformats.org/drawingml/2006/main" w="9525">
          <a:solidFill>
            <a:srgbClr val="1B1464"/>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2A27E-0BE5-4A46-A6C5-B0B0D1464A88}"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4EFE2-3D8F-4FA9-AF11-29E6306303C0}" type="slidenum">
              <a:rPr lang="en-US" smtClean="0"/>
              <a:t>‹#›</a:t>
            </a:fld>
            <a:endParaRPr lang="en-US"/>
          </a:p>
        </p:txBody>
      </p:sp>
    </p:spTree>
    <p:extLst>
      <p:ext uri="{BB962C8B-B14F-4D97-AF65-F5344CB8AC3E}">
        <p14:creationId xmlns:p14="http://schemas.microsoft.com/office/powerpoint/2010/main" val="38585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p:cNvSpPr>
            <a:spLocks noGrp="1"/>
          </p:cNvSpPr>
          <p:nvPr>
            <p:ph type="sldNum" sz="quarter" idx="5"/>
          </p:nvPr>
        </p:nvSpPr>
        <p:spPr/>
        <p:txBody>
          <a:bodyPr/>
          <a:lstStyle/>
          <a:p>
            <a:pPr marL="0" marR="0" lvl="0" indent="0" algn="r" defTabSz="1172398"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7239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38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00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8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90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52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285"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18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96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3623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27632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73948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03999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42451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12503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96388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6218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12472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24660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6/22/2021</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69193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6/22/2021</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262457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thevab.com/insight/setting-the-screens" TargetMode="External"/><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thevab.com/insight/engaging-streamers-in-cinema" TargetMode="External"/><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hyperlink" Target="https://advertising.roku.com/newslist/the-future-of-movies"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thevab.com/insight/nielsen-tv-measurement-during-covid" TargetMode="External"/><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3.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hyperlink" Target="https://thevab.com/insight/top-line-view-how-industry-adopting-audience-based-buying" TargetMode="External"/><Relationship Id="rId13" Type="http://schemas.openxmlformats.org/officeDocument/2006/relationships/image" Target="../media/image52.png"/><Relationship Id="rId18" Type="http://schemas.openxmlformats.org/officeDocument/2006/relationships/hyperlink" Target="https://thevab.com/insight/delayed-adulthood" TargetMode="External"/><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20.png"/><Relationship Id="rId12" Type="http://schemas.openxmlformats.org/officeDocument/2006/relationships/hyperlink" Target="https://thevab.com/insight/engaging-streamers-in-cinema" TargetMode="External"/><Relationship Id="rId17" Type="http://schemas.openxmlformats.org/officeDocument/2006/relationships/image" Target="../media/image33.png"/><Relationship Id="rId2" Type="http://schemas.openxmlformats.org/officeDocument/2006/relationships/image" Target="../media/image55.png"/><Relationship Id="rId16" Type="http://schemas.openxmlformats.org/officeDocument/2006/relationships/hyperlink" Target="https://thevab.com/insight/welcome-tv-FY-2020" TargetMode="External"/><Relationship Id="rId20" Type="http://schemas.openxmlformats.org/officeDocument/2006/relationships/hyperlink" Target="https://thevab.com/insight/proven-strategies-tactics-audience-based-tv-buying" TargetMode="External"/><Relationship Id="rId1" Type="http://schemas.openxmlformats.org/officeDocument/2006/relationships/slideLayout" Target="../slideLayouts/slideLayout7.xml"/><Relationship Id="rId6" Type="http://schemas.openxmlformats.org/officeDocument/2006/relationships/hyperlink" Target="https://thevab.com/insight/an-insiders-look" TargetMode="External"/><Relationship Id="rId11" Type="http://schemas.openxmlformats.org/officeDocument/2006/relationships/image" Target="../media/image54.png"/><Relationship Id="rId5" Type="http://schemas.openxmlformats.org/officeDocument/2006/relationships/hyperlink" Target="https://thevab.com/team-board" TargetMode="External"/><Relationship Id="rId15" Type="http://schemas.openxmlformats.org/officeDocument/2006/relationships/image" Target="../media/image50.png"/><Relationship Id="rId10" Type="http://schemas.openxmlformats.org/officeDocument/2006/relationships/hyperlink" Target="https://thevab.com/insight/nielsen-tv-measurement-during-covid" TargetMode="External"/><Relationship Id="rId19" Type="http://schemas.openxmlformats.org/officeDocument/2006/relationships/image" Target="../media/image29.png"/><Relationship Id="rId4" Type="http://schemas.openxmlformats.org/officeDocument/2006/relationships/hyperlink" Target="https://thevab.com/" TargetMode="External"/><Relationship Id="rId9" Type="http://schemas.openxmlformats.org/officeDocument/2006/relationships/image" Target="../media/image9.png"/><Relationship Id="rId14" Type="http://schemas.openxmlformats.org/officeDocument/2006/relationships/hyperlink" Target="https://thevab.com/insight/setting-the-screens" TargetMode="External"/><Relationship Id="rId22"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thevab.com/insight/top-line-view-how-industry-adopting-audience-based-buying" TargetMode="External"/><Relationship Id="rId9"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hyperlink" Target="https://thevab.com/insight/top-line-view-how-industry-adopting-audience-based-buying"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hyperlink" Target="https://thevab.com/insight/an-insiders-loo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thevab.com/insight/an-insiders-look"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thevab.com/insight/proven-strategies-tactics-audience-based-tv-buying" TargetMode="Externa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1.xml"/><Relationship Id="rId7" Type="http://schemas.openxmlformats.org/officeDocument/2006/relationships/image" Target="../media/image27.png"/><Relationship Id="rId2" Type="http://schemas.openxmlformats.org/officeDocument/2006/relationships/hyperlink" Target="https://thevab.com/insight/delayed-adulthood" TargetMode="Externa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image" Target="../media/image13.png"/><Relationship Id="rId21" Type="http://schemas.openxmlformats.org/officeDocument/2006/relationships/image" Target="../media/image45.png"/><Relationship Id="rId7" Type="http://schemas.openxmlformats.org/officeDocument/2006/relationships/image" Target="../media/image18.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hyperlink" Target="https://thevab.com/insight/welcome-tv-FY-2020" TargetMode="Externa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30.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2021 – 2</a:t>
            </a:r>
            <a:r>
              <a:rPr kumimoji="0" lang="en-US" sz="1500" b="1" i="0" u="none" strike="noStrike" kern="1200" cap="none" spc="0" normalizeH="0" baseline="30000" noProof="0">
                <a:ln>
                  <a:noFill/>
                </a:ln>
                <a:solidFill>
                  <a:srgbClr val="1F1A62"/>
                </a:solidFill>
                <a:effectLst/>
                <a:uLnTx/>
                <a:uFillTx/>
                <a:latin typeface="Helvetica" pitchFamily="2" charset="0"/>
                <a:ea typeface="+mn-ea"/>
                <a:cs typeface="+mn-cs"/>
              </a:rPr>
              <a:t>nd</a:t>
            </a: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 Quarter</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0058" y="1608918"/>
            <a:ext cx="4780575" cy="1820082"/>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6"/>
          <a:srcRect b="18735"/>
          <a:stretch/>
        </p:blipFill>
        <p:spPr>
          <a:xfrm>
            <a:off x="398958" y="4140064"/>
            <a:ext cx="5991929" cy="1304296"/>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7"/>
          <a:stretch>
            <a:fillRect/>
          </a:stretch>
        </p:blipFill>
        <p:spPr>
          <a:xfrm>
            <a:off x="324945" y="382614"/>
            <a:ext cx="2692400" cy="698500"/>
          </a:xfrm>
          <a:prstGeom prst="rect">
            <a:avLst/>
          </a:prstGeom>
        </p:spPr>
      </p:pic>
    </p:spTree>
    <p:extLst>
      <p:ext uri="{BB962C8B-B14F-4D97-AF65-F5344CB8AC3E}">
        <p14:creationId xmlns:p14="http://schemas.microsoft.com/office/powerpoint/2010/main" val="4086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1B73EC4-B06B-4456-BD49-B67F5CDD0A0C}"/>
              </a:ext>
            </a:extLst>
          </p:cNvPr>
          <p:cNvSpPr/>
          <p:nvPr/>
        </p:nvSpPr>
        <p:spPr>
          <a:xfrm>
            <a:off x="-25655" y="-12085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hlinkClick r:id="rId3"/>
            <a:extLst>
              <a:ext uri="{FF2B5EF4-FFF2-40B4-BE49-F238E27FC236}">
                <a16:creationId xmlns:a16="http://schemas.microsoft.com/office/drawing/2014/main" id="{39B261B3-836B-47F5-88C2-F915905623E9}"/>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graphicFrame>
        <p:nvGraphicFramePr>
          <p:cNvPr id="8" name="Chart 7">
            <a:extLst>
              <a:ext uri="{FF2B5EF4-FFF2-40B4-BE49-F238E27FC236}">
                <a16:creationId xmlns:a16="http://schemas.microsoft.com/office/drawing/2014/main" id="{5C439DFD-10A6-4660-99F2-5807CBB192DB}"/>
              </a:ext>
            </a:extLst>
          </p:cNvPr>
          <p:cNvGraphicFramePr/>
          <p:nvPr>
            <p:extLst>
              <p:ext uri="{D42A27DB-BD31-4B8C-83A1-F6EECF244321}">
                <p14:modId xmlns:p14="http://schemas.microsoft.com/office/powerpoint/2010/main" val="2305227043"/>
              </p:ext>
            </p:extLst>
          </p:nvPr>
        </p:nvGraphicFramePr>
        <p:xfrm>
          <a:off x="2308348" y="2480353"/>
          <a:ext cx="3754314" cy="32891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4F7CBD57-D2AB-4668-9020-06060132C5F1}"/>
              </a:ext>
            </a:extLst>
          </p:cNvPr>
          <p:cNvGraphicFramePr/>
          <p:nvPr>
            <p:extLst>
              <p:ext uri="{D42A27DB-BD31-4B8C-83A1-F6EECF244321}">
                <p14:modId xmlns:p14="http://schemas.microsoft.com/office/powerpoint/2010/main" val="2332889367"/>
              </p:ext>
            </p:extLst>
          </p:nvPr>
        </p:nvGraphicFramePr>
        <p:xfrm>
          <a:off x="5860900" y="2472954"/>
          <a:ext cx="3754314" cy="3289124"/>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a:extLst>
              <a:ext uri="{FF2B5EF4-FFF2-40B4-BE49-F238E27FC236}">
                <a16:creationId xmlns:a16="http://schemas.microsoft.com/office/drawing/2014/main" id="{3ED54650-E124-0942-8B03-A438165B55A6}"/>
              </a:ext>
            </a:extLst>
          </p:cNvPr>
          <p:cNvSpPr/>
          <p:nvPr/>
        </p:nvSpPr>
        <p:spPr>
          <a:xfrm>
            <a:off x="28448" y="37744"/>
            <a:ext cx="1023878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84A99"/>
                </a:solidFill>
                <a:effectLst/>
                <a:uLnTx/>
                <a:uFillTx/>
                <a:latin typeface="Helvetica" panose="020B0403020202020204" pitchFamily="34" charset="0"/>
                <a:ea typeface="+mj-ea"/>
                <a:cs typeface="+mj-cs"/>
              </a:rPr>
              <a:t>Ad Opportunity In Streaming: </a:t>
            </a:r>
            <a:r>
              <a:rPr kumimoji="0" lang="en-US" sz="2400" b="1" i="0" u="none" strike="noStrike" kern="1200" cap="none" spc="0" normalizeH="0" baseline="0" noProof="0" dirty="0">
                <a:ln>
                  <a:noFill/>
                </a:ln>
                <a:solidFill>
                  <a:srgbClr val="1F1A62"/>
                </a:solidFill>
                <a:effectLst/>
                <a:uLnTx/>
                <a:uFillTx/>
                <a:latin typeface="Helvetica" pitchFamily="2" charset="0"/>
                <a:ea typeface="+mn-ea"/>
                <a:cs typeface="+mn-cs"/>
              </a:rPr>
              <a:t>Ad-supported services collectively account </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for over one-third of all video streaming time</a:t>
            </a:r>
            <a:r>
              <a:rPr kumimoji="0" lang="en-US" sz="2400" b="1" i="0" u="none" strike="noStrike" kern="1200" cap="none" spc="0" normalizeH="0" baseline="0" noProof="0" dirty="0">
                <a:ln>
                  <a:noFill/>
                </a:ln>
                <a:solidFill>
                  <a:srgbClr val="1F1A62"/>
                </a:solidFill>
                <a:effectLst/>
                <a:uLnTx/>
                <a:uFillTx/>
                <a:latin typeface="Helvetica" pitchFamily="2" charset="0"/>
                <a:ea typeface="+mn-ea"/>
                <a:cs typeface="+mn-cs"/>
              </a:rPr>
              <a:t>, providing brands greater opportunities for incremental cross-platform reach</a:t>
            </a: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6" name="Rectangle 55">
            <a:extLst>
              <a:ext uri="{FF2B5EF4-FFF2-40B4-BE49-F238E27FC236}">
                <a16:creationId xmlns:a16="http://schemas.microsoft.com/office/drawing/2014/main" id="{49DF06DB-0E04-43EB-906B-75F674482CF9}"/>
              </a:ext>
            </a:extLst>
          </p:cNvPr>
          <p:cNvSpPr/>
          <p:nvPr/>
        </p:nvSpPr>
        <p:spPr>
          <a:xfrm>
            <a:off x="452439" y="6331466"/>
            <a:ext cx="11532416" cy="204027"/>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Nielsen Streaming Meter Homes, January 2020 &amp; January 2021, P2+, Total Day. Linear TV streaming reflects TVE / network / cable provider apps. ‘Other Streaming’ primarily reflects SVOD platforms and includes social, gaming and other uncategorized platforms. </a:t>
            </a:r>
          </a:p>
        </p:txBody>
      </p:sp>
      <p:sp>
        <p:nvSpPr>
          <p:cNvPr id="9" name="TextBox 8">
            <a:extLst>
              <a:ext uri="{FF2B5EF4-FFF2-40B4-BE49-F238E27FC236}">
                <a16:creationId xmlns:a16="http://schemas.microsoft.com/office/drawing/2014/main" id="{BDA1DEC3-4519-4A0D-A10E-294CDA59D921}"/>
              </a:ext>
            </a:extLst>
          </p:cNvPr>
          <p:cNvSpPr txBox="1"/>
          <p:nvPr/>
        </p:nvSpPr>
        <p:spPr>
          <a:xfrm>
            <a:off x="2308348" y="1641409"/>
            <a:ext cx="77167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Share of Streaming by Platform Type</a:t>
            </a:r>
            <a:b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Among Streaming Capable Homes</a:t>
            </a: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E44584B9-0FA9-4E72-9C84-7571FE929E6F}"/>
              </a:ext>
            </a:extLst>
          </p:cNvPr>
          <p:cNvSpPr txBox="1"/>
          <p:nvPr/>
        </p:nvSpPr>
        <p:spPr>
          <a:xfrm>
            <a:off x="3623716" y="5529940"/>
            <a:ext cx="98596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Jan ‘20</a:t>
            </a: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BD6B89A4-5E93-4140-BFB6-66EDD334D8BF}"/>
              </a:ext>
            </a:extLst>
          </p:cNvPr>
          <p:cNvSpPr txBox="1"/>
          <p:nvPr/>
        </p:nvSpPr>
        <p:spPr>
          <a:xfrm>
            <a:off x="7362706" y="5522542"/>
            <a:ext cx="98596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Jan ‘21</a:t>
            </a: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1" name="Rectangle 20">
            <a:extLst>
              <a:ext uri="{FF2B5EF4-FFF2-40B4-BE49-F238E27FC236}">
                <a16:creationId xmlns:a16="http://schemas.microsoft.com/office/drawing/2014/main" id="{6A71DCF2-558A-42B4-B855-B3A15C30F487}"/>
              </a:ext>
            </a:extLst>
          </p:cNvPr>
          <p:cNvSpPr/>
          <p:nvPr/>
        </p:nvSpPr>
        <p:spPr>
          <a:xfrm>
            <a:off x="2370785" y="5999023"/>
            <a:ext cx="7680017" cy="250538"/>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*As of December 2020, streaming accounted for </a:t>
            </a:r>
            <a:r>
              <a:rPr kumimoji="0" lang="en-US" sz="1000" b="0"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23% of total TV usage among streaming capable homes</a:t>
            </a: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(vs. 21% in Dec ‘19) </a:t>
            </a:r>
          </a:p>
        </p:txBody>
      </p:sp>
      <p:sp>
        <p:nvSpPr>
          <p:cNvPr id="29" name="TextBox 28">
            <a:extLst>
              <a:ext uri="{FF2B5EF4-FFF2-40B4-BE49-F238E27FC236}">
                <a16:creationId xmlns:a16="http://schemas.microsoft.com/office/drawing/2014/main" id="{B24E589A-C515-4330-AC60-4862A4035818}"/>
              </a:ext>
            </a:extLst>
          </p:cNvPr>
          <p:cNvSpPr txBox="1"/>
          <p:nvPr/>
        </p:nvSpPr>
        <p:spPr>
          <a:xfrm>
            <a:off x="9147591" y="2791259"/>
            <a:ext cx="923509" cy="861774"/>
          </a:xfrm>
          <a:prstGeom prst="rect">
            <a:avLst/>
          </a:prstGeom>
          <a:noFill/>
          <a:ln>
            <a:solidFill>
              <a:srgbClr val="1F1A6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K2-11:   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T12-17: 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P18-34: 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P35-54: 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P55+:    40%</a:t>
            </a:r>
          </a:p>
        </p:txBody>
      </p:sp>
      <p:cxnSp>
        <p:nvCxnSpPr>
          <p:cNvPr id="23" name="Straight Arrow Connector 22">
            <a:extLst>
              <a:ext uri="{FF2B5EF4-FFF2-40B4-BE49-F238E27FC236}">
                <a16:creationId xmlns:a16="http://schemas.microsoft.com/office/drawing/2014/main" id="{B0D993A2-3F06-4484-BB9F-B3D84272E24D}"/>
              </a:ext>
            </a:extLst>
          </p:cNvPr>
          <p:cNvCxnSpPr/>
          <p:nvPr/>
        </p:nvCxnSpPr>
        <p:spPr>
          <a:xfrm>
            <a:off x="8483368" y="3115914"/>
            <a:ext cx="608777" cy="0"/>
          </a:xfrm>
          <a:prstGeom prst="straightConnector1">
            <a:avLst/>
          </a:prstGeom>
          <a:ln>
            <a:solidFill>
              <a:srgbClr val="1B1464"/>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with low confidence">
            <a:extLst>
              <a:ext uri="{FF2B5EF4-FFF2-40B4-BE49-F238E27FC236}">
                <a16:creationId xmlns:a16="http://schemas.microsoft.com/office/drawing/2014/main" id="{89A2CFEB-4CE9-45EB-8D1E-CC167C22D75E}"/>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24" y="1490863"/>
            <a:ext cx="1410542" cy="491984"/>
          </a:xfrm>
          <a:prstGeom prst="rect">
            <a:avLst/>
          </a:prstGeom>
        </p:spPr>
      </p:pic>
      <p:pic>
        <p:nvPicPr>
          <p:cNvPr id="37" name="Picture 36" descr="Text&#10;&#10;Description automatically generated">
            <a:extLst>
              <a:ext uri="{FF2B5EF4-FFF2-40B4-BE49-F238E27FC236}">
                <a16:creationId xmlns:a16="http://schemas.microsoft.com/office/drawing/2014/main" id="{890FB860-781F-487D-BC0A-C4E483CB83F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63687" y="1532254"/>
            <a:ext cx="948682" cy="500079"/>
          </a:xfrm>
          <a:prstGeom prst="rect">
            <a:avLst/>
          </a:prstGeom>
        </p:spPr>
      </p:pic>
      <p:pic>
        <p:nvPicPr>
          <p:cNvPr id="3" name="Picture 2">
            <a:hlinkClick r:id="rId3"/>
            <a:extLst>
              <a:ext uri="{FF2B5EF4-FFF2-40B4-BE49-F238E27FC236}">
                <a16:creationId xmlns:a16="http://schemas.microsoft.com/office/drawing/2014/main" id="{F24D2DB4-8711-4440-9CB1-00C88D811E80}"/>
              </a:ext>
            </a:extLst>
          </p:cNvPr>
          <p:cNvPicPr>
            <a:picLocks noChangeAspect="1"/>
          </p:cNvPicPr>
          <p:nvPr/>
        </p:nvPicPr>
        <p:blipFill>
          <a:blip r:embed="rId9"/>
          <a:stretch>
            <a:fillRect/>
          </a:stretch>
        </p:blipFill>
        <p:spPr>
          <a:xfrm>
            <a:off x="10321331" y="90764"/>
            <a:ext cx="1742421" cy="979551"/>
          </a:xfrm>
          <a:prstGeom prst="rect">
            <a:avLst/>
          </a:prstGeom>
          <a:ln>
            <a:solidFill>
              <a:srgbClr val="1F1A62"/>
            </a:solidFill>
          </a:ln>
        </p:spPr>
      </p:pic>
      <p:grpSp>
        <p:nvGrpSpPr>
          <p:cNvPr id="6" name="Group 5">
            <a:extLst>
              <a:ext uri="{FF2B5EF4-FFF2-40B4-BE49-F238E27FC236}">
                <a16:creationId xmlns:a16="http://schemas.microsoft.com/office/drawing/2014/main" id="{8756FF84-61D1-4F6A-9D15-373D12E39CEF}"/>
              </a:ext>
            </a:extLst>
          </p:cNvPr>
          <p:cNvGrpSpPr/>
          <p:nvPr/>
        </p:nvGrpSpPr>
        <p:grpSpPr>
          <a:xfrm>
            <a:off x="3801051" y="2155794"/>
            <a:ext cx="4547616" cy="285443"/>
            <a:chOff x="3804283" y="2428602"/>
            <a:chExt cx="4547616" cy="285443"/>
          </a:xfrm>
        </p:grpSpPr>
        <p:sp>
          <p:nvSpPr>
            <p:cNvPr id="2" name="TextBox 1">
              <a:extLst>
                <a:ext uri="{FF2B5EF4-FFF2-40B4-BE49-F238E27FC236}">
                  <a16:creationId xmlns:a16="http://schemas.microsoft.com/office/drawing/2014/main" id="{A327E8D1-2479-4E7B-9189-28B901D93C4F}"/>
                </a:ext>
              </a:extLst>
            </p:cNvPr>
            <p:cNvSpPr txBox="1"/>
            <p:nvPr/>
          </p:nvSpPr>
          <p:spPr>
            <a:xfrm>
              <a:off x="4011239" y="2437046"/>
              <a:ext cx="2566088" cy="276999"/>
            </a:xfrm>
            <a:prstGeom prst="rect">
              <a:avLst/>
            </a:prstGeom>
            <a:noFill/>
          </p:spPr>
          <p:txBody>
            <a:bodyPr wrap="square" rtlCol="0">
              <a:spAutoFit/>
            </a:bodyPr>
            <a:lstStyle/>
            <a:p>
              <a:r>
                <a:rPr lang="en-US" sz="1200" dirty="0">
                  <a:solidFill>
                    <a:srgbClr val="1B1464"/>
                  </a:solidFill>
                  <a:latin typeface="Helvetica" panose="020B0604020202020204" pitchFamily="34" charset="0"/>
                  <a:cs typeface="Helvetica" panose="020B0604020202020204" pitchFamily="34" charset="0"/>
                </a:rPr>
                <a:t>AVOD / Linear TV Streaming</a:t>
              </a:r>
            </a:p>
          </p:txBody>
        </p:sp>
        <p:sp>
          <p:nvSpPr>
            <p:cNvPr id="27" name="TextBox 26">
              <a:extLst>
                <a:ext uri="{FF2B5EF4-FFF2-40B4-BE49-F238E27FC236}">
                  <a16:creationId xmlns:a16="http://schemas.microsoft.com/office/drawing/2014/main" id="{C818D3E7-A0E3-488E-BF39-0FD030522A9A}"/>
                </a:ext>
              </a:extLst>
            </p:cNvPr>
            <p:cNvSpPr txBox="1"/>
            <p:nvPr/>
          </p:nvSpPr>
          <p:spPr>
            <a:xfrm>
              <a:off x="6484849" y="2428602"/>
              <a:ext cx="1867050" cy="276999"/>
            </a:xfrm>
            <a:prstGeom prst="rect">
              <a:avLst/>
            </a:prstGeom>
            <a:noFill/>
          </p:spPr>
          <p:txBody>
            <a:bodyPr wrap="square" rtlCol="0">
              <a:spAutoFit/>
            </a:bodyPr>
            <a:lstStyle/>
            <a:p>
              <a:r>
                <a:rPr lang="en-US" sz="1200" dirty="0">
                  <a:solidFill>
                    <a:srgbClr val="1B1464"/>
                  </a:solidFill>
                  <a:latin typeface="Helvetica" panose="020B0604020202020204" pitchFamily="34" charset="0"/>
                  <a:cs typeface="Helvetica" panose="020B0604020202020204" pitchFamily="34" charset="0"/>
                </a:rPr>
                <a:t>SVOD / Other Streaming</a:t>
              </a:r>
            </a:p>
          </p:txBody>
        </p:sp>
        <p:sp>
          <p:nvSpPr>
            <p:cNvPr id="5" name="Rectangle 4">
              <a:extLst>
                <a:ext uri="{FF2B5EF4-FFF2-40B4-BE49-F238E27FC236}">
                  <a16:creationId xmlns:a16="http://schemas.microsoft.com/office/drawing/2014/main" id="{A76F54B8-10E5-46D2-A721-965538CC0311}"/>
                </a:ext>
              </a:extLst>
            </p:cNvPr>
            <p:cNvSpPr/>
            <p:nvPr/>
          </p:nvSpPr>
          <p:spPr>
            <a:xfrm>
              <a:off x="3804283" y="2516703"/>
              <a:ext cx="146333" cy="146506"/>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p>
          </p:txBody>
        </p:sp>
        <p:sp>
          <p:nvSpPr>
            <p:cNvPr id="28" name="Rectangle 27">
              <a:extLst>
                <a:ext uri="{FF2B5EF4-FFF2-40B4-BE49-F238E27FC236}">
                  <a16:creationId xmlns:a16="http://schemas.microsoft.com/office/drawing/2014/main" id="{69C5501B-F834-4145-AB8E-53B97999CFEA}"/>
                </a:ext>
              </a:extLst>
            </p:cNvPr>
            <p:cNvSpPr/>
            <p:nvPr/>
          </p:nvSpPr>
          <p:spPr>
            <a:xfrm>
              <a:off x="6310871" y="2516703"/>
              <a:ext cx="146333" cy="146506"/>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p>
          </p:txBody>
        </p:sp>
      </p:grpSp>
    </p:spTree>
    <p:extLst>
      <p:ext uri="{BB962C8B-B14F-4D97-AF65-F5344CB8AC3E}">
        <p14:creationId xmlns:p14="http://schemas.microsoft.com/office/powerpoint/2010/main" val="393447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05D15F6-AD1D-4C11-9715-2577B06185D9}"/>
              </a:ext>
            </a:extLst>
          </p:cNvPr>
          <p:cNvSpPr/>
          <p:nvPr/>
        </p:nvSpPr>
        <p:spPr>
          <a:xfrm>
            <a:off x="-51310" y="-12085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hlinkClick r:id="rId3"/>
            <a:extLst>
              <a:ext uri="{FF2B5EF4-FFF2-40B4-BE49-F238E27FC236}">
                <a16:creationId xmlns:a16="http://schemas.microsoft.com/office/drawing/2014/main" id="{B5DE3AE5-ECAA-44A8-AABC-3A39A69C2999}"/>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644C04C2-5A18-498E-8A8F-E6932D60C2CF}"/>
              </a:ext>
            </a:extLst>
          </p:cNvPr>
          <p:cNvSpPr/>
          <p:nvPr/>
        </p:nvSpPr>
        <p:spPr>
          <a:xfrm>
            <a:off x="25378" y="48929"/>
            <a:ext cx="1016542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E84A99"/>
                </a:solidFill>
                <a:latin typeface="Helvetica" panose="020B0403020202020204" pitchFamily="34" charset="0"/>
                <a:ea typeface="+mj-ea"/>
                <a:cs typeface="+mj-cs"/>
              </a:rPr>
              <a:t>Engaging Streamers At The Cinema</a:t>
            </a:r>
            <a:r>
              <a:rPr kumimoji="0" lang="en-US" sz="2400" b="1" i="0" u="none" strike="noStrike" kern="1200" cap="none" spc="0" normalizeH="0" baseline="0" noProof="0" dirty="0">
                <a:ln>
                  <a:noFill/>
                </a:ln>
                <a:solidFill>
                  <a:srgbClr val="E84A99"/>
                </a:solidFill>
                <a:effectLst/>
                <a:uLnTx/>
                <a:uFillTx/>
                <a:latin typeface="Helvetica" panose="020B0403020202020204" pitchFamily="34" charset="0"/>
                <a:ea typeface="+mj-ea"/>
                <a:cs typeface="+mj-cs"/>
              </a:rPr>
              <a:t>: </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Frequent video streamers are more likely than the average adult, and even occasional streamers, to be habitual movie goers</a:t>
            </a:r>
          </a:p>
        </p:txBody>
      </p:sp>
      <p:sp>
        <p:nvSpPr>
          <p:cNvPr id="7" name="Rectangle 6">
            <a:extLst>
              <a:ext uri="{FF2B5EF4-FFF2-40B4-BE49-F238E27FC236}">
                <a16:creationId xmlns:a16="http://schemas.microsoft.com/office/drawing/2014/main" id="{AD32FC6E-C9A7-4E8C-BBEA-511DE3BC8D79}"/>
              </a:ext>
            </a:extLst>
          </p:cNvPr>
          <p:cNvSpPr/>
          <p:nvPr/>
        </p:nvSpPr>
        <p:spPr>
          <a:xfrm>
            <a:off x="-51309" y="2010994"/>
            <a:ext cx="1224331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Pre-Pandemic Movie Attendance: Video Streamers vs. Adults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‘Frequent’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‘Occasional’ Video Streamers</a:t>
            </a:r>
            <a:endPar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4" name="Oval 3">
            <a:extLst>
              <a:ext uri="{FF2B5EF4-FFF2-40B4-BE49-F238E27FC236}">
                <a16:creationId xmlns:a16="http://schemas.microsoft.com/office/drawing/2014/main" id="{088478BD-FE13-450C-87DA-E818824A728C}"/>
              </a:ext>
            </a:extLst>
          </p:cNvPr>
          <p:cNvSpPr/>
          <p:nvPr/>
        </p:nvSpPr>
        <p:spPr>
          <a:xfrm>
            <a:off x="2573022" y="3105437"/>
            <a:ext cx="1485621" cy="1485621"/>
          </a:xfrm>
          <a:prstGeom prst="ellipse">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+17%</a:t>
            </a:r>
            <a:b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5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endParaRPr kumimoji="0" lang="en-US" sz="5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a:t>
            </a:r>
          </a:p>
        </p:txBody>
      </p:sp>
      <p:sp>
        <p:nvSpPr>
          <p:cNvPr id="10" name="TextBox 9">
            <a:extLst>
              <a:ext uri="{FF2B5EF4-FFF2-40B4-BE49-F238E27FC236}">
                <a16:creationId xmlns:a16="http://schemas.microsoft.com/office/drawing/2014/main" id="{1CD8F705-1E9D-443C-850F-5B80E08A057A}"/>
              </a:ext>
            </a:extLst>
          </p:cNvPr>
          <p:cNvSpPr txBox="1"/>
          <p:nvPr/>
        </p:nvSpPr>
        <p:spPr>
          <a:xfrm>
            <a:off x="292964" y="5110427"/>
            <a:ext cx="1731387"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‘Occasional’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Video Streamers: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A18+</a:t>
            </a:r>
          </a:p>
        </p:txBody>
      </p:sp>
      <p:sp>
        <p:nvSpPr>
          <p:cNvPr id="12" name="TextBox 11">
            <a:extLst>
              <a:ext uri="{FF2B5EF4-FFF2-40B4-BE49-F238E27FC236}">
                <a16:creationId xmlns:a16="http://schemas.microsoft.com/office/drawing/2014/main" id="{54770969-56C7-437C-AEC6-14531268FDAF}"/>
              </a:ext>
            </a:extLst>
          </p:cNvPr>
          <p:cNvSpPr txBox="1"/>
          <p:nvPr/>
        </p:nvSpPr>
        <p:spPr>
          <a:xfrm>
            <a:off x="2064441" y="2705776"/>
            <a:ext cx="250278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Once a Week or More</a:t>
            </a:r>
          </a:p>
        </p:txBody>
      </p:sp>
      <p:sp>
        <p:nvSpPr>
          <p:cNvPr id="18" name="TextBox 17">
            <a:extLst>
              <a:ext uri="{FF2B5EF4-FFF2-40B4-BE49-F238E27FC236}">
                <a16:creationId xmlns:a16="http://schemas.microsoft.com/office/drawing/2014/main" id="{168DA2B6-6CFD-4E40-8ED0-CBAC5B604C1F}"/>
              </a:ext>
            </a:extLst>
          </p:cNvPr>
          <p:cNvSpPr txBox="1"/>
          <p:nvPr/>
        </p:nvSpPr>
        <p:spPr>
          <a:xfrm>
            <a:off x="4836842" y="2707205"/>
            <a:ext cx="250278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2+ Times a Month</a:t>
            </a:r>
          </a:p>
        </p:txBody>
      </p:sp>
      <p:sp>
        <p:nvSpPr>
          <p:cNvPr id="20" name="TextBox 19">
            <a:extLst>
              <a:ext uri="{FF2B5EF4-FFF2-40B4-BE49-F238E27FC236}">
                <a16:creationId xmlns:a16="http://schemas.microsoft.com/office/drawing/2014/main" id="{AE0D984D-68EC-48AE-88C3-30C1D633F3F2}"/>
              </a:ext>
            </a:extLst>
          </p:cNvPr>
          <p:cNvSpPr txBox="1"/>
          <p:nvPr/>
        </p:nvSpPr>
        <p:spPr>
          <a:xfrm>
            <a:off x="7467494" y="2707205"/>
            <a:ext cx="264748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At Least Once a Month</a:t>
            </a:r>
          </a:p>
        </p:txBody>
      </p:sp>
      <p:sp>
        <p:nvSpPr>
          <p:cNvPr id="37" name="Oval 36">
            <a:extLst>
              <a:ext uri="{FF2B5EF4-FFF2-40B4-BE49-F238E27FC236}">
                <a16:creationId xmlns:a16="http://schemas.microsoft.com/office/drawing/2014/main" id="{CFA91C19-BC26-49CE-8A10-CCC2FAB96442}"/>
              </a:ext>
            </a:extLst>
          </p:cNvPr>
          <p:cNvSpPr/>
          <p:nvPr/>
        </p:nvSpPr>
        <p:spPr>
          <a:xfrm>
            <a:off x="5345423" y="3105437"/>
            <a:ext cx="1485621" cy="1485621"/>
          </a:xfrm>
          <a:prstGeom prst="ellipse">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+23%</a:t>
            </a:r>
            <a:b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5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endParaRPr kumimoji="0" lang="en-US" sz="5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a:t>
            </a:r>
          </a:p>
        </p:txBody>
      </p:sp>
      <p:sp>
        <p:nvSpPr>
          <p:cNvPr id="45" name="Oval 44">
            <a:extLst>
              <a:ext uri="{FF2B5EF4-FFF2-40B4-BE49-F238E27FC236}">
                <a16:creationId xmlns:a16="http://schemas.microsoft.com/office/drawing/2014/main" id="{2AF06DA1-3FAB-4347-954C-59C3986CC004}"/>
              </a:ext>
            </a:extLst>
          </p:cNvPr>
          <p:cNvSpPr/>
          <p:nvPr/>
        </p:nvSpPr>
        <p:spPr>
          <a:xfrm>
            <a:off x="8048429" y="3105437"/>
            <a:ext cx="1485621" cy="1485621"/>
          </a:xfrm>
          <a:prstGeom prst="ellipse">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+23%</a:t>
            </a:r>
            <a:b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5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endParaRPr kumimoji="0" lang="en-US" sz="5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a:t>
            </a:r>
          </a:p>
        </p:txBody>
      </p:sp>
      <p:sp>
        <p:nvSpPr>
          <p:cNvPr id="47" name="Rectangle: Rounded Corners 46">
            <a:extLst>
              <a:ext uri="{FF2B5EF4-FFF2-40B4-BE49-F238E27FC236}">
                <a16:creationId xmlns:a16="http://schemas.microsoft.com/office/drawing/2014/main" id="{2EDCC56D-4840-4C74-B18C-FFCD9D2644C4}"/>
              </a:ext>
            </a:extLst>
          </p:cNvPr>
          <p:cNvSpPr/>
          <p:nvPr/>
        </p:nvSpPr>
        <p:spPr>
          <a:xfrm>
            <a:off x="10288438" y="2954819"/>
            <a:ext cx="1608189" cy="1013504"/>
          </a:xfrm>
          <a:prstGeom prst="round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of frequent video streamers went to the movies at least once a month pre-pandemic</a:t>
            </a:r>
          </a:p>
        </p:txBody>
      </p:sp>
      <p:sp>
        <p:nvSpPr>
          <p:cNvPr id="48" name="Rectangle: Rounded Corners 47">
            <a:extLst>
              <a:ext uri="{FF2B5EF4-FFF2-40B4-BE49-F238E27FC236}">
                <a16:creationId xmlns:a16="http://schemas.microsoft.com/office/drawing/2014/main" id="{61784946-EE9C-4D4B-984B-3B1CDEE0E5A0}"/>
              </a:ext>
            </a:extLst>
          </p:cNvPr>
          <p:cNvSpPr/>
          <p:nvPr/>
        </p:nvSpPr>
        <p:spPr>
          <a:xfrm>
            <a:off x="2746455" y="5167103"/>
            <a:ext cx="1138754" cy="652698"/>
          </a:xfrm>
          <a:prstGeom prst="round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less likely</a:t>
            </a:r>
          </a:p>
        </p:txBody>
      </p:sp>
      <p:cxnSp>
        <p:nvCxnSpPr>
          <p:cNvPr id="50" name="Straight Connector 49">
            <a:extLst>
              <a:ext uri="{FF2B5EF4-FFF2-40B4-BE49-F238E27FC236}">
                <a16:creationId xmlns:a16="http://schemas.microsoft.com/office/drawing/2014/main" id="{E73301A2-0375-49C2-800D-C0375E33C2F1}"/>
              </a:ext>
            </a:extLst>
          </p:cNvPr>
          <p:cNvCxnSpPr>
            <a:cxnSpLocks/>
          </p:cNvCxnSpPr>
          <p:nvPr/>
        </p:nvCxnSpPr>
        <p:spPr>
          <a:xfrm>
            <a:off x="85917" y="4855576"/>
            <a:ext cx="11877483" cy="0"/>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90627CFC-AB31-4ABD-9999-7957180FAB52}"/>
              </a:ext>
            </a:extLst>
          </p:cNvPr>
          <p:cNvSpPr/>
          <p:nvPr/>
        </p:nvSpPr>
        <p:spPr>
          <a:xfrm>
            <a:off x="5518856" y="5167103"/>
            <a:ext cx="1138754" cy="652698"/>
          </a:xfrm>
          <a:prstGeom prst="round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less likely</a:t>
            </a:r>
          </a:p>
        </p:txBody>
      </p:sp>
      <p:sp>
        <p:nvSpPr>
          <p:cNvPr id="56" name="Rectangle: Rounded Corners 55">
            <a:extLst>
              <a:ext uri="{FF2B5EF4-FFF2-40B4-BE49-F238E27FC236}">
                <a16:creationId xmlns:a16="http://schemas.microsoft.com/office/drawing/2014/main" id="{D8B52B2F-A863-4580-878F-6D19C43109AF}"/>
              </a:ext>
            </a:extLst>
          </p:cNvPr>
          <p:cNvSpPr/>
          <p:nvPr/>
        </p:nvSpPr>
        <p:spPr>
          <a:xfrm>
            <a:off x="8221862" y="5167103"/>
            <a:ext cx="1138754" cy="652698"/>
          </a:xfrm>
          <a:prstGeom prst="round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more likely</a:t>
            </a:r>
          </a:p>
        </p:txBody>
      </p:sp>
      <p:sp>
        <p:nvSpPr>
          <p:cNvPr id="57" name="TextBox 56">
            <a:extLst>
              <a:ext uri="{FF2B5EF4-FFF2-40B4-BE49-F238E27FC236}">
                <a16:creationId xmlns:a16="http://schemas.microsoft.com/office/drawing/2014/main" id="{102802A5-8D14-4748-8624-CCF65DC6E760}"/>
              </a:ext>
            </a:extLst>
          </p:cNvPr>
          <p:cNvSpPr txBox="1"/>
          <p:nvPr/>
        </p:nvSpPr>
        <p:spPr>
          <a:xfrm>
            <a:off x="362127" y="3215903"/>
            <a:ext cx="1662224"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‘Frequent’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Video Streamers: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vs. A18+</a:t>
            </a:r>
          </a:p>
        </p:txBody>
      </p:sp>
      <p:sp>
        <p:nvSpPr>
          <p:cNvPr id="3" name="TextBox 2">
            <a:extLst>
              <a:ext uri="{FF2B5EF4-FFF2-40B4-BE49-F238E27FC236}">
                <a16:creationId xmlns:a16="http://schemas.microsoft.com/office/drawing/2014/main" id="{78423798-9F58-450E-9DC8-05D529A68B5E}"/>
              </a:ext>
            </a:extLst>
          </p:cNvPr>
          <p:cNvSpPr txBox="1"/>
          <p:nvPr/>
        </p:nvSpPr>
        <p:spPr>
          <a:xfrm>
            <a:off x="494093" y="6226059"/>
            <a:ext cx="117588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Source: MRI-Simmons, GfK MRI Spring 2020, fielded March 2019 - May 2020, Base: P18+, ‘frequent’ video streamer (14% of streamers) – video streaming 10+ hours weekly,‘ occasional’ video streamer (28% of streamers) – video streaming 5-9 hours weekly. Streaming services include: </a:t>
            </a:r>
            <a:r>
              <a:rPr kumimoji="0" lang="en-US" sz="800" b="0" i="0" u="none" strike="noStrike" kern="1200" cap="none" spc="0" normalizeH="0" baseline="0" noProof="0" err="1">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AppleTV</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Amazon Prime Video, Disney+, Hulu or Netflix. Frequency = # of times attended a movie in the last 90 days. Roku, ‘</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hlinkClick r:id="rId5"/>
              </a:rPr>
              <a:t>The Future of Movies: How Theaters &amp; Studios Can Thrive in the Streaming Era</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2020</a:t>
            </a:r>
          </a:p>
        </p:txBody>
      </p:sp>
      <p:sp>
        <p:nvSpPr>
          <p:cNvPr id="5" name="Rectangle: Rounded Corners 4">
            <a:extLst>
              <a:ext uri="{FF2B5EF4-FFF2-40B4-BE49-F238E27FC236}">
                <a16:creationId xmlns:a16="http://schemas.microsoft.com/office/drawing/2014/main" id="{D29AB0F2-1FF4-4D96-A0AA-2CF52699A549}"/>
              </a:ext>
            </a:extLst>
          </p:cNvPr>
          <p:cNvSpPr/>
          <p:nvPr/>
        </p:nvSpPr>
        <p:spPr>
          <a:xfrm>
            <a:off x="10310400" y="5099532"/>
            <a:ext cx="1564263" cy="946141"/>
          </a:xfrm>
          <a:prstGeom prst="round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16%</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occasional video streamers went to the movies at least once a month pre-pandemic</a:t>
            </a:r>
          </a:p>
        </p:txBody>
      </p:sp>
      <p:sp>
        <p:nvSpPr>
          <p:cNvPr id="9" name="TextBox 8">
            <a:extLst>
              <a:ext uri="{FF2B5EF4-FFF2-40B4-BE49-F238E27FC236}">
                <a16:creationId xmlns:a16="http://schemas.microsoft.com/office/drawing/2014/main" id="{0D9252E6-912B-4BAC-BE82-4B4DB7FC7C9A}"/>
              </a:ext>
            </a:extLst>
          </p:cNvPr>
          <p:cNvSpPr txBox="1"/>
          <p:nvPr/>
        </p:nvSpPr>
        <p:spPr>
          <a:xfrm>
            <a:off x="292965" y="5982710"/>
            <a:ext cx="593600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How to read</a:t>
            </a:r>
            <a:r>
              <a:rPr kumimoji="0" lang="en-US" sz="800" b="0" i="1"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‘Frequent’ video streamers are 17% more likely than the average adult to go to the movies at least once a week.</a:t>
            </a:r>
          </a:p>
        </p:txBody>
      </p:sp>
      <p:pic>
        <p:nvPicPr>
          <p:cNvPr id="32" name="Picture 31">
            <a:extLst>
              <a:ext uri="{FF2B5EF4-FFF2-40B4-BE49-F238E27FC236}">
                <a16:creationId xmlns:a16="http://schemas.microsoft.com/office/drawing/2014/main" id="{9C35B351-608E-4351-BB44-3BB43DECA9E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682"/>
          <a:stretch/>
        </p:blipFill>
        <p:spPr>
          <a:xfrm>
            <a:off x="1337531" y="1563362"/>
            <a:ext cx="1232505" cy="364023"/>
          </a:xfrm>
          <a:prstGeom prst="rect">
            <a:avLst/>
          </a:prstGeom>
          <a:ln>
            <a:solidFill>
              <a:srgbClr val="3399FF"/>
            </a:solidFill>
          </a:ln>
          <a:effectLst/>
        </p:spPr>
      </p:pic>
      <p:pic>
        <p:nvPicPr>
          <p:cNvPr id="33" name="Picture 32" descr="Logo&#10;&#10;Description automatically generated with low confidence">
            <a:extLst>
              <a:ext uri="{FF2B5EF4-FFF2-40B4-BE49-F238E27FC236}">
                <a16:creationId xmlns:a16="http://schemas.microsoft.com/office/drawing/2014/main" id="{E2F3CDE7-C630-4BA1-BCCC-7981A1091E54}"/>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24" y="1490863"/>
            <a:ext cx="1410542" cy="491984"/>
          </a:xfrm>
          <a:prstGeom prst="rect">
            <a:avLst/>
          </a:prstGeom>
        </p:spPr>
      </p:pic>
      <p:pic>
        <p:nvPicPr>
          <p:cNvPr id="13" name="Picture 12">
            <a:hlinkClick r:id="rId3"/>
            <a:extLst>
              <a:ext uri="{FF2B5EF4-FFF2-40B4-BE49-F238E27FC236}">
                <a16:creationId xmlns:a16="http://schemas.microsoft.com/office/drawing/2014/main" id="{F3F11D68-6A04-48FE-8B7A-3FBC3212549B}"/>
              </a:ext>
            </a:extLst>
          </p:cNvPr>
          <p:cNvPicPr>
            <a:picLocks noChangeAspect="1"/>
          </p:cNvPicPr>
          <p:nvPr/>
        </p:nvPicPr>
        <p:blipFill>
          <a:blip r:embed="rId8"/>
          <a:stretch>
            <a:fillRect/>
          </a:stretch>
        </p:blipFill>
        <p:spPr>
          <a:xfrm>
            <a:off x="10319054" y="87104"/>
            <a:ext cx="1744697" cy="980113"/>
          </a:xfrm>
          <a:prstGeom prst="rect">
            <a:avLst/>
          </a:prstGeom>
          <a:ln>
            <a:solidFill>
              <a:srgbClr val="1F1A62"/>
            </a:solidFill>
          </a:ln>
        </p:spPr>
      </p:pic>
    </p:spTree>
    <p:extLst>
      <p:ext uri="{BB962C8B-B14F-4D97-AF65-F5344CB8AC3E}">
        <p14:creationId xmlns:p14="http://schemas.microsoft.com/office/powerpoint/2010/main" val="339886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54AC0E-E112-4EF4-84DB-9B97DE69B281}"/>
              </a:ext>
            </a:extLst>
          </p:cNvPr>
          <p:cNvSpPr/>
          <p:nvPr/>
        </p:nvSpPr>
        <p:spPr>
          <a:xfrm>
            <a:off x="0" y="2107688"/>
            <a:ext cx="2976101" cy="424888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7CF4CB7-BBE1-4323-AF5F-EA167071CF4B}"/>
              </a:ext>
            </a:extLst>
          </p:cNvPr>
          <p:cNvSpPr/>
          <p:nvPr/>
        </p:nvSpPr>
        <p:spPr>
          <a:xfrm>
            <a:off x="-25655" y="-12085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hlinkClick r:id="rId3"/>
            <a:extLst>
              <a:ext uri="{FF2B5EF4-FFF2-40B4-BE49-F238E27FC236}">
                <a16:creationId xmlns:a16="http://schemas.microsoft.com/office/drawing/2014/main" id="{79514D17-0FDC-48C8-8DA5-4ECB322804D3}"/>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44" name="Picture 43">
            <a:extLst>
              <a:ext uri="{FF2B5EF4-FFF2-40B4-BE49-F238E27FC236}">
                <a16:creationId xmlns:a16="http://schemas.microsoft.com/office/drawing/2014/main" id="{13733B47-6B37-4A4A-8C1B-DC63DD42202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1" name="Picture 10">
            <a:extLst>
              <a:ext uri="{FF2B5EF4-FFF2-40B4-BE49-F238E27FC236}">
                <a16:creationId xmlns:a16="http://schemas.microsoft.com/office/drawing/2014/main" id="{B7575DAF-2096-4B19-B32E-AA12FDC3A801}"/>
              </a:ext>
            </a:extLst>
          </p:cNvPr>
          <p:cNvPicPr>
            <a:picLocks noChangeAspect="1"/>
          </p:cNvPicPr>
          <p:nvPr/>
        </p:nvPicPr>
        <p:blipFill rotWithShape="1">
          <a:blip r:embed="rId5"/>
          <a:srcRect t="22818" b="9691"/>
          <a:stretch/>
        </p:blipFill>
        <p:spPr>
          <a:xfrm>
            <a:off x="2997725" y="2516930"/>
            <a:ext cx="9170206" cy="3481370"/>
          </a:xfrm>
          <a:prstGeom prst="rect">
            <a:avLst/>
          </a:prstGeom>
        </p:spPr>
      </p:pic>
      <p:sp>
        <p:nvSpPr>
          <p:cNvPr id="12" name="TextBox 11">
            <a:extLst>
              <a:ext uri="{FF2B5EF4-FFF2-40B4-BE49-F238E27FC236}">
                <a16:creationId xmlns:a16="http://schemas.microsoft.com/office/drawing/2014/main" id="{D55DE4A7-E9BC-4D2C-8830-77004B023208}"/>
              </a:ext>
            </a:extLst>
          </p:cNvPr>
          <p:cNvSpPr txBox="1"/>
          <p:nvPr/>
        </p:nvSpPr>
        <p:spPr>
          <a:xfrm>
            <a:off x="437515" y="6364434"/>
            <a:ext cx="1170879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Nielsen R&amp;F Time Period Report, Live+7, Total Day, P2+. Viewing Source: Total Use of Television. Time period: w/o 12/31/18 – w/o 4/19/21. The numbers on the horizontal axis represent the week # of the appropriate calendar year.</a:t>
            </a:r>
          </a:p>
        </p:txBody>
      </p:sp>
      <p:sp>
        <p:nvSpPr>
          <p:cNvPr id="6" name="TextBox 5">
            <a:extLst>
              <a:ext uri="{FF2B5EF4-FFF2-40B4-BE49-F238E27FC236}">
                <a16:creationId xmlns:a16="http://schemas.microsoft.com/office/drawing/2014/main" id="{00EAE3FC-6699-4AB3-BC26-FE256860207C}"/>
              </a:ext>
            </a:extLst>
          </p:cNvPr>
          <p:cNvSpPr txBox="1"/>
          <p:nvPr/>
        </p:nvSpPr>
        <p:spPr>
          <a:xfrm>
            <a:off x="45694" y="56292"/>
            <a:ext cx="102756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84A99"/>
                </a:solidFill>
                <a:effectLst/>
                <a:uLnTx/>
                <a:uFillTx/>
                <a:latin typeface="Helvetica" panose="020B0403020202020204" pitchFamily="34" charset="0"/>
                <a:ea typeface="+mj-ea"/>
                <a:cs typeface="+mj-cs"/>
              </a:rPr>
              <a:t>Nielsen Sample </a:t>
            </a:r>
            <a:r>
              <a:rPr kumimoji="0" lang="en-US" sz="2400" b="1" i="0" u="none" strike="noStrike" kern="1200" cap="none" spc="0" normalizeH="0" baseline="0" noProof="0" dirty="0">
                <a:ln>
                  <a:noFill/>
                </a:ln>
                <a:solidFill>
                  <a:srgbClr val="E84A99"/>
                </a:solidFill>
                <a:effectLst/>
                <a:uLnTx/>
                <a:uFillTx/>
                <a:latin typeface="Helvetica" panose="020B0403020202020204" pitchFamily="34" charset="0"/>
                <a:ea typeface="+mj-ea"/>
                <a:cs typeface="+mj-cs"/>
              </a:rPr>
              <a:t>Update: </a:t>
            </a:r>
            <a:r>
              <a:rPr kumimoji="0" lang="en-US" sz="2400" b="1" i="0" u="none" strike="noStrike" kern="1200" cap="none" spc="0" normalizeH="0" baseline="0" noProof="0" dirty="0">
                <a:ln>
                  <a:noFill/>
                </a:ln>
                <a:solidFill>
                  <a:srgbClr val="1B1464"/>
                </a:solidFill>
                <a:effectLst/>
                <a:uLnTx/>
                <a:uFillTx/>
                <a:latin typeface="Helvetica" panose="020B0403020202020204" pitchFamily="34" charset="0"/>
                <a:ea typeface="+mj-ea"/>
                <a:cs typeface="+mj-cs"/>
              </a:rPr>
              <a:t>W</a:t>
            </a:r>
            <a:r>
              <a:rPr kumimoji="0" lang="en-US" sz="2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hen Nielsen returned to in-home panel maintenance, ‘Total Use of Television’ began to immediately recover - achieving its highest level in 10 months after just five weeks</a:t>
            </a:r>
          </a:p>
        </p:txBody>
      </p:sp>
      <p:sp>
        <p:nvSpPr>
          <p:cNvPr id="17" name="Rectangle 16">
            <a:extLst>
              <a:ext uri="{FF2B5EF4-FFF2-40B4-BE49-F238E27FC236}">
                <a16:creationId xmlns:a16="http://schemas.microsoft.com/office/drawing/2014/main" id="{0C201B4D-2F96-4012-AE42-9883F0B0AB79}"/>
              </a:ext>
            </a:extLst>
          </p:cNvPr>
          <p:cNvSpPr/>
          <p:nvPr/>
        </p:nvSpPr>
        <p:spPr>
          <a:xfrm>
            <a:off x="45693" y="2141725"/>
            <a:ext cx="2930408"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Nielsen announced that they would return to in-home service w/o March 22</a:t>
            </a:r>
            <a:r>
              <a:rPr kumimoji="0" lang="en-US" sz="1400" b="0" i="0" u="none" strike="noStrike" kern="1200" cap="none" spc="0" normalizeH="0" baseline="30000" noProof="0">
                <a:ln>
                  <a:noFill/>
                </a:ln>
                <a:solidFill>
                  <a:srgbClr val="1F1A62"/>
                </a:solidFill>
                <a:effectLst/>
                <a:uLnTx/>
                <a:uFillTx/>
                <a:latin typeface="Helvetica" pitchFamily="2" charset="0"/>
                <a:ea typeface="+mn-ea"/>
                <a:cs typeface="+mn-cs"/>
              </a:rPr>
              <a:t>nd</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 with 9,400 homes within the existing sample identified as priorities requiring maintenance (projected completion date: end of May).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The recent TUT growth reflected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in the chart occurred within the context of work being completed on </a:t>
            </a:r>
            <a:r>
              <a:rPr kumimoji="0" lang="en-US" sz="1400" b="0" i="0" u="sng" strike="noStrike" kern="1200" cap="none" spc="0" normalizeH="0" baseline="0" noProof="0">
                <a:ln>
                  <a:noFill/>
                </a:ln>
                <a:solidFill>
                  <a:srgbClr val="1F1A62"/>
                </a:solidFill>
                <a:effectLst/>
                <a:uLnTx/>
                <a:uFillTx/>
                <a:latin typeface="Helvetica" pitchFamily="2" charset="0"/>
                <a:ea typeface="+mn-ea"/>
                <a:cs typeface="+mn-cs"/>
              </a:rPr>
              <a:t>only half of the 9,400 homes</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 requiring in-person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itchFamily="2" charset="0"/>
                <a:ea typeface="+mn-ea"/>
                <a:cs typeface="+mn-cs"/>
              </a:rPr>
              <a:t>As of w/o 4/22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4,681 HHs completed work (50%)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3,625: maintenance performed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582: temporarily removed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474: removed from sample</a:t>
            </a:r>
            <a:endParaRPr kumimoji="0" lang="en-US" sz="1400" b="1" i="0" u="sng"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374C1AE9-014B-4727-BD0C-5B292C604310}"/>
              </a:ext>
            </a:extLst>
          </p:cNvPr>
          <p:cNvSpPr txBox="1"/>
          <p:nvPr/>
        </p:nvSpPr>
        <p:spPr>
          <a:xfrm>
            <a:off x="11656114" y="3925955"/>
            <a:ext cx="527901" cy="200055"/>
          </a:xfrm>
          <a:prstGeom prst="rect">
            <a:avLst/>
          </a:prstGeom>
          <a:solidFill>
            <a:srgbClr val="4EBEA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w/o 4/19</a:t>
            </a:r>
          </a:p>
        </p:txBody>
      </p:sp>
      <p:cxnSp>
        <p:nvCxnSpPr>
          <p:cNvPr id="5" name="Straight Arrow Connector 4">
            <a:extLst>
              <a:ext uri="{FF2B5EF4-FFF2-40B4-BE49-F238E27FC236}">
                <a16:creationId xmlns:a16="http://schemas.microsoft.com/office/drawing/2014/main" id="{909ECA83-7B33-41A7-991F-E5EC077CD046}"/>
              </a:ext>
            </a:extLst>
          </p:cNvPr>
          <p:cNvCxnSpPr/>
          <p:nvPr/>
        </p:nvCxnSpPr>
        <p:spPr>
          <a:xfrm>
            <a:off x="11957772" y="3935382"/>
            <a:ext cx="0" cy="309224"/>
          </a:xfrm>
          <a:prstGeom prst="straightConnector1">
            <a:avLst/>
          </a:prstGeom>
          <a:ln>
            <a:solidFill>
              <a:srgbClr val="4EBEA4"/>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B6C9AB-4F0F-42E4-9AEA-9CF20A06B94C}"/>
              </a:ext>
            </a:extLst>
          </p:cNvPr>
          <p:cNvSpPr txBox="1"/>
          <p:nvPr/>
        </p:nvSpPr>
        <p:spPr>
          <a:xfrm>
            <a:off x="8514378" y="4530843"/>
            <a:ext cx="527900" cy="200055"/>
          </a:xfrm>
          <a:prstGeom prst="rect">
            <a:avLst/>
          </a:prstGeom>
          <a:solidFill>
            <a:srgbClr val="4EBEA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w/o 6/8</a:t>
            </a:r>
          </a:p>
        </p:txBody>
      </p:sp>
      <p:cxnSp>
        <p:nvCxnSpPr>
          <p:cNvPr id="19" name="Straight Arrow Connector 18">
            <a:extLst>
              <a:ext uri="{FF2B5EF4-FFF2-40B4-BE49-F238E27FC236}">
                <a16:creationId xmlns:a16="http://schemas.microsoft.com/office/drawing/2014/main" id="{C54EA4C7-2B79-45AF-AE63-20D9EFD22193}"/>
              </a:ext>
            </a:extLst>
          </p:cNvPr>
          <p:cNvCxnSpPr>
            <a:cxnSpLocks/>
          </p:cNvCxnSpPr>
          <p:nvPr/>
        </p:nvCxnSpPr>
        <p:spPr>
          <a:xfrm flipH="1" flipV="1">
            <a:off x="8787754" y="4323455"/>
            <a:ext cx="0" cy="309224"/>
          </a:xfrm>
          <a:prstGeom prst="straightConnector1">
            <a:avLst/>
          </a:prstGeom>
          <a:ln>
            <a:solidFill>
              <a:srgbClr val="4EBEA4"/>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Logo&#10;&#10;Description automatically generated with low confidence">
            <a:extLst>
              <a:ext uri="{FF2B5EF4-FFF2-40B4-BE49-F238E27FC236}">
                <a16:creationId xmlns:a16="http://schemas.microsoft.com/office/drawing/2014/main" id="{F9CE352F-6CA1-4EF5-9785-3F397E68B0DF}"/>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24" y="1490863"/>
            <a:ext cx="1410542" cy="491984"/>
          </a:xfrm>
          <a:prstGeom prst="rect">
            <a:avLst/>
          </a:prstGeom>
        </p:spPr>
      </p:pic>
      <p:pic>
        <p:nvPicPr>
          <p:cNvPr id="27" name="Picture 26" descr="Text&#10;&#10;Description automatically generated">
            <a:extLst>
              <a:ext uri="{FF2B5EF4-FFF2-40B4-BE49-F238E27FC236}">
                <a16:creationId xmlns:a16="http://schemas.microsoft.com/office/drawing/2014/main" id="{E2921021-95E7-4F45-98FC-28CCB5AE7C2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363687" y="1532254"/>
            <a:ext cx="948682" cy="500079"/>
          </a:xfrm>
          <a:prstGeom prst="rect">
            <a:avLst/>
          </a:prstGeom>
        </p:spPr>
      </p:pic>
      <p:pic>
        <p:nvPicPr>
          <p:cNvPr id="4" name="Picture 3">
            <a:hlinkClick r:id="rId3"/>
            <a:extLst>
              <a:ext uri="{FF2B5EF4-FFF2-40B4-BE49-F238E27FC236}">
                <a16:creationId xmlns:a16="http://schemas.microsoft.com/office/drawing/2014/main" id="{AA7F8560-659E-423A-8A88-98D1DD08AA4B}"/>
              </a:ext>
            </a:extLst>
          </p:cNvPr>
          <p:cNvPicPr>
            <a:picLocks noChangeAspect="1"/>
          </p:cNvPicPr>
          <p:nvPr/>
        </p:nvPicPr>
        <p:blipFill>
          <a:blip r:embed="rId8"/>
          <a:stretch>
            <a:fillRect/>
          </a:stretch>
        </p:blipFill>
        <p:spPr>
          <a:xfrm>
            <a:off x="10321330" y="93708"/>
            <a:ext cx="1742421" cy="981555"/>
          </a:xfrm>
          <a:prstGeom prst="rect">
            <a:avLst/>
          </a:prstGeom>
          <a:ln>
            <a:solidFill>
              <a:srgbClr val="1F1A62"/>
            </a:solidFill>
          </a:ln>
        </p:spPr>
      </p:pic>
    </p:spTree>
    <p:extLst>
      <p:ext uri="{BB962C8B-B14F-4D97-AF65-F5344CB8AC3E}">
        <p14:creationId xmlns:p14="http://schemas.microsoft.com/office/powerpoint/2010/main" val="1973499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8D3A7C3-9423-4DEA-8167-5DB6C29266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17180" y="0"/>
            <a:ext cx="2474819" cy="1441082"/>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5241303"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55150" y="2188364"/>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600"/>
                </a:solidFill>
                <a:effectLst/>
                <a:uLnTx/>
                <a:uFillTx/>
                <a:latin typeface="Helvetica-Normal" pitchFamily="2" charset="0"/>
                <a:ea typeface="+mn-ea"/>
                <a:cs typeface="+mn-cs"/>
              </a:rPr>
              <a:t>Looking for more data, insights and takeaways? Check out this related VAB content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6" name="TextBox 25">
            <a:extLst>
              <a:ext uri="{FF2B5EF4-FFF2-40B4-BE49-F238E27FC236}">
                <a16:creationId xmlns:a16="http://schemas.microsoft.com/office/drawing/2014/main" id="{AB45B4F6-F7E9-8E45-8329-396915BEC239}"/>
              </a:ext>
            </a:extLst>
          </p:cNvPr>
          <p:cNvSpPr txBox="1"/>
          <p:nvPr/>
        </p:nvSpPr>
        <p:spPr>
          <a:xfrm>
            <a:off x="8446576" y="753217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33B3C66-BB54-4899-9837-0457B0BFA117}"/>
              </a:ext>
            </a:extLst>
          </p:cNvPr>
          <p:cNvSpPr/>
          <p:nvPr/>
        </p:nvSpPr>
        <p:spPr>
          <a:xfrm>
            <a:off x="5885319" y="6089303"/>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4"/>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B973AC1-8E1F-406F-B2A6-A7902FA37173}"/>
              </a:ext>
            </a:extLst>
          </p:cNvPr>
          <p:cNvSpPr/>
          <p:nvPr/>
        </p:nvSpPr>
        <p:spPr>
          <a:xfrm>
            <a:off x="544398" y="6586958"/>
            <a:ext cx="11669120" cy="25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lide Number Placeholder 5">
            <a:extLst>
              <a:ext uri="{FF2B5EF4-FFF2-40B4-BE49-F238E27FC236}">
                <a16:creationId xmlns:a16="http://schemas.microsoft.com/office/drawing/2014/main" id="{3832B338-C18C-445E-BC27-61C8789B93D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pSp>
        <p:nvGrpSpPr>
          <p:cNvPr id="6" name="Group 5">
            <a:extLst>
              <a:ext uri="{FF2B5EF4-FFF2-40B4-BE49-F238E27FC236}">
                <a16:creationId xmlns:a16="http://schemas.microsoft.com/office/drawing/2014/main" id="{CFD45E7E-C500-43A2-8120-8ED21E2A2C7B}"/>
              </a:ext>
            </a:extLst>
          </p:cNvPr>
          <p:cNvGrpSpPr/>
          <p:nvPr/>
        </p:nvGrpSpPr>
        <p:grpSpPr>
          <a:xfrm>
            <a:off x="1884033" y="457787"/>
            <a:ext cx="1453627" cy="744993"/>
            <a:chOff x="198561" y="542425"/>
            <a:chExt cx="1453627" cy="744993"/>
          </a:xfrm>
        </p:grpSpPr>
        <p:sp>
          <p:nvSpPr>
            <p:cNvPr id="21" name="TextBox 20">
              <a:extLst>
                <a:ext uri="{FF2B5EF4-FFF2-40B4-BE49-F238E27FC236}">
                  <a16:creationId xmlns:a16="http://schemas.microsoft.com/office/drawing/2014/main" id="{DE4170BE-0D5F-4F59-B2ED-D07DFD84BE95}"/>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97F9895F-B2CF-4F6E-A124-87D6BB078209}"/>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grpSp>
        <p:nvGrpSpPr>
          <p:cNvPr id="7" name="Group 6">
            <a:extLst>
              <a:ext uri="{FF2B5EF4-FFF2-40B4-BE49-F238E27FC236}">
                <a16:creationId xmlns:a16="http://schemas.microsoft.com/office/drawing/2014/main" id="{EC736EE8-AB58-4D19-A9C8-A0FEE809FAA8}"/>
              </a:ext>
            </a:extLst>
          </p:cNvPr>
          <p:cNvGrpSpPr/>
          <p:nvPr/>
        </p:nvGrpSpPr>
        <p:grpSpPr>
          <a:xfrm>
            <a:off x="99007" y="457787"/>
            <a:ext cx="1573920" cy="744993"/>
            <a:chOff x="2529808" y="542425"/>
            <a:chExt cx="1573920" cy="744993"/>
          </a:xfrm>
        </p:grpSpPr>
        <p:sp>
          <p:nvSpPr>
            <p:cNvPr id="33" name="TextBox 32">
              <a:extLst>
                <a:ext uri="{FF2B5EF4-FFF2-40B4-BE49-F238E27FC236}">
                  <a16:creationId xmlns:a16="http://schemas.microsoft.com/office/drawing/2014/main" id="{01472BB9-452F-4CF4-A8C5-463CE801978E}"/>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4" name="TextBox 33">
              <a:extLst>
                <a:ext uri="{FF2B5EF4-FFF2-40B4-BE49-F238E27FC236}">
                  <a16:creationId xmlns:a16="http://schemas.microsoft.com/office/drawing/2014/main" id="{1C6BDDA2-DAD0-4175-8F77-77A09826BDCD}"/>
                </a:ext>
              </a:extLst>
            </p:cNvPr>
            <p:cNvSpPr txBox="1"/>
            <p:nvPr/>
          </p:nvSpPr>
          <p:spPr>
            <a:xfrm>
              <a:off x="2529808" y="856531"/>
              <a:ext cx="15739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8" name="Group 7">
            <a:extLst>
              <a:ext uri="{FF2B5EF4-FFF2-40B4-BE49-F238E27FC236}">
                <a16:creationId xmlns:a16="http://schemas.microsoft.com/office/drawing/2014/main" id="{E2254169-E83C-4230-8068-0511F6A21E42}"/>
              </a:ext>
            </a:extLst>
          </p:cNvPr>
          <p:cNvGrpSpPr/>
          <p:nvPr/>
        </p:nvGrpSpPr>
        <p:grpSpPr>
          <a:xfrm>
            <a:off x="3548766" y="457787"/>
            <a:ext cx="1714453" cy="744993"/>
            <a:chOff x="4357874" y="542425"/>
            <a:chExt cx="1714453" cy="744993"/>
          </a:xfrm>
        </p:grpSpPr>
        <p:sp>
          <p:nvSpPr>
            <p:cNvPr id="35" name="TextBox 34">
              <a:hlinkClick r:id="rId5"/>
              <a:extLst>
                <a:ext uri="{FF2B5EF4-FFF2-40B4-BE49-F238E27FC236}">
                  <a16:creationId xmlns:a16="http://schemas.microsoft.com/office/drawing/2014/main" id="{6EDD71D5-BD13-4184-A7FC-C00FC3DA7ACD}"/>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5">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5">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5">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1623445B-7C75-4A2A-8C53-AD691BEBA31B}"/>
                </a:ext>
              </a:extLst>
            </p:cNvPr>
            <p:cNvSpPr txBox="1"/>
            <p:nvPr/>
          </p:nvSpPr>
          <p:spPr>
            <a:xfrm>
              <a:off x="4357874" y="856531"/>
              <a:ext cx="17144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karolinag@thevab.com</a:t>
              </a:r>
            </a:p>
          </p:txBody>
        </p:sp>
      </p:grpSp>
      <p:pic>
        <p:nvPicPr>
          <p:cNvPr id="31" name="Picture 30">
            <a:hlinkClick r:id="rId6"/>
            <a:extLst>
              <a:ext uri="{FF2B5EF4-FFF2-40B4-BE49-F238E27FC236}">
                <a16:creationId xmlns:a16="http://schemas.microsoft.com/office/drawing/2014/main" id="{955A24C3-D848-444A-BEF0-17BD8D8A4840}"/>
              </a:ext>
            </a:extLst>
          </p:cNvPr>
          <p:cNvPicPr>
            <a:picLocks noChangeAspect="1"/>
          </p:cNvPicPr>
          <p:nvPr/>
        </p:nvPicPr>
        <p:blipFill>
          <a:blip r:embed="rId7"/>
          <a:stretch>
            <a:fillRect/>
          </a:stretch>
        </p:blipFill>
        <p:spPr>
          <a:xfrm>
            <a:off x="7729529" y="1647520"/>
            <a:ext cx="2005852" cy="1126037"/>
          </a:xfrm>
          <a:prstGeom prst="rect">
            <a:avLst/>
          </a:prstGeom>
          <a:ln>
            <a:solidFill>
              <a:srgbClr val="1F1A62"/>
            </a:solidFill>
          </a:ln>
        </p:spPr>
      </p:pic>
      <p:pic>
        <p:nvPicPr>
          <p:cNvPr id="39" name="Picture 38">
            <a:hlinkClick r:id="rId8"/>
            <a:extLst>
              <a:ext uri="{FF2B5EF4-FFF2-40B4-BE49-F238E27FC236}">
                <a16:creationId xmlns:a16="http://schemas.microsoft.com/office/drawing/2014/main" id="{B4703EBA-77F6-4C11-9BFA-9AE426F4B43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456226" y="1646392"/>
            <a:ext cx="2005852" cy="1128292"/>
          </a:xfrm>
          <a:prstGeom prst="rect">
            <a:avLst/>
          </a:prstGeom>
          <a:ln>
            <a:solidFill>
              <a:srgbClr val="1F1A62"/>
            </a:solidFill>
          </a:ln>
        </p:spPr>
      </p:pic>
      <p:pic>
        <p:nvPicPr>
          <p:cNvPr id="42" name="Picture 41">
            <a:hlinkClick r:id="rId10"/>
            <a:extLst>
              <a:ext uri="{FF2B5EF4-FFF2-40B4-BE49-F238E27FC236}">
                <a16:creationId xmlns:a16="http://schemas.microsoft.com/office/drawing/2014/main" id="{DA18FDA2-5514-45AA-8BEE-CC5B123E3F8D}"/>
              </a:ext>
            </a:extLst>
          </p:cNvPr>
          <p:cNvPicPr>
            <a:picLocks noChangeAspect="1"/>
          </p:cNvPicPr>
          <p:nvPr/>
        </p:nvPicPr>
        <p:blipFill>
          <a:blip r:embed="rId11"/>
          <a:stretch>
            <a:fillRect/>
          </a:stretch>
        </p:blipFill>
        <p:spPr>
          <a:xfrm>
            <a:off x="10000212" y="4299881"/>
            <a:ext cx="2051306" cy="1128293"/>
          </a:xfrm>
          <a:prstGeom prst="rect">
            <a:avLst/>
          </a:prstGeom>
          <a:ln>
            <a:solidFill>
              <a:srgbClr val="1F1A62"/>
            </a:solidFill>
          </a:ln>
        </p:spPr>
      </p:pic>
      <p:pic>
        <p:nvPicPr>
          <p:cNvPr id="43" name="Picture 42">
            <a:hlinkClick r:id="rId12"/>
            <a:extLst>
              <a:ext uri="{FF2B5EF4-FFF2-40B4-BE49-F238E27FC236}">
                <a16:creationId xmlns:a16="http://schemas.microsoft.com/office/drawing/2014/main" id="{11191882-2A5F-4671-8C93-FF435472EC83}"/>
              </a:ext>
            </a:extLst>
          </p:cNvPr>
          <p:cNvPicPr>
            <a:picLocks noChangeAspect="1"/>
          </p:cNvPicPr>
          <p:nvPr/>
        </p:nvPicPr>
        <p:blipFill>
          <a:blip r:embed="rId13"/>
          <a:stretch>
            <a:fillRect/>
          </a:stretch>
        </p:blipFill>
        <p:spPr>
          <a:xfrm>
            <a:off x="7729529" y="4299881"/>
            <a:ext cx="2005852" cy="1128293"/>
          </a:xfrm>
          <a:prstGeom prst="rect">
            <a:avLst/>
          </a:prstGeom>
          <a:ln>
            <a:solidFill>
              <a:srgbClr val="1F1A62"/>
            </a:solidFill>
          </a:ln>
        </p:spPr>
      </p:pic>
      <p:pic>
        <p:nvPicPr>
          <p:cNvPr id="44" name="Picture 43">
            <a:hlinkClick r:id="rId14"/>
            <a:extLst>
              <a:ext uri="{FF2B5EF4-FFF2-40B4-BE49-F238E27FC236}">
                <a16:creationId xmlns:a16="http://schemas.microsoft.com/office/drawing/2014/main" id="{D461A28D-7527-45CA-9B64-8ECE5E1248D3}"/>
              </a:ext>
            </a:extLst>
          </p:cNvPr>
          <p:cNvPicPr>
            <a:picLocks noChangeAspect="1"/>
          </p:cNvPicPr>
          <p:nvPr/>
        </p:nvPicPr>
        <p:blipFill>
          <a:blip r:embed="rId15"/>
          <a:stretch>
            <a:fillRect/>
          </a:stretch>
        </p:blipFill>
        <p:spPr>
          <a:xfrm>
            <a:off x="5456226" y="4300204"/>
            <a:ext cx="2005852" cy="1127646"/>
          </a:xfrm>
          <a:prstGeom prst="rect">
            <a:avLst/>
          </a:prstGeom>
          <a:ln>
            <a:solidFill>
              <a:srgbClr val="1F1A62"/>
            </a:solidFill>
          </a:ln>
        </p:spPr>
      </p:pic>
      <p:pic>
        <p:nvPicPr>
          <p:cNvPr id="45" name="Picture 44">
            <a:hlinkClick r:id="rId16"/>
            <a:extLst>
              <a:ext uri="{FF2B5EF4-FFF2-40B4-BE49-F238E27FC236}">
                <a16:creationId xmlns:a16="http://schemas.microsoft.com/office/drawing/2014/main" id="{BCA14D3D-DEA1-49C4-94E4-D5E95711A1D9}"/>
              </a:ext>
            </a:extLst>
          </p:cNvPr>
          <p:cNvPicPr>
            <a:picLocks noChangeAspect="1"/>
          </p:cNvPicPr>
          <p:nvPr/>
        </p:nvPicPr>
        <p:blipFill>
          <a:blip r:embed="rId17"/>
          <a:stretch>
            <a:fillRect/>
          </a:stretch>
        </p:blipFill>
        <p:spPr>
          <a:xfrm>
            <a:off x="10002832" y="2998920"/>
            <a:ext cx="2046067" cy="1121737"/>
          </a:xfrm>
          <a:prstGeom prst="rect">
            <a:avLst/>
          </a:prstGeom>
          <a:ln>
            <a:solidFill>
              <a:srgbClr val="1F1A62"/>
            </a:solidFill>
          </a:ln>
        </p:spPr>
      </p:pic>
      <p:pic>
        <p:nvPicPr>
          <p:cNvPr id="47" name="Picture 46">
            <a:hlinkClick r:id="rId18"/>
            <a:extLst>
              <a:ext uri="{FF2B5EF4-FFF2-40B4-BE49-F238E27FC236}">
                <a16:creationId xmlns:a16="http://schemas.microsoft.com/office/drawing/2014/main" id="{51E75BB9-E803-43EA-B227-A65B1CFF27CA}"/>
              </a:ext>
            </a:extLst>
          </p:cNvPr>
          <p:cNvPicPr>
            <a:picLocks noChangeAspect="1"/>
          </p:cNvPicPr>
          <p:nvPr/>
        </p:nvPicPr>
        <p:blipFill>
          <a:blip r:embed="rId19"/>
          <a:stretch>
            <a:fillRect/>
          </a:stretch>
        </p:blipFill>
        <p:spPr>
          <a:xfrm>
            <a:off x="7729529" y="2995642"/>
            <a:ext cx="2005852" cy="1128292"/>
          </a:xfrm>
          <a:prstGeom prst="rect">
            <a:avLst/>
          </a:prstGeom>
          <a:ln>
            <a:solidFill>
              <a:srgbClr val="1F1A62"/>
            </a:solidFill>
          </a:ln>
        </p:spPr>
      </p:pic>
      <p:pic>
        <p:nvPicPr>
          <p:cNvPr id="49" name="Picture 48">
            <a:hlinkClick r:id="rId20"/>
            <a:extLst>
              <a:ext uri="{FF2B5EF4-FFF2-40B4-BE49-F238E27FC236}">
                <a16:creationId xmlns:a16="http://schemas.microsoft.com/office/drawing/2014/main" id="{4658B194-DB88-4A9A-9E75-D6088DDBAF02}"/>
              </a:ext>
            </a:extLst>
          </p:cNvPr>
          <p:cNvPicPr>
            <a:picLocks noChangeAspect="1"/>
          </p:cNvPicPr>
          <p:nvPr/>
        </p:nvPicPr>
        <p:blipFill>
          <a:blip r:embed="rId21"/>
          <a:stretch>
            <a:fillRect/>
          </a:stretch>
        </p:blipFill>
        <p:spPr>
          <a:xfrm>
            <a:off x="10002832" y="1634430"/>
            <a:ext cx="2046067" cy="1152217"/>
          </a:xfrm>
          <a:prstGeom prst="rect">
            <a:avLst/>
          </a:prstGeom>
          <a:ln>
            <a:solidFill>
              <a:srgbClr val="1F1A62"/>
            </a:solidFill>
          </a:ln>
        </p:spPr>
      </p:pic>
      <p:pic>
        <p:nvPicPr>
          <p:cNvPr id="5" name="Picture 4">
            <a:hlinkClick r:id="rId20"/>
            <a:extLst>
              <a:ext uri="{FF2B5EF4-FFF2-40B4-BE49-F238E27FC236}">
                <a16:creationId xmlns:a16="http://schemas.microsoft.com/office/drawing/2014/main" id="{FBD7C47B-22CA-406C-A7E8-2C8009CFBDC4}"/>
              </a:ext>
            </a:extLst>
          </p:cNvPr>
          <p:cNvPicPr>
            <a:picLocks noChangeAspect="1"/>
          </p:cNvPicPr>
          <p:nvPr/>
        </p:nvPicPr>
        <p:blipFill>
          <a:blip r:embed="rId22"/>
          <a:stretch>
            <a:fillRect/>
          </a:stretch>
        </p:blipFill>
        <p:spPr>
          <a:xfrm>
            <a:off x="5456226" y="2995985"/>
            <a:ext cx="2005852" cy="1127606"/>
          </a:xfrm>
          <a:prstGeom prst="rect">
            <a:avLst/>
          </a:prstGeom>
          <a:ln>
            <a:solidFill>
              <a:srgbClr val="1F1A62"/>
            </a:solidFill>
          </a:ln>
        </p:spPr>
      </p:pic>
    </p:spTree>
    <p:extLst>
      <p:ext uri="{BB962C8B-B14F-4D97-AF65-F5344CB8AC3E}">
        <p14:creationId xmlns:p14="http://schemas.microsoft.com/office/powerpoint/2010/main" val="246968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529324"/>
            <a:ext cx="3662680"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4EBEA4"/>
                </a:solidFill>
                <a:effectLst/>
                <a:uLnTx/>
                <a:uFillTx/>
                <a:latin typeface="Helvetica" panose="020B060402020202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788433"/>
            <a:ext cx="3183572" cy="14325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ED3C8D"/>
                </a:solidFill>
                <a:effectLst/>
                <a:uLnTx/>
                <a:uFillTx/>
                <a:latin typeface="Helvetica" pitchFamily="2"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C0F3"/>
                </a:solidFill>
                <a:effectLst/>
                <a:uLnTx/>
                <a:uFillTx/>
                <a:latin typeface="Helvetica" pitchFamily="2" charset="0"/>
                <a:ea typeface="+mn-ea"/>
                <a:cs typeface="+mn-cs"/>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We keep you one step ahead with the latest thinking so you can create innovative, forward-looking strategies.</a:t>
            </a: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789940"/>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cstate="hqprint">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0"/>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a:t>
            </a:r>
            <a:r>
              <a:rPr kumimoji="0" lang="en-US" sz="1600" b="1" i="0" u="none" strike="noStrike" kern="1200" cap="none" spc="0" normalizeH="0" baseline="0" noProof="0" err="1">
                <a:ln>
                  <a:noFill/>
                </a:ln>
                <a:solidFill>
                  <a:srgbClr val="ED3C8D"/>
                </a:solidFill>
                <a:effectLst/>
                <a:uLnTx/>
                <a:uFillTx/>
                <a:latin typeface="Helvetica" pitchFamily="2" charset="0"/>
                <a:ea typeface="+mn-ea"/>
                <a:cs typeface="+mn-cs"/>
              </a:rPr>
              <a:t>i</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95594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E3F8FDC-1594-4091-A781-E4CE7EB122D7}"/>
              </a:ext>
            </a:extLst>
          </p:cNvPr>
          <p:cNvSpPr/>
          <p:nvPr/>
        </p:nvSpPr>
        <p:spPr>
          <a:xfrm>
            <a:off x="-25655" y="-12085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128248" y="-1698"/>
            <a:ext cx="10195710" cy="127837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E84A99"/>
                </a:solidFill>
                <a:latin typeface="Helvetica" panose="020B0403020202020204" pitchFamily="34" charset="0"/>
              </a:rPr>
              <a:t>Evolving Buying Strategies During COVID-19</a:t>
            </a:r>
            <a:r>
              <a:rPr kumimoji="0" lang="en-US" sz="2400" b="1" i="0" u="none" strike="noStrike" kern="1200" cap="none" spc="0" normalizeH="0" baseline="0" noProof="0" dirty="0">
                <a:ln>
                  <a:noFill/>
                </a:ln>
                <a:solidFill>
                  <a:srgbClr val="E84A99"/>
                </a:solidFill>
                <a:effectLst/>
                <a:uLnTx/>
                <a:uFillTx/>
                <a:latin typeface="Helvetica" panose="020B0403020202020204" pitchFamily="34" charset="0"/>
                <a:ea typeface="+mj-ea"/>
                <a:cs typeface="+mj-cs"/>
              </a:rPr>
              <a:t>: </a:t>
            </a:r>
            <a:r>
              <a:rPr kumimoji="0" lang="en-US" sz="24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The economic effects of the pandemic led to greater ROI accountability and openness to new solutions, spurring the growth of audience-based TV buying</a:t>
            </a:r>
          </a:p>
        </p:txBody>
      </p:sp>
      <p:sp>
        <p:nvSpPr>
          <p:cNvPr id="31" name="TextBox 30">
            <a:hlinkClick r:id="rId4"/>
            <a:extLst>
              <a:ext uri="{FF2B5EF4-FFF2-40B4-BE49-F238E27FC236}">
                <a16:creationId xmlns:a16="http://schemas.microsoft.com/office/drawing/2014/main" id="{568D8840-B3D9-4FCD-AA9A-402B62F48C64}"/>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 name="Picture 2">
            <a:hlinkClick r:id="rId4"/>
            <a:extLst>
              <a:ext uri="{FF2B5EF4-FFF2-40B4-BE49-F238E27FC236}">
                <a16:creationId xmlns:a16="http://schemas.microsoft.com/office/drawing/2014/main" id="{B279BA38-0347-4D5B-8793-F08FFF2EFC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21331" y="90764"/>
            <a:ext cx="1742421" cy="980112"/>
          </a:xfrm>
          <a:prstGeom prst="rect">
            <a:avLst/>
          </a:prstGeom>
          <a:ln>
            <a:solidFill>
              <a:srgbClr val="1F1A62"/>
            </a:solidFill>
          </a:ln>
        </p:spPr>
      </p:pic>
      <p:sp>
        <p:nvSpPr>
          <p:cNvPr id="36" name="TextBox 35">
            <a:extLst>
              <a:ext uri="{FF2B5EF4-FFF2-40B4-BE49-F238E27FC236}">
                <a16:creationId xmlns:a16="http://schemas.microsoft.com/office/drawing/2014/main" id="{0DED2EF8-22AF-44CC-8B74-337DD55FDDCB}"/>
              </a:ext>
            </a:extLst>
          </p:cNvPr>
          <p:cNvSpPr txBox="1"/>
          <p:nvPr/>
        </p:nvSpPr>
        <p:spPr>
          <a:xfrm>
            <a:off x="456264" y="6124514"/>
            <a:ext cx="1165717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Q20. With the economic downturn and increased scrutiny on ROI (return on investment) / budgets since COVID, there has been more pressure to prove the effectiveness of our video campaign (strongly/somewhat agree). Q21. Since COVID, [my company / main client] has been more open to new ways to plan, buy and measure the efficient\cy and effectiveness of our TV campaigns (strongly/somewhat agree). Q59. To what extent did COVID-19 impact your TV campaign investment allocation between audience-based buying and traditional demographic/content-based buying?  Base: Total Respondents.</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38" name="Rectangle 37">
            <a:extLst>
              <a:ext uri="{FF2B5EF4-FFF2-40B4-BE49-F238E27FC236}">
                <a16:creationId xmlns:a16="http://schemas.microsoft.com/office/drawing/2014/main" id="{CA94F172-80F8-4248-B621-10ED1A4691B6}"/>
              </a:ext>
            </a:extLst>
          </p:cNvPr>
          <p:cNvSpPr/>
          <p:nvPr/>
        </p:nvSpPr>
        <p:spPr>
          <a:xfrm>
            <a:off x="172492" y="2176716"/>
            <a:ext cx="3870464" cy="3735344"/>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F552051-DC49-4771-B746-9221060B49B0}"/>
              </a:ext>
            </a:extLst>
          </p:cNvPr>
          <p:cNvSpPr/>
          <p:nvPr/>
        </p:nvSpPr>
        <p:spPr>
          <a:xfrm>
            <a:off x="4198308" y="2176716"/>
            <a:ext cx="3870464" cy="3735344"/>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498285EB-F180-49D9-B3EA-3ADFD06C0C8B}"/>
              </a:ext>
            </a:extLst>
          </p:cNvPr>
          <p:cNvSpPr/>
          <p:nvPr/>
        </p:nvSpPr>
        <p:spPr>
          <a:xfrm>
            <a:off x="8242980" y="2176716"/>
            <a:ext cx="3870464" cy="3735344"/>
          </a:xfrm>
          <a:prstGeom prst="rect">
            <a:avLst/>
          </a:prstGeom>
          <a:solidFill>
            <a:schemeClr val="bg1"/>
          </a:solidFill>
          <a:ln>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C8F82715-E801-42B3-A129-AFCE808CE30F}"/>
              </a:ext>
            </a:extLst>
          </p:cNvPr>
          <p:cNvSpPr txBox="1"/>
          <p:nvPr/>
        </p:nvSpPr>
        <p:spPr>
          <a:xfrm>
            <a:off x="172492" y="4702961"/>
            <a:ext cx="387046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“With the economic downturn and increased scrutiny on ROI and budgets since COVID, there has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been more pressure to prove the effectiveness</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our video campaigns”</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43" name="TextBox 42">
            <a:extLst>
              <a:ext uri="{FF2B5EF4-FFF2-40B4-BE49-F238E27FC236}">
                <a16:creationId xmlns:a16="http://schemas.microsoft.com/office/drawing/2014/main" id="{AFF1194B-E9ED-4452-8040-31C2FC75B281}"/>
              </a:ext>
            </a:extLst>
          </p:cNvPr>
          <p:cNvSpPr txBox="1"/>
          <p:nvPr/>
        </p:nvSpPr>
        <p:spPr>
          <a:xfrm>
            <a:off x="172492" y="3707697"/>
            <a:ext cx="3851608"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87%</a:t>
            </a:r>
          </a:p>
        </p:txBody>
      </p:sp>
      <p:sp>
        <p:nvSpPr>
          <p:cNvPr id="44" name="TextBox 43">
            <a:extLst>
              <a:ext uri="{FF2B5EF4-FFF2-40B4-BE49-F238E27FC236}">
                <a16:creationId xmlns:a16="http://schemas.microsoft.com/office/drawing/2014/main" id="{BAFDAD3C-2A8D-4BBC-AD6B-E2F83C0BEB49}"/>
              </a:ext>
            </a:extLst>
          </p:cNvPr>
          <p:cNvSpPr txBox="1"/>
          <p:nvPr/>
        </p:nvSpPr>
        <p:spPr>
          <a:xfrm>
            <a:off x="4198308" y="4702961"/>
            <a:ext cx="387046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“Since COVID, my company / client has been more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open to new ways to plan, buy and measure</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the efficiency and effectiveness of our TV campaigns”</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45" name="TextBox 44">
            <a:extLst>
              <a:ext uri="{FF2B5EF4-FFF2-40B4-BE49-F238E27FC236}">
                <a16:creationId xmlns:a16="http://schemas.microsoft.com/office/drawing/2014/main" id="{41858D1F-6829-4A1C-8556-1DFDE283FDBD}"/>
              </a:ext>
            </a:extLst>
          </p:cNvPr>
          <p:cNvSpPr txBox="1"/>
          <p:nvPr/>
        </p:nvSpPr>
        <p:spPr>
          <a:xfrm>
            <a:off x="4198308" y="3707697"/>
            <a:ext cx="3870463"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8</a:t>
            </a:r>
            <a:r>
              <a:rPr kumimoji="0" lang="en-US" sz="5400" b="1" i="0" u="none" strike="noStrike" kern="1200" cap="none" spc="0" normalizeH="0" baseline="0" noProof="0">
                <a:ln w="13462">
                  <a:solidFill>
                    <a:prstClr val="black"/>
                  </a:solidFill>
                  <a:prstDash val="solid"/>
                </a:ln>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6</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46" name="TextBox 45">
            <a:extLst>
              <a:ext uri="{FF2B5EF4-FFF2-40B4-BE49-F238E27FC236}">
                <a16:creationId xmlns:a16="http://schemas.microsoft.com/office/drawing/2014/main" id="{FF6370A1-3B6C-4BF6-BBB5-D5458758B2B6}"/>
              </a:ext>
            </a:extLst>
          </p:cNvPr>
          <p:cNvSpPr txBox="1"/>
          <p:nvPr/>
        </p:nvSpPr>
        <p:spPr>
          <a:xfrm>
            <a:off x="8242980" y="4702961"/>
            <a:ext cx="387046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COVID-19 has had a moderate to major impact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on my TV campaign investment allocation between audience-based buying and traditional demographic-based buying”</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47" name="TextBox 46">
            <a:extLst>
              <a:ext uri="{FF2B5EF4-FFF2-40B4-BE49-F238E27FC236}">
                <a16:creationId xmlns:a16="http://schemas.microsoft.com/office/drawing/2014/main" id="{FF708F4E-D42E-44FC-BF11-4963D50EDF55}"/>
              </a:ext>
            </a:extLst>
          </p:cNvPr>
          <p:cNvSpPr txBox="1"/>
          <p:nvPr/>
        </p:nvSpPr>
        <p:spPr>
          <a:xfrm>
            <a:off x="8242978" y="3707697"/>
            <a:ext cx="3870463"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56%</a:t>
            </a:r>
          </a:p>
        </p:txBody>
      </p:sp>
      <p:pic>
        <p:nvPicPr>
          <p:cNvPr id="48" name="Picture 47" descr="Icon&#10;&#10;Description automatically generated">
            <a:extLst>
              <a:ext uri="{FF2B5EF4-FFF2-40B4-BE49-F238E27FC236}">
                <a16:creationId xmlns:a16="http://schemas.microsoft.com/office/drawing/2014/main" id="{13AC2B04-95F7-4FD0-906F-8BA4824259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74947" y="2259398"/>
            <a:ext cx="1412635" cy="1412635"/>
          </a:xfrm>
          <a:prstGeom prst="rect">
            <a:avLst/>
          </a:prstGeom>
        </p:spPr>
      </p:pic>
      <p:pic>
        <p:nvPicPr>
          <p:cNvPr id="49" name="Picture 48" descr="Icon&#10;&#10;Description automatically generated">
            <a:extLst>
              <a:ext uri="{FF2B5EF4-FFF2-40B4-BE49-F238E27FC236}">
                <a16:creationId xmlns:a16="http://schemas.microsoft.com/office/drawing/2014/main" id="{57DB3414-54AD-4692-9A11-516F977459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7330" y="2326239"/>
            <a:ext cx="1284214" cy="1284214"/>
          </a:xfrm>
          <a:prstGeom prst="rect">
            <a:avLst/>
          </a:prstGeom>
        </p:spPr>
      </p:pic>
      <p:pic>
        <p:nvPicPr>
          <p:cNvPr id="50" name="Picture 49" descr="Logo&#10;&#10;Description automatically generated">
            <a:extLst>
              <a:ext uri="{FF2B5EF4-FFF2-40B4-BE49-F238E27FC236}">
                <a16:creationId xmlns:a16="http://schemas.microsoft.com/office/drawing/2014/main" id="{D0B3DEBC-441F-4EDB-AC58-936C44642E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6102" y="2323608"/>
            <a:ext cx="1284214" cy="1284214"/>
          </a:xfrm>
          <a:prstGeom prst="rect">
            <a:avLst/>
          </a:prstGeom>
        </p:spPr>
      </p:pic>
      <p:sp>
        <p:nvSpPr>
          <p:cNvPr id="51" name="TextBox 50">
            <a:extLst>
              <a:ext uri="{FF2B5EF4-FFF2-40B4-BE49-F238E27FC236}">
                <a16:creationId xmlns:a16="http://schemas.microsoft.com/office/drawing/2014/main" id="{B2E80C7B-4193-4656-839B-BAA789813B22}"/>
              </a:ext>
            </a:extLst>
          </p:cNvPr>
          <p:cNvSpPr txBox="1"/>
          <p:nvPr/>
        </p:nvSpPr>
        <p:spPr>
          <a:xfrm>
            <a:off x="2562987" y="1863579"/>
            <a:ext cx="70660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that agree with the following statements </a:t>
            </a:r>
          </a:p>
        </p:txBody>
      </p:sp>
      <p:pic>
        <p:nvPicPr>
          <p:cNvPr id="53" name="Picture 52">
            <a:extLst>
              <a:ext uri="{FF2B5EF4-FFF2-40B4-BE49-F238E27FC236}">
                <a16:creationId xmlns:a16="http://schemas.microsoft.com/office/drawing/2014/main" id="{C198FFDB-81D5-4B88-9E86-B7FCCE3BB29F}"/>
              </a:ext>
            </a:extLst>
          </p:cNvPr>
          <p:cNvPicPr>
            <a:picLocks noChangeAspect="1"/>
          </p:cNvPicPr>
          <p:nvPr/>
        </p:nvPicPr>
        <p:blipFill>
          <a:blip r:embed="rId9"/>
          <a:stretch>
            <a:fillRect/>
          </a:stretch>
        </p:blipFill>
        <p:spPr>
          <a:xfrm>
            <a:off x="526244" y="1581495"/>
            <a:ext cx="1153460" cy="299247"/>
          </a:xfrm>
          <a:prstGeom prst="rect">
            <a:avLst/>
          </a:prstGeom>
        </p:spPr>
      </p:pic>
    </p:spTree>
    <p:extLst>
      <p:ext uri="{BB962C8B-B14F-4D97-AF65-F5344CB8AC3E}">
        <p14:creationId xmlns:p14="http://schemas.microsoft.com/office/powerpoint/2010/main" val="408918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92A0A4-ED47-4F7C-977D-D86579C985DD}"/>
              </a:ext>
            </a:extLst>
          </p:cNvPr>
          <p:cNvSpPr/>
          <p:nvPr/>
        </p:nvSpPr>
        <p:spPr>
          <a:xfrm>
            <a:off x="-25655" y="-12085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hlinkClick r:id="rId2"/>
            <a:extLst>
              <a:ext uri="{FF2B5EF4-FFF2-40B4-BE49-F238E27FC236}">
                <a16:creationId xmlns:a16="http://schemas.microsoft.com/office/drawing/2014/main" id="{B827F8BB-3B7C-488C-834C-5D2B41B0FB2C}"/>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2" name="Picture 31">
            <a:hlinkClick r:id="rId2"/>
            <a:extLst>
              <a:ext uri="{FF2B5EF4-FFF2-40B4-BE49-F238E27FC236}">
                <a16:creationId xmlns:a16="http://schemas.microsoft.com/office/drawing/2014/main" id="{3282B538-FC1D-4DFA-86BA-F4C8E81B6A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21331" y="90764"/>
            <a:ext cx="1742421" cy="980112"/>
          </a:xfrm>
          <a:prstGeom prst="rect">
            <a:avLst/>
          </a:prstGeom>
          <a:ln>
            <a:solidFill>
              <a:srgbClr val="1F1A62"/>
            </a:solidFill>
          </a:ln>
        </p:spPr>
      </p:pic>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2" name="Rectangle 11">
            <a:extLst>
              <a:ext uri="{FF2B5EF4-FFF2-40B4-BE49-F238E27FC236}">
                <a16:creationId xmlns:a16="http://schemas.microsoft.com/office/drawing/2014/main" id="{8D1DFF97-1ADB-4FE7-83A6-CF99B3F5A7CC}"/>
              </a:ext>
            </a:extLst>
          </p:cNvPr>
          <p:cNvSpPr/>
          <p:nvPr/>
        </p:nvSpPr>
        <p:spPr>
          <a:xfrm>
            <a:off x="172492" y="2052890"/>
            <a:ext cx="3870464" cy="3735344"/>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699238-B67A-4060-AE95-91F549423D09}"/>
              </a:ext>
            </a:extLst>
          </p:cNvPr>
          <p:cNvSpPr/>
          <p:nvPr/>
        </p:nvSpPr>
        <p:spPr>
          <a:xfrm>
            <a:off x="4198306" y="2052890"/>
            <a:ext cx="3870464" cy="3735344"/>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A4BEC62-72EC-4018-9788-8DD9B29B7792}"/>
              </a:ext>
            </a:extLst>
          </p:cNvPr>
          <p:cNvSpPr/>
          <p:nvPr/>
        </p:nvSpPr>
        <p:spPr>
          <a:xfrm>
            <a:off x="8242976" y="2052890"/>
            <a:ext cx="3870464" cy="3735344"/>
          </a:xfrm>
          <a:prstGeom prst="rect">
            <a:avLst/>
          </a:prstGeom>
          <a:solidFill>
            <a:schemeClr val="bg1"/>
          </a:solidFill>
          <a:ln>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473C560-77AB-4582-867B-4F372DF8E7AE}"/>
              </a:ext>
            </a:extLst>
          </p:cNvPr>
          <p:cNvSpPr txBox="1"/>
          <p:nvPr/>
        </p:nvSpPr>
        <p:spPr>
          <a:xfrm>
            <a:off x="172492" y="4802267"/>
            <a:ext cx="387046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“Implementation of audience-based buying has increased the ability to meet campaign objectives”</a:t>
            </a:r>
          </a:p>
        </p:txBody>
      </p:sp>
      <p:sp>
        <p:nvSpPr>
          <p:cNvPr id="18" name="TextBox 17">
            <a:extLst>
              <a:ext uri="{FF2B5EF4-FFF2-40B4-BE49-F238E27FC236}">
                <a16:creationId xmlns:a16="http://schemas.microsoft.com/office/drawing/2014/main" id="{DF8AD347-1E91-42D1-8162-2179F2FF7EA5}"/>
              </a:ext>
            </a:extLst>
          </p:cNvPr>
          <p:cNvSpPr txBox="1"/>
          <p:nvPr/>
        </p:nvSpPr>
        <p:spPr>
          <a:xfrm>
            <a:off x="181920" y="3935594"/>
            <a:ext cx="3851608"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89%</a:t>
            </a:r>
          </a:p>
        </p:txBody>
      </p:sp>
      <p:sp>
        <p:nvSpPr>
          <p:cNvPr id="20" name="TextBox 19">
            <a:extLst>
              <a:ext uri="{FF2B5EF4-FFF2-40B4-BE49-F238E27FC236}">
                <a16:creationId xmlns:a16="http://schemas.microsoft.com/office/drawing/2014/main" id="{4EF8B97B-1140-4B02-83F4-4DD33B1E1C56}"/>
              </a:ext>
            </a:extLst>
          </p:cNvPr>
          <p:cNvSpPr txBox="1"/>
          <p:nvPr/>
        </p:nvSpPr>
        <p:spPr>
          <a:xfrm>
            <a:off x="4198307" y="3935594"/>
            <a:ext cx="3870463"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86%</a:t>
            </a:r>
          </a:p>
        </p:txBody>
      </p:sp>
      <p:sp>
        <p:nvSpPr>
          <p:cNvPr id="22" name="TextBox 21">
            <a:extLst>
              <a:ext uri="{FF2B5EF4-FFF2-40B4-BE49-F238E27FC236}">
                <a16:creationId xmlns:a16="http://schemas.microsoft.com/office/drawing/2014/main" id="{CEFBC4CC-E215-4345-914C-2E56CBCDA0F2}"/>
              </a:ext>
            </a:extLst>
          </p:cNvPr>
          <p:cNvSpPr txBox="1"/>
          <p:nvPr/>
        </p:nvSpPr>
        <p:spPr>
          <a:xfrm>
            <a:off x="8242977" y="3935594"/>
            <a:ext cx="3870463"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79%</a:t>
            </a:r>
          </a:p>
        </p:txBody>
      </p:sp>
      <p:sp>
        <p:nvSpPr>
          <p:cNvPr id="25" name="TextBox 24">
            <a:extLst>
              <a:ext uri="{FF2B5EF4-FFF2-40B4-BE49-F238E27FC236}">
                <a16:creationId xmlns:a16="http://schemas.microsoft.com/office/drawing/2014/main" id="{AB493072-BF7A-4151-9C97-B7A31D66B938}"/>
              </a:ext>
            </a:extLst>
          </p:cNvPr>
          <p:cNvSpPr txBox="1"/>
          <p:nvPr/>
        </p:nvSpPr>
        <p:spPr>
          <a:xfrm>
            <a:off x="2562987" y="1705455"/>
            <a:ext cx="70660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that agree with the following statements </a:t>
            </a:r>
          </a:p>
        </p:txBody>
      </p:sp>
      <p:sp>
        <p:nvSpPr>
          <p:cNvPr id="26" name="TextBox 25">
            <a:extLst>
              <a:ext uri="{FF2B5EF4-FFF2-40B4-BE49-F238E27FC236}">
                <a16:creationId xmlns:a16="http://schemas.microsoft.com/office/drawing/2014/main" id="{17BB0119-EADA-4B73-8214-9A81BBA64D02}"/>
              </a:ext>
            </a:extLst>
          </p:cNvPr>
          <p:cNvSpPr txBox="1"/>
          <p:nvPr/>
        </p:nvSpPr>
        <p:spPr>
          <a:xfrm>
            <a:off x="4198307" y="4802267"/>
            <a:ext cx="387046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“Overall, I am satisfied with campaign results from our audience-based buying initiatives”</a:t>
            </a:r>
          </a:p>
        </p:txBody>
      </p:sp>
      <p:sp>
        <p:nvSpPr>
          <p:cNvPr id="27" name="TextBox 26">
            <a:extLst>
              <a:ext uri="{FF2B5EF4-FFF2-40B4-BE49-F238E27FC236}">
                <a16:creationId xmlns:a16="http://schemas.microsoft.com/office/drawing/2014/main" id="{485792CC-C429-473B-B3B8-327CA0008DA3}"/>
              </a:ext>
            </a:extLst>
          </p:cNvPr>
          <p:cNvSpPr txBox="1"/>
          <p:nvPr/>
        </p:nvSpPr>
        <p:spPr>
          <a:xfrm>
            <a:off x="8242977" y="4793377"/>
            <a:ext cx="387046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“Implementing audience-based buying has made my job easier”</a:t>
            </a:r>
          </a:p>
        </p:txBody>
      </p:sp>
      <p:sp>
        <p:nvSpPr>
          <p:cNvPr id="19" name="TextBox 18">
            <a:extLst>
              <a:ext uri="{FF2B5EF4-FFF2-40B4-BE49-F238E27FC236}">
                <a16:creationId xmlns:a16="http://schemas.microsoft.com/office/drawing/2014/main" id="{D1DCF2E9-075B-455B-9FA0-0D889BA8CCF7}"/>
              </a:ext>
            </a:extLst>
          </p:cNvPr>
          <p:cNvSpPr txBox="1"/>
          <p:nvPr/>
        </p:nvSpPr>
        <p:spPr>
          <a:xfrm>
            <a:off x="118465" y="75439"/>
            <a:ext cx="101954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E84A99"/>
                </a:solidFill>
                <a:latin typeface="Helvetica" panose="020B0403020202020204" pitchFamily="34" charset="0"/>
                <a:ea typeface="+mj-ea"/>
                <a:cs typeface="+mj-cs"/>
              </a:rPr>
              <a:t>Driving Campaign Success</a:t>
            </a:r>
            <a:r>
              <a:rPr kumimoji="0" lang="en-US" sz="2400" b="1" i="0" u="none" strike="noStrike" kern="1200" cap="none" spc="0" normalizeH="0" baseline="0" noProof="0" dirty="0">
                <a:ln>
                  <a:noFill/>
                </a:ln>
                <a:solidFill>
                  <a:srgbClr val="E84A99"/>
                </a:solidFill>
                <a:effectLst/>
                <a:uLnTx/>
                <a:uFillTx/>
                <a:latin typeface="Helvetica" panose="020B0403020202020204" pitchFamily="34" charset="0"/>
                <a:ea typeface="+mj-ea"/>
                <a:cs typeface="+mj-cs"/>
              </a:rPr>
              <a:t>: </a:t>
            </a:r>
            <a:r>
              <a:rPr kumimoji="0" lang="en-US" sz="2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Audience-based TV buying makes a marketer’s job easier by increasing the ability of their media to deliver on brand objectives </a:t>
            </a:r>
          </a:p>
        </p:txBody>
      </p:sp>
      <p:sp>
        <p:nvSpPr>
          <p:cNvPr id="23" name="TextBox 22">
            <a:extLst>
              <a:ext uri="{FF2B5EF4-FFF2-40B4-BE49-F238E27FC236}">
                <a16:creationId xmlns:a16="http://schemas.microsoft.com/office/drawing/2014/main" id="{7E8637AD-EC6D-4BB5-BE69-422EC03EAA3A}"/>
              </a:ext>
            </a:extLst>
          </p:cNvPr>
          <p:cNvSpPr txBox="1"/>
          <p:nvPr/>
        </p:nvSpPr>
        <p:spPr>
          <a:xfrm>
            <a:off x="526244" y="6217921"/>
            <a:ext cx="116091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Q135. How much do you agree or disagree with the following statements around your experiences with TV audience-based buying?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(strongly/somewhat agree). Base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Respondents who say audience-based buying is a ‘key part’ / ‘small part’ of their TV strategy (n=151).</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8" name="Picture 27" descr="A picture containing text, sign&#10;&#10;Description automatically generated">
            <a:extLst>
              <a:ext uri="{FF2B5EF4-FFF2-40B4-BE49-F238E27FC236}">
                <a16:creationId xmlns:a16="http://schemas.microsoft.com/office/drawing/2014/main" id="{9A69F7AF-C95A-4C4E-850D-2BBB2A8BBE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0926" y="2191269"/>
            <a:ext cx="1673597" cy="1673597"/>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12F14DF1-E3E3-4475-98B1-4CBFDA7A97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84122" y="2191269"/>
            <a:ext cx="1698833" cy="1698833"/>
          </a:xfrm>
          <a:prstGeom prst="rect">
            <a:avLst/>
          </a:prstGeom>
        </p:spPr>
      </p:pic>
      <p:pic>
        <p:nvPicPr>
          <p:cNvPr id="29" name="Picture 28" descr="Icon&#10;&#10;Description automatically generated">
            <a:extLst>
              <a:ext uri="{FF2B5EF4-FFF2-40B4-BE49-F238E27FC236}">
                <a16:creationId xmlns:a16="http://schemas.microsoft.com/office/drawing/2014/main" id="{76DC2C29-9EE8-47D5-BBF4-3C717C48BB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90002" y="2175944"/>
            <a:ext cx="1776413" cy="1776413"/>
          </a:xfrm>
          <a:prstGeom prst="rect">
            <a:avLst/>
          </a:prstGeom>
        </p:spPr>
      </p:pic>
      <p:pic>
        <p:nvPicPr>
          <p:cNvPr id="33" name="Picture 32">
            <a:extLst>
              <a:ext uri="{FF2B5EF4-FFF2-40B4-BE49-F238E27FC236}">
                <a16:creationId xmlns:a16="http://schemas.microsoft.com/office/drawing/2014/main" id="{818C460B-8E70-4F01-B466-650D466EA0C3}"/>
              </a:ext>
            </a:extLst>
          </p:cNvPr>
          <p:cNvPicPr>
            <a:picLocks noChangeAspect="1"/>
          </p:cNvPicPr>
          <p:nvPr/>
        </p:nvPicPr>
        <p:blipFill>
          <a:blip r:embed="rId8"/>
          <a:stretch>
            <a:fillRect/>
          </a:stretch>
        </p:blipFill>
        <p:spPr>
          <a:xfrm>
            <a:off x="526244" y="1581495"/>
            <a:ext cx="1153460" cy="299247"/>
          </a:xfrm>
          <a:prstGeom prst="rect">
            <a:avLst/>
          </a:prstGeom>
        </p:spPr>
      </p:pic>
    </p:spTree>
    <p:extLst>
      <p:ext uri="{BB962C8B-B14F-4D97-AF65-F5344CB8AC3E}">
        <p14:creationId xmlns:p14="http://schemas.microsoft.com/office/powerpoint/2010/main" val="236235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7819482-8072-4534-B7CC-4BFCEE2E8850}"/>
              </a:ext>
            </a:extLst>
          </p:cNvPr>
          <p:cNvSpPr/>
          <p:nvPr/>
        </p:nvSpPr>
        <p:spPr>
          <a:xfrm>
            <a:off x="-25655" y="-12085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outdoor, silhouette&#10;&#10;Description automatically generated">
            <a:extLst>
              <a:ext uri="{FF2B5EF4-FFF2-40B4-BE49-F238E27FC236}">
                <a16:creationId xmlns:a16="http://schemas.microsoft.com/office/drawing/2014/main" id="{A43D2EFB-58ED-4AF1-B99D-674CF077A4DE}"/>
              </a:ext>
            </a:extLst>
          </p:cNvPr>
          <p:cNvPicPr>
            <a:picLocks noChangeAspect="1"/>
          </p:cNvPicPr>
          <p:nvPr/>
        </p:nvPicPr>
        <p:blipFill rotWithShape="1">
          <a:blip r:embed="rId3">
            <a:extLst>
              <a:ext uri="{28A0092B-C50C-407E-A947-70E740481C1C}">
                <a14:useLocalDpi xmlns:a14="http://schemas.microsoft.com/office/drawing/2010/main" val="0"/>
              </a:ext>
            </a:extLst>
          </a:blip>
          <a:srcRect l="377" t="29387" r="377" b="22437"/>
          <a:stretch/>
        </p:blipFill>
        <p:spPr>
          <a:xfrm>
            <a:off x="0" y="2112761"/>
            <a:ext cx="12191999" cy="3744874"/>
          </a:xfrm>
          <a:prstGeom prst="rect">
            <a:avLst/>
          </a:prstGeom>
        </p:spPr>
      </p:pic>
      <p:sp>
        <p:nvSpPr>
          <p:cNvPr id="37" name="Rectangle 36">
            <a:extLst>
              <a:ext uri="{FF2B5EF4-FFF2-40B4-BE49-F238E27FC236}">
                <a16:creationId xmlns:a16="http://schemas.microsoft.com/office/drawing/2014/main" id="{F088A685-F114-44B1-8657-48895E19DB50}"/>
              </a:ext>
            </a:extLst>
          </p:cNvPr>
          <p:cNvSpPr/>
          <p:nvPr/>
        </p:nvSpPr>
        <p:spPr>
          <a:xfrm>
            <a:off x="0" y="2112761"/>
            <a:ext cx="12192000" cy="3744874"/>
          </a:xfrm>
          <a:prstGeom prst="rect">
            <a:avLst/>
          </a:prstGeom>
          <a:solidFill>
            <a:srgbClr val="1B14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Speech Bubble: Rectangle 38">
            <a:extLst>
              <a:ext uri="{FF2B5EF4-FFF2-40B4-BE49-F238E27FC236}">
                <a16:creationId xmlns:a16="http://schemas.microsoft.com/office/drawing/2014/main" id="{73D7C0FF-A5E2-4CFB-B480-3BCEABAB6F5A}"/>
              </a:ext>
            </a:extLst>
          </p:cNvPr>
          <p:cNvSpPr/>
          <p:nvPr/>
        </p:nvSpPr>
        <p:spPr>
          <a:xfrm>
            <a:off x="353849" y="3007527"/>
            <a:ext cx="4881283" cy="1894415"/>
          </a:xfrm>
          <a:prstGeom prst="wedgeRectCallout">
            <a:avLst>
              <a:gd name="adj1" fmla="val -20417"/>
              <a:gd name="adj2" fmla="val 68752"/>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F8C1C8E9-27EE-40F2-9C66-022847AE3D3C}"/>
              </a:ext>
            </a:extLst>
          </p:cNvPr>
          <p:cNvSpPr txBox="1"/>
          <p:nvPr/>
        </p:nvSpPr>
        <p:spPr>
          <a:xfrm>
            <a:off x="659548" y="3117223"/>
            <a:ext cx="4269885" cy="169277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am comfortable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moving from traditional, GRP-driven TV buying to an audience-based TV buying approach”</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83%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mn-ea"/>
                <a:cs typeface="Helvetica" panose="020B0604020202020204" pitchFamily="34" charset="0"/>
              </a:rPr>
              <a:t>91%</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83%</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71%</a:t>
            </a:r>
          </a:p>
        </p:txBody>
      </p:sp>
      <p:sp>
        <p:nvSpPr>
          <p:cNvPr id="41" name="Speech Bubble: Rectangle 40">
            <a:extLst>
              <a:ext uri="{FF2B5EF4-FFF2-40B4-BE49-F238E27FC236}">
                <a16:creationId xmlns:a16="http://schemas.microsoft.com/office/drawing/2014/main" id="{77ADF54C-8428-431F-B5BB-78E4ECEBA251}"/>
              </a:ext>
            </a:extLst>
          </p:cNvPr>
          <p:cNvSpPr/>
          <p:nvPr/>
        </p:nvSpPr>
        <p:spPr>
          <a:xfrm>
            <a:off x="6711805" y="3007527"/>
            <a:ext cx="4881283" cy="1894415"/>
          </a:xfrm>
          <a:prstGeom prst="wedgeRectCallout">
            <a:avLst>
              <a:gd name="adj1" fmla="val 20796"/>
              <a:gd name="adj2" fmla="val 67501"/>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5C2386F3-745D-4A2E-866D-ED655F9A0340}"/>
              </a:ext>
            </a:extLst>
          </p:cNvPr>
          <p:cNvSpPr txBox="1"/>
          <p:nvPr/>
        </p:nvSpPr>
        <p:spPr>
          <a:xfrm>
            <a:off x="6906931" y="3079515"/>
            <a:ext cx="4491030" cy="172354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“Over the next three years, I believe the industry will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significantly shift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from traditional TV buying (GRPs) to an audience-based TV buying approach”</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90%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mn-ea"/>
                <a:cs typeface="Helvetica" panose="020B0604020202020204" pitchFamily="34" charset="0"/>
              </a:rPr>
              <a:t>94%</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85%</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89%</a:t>
            </a: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256490"/>
            <a:ext cx="117087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‘Large’ Brand Marketers = business with annual total ad spend of $5MM+, ‘Small’ Brand Marketers = business with annual total ad spend of $10K - $5MM, ‘Large Business’ Agency Pros = client with annual total ad spend of $5MM+, ‘Small Business’ Agency Pros = client with annual total ad spend of $10K - $5MM. Pros = Professionals. Q170. How much do you agree or disagree with the following statements? (strongly/somewhat agree).</a:t>
            </a:r>
          </a:p>
        </p:txBody>
      </p:sp>
      <p:sp>
        <p:nvSpPr>
          <p:cNvPr id="14" name="TextBox 13">
            <a:extLst>
              <a:ext uri="{FF2B5EF4-FFF2-40B4-BE49-F238E27FC236}">
                <a16:creationId xmlns:a16="http://schemas.microsoft.com/office/drawing/2014/main" id="{286926F7-7986-4D57-A7E7-9D65FAA31B93}"/>
              </a:ext>
            </a:extLst>
          </p:cNvPr>
          <p:cNvSpPr txBox="1"/>
          <p:nvPr/>
        </p:nvSpPr>
        <p:spPr>
          <a:xfrm>
            <a:off x="92311" y="53605"/>
            <a:ext cx="101546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84A99"/>
                </a:solidFill>
                <a:effectLst/>
                <a:uLnTx/>
                <a:uFillTx/>
                <a:latin typeface="Helvetica" panose="020B0403020202020204" pitchFamily="34" charset="0"/>
                <a:ea typeface="+mj-ea"/>
                <a:cs typeface="+mj-cs"/>
              </a:rPr>
              <a:t>Upending The Way Media Is Bought: </a:t>
            </a:r>
            <a:r>
              <a:rPr lang="en-US" sz="2400" b="1" dirty="0">
                <a:solidFill>
                  <a:srgbClr val="1B1464"/>
                </a:solidFill>
                <a:latin typeface="Helvetica" panose="020B0604020202020204" pitchFamily="34" charset="0"/>
              </a:rPr>
              <a:t>With their openness to innovate, brands and agencies are welcoming the industry-wide shift towards audience-based TV buying</a:t>
            </a:r>
          </a:p>
        </p:txBody>
      </p:sp>
      <p:sp>
        <p:nvSpPr>
          <p:cNvPr id="36" name="TextBox 35">
            <a:extLst>
              <a:ext uri="{FF2B5EF4-FFF2-40B4-BE49-F238E27FC236}">
                <a16:creationId xmlns:a16="http://schemas.microsoft.com/office/drawing/2014/main" id="{46716A4A-FE2C-4951-8F50-D61A40BA2453}"/>
              </a:ext>
            </a:extLst>
          </p:cNvPr>
          <p:cNvSpPr txBox="1"/>
          <p:nvPr/>
        </p:nvSpPr>
        <p:spPr>
          <a:xfrm>
            <a:off x="-125620" y="2196539"/>
            <a:ext cx="1219199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respondents that agree with the following statements</a:t>
            </a:r>
          </a:p>
        </p:txBody>
      </p:sp>
      <p:grpSp>
        <p:nvGrpSpPr>
          <p:cNvPr id="29" name="Group 28">
            <a:extLst>
              <a:ext uri="{FF2B5EF4-FFF2-40B4-BE49-F238E27FC236}">
                <a16:creationId xmlns:a16="http://schemas.microsoft.com/office/drawing/2014/main" id="{BE28A79A-FBD2-41E7-BD18-CF0134914283}"/>
              </a:ext>
            </a:extLst>
          </p:cNvPr>
          <p:cNvGrpSpPr/>
          <p:nvPr/>
        </p:nvGrpSpPr>
        <p:grpSpPr>
          <a:xfrm>
            <a:off x="597927" y="5930049"/>
            <a:ext cx="10996146" cy="307777"/>
            <a:chOff x="557623" y="5763383"/>
            <a:chExt cx="10996146" cy="307777"/>
          </a:xfrm>
        </p:grpSpPr>
        <p:grpSp>
          <p:nvGrpSpPr>
            <p:cNvPr id="32" name="Group 31">
              <a:extLst>
                <a:ext uri="{FF2B5EF4-FFF2-40B4-BE49-F238E27FC236}">
                  <a16:creationId xmlns:a16="http://schemas.microsoft.com/office/drawing/2014/main" id="{4FAB6166-5679-489E-9B81-C04045B88123}"/>
                </a:ext>
              </a:extLst>
            </p:cNvPr>
            <p:cNvGrpSpPr/>
            <p:nvPr/>
          </p:nvGrpSpPr>
          <p:grpSpPr>
            <a:xfrm>
              <a:off x="557623" y="5763383"/>
              <a:ext cx="2572563" cy="307777"/>
              <a:chOff x="2467276" y="5990600"/>
              <a:chExt cx="1875447" cy="307777"/>
            </a:xfrm>
          </p:grpSpPr>
          <p:sp>
            <p:nvSpPr>
              <p:cNvPr id="59" name="Rectangle 58">
                <a:extLst>
                  <a:ext uri="{FF2B5EF4-FFF2-40B4-BE49-F238E27FC236}">
                    <a16:creationId xmlns:a16="http://schemas.microsoft.com/office/drawing/2014/main" id="{FE550ACC-8FB2-44C2-8F2F-8418EBDFA0A7}"/>
                  </a:ext>
                </a:extLst>
              </p:cNvPr>
              <p:cNvSpPr/>
              <p:nvPr/>
            </p:nvSpPr>
            <p:spPr>
              <a:xfrm>
                <a:off x="2467276" y="6053842"/>
                <a:ext cx="222272" cy="181293"/>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0" name="TextBox 59">
                <a:extLst>
                  <a:ext uri="{FF2B5EF4-FFF2-40B4-BE49-F238E27FC236}">
                    <a16:creationId xmlns:a16="http://schemas.microsoft.com/office/drawing/2014/main" id="{40179D92-FA55-4518-A224-A7CA7AF4FAF3}"/>
                  </a:ext>
                </a:extLst>
              </p:cNvPr>
              <p:cNvSpPr txBox="1"/>
              <p:nvPr/>
            </p:nvSpPr>
            <p:spPr>
              <a:xfrm>
                <a:off x="2702379" y="5990600"/>
                <a:ext cx="1640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'Large' Brand Marketers</a:t>
                </a:r>
              </a:p>
            </p:txBody>
          </p:sp>
        </p:grpSp>
        <p:grpSp>
          <p:nvGrpSpPr>
            <p:cNvPr id="33" name="Group 32">
              <a:extLst>
                <a:ext uri="{FF2B5EF4-FFF2-40B4-BE49-F238E27FC236}">
                  <a16:creationId xmlns:a16="http://schemas.microsoft.com/office/drawing/2014/main" id="{0EA191AF-2C71-4F3A-803F-C7F7AB6F1189}"/>
                </a:ext>
              </a:extLst>
            </p:cNvPr>
            <p:cNvGrpSpPr/>
            <p:nvPr/>
          </p:nvGrpSpPr>
          <p:grpSpPr>
            <a:xfrm>
              <a:off x="3187776" y="5763383"/>
              <a:ext cx="2572563" cy="307777"/>
              <a:chOff x="4399285" y="5990600"/>
              <a:chExt cx="1875447" cy="307777"/>
            </a:xfrm>
          </p:grpSpPr>
          <p:sp>
            <p:nvSpPr>
              <p:cNvPr id="57" name="Rectangle 56">
                <a:extLst>
                  <a:ext uri="{FF2B5EF4-FFF2-40B4-BE49-F238E27FC236}">
                    <a16:creationId xmlns:a16="http://schemas.microsoft.com/office/drawing/2014/main" id="{B38BCC84-9C44-4E35-B66E-29E0A8EF458E}"/>
                  </a:ext>
                </a:extLst>
              </p:cNvPr>
              <p:cNvSpPr/>
              <p:nvPr/>
            </p:nvSpPr>
            <p:spPr>
              <a:xfrm>
                <a:off x="4399285" y="6053842"/>
                <a:ext cx="222272" cy="181293"/>
              </a:xfrm>
              <a:prstGeom prst="rect">
                <a:avLst/>
              </a:prstGeom>
              <a:solidFill>
                <a:srgbClr val="1B1464"/>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8" name="TextBox 57">
                <a:extLst>
                  <a:ext uri="{FF2B5EF4-FFF2-40B4-BE49-F238E27FC236}">
                    <a16:creationId xmlns:a16="http://schemas.microsoft.com/office/drawing/2014/main" id="{E63D749E-1F16-4B92-B6F1-EC3E217ED231}"/>
                  </a:ext>
                </a:extLst>
              </p:cNvPr>
              <p:cNvSpPr txBox="1"/>
              <p:nvPr/>
            </p:nvSpPr>
            <p:spPr>
              <a:xfrm>
                <a:off x="4634388" y="5990600"/>
                <a:ext cx="1640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'Small' Brand Marketers</a:t>
                </a:r>
              </a:p>
            </p:txBody>
          </p:sp>
        </p:grpSp>
        <p:grpSp>
          <p:nvGrpSpPr>
            <p:cNvPr id="34" name="Group 33">
              <a:extLst>
                <a:ext uri="{FF2B5EF4-FFF2-40B4-BE49-F238E27FC236}">
                  <a16:creationId xmlns:a16="http://schemas.microsoft.com/office/drawing/2014/main" id="{59ED956E-40FF-4FD5-B64B-91963C1C45F8}"/>
                </a:ext>
              </a:extLst>
            </p:cNvPr>
            <p:cNvGrpSpPr/>
            <p:nvPr/>
          </p:nvGrpSpPr>
          <p:grpSpPr>
            <a:xfrm>
              <a:off x="5721944" y="5763383"/>
              <a:ext cx="2934144" cy="307777"/>
              <a:chOff x="6287563" y="5990600"/>
              <a:chExt cx="2139046" cy="307777"/>
            </a:xfrm>
          </p:grpSpPr>
          <p:sp>
            <p:nvSpPr>
              <p:cNvPr id="55" name="Rectangle 54">
                <a:extLst>
                  <a:ext uri="{FF2B5EF4-FFF2-40B4-BE49-F238E27FC236}">
                    <a16:creationId xmlns:a16="http://schemas.microsoft.com/office/drawing/2014/main" id="{2317474C-93C9-4615-AFB4-91F1ACBF706D}"/>
                  </a:ext>
                </a:extLst>
              </p:cNvPr>
              <p:cNvSpPr/>
              <p:nvPr/>
            </p:nvSpPr>
            <p:spPr>
              <a:xfrm>
                <a:off x="6287563" y="6053842"/>
                <a:ext cx="222272" cy="181293"/>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6" name="TextBox 55">
                <a:extLst>
                  <a:ext uri="{FF2B5EF4-FFF2-40B4-BE49-F238E27FC236}">
                    <a16:creationId xmlns:a16="http://schemas.microsoft.com/office/drawing/2014/main" id="{7E0DE147-9735-4402-B205-EA4433515A09}"/>
                  </a:ext>
                </a:extLst>
              </p:cNvPr>
              <p:cNvSpPr txBox="1"/>
              <p:nvPr/>
            </p:nvSpPr>
            <p:spPr>
              <a:xfrm>
                <a:off x="6522665" y="5990600"/>
                <a:ext cx="19039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'Large Business' Agency Pros</a:t>
                </a:r>
              </a:p>
            </p:txBody>
          </p:sp>
        </p:grpSp>
        <p:grpSp>
          <p:nvGrpSpPr>
            <p:cNvPr id="35" name="Group 34">
              <a:extLst>
                <a:ext uri="{FF2B5EF4-FFF2-40B4-BE49-F238E27FC236}">
                  <a16:creationId xmlns:a16="http://schemas.microsoft.com/office/drawing/2014/main" id="{085F1A04-3B64-465A-9B2A-10CACC7E5784}"/>
                </a:ext>
              </a:extLst>
            </p:cNvPr>
            <p:cNvGrpSpPr/>
            <p:nvPr/>
          </p:nvGrpSpPr>
          <p:grpSpPr>
            <a:xfrm>
              <a:off x="8705563" y="5763383"/>
              <a:ext cx="2848206" cy="307777"/>
              <a:chOff x="8134735" y="5990600"/>
              <a:chExt cx="2076396" cy="307777"/>
            </a:xfrm>
          </p:grpSpPr>
          <p:sp>
            <p:nvSpPr>
              <p:cNvPr id="53" name="Rectangle 52">
                <a:extLst>
                  <a:ext uri="{FF2B5EF4-FFF2-40B4-BE49-F238E27FC236}">
                    <a16:creationId xmlns:a16="http://schemas.microsoft.com/office/drawing/2014/main" id="{ACDE2C3E-1DEF-4342-80AA-72B242D4A59A}"/>
                  </a:ext>
                </a:extLst>
              </p:cNvPr>
              <p:cNvSpPr/>
              <p:nvPr/>
            </p:nvSpPr>
            <p:spPr>
              <a:xfrm>
                <a:off x="8134735" y="6053842"/>
                <a:ext cx="222272" cy="181293"/>
              </a:xfrm>
              <a:prstGeom prst="rect">
                <a:avLst/>
              </a:prstGeom>
              <a:solidFill>
                <a:srgbClr val="4EBEA4"/>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4" name="TextBox 53">
                <a:extLst>
                  <a:ext uri="{FF2B5EF4-FFF2-40B4-BE49-F238E27FC236}">
                    <a16:creationId xmlns:a16="http://schemas.microsoft.com/office/drawing/2014/main" id="{70F23496-6076-4F64-81C8-8A8BF4F5CB0B}"/>
                  </a:ext>
                </a:extLst>
              </p:cNvPr>
              <p:cNvSpPr txBox="1"/>
              <p:nvPr/>
            </p:nvSpPr>
            <p:spPr>
              <a:xfrm>
                <a:off x="8357007" y="5990600"/>
                <a:ext cx="18541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'Small Business' Agency Pros</a:t>
                </a:r>
              </a:p>
            </p:txBody>
          </p:sp>
        </p:grpSp>
      </p:grpSp>
      <p:pic>
        <p:nvPicPr>
          <p:cNvPr id="47" name="Picture 46">
            <a:extLst>
              <a:ext uri="{FF2B5EF4-FFF2-40B4-BE49-F238E27FC236}">
                <a16:creationId xmlns:a16="http://schemas.microsoft.com/office/drawing/2014/main" id="{E3904B59-6109-495C-8278-38813AFD328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490151"/>
            <a:ext cx="1389471" cy="443966"/>
          </a:xfrm>
          <a:prstGeom prst="rect">
            <a:avLst/>
          </a:prstGeom>
        </p:spPr>
      </p:pic>
      <p:pic>
        <p:nvPicPr>
          <p:cNvPr id="48" name="Picture 47" descr="A picture containing text&#10;&#10;Description automatically generated">
            <a:extLst>
              <a:ext uri="{FF2B5EF4-FFF2-40B4-BE49-F238E27FC236}">
                <a16:creationId xmlns:a16="http://schemas.microsoft.com/office/drawing/2014/main" id="{C6025320-3087-43B4-A39C-E371B5473C17}"/>
              </a:ext>
            </a:extLst>
          </p:cNvPr>
          <p:cNvPicPr>
            <a:picLocks noChangeAspect="1"/>
          </p:cNvPicPr>
          <p:nvPr/>
        </p:nvPicPr>
        <p:blipFill>
          <a:blip r:embed="rId6"/>
          <a:stretch>
            <a:fillRect/>
          </a:stretch>
        </p:blipFill>
        <p:spPr>
          <a:xfrm>
            <a:off x="1440323" y="1490151"/>
            <a:ext cx="1435417" cy="489478"/>
          </a:xfrm>
          <a:prstGeom prst="rect">
            <a:avLst/>
          </a:prstGeom>
        </p:spPr>
      </p:pic>
      <p:sp>
        <p:nvSpPr>
          <p:cNvPr id="49" name="TextBox 48">
            <a:hlinkClick r:id="rId7"/>
            <a:extLst>
              <a:ext uri="{FF2B5EF4-FFF2-40B4-BE49-F238E27FC236}">
                <a16:creationId xmlns:a16="http://schemas.microsoft.com/office/drawing/2014/main" id="{72E58FFC-1F2D-4A68-8BE4-F73323F37EFB}"/>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50" name="Picture 49">
            <a:hlinkClick r:id="rId7"/>
            <a:extLst>
              <a:ext uri="{FF2B5EF4-FFF2-40B4-BE49-F238E27FC236}">
                <a16:creationId xmlns:a16="http://schemas.microsoft.com/office/drawing/2014/main" id="{09C82FDD-E404-4184-8414-AB741A5C36A3}"/>
              </a:ext>
            </a:extLst>
          </p:cNvPr>
          <p:cNvPicPr>
            <a:picLocks noChangeAspect="1"/>
          </p:cNvPicPr>
          <p:nvPr/>
        </p:nvPicPr>
        <p:blipFill>
          <a:blip r:embed="rId8"/>
          <a:stretch>
            <a:fillRect/>
          </a:stretch>
        </p:blipFill>
        <p:spPr>
          <a:xfrm>
            <a:off x="10321331" y="88152"/>
            <a:ext cx="1742421" cy="978153"/>
          </a:xfrm>
          <a:prstGeom prst="rect">
            <a:avLst/>
          </a:prstGeom>
          <a:ln>
            <a:solidFill>
              <a:srgbClr val="1F1A62"/>
            </a:solidFill>
          </a:ln>
        </p:spPr>
      </p:pic>
    </p:spTree>
    <p:extLst>
      <p:ext uri="{BB962C8B-B14F-4D97-AF65-F5344CB8AC3E}">
        <p14:creationId xmlns:p14="http://schemas.microsoft.com/office/powerpoint/2010/main" val="136611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B6A2F697-CC30-4AA3-B49F-50CF1441E405}"/>
              </a:ext>
            </a:extLst>
          </p:cNvPr>
          <p:cNvSpPr/>
          <p:nvPr/>
        </p:nvSpPr>
        <p:spPr>
          <a:xfrm>
            <a:off x="-25655" y="-12085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46738" y="6245625"/>
            <a:ext cx="117667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‘Large’ Brand Marketers = business with annual total ad spend of $5MM+, ‘Small’ Brand Marketers = business with annual total ad spend of $10K - $5MM, ‘Large Business’ Agency Pros = client with annual total ad spend of $5MM+, ‘Small Business’ Agency Pros = client with annual total ad spend of $10K - $5MM.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Q70. Which of the following best describes your (company’s/main client’s) current approach to audience-based buying for TV advertising?</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542B7503-82AE-4182-8EE6-698D10A038EF}"/>
              </a:ext>
            </a:extLst>
          </p:cNvPr>
          <p:cNvSpPr txBox="1"/>
          <p:nvPr/>
        </p:nvSpPr>
        <p:spPr>
          <a:xfrm>
            <a:off x="26274" y="56465"/>
            <a:ext cx="104187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84A99"/>
                </a:solidFill>
                <a:effectLst/>
                <a:uLnTx/>
                <a:uFillTx/>
                <a:latin typeface="Helvetica" panose="020B0403020202020204" pitchFamily="34" charset="0"/>
                <a:ea typeface="+mj-ea"/>
                <a:cs typeface="+mj-cs"/>
              </a:rPr>
              <a:t>Positive Momentum for Data-Driven TV: </a:t>
            </a:r>
            <a:r>
              <a:rPr kumimoji="0" lang="en-US" sz="2400" b="1" i="0" u="none" strike="noStrike" kern="1200" cap="none" spc="0" normalizeH="0" baseline="0" noProof="0" dirty="0">
                <a:ln>
                  <a:noFill/>
                </a:ln>
                <a:solidFill>
                  <a:srgbClr val="1B1464"/>
                </a:solidFill>
                <a:effectLst/>
                <a:uLnTx/>
                <a:uFillTx/>
                <a:latin typeface="Helvetica" panose="020B0403020202020204" pitchFamily="34" charset="0"/>
                <a:ea typeface="+mj-ea"/>
                <a:cs typeface="+mj-cs"/>
              </a:rPr>
              <a:t>M</a:t>
            </a:r>
            <a:r>
              <a:rPr kumimoji="0" lang="en-US" sz="24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any brands and agencies are shifting from traditional demo-based TV buying to audience-based buying to some degree</a:t>
            </a:r>
          </a:p>
        </p:txBody>
      </p:sp>
      <p:sp>
        <p:nvSpPr>
          <p:cNvPr id="46" name="TextBox 45">
            <a:extLst>
              <a:ext uri="{FF2B5EF4-FFF2-40B4-BE49-F238E27FC236}">
                <a16:creationId xmlns:a16="http://schemas.microsoft.com/office/drawing/2014/main" id="{6EFBC075-D993-425C-B2BE-15995E97855E}"/>
              </a:ext>
            </a:extLst>
          </p:cNvPr>
          <p:cNvSpPr txBox="1"/>
          <p:nvPr/>
        </p:nvSpPr>
        <p:spPr>
          <a:xfrm>
            <a:off x="0" y="2006774"/>
            <a:ext cx="1219199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Which of the following best describes your (company’s/main client’s) current approach to audience-based buying for TV advertising?</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4" name="Left Brace 3">
            <a:extLst>
              <a:ext uri="{FF2B5EF4-FFF2-40B4-BE49-F238E27FC236}">
                <a16:creationId xmlns:a16="http://schemas.microsoft.com/office/drawing/2014/main" id="{3AAF3831-23B0-43C1-B104-43D6881FB18E}"/>
              </a:ext>
            </a:extLst>
          </p:cNvPr>
          <p:cNvSpPr/>
          <p:nvPr/>
        </p:nvSpPr>
        <p:spPr>
          <a:xfrm>
            <a:off x="3632449" y="2847581"/>
            <a:ext cx="396254" cy="342574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35C558B-9602-4D07-A41E-01183854BE8B}"/>
              </a:ext>
            </a:extLst>
          </p:cNvPr>
          <p:cNvSpPr txBox="1"/>
          <p:nvPr/>
        </p:nvSpPr>
        <p:spPr>
          <a:xfrm>
            <a:off x="475202" y="2487220"/>
            <a:ext cx="266013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‘Any Degree’</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14" name="Rectangle 13">
            <a:extLst>
              <a:ext uri="{FF2B5EF4-FFF2-40B4-BE49-F238E27FC236}">
                <a16:creationId xmlns:a16="http://schemas.microsoft.com/office/drawing/2014/main" id="{A02B0827-D865-48A9-A255-99632A6DA07A}"/>
              </a:ext>
            </a:extLst>
          </p:cNvPr>
          <p:cNvSpPr/>
          <p:nvPr/>
        </p:nvSpPr>
        <p:spPr>
          <a:xfrm>
            <a:off x="201181" y="2930931"/>
            <a:ext cx="3208179" cy="688798"/>
          </a:xfrm>
          <a:prstGeom prst="rect">
            <a:avLst/>
          </a:prstGeom>
          <a:solidFill>
            <a:schemeClr val="bg1"/>
          </a:solidFill>
          <a:ln w="127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09BA585-AE21-49AC-972B-335321EEFEB2}"/>
              </a:ext>
            </a:extLst>
          </p:cNvPr>
          <p:cNvSpPr txBox="1"/>
          <p:nvPr/>
        </p:nvSpPr>
        <p:spPr>
          <a:xfrm>
            <a:off x="322595" y="2933759"/>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'Large' Brand Marketers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2678A0EC-7E2E-4468-82BB-3CB5C6E45C0A}"/>
              </a:ext>
            </a:extLst>
          </p:cNvPr>
          <p:cNvSpPr txBox="1"/>
          <p:nvPr/>
        </p:nvSpPr>
        <p:spPr>
          <a:xfrm>
            <a:off x="1303710" y="3144995"/>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94%</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714BB96-7187-4A29-A0CC-AEF77A09FCFA}"/>
              </a:ext>
            </a:extLst>
          </p:cNvPr>
          <p:cNvSpPr/>
          <p:nvPr/>
        </p:nvSpPr>
        <p:spPr>
          <a:xfrm>
            <a:off x="201181" y="3744430"/>
            <a:ext cx="3208179" cy="688798"/>
          </a:xfrm>
          <a:prstGeom prst="rect">
            <a:avLst/>
          </a:prstGeom>
          <a:solidFill>
            <a:schemeClr val="bg1"/>
          </a:solidFill>
          <a:ln w="127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E5109520-FB33-48F4-9949-36EA102B7303}"/>
              </a:ext>
            </a:extLst>
          </p:cNvPr>
          <p:cNvSpPr txBox="1"/>
          <p:nvPr/>
        </p:nvSpPr>
        <p:spPr>
          <a:xfrm>
            <a:off x="322595" y="3738569"/>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'Small' Brand Marketers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53" name="TextBox 52">
            <a:extLst>
              <a:ext uri="{FF2B5EF4-FFF2-40B4-BE49-F238E27FC236}">
                <a16:creationId xmlns:a16="http://schemas.microsoft.com/office/drawing/2014/main" id="{AD810681-D6CD-4158-9844-F16BFE0B3CE8}"/>
              </a:ext>
            </a:extLst>
          </p:cNvPr>
          <p:cNvSpPr txBox="1"/>
          <p:nvPr/>
        </p:nvSpPr>
        <p:spPr>
          <a:xfrm>
            <a:off x="1169237" y="3968659"/>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100%</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FBD1E9BD-0005-40DF-B3F1-AB989868890A}"/>
              </a:ext>
            </a:extLst>
          </p:cNvPr>
          <p:cNvSpPr/>
          <p:nvPr/>
        </p:nvSpPr>
        <p:spPr>
          <a:xfrm>
            <a:off x="201181" y="4621429"/>
            <a:ext cx="3208179" cy="688798"/>
          </a:xfrm>
          <a:prstGeom prst="rect">
            <a:avLst/>
          </a:prstGeom>
          <a:solidFill>
            <a:schemeClr val="bg1"/>
          </a:solidFill>
          <a:ln w="127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5D6387E2-60CC-49AB-897C-9EE42914635E}"/>
              </a:ext>
            </a:extLst>
          </p:cNvPr>
          <p:cNvSpPr txBox="1"/>
          <p:nvPr/>
        </p:nvSpPr>
        <p:spPr>
          <a:xfrm>
            <a:off x="322595" y="4613503"/>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'Large Business' Agency Pros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72" name="TextBox 71">
            <a:extLst>
              <a:ext uri="{FF2B5EF4-FFF2-40B4-BE49-F238E27FC236}">
                <a16:creationId xmlns:a16="http://schemas.microsoft.com/office/drawing/2014/main" id="{04961255-F596-4FC4-9477-2692DE9FF026}"/>
              </a:ext>
            </a:extLst>
          </p:cNvPr>
          <p:cNvSpPr txBox="1"/>
          <p:nvPr/>
        </p:nvSpPr>
        <p:spPr>
          <a:xfrm>
            <a:off x="1169237" y="4843593"/>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87%</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9D8CF57-D1B0-4651-9B4A-71A5C775DC48}"/>
              </a:ext>
            </a:extLst>
          </p:cNvPr>
          <p:cNvSpPr/>
          <p:nvPr/>
        </p:nvSpPr>
        <p:spPr>
          <a:xfrm>
            <a:off x="201181" y="5472370"/>
            <a:ext cx="3208179" cy="688798"/>
          </a:xfrm>
          <a:prstGeom prst="rect">
            <a:avLst/>
          </a:prstGeom>
          <a:solidFill>
            <a:schemeClr val="bg1"/>
          </a:solidFill>
          <a:ln w="127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EF15551E-45AF-47BC-9E8F-7948EA3AC9E5}"/>
              </a:ext>
            </a:extLst>
          </p:cNvPr>
          <p:cNvSpPr txBox="1"/>
          <p:nvPr/>
        </p:nvSpPr>
        <p:spPr>
          <a:xfrm>
            <a:off x="322595" y="5465358"/>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'Small Business' Agency Pros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74" name="TextBox 73">
            <a:extLst>
              <a:ext uri="{FF2B5EF4-FFF2-40B4-BE49-F238E27FC236}">
                <a16:creationId xmlns:a16="http://schemas.microsoft.com/office/drawing/2014/main" id="{3A67D731-3136-43A4-A1B2-DFEF94DD9374}"/>
              </a:ext>
            </a:extLst>
          </p:cNvPr>
          <p:cNvSpPr txBox="1"/>
          <p:nvPr/>
        </p:nvSpPr>
        <p:spPr>
          <a:xfrm>
            <a:off x="1169237" y="569544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89%</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59C5FF05-C894-4675-B1D0-32F8AD301BF4}"/>
              </a:ext>
            </a:extLst>
          </p:cNvPr>
          <p:cNvSpPr txBox="1"/>
          <p:nvPr/>
        </p:nvSpPr>
        <p:spPr>
          <a:xfrm>
            <a:off x="3952529" y="2474534"/>
            <a:ext cx="177043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‘ABB is a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key part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our TV Strategy’</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55" name="Rectangle 54">
            <a:extLst>
              <a:ext uri="{FF2B5EF4-FFF2-40B4-BE49-F238E27FC236}">
                <a16:creationId xmlns:a16="http://schemas.microsoft.com/office/drawing/2014/main" id="{22510724-D6DD-46AA-BC75-0EC769C9F698}"/>
              </a:ext>
            </a:extLst>
          </p:cNvPr>
          <p:cNvSpPr/>
          <p:nvPr/>
        </p:nvSpPr>
        <p:spPr>
          <a:xfrm>
            <a:off x="4177269" y="2930931"/>
            <a:ext cx="1360581" cy="688798"/>
          </a:xfrm>
          <a:prstGeom prst="rect">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D2FC1040-CC11-47C6-9E55-753E7BBFA421}"/>
              </a:ext>
            </a:extLst>
          </p:cNvPr>
          <p:cNvSpPr txBox="1"/>
          <p:nvPr/>
        </p:nvSpPr>
        <p:spPr>
          <a:xfrm>
            <a:off x="4355999" y="30417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37%</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38727777-F9C6-4B87-9ED3-DB352B0343A3}"/>
              </a:ext>
            </a:extLst>
          </p:cNvPr>
          <p:cNvSpPr/>
          <p:nvPr/>
        </p:nvSpPr>
        <p:spPr>
          <a:xfrm>
            <a:off x="4177269" y="3744430"/>
            <a:ext cx="1360581" cy="688798"/>
          </a:xfrm>
          <a:prstGeom prst="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E9246024-C6DE-487B-9D06-B9A27ACECD42}"/>
              </a:ext>
            </a:extLst>
          </p:cNvPr>
          <p:cNvSpPr txBox="1"/>
          <p:nvPr/>
        </p:nvSpPr>
        <p:spPr>
          <a:xfrm>
            <a:off x="4221526" y="38552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37%</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E58165D6-D1F1-411F-974A-CDE3CF5B16CE}"/>
              </a:ext>
            </a:extLst>
          </p:cNvPr>
          <p:cNvSpPr/>
          <p:nvPr/>
        </p:nvSpPr>
        <p:spPr>
          <a:xfrm>
            <a:off x="4177269" y="4621429"/>
            <a:ext cx="1360581" cy="688798"/>
          </a:xfrm>
          <a:prstGeom prst="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ED96074F-D194-478C-82FB-B9AB0ACB20D2}"/>
              </a:ext>
            </a:extLst>
          </p:cNvPr>
          <p:cNvSpPr txBox="1"/>
          <p:nvPr/>
        </p:nvSpPr>
        <p:spPr>
          <a:xfrm>
            <a:off x="4221526" y="47322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30%</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585C7E26-3808-42A1-A69B-946C5ADE4EAF}"/>
              </a:ext>
            </a:extLst>
          </p:cNvPr>
          <p:cNvSpPr/>
          <p:nvPr/>
        </p:nvSpPr>
        <p:spPr>
          <a:xfrm>
            <a:off x="4177269" y="5450167"/>
            <a:ext cx="1360581" cy="789222"/>
          </a:xfrm>
          <a:prstGeom prst="rect">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3B34CBAC-0286-4D6A-B5CB-AD8A88F12E65}"/>
              </a:ext>
            </a:extLst>
          </p:cNvPr>
          <p:cNvSpPr txBox="1"/>
          <p:nvPr/>
        </p:nvSpPr>
        <p:spPr>
          <a:xfrm>
            <a:off x="4221526" y="55831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26%</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C9F44EA0-C4EA-439A-AF83-5CC097077617}"/>
              </a:ext>
            </a:extLst>
          </p:cNvPr>
          <p:cNvSpPr txBox="1"/>
          <p:nvPr/>
        </p:nvSpPr>
        <p:spPr>
          <a:xfrm>
            <a:off x="5892609" y="2474534"/>
            <a:ext cx="199859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‘ABB is a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small part</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our TV strategy’</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63" name="Rectangle 62">
            <a:extLst>
              <a:ext uri="{FF2B5EF4-FFF2-40B4-BE49-F238E27FC236}">
                <a16:creationId xmlns:a16="http://schemas.microsoft.com/office/drawing/2014/main" id="{95B41D49-AA12-461E-BB55-447E5C603E4B}"/>
              </a:ext>
            </a:extLst>
          </p:cNvPr>
          <p:cNvSpPr/>
          <p:nvPr/>
        </p:nvSpPr>
        <p:spPr>
          <a:xfrm>
            <a:off x="6202191" y="2930931"/>
            <a:ext cx="1360581" cy="68879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6DEE8AE8-6613-4488-9F73-B0476555FC48}"/>
              </a:ext>
            </a:extLst>
          </p:cNvPr>
          <p:cNvSpPr txBox="1"/>
          <p:nvPr/>
        </p:nvSpPr>
        <p:spPr>
          <a:xfrm>
            <a:off x="6380921" y="30417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41%</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84D2AEC7-225F-49D8-B159-E8D63F86E783}"/>
              </a:ext>
            </a:extLst>
          </p:cNvPr>
          <p:cNvSpPr/>
          <p:nvPr/>
        </p:nvSpPr>
        <p:spPr>
          <a:xfrm>
            <a:off x="6202191" y="3744430"/>
            <a:ext cx="1360581" cy="68879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1B760A36-A409-4870-B012-8E220640EE7F}"/>
              </a:ext>
            </a:extLst>
          </p:cNvPr>
          <p:cNvSpPr txBox="1"/>
          <p:nvPr/>
        </p:nvSpPr>
        <p:spPr>
          <a:xfrm>
            <a:off x="6246448" y="38552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37%</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589DCC8C-54FF-4D9B-9371-2F88A31C95D4}"/>
              </a:ext>
            </a:extLst>
          </p:cNvPr>
          <p:cNvSpPr/>
          <p:nvPr/>
        </p:nvSpPr>
        <p:spPr>
          <a:xfrm>
            <a:off x="6202191" y="4621429"/>
            <a:ext cx="1360581" cy="68879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5321E507-EB48-4119-BAA8-B868F558BC5C}"/>
              </a:ext>
            </a:extLst>
          </p:cNvPr>
          <p:cNvSpPr txBox="1"/>
          <p:nvPr/>
        </p:nvSpPr>
        <p:spPr>
          <a:xfrm>
            <a:off x="6246448" y="47322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39%</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39EC5DFF-E265-4C4F-B534-173E2B29FC6A}"/>
              </a:ext>
            </a:extLst>
          </p:cNvPr>
          <p:cNvSpPr/>
          <p:nvPr/>
        </p:nvSpPr>
        <p:spPr>
          <a:xfrm>
            <a:off x="6202191" y="5472370"/>
            <a:ext cx="1360581" cy="68879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6F3DB74B-7C02-4A4F-A249-765C653709E7}"/>
              </a:ext>
            </a:extLst>
          </p:cNvPr>
          <p:cNvSpPr txBox="1"/>
          <p:nvPr/>
        </p:nvSpPr>
        <p:spPr>
          <a:xfrm>
            <a:off x="6246448" y="55831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34%</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7F9ED12-52FF-4E0D-B991-B910465D3BFA}"/>
              </a:ext>
            </a:extLst>
          </p:cNvPr>
          <p:cNvSpPr txBox="1"/>
          <p:nvPr/>
        </p:nvSpPr>
        <p:spPr>
          <a:xfrm>
            <a:off x="7908103" y="2289868"/>
            <a:ext cx="171839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‘Testing ABB and determining it’s role in our TV strategies’</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67" name="Rectangle 66">
            <a:extLst>
              <a:ext uri="{FF2B5EF4-FFF2-40B4-BE49-F238E27FC236}">
                <a16:creationId xmlns:a16="http://schemas.microsoft.com/office/drawing/2014/main" id="{DAE7B5E6-D8DB-4285-9D2F-E25ADE64A6C2}"/>
              </a:ext>
            </a:extLst>
          </p:cNvPr>
          <p:cNvSpPr/>
          <p:nvPr/>
        </p:nvSpPr>
        <p:spPr>
          <a:xfrm>
            <a:off x="8136268" y="2930931"/>
            <a:ext cx="1360581" cy="68879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966CE8A1-5B68-4B04-82F1-CF106EF4CB3E}"/>
              </a:ext>
            </a:extLst>
          </p:cNvPr>
          <p:cNvSpPr txBox="1"/>
          <p:nvPr/>
        </p:nvSpPr>
        <p:spPr>
          <a:xfrm>
            <a:off x="8314998" y="30417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DD646432-1BCB-4D6C-845E-B859EF90A558}"/>
              </a:ext>
            </a:extLst>
          </p:cNvPr>
          <p:cNvSpPr/>
          <p:nvPr/>
        </p:nvSpPr>
        <p:spPr>
          <a:xfrm>
            <a:off x="8136268" y="3744430"/>
            <a:ext cx="1360581" cy="68879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4272A5DF-BA0D-4289-A591-C1694D8E84D0}"/>
              </a:ext>
            </a:extLst>
          </p:cNvPr>
          <p:cNvSpPr txBox="1"/>
          <p:nvPr/>
        </p:nvSpPr>
        <p:spPr>
          <a:xfrm>
            <a:off x="8180525" y="38552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26%</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C713A94-7314-42C1-A0CB-DFEB0CB92187}"/>
              </a:ext>
            </a:extLst>
          </p:cNvPr>
          <p:cNvSpPr/>
          <p:nvPr/>
        </p:nvSpPr>
        <p:spPr>
          <a:xfrm>
            <a:off x="8136268" y="4621429"/>
            <a:ext cx="1360581" cy="68879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16F9E3F2-A328-4B06-9ED4-B5DA01F351C5}"/>
              </a:ext>
            </a:extLst>
          </p:cNvPr>
          <p:cNvSpPr txBox="1"/>
          <p:nvPr/>
        </p:nvSpPr>
        <p:spPr>
          <a:xfrm>
            <a:off x="8180525" y="47322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18%</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33278F67-053C-4993-BF5D-21CBCD12CE07}"/>
              </a:ext>
            </a:extLst>
          </p:cNvPr>
          <p:cNvSpPr/>
          <p:nvPr/>
        </p:nvSpPr>
        <p:spPr>
          <a:xfrm>
            <a:off x="8136268" y="5472370"/>
            <a:ext cx="1360581" cy="68879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D618B2F0-BA7A-42EA-AAD0-49AB3E5B46D1}"/>
              </a:ext>
            </a:extLst>
          </p:cNvPr>
          <p:cNvSpPr txBox="1"/>
          <p:nvPr/>
        </p:nvSpPr>
        <p:spPr>
          <a:xfrm>
            <a:off x="8180525" y="55831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29%</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A8D409D6-CE6B-4701-B88D-4C5D00D6AF2B}"/>
              </a:ext>
            </a:extLst>
          </p:cNvPr>
          <p:cNvSpPr txBox="1"/>
          <p:nvPr/>
        </p:nvSpPr>
        <p:spPr>
          <a:xfrm>
            <a:off x="10173912" y="2474534"/>
            <a:ext cx="181690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 currently using ABB for TV’</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91" name="Rectangle 90">
            <a:extLst>
              <a:ext uri="{FF2B5EF4-FFF2-40B4-BE49-F238E27FC236}">
                <a16:creationId xmlns:a16="http://schemas.microsoft.com/office/drawing/2014/main" id="{89846F93-ABD9-41B1-BC79-A0C2349B91D9}"/>
              </a:ext>
            </a:extLst>
          </p:cNvPr>
          <p:cNvSpPr/>
          <p:nvPr/>
        </p:nvSpPr>
        <p:spPr>
          <a:xfrm>
            <a:off x="10520143" y="2930931"/>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5ABBF44F-F355-4D33-8D3E-E599FD3C8ED1}"/>
              </a:ext>
            </a:extLst>
          </p:cNvPr>
          <p:cNvSpPr txBox="1"/>
          <p:nvPr/>
        </p:nvSpPr>
        <p:spPr>
          <a:xfrm>
            <a:off x="10580806" y="30417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4CB34029-F5CB-4EA2-8813-5C9F242202CF}"/>
              </a:ext>
            </a:extLst>
          </p:cNvPr>
          <p:cNvSpPr/>
          <p:nvPr/>
        </p:nvSpPr>
        <p:spPr>
          <a:xfrm>
            <a:off x="10520143" y="3744430"/>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F089792C-A7C0-4543-BE70-47C66AFCE641}"/>
              </a:ext>
            </a:extLst>
          </p:cNvPr>
          <p:cNvSpPr txBox="1"/>
          <p:nvPr/>
        </p:nvSpPr>
        <p:spPr>
          <a:xfrm>
            <a:off x="10446333" y="38552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0%</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8D738627-9182-421A-9CD0-5798753D933D}"/>
              </a:ext>
            </a:extLst>
          </p:cNvPr>
          <p:cNvSpPr/>
          <p:nvPr/>
        </p:nvSpPr>
        <p:spPr>
          <a:xfrm>
            <a:off x="10520143" y="4621429"/>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5410594B-33A7-4C5A-BCC2-28315C083BBF}"/>
              </a:ext>
            </a:extLst>
          </p:cNvPr>
          <p:cNvSpPr txBox="1"/>
          <p:nvPr/>
        </p:nvSpPr>
        <p:spPr>
          <a:xfrm>
            <a:off x="10446333" y="47322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13%</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9444357A-D236-4F99-B8E7-EA1018E87411}"/>
              </a:ext>
            </a:extLst>
          </p:cNvPr>
          <p:cNvSpPr/>
          <p:nvPr/>
        </p:nvSpPr>
        <p:spPr>
          <a:xfrm>
            <a:off x="10520143" y="5472370"/>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TextBox 97">
            <a:extLst>
              <a:ext uri="{FF2B5EF4-FFF2-40B4-BE49-F238E27FC236}">
                <a16:creationId xmlns:a16="http://schemas.microsoft.com/office/drawing/2014/main" id="{47967550-940C-4CF8-A8AC-B5314C6988ED}"/>
              </a:ext>
            </a:extLst>
          </p:cNvPr>
          <p:cNvSpPr txBox="1"/>
          <p:nvPr/>
        </p:nvSpPr>
        <p:spPr>
          <a:xfrm>
            <a:off x="10446333" y="55831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11%</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cxnSp>
        <p:nvCxnSpPr>
          <p:cNvPr id="100" name="Straight Connector 99">
            <a:extLst>
              <a:ext uri="{FF2B5EF4-FFF2-40B4-BE49-F238E27FC236}">
                <a16:creationId xmlns:a16="http://schemas.microsoft.com/office/drawing/2014/main" id="{1A529D70-EA27-4D84-9FFA-982365EE8740}"/>
              </a:ext>
            </a:extLst>
          </p:cNvPr>
          <p:cNvCxnSpPr>
            <a:cxnSpLocks/>
          </p:cNvCxnSpPr>
          <p:nvPr/>
        </p:nvCxnSpPr>
        <p:spPr>
          <a:xfrm>
            <a:off x="9977120" y="2847581"/>
            <a:ext cx="0" cy="3391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ADCC23BE-5083-43AD-A20E-40624E33A66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490151"/>
            <a:ext cx="1389471" cy="443966"/>
          </a:xfrm>
          <a:prstGeom prst="rect">
            <a:avLst/>
          </a:prstGeom>
        </p:spPr>
      </p:pic>
      <p:pic>
        <p:nvPicPr>
          <p:cNvPr id="99" name="Picture 98" descr="A picture containing text&#10;&#10;Description automatically generated">
            <a:extLst>
              <a:ext uri="{FF2B5EF4-FFF2-40B4-BE49-F238E27FC236}">
                <a16:creationId xmlns:a16="http://schemas.microsoft.com/office/drawing/2014/main" id="{A71099C4-5076-4360-A153-B56CA6CCA3B1}"/>
              </a:ext>
            </a:extLst>
          </p:cNvPr>
          <p:cNvPicPr>
            <a:picLocks noChangeAspect="1"/>
          </p:cNvPicPr>
          <p:nvPr/>
        </p:nvPicPr>
        <p:blipFill>
          <a:blip r:embed="rId4"/>
          <a:stretch>
            <a:fillRect/>
          </a:stretch>
        </p:blipFill>
        <p:spPr>
          <a:xfrm>
            <a:off x="1440323" y="1490151"/>
            <a:ext cx="1435417" cy="489478"/>
          </a:xfrm>
          <a:prstGeom prst="rect">
            <a:avLst/>
          </a:prstGeom>
        </p:spPr>
      </p:pic>
      <p:sp>
        <p:nvSpPr>
          <p:cNvPr id="104" name="TextBox 103">
            <a:hlinkClick r:id="rId5"/>
            <a:extLst>
              <a:ext uri="{FF2B5EF4-FFF2-40B4-BE49-F238E27FC236}">
                <a16:creationId xmlns:a16="http://schemas.microsoft.com/office/drawing/2014/main" id="{6850AF22-2C9B-439F-94C7-13C55479EFAA}"/>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5" name="Picture 104">
            <a:hlinkClick r:id="rId5"/>
            <a:extLst>
              <a:ext uri="{FF2B5EF4-FFF2-40B4-BE49-F238E27FC236}">
                <a16:creationId xmlns:a16="http://schemas.microsoft.com/office/drawing/2014/main" id="{FFCBB0ED-9E63-4971-A292-77A3F8450917}"/>
              </a:ext>
            </a:extLst>
          </p:cNvPr>
          <p:cNvPicPr>
            <a:picLocks noChangeAspect="1"/>
          </p:cNvPicPr>
          <p:nvPr/>
        </p:nvPicPr>
        <p:blipFill>
          <a:blip r:embed="rId6"/>
          <a:stretch>
            <a:fillRect/>
          </a:stretch>
        </p:blipFill>
        <p:spPr>
          <a:xfrm>
            <a:off x="10321331" y="88152"/>
            <a:ext cx="1742421" cy="978153"/>
          </a:xfrm>
          <a:prstGeom prst="rect">
            <a:avLst/>
          </a:prstGeom>
          <a:ln>
            <a:solidFill>
              <a:srgbClr val="1F1A62"/>
            </a:solidFill>
          </a:ln>
        </p:spPr>
      </p:pic>
    </p:spTree>
    <p:extLst>
      <p:ext uri="{BB962C8B-B14F-4D97-AF65-F5344CB8AC3E}">
        <p14:creationId xmlns:p14="http://schemas.microsoft.com/office/powerpoint/2010/main" val="1192411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F7FA222-0F37-48F0-BBF1-6D7C64656A61}"/>
              </a:ext>
            </a:extLst>
          </p:cNvPr>
          <p:cNvSpPr/>
          <p:nvPr/>
        </p:nvSpPr>
        <p:spPr>
          <a:xfrm>
            <a:off x="-25655" y="-12085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hlinkClick r:id="rId3"/>
            <a:extLst>
              <a:ext uri="{FF2B5EF4-FFF2-40B4-BE49-F238E27FC236}">
                <a16:creationId xmlns:a16="http://schemas.microsoft.com/office/drawing/2014/main" id="{8D18CE70-7F0C-4EB9-9058-310E07AAB801}"/>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5" name="Rectangle 24">
            <a:extLst>
              <a:ext uri="{FF2B5EF4-FFF2-40B4-BE49-F238E27FC236}">
                <a16:creationId xmlns:a16="http://schemas.microsoft.com/office/drawing/2014/main" id="{50DE379D-CAC9-4715-8784-BA079934B57F}"/>
              </a:ext>
            </a:extLst>
          </p:cNvPr>
          <p:cNvSpPr/>
          <p:nvPr/>
        </p:nvSpPr>
        <p:spPr>
          <a:xfrm>
            <a:off x="3573" y="2143661"/>
            <a:ext cx="4014788" cy="4714339"/>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20" name="Picture 19">
            <a:extLst>
              <a:ext uri="{FF2B5EF4-FFF2-40B4-BE49-F238E27FC236}">
                <a16:creationId xmlns:a16="http://schemas.microsoft.com/office/drawing/2014/main" id="{16C2F740-C34E-4972-8DF4-0F0D86B0DD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3" name="Slide Number Placeholder 5">
            <a:extLst>
              <a:ext uri="{FF2B5EF4-FFF2-40B4-BE49-F238E27FC236}">
                <a16:creationId xmlns:a16="http://schemas.microsoft.com/office/drawing/2014/main" id="{95215B19-BF92-4CA6-89C6-7EF09E467E2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EB4C68D8-D883-4059-8F97-51211E0A2530}"/>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6" name="Rectangle 15">
            <a:extLst>
              <a:ext uri="{FF2B5EF4-FFF2-40B4-BE49-F238E27FC236}">
                <a16:creationId xmlns:a16="http://schemas.microsoft.com/office/drawing/2014/main" id="{8F9DBFDA-A02A-46DE-AC63-7627C2133E8D}"/>
              </a:ext>
            </a:extLst>
          </p:cNvPr>
          <p:cNvSpPr/>
          <p:nvPr/>
        </p:nvSpPr>
        <p:spPr>
          <a:xfrm>
            <a:off x="118122" y="76749"/>
            <a:ext cx="10067612" cy="1200329"/>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E84A99"/>
                </a:solidFill>
                <a:effectLst/>
                <a:uLnTx/>
                <a:uFillTx/>
                <a:latin typeface="Helvetica" panose="020B0403020202020204" pitchFamily="34" charset="0"/>
                <a:ea typeface="+mj-ea"/>
                <a:cs typeface="+mj-cs"/>
              </a:rPr>
              <a:t>One of 23 Case Studies on Audience-Based TV Buying: </a:t>
            </a:r>
            <a:r>
              <a:rPr kumimoji="0" lang="en-US" sz="2400" b="1" i="0" u="none" strike="noStrike" kern="1200" cap="none" spc="0" normalizeH="0" baseline="0" noProof="0" dirty="0">
                <a:ln>
                  <a:noFill/>
                </a:ln>
                <a:solidFill>
                  <a:srgbClr val="1F1A62"/>
                </a:solidFill>
                <a:effectLst/>
                <a:uLnTx/>
                <a:uFillTx/>
                <a:latin typeface="Helvetica"/>
                <a:ea typeface="+mn-ea"/>
                <a:cs typeface="Helvetica"/>
              </a:rPr>
              <a:t>A QSR brand saw lifts </a:t>
            </a:r>
            <a:r>
              <a:rPr kumimoji="0" lang="en-US" sz="2400" b="1" i="0" u="none" strike="noStrike" kern="1200" cap="none" spc="0" normalizeH="0" baseline="0" noProof="0" dirty="0">
                <a:ln>
                  <a:noFill/>
                </a:ln>
                <a:solidFill>
                  <a:srgbClr val="1B1464"/>
                </a:solidFill>
                <a:effectLst/>
                <a:uLnTx/>
                <a:uFillTx/>
                <a:latin typeface="Helvetica"/>
                <a:ea typeface="+mn-ea"/>
                <a:cs typeface="Helvetica"/>
              </a:rPr>
              <a:t>in foot traffic among </a:t>
            </a:r>
            <a:r>
              <a:rPr kumimoji="0" lang="en-US" sz="2400" b="1" i="0" u="none" strike="noStrike" kern="1200" cap="none" spc="0" normalizeH="0" baseline="0" noProof="0" dirty="0">
                <a:ln>
                  <a:noFill/>
                </a:ln>
                <a:solidFill>
                  <a:srgbClr val="1F1A62"/>
                </a:solidFill>
                <a:effectLst/>
                <a:uLnTx/>
                <a:uFillTx/>
                <a:latin typeface="Helvetica"/>
                <a:ea typeface="+mn-ea"/>
                <a:cs typeface="Helvetica"/>
              </a:rPr>
              <a:t>all exposure groups, especially target households, through a data-driven linear TV campaign </a:t>
            </a:r>
          </a:p>
        </p:txBody>
      </p:sp>
      <p:sp>
        <p:nvSpPr>
          <p:cNvPr id="26" name="TextBox 25">
            <a:extLst>
              <a:ext uri="{FF2B5EF4-FFF2-40B4-BE49-F238E27FC236}">
                <a16:creationId xmlns:a16="http://schemas.microsoft.com/office/drawing/2014/main" id="{B7E3B61A-BE8C-4247-ADC5-68D9BB4BD8A5}"/>
              </a:ext>
            </a:extLst>
          </p:cNvPr>
          <p:cNvSpPr txBox="1"/>
          <p:nvPr/>
        </p:nvSpPr>
        <p:spPr>
          <a:xfrm>
            <a:off x="4014788" y="6292449"/>
            <a:ext cx="61864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NBCU, AdSmart + QSR Case Study.</a:t>
            </a:r>
          </a:p>
        </p:txBody>
      </p:sp>
      <p:pic>
        <p:nvPicPr>
          <p:cNvPr id="29" name="Picture 2">
            <a:extLst>
              <a:ext uri="{FF2B5EF4-FFF2-40B4-BE49-F238E27FC236}">
                <a16:creationId xmlns:a16="http://schemas.microsoft.com/office/drawing/2014/main" id="{77FF1B11-40B2-4477-B2E9-907A7B3AC56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902303" y="6191535"/>
            <a:ext cx="2192839" cy="24897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0C1BBF53-2450-433F-A0CB-B1C6596FB49B}"/>
              </a:ext>
            </a:extLst>
          </p:cNvPr>
          <p:cNvSpPr txBox="1"/>
          <p:nvPr/>
        </p:nvSpPr>
        <p:spPr>
          <a:xfrm>
            <a:off x="5722844" y="1645324"/>
            <a:ext cx="45632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 Lift in Restaurant Visitation</a:t>
            </a:r>
          </a:p>
        </p:txBody>
      </p:sp>
      <p:grpSp>
        <p:nvGrpSpPr>
          <p:cNvPr id="33" name="Group 32">
            <a:extLst>
              <a:ext uri="{FF2B5EF4-FFF2-40B4-BE49-F238E27FC236}">
                <a16:creationId xmlns:a16="http://schemas.microsoft.com/office/drawing/2014/main" id="{6BC858C3-6807-4B10-BC01-4C444B139A0D}"/>
              </a:ext>
            </a:extLst>
          </p:cNvPr>
          <p:cNvGrpSpPr/>
          <p:nvPr/>
        </p:nvGrpSpPr>
        <p:grpSpPr>
          <a:xfrm>
            <a:off x="5385614" y="2147556"/>
            <a:ext cx="1154061" cy="1078045"/>
            <a:chOff x="7359795" y="1231032"/>
            <a:chExt cx="1154061" cy="1078045"/>
          </a:xfrm>
        </p:grpSpPr>
        <p:sp>
          <p:nvSpPr>
            <p:cNvPr id="2" name="Oval 1">
              <a:extLst>
                <a:ext uri="{FF2B5EF4-FFF2-40B4-BE49-F238E27FC236}">
                  <a16:creationId xmlns:a16="http://schemas.microsoft.com/office/drawing/2014/main" id="{A5A5927F-4AA8-48E2-903E-74CCD2985800}"/>
                </a:ext>
              </a:extLst>
            </p:cNvPr>
            <p:cNvSpPr/>
            <p:nvPr/>
          </p:nvSpPr>
          <p:spPr>
            <a:xfrm>
              <a:off x="7397803" y="1231032"/>
              <a:ext cx="1078045" cy="1078045"/>
            </a:xfrm>
            <a:prstGeom prst="ellipse">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AF132AEE-FDD0-44B6-BB7C-FDECBE514A4E}"/>
                </a:ext>
              </a:extLst>
            </p:cNvPr>
            <p:cNvSpPr txBox="1"/>
            <p:nvPr/>
          </p:nvSpPr>
          <p:spPr>
            <a:xfrm>
              <a:off x="7359795" y="1539222"/>
              <a:ext cx="11540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+4.5%</a:t>
              </a:r>
            </a:p>
          </p:txBody>
        </p:sp>
      </p:grpSp>
      <p:sp>
        <p:nvSpPr>
          <p:cNvPr id="35" name="TextBox 34">
            <a:extLst>
              <a:ext uri="{FF2B5EF4-FFF2-40B4-BE49-F238E27FC236}">
                <a16:creationId xmlns:a16="http://schemas.microsoft.com/office/drawing/2014/main" id="{F1EE8A14-8F2D-4C14-AEB6-E505074E01ED}"/>
              </a:ext>
            </a:extLst>
          </p:cNvPr>
          <p:cNvSpPr txBox="1"/>
          <p:nvPr/>
        </p:nvSpPr>
        <p:spPr>
          <a:xfrm>
            <a:off x="4275663" y="3265703"/>
            <a:ext cx="34119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Overall</a:t>
            </a:r>
          </a:p>
        </p:txBody>
      </p:sp>
      <p:grpSp>
        <p:nvGrpSpPr>
          <p:cNvPr id="22" name="Group 21">
            <a:extLst>
              <a:ext uri="{FF2B5EF4-FFF2-40B4-BE49-F238E27FC236}">
                <a16:creationId xmlns:a16="http://schemas.microsoft.com/office/drawing/2014/main" id="{D6848F8B-B4F4-4226-BF7E-4AAFDDC6303C}"/>
              </a:ext>
            </a:extLst>
          </p:cNvPr>
          <p:cNvGrpSpPr/>
          <p:nvPr/>
        </p:nvGrpSpPr>
        <p:grpSpPr>
          <a:xfrm>
            <a:off x="8271216" y="2129990"/>
            <a:ext cx="1154061" cy="1078045"/>
            <a:chOff x="6381515" y="3313833"/>
            <a:chExt cx="1154061" cy="1078045"/>
          </a:xfrm>
        </p:grpSpPr>
        <p:sp>
          <p:nvSpPr>
            <p:cNvPr id="41" name="Oval 40">
              <a:extLst>
                <a:ext uri="{FF2B5EF4-FFF2-40B4-BE49-F238E27FC236}">
                  <a16:creationId xmlns:a16="http://schemas.microsoft.com/office/drawing/2014/main" id="{B29B6F30-56DD-498C-BD45-7719195E887A}"/>
                </a:ext>
              </a:extLst>
            </p:cNvPr>
            <p:cNvSpPr/>
            <p:nvPr/>
          </p:nvSpPr>
          <p:spPr>
            <a:xfrm>
              <a:off x="6419523" y="3313833"/>
              <a:ext cx="1078045" cy="1078045"/>
            </a:xfrm>
            <a:prstGeom prst="ellipse">
              <a:avLst/>
            </a:prstGeom>
            <a:solidFill>
              <a:srgbClr val="ED3C8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7" name="TextBox 46">
              <a:extLst>
                <a:ext uri="{FF2B5EF4-FFF2-40B4-BE49-F238E27FC236}">
                  <a16:creationId xmlns:a16="http://schemas.microsoft.com/office/drawing/2014/main" id="{6C1B5EBA-0B4F-49FB-939E-A6478C8E0D47}"/>
                </a:ext>
              </a:extLst>
            </p:cNvPr>
            <p:cNvSpPr txBox="1"/>
            <p:nvPr/>
          </p:nvSpPr>
          <p:spPr>
            <a:xfrm>
              <a:off x="6381515" y="3622023"/>
              <a:ext cx="11540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a:t>
              </a:r>
            </a:p>
          </p:txBody>
        </p:sp>
      </p:grpSp>
      <p:grpSp>
        <p:nvGrpSpPr>
          <p:cNvPr id="19" name="Group 18">
            <a:extLst>
              <a:ext uri="{FF2B5EF4-FFF2-40B4-BE49-F238E27FC236}">
                <a16:creationId xmlns:a16="http://schemas.microsoft.com/office/drawing/2014/main" id="{FF7640D7-23F8-46C2-B175-A09EE132DB39}"/>
              </a:ext>
            </a:extLst>
          </p:cNvPr>
          <p:cNvGrpSpPr/>
          <p:nvPr/>
        </p:nvGrpSpPr>
        <p:grpSpPr>
          <a:xfrm>
            <a:off x="10242981" y="2129990"/>
            <a:ext cx="1154061" cy="1078045"/>
            <a:chOff x="8158062" y="3313833"/>
            <a:chExt cx="1154061" cy="1078045"/>
          </a:xfrm>
        </p:grpSpPr>
        <p:sp>
          <p:nvSpPr>
            <p:cNvPr id="42" name="Oval 41">
              <a:extLst>
                <a:ext uri="{FF2B5EF4-FFF2-40B4-BE49-F238E27FC236}">
                  <a16:creationId xmlns:a16="http://schemas.microsoft.com/office/drawing/2014/main" id="{76A3A96D-6BFE-4BCE-8E25-D0F72C05B012}"/>
                </a:ext>
              </a:extLst>
            </p:cNvPr>
            <p:cNvSpPr/>
            <p:nvPr/>
          </p:nvSpPr>
          <p:spPr>
            <a:xfrm>
              <a:off x="8196070" y="3313833"/>
              <a:ext cx="1078045" cy="1078045"/>
            </a:xfrm>
            <a:prstGeom prst="ellipse">
              <a:avLst/>
            </a:prstGeom>
            <a:solidFill>
              <a:srgbClr val="00BFF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8" name="TextBox 47">
              <a:extLst>
                <a:ext uri="{FF2B5EF4-FFF2-40B4-BE49-F238E27FC236}">
                  <a16:creationId xmlns:a16="http://schemas.microsoft.com/office/drawing/2014/main" id="{CED72EC3-D3E0-4DE0-9AD2-BEA8FEC94607}"/>
                </a:ext>
              </a:extLst>
            </p:cNvPr>
            <p:cNvSpPr txBox="1"/>
            <p:nvPr/>
          </p:nvSpPr>
          <p:spPr>
            <a:xfrm>
              <a:off x="8158062" y="3622023"/>
              <a:ext cx="11540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+4.5%</a:t>
              </a:r>
            </a:p>
          </p:txBody>
        </p:sp>
      </p:grpSp>
      <p:sp>
        <p:nvSpPr>
          <p:cNvPr id="51" name="TextBox 50">
            <a:extLst>
              <a:ext uri="{FF2B5EF4-FFF2-40B4-BE49-F238E27FC236}">
                <a16:creationId xmlns:a16="http://schemas.microsoft.com/office/drawing/2014/main" id="{FC5F8AC5-A32C-4F4F-A765-6BA5E28DBAE8}"/>
              </a:ext>
            </a:extLst>
          </p:cNvPr>
          <p:cNvSpPr txBox="1"/>
          <p:nvPr/>
        </p:nvSpPr>
        <p:spPr>
          <a:xfrm>
            <a:off x="10104618" y="3263525"/>
            <a:ext cx="1430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Non-Target</a:t>
            </a:r>
          </a:p>
        </p:txBody>
      </p:sp>
      <p:sp>
        <p:nvSpPr>
          <p:cNvPr id="53" name="TextBox 52">
            <a:extLst>
              <a:ext uri="{FF2B5EF4-FFF2-40B4-BE49-F238E27FC236}">
                <a16:creationId xmlns:a16="http://schemas.microsoft.com/office/drawing/2014/main" id="{8A8FB58C-8F6F-4C97-B5CA-9385A705C0D3}"/>
              </a:ext>
            </a:extLst>
          </p:cNvPr>
          <p:cNvSpPr txBox="1"/>
          <p:nvPr/>
        </p:nvSpPr>
        <p:spPr>
          <a:xfrm>
            <a:off x="8132853" y="3263525"/>
            <a:ext cx="1430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In-Target</a:t>
            </a:r>
          </a:p>
        </p:txBody>
      </p:sp>
      <p:sp>
        <p:nvSpPr>
          <p:cNvPr id="59" name="TextBox 58">
            <a:extLst>
              <a:ext uri="{FF2B5EF4-FFF2-40B4-BE49-F238E27FC236}">
                <a16:creationId xmlns:a16="http://schemas.microsoft.com/office/drawing/2014/main" id="{9CF4DF27-B5FC-4EBF-B923-12EA52362A86}"/>
              </a:ext>
            </a:extLst>
          </p:cNvPr>
          <p:cNvSpPr txBox="1"/>
          <p:nvPr/>
        </p:nvSpPr>
        <p:spPr>
          <a:xfrm>
            <a:off x="7934972" y="3579700"/>
            <a:ext cx="3798313"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(Target HHs Exposed to AdSmart Campaign 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Target HHs exposed to non-AdSmart campaign,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the non-target lift indicates a strong halo effect)</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id="{D978EF2A-41B5-4002-8E09-D51A10320B51}"/>
              </a:ext>
            </a:extLst>
          </p:cNvPr>
          <p:cNvCxnSpPr>
            <a:cxnSpLocks/>
          </p:cNvCxnSpPr>
          <p:nvPr/>
        </p:nvCxnSpPr>
        <p:spPr>
          <a:xfrm>
            <a:off x="7809736" y="2077944"/>
            <a:ext cx="3136" cy="1961000"/>
          </a:xfrm>
          <a:prstGeom prst="line">
            <a:avLst/>
          </a:prstGeom>
          <a:ln w="28575">
            <a:solidFill>
              <a:srgbClr val="1F1A62"/>
            </a:solidFill>
          </a:ln>
          <a:effectLst/>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20ACB6D-5522-4D05-8909-8A39B20A1B40}"/>
              </a:ext>
            </a:extLst>
          </p:cNvPr>
          <p:cNvSpPr txBox="1"/>
          <p:nvPr/>
        </p:nvSpPr>
        <p:spPr>
          <a:xfrm>
            <a:off x="4204018" y="3579700"/>
            <a:ext cx="345301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(Total HHs Exposed to AdSmart Campaign 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Total HHs Exposed to Non-AdSmart Campaign)</a:t>
            </a:r>
          </a:p>
        </p:txBody>
      </p:sp>
      <p:sp>
        <p:nvSpPr>
          <p:cNvPr id="69" name="Rectangle 68">
            <a:extLst>
              <a:ext uri="{FF2B5EF4-FFF2-40B4-BE49-F238E27FC236}">
                <a16:creationId xmlns:a16="http://schemas.microsoft.com/office/drawing/2014/main" id="{67E8164E-CB00-4A3E-ACD8-8A738190906D}"/>
              </a:ext>
            </a:extLst>
          </p:cNvPr>
          <p:cNvSpPr/>
          <p:nvPr/>
        </p:nvSpPr>
        <p:spPr>
          <a:xfrm>
            <a:off x="4840336" y="4368501"/>
            <a:ext cx="5915664" cy="64633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err="1">
                <a:ln>
                  <a:noFill/>
                </a:ln>
                <a:solidFill>
                  <a:srgbClr val="1F1A62"/>
                </a:solidFill>
                <a:effectLst/>
                <a:uLnTx/>
                <a:uFillTx/>
                <a:latin typeface="Helvetica"/>
                <a:ea typeface="+mn-ea"/>
                <a:cs typeface="Helvetica"/>
              </a:rPr>
              <a:t>AdSmart</a:t>
            </a:r>
            <a:r>
              <a:rPr kumimoji="0" lang="en-US" sz="1800" b="1" i="0" u="none" strike="noStrike" kern="1200" cap="none" spc="0" normalizeH="0" baseline="0" noProof="0">
                <a:ln>
                  <a:noFill/>
                </a:ln>
                <a:solidFill>
                  <a:srgbClr val="1F1A62"/>
                </a:solidFill>
                <a:effectLst/>
                <a:uLnTx/>
                <a:uFillTx/>
                <a:latin typeface="Helvetica"/>
                <a:ea typeface="+mn-ea"/>
                <a:cs typeface="Helvetica"/>
              </a:rPr>
              <a:t> Exposure Among Target HHs Drove Higher Restaurant Visitation, Validating The Targeting </a:t>
            </a:r>
          </a:p>
        </p:txBody>
      </p:sp>
      <p:sp>
        <p:nvSpPr>
          <p:cNvPr id="70" name="TextBox 69">
            <a:extLst>
              <a:ext uri="{FF2B5EF4-FFF2-40B4-BE49-F238E27FC236}">
                <a16:creationId xmlns:a16="http://schemas.microsoft.com/office/drawing/2014/main" id="{026855B1-900B-4722-A348-5718BE520D50}"/>
              </a:ext>
            </a:extLst>
          </p:cNvPr>
          <p:cNvSpPr txBox="1"/>
          <p:nvPr/>
        </p:nvSpPr>
        <p:spPr>
          <a:xfrm>
            <a:off x="4502318" y="5132139"/>
            <a:ext cx="294485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In-Target Restaurant Visitation vs. </a:t>
            </a:r>
            <a:r>
              <a:rPr kumimoji="0" lang="en-US" sz="16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Overall</a:t>
            </a:r>
          </a:p>
        </p:txBody>
      </p:sp>
      <p:sp>
        <p:nvSpPr>
          <p:cNvPr id="71" name="TextBox 70">
            <a:extLst>
              <a:ext uri="{FF2B5EF4-FFF2-40B4-BE49-F238E27FC236}">
                <a16:creationId xmlns:a16="http://schemas.microsoft.com/office/drawing/2014/main" id="{0016E049-0C72-43C9-8F70-269EBFD803D5}"/>
              </a:ext>
            </a:extLst>
          </p:cNvPr>
          <p:cNvSpPr txBox="1"/>
          <p:nvPr/>
        </p:nvSpPr>
        <p:spPr>
          <a:xfrm>
            <a:off x="7996786" y="5132139"/>
            <a:ext cx="294485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Higher In-Target Restaurant Visitation vs.</a:t>
            </a:r>
            <a:r>
              <a:rPr kumimoji="0" lang="en-US" sz="16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16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Non-Target</a:t>
            </a:r>
          </a:p>
        </p:txBody>
      </p:sp>
      <p:sp>
        <p:nvSpPr>
          <p:cNvPr id="32" name="Rectangle 31">
            <a:extLst>
              <a:ext uri="{FF2B5EF4-FFF2-40B4-BE49-F238E27FC236}">
                <a16:creationId xmlns:a16="http://schemas.microsoft.com/office/drawing/2014/main" id="{D4ADD09F-5D0F-4564-9604-191256D23B78}"/>
              </a:ext>
            </a:extLst>
          </p:cNvPr>
          <p:cNvSpPr/>
          <p:nvPr/>
        </p:nvSpPr>
        <p:spPr>
          <a:xfrm>
            <a:off x="11606" y="2251702"/>
            <a:ext cx="4032735" cy="40010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A QSR brand wanted to drive foot traffic to restaurant locations during a limited-time promotion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Using NBCU’s </a:t>
            </a:r>
            <a:r>
              <a:rPr kumimoji="0" lang="en-US" sz="1100" b="0" i="0" u="none" strike="noStrike" kern="1200" cap="none" spc="0" normalizeH="0" baseline="0" noProof="0" err="1">
                <a:ln>
                  <a:noFill/>
                </a:ln>
                <a:solidFill>
                  <a:srgbClr val="1F1A62"/>
                </a:solidFill>
                <a:effectLst/>
                <a:uLnTx/>
                <a:uFillTx/>
                <a:latin typeface="Helvetica"/>
                <a:ea typeface="+mn-ea"/>
                <a:cs typeface="Helvetica"/>
              </a:rPr>
              <a:t>AdSmart</a:t>
            </a:r>
            <a:r>
              <a:rPr kumimoji="0" lang="en-US" sz="1100" b="0" i="0" u="none" strike="noStrike" kern="1200" cap="none" spc="0" normalizeH="0" baseline="0" noProof="0">
                <a:ln>
                  <a:noFill/>
                </a:ln>
                <a:solidFill>
                  <a:srgbClr val="1F1A62"/>
                </a:solidFill>
                <a:effectLst/>
                <a:uLnTx/>
                <a:uFillTx/>
                <a:latin typeface="Helvetica"/>
                <a:ea typeface="+mn-ea"/>
                <a:cs typeface="Helvetica"/>
              </a:rPr>
              <a:t> audience targeting solution, the brand ran a national TV campaign across the NBCU portfolio to reach their custom target. Data Plus Math was utilized to measure the incremental impact of the campaign on driving foot traffic to the brand’s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Custom </a:t>
            </a:r>
            <a:r>
              <a:rPr kumimoji="0" lang="en-US" sz="1100" b="0" i="0" u="none" strike="noStrike" kern="1200" cap="none" spc="0" normalizeH="0" baseline="0" noProof="0" err="1">
                <a:ln>
                  <a:noFill/>
                </a:ln>
                <a:solidFill>
                  <a:srgbClr val="1F1A62"/>
                </a:solidFill>
                <a:effectLst/>
                <a:uLnTx/>
                <a:uFillTx/>
                <a:latin typeface="Helvetica"/>
                <a:ea typeface="+mn-ea"/>
                <a:cs typeface="Helvetica"/>
              </a:rPr>
              <a:t>LiveRamp</a:t>
            </a:r>
            <a:r>
              <a:rPr kumimoji="0" lang="en-US" sz="1100" b="0" i="0" u="none" strike="noStrike" kern="1200" cap="none" spc="0" normalizeH="0" baseline="0" noProof="0">
                <a:ln>
                  <a:noFill/>
                </a:ln>
                <a:solidFill>
                  <a:srgbClr val="1F1A62"/>
                </a:solidFill>
                <a:effectLst/>
                <a:uLnTx/>
                <a:uFillTx/>
                <a:latin typeface="Helvetica"/>
                <a:ea typeface="+mn-ea"/>
                <a:cs typeface="Helvetica"/>
              </a:rPr>
              <a:t> look-alike target modeled from the brand’s 1st-party database of mobile app users </a:t>
            </a:r>
            <a:endParaRPr kumimoji="0" lang="en-US" sz="4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By implementing a targeted data-driven TV campaign, overall restaurant visitations increased +4.5% with a </a:t>
            </a:r>
            <a:r>
              <a:rPr kumimoji="0" lang="en-US" sz="1100" b="0" i="0" u="none" strike="noStrike" kern="1200" cap="none" spc="0" normalizeH="0" baseline="0" noProof="0">
                <a:ln>
                  <a:noFill/>
                </a:ln>
                <a:solidFill>
                  <a:srgbClr val="ED3C8D"/>
                </a:solidFill>
                <a:effectLst/>
                <a:uLnTx/>
                <a:uFillTx/>
                <a:latin typeface="Helvetica"/>
                <a:ea typeface="+mn-ea"/>
                <a:cs typeface="Helvetica"/>
              </a:rPr>
              <a:t>+5% increase among in-target HHs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Company / Platform</a:t>
            </a:r>
            <a:endParaRPr kumimoji="0" lang="en-US" sz="500"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NBCU’s </a:t>
            </a:r>
            <a:r>
              <a:rPr kumimoji="0" lang="en-US" sz="1100" b="0" i="0" u="none" strike="noStrike" kern="1200" cap="none" spc="0" normalizeH="0" baseline="0" noProof="0" err="1">
                <a:ln>
                  <a:noFill/>
                </a:ln>
                <a:solidFill>
                  <a:srgbClr val="1F1A62"/>
                </a:solidFill>
                <a:effectLst/>
                <a:uLnTx/>
                <a:uFillTx/>
                <a:latin typeface="Helvetica"/>
                <a:ea typeface="+mn-ea"/>
                <a:cs typeface="Helvetica"/>
              </a:rPr>
              <a:t>AdSmart</a:t>
            </a:r>
            <a:r>
              <a:rPr kumimoji="0" lang="en-US" sz="1100" b="0" i="0" u="none" strike="noStrike" kern="1200" cap="none" spc="0" normalizeH="0" baseline="0" noProof="0">
                <a:ln>
                  <a:noFill/>
                </a:ln>
                <a:solidFill>
                  <a:srgbClr val="1F1A62"/>
                </a:solidFill>
                <a:effectLst/>
                <a:uLnTx/>
                <a:uFillTx/>
                <a:latin typeface="Helvetica"/>
                <a:ea typeface="+mn-ea"/>
                <a:cs typeface="Helvetica"/>
              </a:rPr>
              <a:t> solution / Data-driven linear</a:t>
            </a:r>
          </a:p>
        </p:txBody>
      </p:sp>
      <p:pic>
        <p:nvPicPr>
          <p:cNvPr id="52" name="Picture 51">
            <a:extLst>
              <a:ext uri="{FF2B5EF4-FFF2-40B4-BE49-F238E27FC236}">
                <a16:creationId xmlns:a16="http://schemas.microsoft.com/office/drawing/2014/main" id="{C651EF8A-D825-4DA8-ACB8-ABB5852116A7}"/>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490151"/>
            <a:ext cx="1389471" cy="443966"/>
          </a:xfrm>
          <a:prstGeom prst="rect">
            <a:avLst/>
          </a:prstGeom>
        </p:spPr>
      </p:pic>
      <p:pic>
        <p:nvPicPr>
          <p:cNvPr id="4" name="Picture 3">
            <a:hlinkClick r:id="rId3"/>
            <a:extLst>
              <a:ext uri="{FF2B5EF4-FFF2-40B4-BE49-F238E27FC236}">
                <a16:creationId xmlns:a16="http://schemas.microsoft.com/office/drawing/2014/main" id="{2A63FC77-A476-40CB-998C-1A52559CFF2E}"/>
              </a:ext>
            </a:extLst>
          </p:cNvPr>
          <p:cNvPicPr>
            <a:picLocks noChangeAspect="1"/>
          </p:cNvPicPr>
          <p:nvPr/>
        </p:nvPicPr>
        <p:blipFill>
          <a:blip r:embed="rId8"/>
          <a:stretch>
            <a:fillRect/>
          </a:stretch>
        </p:blipFill>
        <p:spPr>
          <a:xfrm>
            <a:off x="10296523" y="69981"/>
            <a:ext cx="1777355" cy="1000895"/>
          </a:xfrm>
          <a:prstGeom prst="rect">
            <a:avLst/>
          </a:prstGeom>
          <a:ln>
            <a:solidFill>
              <a:srgbClr val="1F1A62"/>
            </a:solidFill>
          </a:ln>
        </p:spPr>
      </p:pic>
      <p:pic>
        <p:nvPicPr>
          <p:cNvPr id="55" name="Picture 54">
            <a:extLst>
              <a:ext uri="{FF2B5EF4-FFF2-40B4-BE49-F238E27FC236}">
                <a16:creationId xmlns:a16="http://schemas.microsoft.com/office/drawing/2014/main" id="{162F4648-C9C8-4C3F-AD44-BBB20862043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446639" y="1513185"/>
            <a:ext cx="1589043" cy="387797"/>
          </a:xfrm>
          <a:prstGeom prst="rect">
            <a:avLst/>
          </a:prstGeom>
        </p:spPr>
      </p:pic>
    </p:spTree>
    <p:extLst>
      <p:ext uri="{BB962C8B-B14F-4D97-AF65-F5344CB8AC3E}">
        <p14:creationId xmlns:p14="http://schemas.microsoft.com/office/powerpoint/2010/main" val="247432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6ADC63D-373A-4858-95A0-897711FC88E7}"/>
              </a:ext>
            </a:extLst>
          </p:cNvPr>
          <p:cNvSpPr/>
          <p:nvPr/>
        </p:nvSpPr>
        <p:spPr>
          <a:xfrm>
            <a:off x="-25655" y="-12085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hlinkClick r:id="rId2"/>
            <a:extLst>
              <a:ext uri="{FF2B5EF4-FFF2-40B4-BE49-F238E27FC236}">
                <a16:creationId xmlns:a16="http://schemas.microsoft.com/office/drawing/2014/main" id="{738D0919-44F1-44DF-99A1-C3244FE6540F}"/>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10" name="Rectangle 9">
            <a:extLst>
              <a:ext uri="{FF2B5EF4-FFF2-40B4-BE49-F238E27FC236}">
                <a16:creationId xmlns:a16="http://schemas.microsoft.com/office/drawing/2014/main" id="{1F5544B4-64B7-4E00-A1B6-76422658B8ED}"/>
              </a:ext>
            </a:extLst>
          </p:cNvPr>
          <p:cNvSpPr/>
          <p:nvPr/>
        </p:nvSpPr>
        <p:spPr>
          <a:xfrm>
            <a:off x="129580" y="210491"/>
            <a:ext cx="1014749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E84A99"/>
                </a:solidFill>
                <a:latin typeface="Helvetica" panose="020B0403020202020204" pitchFamily="34" charset="0"/>
                <a:ea typeface="+mj-ea"/>
                <a:cs typeface="+mj-cs"/>
              </a:rPr>
              <a:t>Delayed Adulthood</a:t>
            </a:r>
            <a:r>
              <a:rPr kumimoji="0" lang="en-US" sz="2400" b="1" i="0" u="none" strike="noStrike" kern="1200" cap="none" spc="0" normalizeH="0" baseline="0" noProof="0" dirty="0">
                <a:ln>
                  <a:noFill/>
                </a:ln>
                <a:solidFill>
                  <a:srgbClr val="E84A99"/>
                </a:solidFill>
                <a:effectLst/>
                <a:uLnTx/>
                <a:uFillTx/>
                <a:latin typeface="Helvetica" panose="020B0403020202020204" pitchFamily="34" charset="0"/>
                <a:ea typeface="+mj-ea"/>
                <a:cs typeface="+mj-cs"/>
              </a:rPr>
              <a:t>: </a:t>
            </a:r>
            <a:r>
              <a:rPr kumimoji="0" lang="en-US" sz="2400" b="1" i="0" u="none" strike="noStrike" kern="1200" cap="none" spc="0" normalizeH="0" baseline="0" noProof="0" dirty="0">
                <a:ln>
                  <a:noFill/>
                </a:ln>
                <a:solidFill>
                  <a:srgbClr val="1B1464"/>
                </a:solidFill>
                <a:effectLst/>
                <a:uLnTx/>
                <a:uFillTx/>
                <a:latin typeface="Helvetica" panose="020B0604020202020204" pitchFamily="2" charset="0"/>
                <a:ea typeface="+mn-ea"/>
                <a:cs typeface="Calibri" panose="020F0502020204030204" pitchFamily="34" charset="0"/>
              </a:rPr>
              <a:t>Only half as many adults 25-34 achieved all four common ‘life milestones’ in 2016 as they did in 1975 </a:t>
            </a:r>
          </a:p>
        </p:txBody>
      </p:sp>
      <p:graphicFrame>
        <p:nvGraphicFramePr>
          <p:cNvPr id="45" name="Chart 44">
            <a:extLst>
              <a:ext uri="{FF2B5EF4-FFF2-40B4-BE49-F238E27FC236}">
                <a16:creationId xmlns:a16="http://schemas.microsoft.com/office/drawing/2014/main" id="{64E306ED-93CA-4BE7-961C-2A790D2E0C57}"/>
              </a:ext>
            </a:extLst>
          </p:cNvPr>
          <p:cNvGraphicFramePr/>
          <p:nvPr>
            <p:extLst>
              <p:ext uri="{D42A27DB-BD31-4B8C-83A1-F6EECF244321}">
                <p14:modId xmlns:p14="http://schemas.microsoft.com/office/powerpoint/2010/main" val="1504490505"/>
              </p:ext>
            </p:extLst>
          </p:nvPr>
        </p:nvGraphicFramePr>
        <p:xfrm>
          <a:off x="5901180" y="2141621"/>
          <a:ext cx="4982340" cy="4391097"/>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B451BEC3-70A3-47C6-A90A-F6EE5617E324}"/>
              </a:ext>
            </a:extLst>
          </p:cNvPr>
          <p:cNvSpPr txBox="1"/>
          <p:nvPr/>
        </p:nvSpPr>
        <p:spPr>
          <a:xfrm>
            <a:off x="5410680" y="1822863"/>
            <a:ext cx="6108226" cy="6404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862"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Four Common Milestones of Adulthood Achieved</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endParaRPr kumimoji="0" lang="en-US" sz="5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A25-34</a:t>
            </a:r>
          </a:p>
        </p:txBody>
      </p:sp>
      <p:pic>
        <p:nvPicPr>
          <p:cNvPr id="47" name="Picture 46">
            <a:extLst>
              <a:ext uri="{FF2B5EF4-FFF2-40B4-BE49-F238E27FC236}">
                <a16:creationId xmlns:a16="http://schemas.microsoft.com/office/drawing/2014/main" id="{659CD976-88C1-4DF3-B9D4-119DCA4543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D3B411B2-0090-4E3D-BC38-33B2AFD8C90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9" name="TextBox 48">
            <a:extLst>
              <a:ext uri="{FF2B5EF4-FFF2-40B4-BE49-F238E27FC236}">
                <a16:creationId xmlns:a16="http://schemas.microsoft.com/office/drawing/2014/main" id="{6B2D19C7-7769-44CD-8CEF-1159AE4344B7}"/>
              </a:ext>
            </a:extLst>
          </p:cNvPr>
          <p:cNvSpPr txBox="1"/>
          <p:nvPr/>
        </p:nvSpPr>
        <p:spPr>
          <a:xfrm>
            <a:off x="442913" y="6196431"/>
            <a:ext cx="1174908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U.S. Census Bureau,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The Changing Economics and Demographics of Young Adulthood: 1975 – 2016</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April 2017. Data based on 1975 and 2016 Current Population Survey Annual Social and Economic Supplement. Figure 5. Four Common Milestones of Adulthood – Getting Married, Having Children, Working, and Living Independently. Q: What are the most common combinations that young adults have completed?</a:t>
            </a:r>
          </a:p>
        </p:txBody>
      </p:sp>
      <p:sp>
        <p:nvSpPr>
          <p:cNvPr id="50" name="Slide Number Placeholder 5">
            <a:extLst>
              <a:ext uri="{FF2B5EF4-FFF2-40B4-BE49-F238E27FC236}">
                <a16:creationId xmlns:a16="http://schemas.microsoft.com/office/drawing/2014/main" id="{C890BD9C-3FD3-4A3F-96B7-39163AD5D85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2" name="TextBox 51">
            <a:extLst>
              <a:ext uri="{FF2B5EF4-FFF2-40B4-BE49-F238E27FC236}">
                <a16:creationId xmlns:a16="http://schemas.microsoft.com/office/drawing/2014/main" id="{56B7E48B-0546-4AB8-81AB-A2D185DDD3EE}"/>
              </a:ext>
            </a:extLst>
          </p:cNvPr>
          <p:cNvSpPr txBox="1"/>
          <p:nvPr/>
        </p:nvSpPr>
        <p:spPr>
          <a:xfrm>
            <a:off x="5140387" y="5751180"/>
            <a:ext cx="647262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Live Independently + Employed + Married + Has Children</a:t>
            </a:r>
          </a:p>
        </p:txBody>
      </p:sp>
      <p:grpSp>
        <p:nvGrpSpPr>
          <p:cNvPr id="53" name="Group 52">
            <a:extLst>
              <a:ext uri="{FF2B5EF4-FFF2-40B4-BE49-F238E27FC236}">
                <a16:creationId xmlns:a16="http://schemas.microsoft.com/office/drawing/2014/main" id="{3EB1B25F-EB6B-433E-88CA-CD6C7E71A546}"/>
              </a:ext>
            </a:extLst>
          </p:cNvPr>
          <p:cNvGrpSpPr/>
          <p:nvPr/>
        </p:nvGrpSpPr>
        <p:grpSpPr>
          <a:xfrm>
            <a:off x="7517422" y="2561330"/>
            <a:ext cx="2076200" cy="572773"/>
            <a:chOff x="4839752" y="2243059"/>
            <a:chExt cx="1823278" cy="524062"/>
          </a:xfrm>
        </p:grpSpPr>
        <p:sp>
          <p:nvSpPr>
            <p:cNvPr id="54" name="Rectangle 53">
              <a:extLst>
                <a:ext uri="{FF2B5EF4-FFF2-40B4-BE49-F238E27FC236}">
                  <a16:creationId xmlns:a16="http://schemas.microsoft.com/office/drawing/2014/main" id="{6C17FECB-C274-4816-93F0-549EEE9C3356}"/>
                </a:ext>
              </a:extLst>
            </p:cNvPr>
            <p:cNvSpPr/>
            <p:nvPr/>
          </p:nvSpPr>
          <p:spPr>
            <a:xfrm>
              <a:off x="4839752" y="2286303"/>
              <a:ext cx="208654" cy="201081"/>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B8218D39-39CE-403F-B060-46C5D7DE3F8B}"/>
                </a:ext>
              </a:extLst>
            </p:cNvPr>
            <p:cNvSpPr txBox="1"/>
            <p:nvPr/>
          </p:nvSpPr>
          <p:spPr>
            <a:xfrm>
              <a:off x="5007990" y="2243059"/>
              <a:ext cx="7394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1975</a:t>
              </a:r>
            </a:p>
          </p:txBody>
        </p:sp>
        <p:sp>
          <p:nvSpPr>
            <p:cNvPr id="56" name="Rectangle 55">
              <a:extLst>
                <a:ext uri="{FF2B5EF4-FFF2-40B4-BE49-F238E27FC236}">
                  <a16:creationId xmlns:a16="http://schemas.microsoft.com/office/drawing/2014/main" id="{821B8216-0B17-4C6B-A2AE-2C8D4210C7E5}"/>
                </a:ext>
              </a:extLst>
            </p:cNvPr>
            <p:cNvSpPr/>
            <p:nvPr/>
          </p:nvSpPr>
          <p:spPr>
            <a:xfrm>
              <a:off x="5755295" y="2287145"/>
              <a:ext cx="208654" cy="201081"/>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D55ED855-09ED-4A00-9FCC-DF62B3ED4766}"/>
                </a:ext>
              </a:extLst>
            </p:cNvPr>
            <p:cNvSpPr txBox="1"/>
            <p:nvPr/>
          </p:nvSpPr>
          <p:spPr>
            <a:xfrm>
              <a:off x="5923533" y="2243901"/>
              <a:ext cx="7394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2016</a:t>
              </a:r>
            </a:p>
          </p:txBody>
        </p:sp>
      </p:grpSp>
      <p:sp>
        <p:nvSpPr>
          <p:cNvPr id="58" name="Rectangle: Rounded Corners 57">
            <a:extLst>
              <a:ext uri="{FF2B5EF4-FFF2-40B4-BE49-F238E27FC236}">
                <a16:creationId xmlns:a16="http://schemas.microsoft.com/office/drawing/2014/main" id="{AD5EF736-3029-4646-B7C6-33D879189CD7}"/>
              </a:ext>
            </a:extLst>
          </p:cNvPr>
          <p:cNvSpPr/>
          <p:nvPr/>
        </p:nvSpPr>
        <p:spPr>
          <a:xfrm>
            <a:off x="9984427" y="3851739"/>
            <a:ext cx="778022" cy="44235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rPr>
              <a:t>-47%</a:t>
            </a: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1975</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9" name="Rectangle 58">
            <a:extLst>
              <a:ext uri="{FF2B5EF4-FFF2-40B4-BE49-F238E27FC236}">
                <a16:creationId xmlns:a16="http://schemas.microsoft.com/office/drawing/2014/main" id="{52591B2B-73B4-4948-872D-5F60B8357BC0}"/>
              </a:ext>
            </a:extLst>
          </p:cNvPr>
          <p:cNvSpPr/>
          <p:nvPr/>
        </p:nvSpPr>
        <p:spPr>
          <a:xfrm>
            <a:off x="582010" y="2896247"/>
            <a:ext cx="3791284" cy="2653721"/>
          </a:xfrm>
          <a:prstGeom prst="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4C190288-4672-4271-AF6A-0037DCE55573}"/>
              </a:ext>
            </a:extLst>
          </p:cNvPr>
          <p:cNvSpPr txBox="1"/>
          <p:nvPr/>
        </p:nvSpPr>
        <p:spPr>
          <a:xfrm>
            <a:off x="1111858" y="2564295"/>
            <a:ext cx="277162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Four Common Milestones</a:t>
            </a:r>
          </a:p>
        </p:txBody>
      </p:sp>
      <p:sp>
        <p:nvSpPr>
          <p:cNvPr id="39" name="TextBox 38">
            <a:extLst>
              <a:ext uri="{FF2B5EF4-FFF2-40B4-BE49-F238E27FC236}">
                <a16:creationId xmlns:a16="http://schemas.microsoft.com/office/drawing/2014/main" id="{D759FBAA-4CA8-4154-856D-55272B6070D0}"/>
              </a:ext>
            </a:extLst>
          </p:cNvPr>
          <p:cNvSpPr txBox="1"/>
          <p:nvPr/>
        </p:nvSpPr>
        <p:spPr>
          <a:xfrm>
            <a:off x="890912" y="3855546"/>
            <a:ext cx="138563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Employed</a:t>
            </a:r>
          </a:p>
        </p:txBody>
      </p:sp>
      <p:sp>
        <p:nvSpPr>
          <p:cNvPr id="40" name="TextBox 39">
            <a:extLst>
              <a:ext uri="{FF2B5EF4-FFF2-40B4-BE49-F238E27FC236}">
                <a16:creationId xmlns:a16="http://schemas.microsoft.com/office/drawing/2014/main" id="{34586092-5404-47C8-8E35-88363B96A4E6}"/>
              </a:ext>
            </a:extLst>
          </p:cNvPr>
          <p:cNvSpPr txBox="1"/>
          <p:nvPr/>
        </p:nvSpPr>
        <p:spPr>
          <a:xfrm>
            <a:off x="2465053" y="3855546"/>
            <a:ext cx="18754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Live Independently</a:t>
            </a:r>
          </a:p>
        </p:txBody>
      </p:sp>
      <p:sp>
        <p:nvSpPr>
          <p:cNvPr id="41" name="TextBox 40">
            <a:extLst>
              <a:ext uri="{FF2B5EF4-FFF2-40B4-BE49-F238E27FC236}">
                <a16:creationId xmlns:a16="http://schemas.microsoft.com/office/drawing/2014/main" id="{49F9A784-E445-41BA-958B-AFB57C611DC2}"/>
              </a:ext>
            </a:extLst>
          </p:cNvPr>
          <p:cNvSpPr txBox="1"/>
          <p:nvPr/>
        </p:nvSpPr>
        <p:spPr>
          <a:xfrm>
            <a:off x="646025" y="5170090"/>
            <a:ext cx="18754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Married</a:t>
            </a:r>
          </a:p>
        </p:txBody>
      </p:sp>
      <p:sp>
        <p:nvSpPr>
          <p:cNvPr id="42" name="TextBox 41">
            <a:extLst>
              <a:ext uri="{FF2B5EF4-FFF2-40B4-BE49-F238E27FC236}">
                <a16:creationId xmlns:a16="http://schemas.microsoft.com/office/drawing/2014/main" id="{933A3D5B-6D0F-4576-A78C-E3BDB98B0D91}"/>
              </a:ext>
            </a:extLst>
          </p:cNvPr>
          <p:cNvSpPr txBox="1"/>
          <p:nvPr/>
        </p:nvSpPr>
        <p:spPr>
          <a:xfrm>
            <a:off x="2465053" y="5170090"/>
            <a:ext cx="18754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Has Children</a:t>
            </a:r>
          </a:p>
        </p:txBody>
      </p:sp>
      <p:pic>
        <p:nvPicPr>
          <p:cNvPr id="62" name="Picture 61" descr="Icon&#10;&#10;Description automatically generated">
            <a:extLst>
              <a:ext uri="{FF2B5EF4-FFF2-40B4-BE49-F238E27FC236}">
                <a16:creationId xmlns:a16="http://schemas.microsoft.com/office/drawing/2014/main" id="{A1AB7F52-C965-44A0-8154-7184D04828DC}"/>
              </a:ext>
            </a:extLst>
          </p:cNvPr>
          <p:cNvPicPr>
            <a:picLocks noChangeAspect="1"/>
          </p:cNvPicPr>
          <p:nvPr/>
        </p:nvPicPr>
        <p:blipFill>
          <a:blip r:embed="rId5"/>
          <a:stretch>
            <a:fillRect/>
          </a:stretch>
        </p:blipFill>
        <p:spPr>
          <a:xfrm>
            <a:off x="1168139" y="3033068"/>
            <a:ext cx="827904" cy="827904"/>
          </a:xfrm>
          <a:prstGeom prst="rect">
            <a:avLst/>
          </a:prstGeom>
        </p:spPr>
      </p:pic>
      <p:pic>
        <p:nvPicPr>
          <p:cNvPr id="70" name="Picture 69" descr="Icon&#10;&#10;Description automatically generated">
            <a:extLst>
              <a:ext uri="{FF2B5EF4-FFF2-40B4-BE49-F238E27FC236}">
                <a16:creationId xmlns:a16="http://schemas.microsoft.com/office/drawing/2014/main" id="{38D1FD82-36D6-4E7A-BFE3-8A53B1E6E4AE}"/>
              </a:ext>
            </a:extLst>
          </p:cNvPr>
          <p:cNvPicPr>
            <a:picLocks noChangeAspect="1"/>
          </p:cNvPicPr>
          <p:nvPr/>
        </p:nvPicPr>
        <p:blipFill>
          <a:blip r:embed="rId6"/>
          <a:stretch>
            <a:fillRect/>
          </a:stretch>
        </p:blipFill>
        <p:spPr>
          <a:xfrm>
            <a:off x="2992872" y="3033068"/>
            <a:ext cx="831321" cy="831321"/>
          </a:xfrm>
          <a:prstGeom prst="rect">
            <a:avLst/>
          </a:prstGeom>
        </p:spPr>
      </p:pic>
      <p:pic>
        <p:nvPicPr>
          <p:cNvPr id="71" name="Picture 70" descr="Icon&#10;&#10;Description automatically generated">
            <a:extLst>
              <a:ext uri="{FF2B5EF4-FFF2-40B4-BE49-F238E27FC236}">
                <a16:creationId xmlns:a16="http://schemas.microsoft.com/office/drawing/2014/main" id="{49EBEAD5-67DB-45D3-A394-BDCFE3089AF1}"/>
              </a:ext>
            </a:extLst>
          </p:cNvPr>
          <p:cNvPicPr>
            <a:picLocks noChangeAspect="1"/>
          </p:cNvPicPr>
          <p:nvPr/>
        </p:nvPicPr>
        <p:blipFill>
          <a:blip r:embed="rId7"/>
          <a:stretch>
            <a:fillRect/>
          </a:stretch>
        </p:blipFill>
        <p:spPr>
          <a:xfrm>
            <a:off x="1156573" y="4285028"/>
            <a:ext cx="874684" cy="874684"/>
          </a:xfrm>
          <a:prstGeom prst="rect">
            <a:avLst/>
          </a:prstGeom>
        </p:spPr>
      </p:pic>
      <p:pic>
        <p:nvPicPr>
          <p:cNvPr id="72" name="Picture 71" descr="Icon&#10;&#10;Description automatically generated">
            <a:extLst>
              <a:ext uri="{FF2B5EF4-FFF2-40B4-BE49-F238E27FC236}">
                <a16:creationId xmlns:a16="http://schemas.microsoft.com/office/drawing/2014/main" id="{07B9325D-A29E-4503-97A0-20E9779CE012}"/>
              </a:ext>
            </a:extLst>
          </p:cNvPr>
          <p:cNvPicPr>
            <a:picLocks noChangeAspect="1"/>
          </p:cNvPicPr>
          <p:nvPr/>
        </p:nvPicPr>
        <p:blipFill>
          <a:blip r:embed="rId8"/>
          <a:stretch>
            <a:fillRect/>
          </a:stretch>
        </p:blipFill>
        <p:spPr>
          <a:xfrm>
            <a:off x="2968515" y="4285028"/>
            <a:ext cx="874685" cy="874685"/>
          </a:xfrm>
          <a:prstGeom prst="rect">
            <a:avLst/>
          </a:prstGeom>
        </p:spPr>
      </p:pic>
      <p:cxnSp>
        <p:nvCxnSpPr>
          <p:cNvPr id="3" name="Straight Connector 2">
            <a:extLst>
              <a:ext uri="{FF2B5EF4-FFF2-40B4-BE49-F238E27FC236}">
                <a16:creationId xmlns:a16="http://schemas.microsoft.com/office/drawing/2014/main" id="{35CCF132-609E-41A3-A6A5-F2F5C726B2A1}"/>
              </a:ext>
            </a:extLst>
          </p:cNvPr>
          <p:cNvCxnSpPr/>
          <p:nvPr/>
        </p:nvCxnSpPr>
        <p:spPr>
          <a:xfrm>
            <a:off x="4876800" y="1905000"/>
            <a:ext cx="0" cy="3846180"/>
          </a:xfrm>
          <a:prstGeom prst="line">
            <a:avLst/>
          </a:prstGeom>
          <a:ln w="38100">
            <a:solidFill>
              <a:srgbClr val="1B1464"/>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1B0AC8D5-71CA-4B3F-9B7A-7AA3FDCE5903}"/>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490151"/>
            <a:ext cx="1389471" cy="443966"/>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91A26855-0468-4C61-B8A9-0CF8444D0971}"/>
              </a:ext>
            </a:extLst>
          </p:cNvPr>
          <p:cNvPicPr>
            <a:picLocks noChangeAspect="1"/>
          </p:cNvPicPr>
          <p:nvPr/>
        </p:nvPicPr>
        <p:blipFill>
          <a:blip r:embed="rId10"/>
          <a:stretch>
            <a:fillRect/>
          </a:stretch>
        </p:blipFill>
        <p:spPr>
          <a:xfrm>
            <a:off x="1440323" y="1490151"/>
            <a:ext cx="1435417" cy="489478"/>
          </a:xfrm>
          <a:prstGeom prst="rect">
            <a:avLst/>
          </a:prstGeom>
        </p:spPr>
      </p:pic>
      <p:pic>
        <p:nvPicPr>
          <p:cNvPr id="5" name="Picture 4">
            <a:hlinkClick r:id="rId2"/>
            <a:extLst>
              <a:ext uri="{FF2B5EF4-FFF2-40B4-BE49-F238E27FC236}">
                <a16:creationId xmlns:a16="http://schemas.microsoft.com/office/drawing/2014/main" id="{560AA9F8-7BCB-4DA3-83D5-5628E4F1CABB}"/>
              </a:ext>
            </a:extLst>
          </p:cNvPr>
          <p:cNvPicPr>
            <a:picLocks noChangeAspect="1"/>
          </p:cNvPicPr>
          <p:nvPr/>
        </p:nvPicPr>
        <p:blipFill>
          <a:blip r:embed="rId11"/>
          <a:stretch>
            <a:fillRect/>
          </a:stretch>
        </p:blipFill>
        <p:spPr>
          <a:xfrm>
            <a:off x="10328083" y="90764"/>
            <a:ext cx="1734337" cy="980112"/>
          </a:xfrm>
          <a:prstGeom prst="rect">
            <a:avLst/>
          </a:prstGeom>
          <a:ln>
            <a:solidFill>
              <a:srgbClr val="1F1A62"/>
            </a:solidFill>
          </a:ln>
        </p:spPr>
      </p:pic>
    </p:spTree>
    <p:extLst>
      <p:ext uri="{BB962C8B-B14F-4D97-AF65-F5344CB8AC3E}">
        <p14:creationId xmlns:p14="http://schemas.microsoft.com/office/powerpoint/2010/main" val="61360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1D30B4-7B70-43C9-9D1B-D64EF492F078}"/>
              </a:ext>
            </a:extLst>
          </p:cNvPr>
          <p:cNvSpPr/>
          <p:nvPr/>
        </p:nvSpPr>
        <p:spPr>
          <a:xfrm>
            <a:off x="-25655" y="-120858"/>
            <a:ext cx="12243310" cy="155195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hlinkClick r:id="rId2"/>
            <a:extLst>
              <a:ext uri="{FF2B5EF4-FFF2-40B4-BE49-F238E27FC236}">
                <a16:creationId xmlns:a16="http://schemas.microsoft.com/office/drawing/2014/main" id="{BF5BCF73-83AA-49D5-A75C-69C233EE13E2}"/>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57200" y="6221945"/>
            <a:ext cx="11639101" cy="350107"/>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1/1/20-12/3120. TV spend includes national cable TV, broadcast TV, Spanish language cable TV, Spanish language broadcast TV. Brands reflect those with national TV spend over $100K. MM = millions. DTC brands are included within the total brand count.</a:t>
            </a:r>
          </a:p>
        </p:txBody>
      </p:sp>
      <p:sp>
        <p:nvSpPr>
          <p:cNvPr id="21" name="Rectangle 20">
            <a:extLst>
              <a:ext uri="{FF2B5EF4-FFF2-40B4-BE49-F238E27FC236}">
                <a16:creationId xmlns:a16="http://schemas.microsoft.com/office/drawing/2014/main" id="{DF883384-F7AA-4B04-A25D-AC131CEE1611}"/>
              </a:ext>
            </a:extLst>
          </p:cNvPr>
          <p:cNvSpPr/>
          <p:nvPr/>
        </p:nvSpPr>
        <p:spPr>
          <a:xfrm>
            <a:off x="33979" y="60565"/>
            <a:ext cx="103545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84A99"/>
                </a:solidFill>
                <a:effectLst/>
                <a:uLnTx/>
                <a:uFillTx/>
                <a:latin typeface="Helvetica" panose="020B0403020202020204" pitchFamily="34" charset="0"/>
                <a:ea typeface="+mj-ea"/>
                <a:cs typeface="+mj-cs"/>
              </a:rPr>
              <a:t>2020 New TV Advertisers: </a:t>
            </a:r>
            <a:r>
              <a:rPr lang="en-US" sz="2400" b="1" dirty="0">
                <a:solidFill>
                  <a:srgbClr val="1B1464"/>
                </a:solidFill>
                <a:latin typeface="Helvetica" pitchFamily="2" charset="0"/>
              </a:rPr>
              <a:t>In a pandemic, </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$400MM more in ‘new advertiser’ spending flowed into the national TV marketplace from more brands, and across more categories, compared to the prior year</a:t>
            </a:r>
          </a:p>
        </p:txBody>
      </p:sp>
      <p:sp>
        <p:nvSpPr>
          <p:cNvPr id="12" name="TextBox 11">
            <a:extLst>
              <a:ext uri="{FF2B5EF4-FFF2-40B4-BE49-F238E27FC236}">
                <a16:creationId xmlns:a16="http://schemas.microsoft.com/office/drawing/2014/main" id="{E0FE6922-ADCF-4427-B635-6947F28C34B9}"/>
              </a:ext>
            </a:extLst>
          </p:cNvPr>
          <p:cNvSpPr txBox="1"/>
          <p:nvPr/>
        </p:nvSpPr>
        <p:spPr>
          <a:xfrm>
            <a:off x="1813284" y="1599027"/>
            <a:ext cx="7473390" cy="615553"/>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New National TV Advertisers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2019 vs. 2020 Comparison</a:t>
            </a:r>
          </a:p>
        </p:txBody>
      </p:sp>
      <p:graphicFrame>
        <p:nvGraphicFramePr>
          <p:cNvPr id="13" name="Table 7">
            <a:extLst>
              <a:ext uri="{FF2B5EF4-FFF2-40B4-BE49-F238E27FC236}">
                <a16:creationId xmlns:a16="http://schemas.microsoft.com/office/drawing/2014/main" id="{4E3805BE-D44E-40BC-984C-A4B32AE98821}"/>
              </a:ext>
            </a:extLst>
          </p:cNvPr>
          <p:cNvGraphicFramePr>
            <a:graphicFrameLocks noGrp="1"/>
          </p:cNvGraphicFramePr>
          <p:nvPr>
            <p:extLst>
              <p:ext uri="{D42A27DB-BD31-4B8C-83A1-F6EECF244321}">
                <p14:modId xmlns:p14="http://schemas.microsoft.com/office/powerpoint/2010/main" val="1888590848"/>
              </p:ext>
            </p:extLst>
          </p:nvPr>
        </p:nvGraphicFramePr>
        <p:xfrm>
          <a:off x="1921776" y="3279277"/>
          <a:ext cx="7223220" cy="2098040"/>
        </p:xfrm>
        <a:graphic>
          <a:graphicData uri="http://schemas.openxmlformats.org/drawingml/2006/table">
            <a:tbl>
              <a:tblPr firstRow="1" bandRow="1">
                <a:tableStyleId>{5C22544A-7EE6-4342-B048-85BDC9FD1C3A}</a:tableStyleId>
              </a:tblPr>
              <a:tblGrid>
                <a:gridCol w="1356164">
                  <a:extLst>
                    <a:ext uri="{9D8B030D-6E8A-4147-A177-3AD203B41FA5}">
                      <a16:colId xmlns:a16="http://schemas.microsoft.com/office/drawing/2014/main" val="1470386231"/>
                    </a:ext>
                  </a:extLst>
                </a:gridCol>
                <a:gridCol w="1706706">
                  <a:extLst>
                    <a:ext uri="{9D8B030D-6E8A-4147-A177-3AD203B41FA5}">
                      <a16:colId xmlns:a16="http://schemas.microsoft.com/office/drawing/2014/main" val="335985447"/>
                    </a:ext>
                  </a:extLst>
                </a:gridCol>
                <a:gridCol w="2066177">
                  <a:extLst>
                    <a:ext uri="{9D8B030D-6E8A-4147-A177-3AD203B41FA5}">
                      <a16:colId xmlns:a16="http://schemas.microsoft.com/office/drawing/2014/main" val="1533245984"/>
                    </a:ext>
                  </a:extLst>
                </a:gridCol>
                <a:gridCol w="2094173">
                  <a:extLst>
                    <a:ext uri="{9D8B030D-6E8A-4147-A177-3AD203B41FA5}">
                      <a16:colId xmlns:a16="http://schemas.microsoft.com/office/drawing/2014/main" val="848587579"/>
                    </a:ext>
                  </a:extLst>
                </a:gridCol>
              </a:tblGrid>
              <a:tr h="370840">
                <a:tc>
                  <a:txBody>
                    <a:bodyPr/>
                    <a:lstStyle/>
                    <a:p>
                      <a:r>
                        <a:rPr lang="en-US">
                          <a:latin typeface="Helvetica" panose="020B0403020202020204" pitchFamily="34" charset="0"/>
                        </a:rPr>
                        <a:t>Year</a:t>
                      </a:r>
                    </a:p>
                  </a:txBody>
                  <a:tcPr>
                    <a:solidFill>
                      <a:srgbClr val="00C0F3"/>
                    </a:solidFill>
                  </a:tcPr>
                </a:tc>
                <a:tc>
                  <a:txBody>
                    <a:bodyPr/>
                    <a:lstStyle/>
                    <a:p>
                      <a:pPr algn="ctr"/>
                      <a:r>
                        <a:rPr lang="en-US">
                          <a:latin typeface="Helvetica" panose="020B0403020202020204" pitchFamily="34" charset="0"/>
                        </a:rPr>
                        <a:t># of Brands</a:t>
                      </a:r>
                    </a:p>
                  </a:txBody>
                  <a:tcPr>
                    <a:solidFill>
                      <a:srgbClr val="00C0F3"/>
                    </a:solidFill>
                  </a:tcPr>
                </a:tc>
                <a:tc>
                  <a:txBody>
                    <a:bodyPr/>
                    <a:lstStyle/>
                    <a:p>
                      <a:pPr algn="ctr"/>
                      <a:r>
                        <a:rPr lang="en-US">
                          <a:latin typeface="Helvetica" panose="020B0403020202020204" pitchFamily="34" charset="0"/>
                        </a:rPr>
                        <a:t># of Categories</a:t>
                      </a:r>
                    </a:p>
                  </a:txBody>
                  <a:tcPr>
                    <a:solidFill>
                      <a:srgbClr val="00C0F3"/>
                    </a:solidFill>
                  </a:tcPr>
                </a:tc>
                <a:tc>
                  <a:txBody>
                    <a:bodyPr/>
                    <a:lstStyle/>
                    <a:p>
                      <a:r>
                        <a:rPr lang="en-US">
                          <a:latin typeface="Helvetica" panose="020B0403020202020204" pitchFamily="34" charset="0"/>
                        </a:rPr>
                        <a:t>New TV $$$ (MM)</a:t>
                      </a:r>
                    </a:p>
                  </a:txBody>
                  <a:tcPr>
                    <a:solidFill>
                      <a:srgbClr val="00C0F3"/>
                    </a:solidFill>
                  </a:tcPr>
                </a:tc>
                <a:extLst>
                  <a:ext uri="{0D108BD9-81ED-4DB2-BD59-A6C34878D82A}">
                    <a16:rowId xmlns:a16="http://schemas.microsoft.com/office/drawing/2014/main" val="3600805398"/>
                  </a:ext>
                </a:extLst>
              </a:tr>
              <a:tr h="370840">
                <a:tc>
                  <a:txBody>
                    <a:bodyPr/>
                    <a:lstStyle/>
                    <a:p>
                      <a:r>
                        <a:rPr lang="en-US" b="1">
                          <a:solidFill>
                            <a:srgbClr val="1F1A62"/>
                          </a:solidFill>
                          <a:latin typeface="Helvetica" panose="020B0403020202020204" pitchFamily="34" charset="0"/>
                        </a:rPr>
                        <a:t>2019</a:t>
                      </a:r>
                    </a:p>
                  </a:txBody>
                  <a:tcPr/>
                </a:tc>
                <a:tc>
                  <a:txBody>
                    <a:bodyPr/>
                    <a:lstStyle/>
                    <a:p>
                      <a:pPr algn="ctr"/>
                      <a:r>
                        <a:rPr lang="en-US" sz="1800" b="1" dirty="0">
                          <a:solidFill>
                            <a:srgbClr val="1F1A62"/>
                          </a:solidFill>
                          <a:latin typeface="Helvetica" panose="020B0403020202020204" pitchFamily="34" charset="0"/>
                        </a:rPr>
                        <a:t>114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61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$843.4</a:t>
                      </a:r>
                    </a:p>
                  </a:txBody>
                  <a:tcPr/>
                </a:tc>
                <a:extLst>
                  <a:ext uri="{0D108BD9-81ED-4DB2-BD59-A6C34878D82A}">
                    <a16:rowId xmlns:a16="http://schemas.microsoft.com/office/drawing/2014/main" val="376843977"/>
                  </a:ext>
                </a:extLst>
              </a:tr>
              <a:tr h="370840">
                <a:tc>
                  <a:txBody>
                    <a:bodyPr/>
                    <a:lstStyle/>
                    <a:p>
                      <a:r>
                        <a:rPr lang="en-US" b="1">
                          <a:solidFill>
                            <a:srgbClr val="1F1A62"/>
                          </a:solidFill>
                          <a:latin typeface="Helvetica" panose="020B0403020202020204" pitchFamily="34" charset="0"/>
                        </a:rPr>
                        <a:t>2020</a:t>
                      </a:r>
                    </a:p>
                  </a:txBody>
                  <a:tcPr/>
                </a:tc>
                <a:tc>
                  <a:txBody>
                    <a:bodyPr/>
                    <a:lstStyle/>
                    <a:p>
                      <a:pPr algn="ctr"/>
                      <a:r>
                        <a:rPr lang="en-US" sz="1800" b="1">
                          <a:solidFill>
                            <a:srgbClr val="1F1A62"/>
                          </a:solidFill>
                          <a:latin typeface="Helvetica" panose="020B0403020202020204" pitchFamily="34" charset="0"/>
                        </a:rPr>
                        <a:t>283</a:t>
                      </a:r>
                    </a:p>
                  </a:txBody>
                  <a:tcPr/>
                </a:tc>
                <a:tc>
                  <a:txBody>
                    <a:bodyPr/>
                    <a:lstStyle/>
                    <a:p>
                      <a:pPr algn="ctr"/>
                      <a:r>
                        <a:rPr lang="en-US" sz="1800" b="1">
                          <a:solidFill>
                            <a:srgbClr val="1F1A62"/>
                          </a:solidFill>
                          <a:latin typeface="Helvetica" panose="020B0403020202020204" pitchFamily="34" charset="0"/>
                        </a:rPr>
                        <a:t>95</a:t>
                      </a:r>
                    </a:p>
                  </a:txBody>
                  <a:tcPr/>
                </a:tc>
                <a:tc>
                  <a:txBody>
                    <a:bodyPr/>
                    <a:lstStyle/>
                    <a:p>
                      <a:pPr algn="ctr"/>
                      <a:r>
                        <a:rPr lang="en-US" b="1">
                          <a:solidFill>
                            <a:srgbClr val="1F1A62"/>
                          </a:solidFill>
                          <a:latin typeface="Helvetica" panose="020B0403020202020204" pitchFamily="34" charset="0"/>
                        </a:rPr>
                        <a:t>$1,279.1</a:t>
                      </a:r>
                    </a:p>
                  </a:txBody>
                  <a:tcPr/>
                </a:tc>
                <a:extLst>
                  <a:ext uri="{0D108BD9-81ED-4DB2-BD59-A6C34878D82A}">
                    <a16:rowId xmlns:a16="http://schemas.microsoft.com/office/drawing/2014/main" val="747041872"/>
                  </a:ext>
                </a:extLst>
              </a:tr>
              <a:tr h="0">
                <a:tc>
                  <a:txBody>
                    <a:bodyPr/>
                    <a:lstStyle/>
                    <a:p>
                      <a:endParaRPr lang="en-US" sz="1000">
                        <a:solidFill>
                          <a:srgbClr val="1F1A62"/>
                        </a:solidFill>
                        <a:latin typeface="Helvetica" panose="020B0403020202020204" pitchFamily="34" charset="0"/>
                      </a:endParaRPr>
                    </a:p>
                  </a:txBody>
                  <a:tcPr>
                    <a:solidFill>
                      <a:srgbClr val="7ED2F6"/>
                    </a:solidFill>
                  </a:tcPr>
                </a:tc>
                <a:tc>
                  <a:txBody>
                    <a:bodyPr/>
                    <a:lstStyle/>
                    <a:p>
                      <a:pPr algn="ctr"/>
                      <a:endParaRPr lang="en-US" sz="1000" b="1">
                        <a:solidFill>
                          <a:srgbClr val="1F1A62"/>
                        </a:solidFill>
                        <a:latin typeface="Helvetica" panose="020B0403020202020204" pitchFamily="34" charset="0"/>
                      </a:endParaRPr>
                    </a:p>
                  </a:txBody>
                  <a:tcPr>
                    <a:solidFill>
                      <a:srgbClr val="7ED2F6"/>
                    </a:solidFill>
                  </a:tcPr>
                </a:tc>
                <a:tc>
                  <a:txBody>
                    <a:bodyPr/>
                    <a:lstStyle/>
                    <a:p>
                      <a:pPr algn="ctr"/>
                      <a:endParaRPr lang="en-US" sz="1000" b="1">
                        <a:solidFill>
                          <a:srgbClr val="1F1A62"/>
                        </a:solidFill>
                        <a:latin typeface="Helvetica" panose="020B0403020202020204" pitchFamily="34" charset="0"/>
                      </a:endParaRPr>
                    </a:p>
                  </a:txBody>
                  <a:tcPr>
                    <a:solidFill>
                      <a:srgbClr val="7ED2F6"/>
                    </a:solidFill>
                  </a:tcPr>
                </a:tc>
                <a:tc>
                  <a:txBody>
                    <a:bodyPr/>
                    <a:lstStyle/>
                    <a:p>
                      <a:pPr algn="ctr"/>
                      <a:endParaRPr lang="en-US" sz="1000" b="1">
                        <a:solidFill>
                          <a:srgbClr val="1F1A62"/>
                        </a:solidFill>
                        <a:latin typeface="Helvetica" panose="020B0403020202020204" pitchFamily="34" charset="0"/>
                      </a:endParaRPr>
                    </a:p>
                  </a:txBody>
                  <a:tcPr>
                    <a:solidFill>
                      <a:srgbClr val="7ED2F6"/>
                    </a:solidFill>
                  </a:tcPr>
                </a:tc>
                <a:extLst>
                  <a:ext uri="{0D108BD9-81ED-4DB2-BD59-A6C34878D82A}">
                    <a16:rowId xmlns:a16="http://schemas.microsoft.com/office/drawing/2014/main" val="795546224"/>
                  </a:ext>
                </a:extLst>
              </a:tr>
              <a:tr h="370840">
                <a:tc>
                  <a:txBody>
                    <a:bodyPr/>
                    <a:lstStyle/>
                    <a:p>
                      <a:r>
                        <a:rPr lang="en-US" sz="1800" b="1">
                          <a:solidFill>
                            <a:srgbClr val="1F1A62"/>
                          </a:solidFill>
                          <a:latin typeface="Helvetica" panose="020B0403020202020204" pitchFamily="34" charset="0"/>
                        </a:rPr>
                        <a:t># YoY Diff</a:t>
                      </a:r>
                    </a:p>
                  </a:txBody>
                  <a:tcPr/>
                </a:tc>
                <a:tc>
                  <a:txBody>
                    <a:bodyPr/>
                    <a:lstStyle/>
                    <a:p>
                      <a:pPr algn="ctr"/>
                      <a:r>
                        <a:rPr lang="en-US" sz="1800" b="1">
                          <a:solidFill>
                            <a:srgbClr val="1F1A62"/>
                          </a:solidFill>
                          <a:latin typeface="Helvetica" panose="020B0403020202020204" pitchFamily="34" charset="0"/>
                        </a:rPr>
                        <a:t>+169</a:t>
                      </a:r>
                    </a:p>
                  </a:txBody>
                  <a:tcPr/>
                </a:tc>
                <a:tc>
                  <a:txBody>
                    <a:bodyPr/>
                    <a:lstStyle/>
                    <a:p>
                      <a:pPr algn="ctr"/>
                      <a:r>
                        <a:rPr lang="en-US" sz="1800" b="1">
                          <a:solidFill>
                            <a:srgbClr val="1F1A62"/>
                          </a:solidFill>
                          <a:latin typeface="Helvetica" panose="020B0403020202020204" pitchFamily="34" charset="0"/>
                        </a:rPr>
                        <a:t>+34</a:t>
                      </a:r>
                    </a:p>
                  </a:txBody>
                  <a:tcPr/>
                </a:tc>
                <a:tc>
                  <a:txBody>
                    <a:bodyPr/>
                    <a:lstStyle/>
                    <a:p>
                      <a:pPr algn="ctr"/>
                      <a:r>
                        <a:rPr lang="en-US" sz="1800" b="1">
                          <a:solidFill>
                            <a:srgbClr val="1F1A62"/>
                          </a:solidFill>
                          <a:latin typeface="Helvetica" panose="020B0403020202020204" pitchFamily="34" charset="0"/>
                        </a:rPr>
                        <a:t>+$435.7</a:t>
                      </a:r>
                    </a:p>
                  </a:txBody>
                  <a:tcPr/>
                </a:tc>
                <a:extLst>
                  <a:ext uri="{0D108BD9-81ED-4DB2-BD59-A6C34878D82A}">
                    <a16:rowId xmlns:a16="http://schemas.microsoft.com/office/drawing/2014/main" val="2403927615"/>
                  </a:ext>
                </a:extLst>
              </a:tr>
              <a:tr h="370840">
                <a:tc>
                  <a:txBody>
                    <a:bodyPr/>
                    <a:lstStyle/>
                    <a:p>
                      <a:r>
                        <a:rPr lang="en-US" sz="1800" b="1">
                          <a:solidFill>
                            <a:srgbClr val="1F1A62"/>
                          </a:solidFill>
                          <a:latin typeface="Helvetica" panose="020B0403020202020204" pitchFamily="34" charset="0"/>
                        </a:rPr>
                        <a:t>% YoY Diff</a:t>
                      </a:r>
                    </a:p>
                  </a:txBody>
                  <a:tcPr/>
                </a:tc>
                <a:tc>
                  <a:txBody>
                    <a:bodyPr/>
                    <a:lstStyle/>
                    <a:p>
                      <a:pPr algn="ctr"/>
                      <a:r>
                        <a:rPr lang="en-US" sz="1800" b="1">
                          <a:solidFill>
                            <a:srgbClr val="1F1A62"/>
                          </a:solidFill>
                          <a:latin typeface="Helvetica" panose="020B0403020202020204" pitchFamily="34" charset="0"/>
                        </a:rPr>
                        <a:t>+148%</a:t>
                      </a:r>
                    </a:p>
                  </a:txBody>
                  <a:tcPr/>
                </a:tc>
                <a:tc>
                  <a:txBody>
                    <a:bodyPr/>
                    <a:lstStyle/>
                    <a:p>
                      <a:pPr algn="ctr"/>
                      <a:r>
                        <a:rPr lang="en-US" sz="1800" b="1">
                          <a:solidFill>
                            <a:srgbClr val="1F1A62"/>
                          </a:solidFill>
                          <a:latin typeface="Helvetica" panose="020B0403020202020204" pitchFamily="34" charset="0"/>
                        </a:rPr>
                        <a:t>+56%</a:t>
                      </a:r>
                    </a:p>
                  </a:txBody>
                  <a:tcPr/>
                </a:tc>
                <a:tc>
                  <a:txBody>
                    <a:bodyPr/>
                    <a:lstStyle/>
                    <a:p>
                      <a:pPr algn="ctr"/>
                      <a:r>
                        <a:rPr lang="en-US" sz="1800" b="1" dirty="0">
                          <a:solidFill>
                            <a:srgbClr val="1F1A62"/>
                          </a:solidFill>
                          <a:latin typeface="Helvetica" panose="020B0403020202020204" pitchFamily="34" charset="0"/>
                        </a:rPr>
                        <a:t>+52%</a:t>
                      </a:r>
                    </a:p>
                  </a:txBody>
                  <a:tcPr/>
                </a:tc>
                <a:extLst>
                  <a:ext uri="{0D108BD9-81ED-4DB2-BD59-A6C34878D82A}">
                    <a16:rowId xmlns:a16="http://schemas.microsoft.com/office/drawing/2014/main" val="939386070"/>
                  </a:ext>
                </a:extLst>
              </a:tr>
            </a:tbl>
          </a:graphicData>
        </a:graphic>
      </p:graphicFrame>
      <p:pic>
        <p:nvPicPr>
          <p:cNvPr id="14" name="Picture 13" descr="Icon&#10;&#10;Description automatically generated">
            <a:extLst>
              <a:ext uri="{FF2B5EF4-FFF2-40B4-BE49-F238E27FC236}">
                <a16:creationId xmlns:a16="http://schemas.microsoft.com/office/drawing/2014/main" id="{5E750CC9-3F02-447B-B73F-4B57612246FE}"/>
              </a:ext>
            </a:extLst>
          </p:cNvPr>
          <p:cNvPicPr>
            <a:picLocks noChangeAspect="1"/>
          </p:cNvPicPr>
          <p:nvPr/>
        </p:nvPicPr>
        <p:blipFill rotWithShape="1">
          <a:blip r:embed="rId4"/>
          <a:srcRect t="8183" b="8478"/>
          <a:stretch/>
        </p:blipFill>
        <p:spPr>
          <a:xfrm>
            <a:off x="3706388" y="2466871"/>
            <a:ext cx="899083" cy="749283"/>
          </a:xfrm>
          <a:prstGeom prst="rect">
            <a:avLst/>
          </a:prstGeom>
        </p:spPr>
      </p:pic>
      <p:pic>
        <p:nvPicPr>
          <p:cNvPr id="15" name="Picture 14" descr="Icon&#10;&#10;Description automatically generated">
            <a:extLst>
              <a:ext uri="{FF2B5EF4-FFF2-40B4-BE49-F238E27FC236}">
                <a16:creationId xmlns:a16="http://schemas.microsoft.com/office/drawing/2014/main" id="{20C1367C-E11E-4223-B7A5-BF191C3D1604}"/>
              </a:ext>
            </a:extLst>
          </p:cNvPr>
          <p:cNvPicPr>
            <a:picLocks noChangeAspect="1"/>
          </p:cNvPicPr>
          <p:nvPr/>
        </p:nvPicPr>
        <p:blipFill>
          <a:blip r:embed="rId5"/>
          <a:stretch>
            <a:fillRect/>
          </a:stretch>
        </p:blipFill>
        <p:spPr>
          <a:xfrm>
            <a:off x="5687341" y="2491226"/>
            <a:ext cx="752080" cy="752080"/>
          </a:xfrm>
          <a:prstGeom prst="rect">
            <a:avLst/>
          </a:prstGeom>
        </p:spPr>
      </p:pic>
      <p:pic>
        <p:nvPicPr>
          <p:cNvPr id="16" name="Picture 15" descr="Icon&#10;&#10;Description automatically generated">
            <a:extLst>
              <a:ext uri="{FF2B5EF4-FFF2-40B4-BE49-F238E27FC236}">
                <a16:creationId xmlns:a16="http://schemas.microsoft.com/office/drawing/2014/main" id="{C9C01F48-1567-4EA8-8AC8-37098379806B}"/>
              </a:ext>
            </a:extLst>
          </p:cNvPr>
          <p:cNvPicPr>
            <a:picLocks noChangeAspect="1"/>
          </p:cNvPicPr>
          <p:nvPr/>
        </p:nvPicPr>
        <p:blipFill>
          <a:blip r:embed="rId6"/>
          <a:stretch>
            <a:fillRect/>
          </a:stretch>
        </p:blipFill>
        <p:spPr>
          <a:xfrm>
            <a:off x="7702129" y="2417724"/>
            <a:ext cx="899083" cy="899083"/>
          </a:xfrm>
          <a:prstGeom prst="rect">
            <a:avLst/>
          </a:prstGeom>
        </p:spPr>
      </p:pic>
      <p:sp>
        <p:nvSpPr>
          <p:cNvPr id="17" name="Rectangle 16">
            <a:extLst>
              <a:ext uri="{FF2B5EF4-FFF2-40B4-BE49-F238E27FC236}">
                <a16:creationId xmlns:a16="http://schemas.microsoft.com/office/drawing/2014/main" id="{577455D6-BE48-49BA-9591-5AF43283F5B8}"/>
              </a:ext>
            </a:extLst>
          </p:cNvPr>
          <p:cNvSpPr/>
          <p:nvPr/>
        </p:nvSpPr>
        <p:spPr>
          <a:xfrm>
            <a:off x="1921776" y="4632640"/>
            <a:ext cx="7223220" cy="719619"/>
          </a:xfrm>
          <a:prstGeom prst="rect">
            <a:avLst/>
          </a:prstGeom>
          <a:noFill/>
          <a:ln w="76200">
            <a:solidFill>
              <a:srgbClr val="1F1A6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6EE73F5B-328B-4EDB-94B1-4DBB004890F2}"/>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852" y="1490151"/>
            <a:ext cx="1389471" cy="443966"/>
          </a:xfrm>
          <a:prstGeom prst="rect">
            <a:avLst/>
          </a:prstGeom>
        </p:spPr>
      </p:pic>
      <p:pic>
        <p:nvPicPr>
          <p:cNvPr id="28" name="Picture 27">
            <a:extLst>
              <a:ext uri="{FF2B5EF4-FFF2-40B4-BE49-F238E27FC236}">
                <a16:creationId xmlns:a16="http://schemas.microsoft.com/office/drawing/2014/main" id="{7C4B0013-4305-4D41-95E1-D62AA4BB258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46639" y="1513185"/>
            <a:ext cx="1589043" cy="387797"/>
          </a:xfrm>
          <a:prstGeom prst="rect">
            <a:avLst/>
          </a:prstGeom>
        </p:spPr>
      </p:pic>
      <p:pic>
        <p:nvPicPr>
          <p:cNvPr id="7" name="Picture 6">
            <a:hlinkClick r:id="rId2"/>
            <a:extLst>
              <a:ext uri="{FF2B5EF4-FFF2-40B4-BE49-F238E27FC236}">
                <a16:creationId xmlns:a16="http://schemas.microsoft.com/office/drawing/2014/main" id="{07B3DE17-4C5E-4594-830C-F9D08046472D}"/>
              </a:ext>
            </a:extLst>
          </p:cNvPr>
          <p:cNvPicPr>
            <a:picLocks noChangeAspect="1"/>
          </p:cNvPicPr>
          <p:nvPr/>
        </p:nvPicPr>
        <p:blipFill>
          <a:blip r:embed="rId9"/>
          <a:stretch>
            <a:fillRect/>
          </a:stretch>
        </p:blipFill>
        <p:spPr>
          <a:xfrm>
            <a:off x="10327190" y="96459"/>
            <a:ext cx="1736561" cy="974418"/>
          </a:xfrm>
          <a:prstGeom prst="rect">
            <a:avLst/>
          </a:prstGeom>
          <a:ln>
            <a:solidFill>
              <a:srgbClr val="1F1A62"/>
            </a:solidFill>
          </a:ln>
        </p:spPr>
      </p:pic>
      <p:sp>
        <p:nvSpPr>
          <p:cNvPr id="6" name="Rectangle 5">
            <a:extLst>
              <a:ext uri="{FF2B5EF4-FFF2-40B4-BE49-F238E27FC236}">
                <a16:creationId xmlns:a16="http://schemas.microsoft.com/office/drawing/2014/main" id="{53E1AB50-B0B6-4C00-8349-88135B6808C7}"/>
              </a:ext>
            </a:extLst>
          </p:cNvPr>
          <p:cNvSpPr/>
          <p:nvPr/>
        </p:nvSpPr>
        <p:spPr>
          <a:xfrm>
            <a:off x="9894295" y="2846895"/>
            <a:ext cx="2161791" cy="2940207"/>
          </a:xfrm>
          <a:prstGeom prst="rect">
            <a:avLst/>
          </a:prstGeom>
          <a:no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
            <a:extLst>
              <a:ext uri="{FF2B5EF4-FFF2-40B4-BE49-F238E27FC236}">
                <a16:creationId xmlns:a16="http://schemas.microsoft.com/office/drawing/2014/main" id="{85641A7E-C78D-45FF-A369-581AF51BF33C}"/>
              </a:ext>
            </a:extLst>
          </p:cNvPr>
          <p:cNvSpPr txBox="1">
            <a:spLocks/>
          </p:cNvSpPr>
          <p:nvPr/>
        </p:nvSpPr>
        <p:spPr>
          <a:xfrm>
            <a:off x="9880282" y="2323711"/>
            <a:ext cx="2183470" cy="504330"/>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kumimoji="0" lang="en-US" sz="1400" b="1" i="1"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Sampling</a:t>
            </a:r>
            <a:r>
              <a:rPr kumimoji="0" lang="en-US" sz="1400" b="1" i="0"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of 2020 New </a:t>
            </a:r>
          </a:p>
          <a:p>
            <a:pPr marL="0" marR="0" lvl="0" indent="0" algn="ctr" defTabSz="914400" rtl="0" eaLnBrk="1" fontAlgn="auto" latinLnBrk="0" hangingPunct="1">
              <a:lnSpc>
                <a:spcPct val="100000"/>
              </a:lnSpc>
              <a:spcBef>
                <a:spcPct val="20000"/>
              </a:spcBef>
              <a:spcAft>
                <a:spcPts val="0"/>
              </a:spcAft>
              <a:buClrTx/>
              <a:buSzTx/>
              <a:buFont typeface="Arial"/>
              <a:buNone/>
              <a:tabLst/>
              <a:defRPr/>
            </a:pPr>
            <a:r>
              <a:rPr kumimoji="0" lang="en-US" sz="1400" b="1" i="0"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Nat’l</a:t>
            </a:r>
            <a:r>
              <a:rPr kumimoji="0" lang="en-US" sz="1400" b="1" i="0"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TV Advertisers</a:t>
            </a:r>
          </a:p>
        </p:txBody>
      </p:sp>
      <p:sp>
        <p:nvSpPr>
          <p:cNvPr id="25" name="TextBox 24">
            <a:extLst>
              <a:ext uri="{FF2B5EF4-FFF2-40B4-BE49-F238E27FC236}">
                <a16:creationId xmlns:a16="http://schemas.microsoft.com/office/drawing/2014/main" id="{2E2C8E1E-8F57-4324-AF97-A96299D94944}"/>
              </a:ext>
            </a:extLst>
          </p:cNvPr>
          <p:cNvSpPr txBox="1"/>
          <p:nvPr/>
        </p:nvSpPr>
        <p:spPr>
          <a:xfrm>
            <a:off x="3847648" y="5674415"/>
            <a:ext cx="3854481" cy="276999"/>
          </a:xfrm>
          <a:prstGeom prst="rect">
            <a:avLst/>
          </a:prstGeom>
          <a:solidFill>
            <a:srgbClr val="1F1A62"/>
          </a:solidFill>
          <a:ln>
            <a:solidFill>
              <a:srgbClr val="1F1A62"/>
            </a:solidFill>
          </a:ln>
        </p:spPr>
        <p:txBody>
          <a:bodyPr wrap="square">
            <a:spAutoFit/>
          </a:bodyPr>
          <a:lstStyle/>
          <a:p>
            <a:pPr algn="ctr"/>
            <a:r>
              <a:rPr lang="en-US" sz="1200" dirty="0">
                <a:solidFill>
                  <a:schemeClr val="bg1"/>
                </a:solidFill>
                <a:effectLst/>
                <a:latin typeface="Helvetica" panose="020B0403020202020204" pitchFamily="34" charset="0"/>
              </a:rPr>
              <a:t>For a full list of the 283 brands with spend </a:t>
            </a:r>
            <a:r>
              <a:rPr lang="en-US" sz="1200" b="1" u="sng" dirty="0">
                <a:solidFill>
                  <a:schemeClr val="bg1"/>
                </a:solidFill>
                <a:effectLst/>
                <a:latin typeface="Helvetica" panose="020B0403020202020204" pitchFamily="34" charset="0"/>
                <a:hlinkClick r:id="rId2">
                  <a:extLst>
                    <a:ext uri="{A12FA001-AC4F-418D-AE19-62706E023703}">
                      <ahyp:hlinkClr xmlns:ahyp="http://schemas.microsoft.com/office/drawing/2018/hyperlinkcolor" val="tx"/>
                    </a:ext>
                  </a:extLst>
                </a:hlinkClick>
              </a:rPr>
              <a:t>click here</a:t>
            </a:r>
            <a:endParaRPr lang="en-US" sz="1400" b="1" u="sng" dirty="0">
              <a:solidFill>
                <a:schemeClr val="bg1"/>
              </a:solidFill>
              <a:effectLst/>
              <a:latin typeface="Helvetica" panose="020B0403020202020204" pitchFamily="34" charset="0"/>
            </a:endParaRPr>
          </a:p>
        </p:txBody>
      </p:sp>
      <p:pic>
        <p:nvPicPr>
          <p:cNvPr id="26" name="Picture 10" descr="Drizly App Logo transparent PNG - StickPNG">
            <a:extLst>
              <a:ext uri="{FF2B5EF4-FFF2-40B4-BE49-F238E27FC236}">
                <a16:creationId xmlns:a16="http://schemas.microsoft.com/office/drawing/2014/main" id="{A4A0B38D-C46C-42A1-9F63-08173B52C3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14011" y="2957631"/>
            <a:ext cx="569615" cy="5696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Is Simple Health legit - 2020">
            <a:extLst>
              <a:ext uri="{FF2B5EF4-FFF2-40B4-BE49-F238E27FC236}">
                <a16:creationId xmlns:a16="http://schemas.microsoft.com/office/drawing/2014/main" id="{396C8CE4-AD87-4532-9422-A081A116A2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32134" y="2994818"/>
            <a:ext cx="1321321" cy="2467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Obe Fitness Affiliate Program | Perform[cb] Agency">
            <a:extLst>
              <a:ext uri="{FF2B5EF4-FFF2-40B4-BE49-F238E27FC236}">
                <a16:creationId xmlns:a16="http://schemas.microsoft.com/office/drawing/2014/main" id="{FB3F6475-1641-49D6-92BA-562BFF189F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22164" y="3596657"/>
            <a:ext cx="613432" cy="2551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Vuori Women's Yosemite Sports Bra - Camo (VW104BCM) – Marathon Sports">
            <a:extLst>
              <a:ext uri="{FF2B5EF4-FFF2-40B4-BE49-F238E27FC236}">
                <a16:creationId xmlns:a16="http://schemas.microsoft.com/office/drawing/2014/main" id="{74E74BAC-FF71-4101-B3DF-A9FDB3E823B0}"/>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98876" y="3990191"/>
            <a:ext cx="1011632" cy="16597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CBD Oil for Sale - THC-Free | cbdMD">
            <a:extLst>
              <a:ext uri="{FF2B5EF4-FFF2-40B4-BE49-F238E27FC236}">
                <a16:creationId xmlns:a16="http://schemas.microsoft.com/office/drawing/2014/main" id="{5FFA97F0-B32B-4F5E-B39A-D9F7B7C3B6B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1001785" y="3670765"/>
            <a:ext cx="839077" cy="2097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ome | Vizzy Hard Seltzer">
            <a:extLst>
              <a:ext uri="{FF2B5EF4-FFF2-40B4-BE49-F238E27FC236}">
                <a16:creationId xmlns:a16="http://schemas.microsoft.com/office/drawing/2014/main" id="{B71AAAE1-6B9D-4127-8300-1FCA488E77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98876" y="4653538"/>
            <a:ext cx="997826" cy="30158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The Athletic - Wikipedia">
            <a:extLst>
              <a:ext uri="{FF2B5EF4-FFF2-40B4-BE49-F238E27FC236}">
                <a16:creationId xmlns:a16="http://schemas.microsoft.com/office/drawing/2014/main" id="{1EB4DF4D-91C9-4575-AB3C-49057407446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64964" y="4234610"/>
            <a:ext cx="1132997" cy="37697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Peacock (servicio de streaming) - Wikipedia, la enciclopedia libre">
            <a:extLst>
              <a:ext uri="{FF2B5EF4-FFF2-40B4-BE49-F238E27FC236}">
                <a16:creationId xmlns:a16="http://schemas.microsoft.com/office/drawing/2014/main" id="{6D0B8D1A-2C91-416F-83A3-99B31072FB6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02307" y="3331513"/>
            <a:ext cx="967276" cy="29610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2" descr="Teladoc Health | Health Evolution">
            <a:extLst>
              <a:ext uri="{FF2B5EF4-FFF2-40B4-BE49-F238E27FC236}">
                <a16:creationId xmlns:a16="http://schemas.microsoft.com/office/drawing/2014/main" id="{522C9FDB-D0CA-4D55-8AFF-364A2E769AD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78590" y="4429492"/>
            <a:ext cx="928035" cy="30281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WearFIGS - Canadian PA">
            <a:extLst>
              <a:ext uri="{FF2B5EF4-FFF2-40B4-BE49-F238E27FC236}">
                <a16:creationId xmlns:a16="http://schemas.microsoft.com/office/drawing/2014/main" id="{EC204D2C-D78D-46A3-8157-6A388DF9AD6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148895" y="4043417"/>
            <a:ext cx="804217" cy="22549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0" descr="Thrive Causemetics | Luxury Beauty that Gives Back">
            <a:extLst>
              <a:ext uri="{FF2B5EF4-FFF2-40B4-BE49-F238E27FC236}">
                <a16:creationId xmlns:a16="http://schemas.microsoft.com/office/drawing/2014/main" id="{6C1432F6-BBEA-4FF4-A239-F054E57D505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111653" y="5314377"/>
            <a:ext cx="772271" cy="4041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2" descr="Bear Naked® Granola | Kellogg's Brands">
            <a:extLst>
              <a:ext uri="{FF2B5EF4-FFF2-40B4-BE49-F238E27FC236}">
                <a16:creationId xmlns:a16="http://schemas.microsoft.com/office/drawing/2014/main" id="{8A224322-1753-4ECF-9A1F-F98D92651E8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193855" y="4824130"/>
            <a:ext cx="723449" cy="43116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0">
            <a:extLst>
              <a:ext uri="{FF2B5EF4-FFF2-40B4-BE49-F238E27FC236}">
                <a16:creationId xmlns:a16="http://schemas.microsoft.com/office/drawing/2014/main" id="{EF83925D-BA74-48BF-8E56-01E7F3CDAD5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051944" y="5102016"/>
            <a:ext cx="959039" cy="1662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descr="AOS ART OF SPORT - The AOS Group, Inc. Trademark Registration">
            <a:extLst>
              <a:ext uri="{FF2B5EF4-FFF2-40B4-BE49-F238E27FC236}">
                <a16:creationId xmlns:a16="http://schemas.microsoft.com/office/drawing/2014/main" id="{F5899FA7-2752-4D9E-A214-5AAB61FD92CD}"/>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95402" y="5292692"/>
            <a:ext cx="475556" cy="47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677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UserInfo>
        <DisplayName>Danielle Delauro</DisplayName>
        <AccountId>38</AccountId>
        <AccountType/>
      </UserInfo>
      <UserInfo>
        <DisplayName>Marianne Vita</DisplayName>
        <AccountId>43</AccountId>
        <AccountType/>
      </UserInfo>
      <UserInfo>
        <DisplayName>Reed Kiely</DisplayName>
        <AccountId>39</AccountId>
        <AccountType/>
      </UserInfo>
      <UserInfo>
        <DisplayName>Dylan Breger</DisplayName>
        <AccountId>93</AccountId>
        <AccountType/>
      </UserInfo>
      <UserInfo>
        <DisplayName>Nellie Chung</DisplayName>
        <AccountId>63</AccountId>
        <AccountType/>
      </UserInfo>
    </SharedWithUsers>
  </documentManagement>
</p:properties>
</file>

<file path=customXml/itemProps1.xml><?xml version="1.0" encoding="utf-8"?>
<ds:datastoreItem xmlns:ds="http://schemas.openxmlformats.org/officeDocument/2006/customXml" ds:itemID="{104B8162-7963-4D80-A0C4-AB755D5DAFB1}">
  <ds:schemaRefs>
    <ds:schemaRef ds:uri="http://schemas.microsoft.com/sharepoint/v3/contenttype/forms"/>
  </ds:schemaRefs>
</ds:datastoreItem>
</file>

<file path=customXml/itemProps2.xml><?xml version="1.0" encoding="utf-8"?>
<ds:datastoreItem xmlns:ds="http://schemas.openxmlformats.org/officeDocument/2006/customXml" ds:itemID="{4F6D83EF-29D3-468E-AD87-A2C0DF92675B}">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53F105-5EA6-4DEE-8A79-99500119FB72}">
  <ds:schemaRefs>
    <ds:schemaRef ds:uri="http://schemas.microsoft.com/office/2006/metadata/properties"/>
    <ds:schemaRef ds:uri="http://schemas.microsoft.com/office/infopath/2007/PartnerControls"/>
    <ds:schemaRef ds:uri="9f6166fe-9f5b-43aa-b8a9-b4d7ad530bda"/>
  </ds:schemaRefs>
</ds:datastoreItem>
</file>

<file path=docProps/app.xml><?xml version="1.0" encoding="utf-8"?>
<Properties xmlns="http://schemas.openxmlformats.org/officeDocument/2006/extended-properties" xmlns:vt="http://schemas.openxmlformats.org/officeDocument/2006/docPropsVTypes">
  <TotalTime>113</TotalTime>
  <Words>2695</Words>
  <Application>Microsoft Office PowerPoint</Application>
  <PresentationFormat>Widescreen</PresentationFormat>
  <Paragraphs>267</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Helvetica</vt:lpstr>
      <vt:lpstr>Helvetica Light</vt:lpstr>
      <vt:lpstr>Helvetica-Normal</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Guillen</dc:creator>
  <cp:lastModifiedBy>Karolina Guillen</cp:lastModifiedBy>
  <cp:revision>1</cp:revision>
  <dcterms:created xsi:type="dcterms:W3CDTF">2021-06-10T19:55:25Z</dcterms:created>
  <dcterms:modified xsi:type="dcterms:W3CDTF">2021-06-23T00:13:28Z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