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Lst>
  <p:notesMasterIdLst>
    <p:notesMasterId r:id="rId21"/>
  </p:notesMasterIdLst>
  <p:sldIdLst>
    <p:sldId id="2146846434" r:id="rId6"/>
    <p:sldId id="2146846435" r:id="rId7"/>
    <p:sldId id="2146846406" r:id="rId8"/>
    <p:sldId id="2147376635" r:id="rId9"/>
    <p:sldId id="2146846438" r:id="rId10"/>
    <p:sldId id="2147376653" r:id="rId11"/>
    <p:sldId id="2147376652" r:id="rId12"/>
    <p:sldId id="2146846445" r:id="rId13"/>
    <p:sldId id="2147376654" r:id="rId14"/>
    <p:sldId id="2147376626" r:id="rId15"/>
    <p:sldId id="2147376633" r:id="rId16"/>
    <p:sldId id="2147376400" r:id="rId17"/>
    <p:sldId id="2147376637" r:id="rId18"/>
    <p:sldId id="2147376638" r:id="rId19"/>
    <p:sldId id="214684620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00BFF2"/>
    <a:srgbClr val="ED3C8D"/>
    <a:srgbClr val="FFE600"/>
    <a:srgbClr val="4EBEA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A1614-73F4-41D7-926C-859975A69D08}" v="679" dt="2025-03-17T18:10:26.955"/>
    <p1510:client id="{CC3C4897-E888-40E5-B356-9B4339AC3082}" v="25" dt="2025-03-18T02:29:48.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sorterViewPr>
    <p:cViewPr>
      <p:scale>
        <a:sx n="100" d="100"/>
        <a:sy n="100" d="100"/>
      </p:scale>
      <p:origin x="0" y="-1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5B7A571F-3DA3-4866-A6C6-30FB32BE2E83}"/>
    <pc:docChg chg="custSel addSld delSld modSld sldOrd delMainMaster">
      <pc:chgData name="Leah Montner Dixon" userId="d5b2ae9e-9213-4442-b7df-4db8cbe51e5d" providerId="ADAL" clId="{5B7A571F-3DA3-4866-A6C6-30FB32BE2E83}" dt="2025-01-07T17:55:35.609" v="36"/>
      <pc:docMkLst>
        <pc:docMk/>
      </pc:docMkLst>
      <pc:sldChg chg="modSp del mod">
        <pc:chgData name="Leah Montner Dixon" userId="d5b2ae9e-9213-4442-b7df-4db8cbe51e5d" providerId="ADAL" clId="{5B7A571F-3DA3-4866-A6C6-30FB32BE2E83}" dt="2025-01-03T17:25:02.011" v="6" actId="47"/>
        <pc:sldMkLst>
          <pc:docMk/>
          <pc:sldMk cId="4086481096" sldId="2839"/>
        </pc:sldMkLst>
      </pc:sldChg>
      <pc:sldChg chg="delSp modSp mod">
        <pc:chgData name="Leah Montner Dixon" userId="d5b2ae9e-9213-4442-b7df-4db8cbe51e5d" providerId="ADAL" clId="{5B7A571F-3DA3-4866-A6C6-30FB32BE2E83}" dt="2025-01-03T17:25:21.743" v="25" actId="20577"/>
        <pc:sldMkLst>
          <pc:docMk/>
          <pc:sldMk cId="957495863" sldId="2146846202"/>
        </pc:sldMkLst>
        <pc:spChg chg="mod">
          <ac:chgData name="Leah Montner Dixon" userId="d5b2ae9e-9213-4442-b7df-4db8cbe51e5d" providerId="ADAL" clId="{5B7A571F-3DA3-4866-A6C6-30FB32BE2E83}" dt="2025-01-03T17:25:21.743" v="25" actId="20577"/>
          <ac:spMkLst>
            <pc:docMk/>
            <pc:sldMk cId="957495863" sldId="2146846202"/>
            <ac:spMk id="5" creationId="{02A75551-EE72-EA3C-7D65-C88635936DC1}"/>
          </ac:spMkLst>
        </pc:spChg>
      </pc:sldChg>
      <pc:sldChg chg="del">
        <pc:chgData name="Leah Montner Dixon" userId="d5b2ae9e-9213-4442-b7df-4db8cbe51e5d" providerId="ADAL" clId="{5B7A571F-3DA3-4866-A6C6-30FB32BE2E83}" dt="2025-01-03T17:25:00.796" v="5" actId="47"/>
        <pc:sldMkLst>
          <pc:docMk/>
          <pc:sldMk cId="450180875" sldId="2146846275"/>
        </pc:sldMkLst>
      </pc:sldChg>
      <pc:sldChg chg="delSp modSp mod">
        <pc:chgData name="Leah Montner Dixon" userId="d5b2ae9e-9213-4442-b7df-4db8cbe51e5d" providerId="ADAL" clId="{5B7A571F-3DA3-4866-A6C6-30FB32BE2E83}" dt="2025-01-03T17:25:34.718" v="34" actId="478"/>
        <pc:sldMkLst>
          <pc:docMk/>
          <pc:sldMk cId="308073531" sldId="2146846406"/>
        </pc:sldMkLst>
      </pc:sldChg>
      <pc:sldChg chg="del">
        <pc:chgData name="Leah Montner Dixon" userId="d5b2ae9e-9213-4442-b7df-4db8cbe51e5d" providerId="ADAL" clId="{5B7A571F-3DA3-4866-A6C6-30FB32BE2E83}" dt="2025-01-03T17:24:34.231" v="2" actId="47"/>
        <pc:sldMkLst>
          <pc:docMk/>
          <pc:sldMk cId="481757649" sldId="2146846429"/>
        </pc:sldMkLst>
      </pc:sldChg>
      <pc:sldChg chg="del">
        <pc:chgData name="Leah Montner Dixon" userId="d5b2ae9e-9213-4442-b7df-4db8cbe51e5d" providerId="ADAL" clId="{5B7A571F-3DA3-4866-A6C6-30FB32BE2E83}" dt="2025-01-03T17:24:34.231" v="2" actId="47"/>
        <pc:sldMkLst>
          <pc:docMk/>
          <pc:sldMk cId="1780295014" sldId="2146846430"/>
        </pc:sldMkLst>
      </pc:sldChg>
      <pc:sldChg chg="add">
        <pc:chgData name="Leah Montner Dixon" userId="d5b2ae9e-9213-4442-b7df-4db8cbe51e5d" providerId="ADAL" clId="{5B7A571F-3DA3-4866-A6C6-30FB32BE2E83}" dt="2025-01-03T17:26:27.732" v="35"/>
        <pc:sldMkLst>
          <pc:docMk/>
          <pc:sldMk cId="3253186171" sldId="2146846430"/>
        </pc:sldMkLst>
      </pc:sldChg>
      <pc:sldChg chg="del">
        <pc:chgData name="Leah Montner Dixon" userId="d5b2ae9e-9213-4442-b7df-4db8cbe51e5d" providerId="ADAL" clId="{5B7A571F-3DA3-4866-A6C6-30FB32BE2E83}" dt="2025-01-03T17:24:34.231" v="2" actId="47"/>
        <pc:sldMkLst>
          <pc:docMk/>
          <pc:sldMk cId="2667906237" sldId="2146846431"/>
        </pc:sldMkLst>
      </pc:sldChg>
      <pc:sldChg chg="add">
        <pc:chgData name="Leah Montner Dixon" userId="d5b2ae9e-9213-4442-b7df-4db8cbe51e5d" providerId="ADAL" clId="{5B7A571F-3DA3-4866-A6C6-30FB32BE2E83}" dt="2025-01-03T17:26:27.732" v="35"/>
        <pc:sldMkLst>
          <pc:docMk/>
          <pc:sldMk cId="4005668133" sldId="2146846431"/>
        </pc:sldMkLst>
      </pc:sldChg>
      <pc:sldChg chg="del">
        <pc:chgData name="Leah Montner Dixon" userId="d5b2ae9e-9213-4442-b7df-4db8cbe51e5d" providerId="ADAL" clId="{5B7A571F-3DA3-4866-A6C6-30FB32BE2E83}" dt="2025-01-03T17:24:34.231" v="2" actId="47"/>
        <pc:sldMkLst>
          <pc:docMk/>
          <pc:sldMk cId="1727583610" sldId="2146846432"/>
        </pc:sldMkLst>
      </pc:sldChg>
      <pc:sldChg chg="delSp del mod">
        <pc:chgData name="Leah Montner Dixon" userId="d5b2ae9e-9213-4442-b7df-4db8cbe51e5d" providerId="ADAL" clId="{5B7A571F-3DA3-4866-A6C6-30FB32BE2E83}" dt="2025-01-03T17:25:00.060" v="4" actId="47"/>
        <pc:sldMkLst>
          <pc:docMk/>
          <pc:sldMk cId="1313563137" sldId="2146846433"/>
        </pc:sldMkLst>
      </pc:sldChg>
      <pc:sldChg chg="modSp mod ord">
        <pc:chgData name="Leah Montner Dixon" userId="d5b2ae9e-9213-4442-b7df-4db8cbe51e5d" providerId="ADAL" clId="{5B7A571F-3DA3-4866-A6C6-30FB32BE2E83}" dt="2025-01-03T17:25:12.399" v="16"/>
        <pc:sldMkLst>
          <pc:docMk/>
          <pc:sldMk cId="1917947206" sldId="2146846434"/>
        </pc:sldMkLst>
        <pc:spChg chg="mod">
          <ac:chgData name="Leah Montner Dixon" userId="d5b2ae9e-9213-4442-b7df-4db8cbe51e5d" providerId="ADAL" clId="{5B7A571F-3DA3-4866-A6C6-30FB32BE2E83}" dt="2025-01-03T17:25:10.029" v="14" actId="20577"/>
          <ac:spMkLst>
            <pc:docMk/>
            <pc:sldMk cId="1917947206" sldId="2146846434"/>
            <ac:spMk id="6" creationId="{65121FEB-E7DA-6544-BD8E-06D2CB674FBA}"/>
          </ac:spMkLst>
        </pc:spChg>
      </pc:sldChg>
      <pc:sldChg chg="del">
        <pc:chgData name="Leah Montner Dixon" userId="d5b2ae9e-9213-4442-b7df-4db8cbe51e5d" providerId="ADAL" clId="{5B7A571F-3DA3-4866-A6C6-30FB32BE2E83}" dt="2025-01-03T17:24:34.231" v="2" actId="47"/>
        <pc:sldMkLst>
          <pc:docMk/>
          <pc:sldMk cId="3798816151" sldId="2146846434"/>
        </pc:sldMkLst>
      </pc:sldChg>
      <pc:sldChg chg="del">
        <pc:chgData name="Leah Montner Dixon" userId="d5b2ae9e-9213-4442-b7df-4db8cbe51e5d" providerId="ADAL" clId="{5B7A571F-3DA3-4866-A6C6-30FB32BE2E83}" dt="2025-01-03T17:24:34.231" v="2" actId="47"/>
        <pc:sldMkLst>
          <pc:docMk/>
          <pc:sldMk cId="2041425134" sldId="2146846435"/>
        </pc:sldMkLst>
      </pc:sldChg>
      <pc:sldChg chg="ord">
        <pc:chgData name="Leah Montner Dixon" userId="d5b2ae9e-9213-4442-b7df-4db8cbe51e5d" providerId="ADAL" clId="{5B7A571F-3DA3-4866-A6C6-30FB32BE2E83}" dt="2025-01-03T17:25:13.265" v="18"/>
        <pc:sldMkLst>
          <pc:docMk/>
          <pc:sldMk cId="3885261327" sldId="2146846435"/>
        </pc:sldMkLst>
      </pc:sldChg>
      <pc:sldChg chg="del">
        <pc:chgData name="Leah Montner Dixon" userId="d5b2ae9e-9213-4442-b7df-4db8cbe51e5d" providerId="ADAL" clId="{5B7A571F-3DA3-4866-A6C6-30FB32BE2E83}" dt="2025-01-03T17:24:34.231" v="2" actId="47"/>
        <pc:sldMkLst>
          <pc:docMk/>
          <pc:sldMk cId="1626851686" sldId="2146846436"/>
        </pc:sldMkLst>
      </pc:sldChg>
      <pc:sldChg chg="del">
        <pc:chgData name="Leah Montner Dixon" userId="d5b2ae9e-9213-4442-b7df-4db8cbe51e5d" providerId="ADAL" clId="{5B7A571F-3DA3-4866-A6C6-30FB32BE2E83}" dt="2025-01-03T17:24:34.231" v="2" actId="47"/>
        <pc:sldMkLst>
          <pc:docMk/>
          <pc:sldMk cId="3953800057" sldId="2146846437"/>
        </pc:sldMkLst>
      </pc:sldChg>
      <pc:sldChg chg="del">
        <pc:chgData name="Leah Montner Dixon" userId="d5b2ae9e-9213-4442-b7df-4db8cbe51e5d" providerId="ADAL" clId="{5B7A571F-3DA3-4866-A6C6-30FB32BE2E83}" dt="2025-01-03T17:24:34.231" v="2" actId="47"/>
        <pc:sldMkLst>
          <pc:docMk/>
          <pc:sldMk cId="1699364253" sldId="2146846438"/>
        </pc:sldMkLst>
      </pc:sldChg>
      <pc:sldChg chg="del">
        <pc:chgData name="Leah Montner Dixon" userId="d5b2ae9e-9213-4442-b7df-4db8cbe51e5d" providerId="ADAL" clId="{5B7A571F-3DA3-4866-A6C6-30FB32BE2E83}" dt="2025-01-03T17:24:34.231" v="2" actId="47"/>
        <pc:sldMkLst>
          <pc:docMk/>
          <pc:sldMk cId="844791883" sldId="2146846439"/>
        </pc:sldMkLst>
      </pc:sldChg>
      <pc:sldChg chg="add">
        <pc:chgData name="Leah Montner Dixon" userId="d5b2ae9e-9213-4442-b7df-4db8cbe51e5d" providerId="ADAL" clId="{5B7A571F-3DA3-4866-A6C6-30FB32BE2E83}" dt="2025-01-03T17:26:27.732" v="35"/>
        <pc:sldMkLst>
          <pc:docMk/>
          <pc:sldMk cId="1222188711" sldId="2146846450"/>
        </pc:sldMkLst>
      </pc:sldChg>
      <pc:sldChg chg="add">
        <pc:chgData name="Leah Montner Dixon" userId="d5b2ae9e-9213-4442-b7df-4db8cbe51e5d" providerId="ADAL" clId="{5B7A571F-3DA3-4866-A6C6-30FB32BE2E83}" dt="2025-01-07T17:55:35.609" v="36"/>
        <pc:sldMkLst>
          <pc:docMk/>
          <pc:sldMk cId="2266641954" sldId="2147376624"/>
        </pc:sldMkLst>
      </pc:sldChg>
      <pc:sldMasterChg chg="del delSldLayout">
        <pc:chgData name="Leah Montner Dixon" userId="d5b2ae9e-9213-4442-b7df-4db8cbe51e5d" providerId="ADAL" clId="{5B7A571F-3DA3-4866-A6C6-30FB32BE2E83}" dt="2025-01-03T17:24:34.231" v="2" actId="47"/>
        <pc:sldMasterMkLst>
          <pc:docMk/>
          <pc:sldMasterMk cId="4219744536" sldId="2147483685"/>
        </pc:sldMasterMkLst>
        <pc:sldLayoutChg chg="del">
          <pc:chgData name="Leah Montner Dixon" userId="d5b2ae9e-9213-4442-b7df-4db8cbe51e5d" providerId="ADAL" clId="{5B7A571F-3DA3-4866-A6C6-30FB32BE2E83}" dt="2025-01-03T17:24:34.231" v="2" actId="47"/>
          <pc:sldLayoutMkLst>
            <pc:docMk/>
            <pc:sldMasterMk cId="4219744536" sldId="2147483685"/>
            <pc:sldLayoutMk cId="1123504428" sldId="2147483686"/>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3469567709" sldId="2147483687"/>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2364694334" sldId="2147483688"/>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921617353" sldId="2147483689"/>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2889802050" sldId="2147483690"/>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216977423" sldId="2147483691"/>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839005739" sldId="2147483692"/>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3639887998" sldId="2147483693"/>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1097022550" sldId="2147483694"/>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2632157742" sldId="2147483695"/>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3281096088" sldId="2147483696"/>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1498576108" sldId="2147483697"/>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1957934733" sldId="2147483698"/>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1342552478" sldId="2147483699"/>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1891052204" sldId="2147483700"/>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4059918513" sldId="2147483701"/>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2274003949" sldId="2147483702"/>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1170263417" sldId="2147483703"/>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491726000" sldId="2147483704"/>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3230326999" sldId="2147483705"/>
          </pc:sldLayoutMkLst>
        </pc:sldLayoutChg>
        <pc:sldLayoutChg chg="del">
          <pc:chgData name="Leah Montner Dixon" userId="d5b2ae9e-9213-4442-b7df-4db8cbe51e5d" providerId="ADAL" clId="{5B7A571F-3DA3-4866-A6C6-30FB32BE2E83}" dt="2025-01-03T17:24:34.231" v="2" actId="47"/>
          <pc:sldLayoutMkLst>
            <pc:docMk/>
            <pc:sldMasterMk cId="4219744536" sldId="2147483685"/>
            <pc:sldLayoutMk cId="3372414958" sldId="2147483706"/>
          </pc:sldLayoutMkLst>
        </pc:sldLayoutChg>
      </pc:sldMasterChg>
      <pc:sldMasterChg chg="del delSldLayout">
        <pc:chgData name="Leah Montner Dixon" userId="d5b2ae9e-9213-4442-b7df-4db8cbe51e5d" providerId="ADAL" clId="{5B7A571F-3DA3-4866-A6C6-30FB32BE2E83}" dt="2025-01-03T17:24:34.231" v="2" actId="47"/>
        <pc:sldMasterMkLst>
          <pc:docMk/>
          <pc:sldMasterMk cId="1407902606" sldId="2147483707"/>
        </pc:sldMasterMkLst>
        <pc:sldLayoutChg chg="del">
          <pc:chgData name="Leah Montner Dixon" userId="d5b2ae9e-9213-4442-b7df-4db8cbe51e5d" providerId="ADAL" clId="{5B7A571F-3DA3-4866-A6C6-30FB32BE2E83}" dt="2025-01-03T17:24:34.231" v="2" actId="47"/>
          <pc:sldLayoutMkLst>
            <pc:docMk/>
            <pc:sldMasterMk cId="1407902606" sldId="2147483707"/>
            <pc:sldLayoutMk cId="36790839" sldId="2147483708"/>
          </pc:sldLayoutMkLst>
        </pc:sldLayoutChg>
        <pc:sldLayoutChg chg="del">
          <pc:chgData name="Leah Montner Dixon" userId="d5b2ae9e-9213-4442-b7df-4db8cbe51e5d" providerId="ADAL" clId="{5B7A571F-3DA3-4866-A6C6-30FB32BE2E83}" dt="2025-01-03T17:24:34.231" v="2" actId="47"/>
          <pc:sldLayoutMkLst>
            <pc:docMk/>
            <pc:sldMasterMk cId="1407902606" sldId="2147483707"/>
            <pc:sldLayoutMk cId="1882813301" sldId="2147483709"/>
          </pc:sldLayoutMkLst>
        </pc:sldLayoutChg>
        <pc:sldLayoutChg chg="del">
          <pc:chgData name="Leah Montner Dixon" userId="d5b2ae9e-9213-4442-b7df-4db8cbe51e5d" providerId="ADAL" clId="{5B7A571F-3DA3-4866-A6C6-30FB32BE2E83}" dt="2025-01-03T17:24:34.231" v="2" actId="47"/>
          <pc:sldLayoutMkLst>
            <pc:docMk/>
            <pc:sldMasterMk cId="1407902606" sldId="2147483707"/>
            <pc:sldLayoutMk cId="4087920869" sldId="2147483710"/>
          </pc:sldLayoutMkLst>
        </pc:sldLayoutChg>
        <pc:sldLayoutChg chg="del">
          <pc:chgData name="Leah Montner Dixon" userId="d5b2ae9e-9213-4442-b7df-4db8cbe51e5d" providerId="ADAL" clId="{5B7A571F-3DA3-4866-A6C6-30FB32BE2E83}" dt="2025-01-03T17:24:34.231" v="2" actId="47"/>
          <pc:sldLayoutMkLst>
            <pc:docMk/>
            <pc:sldMasterMk cId="1407902606" sldId="2147483707"/>
            <pc:sldLayoutMk cId="1837246488" sldId="2147483711"/>
          </pc:sldLayoutMkLst>
        </pc:sldLayoutChg>
        <pc:sldLayoutChg chg="del">
          <pc:chgData name="Leah Montner Dixon" userId="d5b2ae9e-9213-4442-b7df-4db8cbe51e5d" providerId="ADAL" clId="{5B7A571F-3DA3-4866-A6C6-30FB32BE2E83}" dt="2025-01-03T17:24:34.231" v="2" actId="47"/>
          <pc:sldLayoutMkLst>
            <pc:docMk/>
            <pc:sldMasterMk cId="1407902606" sldId="2147483707"/>
            <pc:sldLayoutMk cId="1364660725" sldId="2147483712"/>
          </pc:sldLayoutMkLst>
        </pc:sldLayoutChg>
        <pc:sldLayoutChg chg="del">
          <pc:chgData name="Leah Montner Dixon" userId="d5b2ae9e-9213-4442-b7df-4db8cbe51e5d" providerId="ADAL" clId="{5B7A571F-3DA3-4866-A6C6-30FB32BE2E83}" dt="2025-01-03T17:24:34.231" v="2" actId="47"/>
          <pc:sldLayoutMkLst>
            <pc:docMk/>
            <pc:sldMasterMk cId="1407902606" sldId="2147483707"/>
            <pc:sldLayoutMk cId="1028589597" sldId="2147483713"/>
          </pc:sldLayoutMkLst>
        </pc:sldLayoutChg>
        <pc:sldLayoutChg chg="del">
          <pc:chgData name="Leah Montner Dixon" userId="d5b2ae9e-9213-4442-b7df-4db8cbe51e5d" providerId="ADAL" clId="{5B7A571F-3DA3-4866-A6C6-30FB32BE2E83}" dt="2025-01-03T17:24:34.231" v="2" actId="47"/>
          <pc:sldLayoutMkLst>
            <pc:docMk/>
            <pc:sldMasterMk cId="1407902606" sldId="2147483707"/>
            <pc:sldLayoutMk cId="1996758886" sldId="2147483714"/>
          </pc:sldLayoutMkLst>
        </pc:sldLayoutChg>
        <pc:sldLayoutChg chg="del">
          <pc:chgData name="Leah Montner Dixon" userId="d5b2ae9e-9213-4442-b7df-4db8cbe51e5d" providerId="ADAL" clId="{5B7A571F-3DA3-4866-A6C6-30FB32BE2E83}" dt="2025-01-03T17:24:34.231" v="2" actId="47"/>
          <pc:sldLayoutMkLst>
            <pc:docMk/>
            <pc:sldMasterMk cId="1407902606" sldId="2147483707"/>
            <pc:sldLayoutMk cId="708763854" sldId="2147483715"/>
          </pc:sldLayoutMkLst>
        </pc:sldLayoutChg>
        <pc:sldLayoutChg chg="del">
          <pc:chgData name="Leah Montner Dixon" userId="d5b2ae9e-9213-4442-b7df-4db8cbe51e5d" providerId="ADAL" clId="{5B7A571F-3DA3-4866-A6C6-30FB32BE2E83}" dt="2025-01-03T17:24:34.231" v="2" actId="47"/>
          <pc:sldLayoutMkLst>
            <pc:docMk/>
            <pc:sldMasterMk cId="1407902606" sldId="2147483707"/>
            <pc:sldLayoutMk cId="2959602280" sldId="2147483716"/>
          </pc:sldLayoutMkLst>
        </pc:sldLayoutChg>
        <pc:sldLayoutChg chg="del">
          <pc:chgData name="Leah Montner Dixon" userId="d5b2ae9e-9213-4442-b7df-4db8cbe51e5d" providerId="ADAL" clId="{5B7A571F-3DA3-4866-A6C6-30FB32BE2E83}" dt="2025-01-03T17:24:34.231" v="2" actId="47"/>
          <pc:sldLayoutMkLst>
            <pc:docMk/>
            <pc:sldMasterMk cId="1407902606" sldId="2147483707"/>
            <pc:sldLayoutMk cId="3924914734" sldId="2147483717"/>
          </pc:sldLayoutMkLst>
        </pc:sldLayoutChg>
        <pc:sldLayoutChg chg="del">
          <pc:chgData name="Leah Montner Dixon" userId="d5b2ae9e-9213-4442-b7df-4db8cbe51e5d" providerId="ADAL" clId="{5B7A571F-3DA3-4866-A6C6-30FB32BE2E83}" dt="2025-01-03T17:24:34.231" v="2" actId="47"/>
          <pc:sldLayoutMkLst>
            <pc:docMk/>
            <pc:sldMasterMk cId="1407902606" sldId="2147483707"/>
            <pc:sldLayoutMk cId="2653831967" sldId="2147483718"/>
          </pc:sldLayoutMkLst>
        </pc:sldLayoutChg>
      </pc:sldMasterChg>
    </pc:docChg>
  </pc:docChgLst>
  <pc:docChgLst>
    <pc:chgData name="Karolina Guillen" userId="c1c08796-a0be-47c6-af52-5d31fd96ec50" providerId="ADAL" clId="{D3B4821D-A1CA-41CC-A1F2-C209C8A4A73A}"/>
    <pc:docChg chg="undo redo custSel addSld delSld modSld">
      <pc:chgData name="Karolina Guillen" userId="c1c08796-a0be-47c6-af52-5d31fd96ec50" providerId="ADAL" clId="{D3B4821D-A1CA-41CC-A1F2-C209C8A4A73A}" dt="2025-03-12T14:18:33.106" v="76" actId="14826"/>
      <pc:docMkLst>
        <pc:docMk/>
      </pc:docMkLst>
      <pc:sldChg chg="add del setBg">
        <pc:chgData name="Karolina Guillen" userId="c1c08796-a0be-47c6-af52-5d31fd96ec50" providerId="ADAL" clId="{D3B4821D-A1CA-41CC-A1F2-C209C8A4A73A}" dt="2025-03-12T14:18:13.821" v="73"/>
        <pc:sldMkLst>
          <pc:docMk/>
          <pc:sldMk cId="3197641557" sldId="2146846531"/>
        </pc:sldMkLst>
      </pc:sldChg>
      <pc:sldChg chg="addSp delSp modSp mod">
        <pc:chgData name="Karolina Guillen" userId="c1c08796-a0be-47c6-af52-5d31fd96ec50" providerId="ADAL" clId="{D3B4821D-A1CA-41CC-A1F2-C209C8A4A73A}" dt="2025-03-12T14:18:33.106" v="76" actId="14826"/>
        <pc:sldMkLst>
          <pc:docMk/>
          <pc:sldMk cId="3077152127" sldId="2147376628"/>
        </pc:sldMkLst>
      </pc:sldChg>
    </pc:docChg>
  </pc:docChgLst>
  <pc:docChgLst>
    <pc:chgData name="Leah Montner Dixon" userId="d5b2ae9e-9213-4442-b7df-4db8cbe51e5d" providerId="ADAL" clId="{5AF5EFA7-EB9A-4CDE-8E01-351884C56D11}"/>
    <pc:docChg chg="custSel modSld">
      <pc:chgData name="Leah Montner Dixon" userId="d5b2ae9e-9213-4442-b7df-4db8cbe51e5d" providerId="ADAL" clId="{5AF5EFA7-EB9A-4CDE-8E01-351884C56D11}" dt="2024-03-25T16:08:43.290" v="3" actId="14100"/>
      <pc:docMkLst>
        <pc:docMk/>
      </pc:docMkLst>
      <pc:sldChg chg="modSp mod">
        <pc:chgData name="Leah Montner Dixon" userId="d5b2ae9e-9213-4442-b7df-4db8cbe51e5d" providerId="ADAL" clId="{5AF5EFA7-EB9A-4CDE-8E01-351884C56D11}" dt="2024-03-19T17:16:28.385" v="1" actId="20577"/>
        <pc:sldMkLst>
          <pc:docMk/>
          <pc:sldMk cId="2667906237" sldId="2146846431"/>
        </pc:sldMkLst>
      </pc:sldChg>
      <pc:sldChg chg="modSp mod">
        <pc:chgData name="Leah Montner Dixon" userId="d5b2ae9e-9213-4442-b7df-4db8cbe51e5d" providerId="ADAL" clId="{5AF5EFA7-EB9A-4CDE-8E01-351884C56D11}" dt="2024-03-25T16:08:43.290" v="3" actId="14100"/>
        <pc:sldMkLst>
          <pc:docMk/>
          <pc:sldMk cId="1313563137" sldId="2146846433"/>
        </pc:sldMkLst>
      </pc:sldChg>
      <pc:sldChg chg="modSp mod">
        <pc:chgData name="Leah Montner Dixon" userId="d5b2ae9e-9213-4442-b7df-4db8cbe51e5d" providerId="ADAL" clId="{5AF5EFA7-EB9A-4CDE-8E01-351884C56D11}" dt="2024-03-19T17:14:16.791" v="0" actId="3626"/>
        <pc:sldMkLst>
          <pc:docMk/>
          <pc:sldMk cId="844791883" sldId="2146846439"/>
        </pc:sldMkLst>
      </pc:sldChg>
    </pc:docChg>
  </pc:docChgLst>
  <pc:docChgLst>
    <pc:chgData name="Jason Wiese" userId="4bff8d5b-7de6-4655-b397-69b0afc81113" providerId="ADAL" clId="{CC3C4897-E888-40E5-B356-9B4339AC3082}"/>
    <pc:docChg chg="undo custSel delSld modSld">
      <pc:chgData name="Jason Wiese" userId="4bff8d5b-7de6-4655-b397-69b0afc81113" providerId="ADAL" clId="{CC3C4897-E888-40E5-B356-9B4339AC3082}" dt="2025-03-18T17:22:24.521" v="2999" actId="14100"/>
      <pc:docMkLst>
        <pc:docMk/>
      </pc:docMkLst>
      <pc:sldChg chg="addSp delSp modSp mod">
        <pc:chgData name="Jason Wiese" userId="4bff8d5b-7de6-4655-b397-69b0afc81113" providerId="ADAL" clId="{CC3C4897-E888-40E5-B356-9B4339AC3082}" dt="2025-03-18T03:17:57.669" v="2998" actId="20577"/>
        <pc:sldMkLst>
          <pc:docMk/>
          <pc:sldMk cId="308073531" sldId="2146846406"/>
        </pc:sldMkLst>
        <pc:spChg chg="mod">
          <ac:chgData name="Jason Wiese" userId="4bff8d5b-7de6-4655-b397-69b0afc81113" providerId="ADAL" clId="{CC3C4897-E888-40E5-B356-9B4339AC3082}" dt="2025-03-18T03:17:57.669" v="2998" actId="20577"/>
          <ac:spMkLst>
            <pc:docMk/>
            <pc:sldMk cId="308073531" sldId="2146846406"/>
            <ac:spMk id="3" creationId="{60B02A5D-F26C-BADE-42DC-FB7A71D3E5C2}"/>
          </ac:spMkLst>
        </pc:spChg>
        <pc:spChg chg="add del mod">
          <ac:chgData name="Jason Wiese" userId="4bff8d5b-7de6-4655-b397-69b0afc81113" providerId="ADAL" clId="{CC3C4897-E888-40E5-B356-9B4339AC3082}" dt="2025-03-18T02:30:52.067" v="2754" actId="478"/>
          <ac:spMkLst>
            <pc:docMk/>
            <pc:sldMk cId="308073531" sldId="2146846406"/>
            <ac:spMk id="5" creationId="{DF952C19-BDDC-F16D-A543-F8EBA7D5D5EA}"/>
          </ac:spMkLst>
        </pc:spChg>
      </pc:sldChg>
      <pc:sldChg chg="addSp delSp modSp mod">
        <pc:chgData name="Jason Wiese" userId="4bff8d5b-7de6-4655-b397-69b0afc81113" providerId="ADAL" clId="{CC3C4897-E888-40E5-B356-9B4339AC3082}" dt="2025-03-18T03:04:36.616" v="2979" actId="403"/>
        <pc:sldMkLst>
          <pc:docMk/>
          <pc:sldMk cId="4177004617" sldId="2146846438"/>
        </pc:sldMkLst>
        <pc:spChg chg="add del mod">
          <ac:chgData name="Jason Wiese" userId="4bff8d5b-7de6-4655-b397-69b0afc81113" providerId="ADAL" clId="{CC3C4897-E888-40E5-B356-9B4339AC3082}" dt="2025-03-18T02:26:57.478" v="2463" actId="478"/>
          <ac:spMkLst>
            <pc:docMk/>
            <pc:sldMk cId="4177004617" sldId="2146846438"/>
            <ac:spMk id="3" creationId="{E18971E3-6DD6-1CCE-3085-B85984F4541C}"/>
          </ac:spMkLst>
        </pc:spChg>
        <pc:spChg chg="mod">
          <ac:chgData name="Jason Wiese" userId="4bff8d5b-7de6-4655-b397-69b0afc81113" providerId="ADAL" clId="{CC3C4897-E888-40E5-B356-9B4339AC3082}" dt="2025-03-18T03:04:36.616" v="2979" actId="403"/>
          <ac:spMkLst>
            <pc:docMk/>
            <pc:sldMk cId="4177004617" sldId="2146846438"/>
            <ac:spMk id="11" creationId="{8B0B83A6-5B61-9488-F012-F7E014D03D0A}"/>
          </ac:spMkLst>
        </pc:spChg>
        <pc:spChg chg="mod">
          <ac:chgData name="Jason Wiese" userId="4bff8d5b-7de6-4655-b397-69b0afc81113" providerId="ADAL" clId="{CC3C4897-E888-40E5-B356-9B4339AC3082}" dt="2025-03-18T02:27:14.282" v="2465" actId="207"/>
          <ac:spMkLst>
            <pc:docMk/>
            <pc:sldMk cId="4177004617" sldId="2146846438"/>
            <ac:spMk id="21" creationId="{319C98B4-D11B-DD7E-2A58-88E06824B6E5}"/>
          </ac:spMkLst>
        </pc:spChg>
        <pc:spChg chg="mod">
          <ac:chgData name="Jason Wiese" userId="4bff8d5b-7de6-4655-b397-69b0afc81113" providerId="ADAL" clId="{CC3C4897-E888-40E5-B356-9B4339AC3082}" dt="2025-03-18T02:51:30.702" v="2884" actId="14100"/>
          <ac:spMkLst>
            <pc:docMk/>
            <pc:sldMk cId="4177004617" sldId="2146846438"/>
            <ac:spMk id="22" creationId="{5D2F1784-6F15-2C7C-0ADF-738CA4E4126A}"/>
          </ac:spMkLst>
        </pc:spChg>
        <pc:spChg chg="mod">
          <ac:chgData name="Jason Wiese" userId="4bff8d5b-7de6-4655-b397-69b0afc81113" providerId="ADAL" clId="{CC3C4897-E888-40E5-B356-9B4339AC3082}" dt="2025-03-18T02:53:56.224" v="2903" actId="20577"/>
          <ac:spMkLst>
            <pc:docMk/>
            <pc:sldMk cId="4177004617" sldId="2146846438"/>
            <ac:spMk id="33" creationId="{394AA026-E393-82E8-24AF-EFA83AA1F7CC}"/>
          </ac:spMkLst>
        </pc:spChg>
      </pc:sldChg>
      <pc:sldChg chg="addSp delSp modSp mod">
        <pc:chgData name="Jason Wiese" userId="4bff8d5b-7de6-4655-b397-69b0afc81113" providerId="ADAL" clId="{CC3C4897-E888-40E5-B356-9B4339AC3082}" dt="2025-03-18T02:13:10.186" v="1617" actId="478"/>
        <pc:sldMkLst>
          <pc:docMk/>
          <pc:sldMk cId="2710154076" sldId="2146846445"/>
        </pc:sldMkLst>
        <pc:spChg chg="add del mod">
          <ac:chgData name="Jason Wiese" userId="4bff8d5b-7de6-4655-b397-69b0afc81113" providerId="ADAL" clId="{CC3C4897-E888-40E5-B356-9B4339AC3082}" dt="2025-03-18T02:13:10.186" v="1617" actId="478"/>
          <ac:spMkLst>
            <pc:docMk/>
            <pc:sldMk cId="2710154076" sldId="2146846445"/>
            <ac:spMk id="4" creationId="{49438FAE-CAF2-9EB1-36DB-7EE27CAF516D}"/>
          </ac:spMkLst>
        </pc:spChg>
        <pc:spChg chg="mod">
          <ac:chgData name="Jason Wiese" userId="4bff8d5b-7de6-4655-b397-69b0afc81113" providerId="ADAL" clId="{CC3C4897-E888-40E5-B356-9B4339AC3082}" dt="2025-03-18T02:13:05.416" v="1616" actId="20577"/>
          <ac:spMkLst>
            <pc:docMk/>
            <pc:sldMk cId="2710154076" sldId="2146846445"/>
            <ac:spMk id="6" creationId="{9B75949C-0F69-6B07-1205-5FF6CF8BAFE5}"/>
          </ac:spMkLst>
        </pc:spChg>
        <pc:spChg chg="mod">
          <ac:chgData name="Jason Wiese" userId="4bff8d5b-7de6-4655-b397-69b0afc81113" providerId="ADAL" clId="{CC3C4897-E888-40E5-B356-9B4339AC3082}" dt="2025-03-18T02:09:31.939" v="1369" actId="1035"/>
          <ac:spMkLst>
            <pc:docMk/>
            <pc:sldMk cId="2710154076" sldId="2146846445"/>
            <ac:spMk id="16" creationId="{A68ACFD2-5586-C733-623F-EF84702F5E83}"/>
          </ac:spMkLst>
        </pc:spChg>
        <pc:spChg chg="mod">
          <ac:chgData name="Jason Wiese" userId="4bff8d5b-7de6-4655-b397-69b0afc81113" providerId="ADAL" clId="{CC3C4897-E888-40E5-B356-9B4339AC3082}" dt="2025-03-18T02:09:38.155" v="1379" actId="1035"/>
          <ac:spMkLst>
            <pc:docMk/>
            <pc:sldMk cId="2710154076" sldId="2146846445"/>
            <ac:spMk id="50" creationId="{23336B95-C759-F385-B565-2E1A872E5575}"/>
          </ac:spMkLst>
        </pc:spChg>
        <pc:spChg chg="mod">
          <ac:chgData name="Jason Wiese" userId="4bff8d5b-7de6-4655-b397-69b0afc81113" providerId="ADAL" clId="{CC3C4897-E888-40E5-B356-9B4339AC3082}" dt="2025-03-18T02:10:44.187" v="1413" actId="1035"/>
          <ac:spMkLst>
            <pc:docMk/>
            <pc:sldMk cId="2710154076" sldId="2146846445"/>
            <ac:spMk id="51" creationId="{CACF7446-71A7-8737-9C30-2A1491A4F267}"/>
          </ac:spMkLst>
        </pc:spChg>
        <pc:spChg chg="mod">
          <ac:chgData name="Jason Wiese" userId="4bff8d5b-7de6-4655-b397-69b0afc81113" providerId="ADAL" clId="{CC3C4897-E888-40E5-B356-9B4339AC3082}" dt="2025-03-18T02:10:40.178" v="1410" actId="1076"/>
          <ac:spMkLst>
            <pc:docMk/>
            <pc:sldMk cId="2710154076" sldId="2146846445"/>
            <ac:spMk id="52" creationId="{C0ED2A61-5211-CCA5-DB24-7A3E40B04105}"/>
          </ac:spMkLst>
        </pc:spChg>
        <pc:spChg chg="mod">
          <ac:chgData name="Jason Wiese" userId="4bff8d5b-7de6-4655-b397-69b0afc81113" providerId="ADAL" clId="{CC3C4897-E888-40E5-B356-9B4339AC3082}" dt="2025-03-18T02:10:37.637" v="1409" actId="14100"/>
          <ac:spMkLst>
            <pc:docMk/>
            <pc:sldMk cId="2710154076" sldId="2146846445"/>
            <ac:spMk id="53" creationId="{A076AFD7-8C43-58EC-BD82-A49FCFA2F5AB}"/>
          </ac:spMkLst>
        </pc:spChg>
        <pc:spChg chg="mod">
          <ac:chgData name="Jason Wiese" userId="4bff8d5b-7de6-4655-b397-69b0afc81113" providerId="ADAL" clId="{CC3C4897-E888-40E5-B356-9B4339AC3082}" dt="2025-03-18T02:09:56.297" v="1396" actId="1035"/>
          <ac:spMkLst>
            <pc:docMk/>
            <pc:sldMk cId="2710154076" sldId="2146846445"/>
            <ac:spMk id="54" creationId="{B78C0307-C655-0169-CD21-78F05C559D0D}"/>
          </ac:spMkLst>
        </pc:spChg>
        <pc:spChg chg="mod">
          <ac:chgData name="Jason Wiese" userId="4bff8d5b-7de6-4655-b397-69b0afc81113" providerId="ADAL" clId="{CC3C4897-E888-40E5-B356-9B4339AC3082}" dt="2025-03-18T02:10:28.500" v="1407" actId="1076"/>
          <ac:spMkLst>
            <pc:docMk/>
            <pc:sldMk cId="2710154076" sldId="2146846445"/>
            <ac:spMk id="55" creationId="{B2DFAE68-E2BA-AFA9-7321-C5EE3022D6D5}"/>
          </ac:spMkLst>
        </pc:spChg>
        <pc:graphicFrameChg chg="mod">
          <ac:chgData name="Jason Wiese" userId="4bff8d5b-7de6-4655-b397-69b0afc81113" providerId="ADAL" clId="{CC3C4897-E888-40E5-B356-9B4339AC3082}" dt="2025-03-18T02:09:34.617" v="1370" actId="14100"/>
          <ac:graphicFrameMkLst>
            <pc:docMk/>
            <pc:sldMk cId="2710154076" sldId="2146846445"/>
            <ac:graphicFrameMk id="49" creationId="{1987DF83-CB64-77D1-99C2-85CE3B31C214}"/>
          </ac:graphicFrameMkLst>
        </pc:graphicFrameChg>
      </pc:sldChg>
      <pc:sldChg chg="del">
        <pc:chgData name="Jason Wiese" userId="4bff8d5b-7de6-4655-b397-69b0afc81113" providerId="ADAL" clId="{CC3C4897-E888-40E5-B356-9B4339AC3082}" dt="2025-03-18T02:07:26.281" v="1352" actId="47"/>
        <pc:sldMkLst>
          <pc:docMk/>
          <pc:sldMk cId="3171160299" sldId="2146846690"/>
        </pc:sldMkLst>
      </pc:sldChg>
      <pc:sldChg chg="addSp delSp modSp mod">
        <pc:chgData name="Jason Wiese" userId="4bff8d5b-7de6-4655-b397-69b0afc81113" providerId="ADAL" clId="{CC3C4897-E888-40E5-B356-9B4339AC3082}" dt="2025-03-18T03:17:32.359" v="2982" actId="1076"/>
        <pc:sldMkLst>
          <pc:docMk/>
          <pc:sldMk cId="2903176186" sldId="2147376400"/>
        </pc:sldMkLst>
        <pc:spChg chg="mod">
          <ac:chgData name="Jason Wiese" userId="4bff8d5b-7de6-4655-b397-69b0afc81113" providerId="ADAL" clId="{CC3C4897-E888-40E5-B356-9B4339AC3082}" dt="2025-03-18T03:17:32.359" v="2982" actId="1076"/>
          <ac:spMkLst>
            <pc:docMk/>
            <pc:sldMk cId="2903176186" sldId="2147376400"/>
            <ac:spMk id="10" creationId="{8785D21E-EF78-2DBB-4318-36DF3B5E1100}"/>
          </ac:spMkLst>
        </pc:spChg>
        <pc:spChg chg="mod">
          <ac:chgData name="Jason Wiese" userId="4bff8d5b-7de6-4655-b397-69b0afc81113" providerId="ADAL" clId="{CC3C4897-E888-40E5-B356-9B4339AC3082}" dt="2025-03-18T02:00:39.217" v="837" actId="20577"/>
          <ac:spMkLst>
            <pc:docMk/>
            <pc:sldMk cId="2903176186" sldId="2147376400"/>
            <ac:spMk id="28" creationId="{EEE12613-89CA-9828-3194-DAA7873019D2}"/>
          </ac:spMkLst>
        </pc:spChg>
        <pc:spChg chg="add del mod">
          <ac:chgData name="Jason Wiese" userId="4bff8d5b-7de6-4655-b397-69b0afc81113" providerId="ADAL" clId="{CC3C4897-E888-40E5-B356-9B4339AC3082}" dt="2025-03-18T02:00:44.247" v="838" actId="478"/>
          <ac:spMkLst>
            <pc:docMk/>
            <pc:sldMk cId="2903176186" sldId="2147376400"/>
            <ac:spMk id="36" creationId="{655E726D-75FA-B59D-C047-A4C45B4C3B79}"/>
          </ac:spMkLst>
        </pc:spChg>
      </pc:sldChg>
      <pc:sldChg chg="modSp mod">
        <pc:chgData name="Jason Wiese" userId="4bff8d5b-7de6-4655-b397-69b0afc81113" providerId="ADAL" clId="{CC3C4897-E888-40E5-B356-9B4339AC3082}" dt="2025-03-18T03:00:17.869" v="2974" actId="1035"/>
        <pc:sldMkLst>
          <pc:docMk/>
          <pc:sldMk cId="1407784343" sldId="2147376626"/>
        </pc:sldMkLst>
        <pc:spChg chg="mod">
          <ac:chgData name="Jason Wiese" userId="4bff8d5b-7de6-4655-b397-69b0afc81113" providerId="ADAL" clId="{CC3C4897-E888-40E5-B356-9B4339AC3082}" dt="2025-03-18T02:56:07.960" v="2928" actId="20577"/>
          <ac:spMkLst>
            <pc:docMk/>
            <pc:sldMk cId="1407784343" sldId="2147376626"/>
            <ac:spMk id="5" creationId="{D11B732C-48E4-C027-AD82-6496428DB311}"/>
          </ac:spMkLst>
        </pc:spChg>
        <pc:spChg chg="mod">
          <ac:chgData name="Jason Wiese" userId="4bff8d5b-7de6-4655-b397-69b0afc81113" providerId="ADAL" clId="{CC3C4897-E888-40E5-B356-9B4339AC3082}" dt="2025-03-18T01:51:26.298" v="419" actId="115"/>
          <ac:spMkLst>
            <pc:docMk/>
            <pc:sldMk cId="1407784343" sldId="2147376626"/>
            <ac:spMk id="15" creationId="{B0CA8369-22D6-5955-4CFF-5DA11334A22B}"/>
          </ac:spMkLst>
        </pc:spChg>
        <pc:spChg chg="mod">
          <ac:chgData name="Jason Wiese" userId="4bff8d5b-7de6-4655-b397-69b0afc81113" providerId="ADAL" clId="{CC3C4897-E888-40E5-B356-9B4339AC3082}" dt="2025-03-18T03:00:17.869" v="2974" actId="1035"/>
          <ac:spMkLst>
            <pc:docMk/>
            <pc:sldMk cId="1407784343" sldId="2147376626"/>
            <ac:spMk id="26" creationId="{E1EFE329-1D87-F683-88D6-34715337460B}"/>
          </ac:spMkLst>
        </pc:spChg>
        <pc:spChg chg="mod">
          <ac:chgData name="Jason Wiese" userId="4bff8d5b-7de6-4655-b397-69b0afc81113" providerId="ADAL" clId="{CC3C4897-E888-40E5-B356-9B4339AC3082}" dt="2025-03-18T02:59:34.824" v="2968" actId="1035"/>
          <ac:spMkLst>
            <pc:docMk/>
            <pc:sldMk cId="1407784343" sldId="2147376626"/>
            <ac:spMk id="28" creationId="{4AE91834-181B-78BF-D17A-B1C08FF8A64F}"/>
          </ac:spMkLst>
        </pc:spChg>
        <pc:spChg chg="mod">
          <ac:chgData name="Jason Wiese" userId="4bff8d5b-7de6-4655-b397-69b0afc81113" providerId="ADAL" clId="{CC3C4897-E888-40E5-B356-9B4339AC3082}" dt="2025-03-18T02:59:34.824" v="2968" actId="1035"/>
          <ac:spMkLst>
            <pc:docMk/>
            <pc:sldMk cId="1407784343" sldId="2147376626"/>
            <ac:spMk id="29" creationId="{F50ADB48-6511-25C0-2C55-81D16D1C41A1}"/>
          </ac:spMkLst>
        </pc:spChg>
        <pc:spChg chg="mod">
          <ac:chgData name="Jason Wiese" userId="4bff8d5b-7de6-4655-b397-69b0afc81113" providerId="ADAL" clId="{CC3C4897-E888-40E5-B356-9B4339AC3082}" dt="2025-03-18T02:59:34.824" v="2968" actId="1035"/>
          <ac:spMkLst>
            <pc:docMk/>
            <pc:sldMk cId="1407784343" sldId="2147376626"/>
            <ac:spMk id="30" creationId="{0C6E963D-9FF2-EBE0-63C7-C6271238BF54}"/>
          </ac:spMkLst>
        </pc:spChg>
        <pc:spChg chg="mod">
          <ac:chgData name="Jason Wiese" userId="4bff8d5b-7de6-4655-b397-69b0afc81113" providerId="ADAL" clId="{CC3C4897-E888-40E5-B356-9B4339AC3082}" dt="2025-03-18T02:59:34.824" v="2968" actId="1035"/>
          <ac:spMkLst>
            <pc:docMk/>
            <pc:sldMk cId="1407784343" sldId="2147376626"/>
            <ac:spMk id="31" creationId="{FF3AF5F5-8D73-3D34-6481-3350D322FD06}"/>
          </ac:spMkLst>
        </pc:spChg>
        <pc:spChg chg="mod">
          <ac:chgData name="Jason Wiese" userId="4bff8d5b-7de6-4655-b397-69b0afc81113" providerId="ADAL" clId="{CC3C4897-E888-40E5-B356-9B4339AC3082}" dt="2025-03-18T02:59:34.824" v="2968" actId="1035"/>
          <ac:spMkLst>
            <pc:docMk/>
            <pc:sldMk cId="1407784343" sldId="2147376626"/>
            <ac:spMk id="32" creationId="{74DBCB19-782E-9382-865B-D28F1E8F8930}"/>
          </ac:spMkLst>
        </pc:spChg>
        <pc:spChg chg="mod">
          <ac:chgData name="Jason Wiese" userId="4bff8d5b-7de6-4655-b397-69b0afc81113" providerId="ADAL" clId="{CC3C4897-E888-40E5-B356-9B4339AC3082}" dt="2025-03-18T02:59:34.824" v="2968" actId="1035"/>
          <ac:spMkLst>
            <pc:docMk/>
            <pc:sldMk cId="1407784343" sldId="2147376626"/>
            <ac:spMk id="33" creationId="{5788B79D-9EFC-9691-F96D-09D1EA399B03}"/>
          </ac:spMkLst>
        </pc:spChg>
      </pc:sldChg>
      <pc:sldChg chg="modSp mod">
        <pc:chgData name="Jason Wiese" userId="4bff8d5b-7de6-4655-b397-69b0afc81113" providerId="ADAL" clId="{CC3C4897-E888-40E5-B356-9B4339AC3082}" dt="2025-03-18T01:58:50.647" v="771" actId="20577"/>
        <pc:sldMkLst>
          <pc:docMk/>
          <pc:sldMk cId="39372574" sldId="2147376633"/>
        </pc:sldMkLst>
        <pc:spChg chg="mod">
          <ac:chgData name="Jason Wiese" userId="4bff8d5b-7de6-4655-b397-69b0afc81113" providerId="ADAL" clId="{CC3C4897-E888-40E5-B356-9B4339AC3082}" dt="2025-03-18T01:58:50.647" v="771" actId="20577"/>
          <ac:spMkLst>
            <pc:docMk/>
            <pc:sldMk cId="39372574" sldId="2147376633"/>
            <ac:spMk id="5" creationId="{9D93E0E4-0DF8-2B91-093F-596A6B61FBF7}"/>
          </ac:spMkLst>
        </pc:spChg>
        <pc:spChg chg="mod">
          <ac:chgData name="Jason Wiese" userId="4bff8d5b-7de6-4655-b397-69b0afc81113" providerId="ADAL" clId="{CC3C4897-E888-40E5-B356-9B4339AC3082}" dt="2025-03-18T01:49:44.668" v="389" actId="207"/>
          <ac:spMkLst>
            <pc:docMk/>
            <pc:sldMk cId="39372574" sldId="2147376633"/>
            <ac:spMk id="9" creationId="{263C37C5-236A-7690-0410-EE881DD61B03}"/>
          </ac:spMkLst>
        </pc:spChg>
        <pc:spChg chg="mod">
          <ac:chgData name="Jason Wiese" userId="4bff8d5b-7de6-4655-b397-69b0afc81113" providerId="ADAL" clId="{CC3C4897-E888-40E5-B356-9B4339AC3082}" dt="2025-03-18T01:49:44.668" v="389" actId="207"/>
          <ac:spMkLst>
            <pc:docMk/>
            <pc:sldMk cId="39372574" sldId="2147376633"/>
            <ac:spMk id="12" creationId="{3440770B-8918-D299-7842-0B8C038C6C0B}"/>
          </ac:spMkLst>
        </pc:spChg>
        <pc:spChg chg="mod">
          <ac:chgData name="Jason Wiese" userId="4bff8d5b-7de6-4655-b397-69b0afc81113" providerId="ADAL" clId="{CC3C4897-E888-40E5-B356-9B4339AC3082}" dt="2025-03-18T01:49:44.668" v="389" actId="207"/>
          <ac:spMkLst>
            <pc:docMk/>
            <pc:sldMk cId="39372574" sldId="2147376633"/>
            <ac:spMk id="13" creationId="{179E9731-5699-3BA5-3B3E-638DCAE6791B}"/>
          </ac:spMkLst>
        </pc:spChg>
        <pc:spChg chg="mod">
          <ac:chgData name="Jason Wiese" userId="4bff8d5b-7de6-4655-b397-69b0afc81113" providerId="ADAL" clId="{CC3C4897-E888-40E5-B356-9B4339AC3082}" dt="2025-03-18T01:49:44.668" v="389" actId="207"/>
          <ac:spMkLst>
            <pc:docMk/>
            <pc:sldMk cId="39372574" sldId="2147376633"/>
            <ac:spMk id="14" creationId="{FC4611A4-55C4-013A-768E-9F8642367E74}"/>
          </ac:spMkLst>
        </pc:spChg>
        <pc:spChg chg="mod">
          <ac:chgData name="Jason Wiese" userId="4bff8d5b-7de6-4655-b397-69b0afc81113" providerId="ADAL" clId="{CC3C4897-E888-40E5-B356-9B4339AC3082}" dt="2025-03-18T01:49:52.094" v="390" actId="207"/>
          <ac:spMkLst>
            <pc:docMk/>
            <pc:sldMk cId="39372574" sldId="2147376633"/>
            <ac:spMk id="16" creationId="{2D4E2585-F0F3-75F4-FF84-1A0EBCCDD5E0}"/>
          </ac:spMkLst>
        </pc:spChg>
        <pc:spChg chg="mod">
          <ac:chgData name="Jason Wiese" userId="4bff8d5b-7de6-4655-b397-69b0afc81113" providerId="ADAL" clId="{CC3C4897-E888-40E5-B356-9B4339AC3082}" dt="2025-03-18T01:50:45.003" v="404" actId="1035"/>
          <ac:spMkLst>
            <pc:docMk/>
            <pc:sldMk cId="39372574" sldId="2147376633"/>
            <ac:spMk id="17" creationId="{DEFCD8D2-91A9-765E-99AB-634A574FC73B}"/>
          </ac:spMkLst>
        </pc:spChg>
        <pc:spChg chg="mod">
          <ac:chgData name="Jason Wiese" userId="4bff8d5b-7de6-4655-b397-69b0afc81113" providerId="ADAL" clId="{CC3C4897-E888-40E5-B356-9B4339AC3082}" dt="2025-03-18T01:58:03.282" v="749" actId="20577"/>
          <ac:spMkLst>
            <pc:docMk/>
            <pc:sldMk cId="39372574" sldId="2147376633"/>
            <ac:spMk id="19" creationId="{D1DC119D-9B08-671A-EA08-70F1775EA294}"/>
          </ac:spMkLst>
        </pc:spChg>
        <pc:spChg chg="mod">
          <ac:chgData name="Jason Wiese" userId="4bff8d5b-7de6-4655-b397-69b0afc81113" providerId="ADAL" clId="{CC3C4897-E888-40E5-B356-9B4339AC3082}" dt="2025-03-18T01:49:52.094" v="390" actId="207"/>
          <ac:spMkLst>
            <pc:docMk/>
            <pc:sldMk cId="39372574" sldId="2147376633"/>
            <ac:spMk id="21" creationId="{E30F756E-D30C-72F4-ED12-ED04FA1CA71A}"/>
          </ac:spMkLst>
        </pc:spChg>
        <pc:spChg chg="mod">
          <ac:chgData name="Jason Wiese" userId="4bff8d5b-7de6-4655-b397-69b0afc81113" providerId="ADAL" clId="{CC3C4897-E888-40E5-B356-9B4339AC3082}" dt="2025-03-18T01:49:52.094" v="390" actId="207"/>
          <ac:spMkLst>
            <pc:docMk/>
            <pc:sldMk cId="39372574" sldId="2147376633"/>
            <ac:spMk id="23" creationId="{C0651465-ECBD-D14D-F744-FE9A80C3D943}"/>
          </ac:spMkLst>
        </pc:spChg>
        <pc:picChg chg="mod">
          <ac:chgData name="Jason Wiese" userId="4bff8d5b-7de6-4655-b397-69b0afc81113" providerId="ADAL" clId="{CC3C4897-E888-40E5-B356-9B4339AC3082}" dt="2025-03-18T01:50:50.671" v="418" actId="1035"/>
          <ac:picMkLst>
            <pc:docMk/>
            <pc:sldMk cId="39372574" sldId="2147376633"/>
            <ac:picMk id="1026" creationId="{02A50AC3-77C5-7106-2DA8-667038B5ECEB}"/>
          </ac:picMkLst>
        </pc:picChg>
      </pc:sldChg>
      <pc:sldChg chg="modSp mod">
        <pc:chgData name="Jason Wiese" userId="4bff8d5b-7de6-4655-b397-69b0afc81113" providerId="ADAL" clId="{CC3C4897-E888-40E5-B356-9B4339AC3082}" dt="2025-03-18T02:51:11.045" v="2883" actId="14100"/>
        <pc:sldMkLst>
          <pc:docMk/>
          <pc:sldMk cId="4022591568" sldId="2147376635"/>
        </pc:sldMkLst>
        <pc:spChg chg="mod">
          <ac:chgData name="Jason Wiese" userId="4bff8d5b-7de6-4655-b397-69b0afc81113" providerId="ADAL" clId="{CC3C4897-E888-40E5-B356-9B4339AC3082}" dt="2025-03-18T02:51:11.045" v="2883" actId="14100"/>
          <ac:spMkLst>
            <pc:docMk/>
            <pc:sldMk cId="4022591568" sldId="2147376635"/>
            <ac:spMk id="3" creationId="{0A0FC334-8549-A1E9-7C83-B1002A4D1F60}"/>
          </ac:spMkLst>
        </pc:spChg>
      </pc:sldChg>
      <pc:sldChg chg="modSp mod">
        <pc:chgData name="Jason Wiese" userId="4bff8d5b-7de6-4655-b397-69b0afc81113" providerId="ADAL" clId="{CC3C4897-E888-40E5-B356-9B4339AC3082}" dt="2025-03-18T17:22:24.521" v="2999" actId="14100"/>
        <pc:sldMkLst>
          <pc:docMk/>
          <pc:sldMk cId="786107219" sldId="2147376637"/>
        </pc:sldMkLst>
        <pc:spChg chg="mod">
          <ac:chgData name="Jason Wiese" userId="4bff8d5b-7de6-4655-b397-69b0afc81113" providerId="ADAL" clId="{CC3C4897-E888-40E5-B356-9B4339AC3082}" dt="2025-03-18T01:47:37.436" v="343" actId="1035"/>
          <ac:spMkLst>
            <pc:docMk/>
            <pc:sldMk cId="786107219" sldId="2147376637"/>
            <ac:spMk id="2" creationId="{6F621F56-2804-2003-E5B3-28DE8E63B295}"/>
          </ac:spMkLst>
        </pc:spChg>
        <pc:spChg chg="mod">
          <ac:chgData name="Jason Wiese" userId="4bff8d5b-7de6-4655-b397-69b0afc81113" providerId="ADAL" clId="{CC3C4897-E888-40E5-B356-9B4339AC3082}" dt="2025-03-18T01:47:37.436" v="343" actId="1035"/>
          <ac:spMkLst>
            <pc:docMk/>
            <pc:sldMk cId="786107219" sldId="2147376637"/>
            <ac:spMk id="3" creationId="{24E879BA-2EA5-865B-F48C-6910207F8BE4}"/>
          </ac:spMkLst>
        </pc:spChg>
        <pc:spChg chg="mod">
          <ac:chgData name="Jason Wiese" userId="4bff8d5b-7de6-4655-b397-69b0afc81113" providerId="ADAL" clId="{CC3C4897-E888-40E5-B356-9B4339AC3082}" dt="2025-03-18T01:47:37.436" v="343" actId="1035"/>
          <ac:spMkLst>
            <pc:docMk/>
            <pc:sldMk cId="786107219" sldId="2147376637"/>
            <ac:spMk id="4" creationId="{E58F8411-33CA-1C9B-DA28-FDE34F7549BE}"/>
          </ac:spMkLst>
        </pc:spChg>
        <pc:spChg chg="mod">
          <ac:chgData name="Jason Wiese" userId="4bff8d5b-7de6-4655-b397-69b0afc81113" providerId="ADAL" clId="{CC3C4897-E888-40E5-B356-9B4339AC3082}" dt="2025-03-18T17:22:24.521" v="2999" actId="14100"/>
          <ac:spMkLst>
            <pc:docMk/>
            <pc:sldMk cId="786107219" sldId="2147376637"/>
            <ac:spMk id="5" creationId="{A0747B8D-5A28-7981-A2AF-2DF6D62FAEDA}"/>
          </ac:spMkLst>
        </pc:spChg>
      </pc:sldChg>
      <pc:sldChg chg="modSp mod">
        <pc:chgData name="Jason Wiese" userId="4bff8d5b-7de6-4655-b397-69b0afc81113" providerId="ADAL" clId="{CC3C4897-E888-40E5-B356-9B4339AC3082}" dt="2025-03-18T02:58:55.599" v="2940" actId="14100"/>
        <pc:sldMkLst>
          <pc:docMk/>
          <pc:sldMk cId="1155155519" sldId="2147376638"/>
        </pc:sldMkLst>
        <pc:spChg chg="mod">
          <ac:chgData name="Jason Wiese" userId="4bff8d5b-7de6-4655-b397-69b0afc81113" providerId="ADAL" clId="{CC3C4897-E888-40E5-B356-9B4339AC3082}" dt="2025-03-18T01:39:37.834" v="0" actId="207"/>
          <ac:spMkLst>
            <pc:docMk/>
            <pc:sldMk cId="1155155519" sldId="2147376638"/>
            <ac:spMk id="2" creationId="{C72D2B80-3D35-6290-EDC6-FE1F887325CD}"/>
          </ac:spMkLst>
        </pc:spChg>
        <pc:spChg chg="mod">
          <ac:chgData name="Jason Wiese" userId="4bff8d5b-7de6-4655-b397-69b0afc81113" providerId="ADAL" clId="{CC3C4897-E888-40E5-B356-9B4339AC3082}" dt="2025-03-18T01:39:48.486" v="2" actId="207"/>
          <ac:spMkLst>
            <pc:docMk/>
            <pc:sldMk cId="1155155519" sldId="2147376638"/>
            <ac:spMk id="3" creationId="{A68B6FC2-B9FD-0419-7FFA-EC93935ECE96}"/>
          </ac:spMkLst>
        </pc:spChg>
        <pc:spChg chg="mod">
          <ac:chgData name="Jason Wiese" userId="4bff8d5b-7de6-4655-b397-69b0afc81113" providerId="ADAL" clId="{CC3C4897-E888-40E5-B356-9B4339AC3082}" dt="2025-03-18T02:58:55.599" v="2940" actId="14100"/>
          <ac:spMkLst>
            <pc:docMk/>
            <pc:sldMk cId="1155155519" sldId="2147376638"/>
            <ac:spMk id="5" creationId="{1B551CFE-DC8A-CD5E-1147-88D172058704}"/>
          </ac:spMkLst>
        </pc:spChg>
        <pc:spChg chg="mod">
          <ac:chgData name="Jason Wiese" userId="4bff8d5b-7de6-4655-b397-69b0afc81113" providerId="ADAL" clId="{CC3C4897-E888-40E5-B356-9B4339AC3082}" dt="2025-03-18T01:43:43.289" v="65" actId="1076"/>
          <ac:spMkLst>
            <pc:docMk/>
            <pc:sldMk cId="1155155519" sldId="2147376638"/>
            <ac:spMk id="6" creationId="{85920108-5B6F-32E0-CCDD-901F63B85333}"/>
          </ac:spMkLst>
        </pc:spChg>
        <pc:spChg chg="mod">
          <ac:chgData name="Jason Wiese" userId="4bff8d5b-7de6-4655-b397-69b0afc81113" providerId="ADAL" clId="{CC3C4897-E888-40E5-B356-9B4339AC3082}" dt="2025-03-18T01:42:25.504" v="24" actId="207"/>
          <ac:spMkLst>
            <pc:docMk/>
            <pc:sldMk cId="1155155519" sldId="2147376638"/>
            <ac:spMk id="12" creationId="{F7131C68-49F3-24A2-7F11-7F3CC75E3D90}"/>
          </ac:spMkLst>
        </pc:spChg>
      </pc:sldChg>
      <pc:sldChg chg="addSp delSp modSp mod">
        <pc:chgData name="Jason Wiese" userId="4bff8d5b-7de6-4655-b397-69b0afc81113" providerId="ADAL" clId="{CC3C4897-E888-40E5-B356-9B4339AC3082}" dt="2025-03-18T03:05:38.664" v="2980" actId="115"/>
        <pc:sldMkLst>
          <pc:docMk/>
          <pc:sldMk cId="2921270560" sldId="2147376652"/>
        </pc:sldMkLst>
        <pc:spChg chg="add mod">
          <ac:chgData name="Jason Wiese" userId="4bff8d5b-7de6-4655-b397-69b0afc81113" providerId="ADAL" clId="{CC3C4897-E888-40E5-B356-9B4339AC3082}" dt="2025-03-18T02:14:46.721" v="1657" actId="1035"/>
          <ac:spMkLst>
            <pc:docMk/>
            <pc:sldMk cId="2921270560" sldId="2147376652"/>
            <ac:spMk id="6" creationId="{F3C16396-44C7-4E93-11BC-6C2F899299CE}"/>
          </ac:spMkLst>
        </pc:spChg>
        <pc:spChg chg="add mod">
          <ac:chgData name="Jason Wiese" userId="4bff8d5b-7de6-4655-b397-69b0afc81113" providerId="ADAL" clId="{CC3C4897-E888-40E5-B356-9B4339AC3082}" dt="2025-03-18T02:14:46.721" v="1657" actId="1035"/>
          <ac:spMkLst>
            <pc:docMk/>
            <pc:sldMk cId="2921270560" sldId="2147376652"/>
            <ac:spMk id="7" creationId="{3139FF5A-BED4-A142-AD38-C78A82129A43}"/>
          </ac:spMkLst>
        </pc:spChg>
        <pc:spChg chg="mod">
          <ac:chgData name="Jason Wiese" userId="4bff8d5b-7de6-4655-b397-69b0afc81113" providerId="ADAL" clId="{CC3C4897-E888-40E5-B356-9B4339AC3082}" dt="2025-03-18T03:05:38.664" v="2980" actId="115"/>
          <ac:spMkLst>
            <pc:docMk/>
            <pc:sldMk cId="2921270560" sldId="2147376652"/>
            <ac:spMk id="13" creationId="{76697947-B305-741B-B115-6639DE21ED15}"/>
          </ac:spMkLst>
        </pc:spChg>
        <pc:spChg chg="mod">
          <ac:chgData name="Jason Wiese" userId="4bff8d5b-7de6-4655-b397-69b0afc81113" providerId="ADAL" clId="{CC3C4897-E888-40E5-B356-9B4339AC3082}" dt="2025-03-18T02:57:43.289" v="2931" actId="14100"/>
          <ac:spMkLst>
            <pc:docMk/>
            <pc:sldMk cId="2921270560" sldId="2147376652"/>
            <ac:spMk id="16" creationId="{1BC399C8-FBB4-3F06-5CDA-2D3E4A820BF1}"/>
          </ac:spMkLst>
        </pc:spChg>
        <pc:spChg chg="mod">
          <ac:chgData name="Jason Wiese" userId="4bff8d5b-7de6-4655-b397-69b0afc81113" providerId="ADAL" clId="{CC3C4897-E888-40E5-B356-9B4339AC3082}" dt="2025-03-18T02:14:41.751" v="1651" actId="1035"/>
          <ac:spMkLst>
            <pc:docMk/>
            <pc:sldMk cId="2921270560" sldId="2147376652"/>
            <ac:spMk id="20" creationId="{C90D8EFC-24E8-A161-FFBC-407806ECDC37}"/>
          </ac:spMkLst>
        </pc:spChg>
        <pc:spChg chg="add mod">
          <ac:chgData name="Jason Wiese" userId="4bff8d5b-7de6-4655-b397-69b0afc81113" providerId="ADAL" clId="{CC3C4897-E888-40E5-B356-9B4339AC3082}" dt="2025-03-18T02:14:46.721" v="1657" actId="1035"/>
          <ac:spMkLst>
            <pc:docMk/>
            <pc:sldMk cId="2921270560" sldId="2147376652"/>
            <ac:spMk id="28" creationId="{EB2E4ECB-CBFF-8756-4E48-26D2FE76DA38}"/>
          </ac:spMkLst>
        </pc:spChg>
        <pc:spChg chg="add mod">
          <ac:chgData name="Jason Wiese" userId="4bff8d5b-7de6-4655-b397-69b0afc81113" providerId="ADAL" clId="{CC3C4897-E888-40E5-B356-9B4339AC3082}" dt="2025-03-18T02:14:46.721" v="1657" actId="1035"/>
          <ac:spMkLst>
            <pc:docMk/>
            <pc:sldMk cId="2921270560" sldId="2147376652"/>
            <ac:spMk id="31" creationId="{8ED04B7B-4F7C-C811-C729-04A55F060A52}"/>
          </ac:spMkLst>
        </pc:spChg>
        <pc:spChg chg="add mod">
          <ac:chgData name="Jason Wiese" userId="4bff8d5b-7de6-4655-b397-69b0afc81113" providerId="ADAL" clId="{CC3C4897-E888-40E5-B356-9B4339AC3082}" dt="2025-03-18T02:14:46.721" v="1657" actId="1035"/>
          <ac:spMkLst>
            <pc:docMk/>
            <pc:sldMk cId="2921270560" sldId="2147376652"/>
            <ac:spMk id="32" creationId="{58E82682-5174-DB71-D762-FE0DF42CCC79}"/>
          </ac:spMkLst>
        </pc:spChg>
        <pc:spChg chg="add mod">
          <ac:chgData name="Jason Wiese" userId="4bff8d5b-7de6-4655-b397-69b0afc81113" providerId="ADAL" clId="{CC3C4897-E888-40E5-B356-9B4339AC3082}" dt="2025-03-18T02:14:46.721" v="1657" actId="1035"/>
          <ac:spMkLst>
            <pc:docMk/>
            <pc:sldMk cId="2921270560" sldId="2147376652"/>
            <ac:spMk id="33" creationId="{18ED6945-6A6F-02CD-8BCA-535C38D26AB4}"/>
          </ac:spMkLst>
        </pc:spChg>
        <pc:spChg chg="add mod">
          <ac:chgData name="Jason Wiese" userId="4bff8d5b-7de6-4655-b397-69b0afc81113" providerId="ADAL" clId="{CC3C4897-E888-40E5-B356-9B4339AC3082}" dt="2025-03-18T02:14:46.721" v="1657" actId="1035"/>
          <ac:spMkLst>
            <pc:docMk/>
            <pc:sldMk cId="2921270560" sldId="2147376652"/>
            <ac:spMk id="34" creationId="{23EAEF42-887F-44FF-A8C1-2F387EFB29E7}"/>
          </ac:spMkLst>
        </pc:spChg>
        <pc:spChg chg="add mod">
          <ac:chgData name="Jason Wiese" userId="4bff8d5b-7de6-4655-b397-69b0afc81113" providerId="ADAL" clId="{CC3C4897-E888-40E5-B356-9B4339AC3082}" dt="2025-03-18T02:14:46.721" v="1657" actId="1035"/>
          <ac:spMkLst>
            <pc:docMk/>
            <pc:sldMk cId="2921270560" sldId="2147376652"/>
            <ac:spMk id="35" creationId="{015F42AE-A57D-97E7-08EA-F47248D9DAFC}"/>
          </ac:spMkLst>
        </pc:spChg>
        <pc:spChg chg="add mod">
          <ac:chgData name="Jason Wiese" userId="4bff8d5b-7de6-4655-b397-69b0afc81113" providerId="ADAL" clId="{CC3C4897-E888-40E5-B356-9B4339AC3082}" dt="2025-03-18T02:14:46.721" v="1657" actId="1035"/>
          <ac:spMkLst>
            <pc:docMk/>
            <pc:sldMk cId="2921270560" sldId="2147376652"/>
            <ac:spMk id="36" creationId="{F61F83D1-F026-3E1B-9299-942AB3037246}"/>
          </ac:spMkLst>
        </pc:spChg>
        <pc:spChg chg="add del mod">
          <ac:chgData name="Jason Wiese" userId="4bff8d5b-7de6-4655-b397-69b0afc81113" providerId="ADAL" clId="{CC3C4897-E888-40E5-B356-9B4339AC3082}" dt="2025-03-18T02:17:18.197" v="1856" actId="478"/>
          <ac:spMkLst>
            <pc:docMk/>
            <pc:sldMk cId="2921270560" sldId="2147376652"/>
            <ac:spMk id="39" creationId="{0246B73E-3ED9-5970-FD44-2FFC54FA6E13}"/>
          </ac:spMkLst>
        </pc:spChg>
        <pc:grpChg chg="del">
          <ac:chgData name="Jason Wiese" userId="4bff8d5b-7de6-4655-b397-69b0afc81113" providerId="ADAL" clId="{CC3C4897-E888-40E5-B356-9B4339AC3082}" dt="2025-03-18T02:14:22.390" v="1618" actId="478"/>
          <ac:grpSpMkLst>
            <pc:docMk/>
            <pc:sldMk cId="2921270560" sldId="2147376652"/>
            <ac:grpSpMk id="18" creationId="{1571B761-623F-3FBC-E7C9-44C4B6416A32}"/>
          </ac:grpSpMkLst>
        </pc:grpChg>
        <pc:grpChg chg="del">
          <ac:chgData name="Jason Wiese" userId="4bff8d5b-7de6-4655-b397-69b0afc81113" providerId="ADAL" clId="{CC3C4897-E888-40E5-B356-9B4339AC3082}" dt="2025-03-18T02:14:22.390" v="1618" actId="478"/>
          <ac:grpSpMkLst>
            <pc:docMk/>
            <pc:sldMk cId="2921270560" sldId="2147376652"/>
            <ac:grpSpMk id="21" creationId="{C59A51AE-AB51-2E33-1E67-767AD7E4142F}"/>
          </ac:grpSpMkLst>
        </pc:grpChg>
        <pc:grpChg chg="del">
          <ac:chgData name="Jason Wiese" userId="4bff8d5b-7de6-4655-b397-69b0afc81113" providerId="ADAL" clId="{CC3C4897-E888-40E5-B356-9B4339AC3082}" dt="2025-03-18T02:14:22.390" v="1618" actId="478"/>
          <ac:grpSpMkLst>
            <pc:docMk/>
            <pc:sldMk cId="2921270560" sldId="2147376652"/>
            <ac:grpSpMk id="22" creationId="{DB9C793E-40C5-A2D2-8C93-293C9746CC72}"/>
          </ac:grpSpMkLst>
        </pc:grpChg>
        <pc:picChg chg="add mod">
          <ac:chgData name="Jason Wiese" userId="4bff8d5b-7de6-4655-b397-69b0afc81113" providerId="ADAL" clId="{CC3C4897-E888-40E5-B356-9B4339AC3082}" dt="2025-03-18T02:14:46.721" v="1657" actId="1035"/>
          <ac:picMkLst>
            <pc:docMk/>
            <pc:sldMk cId="2921270560" sldId="2147376652"/>
            <ac:picMk id="19" creationId="{0AFAA6F8-1734-609B-3CAB-8671FA45FA90}"/>
          </ac:picMkLst>
        </pc:picChg>
      </pc:sldChg>
      <pc:sldChg chg="addSp delSp modSp mod">
        <pc:chgData name="Jason Wiese" userId="4bff8d5b-7de6-4655-b397-69b0afc81113" providerId="ADAL" clId="{CC3C4897-E888-40E5-B356-9B4339AC3082}" dt="2025-03-18T03:04:17.430" v="2977" actId="403"/>
        <pc:sldMkLst>
          <pc:docMk/>
          <pc:sldMk cId="2554713048" sldId="2147376653"/>
        </pc:sldMkLst>
        <pc:spChg chg="add del mod">
          <ac:chgData name="Jason Wiese" userId="4bff8d5b-7de6-4655-b397-69b0afc81113" providerId="ADAL" clId="{CC3C4897-E888-40E5-B356-9B4339AC3082}" dt="2025-03-18T02:23:22.500" v="2177" actId="478"/>
          <ac:spMkLst>
            <pc:docMk/>
            <pc:sldMk cId="2554713048" sldId="2147376653"/>
            <ac:spMk id="3" creationId="{5DBDC13E-E6A6-C07C-141D-4D9CEE75B1F0}"/>
          </ac:spMkLst>
        </pc:spChg>
        <pc:spChg chg="mod">
          <ac:chgData name="Jason Wiese" userId="4bff8d5b-7de6-4655-b397-69b0afc81113" providerId="ADAL" clId="{CC3C4897-E888-40E5-B356-9B4339AC3082}" dt="2025-03-18T02:24:03.866" v="2222" actId="14100"/>
          <ac:spMkLst>
            <pc:docMk/>
            <pc:sldMk cId="2554713048" sldId="2147376653"/>
            <ac:spMk id="20" creationId="{FBDF92CB-9DF0-3D97-9656-F18C5B02C960}"/>
          </ac:spMkLst>
        </pc:spChg>
        <pc:spChg chg="mod">
          <ac:chgData name="Jason Wiese" userId="4bff8d5b-7de6-4655-b397-69b0afc81113" providerId="ADAL" clId="{CC3C4897-E888-40E5-B356-9B4339AC3082}" dt="2025-03-18T02:23:58.547" v="2221" actId="1076"/>
          <ac:spMkLst>
            <pc:docMk/>
            <pc:sldMk cId="2554713048" sldId="2147376653"/>
            <ac:spMk id="21" creationId="{E11C8E83-A718-D546-0F5D-9654BE900D42}"/>
          </ac:spMkLst>
        </pc:spChg>
        <pc:spChg chg="mod">
          <ac:chgData name="Jason Wiese" userId="4bff8d5b-7de6-4655-b397-69b0afc81113" providerId="ADAL" clId="{CC3C4897-E888-40E5-B356-9B4339AC3082}" dt="2025-03-18T02:23:58.547" v="2221" actId="1076"/>
          <ac:spMkLst>
            <pc:docMk/>
            <pc:sldMk cId="2554713048" sldId="2147376653"/>
            <ac:spMk id="22" creationId="{EBB871C3-9AE1-2F75-AD1E-A15C0E7ABF64}"/>
          </ac:spMkLst>
        </pc:spChg>
        <pc:spChg chg="mod">
          <ac:chgData name="Jason Wiese" userId="4bff8d5b-7de6-4655-b397-69b0afc81113" providerId="ADAL" clId="{CC3C4897-E888-40E5-B356-9B4339AC3082}" dt="2025-03-18T02:57:35.090" v="2930" actId="14100"/>
          <ac:spMkLst>
            <pc:docMk/>
            <pc:sldMk cId="2554713048" sldId="2147376653"/>
            <ac:spMk id="23" creationId="{954A41E2-EE4A-65C0-9D1F-16BB3B07C325}"/>
          </ac:spMkLst>
        </pc:spChg>
        <pc:spChg chg="mod">
          <ac:chgData name="Jason Wiese" userId="4bff8d5b-7de6-4655-b397-69b0afc81113" providerId="ADAL" clId="{CC3C4897-E888-40E5-B356-9B4339AC3082}" dt="2025-03-18T03:04:17.430" v="2977" actId="403"/>
          <ac:spMkLst>
            <pc:docMk/>
            <pc:sldMk cId="2554713048" sldId="2147376653"/>
            <ac:spMk id="29" creationId="{96AF17F0-02A6-E388-03C2-300D76E12AA0}"/>
          </ac:spMkLst>
        </pc:spChg>
        <pc:spChg chg="mod">
          <ac:chgData name="Jason Wiese" userId="4bff8d5b-7de6-4655-b397-69b0afc81113" providerId="ADAL" clId="{CC3C4897-E888-40E5-B356-9B4339AC3082}" dt="2025-03-18T02:23:58.547" v="2221" actId="1076"/>
          <ac:spMkLst>
            <pc:docMk/>
            <pc:sldMk cId="2554713048" sldId="2147376653"/>
            <ac:spMk id="37" creationId="{8CFB43BD-F720-FFBD-B78E-A1BE572609DB}"/>
          </ac:spMkLst>
        </pc:spChg>
        <pc:spChg chg="mod">
          <ac:chgData name="Jason Wiese" userId="4bff8d5b-7de6-4655-b397-69b0afc81113" providerId="ADAL" clId="{CC3C4897-E888-40E5-B356-9B4339AC3082}" dt="2025-03-18T02:23:58.547" v="2221" actId="1076"/>
          <ac:spMkLst>
            <pc:docMk/>
            <pc:sldMk cId="2554713048" sldId="2147376653"/>
            <ac:spMk id="38" creationId="{18DA9968-B160-3A2C-A759-0D1D1A71E55B}"/>
          </ac:spMkLst>
        </pc:spChg>
        <pc:spChg chg="mod">
          <ac:chgData name="Jason Wiese" userId="4bff8d5b-7de6-4655-b397-69b0afc81113" providerId="ADAL" clId="{CC3C4897-E888-40E5-B356-9B4339AC3082}" dt="2025-03-18T02:24:44.882" v="2264" actId="1035"/>
          <ac:spMkLst>
            <pc:docMk/>
            <pc:sldMk cId="2554713048" sldId="2147376653"/>
            <ac:spMk id="58" creationId="{92211E1F-30D0-AF7D-DAF7-F548EEDD053D}"/>
          </ac:spMkLst>
        </pc:spChg>
        <pc:picChg chg="mod">
          <ac:chgData name="Jason Wiese" userId="4bff8d5b-7de6-4655-b397-69b0afc81113" providerId="ADAL" clId="{CC3C4897-E888-40E5-B356-9B4339AC3082}" dt="2025-03-18T02:23:58.547" v="2221" actId="1076"/>
          <ac:picMkLst>
            <pc:docMk/>
            <pc:sldMk cId="2554713048" sldId="2147376653"/>
            <ac:picMk id="28" creationId="{59185E8B-9A5E-85EE-39B7-6E9F73EBE562}"/>
          </ac:picMkLst>
        </pc:picChg>
      </pc:sldChg>
      <pc:sldChg chg="modSp del mod">
        <pc:chgData name="Jason Wiese" userId="4bff8d5b-7de6-4655-b397-69b0afc81113" providerId="ADAL" clId="{CC3C4897-E888-40E5-B356-9B4339AC3082}" dt="2025-03-18T01:42:16.969" v="22" actId="47"/>
        <pc:sldMkLst>
          <pc:docMk/>
          <pc:sldMk cId="631256583" sldId="2147376654"/>
        </pc:sldMkLst>
        <pc:spChg chg="mod">
          <ac:chgData name="Jason Wiese" userId="4bff8d5b-7de6-4655-b397-69b0afc81113" providerId="ADAL" clId="{CC3C4897-E888-40E5-B356-9B4339AC3082}" dt="2025-03-18T01:42:00.536" v="20" actId="1076"/>
          <ac:spMkLst>
            <pc:docMk/>
            <pc:sldMk cId="631256583" sldId="2147376654"/>
            <ac:spMk id="3" creationId="{443F3BB5-CE54-C893-9055-4D001CE4B16D}"/>
          </ac:spMkLst>
        </pc:spChg>
        <pc:spChg chg="mod">
          <ac:chgData name="Jason Wiese" userId="4bff8d5b-7de6-4655-b397-69b0afc81113" providerId="ADAL" clId="{CC3C4897-E888-40E5-B356-9B4339AC3082}" dt="2025-03-18T01:41:31.177" v="17" actId="207"/>
          <ac:spMkLst>
            <pc:docMk/>
            <pc:sldMk cId="631256583" sldId="2147376654"/>
            <ac:spMk id="12" creationId="{D02F8D09-2BC9-A7B7-000C-8FA66FC8403D}"/>
          </ac:spMkLst>
        </pc:spChg>
        <pc:spChg chg="mod">
          <ac:chgData name="Jason Wiese" userId="4bff8d5b-7de6-4655-b397-69b0afc81113" providerId="ADAL" clId="{CC3C4897-E888-40E5-B356-9B4339AC3082}" dt="2025-03-18T01:42:00.536" v="20" actId="1076"/>
          <ac:spMkLst>
            <pc:docMk/>
            <pc:sldMk cId="631256583" sldId="2147376654"/>
            <ac:spMk id="16" creationId="{2A01BE48-BAFA-8708-1F05-DE2ECACE0C05}"/>
          </ac:spMkLst>
        </pc:spChg>
        <pc:picChg chg="mod">
          <ac:chgData name="Jason Wiese" userId="4bff8d5b-7de6-4655-b397-69b0afc81113" providerId="ADAL" clId="{CC3C4897-E888-40E5-B356-9B4339AC3082}" dt="2025-03-18T01:42:07.496" v="21" actId="14100"/>
          <ac:picMkLst>
            <pc:docMk/>
            <pc:sldMk cId="631256583" sldId="2147376654"/>
            <ac:picMk id="8" creationId="{E3468B54-992D-4FBE-5867-F7CBD51A2264}"/>
          </ac:picMkLst>
        </pc:picChg>
        <pc:picChg chg="mod">
          <ac:chgData name="Jason Wiese" userId="4bff8d5b-7de6-4655-b397-69b0afc81113" providerId="ADAL" clId="{CC3C4897-E888-40E5-B356-9B4339AC3082}" dt="2025-03-18T01:42:07.496" v="21" actId="14100"/>
          <ac:picMkLst>
            <pc:docMk/>
            <pc:sldMk cId="631256583" sldId="2147376654"/>
            <ac:picMk id="10" creationId="{5C0D18A0-DE48-6544-B3CC-DB77BBC21B8D}"/>
          </ac:picMkLst>
        </pc:picChg>
      </pc:sldChg>
      <pc:sldChg chg="addSp delSp modSp mod">
        <pc:chgData name="Jason Wiese" userId="4bff8d5b-7de6-4655-b397-69b0afc81113" providerId="ADAL" clId="{CC3C4897-E888-40E5-B356-9B4339AC3082}" dt="2025-03-18T03:03:47.666" v="2975" actId="14100"/>
        <pc:sldMkLst>
          <pc:docMk/>
          <pc:sldMk cId="3904213220" sldId="2147376654"/>
        </pc:sldMkLst>
        <pc:spChg chg="add del mod">
          <ac:chgData name="Jason Wiese" userId="4bff8d5b-7de6-4655-b397-69b0afc81113" providerId="ADAL" clId="{CC3C4897-E888-40E5-B356-9B4339AC3082}" dt="2025-03-18T02:05:15.676" v="1246" actId="478"/>
          <ac:spMkLst>
            <pc:docMk/>
            <pc:sldMk cId="3904213220" sldId="2147376654"/>
            <ac:spMk id="8" creationId="{BB4141E0-B6D3-40D8-2D53-2F264379D2B3}"/>
          </ac:spMkLst>
        </pc:spChg>
        <pc:spChg chg="mod">
          <ac:chgData name="Jason Wiese" userId="4bff8d5b-7de6-4655-b397-69b0afc81113" providerId="ADAL" clId="{CC3C4897-E888-40E5-B356-9B4339AC3082}" dt="2025-03-18T03:03:47.666" v="2975" actId="14100"/>
          <ac:spMkLst>
            <pc:docMk/>
            <pc:sldMk cId="3904213220" sldId="2147376654"/>
            <ac:spMk id="17" creationId="{D1FE1BC4-27E4-F8A4-EBEB-0B1183417A64}"/>
          </ac:spMkLst>
        </pc:spChg>
        <pc:spChg chg="mod">
          <ac:chgData name="Jason Wiese" userId="4bff8d5b-7de6-4655-b397-69b0afc81113" providerId="ADAL" clId="{CC3C4897-E888-40E5-B356-9B4339AC3082}" dt="2025-03-18T02:05:40.931" v="1279" actId="1076"/>
          <ac:spMkLst>
            <pc:docMk/>
            <pc:sldMk cId="3904213220" sldId="2147376654"/>
            <ac:spMk id="19" creationId="{EA0C97E6-3F35-AD2C-73C3-896A13274CB1}"/>
          </ac:spMkLst>
        </pc:spChg>
        <pc:spChg chg="mod">
          <ac:chgData name="Jason Wiese" userId="4bff8d5b-7de6-4655-b397-69b0afc81113" providerId="ADAL" clId="{CC3C4897-E888-40E5-B356-9B4339AC3082}" dt="2025-03-18T02:55:25.341" v="2904" actId="1076"/>
          <ac:spMkLst>
            <pc:docMk/>
            <pc:sldMk cId="3904213220" sldId="2147376654"/>
            <ac:spMk id="20" creationId="{0C1E6A61-050A-1B35-7A52-D332535D65C0}"/>
          </ac:spMkLst>
        </pc:spChg>
        <pc:spChg chg="mod">
          <ac:chgData name="Jason Wiese" userId="4bff8d5b-7de6-4655-b397-69b0afc81113" providerId="ADAL" clId="{CC3C4897-E888-40E5-B356-9B4339AC3082}" dt="2025-03-18T02:08:16.008" v="1357" actId="20577"/>
          <ac:spMkLst>
            <pc:docMk/>
            <pc:sldMk cId="3904213220" sldId="2147376654"/>
            <ac:spMk id="37" creationId="{0AF454C6-A315-DDA8-33C5-9017A1390B95}"/>
          </ac:spMkLst>
        </pc:spChg>
      </pc:sldChg>
    </pc:docChg>
  </pc:docChgLst>
  <pc:docChgLst>
    <pc:chgData name="Leah Montner Dixon" userId="d5b2ae9e-9213-4442-b7df-4db8cbe51e5d" providerId="ADAL" clId="{7CA85036-F2E3-4990-9488-27A9356EDFE1}"/>
    <pc:docChg chg="custSel addSld delSld modSld">
      <pc:chgData name="Leah Montner Dixon" userId="d5b2ae9e-9213-4442-b7df-4db8cbe51e5d" providerId="ADAL" clId="{7CA85036-F2E3-4990-9488-27A9356EDFE1}" dt="2025-01-23T20:17:47.157" v="32" actId="478"/>
      <pc:docMkLst>
        <pc:docMk/>
      </pc:docMkLst>
      <pc:sldChg chg="addSp delSp modSp add mod">
        <pc:chgData name="Leah Montner Dixon" userId="d5b2ae9e-9213-4442-b7df-4db8cbe51e5d" providerId="ADAL" clId="{7CA85036-F2E3-4990-9488-27A9356EDFE1}" dt="2025-01-23T20:17:47.157" v="32" actId="478"/>
        <pc:sldMkLst>
          <pc:docMk/>
          <pc:sldMk cId="2380314699" sldId="2146846025"/>
        </pc:sldMkLst>
      </pc:sldChg>
      <pc:sldChg chg="add del">
        <pc:chgData name="Leah Montner Dixon" userId="d5b2ae9e-9213-4442-b7df-4db8cbe51e5d" providerId="ADAL" clId="{7CA85036-F2E3-4990-9488-27A9356EDFE1}" dt="2025-01-23T20:17:03.916" v="4"/>
        <pc:sldMkLst>
          <pc:docMk/>
          <pc:sldMk cId="3197641557" sldId="2146846531"/>
        </pc:sldMkLst>
      </pc:sldChg>
      <pc:sldChg chg="modSp mod">
        <pc:chgData name="Leah Montner Dixon" userId="d5b2ae9e-9213-4442-b7df-4db8cbe51e5d" providerId="ADAL" clId="{7CA85036-F2E3-4990-9488-27A9356EDFE1}" dt="2025-01-23T20:16:44.650" v="1" actId="167"/>
        <pc:sldMkLst>
          <pc:docMk/>
          <pc:sldMk cId="1407784343" sldId="2147376626"/>
        </pc:sldMkLst>
        <pc:spChg chg="ord">
          <ac:chgData name="Leah Montner Dixon" userId="d5b2ae9e-9213-4442-b7df-4db8cbe51e5d" providerId="ADAL" clId="{7CA85036-F2E3-4990-9488-27A9356EDFE1}" dt="2025-01-23T20:16:44.650" v="1" actId="167"/>
          <ac:spMkLst>
            <pc:docMk/>
            <pc:sldMk cId="1407784343" sldId="2147376626"/>
            <ac:spMk id="2" creationId="{5E8067CA-0811-7351-E95E-4853E2FD8916}"/>
          </ac:spMkLst>
        </pc:spChg>
      </pc:sldChg>
    </pc:docChg>
  </pc:docChgLst>
  <pc:docChgLst>
    <pc:chgData name="Jason Wiese" userId="4bff8d5b-7de6-4655-b397-69b0afc81113" providerId="ADAL" clId="{E1951022-1C5A-4554-9D8E-5AC56249CE9D}"/>
    <pc:docChg chg="undo custSel delSld modSld sldOrd delMainMaster">
      <pc:chgData name="Jason Wiese" userId="4bff8d5b-7de6-4655-b397-69b0afc81113" providerId="ADAL" clId="{E1951022-1C5A-4554-9D8E-5AC56249CE9D}" dt="2024-03-19T06:27:12.210" v="286" actId="20577"/>
      <pc:docMkLst>
        <pc:docMk/>
      </pc:docMkLst>
      <pc:sldChg chg="ord">
        <pc:chgData name="Jason Wiese" userId="4bff8d5b-7de6-4655-b397-69b0afc81113" providerId="ADAL" clId="{E1951022-1C5A-4554-9D8E-5AC56249CE9D}" dt="2024-03-19T05:55:06.581" v="15"/>
        <pc:sldMkLst>
          <pc:docMk/>
          <pc:sldMk cId="2730071227" sldId="2146846015"/>
        </pc:sldMkLst>
      </pc:sldChg>
      <pc:sldChg chg="modSp mod ord addCm delCm">
        <pc:chgData name="Jason Wiese" userId="4bff8d5b-7de6-4655-b397-69b0afc81113" providerId="ADAL" clId="{E1951022-1C5A-4554-9D8E-5AC56249CE9D}" dt="2024-03-19T06:15:02.345" v="242" actId="1582"/>
        <pc:sldMkLst>
          <pc:docMk/>
          <pc:sldMk cId="1303131640" sldId="2146846086"/>
        </pc:sldMkLst>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E1951022-1C5A-4554-9D8E-5AC56249CE9D}" dt="2024-03-19T06:14:47.991" v="238"/>
              <pc2:cmMkLst xmlns:pc2="http://schemas.microsoft.com/office/powerpoint/2019/9/main/command">
                <pc:docMk/>
                <pc:sldMk cId="1303131640" sldId="2146846086"/>
                <pc2:cmMk id="{F3BFC668-45AF-4418-AD88-58C8EE875CA4}"/>
              </pc2:cmMkLst>
            </pc226:cmChg>
          </p:ext>
        </pc:extLst>
      </pc:sldChg>
      <pc:sldChg chg="modSp mod addCm">
        <pc:chgData name="Jason Wiese" userId="4bff8d5b-7de6-4655-b397-69b0afc81113" providerId="ADAL" clId="{E1951022-1C5A-4554-9D8E-5AC56249CE9D}" dt="2024-03-19T06:01:18.437" v="28" actId="207"/>
        <pc:sldMkLst>
          <pc:docMk/>
          <pc:sldMk cId="957495863" sldId="2146846202"/>
        </pc:sldMkLst>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E1951022-1C5A-4554-9D8E-5AC56249CE9D}" dt="2024-03-19T06:00:35.978" v="23"/>
              <pc2:cmMkLst xmlns:pc2="http://schemas.microsoft.com/office/powerpoint/2019/9/main/command">
                <pc:docMk/>
                <pc:sldMk cId="957495863" sldId="2146846202"/>
                <pc2:cmMk id="{FC2FA387-2EBB-48FE-B1A4-99A09183D28C}"/>
              </pc2:cmMkLst>
            </pc226:cmChg>
          </p:ext>
        </pc:extLst>
      </pc:sldChg>
      <pc:sldChg chg="del">
        <pc:chgData name="Jason Wiese" userId="4bff8d5b-7de6-4655-b397-69b0afc81113" providerId="ADAL" clId="{E1951022-1C5A-4554-9D8E-5AC56249CE9D}" dt="2024-03-19T05:55:36.936" v="16" actId="47"/>
        <pc:sldMkLst>
          <pc:docMk/>
          <pc:sldMk cId="1957103483" sldId="2146846254"/>
        </pc:sldMkLst>
      </pc:sldChg>
      <pc:sldChg chg="ord">
        <pc:chgData name="Jason Wiese" userId="4bff8d5b-7de6-4655-b397-69b0afc81113" providerId="ADAL" clId="{E1951022-1C5A-4554-9D8E-5AC56249CE9D}" dt="2024-03-19T05:55:01.121" v="13"/>
        <pc:sldMkLst>
          <pc:docMk/>
          <pc:sldMk cId="3613248877" sldId="2146846272"/>
        </pc:sldMkLst>
      </pc:sldChg>
      <pc:sldChg chg="delSp mod ord">
        <pc:chgData name="Jason Wiese" userId="4bff8d5b-7de6-4655-b397-69b0afc81113" providerId="ADAL" clId="{E1951022-1C5A-4554-9D8E-5AC56249CE9D}" dt="2024-03-19T06:03:09.086" v="129" actId="478"/>
        <pc:sldMkLst>
          <pc:docMk/>
          <pc:sldMk cId="551601610" sldId="2146846289"/>
        </pc:sldMkLst>
      </pc:sldChg>
      <pc:sldChg chg="del">
        <pc:chgData name="Jason Wiese" userId="4bff8d5b-7de6-4655-b397-69b0afc81113" providerId="ADAL" clId="{E1951022-1C5A-4554-9D8E-5AC56249CE9D}" dt="2024-03-19T05:59:30.089" v="21" actId="2696"/>
        <pc:sldMkLst>
          <pc:docMk/>
          <pc:sldMk cId="726589213" sldId="2146846358"/>
        </pc:sldMkLst>
      </pc:sldChg>
      <pc:sldChg chg="delSp modSp mod">
        <pc:chgData name="Jason Wiese" userId="4bff8d5b-7de6-4655-b397-69b0afc81113" providerId="ADAL" clId="{E1951022-1C5A-4554-9D8E-5AC56249CE9D}" dt="2024-03-19T06:03:40.274" v="137" actId="207"/>
        <pc:sldMkLst>
          <pc:docMk/>
          <pc:sldMk cId="2396038650" sldId="2146846358"/>
        </pc:sldMkLst>
      </pc:sldChg>
      <pc:sldChg chg="del ord">
        <pc:chgData name="Jason Wiese" userId="4bff8d5b-7de6-4655-b397-69b0afc81113" providerId="ADAL" clId="{E1951022-1C5A-4554-9D8E-5AC56249CE9D}" dt="2024-03-19T05:59:36.049" v="22" actId="47"/>
        <pc:sldMkLst>
          <pc:docMk/>
          <pc:sldMk cId="3361597119" sldId="2146846378"/>
        </pc:sldMkLst>
      </pc:sldChg>
      <pc:sldChg chg="ord addCm">
        <pc:chgData name="Jason Wiese" userId="4bff8d5b-7de6-4655-b397-69b0afc81113" providerId="ADAL" clId="{E1951022-1C5A-4554-9D8E-5AC56249CE9D}" dt="2024-03-19T05:57:02.608" v="19"/>
        <pc:sldMkLst>
          <pc:docMk/>
          <pc:sldMk cId="3746188261" sldId="2146846396"/>
        </pc:sldMkLst>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E1951022-1C5A-4554-9D8E-5AC56249CE9D}" dt="2024-03-19T05:57:02.608" v="19"/>
              <pc2:cmMkLst xmlns:pc2="http://schemas.microsoft.com/office/powerpoint/2019/9/main/command">
                <pc:docMk/>
                <pc:sldMk cId="3746188261" sldId="2146846396"/>
                <pc2:cmMk id="{B64920E4-3AAA-434E-959B-E07A34E75DE7}"/>
              </pc2:cmMkLst>
            </pc226:cmChg>
          </p:ext>
        </pc:extLst>
      </pc:sldChg>
      <pc:sldChg chg="ord">
        <pc:chgData name="Jason Wiese" userId="4bff8d5b-7de6-4655-b397-69b0afc81113" providerId="ADAL" clId="{E1951022-1C5A-4554-9D8E-5AC56249CE9D}" dt="2024-03-19T06:02:09.727" v="30"/>
        <pc:sldMkLst>
          <pc:docMk/>
          <pc:sldMk cId="2360928187" sldId="2146846398"/>
        </pc:sldMkLst>
      </pc:sldChg>
      <pc:sldChg chg="addSp modSp mod">
        <pc:chgData name="Jason Wiese" userId="4bff8d5b-7de6-4655-b397-69b0afc81113" providerId="ADAL" clId="{E1951022-1C5A-4554-9D8E-5AC56249CE9D}" dt="2024-03-19T06:11:22.784" v="234" actId="1076"/>
        <pc:sldMkLst>
          <pc:docMk/>
          <pc:sldMk cId="308073531" sldId="2146846406"/>
        </pc:sldMkLst>
      </pc:sldChg>
      <pc:sldChg chg="addSp modSp mod">
        <pc:chgData name="Jason Wiese" userId="4bff8d5b-7de6-4655-b397-69b0afc81113" providerId="ADAL" clId="{E1951022-1C5A-4554-9D8E-5AC56249CE9D}" dt="2024-03-19T06:02:48.266" v="128" actId="20577"/>
        <pc:sldMkLst>
          <pc:docMk/>
          <pc:sldMk cId="3242418052" sldId="2146846408"/>
        </pc:sldMkLst>
      </pc:sldChg>
      <pc:sldChg chg="del">
        <pc:chgData name="Jason Wiese" userId="4bff8d5b-7de6-4655-b397-69b0afc81113" providerId="ADAL" clId="{E1951022-1C5A-4554-9D8E-5AC56249CE9D}" dt="2024-03-19T06:24:53.848" v="279" actId="2696"/>
        <pc:sldMkLst>
          <pc:docMk/>
          <pc:sldMk cId="61632345" sldId="2146846413"/>
        </pc:sldMkLst>
      </pc:sldChg>
      <pc:sldChg chg="modSp del mod">
        <pc:chgData name="Jason Wiese" userId="4bff8d5b-7de6-4655-b397-69b0afc81113" providerId="ADAL" clId="{E1951022-1C5A-4554-9D8E-5AC56249CE9D}" dt="2024-03-19T06:26:28.452" v="281" actId="2696"/>
        <pc:sldMkLst>
          <pc:docMk/>
          <pc:sldMk cId="1476879028" sldId="2146846413"/>
        </pc:sldMkLst>
      </pc:sldChg>
      <pc:sldChg chg="ord addCm">
        <pc:chgData name="Jason Wiese" userId="4bff8d5b-7de6-4655-b397-69b0afc81113" providerId="ADAL" clId="{E1951022-1C5A-4554-9D8E-5AC56249CE9D}" dt="2024-03-19T06:04:22.056" v="139"/>
        <pc:sldMkLst>
          <pc:docMk/>
          <pc:sldMk cId="271821959" sldId="2146846414"/>
        </pc:sldMkLst>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E1951022-1C5A-4554-9D8E-5AC56249CE9D}" dt="2024-03-19T06:04:22.056" v="139"/>
              <pc2:cmMkLst xmlns:pc2="http://schemas.microsoft.com/office/powerpoint/2019/9/main/command">
                <pc:docMk/>
                <pc:sldMk cId="271821959" sldId="2146846414"/>
                <pc2:cmMk id="{6C629AED-653F-4B22-B630-2350839D24D1}"/>
              </pc2:cmMkLst>
            </pc226:cmChg>
          </p:ext>
        </pc:extLst>
      </pc:sldChg>
      <pc:sldChg chg="addSp modSp mod ord">
        <pc:chgData name="Jason Wiese" userId="4bff8d5b-7de6-4655-b397-69b0afc81113" providerId="ADAL" clId="{E1951022-1C5A-4554-9D8E-5AC56249CE9D}" dt="2024-03-19T06:05:53.278" v="153" actId="207"/>
        <pc:sldMkLst>
          <pc:docMk/>
          <pc:sldMk cId="3056672077" sldId="2146846415"/>
        </pc:sldMkLst>
      </pc:sldChg>
      <pc:sldChg chg="modSp mod delCm">
        <pc:chgData name="Jason Wiese" userId="4bff8d5b-7de6-4655-b397-69b0afc81113" providerId="ADAL" clId="{E1951022-1C5A-4554-9D8E-5AC56249CE9D}" dt="2024-03-19T06:01:10.620" v="26" actId="207"/>
        <pc:sldMkLst>
          <pc:docMk/>
          <pc:sldMk cId="3019210604" sldId="2146846418"/>
        </pc:sldMkLst>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E1951022-1C5A-4554-9D8E-5AC56249CE9D}" dt="2024-03-19T06:00:56.943" v="24"/>
              <pc2:cmMkLst xmlns:pc2="http://schemas.microsoft.com/office/powerpoint/2019/9/main/command">
                <pc:docMk/>
                <pc:sldMk cId="3019210604" sldId="2146846418"/>
                <pc2:cmMk id="{FDBF1BD0-1488-4FD0-B786-AC0346E97C33}"/>
              </pc2:cmMkLst>
            </pc226:cmChg>
          </p:ext>
        </pc:extLst>
      </pc:sldChg>
      <pc:sldChg chg="del">
        <pc:chgData name="Jason Wiese" userId="4bff8d5b-7de6-4655-b397-69b0afc81113" providerId="ADAL" clId="{E1951022-1C5A-4554-9D8E-5AC56249CE9D}" dt="2024-03-19T05:56:08.204" v="18" actId="47"/>
        <pc:sldMkLst>
          <pc:docMk/>
          <pc:sldMk cId="2920624847" sldId="2146846420"/>
        </pc:sldMkLst>
      </pc:sldChg>
      <pc:sldChg chg="addCm">
        <pc:chgData name="Jason Wiese" userId="4bff8d5b-7de6-4655-b397-69b0afc81113" providerId="ADAL" clId="{E1951022-1C5A-4554-9D8E-5AC56249CE9D}" dt="2024-03-19T05:58:16.943" v="20"/>
        <pc:sldMkLst>
          <pc:docMk/>
          <pc:sldMk cId="2007820727" sldId="2146846422"/>
        </pc:sldMkLst>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E1951022-1C5A-4554-9D8E-5AC56249CE9D}" dt="2024-03-19T05:58:16.943" v="20"/>
              <pc2:cmMkLst xmlns:pc2="http://schemas.microsoft.com/office/powerpoint/2019/9/main/command">
                <pc:docMk/>
                <pc:sldMk cId="2007820727" sldId="2146846422"/>
                <pc2:cmMk id="{17F5C948-4C5E-42FF-97BE-8B9112DDFDE1}"/>
              </pc2:cmMkLst>
            </pc226:cmChg>
          </p:ext>
        </pc:extLst>
      </pc:sldChg>
      <pc:sldChg chg="del">
        <pc:chgData name="Jason Wiese" userId="4bff8d5b-7de6-4655-b397-69b0afc81113" providerId="ADAL" clId="{E1951022-1C5A-4554-9D8E-5AC56249CE9D}" dt="2024-03-19T05:55:51.026" v="17" actId="2696"/>
        <pc:sldMkLst>
          <pc:docMk/>
          <pc:sldMk cId="3484632788" sldId="2146846422"/>
        </pc:sldMkLst>
      </pc:sldChg>
      <pc:sldChg chg="modSp mod">
        <pc:chgData name="Jason Wiese" userId="4bff8d5b-7de6-4655-b397-69b0afc81113" providerId="ADAL" clId="{E1951022-1C5A-4554-9D8E-5AC56249CE9D}" dt="2024-03-19T06:21:36.735" v="275" actId="6549"/>
        <pc:sldMkLst>
          <pc:docMk/>
          <pc:sldMk cId="823336937" sldId="2146846423"/>
        </pc:sldMkLst>
      </pc:sldChg>
      <pc:sldChg chg="addSp modSp">
        <pc:chgData name="Jason Wiese" userId="4bff8d5b-7de6-4655-b397-69b0afc81113" providerId="ADAL" clId="{E1951022-1C5A-4554-9D8E-5AC56249CE9D}" dt="2024-03-19T06:11:47.012" v="235"/>
        <pc:sldMkLst>
          <pc:docMk/>
          <pc:sldMk cId="481757649" sldId="2146846429"/>
        </pc:sldMkLst>
      </pc:sldChg>
      <pc:sldChg chg="modSp mod">
        <pc:chgData name="Jason Wiese" userId="4bff8d5b-7de6-4655-b397-69b0afc81113" providerId="ADAL" clId="{E1951022-1C5A-4554-9D8E-5AC56249CE9D}" dt="2024-03-19T06:27:12.210" v="286" actId="20577"/>
        <pc:sldMkLst>
          <pc:docMk/>
          <pc:sldMk cId="1780295014" sldId="2146846430"/>
        </pc:sldMkLst>
      </pc:sldChg>
      <pc:sldChg chg="modSp mod">
        <pc:chgData name="Jason Wiese" userId="4bff8d5b-7de6-4655-b397-69b0afc81113" providerId="ADAL" clId="{E1951022-1C5A-4554-9D8E-5AC56249CE9D}" dt="2024-03-19T06:18:29.457" v="274" actId="207"/>
        <pc:sldMkLst>
          <pc:docMk/>
          <pc:sldMk cId="3798816151" sldId="2146846434"/>
        </pc:sldMkLst>
      </pc:sldChg>
      <pc:sldChg chg="addSp delSp modSp mod delCm">
        <pc:chgData name="Jason Wiese" userId="4bff8d5b-7de6-4655-b397-69b0afc81113" providerId="ADAL" clId="{E1951022-1C5A-4554-9D8E-5AC56249CE9D}" dt="2024-03-19T06:18:04.271" v="246"/>
        <pc:sldMkLst>
          <pc:docMk/>
          <pc:sldMk cId="2041425134" sldId="2146846435"/>
        </pc:sldMkLst>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E1951022-1C5A-4554-9D8E-5AC56249CE9D}" dt="2024-03-19T06:18:04.271" v="246"/>
              <pc2:cmMkLst xmlns:pc2="http://schemas.microsoft.com/office/powerpoint/2019/9/main/command">
                <pc:docMk/>
                <pc:sldMk cId="2041425134" sldId="2146846435"/>
                <pc2:cmMk id="{CCDF495A-2DCB-4800-B2D5-3D5220831AF4}"/>
              </pc2:cmMkLst>
            </pc226:cmChg>
          </p:ext>
        </pc:extLst>
      </pc:sldChg>
      <pc:sldChg chg="modSp mod">
        <pc:chgData name="Jason Wiese" userId="4bff8d5b-7de6-4655-b397-69b0afc81113" providerId="ADAL" clId="{E1951022-1C5A-4554-9D8E-5AC56249CE9D}" dt="2024-03-19T06:22:24.073" v="276" actId="20577"/>
        <pc:sldMkLst>
          <pc:docMk/>
          <pc:sldMk cId="1699364253" sldId="2146846438"/>
        </pc:sldMkLst>
      </pc:sldChg>
      <pc:sldChg chg="addSp modSp del">
        <pc:chgData name="Jason Wiese" userId="4bff8d5b-7de6-4655-b397-69b0afc81113" providerId="ADAL" clId="{E1951022-1C5A-4554-9D8E-5AC56249CE9D}" dt="2024-03-19T06:24:05.110" v="278" actId="2696"/>
        <pc:sldMkLst>
          <pc:docMk/>
          <pc:sldMk cId="1900215356" sldId="2146846439"/>
        </pc:sldMkLst>
      </pc:sldChg>
      <pc:sldMasterChg chg="del delSldLayout">
        <pc:chgData name="Jason Wiese" userId="4bff8d5b-7de6-4655-b397-69b0afc81113" providerId="ADAL" clId="{E1951022-1C5A-4554-9D8E-5AC56249CE9D}" dt="2024-03-19T06:24:05.110" v="278" actId="2696"/>
        <pc:sldMasterMkLst>
          <pc:docMk/>
          <pc:sldMasterMk cId="4191375167" sldId="2147483707"/>
        </pc:sldMasterMkLst>
        <pc:sldLayoutChg chg="del">
          <pc:chgData name="Jason Wiese" userId="4bff8d5b-7de6-4655-b397-69b0afc81113" providerId="ADAL" clId="{E1951022-1C5A-4554-9D8E-5AC56249CE9D}" dt="2024-03-19T06:24:05.110" v="278" actId="2696"/>
          <pc:sldLayoutMkLst>
            <pc:docMk/>
            <pc:sldMasterMk cId="4191375167" sldId="2147483707"/>
            <pc:sldLayoutMk cId="2121303917" sldId="2147483708"/>
          </pc:sldLayoutMkLst>
        </pc:sldLayoutChg>
        <pc:sldLayoutChg chg="del">
          <pc:chgData name="Jason Wiese" userId="4bff8d5b-7de6-4655-b397-69b0afc81113" providerId="ADAL" clId="{E1951022-1C5A-4554-9D8E-5AC56249CE9D}" dt="2024-03-19T06:24:05.110" v="278" actId="2696"/>
          <pc:sldLayoutMkLst>
            <pc:docMk/>
            <pc:sldMasterMk cId="4191375167" sldId="2147483707"/>
            <pc:sldLayoutMk cId="1856914486" sldId="2147483709"/>
          </pc:sldLayoutMkLst>
        </pc:sldLayoutChg>
        <pc:sldLayoutChg chg="del">
          <pc:chgData name="Jason Wiese" userId="4bff8d5b-7de6-4655-b397-69b0afc81113" providerId="ADAL" clId="{E1951022-1C5A-4554-9D8E-5AC56249CE9D}" dt="2024-03-19T06:24:05.110" v="278" actId="2696"/>
          <pc:sldLayoutMkLst>
            <pc:docMk/>
            <pc:sldMasterMk cId="4191375167" sldId="2147483707"/>
            <pc:sldLayoutMk cId="713100111" sldId="2147483710"/>
          </pc:sldLayoutMkLst>
        </pc:sldLayoutChg>
        <pc:sldLayoutChg chg="del">
          <pc:chgData name="Jason Wiese" userId="4bff8d5b-7de6-4655-b397-69b0afc81113" providerId="ADAL" clId="{E1951022-1C5A-4554-9D8E-5AC56249CE9D}" dt="2024-03-19T06:24:05.110" v="278" actId="2696"/>
          <pc:sldLayoutMkLst>
            <pc:docMk/>
            <pc:sldMasterMk cId="4191375167" sldId="2147483707"/>
            <pc:sldLayoutMk cId="613421070" sldId="2147483711"/>
          </pc:sldLayoutMkLst>
        </pc:sldLayoutChg>
        <pc:sldLayoutChg chg="del">
          <pc:chgData name="Jason Wiese" userId="4bff8d5b-7de6-4655-b397-69b0afc81113" providerId="ADAL" clId="{E1951022-1C5A-4554-9D8E-5AC56249CE9D}" dt="2024-03-19T06:24:05.110" v="278" actId="2696"/>
          <pc:sldLayoutMkLst>
            <pc:docMk/>
            <pc:sldMasterMk cId="4191375167" sldId="2147483707"/>
            <pc:sldLayoutMk cId="1710645873" sldId="2147483712"/>
          </pc:sldLayoutMkLst>
        </pc:sldLayoutChg>
        <pc:sldLayoutChg chg="del">
          <pc:chgData name="Jason Wiese" userId="4bff8d5b-7de6-4655-b397-69b0afc81113" providerId="ADAL" clId="{E1951022-1C5A-4554-9D8E-5AC56249CE9D}" dt="2024-03-19T06:24:05.110" v="278" actId="2696"/>
          <pc:sldLayoutMkLst>
            <pc:docMk/>
            <pc:sldMasterMk cId="4191375167" sldId="2147483707"/>
            <pc:sldLayoutMk cId="3347983628" sldId="2147483713"/>
          </pc:sldLayoutMkLst>
        </pc:sldLayoutChg>
        <pc:sldLayoutChg chg="del">
          <pc:chgData name="Jason Wiese" userId="4bff8d5b-7de6-4655-b397-69b0afc81113" providerId="ADAL" clId="{E1951022-1C5A-4554-9D8E-5AC56249CE9D}" dt="2024-03-19T06:24:05.110" v="278" actId="2696"/>
          <pc:sldLayoutMkLst>
            <pc:docMk/>
            <pc:sldMasterMk cId="4191375167" sldId="2147483707"/>
            <pc:sldLayoutMk cId="51616610" sldId="2147483714"/>
          </pc:sldLayoutMkLst>
        </pc:sldLayoutChg>
        <pc:sldLayoutChg chg="del">
          <pc:chgData name="Jason Wiese" userId="4bff8d5b-7de6-4655-b397-69b0afc81113" providerId="ADAL" clId="{E1951022-1C5A-4554-9D8E-5AC56249CE9D}" dt="2024-03-19T06:24:05.110" v="278" actId="2696"/>
          <pc:sldLayoutMkLst>
            <pc:docMk/>
            <pc:sldMasterMk cId="4191375167" sldId="2147483707"/>
            <pc:sldLayoutMk cId="3466409297" sldId="2147483715"/>
          </pc:sldLayoutMkLst>
        </pc:sldLayoutChg>
        <pc:sldLayoutChg chg="del">
          <pc:chgData name="Jason Wiese" userId="4bff8d5b-7de6-4655-b397-69b0afc81113" providerId="ADAL" clId="{E1951022-1C5A-4554-9D8E-5AC56249CE9D}" dt="2024-03-19T06:24:05.110" v="278" actId="2696"/>
          <pc:sldLayoutMkLst>
            <pc:docMk/>
            <pc:sldMasterMk cId="4191375167" sldId="2147483707"/>
            <pc:sldLayoutMk cId="2619718026" sldId="2147483716"/>
          </pc:sldLayoutMkLst>
        </pc:sldLayoutChg>
        <pc:sldLayoutChg chg="del">
          <pc:chgData name="Jason Wiese" userId="4bff8d5b-7de6-4655-b397-69b0afc81113" providerId="ADAL" clId="{E1951022-1C5A-4554-9D8E-5AC56249CE9D}" dt="2024-03-19T06:24:05.110" v="278" actId="2696"/>
          <pc:sldLayoutMkLst>
            <pc:docMk/>
            <pc:sldMasterMk cId="4191375167" sldId="2147483707"/>
            <pc:sldLayoutMk cId="3650772562" sldId="2147483717"/>
          </pc:sldLayoutMkLst>
        </pc:sldLayoutChg>
        <pc:sldLayoutChg chg="del">
          <pc:chgData name="Jason Wiese" userId="4bff8d5b-7de6-4655-b397-69b0afc81113" providerId="ADAL" clId="{E1951022-1C5A-4554-9D8E-5AC56249CE9D}" dt="2024-03-19T06:24:05.110" v="278" actId="2696"/>
          <pc:sldLayoutMkLst>
            <pc:docMk/>
            <pc:sldMasterMk cId="4191375167" sldId="2147483707"/>
            <pc:sldLayoutMk cId="3872857047" sldId="2147483718"/>
          </pc:sldLayoutMkLst>
        </pc:sldLayoutChg>
      </pc:sldMasterChg>
    </pc:docChg>
  </pc:docChgLst>
  <pc:docChgLst>
    <pc:chgData name="Kaileen Cain" userId="21167d2d-fdf2-4320-ae3a-272888c89590" providerId="ADAL" clId="{FAA53CB1-44AA-49A7-A8E7-AB49FF71A3CB}"/>
    <pc:docChg chg="undo custSel addSld delSld modSld sldOrd">
      <pc:chgData name="Kaileen Cain" userId="21167d2d-fdf2-4320-ae3a-272888c89590" providerId="ADAL" clId="{FAA53CB1-44AA-49A7-A8E7-AB49FF71A3CB}" dt="2025-03-17T14:00:09.630" v="1917"/>
      <pc:docMkLst>
        <pc:docMk/>
      </pc:docMkLst>
      <pc:sldChg chg="addSp delSp modSp mod">
        <pc:chgData name="Kaileen Cain" userId="21167d2d-fdf2-4320-ae3a-272888c89590" providerId="ADAL" clId="{FAA53CB1-44AA-49A7-A8E7-AB49FF71A3CB}" dt="2025-03-17T14:00:09.630" v="1917"/>
        <pc:sldMkLst>
          <pc:docMk/>
          <pc:sldMk cId="957495863" sldId="2146846202"/>
        </pc:sldMkLst>
        <pc:spChg chg="add del mod">
          <ac:chgData name="Kaileen Cain" userId="21167d2d-fdf2-4320-ae3a-272888c89590" providerId="ADAL" clId="{FAA53CB1-44AA-49A7-A8E7-AB49FF71A3CB}" dt="2025-03-17T13:32:51.571" v="1765" actId="478"/>
          <ac:spMkLst>
            <pc:docMk/>
            <pc:sldMk cId="957495863" sldId="2146846202"/>
            <ac:spMk id="3" creationId="{7E85822F-CFE4-ABAB-0C95-73F1D17512F6}"/>
          </ac:spMkLst>
        </pc:spChg>
        <pc:grpChg chg="add mod">
          <ac:chgData name="Kaileen Cain" userId="21167d2d-fdf2-4320-ae3a-272888c89590" providerId="ADAL" clId="{FAA53CB1-44AA-49A7-A8E7-AB49FF71A3CB}" dt="2025-03-17T13:54:43.821" v="1892" actId="164"/>
          <ac:grpSpMkLst>
            <pc:docMk/>
            <pc:sldMk cId="957495863" sldId="2146846202"/>
            <ac:grpSpMk id="58" creationId="{078804A6-8C5B-D08E-055E-2D9B0449D8A5}"/>
          </ac:grpSpMkLst>
        </pc:grpChg>
        <pc:grpChg chg="add mod">
          <ac:chgData name="Kaileen Cain" userId="21167d2d-fdf2-4320-ae3a-272888c89590" providerId="ADAL" clId="{FAA53CB1-44AA-49A7-A8E7-AB49FF71A3CB}" dt="2025-03-17T13:54:59.124" v="1896" actId="465"/>
          <ac:grpSpMkLst>
            <pc:docMk/>
            <pc:sldMk cId="957495863" sldId="2146846202"/>
            <ac:grpSpMk id="59" creationId="{434CEA65-BBBD-53AA-6262-383E246B982A}"/>
          </ac:grpSpMkLst>
        </pc:grpChg>
        <pc:grpChg chg="add mod">
          <ac:chgData name="Kaileen Cain" userId="21167d2d-fdf2-4320-ae3a-272888c89590" providerId="ADAL" clId="{FAA53CB1-44AA-49A7-A8E7-AB49FF71A3CB}" dt="2025-03-17T13:54:59.124" v="1896" actId="465"/>
          <ac:grpSpMkLst>
            <pc:docMk/>
            <pc:sldMk cId="957495863" sldId="2146846202"/>
            <ac:grpSpMk id="60" creationId="{21C151E4-51A5-CE92-B4F8-5731307F2598}"/>
          </ac:grpSpMkLst>
        </pc:grpChg>
        <pc:grpChg chg="add mod">
          <ac:chgData name="Kaileen Cain" userId="21167d2d-fdf2-4320-ae3a-272888c89590" providerId="ADAL" clId="{FAA53CB1-44AA-49A7-A8E7-AB49FF71A3CB}" dt="2025-03-17T13:54:53.355" v="1895" actId="164"/>
          <ac:grpSpMkLst>
            <pc:docMk/>
            <pc:sldMk cId="957495863" sldId="2146846202"/>
            <ac:grpSpMk id="61" creationId="{9C739702-4DAB-8A28-5546-15F747B8342C}"/>
          </ac:grpSpMkLst>
        </pc:grpChg>
        <pc:picChg chg="add mod topLvl modCrop">
          <ac:chgData name="Kaileen Cain" userId="21167d2d-fdf2-4320-ae3a-272888c89590" providerId="ADAL" clId="{FAA53CB1-44AA-49A7-A8E7-AB49FF71A3CB}" dt="2025-03-17T13:55:24.276" v="1906" actId="208"/>
          <ac:picMkLst>
            <pc:docMk/>
            <pc:sldMk cId="957495863" sldId="2146846202"/>
            <ac:picMk id="21" creationId="{59DB722F-8298-94ED-A6FD-B091F63363B8}"/>
          </ac:picMkLst>
        </pc:picChg>
        <pc:picChg chg="add mod topLvl modCrop">
          <ac:chgData name="Kaileen Cain" userId="21167d2d-fdf2-4320-ae3a-272888c89590" providerId="ADAL" clId="{FAA53CB1-44AA-49A7-A8E7-AB49FF71A3CB}" dt="2025-03-17T13:59:27.634" v="1915"/>
          <ac:picMkLst>
            <pc:docMk/>
            <pc:sldMk cId="957495863" sldId="2146846202"/>
            <ac:picMk id="28" creationId="{962DD824-5CCE-03E6-0BBD-1421C363FAEA}"/>
          </ac:picMkLst>
        </pc:picChg>
        <pc:picChg chg="add mod topLvl modCrop">
          <ac:chgData name="Kaileen Cain" userId="21167d2d-fdf2-4320-ae3a-272888c89590" providerId="ADAL" clId="{FAA53CB1-44AA-49A7-A8E7-AB49FF71A3CB}" dt="2025-03-17T13:57:33.147" v="1909"/>
          <ac:picMkLst>
            <pc:docMk/>
            <pc:sldMk cId="957495863" sldId="2146846202"/>
            <ac:picMk id="33" creationId="{FF46B58E-9229-DF7D-06C7-9D00C6155CBF}"/>
          </ac:picMkLst>
        </pc:picChg>
        <pc:picChg chg="add mod">
          <ac:chgData name="Kaileen Cain" userId="21167d2d-fdf2-4320-ae3a-272888c89590" providerId="ADAL" clId="{FAA53CB1-44AA-49A7-A8E7-AB49FF71A3CB}" dt="2025-03-17T13:57:04.864" v="1907"/>
          <ac:picMkLst>
            <pc:docMk/>
            <pc:sldMk cId="957495863" sldId="2146846202"/>
            <ac:picMk id="35" creationId="{B690B1EE-3E7D-440A-87D1-8EF9F6DF66AC}"/>
          </ac:picMkLst>
        </pc:picChg>
        <pc:picChg chg="add mod topLvl modCrop">
          <ac:chgData name="Kaileen Cain" userId="21167d2d-fdf2-4320-ae3a-272888c89590" providerId="ADAL" clId="{FAA53CB1-44AA-49A7-A8E7-AB49FF71A3CB}" dt="2025-03-17T13:59:45.675" v="1916"/>
          <ac:picMkLst>
            <pc:docMk/>
            <pc:sldMk cId="957495863" sldId="2146846202"/>
            <ac:picMk id="39" creationId="{F5065C41-8005-662E-44E6-9840B985450D}"/>
          </ac:picMkLst>
        </pc:picChg>
        <pc:picChg chg="add mod topLvl modCrop">
          <ac:chgData name="Kaileen Cain" userId="21167d2d-fdf2-4320-ae3a-272888c89590" providerId="ADAL" clId="{FAA53CB1-44AA-49A7-A8E7-AB49FF71A3CB}" dt="2025-03-17T13:57:19.518" v="1908"/>
          <ac:picMkLst>
            <pc:docMk/>
            <pc:sldMk cId="957495863" sldId="2146846202"/>
            <ac:picMk id="41" creationId="{A457FDF8-542D-3BCC-8B1F-F5A86E3665A6}"/>
          </ac:picMkLst>
        </pc:picChg>
        <pc:picChg chg="add mod topLvl">
          <ac:chgData name="Kaileen Cain" userId="21167d2d-fdf2-4320-ae3a-272888c89590" providerId="ADAL" clId="{FAA53CB1-44AA-49A7-A8E7-AB49FF71A3CB}" dt="2025-03-17T13:57:51.246" v="1910"/>
          <ac:picMkLst>
            <pc:docMk/>
            <pc:sldMk cId="957495863" sldId="2146846202"/>
            <ac:picMk id="44" creationId="{D0C92AF8-C60A-7E21-DCEE-6FDAC7B03BBD}"/>
          </ac:picMkLst>
        </pc:picChg>
        <pc:picChg chg="add mod topLvl modCrop">
          <ac:chgData name="Kaileen Cain" userId="21167d2d-fdf2-4320-ae3a-272888c89590" providerId="ADAL" clId="{FAA53CB1-44AA-49A7-A8E7-AB49FF71A3CB}" dt="2025-03-17T13:59:10.432" v="1914"/>
          <ac:picMkLst>
            <pc:docMk/>
            <pc:sldMk cId="957495863" sldId="2146846202"/>
            <ac:picMk id="46" creationId="{25C6A900-8FC1-225C-5DE6-BC8A78453969}"/>
          </ac:picMkLst>
        </pc:picChg>
        <pc:picChg chg="add mod topLvl modCrop">
          <ac:chgData name="Kaileen Cain" userId="21167d2d-fdf2-4320-ae3a-272888c89590" providerId="ADAL" clId="{FAA53CB1-44AA-49A7-A8E7-AB49FF71A3CB}" dt="2025-03-17T13:58:52.922" v="1913"/>
          <ac:picMkLst>
            <pc:docMk/>
            <pc:sldMk cId="957495863" sldId="2146846202"/>
            <ac:picMk id="49" creationId="{F6016F3F-7B2C-88A2-CC06-7B9941235332}"/>
          </ac:picMkLst>
        </pc:picChg>
        <pc:picChg chg="add del">
          <ac:chgData name="Kaileen Cain" userId="21167d2d-fdf2-4320-ae3a-272888c89590" providerId="ADAL" clId="{FAA53CB1-44AA-49A7-A8E7-AB49FF71A3CB}" dt="2025-03-17T13:51:35.731" v="1873" actId="478"/>
          <ac:picMkLst>
            <pc:docMk/>
            <pc:sldMk cId="957495863" sldId="2146846202"/>
            <ac:picMk id="51" creationId="{DB5CF5C5-F7CB-2194-E3BC-F42A3941FC37}"/>
          </ac:picMkLst>
        </pc:picChg>
        <pc:picChg chg="add mod topLvl modCrop">
          <ac:chgData name="Kaileen Cain" userId="21167d2d-fdf2-4320-ae3a-272888c89590" providerId="ADAL" clId="{FAA53CB1-44AA-49A7-A8E7-AB49FF71A3CB}" dt="2025-03-17T14:00:09.630" v="1917"/>
          <ac:picMkLst>
            <pc:docMk/>
            <pc:sldMk cId="957495863" sldId="2146846202"/>
            <ac:picMk id="53" creationId="{004EE828-1513-1850-5B39-6BCDFE86FDE0}"/>
          </ac:picMkLst>
        </pc:picChg>
        <pc:picChg chg="add mod topLvl modCrop">
          <ac:chgData name="Kaileen Cain" userId="21167d2d-fdf2-4320-ae3a-272888c89590" providerId="ADAL" clId="{FAA53CB1-44AA-49A7-A8E7-AB49FF71A3CB}" dt="2025-03-17T13:58:26.122" v="1912"/>
          <ac:picMkLst>
            <pc:docMk/>
            <pc:sldMk cId="957495863" sldId="2146846202"/>
            <ac:picMk id="55" creationId="{1BD55E55-9D04-05F5-8DDE-58E8AA70E44C}"/>
          </ac:picMkLst>
        </pc:picChg>
        <pc:picChg chg="add mod">
          <ac:chgData name="Kaileen Cain" userId="21167d2d-fdf2-4320-ae3a-272888c89590" providerId="ADAL" clId="{FAA53CB1-44AA-49A7-A8E7-AB49FF71A3CB}" dt="2025-03-17T13:58:07.194" v="1911"/>
          <ac:picMkLst>
            <pc:docMk/>
            <pc:sldMk cId="957495863" sldId="2146846202"/>
            <ac:picMk id="57" creationId="{8202765C-2E72-9D18-62E7-2FB604612BFC}"/>
          </ac:picMkLst>
        </pc:picChg>
      </pc:sldChg>
      <pc:sldChg chg="modSp mod">
        <pc:chgData name="Kaileen Cain" userId="21167d2d-fdf2-4320-ae3a-272888c89590" providerId="ADAL" clId="{FAA53CB1-44AA-49A7-A8E7-AB49FF71A3CB}" dt="2025-03-12T16:16:38.386" v="344" actId="400"/>
        <pc:sldMkLst>
          <pc:docMk/>
          <pc:sldMk cId="3885261327" sldId="2146846435"/>
        </pc:sldMkLst>
      </pc:sldChg>
      <pc:sldChg chg="addSp delSp modSp add mod modTransition">
        <pc:chgData name="Kaileen Cain" userId="21167d2d-fdf2-4320-ae3a-272888c89590" providerId="ADAL" clId="{FAA53CB1-44AA-49A7-A8E7-AB49FF71A3CB}" dt="2025-03-14T17:27:46.361" v="468" actId="478"/>
        <pc:sldMkLst>
          <pc:docMk/>
          <pc:sldMk cId="4177004617" sldId="2146846438"/>
        </pc:sldMkLst>
        <pc:spChg chg="mod">
          <ac:chgData name="Kaileen Cain" userId="21167d2d-fdf2-4320-ae3a-272888c89590" providerId="ADAL" clId="{FAA53CB1-44AA-49A7-A8E7-AB49FF71A3CB}" dt="2025-02-04T16:45:47.827" v="94" actId="1035"/>
          <ac:spMkLst>
            <pc:docMk/>
            <pc:sldMk cId="4177004617" sldId="2146846438"/>
            <ac:spMk id="15" creationId="{19234313-D7F9-C321-D294-9B889188B273}"/>
          </ac:spMkLst>
        </pc:spChg>
        <pc:spChg chg="add mod ord">
          <ac:chgData name="Kaileen Cain" userId="21167d2d-fdf2-4320-ae3a-272888c89590" providerId="ADAL" clId="{FAA53CB1-44AA-49A7-A8E7-AB49FF71A3CB}" dt="2025-02-04T16:42:33.373" v="8" actId="167"/>
          <ac:spMkLst>
            <pc:docMk/>
            <pc:sldMk cId="4177004617" sldId="2146846438"/>
            <ac:spMk id="18" creationId="{502E0AF4-902B-76BC-C03A-663A86EF956E}"/>
          </ac:spMkLst>
        </pc:spChg>
        <pc:spChg chg="mod">
          <ac:chgData name="Kaileen Cain" userId="21167d2d-fdf2-4320-ae3a-272888c89590" providerId="ADAL" clId="{FAA53CB1-44AA-49A7-A8E7-AB49FF71A3CB}" dt="2025-02-04T16:45:47.827" v="94" actId="1035"/>
          <ac:spMkLst>
            <pc:docMk/>
            <pc:sldMk cId="4177004617" sldId="2146846438"/>
            <ac:spMk id="19" creationId="{16FE5A38-DC26-5452-3EBE-4CEBC5040F63}"/>
          </ac:spMkLst>
        </pc:spChg>
        <pc:spChg chg="add mod ord">
          <ac:chgData name="Kaileen Cain" userId="21167d2d-fdf2-4320-ae3a-272888c89590" providerId="ADAL" clId="{FAA53CB1-44AA-49A7-A8E7-AB49FF71A3CB}" dt="2025-02-04T16:44:22.872" v="38" actId="20577"/>
          <ac:spMkLst>
            <pc:docMk/>
            <pc:sldMk cId="4177004617" sldId="2146846438"/>
            <ac:spMk id="22" creationId="{5D2F1784-6F15-2C7C-0ADF-738CA4E4126A}"/>
          </ac:spMkLst>
        </pc:spChg>
        <pc:spChg chg="add mod ord">
          <ac:chgData name="Kaileen Cain" userId="21167d2d-fdf2-4320-ae3a-272888c89590" providerId="ADAL" clId="{FAA53CB1-44AA-49A7-A8E7-AB49FF71A3CB}" dt="2025-02-04T16:50:20.076" v="126"/>
          <ac:spMkLst>
            <pc:docMk/>
            <pc:sldMk cId="4177004617" sldId="2146846438"/>
            <ac:spMk id="25" creationId="{4AA25A61-C464-80C9-680F-8CC5A93CDD9A}"/>
          </ac:spMkLst>
        </pc:spChg>
        <pc:spChg chg="mod">
          <ac:chgData name="Kaileen Cain" userId="21167d2d-fdf2-4320-ae3a-272888c89590" providerId="ADAL" clId="{FAA53CB1-44AA-49A7-A8E7-AB49FF71A3CB}" dt="2025-02-04T16:45:47.827" v="94" actId="1035"/>
          <ac:spMkLst>
            <pc:docMk/>
            <pc:sldMk cId="4177004617" sldId="2146846438"/>
            <ac:spMk id="30" creationId="{4A725CCA-4E75-2D18-2986-44DAE5CEF4E4}"/>
          </ac:spMkLst>
        </pc:spChg>
        <pc:spChg chg="add mod">
          <ac:chgData name="Kaileen Cain" userId="21167d2d-fdf2-4320-ae3a-272888c89590" providerId="ADAL" clId="{FAA53CB1-44AA-49A7-A8E7-AB49FF71A3CB}" dt="2025-02-04T16:47:20.356" v="118" actId="1036"/>
          <ac:spMkLst>
            <pc:docMk/>
            <pc:sldMk cId="4177004617" sldId="2146846438"/>
            <ac:spMk id="33" creationId="{394AA026-E393-82E8-24AF-EFA83AA1F7CC}"/>
          </ac:spMkLst>
        </pc:spChg>
        <pc:spChg chg="mod">
          <ac:chgData name="Kaileen Cain" userId="21167d2d-fdf2-4320-ae3a-272888c89590" providerId="ADAL" clId="{FAA53CB1-44AA-49A7-A8E7-AB49FF71A3CB}" dt="2025-02-04T16:45:47.827" v="94" actId="1035"/>
          <ac:spMkLst>
            <pc:docMk/>
            <pc:sldMk cId="4177004617" sldId="2146846438"/>
            <ac:spMk id="53" creationId="{F18F3B0F-0C4F-7404-A831-C85FA00B1A59}"/>
          </ac:spMkLst>
        </pc:spChg>
        <pc:spChg chg="mod">
          <ac:chgData name="Kaileen Cain" userId="21167d2d-fdf2-4320-ae3a-272888c89590" providerId="ADAL" clId="{FAA53CB1-44AA-49A7-A8E7-AB49FF71A3CB}" dt="2025-02-04T16:45:47.827" v="94" actId="1035"/>
          <ac:spMkLst>
            <pc:docMk/>
            <pc:sldMk cId="4177004617" sldId="2146846438"/>
            <ac:spMk id="54" creationId="{ED50CB7F-8F96-CCB7-1B76-6357BC0587E5}"/>
          </ac:spMkLst>
        </pc:spChg>
        <pc:spChg chg="mod">
          <ac:chgData name="Kaileen Cain" userId="21167d2d-fdf2-4320-ae3a-272888c89590" providerId="ADAL" clId="{FAA53CB1-44AA-49A7-A8E7-AB49FF71A3CB}" dt="2025-02-04T16:45:47.827" v="94" actId="1035"/>
          <ac:spMkLst>
            <pc:docMk/>
            <pc:sldMk cId="4177004617" sldId="2146846438"/>
            <ac:spMk id="55" creationId="{AAD8C4C9-DB6C-D5A5-3005-1BE4BA2CDA83}"/>
          </ac:spMkLst>
        </pc:spChg>
        <pc:spChg chg="mod">
          <ac:chgData name="Kaileen Cain" userId="21167d2d-fdf2-4320-ae3a-272888c89590" providerId="ADAL" clId="{FAA53CB1-44AA-49A7-A8E7-AB49FF71A3CB}" dt="2025-02-04T16:45:47.827" v="94" actId="1035"/>
          <ac:spMkLst>
            <pc:docMk/>
            <pc:sldMk cId="4177004617" sldId="2146846438"/>
            <ac:spMk id="58" creationId="{9EA6DB25-799F-C958-3E98-2A0703B6BDCA}"/>
          </ac:spMkLst>
        </pc:spChg>
        <pc:spChg chg="mod">
          <ac:chgData name="Kaileen Cain" userId="21167d2d-fdf2-4320-ae3a-272888c89590" providerId="ADAL" clId="{FAA53CB1-44AA-49A7-A8E7-AB49FF71A3CB}" dt="2025-02-04T16:45:47.827" v="94" actId="1035"/>
          <ac:spMkLst>
            <pc:docMk/>
            <pc:sldMk cId="4177004617" sldId="2146846438"/>
            <ac:spMk id="2048" creationId="{7D6BEDA9-010A-7571-4050-E13EEDA6D01B}"/>
          </ac:spMkLst>
        </pc:spChg>
        <pc:spChg chg="mod">
          <ac:chgData name="Kaileen Cain" userId="21167d2d-fdf2-4320-ae3a-272888c89590" providerId="ADAL" clId="{FAA53CB1-44AA-49A7-A8E7-AB49FF71A3CB}" dt="2025-02-04T16:45:47.827" v="94" actId="1035"/>
          <ac:spMkLst>
            <pc:docMk/>
            <pc:sldMk cId="4177004617" sldId="2146846438"/>
            <ac:spMk id="2051" creationId="{409F0A3A-01D1-1062-A402-0DB3E4861DBE}"/>
          </ac:spMkLst>
        </pc:spChg>
        <pc:spChg chg="mod">
          <ac:chgData name="Kaileen Cain" userId="21167d2d-fdf2-4320-ae3a-272888c89590" providerId="ADAL" clId="{FAA53CB1-44AA-49A7-A8E7-AB49FF71A3CB}" dt="2025-02-04T16:45:47.827" v="94" actId="1035"/>
          <ac:spMkLst>
            <pc:docMk/>
            <pc:sldMk cId="4177004617" sldId="2146846438"/>
            <ac:spMk id="2053" creationId="{EF5113E0-C573-03ED-4A33-5147985D2915}"/>
          </ac:spMkLst>
        </pc:spChg>
        <pc:spChg chg="mod">
          <ac:chgData name="Kaileen Cain" userId="21167d2d-fdf2-4320-ae3a-272888c89590" providerId="ADAL" clId="{FAA53CB1-44AA-49A7-A8E7-AB49FF71A3CB}" dt="2025-02-04T16:45:33.975" v="73" actId="1036"/>
          <ac:spMkLst>
            <pc:docMk/>
            <pc:sldMk cId="4177004617" sldId="2146846438"/>
            <ac:spMk id="2073" creationId="{A86E735B-F9BE-2AC1-9BEC-21673DC8F5E6}"/>
          </ac:spMkLst>
        </pc:spChg>
        <pc:grpChg chg="add mod">
          <ac:chgData name="Kaileen Cain" userId="21167d2d-fdf2-4320-ae3a-272888c89590" providerId="ADAL" clId="{FAA53CB1-44AA-49A7-A8E7-AB49FF71A3CB}" dt="2025-02-04T16:45:21.429" v="41"/>
          <ac:grpSpMkLst>
            <pc:docMk/>
            <pc:sldMk cId="4177004617" sldId="2146846438"/>
            <ac:grpSpMk id="27" creationId="{472C4C15-83A8-98F0-FCFE-44B9BC0A1300}"/>
          </ac:grpSpMkLst>
        </pc:grpChg>
        <pc:picChg chg="add mod ord modCrop">
          <ac:chgData name="Kaileen Cain" userId="21167d2d-fdf2-4320-ae3a-272888c89590" providerId="ADAL" clId="{FAA53CB1-44AA-49A7-A8E7-AB49FF71A3CB}" dt="2025-02-04T16:50:14.549" v="125"/>
          <ac:picMkLst>
            <pc:docMk/>
            <pc:sldMk cId="4177004617" sldId="2146846438"/>
            <ac:picMk id="23" creationId="{F1A96B77-AFFE-B469-B466-12E5B10B8C54}"/>
          </ac:picMkLst>
        </pc:picChg>
        <pc:picChg chg="mod">
          <ac:chgData name="Kaileen Cain" userId="21167d2d-fdf2-4320-ae3a-272888c89590" providerId="ADAL" clId="{FAA53CB1-44AA-49A7-A8E7-AB49FF71A3CB}" dt="2025-02-04T16:45:21.429" v="41"/>
          <ac:picMkLst>
            <pc:docMk/>
            <pc:sldMk cId="4177004617" sldId="2146846438"/>
            <ac:picMk id="28" creationId="{40C6D6D6-DBD6-7496-EEB5-CA6E495140DC}"/>
          </ac:picMkLst>
        </pc:picChg>
        <pc:picChg chg="mod">
          <ac:chgData name="Kaileen Cain" userId="21167d2d-fdf2-4320-ae3a-272888c89590" providerId="ADAL" clId="{FAA53CB1-44AA-49A7-A8E7-AB49FF71A3CB}" dt="2025-02-04T16:45:21.429" v="41"/>
          <ac:picMkLst>
            <pc:docMk/>
            <pc:sldMk cId="4177004617" sldId="2146846438"/>
            <ac:picMk id="32" creationId="{A3E04359-FB9B-5122-C834-BD044A6BAFE5}"/>
          </ac:picMkLst>
        </pc:picChg>
      </pc:sldChg>
      <pc:sldChg chg="addSp delSp modSp add mod ord">
        <pc:chgData name="Kaileen Cain" userId="21167d2d-fdf2-4320-ae3a-272888c89590" providerId="ADAL" clId="{FAA53CB1-44AA-49A7-A8E7-AB49FF71A3CB}" dt="2025-03-14T17:33:29.978" v="557" actId="1038"/>
        <pc:sldMkLst>
          <pc:docMk/>
          <pc:sldMk cId="2710154076" sldId="2146846445"/>
        </pc:sldMkLst>
        <pc:spChg chg="add mod ord">
          <ac:chgData name="Kaileen Cain" userId="21167d2d-fdf2-4320-ae3a-272888c89590" providerId="ADAL" clId="{FAA53CB1-44AA-49A7-A8E7-AB49FF71A3CB}" dt="2025-03-14T17:29:40.739" v="484" actId="1076"/>
          <ac:spMkLst>
            <pc:docMk/>
            <pc:sldMk cId="2710154076" sldId="2146846445"/>
            <ac:spMk id="5" creationId="{CC3D5B9B-F0B1-FC77-0036-20B5E1FB5411}"/>
          </ac:spMkLst>
        </pc:spChg>
        <pc:spChg chg="add mod">
          <ac:chgData name="Kaileen Cain" userId="21167d2d-fdf2-4320-ae3a-272888c89590" providerId="ADAL" clId="{FAA53CB1-44AA-49A7-A8E7-AB49FF71A3CB}" dt="2025-03-14T17:31:13.988" v="500" actId="20577"/>
          <ac:spMkLst>
            <pc:docMk/>
            <pc:sldMk cId="2710154076" sldId="2146846445"/>
            <ac:spMk id="6" creationId="{9B75949C-0F69-6B07-1205-5FF6CF8BAFE5}"/>
          </ac:spMkLst>
        </pc:spChg>
        <pc:spChg chg="mod">
          <ac:chgData name="Kaileen Cain" userId="21167d2d-fdf2-4320-ae3a-272888c89590" providerId="ADAL" clId="{FAA53CB1-44AA-49A7-A8E7-AB49FF71A3CB}" dt="2025-03-14T17:28:24.157" v="472" actId="14100"/>
          <ac:spMkLst>
            <pc:docMk/>
            <pc:sldMk cId="2710154076" sldId="2146846445"/>
            <ac:spMk id="16" creationId="{A68ACFD2-5586-C733-623F-EF84702F5E83}"/>
          </ac:spMkLst>
        </pc:spChg>
        <pc:spChg chg="add mod">
          <ac:chgData name="Kaileen Cain" userId="21167d2d-fdf2-4320-ae3a-272888c89590" providerId="ADAL" clId="{FAA53CB1-44AA-49A7-A8E7-AB49FF71A3CB}" dt="2025-03-14T17:32:56.358" v="503"/>
          <ac:spMkLst>
            <pc:docMk/>
            <pc:sldMk cId="2710154076" sldId="2146846445"/>
            <ac:spMk id="21" creationId="{072BDE87-C544-E39C-F42B-A3724EF45C27}"/>
          </ac:spMkLst>
        </pc:spChg>
        <pc:spChg chg="mod">
          <ac:chgData name="Kaileen Cain" userId="21167d2d-fdf2-4320-ae3a-272888c89590" providerId="ADAL" clId="{FAA53CB1-44AA-49A7-A8E7-AB49FF71A3CB}" dt="2025-03-14T17:33:29.978" v="557" actId="1038"/>
          <ac:spMkLst>
            <pc:docMk/>
            <pc:sldMk cId="2710154076" sldId="2146846445"/>
            <ac:spMk id="50" creationId="{23336B95-C759-F385-B565-2E1A872E5575}"/>
          </ac:spMkLst>
        </pc:spChg>
        <pc:spChg chg="mod">
          <ac:chgData name="Kaileen Cain" userId="21167d2d-fdf2-4320-ae3a-272888c89590" providerId="ADAL" clId="{FAA53CB1-44AA-49A7-A8E7-AB49FF71A3CB}" dt="2025-03-14T17:33:29.978" v="557" actId="1038"/>
          <ac:spMkLst>
            <pc:docMk/>
            <pc:sldMk cId="2710154076" sldId="2146846445"/>
            <ac:spMk id="51" creationId="{CACF7446-71A7-8737-9C30-2A1491A4F267}"/>
          </ac:spMkLst>
        </pc:spChg>
        <pc:spChg chg="mod">
          <ac:chgData name="Kaileen Cain" userId="21167d2d-fdf2-4320-ae3a-272888c89590" providerId="ADAL" clId="{FAA53CB1-44AA-49A7-A8E7-AB49FF71A3CB}" dt="2025-03-14T17:33:29.978" v="557" actId="1038"/>
          <ac:spMkLst>
            <pc:docMk/>
            <pc:sldMk cId="2710154076" sldId="2146846445"/>
            <ac:spMk id="52" creationId="{C0ED2A61-5211-CCA5-DB24-7A3E40B04105}"/>
          </ac:spMkLst>
        </pc:spChg>
        <pc:spChg chg="mod">
          <ac:chgData name="Kaileen Cain" userId="21167d2d-fdf2-4320-ae3a-272888c89590" providerId="ADAL" clId="{FAA53CB1-44AA-49A7-A8E7-AB49FF71A3CB}" dt="2025-03-14T17:33:29.978" v="557" actId="1038"/>
          <ac:spMkLst>
            <pc:docMk/>
            <pc:sldMk cId="2710154076" sldId="2146846445"/>
            <ac:spMk id="53" creationId="{A076AFD7-8C43-58EC-BD82-A49FCFA2F5AB}"/>
          </ac:spMkLst>
        </pc:spChg>
        <pc:spChg chg="mod">
          <ac:chgData name="Kaileen Cain" userId="21167d2d-fdf2-4320-ae3a-272888c89590" providerId="ADAL" clId="{FAA53CB1-44AA-49A7-A8E7-AB49FF71A3CB}" dt="2025-03-14T17:33:29.978" v="557" actId="1038"/>
          <ac:spMkLst>
            <pc:docMk/>
            <pc:sldMk cId="2710154076" sldId="2146846445"/>
            <ac:spMk id="54" creationId="{B78C0307-C655-0169-CD21-78F05C559D0D}"/>
          </ac:spMkLst>
        </pc:spChg>
        <pc:spChg chg="mod">
          <ac:chgData name="Kaileen Cain" userId="21167d2d-fdf2-4320-ae3a-272888c89590" providerId="ADAL" clId="{FAA53CB1-44AA-49A7-A8E7-AB49FF71A3CB}" dt="2025-03-14T17:33:29.978" v="557" actId="1038"/>
          <ac:spMkLst>
            <pc:docMk/>
            <pc:sldMk cId="2710154076" sldId="2146846445"/>
            <ac:spMk id="55" creationId="{B2DFAE68-E2BA-AFA9-7321-C5EE3022D6D5}"/>
          </ac:spMkLst>
        </pc:spChg>
        <pc:graphicFrameChg chg="mod">
          <ac:chgData name="Kaileen Cain" userId="21167d2d-fdf2-4320-ae3a-272888c89590" providerId="ADAL" clId="{FAA53CB1-44AA-49A7-A8E7-AB49FF71A3CB}" dt="2025-03-14T17:33:18.121" v="504" actId="12788"/>
          <ac:graphicFrameMkLst>
            <pc:docMk/>
            <pc:sldMk cId="2710154076" sldId="2146846445"/>
            <ac:graphicFrameMk id="49" creationId="{1987DF83-CB64-77D1-99C2-85CE3B31C214}"/>
          </ac:graphicFrameMkLst>
        </pc:graphicFrameChg>
        <pc:picChg chg="add mod">
          <ac:chgData name="Kaileen Cain" userId="21167d2d-fdf2-4320-ae3a-272888c89590" providerId="ADAL" clId="{FAA53CB1-44AA-49A7-A8E7-AB49FF71A3CB}" dt="2025-03-14T17:32:50.985" v="502"/>
          <ac:picMkLst>
            <pc:docMk/>
            <pc:sldMk cId="2710154076" sldId="2146846445"/>
            <ac:picMk id="20" creationId="{79DEAB6E-8255-00E7-44A6-16A95EDB07C0}"/>
          </ac:picMkLst>
        </pc:picChg>
      </pc:sldChg>
      <pc:sldChg chg="add">
        <pc:chgData name="Kaileen Cain" userId="21167d2d-fdf2-4320-ae3a-272888c89590" providerId="ADAL" clId="{FAA53CB1-44AA-49A7-A8E7-AB49FF71A3CB}" dt="2025-03-12T16:43:35.348" v="454"/>
        <pc:sldMkLst>
          <pc:docMk/>
          <pc:sldMk cId="3171160299" sldId="2146846690"/>
        </pc:sldMkLst>
      </pc:sldChg>
      <pc:sldChg chg="addSp delSp modSp add mod modTransition">
        <pc:chgData name="Kaileen Cain" userId="21167d2d-fdf2-4320-ae3a-272888c89590" providerId="ADAL" clId="{FAA53CB1-44AA-49A7-A8E7-AB49FF71A3CB}" dt="2025-02-04T16:56:07.076" v="310" actId="1036"/>
        <pc:sldMkLst>
          <pc:docMk/>
          <pc:sldMk cId="3152876436" sldId="2147376349"/>
        </pc:sldMkLst>
      </pc:sldChg>
      <pc:sldChg chg="addSp delSp modSp mod">
        <pc:chgData name="Kaileen Cain" userId="21167d2d-fdf2-4320-ae3a-272888c89590" providerId="ADAL" clId="{FAA53CB1-44AA-49A7-A8E7-AB49FF71A3CB}" dt="2025-03-13T15:01:33.180" v="467" actId="478"/>
        <pc:sldMkLst>
          <pc:docMk/>
          <pc:sldMk cId="2903176186" sldId="2147376400"/>
        </pc:sldMkLst>
      </pc:sldChg>
      <pc:sldChg chg="addSp modSp add">
        <pc:chgData name="Kaileen Cain" userId="21167d2d-fdf2-4320-ae3a-272888c89590" providerId="ADAL" clId="{FAA53CB1-44AA-49A7-A8E7-AB49FF71A3CB}" dt="2025-03-12T16:42:23.474" v="452"/>
        <pc:sldMkLst>
          <pc:docMk/>
          <pc:sldMk cId="2432307076" sldId="2147376432"/>
        </pc:sldMkLst>
      </pc:sldChg>
      <pc:sldChg chg="delSp del mod">
        <pc:chgData name="Kaileen Cain" userId="21167d2d-fdf2-4320-ae3a-272888c89590" providerId="ADAL" clId="{FAA53CB1-44AA-49A7-A8E7-AB49FF71A3CB}" dt="2025-03-12T16:39:49.582" v="449" actId="47"/>
        <pc:sldMkLst>
          <pc:docMk/>
          <pc:sldMk cId="4100594008" sldId="2147376631"/>
        </pc:sldMkLst>
      </pc:sldChg>
      <pc:sldChg chg="addSp delSp modSp mod">
        <pc:chgData name="Kaileen Cain" userId="21167d2d-fdf2-4320-ae3a-272888c89590" providerId="ADAL" clId="{FAA53CB1-44AA-49A7-A8E7-AB49FF71A3CB}" dt="2025-03-14T18:53:47.559" v="1631"/>
        <pc:sldMkLst>
          <pc:docMk/>
          <pc:sldMk cId="39372574" sldId="2147376633"/>
        </pc:sldMkLst>
        <pc:spChg chg="mod">
          <ac:chgData name="Kaileen Cain" userId="21167d2d-fdf2-4320-ae3a-272888c89590" providerId="ADAL" clId="{FAA53CB1-44AA-49A7-A8E7-AB49FF71A3CB}" dt="2025-03-14T18:17:46.009" v="1251" actId="20577"/>
          <ac:spMkLst>
            <pc:docMk/>
            <pc:sldMk cId="39372574" sldId="2147376633"/>
            <ac:spMk id="5" creationId="{9D93E0E4-0DF8-2B91-093F-596A6B61FBF7}"/>
          </ac:spMkLst>
        </pc:spChg>
        <pc:spChg chg="add mod">
          <ac:chgData name="Kaileen Cain" userId="21167d2d-fdf2-4320-ae3a-272888c89590" providerId="ADAL" clId="{FAA53CB1-44AA-49A7-A8E7-AB49FF71A3CB}" dt="2025-03-14T17:40:45.224" v="890" actId="1035"/>
          <ac:spMkLst>
            <pc:docMk/>
            <pc:sldMk cId="39372574" sldId="2147376633"/>
            <ac:spMk id="9" creationId="{263C37C5-236A-7690-0410-EE881DD61B03}"/>
          </ac:spMkLst>
        </pc:spChg>
        <pc:spChg chg="add mod">
          <ac:chgData name="Kaileen Cain" userId="21167d2d-fdf2-4320-ae3a-272888c89590" providerId="ADAL" clId="{FAA53CB1-44AA-49A7-A8E7-AB49FF71A3CB}" dt="2025-03-14T17:40:45.224" v="890" actId="1035"/>
          <ac:spMkLst>
            <pc:docMk/>
            <pc:sldMk cId="39372574" sldId="2147376633"/>
            <ac:spMk id="12" creationId="{3440770B-8918-D299-7842-0B8C038C6C0B}"/>
          </ac:spMkLst>
        </pc:spChg>
        <pc:spChg chg="mod">
          <ac:chgData name="Kaileen Cain" userId="21167d2d-fdf2-4320-ae3a-272888c89590" providerId="ADAL" clId="{FAA53CB1-44AA-49A7-A8E7-AB49FF71A3CB}" dt="2025-03-14T17:40:45.224" v="890" actId="1035"/>
          <ac:spMkLst>
            <pc:docMk/>
            <pc:sldMk cId="39372574" sldId="2147376633"/>
            <ac:spMk id="13" creationId="{179E9731-5699-3BA5-3B3E-638DCAE6791B}"/>
          </ac:spMkLst>
        </pc:spChg>
        <pc:spChg chg="add mod">
          <ac:chgData name="Kaileen Cain" userId="21167d2d-fdf2-4320-ae3a-272888c89590" providerId="ADAL" clId="{FAA53CB1-44AA-49A7-A8E7-AB49FF71A3CB}" dt="2025-03-14T17:40:45.224" v="890" actId="1035"/>
          <ac:spMkLst>
            <pc:docMk/>
            <pc:sldMk cId="39372574" sldId="2147376633"/>
            <ac:spMk id="14" creationId="{FC4611A4-55C4-013A-768E-9F8642367E74}"/>
          </ac:spMkLst>
        </pc:spChg>
        <pc:spChg chg="add mod">
          <ac:chgData name="Kaileen Cain" userId="21167d2d-fdf2-4320-ae3a-272888c89590" providerId="ADAL" clId="{FAA53CB1-44AA-49A7-A8E7-AB49FF71A3CB}" dt="2025-03-14T17:40:45.224" v="890" actId="1035"/>
          <ac:spMkLst>
            <pc:docMk/>
            <pc:sldMk cId="39372574" sldId="2147376633"/>
            <ac:spMk id="15" creationId="{82B92194-D12E-2241-20CE-F3E3AC1FB93E}"/>
          </ac:spMkLst>
        </pc:spChg>
        <pc:spChg chg="add mod">
          <ac:chgData name="Kaileen Cain" userId="21167d2d-fdf2-4320-ae3a-272888c89590" providerId="ADAL" clId="{FAA53CB1-44AA-49A7-A8E7-AB49FF71A3CB}" dt="2025-03-14T17:37:44.515" v="827" actId="14100"/>
          <ac:spMkLst>
            <pc:docMk/>
            <pc:sldMk cId="39372574" sldId="2147376633"/>
            <ac:spMk id="16" creationId="{2D4E2585-F0F3-75F4-FF84-1A0EBCCDD5E0}"/>
          </ac:spMkLst>
        </pc:spChg>
        <pc:spChg chg="add mod">
          <ac:chgData name="Kaileen Cain" userId="21167d2d-fdf2-4320-ae3a-272888c89590" providerId="ADAL" clId="{FAA53CB1-44AA-49A7-A8E7-AB49FF71A3CB}" dt="2025-03-14T17:38:13.401" v="859" actId="1036"/>
          <ac:spMkLst>
            <pc:docMk/>
            <pc:sldMk cId="39372574" sldId="2147376633"/>
            <ac:spMk id="17" creationId="{DEFCD8D2-91A9-765E-99AB-634A574FC73B}"/>
          </ac:spMkLst>
        </pc:spChg>
        <pc:spChg chg="add mod">
          <ac:chgData name="Kaileen Cain" userId="21167d2d-fdf2-4320-ae3a-272888c89590" providerId="ADAL" clId="{FAA53CB1-44AA-49A7-A8E7-AB49FF71A3CB}" dt="2025-03-14T17:40:45.224" v="890" actId="1035"/>
          <ac:spMkLst>
            <pc:docMk/>
            <pc:sldMk cId="39372574" sldId="2147376633"/>
            <ac:spMk id="18" creationId="{D9630003-4ADC-3587-0B46-1843EE5A4705}"/>
          </ac:spMkLst>
        </pc:spChg>
        <pc:spChg chg="mod">
          <ac:chgData name="Kaileen Cain" userId="21167d2d-fdf2-4320-ae3a-272888c89590" providerId="ADAL" clId="{FAA53CB1-44AA-49A7-A8E7-AB49FF71A3CB}" dt="2025-03-14T17:40:45.224" v="890" actId="1035"/>
          <ac:spMkLst>
            <pc:docMk/>
            <pc:sldMk cId="39372574" sldId="2147376633"/>
            <ac:spMk id="19" creationId="{D1DC119D-9B08-671A-EA08-70F1775EA294}"/>
          </ac:spMkLst>
        </pc:spChg>
        <pc:spChg chg="add mod">
          <ac:chgData name="Kaileen Cain" userId="21167d2d-fdf2-4320-ae3a-272888c89590" providerId="ADAL" clId="{FAA53CB1-44AA-49A7-A8E7-AB49FF71A3CB}" dt="2025-03-14T17:40:45.224" v="890" actId="1035"/>
          <ac:spMkLst>
            <pc:docMk/>
            <pc:sldMk cId="39372574" sldId="2147376633"/>
            <ac:spMk id="20" creationId="{5977F8C4-51CD-F618-5D48-6BB6BCBFF241}"/>
          </ac:spMkLst>
        </pc:spChg>
        <pc:spChg chg="add mod">
          <ac:chgData name="Kaileen Cain" userId="21167d2d-fdf2-4320-ae3a-272888c89590" providerId="ADAL" clId="{FAA53CB1-44AA-49A7-A8E7-AB49FF71A3CB}" dt="2025-03-14T17:40:45.224" v="890" actId="1035"/>
          <ac:spMkLst>
            <pc:docMk/>
            <pc:sldMk cId="39372574" sldId="2147376633"/>
            <ac:spMk id="21" creationId="{E30F756E-D30C-72F4-ED12-ED04FA1CA71A}"/>
          </ac:spMkLst>
        </pc:spChg>
        <pc:spChg chg="add mod">
          <ac:chgData name="Kaileen Cain" userId="21167d2d-fdf2-4320-ae3a-272888c89590" providerId="ADAL" clId="{FAA53CB1-44AA-49A7-A8E7-AB49FF71A3CB}" dt="2025-03-14T17:40:45.224" v="890" actId="1035"/>
          <ac:spMkLst>
            <pc:docMk/>
            <pc:sldMk cId="39372574" sldId="2147376633"/>
            <ac:spMk id="22" creationId="{40C2987A-3B3C-EF05-3DE2-BFD611AB9766}"/>
          </ac:spMkLst>
        </pc:spChg>
        <pc:spChg chg="mod">
          <ac:chgData name="Kaileen Cain" userId="21167d2d-fdf2-4320-ae3a-272888c89590" providerId="ADAL" clId="{FAA53CB1-44AA-49A7-A8E7-AB49FF71A3CB}" dt="2025-03-14T17:38:02.884" v="850" actId="1037"/>
          <ac:spMkLst>
            <pc:docMk/>
            <pc:sldMk cId="39372574" sldId="2147376633"/>
            <ac:spMk id="23" creationId="{C0651465-ECBD-D14D-F744-FE9A80C3D943}"/>
          </ac:spMkLst>
        </pc:spChg>
        <pc:spChg chg="add mod">
          <ac:chgData name="Kaileen Cain" userId="21167d2d-fdf2-4320-ae3a-272888c89590" providerId="ADAL" clId="{FAA53CB1-44AA-49A7-A8E7-AB49FF71A3CB}" dt="2025-03-14T18:53:42.951" v="1630"/>
          <ac:spMkLst>
            <pc:docMk/>
            <pc:sldMk cId="39372574" sldId="2147376633"/>
            <ac:spMk id="33" creationId="{20A4B843-80BE-639D-3269-6EC8D41E9621}"/>
          </ac:spMkLst>
        </pc:spChg>
        <pc:picChg chg="add mod">
          <ac:chgData name="Kaileen Cain" userId="21167d2d-fdf2-4320-ae3a-272888c89590" providerId="ADAL" clId="{FAA53CB1-44AA-49A7-A8E7-AB49FF71A3CB}" dt="2025-03-14T18:53:36.565" v="1629"/>
          <ac:picMkLst>
            <pc:docMk/>
            <pc:sldMk cId="39372574" sldId="2147376633"/>
            <ac:picMk id="32" creationId="{7755FDFC-1C5D-A5C8-66EC-869B23437B1A}"/>
          </ac:picMkLst>
        </pc:picChg>
        <pc:picChg chg="mod">
          <ac:chgData name="Kaileen Cain" userId="21167d2d-fdf2-4320-ae3a-272888c89590" providerId="ADAL" clId="{FAA53CB1-44AA-49A7-A8E7-AB49FF71A3CB}" dt="2025-03-14T18:53:47.559" v="1631"/>
          <ac:picMkLst>
            <pc:docMk/>
            <pc:sldMk cId="39372574" sldId="2147376633"/>
            <ac:picMk id="1026" creationId="{02A50AC3-77C5-7106-2DA8-667038B5ECEB}"/>
          </ac:picMkLst>
        </pc:picChg>
      </pc:sldChg>
      <pc:sldChg chg="delSp del mod">
        <pc:chgData name="Kaileen Cain" userId="21167d2d-fdf2-4320-ae3a-272888c89590" providerId="ADAL" clId="{FAA53CB1-44AA-49A7-A8E7-AB49FF71A3CB}" dt="2025-03-12T16:42:25.411" v="453" actId="47"/>
        <pc:sldMkLst>
          <pc:docMk/>
          <pc:sldMk cId="2127775790" sldId="2147376634"/>
        </pc:sldMkLst>
      </pc:sldChg>
      <pc:sldChg chg="addSp modSp">
        <pc:chgData name="Kaileen Cain" userId="21167d2d-fdf2-4320-ae3a-272888c89590" providerId="ADAL" clId="{FAA53CB1-44AA-49A7-A8E7-AB49FF71A3CB}" dt="2025-03-12T16:20:23.356" v="443" actId="14100"/>
        <pc:sldMkLst>
          <pc:docMk/>
          <pc:sldMk cId="4022591568" sldId="2147376635"/>
        </pc:sldMkLst>
      </pc:sldChg>
      <pc:sldChg chg="addSp modSp new mod">
        <pc:chgData name="Kaileen Cain" userId="21167d2d-fdf2-4320-ae3a-272888c89590" providerId="ADAL" clId="{FAA53CB1-44AA-49A7-A8E7-AB49FF71A3CB}" dt="2025-03-12T13:47:25.452" v="322" actId="13926"/>
        <pc:sldMkLst>
          <pc:docMk/>
          <pc:sldMk cId="2777240350" sldId="2147376636"/>
        </pc:sldMkLst>
      </pc:sldChg>
      <pc:sldChg chg="addSp delSp modSp mod">
        <pc:chgData name="Kaileen Cain" userId="21167d2d-fdf2-4320-ae3a-272888c89590" providerId="ADAL" clId="{FAA53CB1-44AA-49A7-A8E7-AB49FF71A3CB}" dt="2025-03-14T18:21:55.036" v="1592" actId="12788"/>
        <pc:sldMkLst>
          <pc:docMk/>
          <pc:sldMk cId="786107219" sldId="2147376637"/>
        </pc:sldMkLst>
        <pc:spChg chg="mod">
          <ac:chgData name="Kaileen Cain" userId="21167d2d-fdf2-4320-ae3a-272888c89590" providerId="ADAL" clId="{FAA53CB1-44AA-49A7-A8E7-AB49FF71A3CB}" dt="2025-03-14T18:18:43.889" v="1412" actId="20577"/>
          <ac:spMkLst>
            <pc:docMk/>
            <pc:sldMk cId="786107219" sldId="2147376637"/>
            <ac:spMk id="5" creationId="{A0747B8D-5A28-7981-A2AF-2DF6D62FAEDA}"/>
          </ac:spMkLst>
        </pc:spChg>
        <pc:spChg chg="add mod">
          <ac:chgData name="Kaileen Cain" userId="21167d2d-fdf2-4320-ae3a-272888c89590" providerId="ADAL" clId="{FAA53CB1-44AA-49A7-A8E7-AB49FF71A3CB}" dt="2025-03-14T18:19:29.346" v="1414"/>
          <ac:spMkLst>
            <pc:docMk/>
            <pc:sldMk cId="786107219" sldId="2147376637"/>
            <ac:spMk id="23" creationId="{8721DF12-56D2-F013-D451-0DBD43C52AB1}"/>
          </ac:spMkLst>
        </pc:spChg>
        <pc:picChg chg="add mod topLvl">
          <ac:chgData name="Kaileen Cain" userId="21167d2d-fdf2-4320-ae3a-272888c89590" providerId="ADAL" clId="{FAA53CB1-44AA-49A7-A8E7-AB49FF71A3CB}" dt="2025-03-14T18:21:53.994" v="1589" actId="1076"/>
          <ac:picMkLst>
            <pc:docMk/>
            <pc:sldMk cId="786107219" sldId="2147376637"/>
            <ac:picMk id="21" creationId="{9245CD72-DFDF-4A1A-F16B-301EE5123A4F}"/>
          </ac:picMkLst>
        </pc:picChg>
        <pc:picChg chg="add mod topLvl">
          <ac:chgData name="Kaileen Cain" userId="21167d2d-fdf2-4320-ae3a-272888c89590" providerId="ADAL" clId="{FAA53CB1-44AA-49A7-A8E7-AB49FF71A3CB}" dt="2025-03-14T18:21:54.634" v="1591" actId="1037"/>
          <ac:picMkLst>
            <pc:docMk/>
            <pc:sldMk cId="786107219" sldId="2147376637"/>
            <ac:picMk id="1026" creationId="{C137BF14-64C0-D630-9D1A-167B0E11CF4B}"/>
          </ac:picMkLst>
        </pc:picChg>
        <pc:picChg chg="add mod topLvl">
          <ac:chgData name="Kaileen Cain" userId="21167d2d-fdf2-4320-ae3a-272888c89590" providerId="ADAL" clId="{FAA53CB1-44AA-49A7-A8E7-AB49FF71A3CB}" dt="2025-03-14T18:21:54.634" v="1591" actId="1037"/>
          <ac:picMkLst>
            <pc:docMk/>
            <pc:sldMk cId="786107219" sldId="2147376637"/>
            <ac:picMk id="1027" creationId="{0C9518AA-2F40-E8E6-961B-75A6EFADA033}"/>
          </ac:picMkLst>
        </pc:picChg>
        <pc:picChg chg="add mod topLvl">
          <ac:chgData name="Kaileen Cain" userId="21167d2d-fdf2-4320-ae3a-272888c89590" providerId="ADAL" clId="{FAA53CB1-44AA-49A7-A8E7-AB49FF71A3CB}" dt="2025-03-14T18:21:54.634" v="1591" actId="1037"/>
          <ac:picMkLst>
            <pc:docMk/>
            <pc:sldMk cId="786107219" sldId="2147376637"/>
            <ac:picMk id="1028" creationId="{DA5DFB50-76F9-6E38-D617-933C5DD62894}"/>
          </ac:picMkLst>
        </pc:picChg>
        <pc:picChg chg="add mod topLvl">
          <ac:chgData name="Kaileen Cain" userId="21167d2d-fdf2-4320-ae3a-272888c89590" providerId="ADAL" clId="{FAA53CB1-44AA-49A7-A8E7-AB49FF71A3CB}" dt="2025-03-14T18:21:55.036" v="1592" actId="12788"/>
          <ac:picMkLst>
            <pc:docMk/>
            <pc:sldMk cId="786107219" sldId="2147376637"/>
            <ac:picMk id="1030" creationId="{62CF1958-C899-D78B-365E-0FD248CCDDDC}"/>
          </ac:picMkLst>
        </pc:picChg>
      </pc:sldChg>
      <pc:sldChg chg="addSp delSp modSp new mod">
        <pc:chgData name="Kaileen Cain" userId="21167d2d-fdf2-4320-ae3a-272888c89590" providerId="ADAL" clId="{FAA53CB1-44AA-49A7-A8E7-AB49FF71A3CB}" dt="2025-03-17T13:32:44.359" v="1764" actId="20577"/>
        <pc:sldMkLst>
          <pc:docMk/>
          <pc:sldMk cId="1155155519" sldId="2147376638"/>
        </pc:sldMkLst>
        <pc:spChg chg="add mod">
          <ac:chgData name="Kaileen Cain" userId="21167d2d-fdf2-4320-ae3a-272888c89590" providerId="ADAL" clId="{FAA53CB1-44AA-49A7-A8E7-AB49FF71A3CB}" dt="2025-03-14T18:22:08.482" v="1594"/>
          <ac:spMkLst>
            <pc:docMk/>
            <pc:sldMk cId="1155155519" sldId="2147376638"/>
            <ac:spMk id="4" creationId="{2870C264-4881-4ED9-BBAD-5AE7FB9B2EEA}"/>
          </ac:spMkLst>
        </pc:spChg>
        <pc:spChg chg="add mod">
          <ac:chgData name="Kaileen Cain" userId="21167d2d-fdf2-4320-ae3a-272888c89590" providerId="ADAL" clId="{FAA53CB1-44AA-49A7-A8E7-AB49FF71A3CB}" dt="2025-03-17T13:32:44.359" v="1764" actId="20577"/>
          <ac:spMkLst>
            <pc:docMk/>
            <pc:sldMk cId="1155155519" sldId="2147376638"/>
            <ac:spMk id="5" creationId="{1B551CFE-DC8A-CD5E-1147-88D172058704}"/>
          </ac:spMkLst>
        </pc:spChg>
        <pc:spChg chg="add mod">
          <ac:chgData name="Kaileen Cain" userId="21167d2d-fdf2-4320-ae3a-272888c89590" providerId="ADAL" clId="{FAA53CB1-44AA-49A7-A8E7-AB49FF71A3CB}" dt="2025-03-14T18:22:16.345" v="1596"/>
          <ac:spMkLst>
            <pc:docMk/>
            <pc:sldMk cId="1155155519" sldId="2147376638"/>
            <ac:spMk id="6" creationId="{85920108-5B6F-32E0-CCDD-901F63B85333}"/>
          </ac:spMkLst>
        </pc:spChg>
        <pc:picChg chg="add mod">
          <ac:chgData name="Kaileen Cain" userId="21167d2d-fdf2-4320-ae3a-272888c89590" providerId="ADAL" clId="{FAA53CB1-44AA-49A7-A8E7-AB49FF71A3CB}" dt="2025-03-14T18:33:00.746" v="1626"/>
          <ac:picMkLst>
            <pc:docMk/>
            <pc:sldMk cId="1155155519" sldId="2147376638"/>
            <ac:picMk id="8" creationId="{E4268B4A-6D2B-E774-98DD-91E6A2FCA145}"/>
          </ac:picMkLst>
        </pc:picChg>
        <pc:picChg chg="add mod">
          <ac:chgData name="Kaileen Cain" userId="21167d2d-fdf2-4320-ae3a-272888c89590" providerId="ADAL" clId="{FAA53CB1-44AA-49A7-A8E7-AB49FF71A3CB}" dt="2025-03-14T18:33:21.771" v="1627"/>
          <ac:picMkLst>
            <pc:docMk/>
            <pc:sldMk cId="1155155519" sldId="2147376638"/>
            <ac:picMk id="10" creationId="{01606FE0-5B58-77A5-1CE7-3115DA65242E}"/>
          </ac:picMkLst>
        </pc:picChg>
      </pc:sldChg>
      <pc:sldChg chg="addSp delSp modSp new">
        <pc:chgData name="Kaileen Cain" userId="21167d2d-fdf2-4320-ae3a-272888c89590" providerId="ADAL" clId="{FAA53CB1-44AA-49A7-A8E7-AB49FF71A3CB}" dt="2025-03-12T16:19:19.433" v="437" actId="21"/>
        <pc:sldMkLst>
          <pc:docMk/>
          <pc:sldMk cId="866308955" sldId="2147376639"/>
        </pc:sldMkLst>
      </pc:sldChg>
      <pc:sldChg chg="add del">
        <pc:chgData name="Kaileen Cain" userId="21167d2d-fdf2-4320-ae3a-272888c89590" providerId="ADAL" clId="{FAA53CB1-44AA-49A7-A8E7-AB49FF71A3CB}" dt="2025-03-12T16:18:49.188" v="433"/>
        <pc:sldMkLst>
          <pc:docMk/>
          <pc:sldMk cId="3042494474" sldId="2147376639"/>
        </pc:sldMkLst>
      </pc:sldChg>
      <pc:sldChg chg="addSp modSp add">
        <pc:chgData name="Kaileen Cain" userId="21167d2d-fdf2-4320-ae3a-272888c89590" providerId="ADAL" clId="{FAA53CB1-44AA-49A7-A8E7-AB49FF71A3CB}" dt="2025-03-12T16:39:45.392" v="448"/>
        <pc:sldMkLst>
          <pc:docMk/>
          <pc:sldMk cId="2921270560" sldId="2147376652"/>
        </pc:sldMkLst>
      </pc:sldChg>
      <pc:sldChg chg="del">
        <pc:chgData name="Kaileen Cain" userId="21167d2d-fdf2-4320-ae3a-272888c89590" providerId="ADAL" clId="{FAA53CB1-44AA-49A7-A8E7-AB49FF71A3CB}" dt="2025-03-12T16:43:39.415" v="455" actId="47"/>
        <pc:sldMkLst>
          <pc:docMk/>
          <pc:sldMk cId="162068534" sldId="2147376653"/>
        </pc:sldMkLst>
      </pc:sldChg>
    </pc:docChg>
  </pc:docChgLst>
  <pc:docChgLst>
    <pc:chgData name="Reed Kiely" userId="768be38e-2fb5-40ce-925d-bd8e9d9e3c31" providerId="ADAL" clId="{45CA1614-73F4-41D7-926C-859975A69D08}"/>
    <pc:docChg chg="undo custSel addSld delSld modSld sldOrd">
      <pc:chgData name="Reed Kiely" userId="768be38e-2fb5-40ce-925d-bd8e9d9e3c31" providerId="ADAL" clId="{45CA1614-73F4-41D7-926C-859975A69D08}" dt="2025-03-18T12:57:06.647" v="2799" actId="14100"/>
      <pc:docMkLst>
        <pc:docMk/>
      </pc:docMkLst>
      <pc:sldChg chg="add del">
        <pc:chgData name="Reed Kiely" userId="768be38e-2fb5-40ce-925d-bd8e9d9e3c31" providerId="ADAL" clId="{45CA1614-73F4-41D7-926C-859975A69D08}" dt="2025-03-12T16:31:10.257" v="1262" actId="47"/>
        <pc:sldMkLst>
          <pc:docMk/>
          <pc:sldMk cId="2380314699" sldId="2146846025"/>
        </pc:sldMkLst>
      </pc:sldChg>
      <pc:sldChg chg="addSp delSp modSp mod ord">
        <pc:chgData name="Reed Kiely" userId="768be38e-2fb5-40ce-925d-bd8e9d9e3c31" providerId="ADAL" clId="{45CA1614-73F4-41D7-926C-859975A69D08}" dt="2025-03-17T16:46:59.032" v="2411" actId="14100"/>
        <pc:sldMkLst>
          <pc:docMk/>
          <pc:sldMk cId="308073531" sldId="2146846406"/>
        </pc:sldMkLst>
        <pc:spChg chg="mod">
          <ac:chgData name="Reed Kiely" userId="768be38e-2fb5-40ce-925d-bd8e9d9e3c31" providerId="ADAL" clId="{45CA1614-73F4-41D7-926C-859975A69D08}" dt="2025-03-17T16:46:59.032" v="2411" actId="14100"/>
          <ac:spMkLst>
            <pc:docMk/>
            <pc:sldMk cId="308073531" sldId="2146846406"/>
            <ac:spMk id="3" creationId="{60B02A5D-F26C-BADE-42DC-FB7A71D3E5C2}"/>
          </ac:spMkLst>
        </pc:spChg>
        <pc:spChg chg="mod">
          <ac:chgData name="Reed Kiely" userId="768be38e-2fb5-40ce-925d-bd8e9d9e3c31" providerId="ADAL" clId="{45CA1614-73F4-41D7-926C-859975A69D08}" dt="2025-03-12T13:26:44.553" v="18" actId="14100"/>
          <ac:spMkLst>
            <pc:docMk/>
            <pc:sldMk cId="308073531" sldId="2146846406"/>
            <ac:spMk id="4" creationId="{B7D3B420-07B2-D072-1C24-36C312610562}"/>
          </ac:spMkLst>
        </pc:spChg>
        <pc:grpChg chg="mod">
          <ac:chgData name="Reed Kiely" userId="768be38e-2fb5-40ce-925d-bd8e9d9e3c31" providerId="ADAL" clId="{45CA1614-73F4-41D7-926C-859975A69D08}" dt="2025-03-17T14:48:59.889" v="1469" actId="1076"/>
          <ac:grpSpMkLst>
            <pc:docMk/>
            <pc:sldMk cId="308073531" sldId="2146846406"/>
            <ac:grpSpMk id="12" creationId="{1D9B88E9-DEBB-4764-4D42-E34F3502B58B}"/>
          </ac:grpSpMkLst>
        </pc:grpChg>
        <pc:picChg chg="add mod">
          <ac:chgData name="Reed Kiely" userId="768be38e-2fb5-40ce-925d-bd8e9d9e3c31" providerId="ADAL" clId="{45CA1614-73F4-41D7-926C-859975A69D08}" dt="2025-03-12T13:26:46.412" v="20" actId="1076"/>
          <ac:picMkLst>
            <pc:docMk/>
            <pc:sldMk cId="308073531" sldId="2146846406"/>
            <ac:picMk id="14" creationId="{0B3F17BE-4688-ADC7-2870-A89DCD16A002}"/>
          </ac:picMkLst>
        </pc:picChg>
      </pc:sldChg>
      <pc:sldChg chg="addSp modSp mod">
        <pc:chgData name="Reed Kiely" userId="768be38e-2fb5-40ce-925d-bd8e9d9e3c31" providerId="ADAL" clId="{45CA1614-73F4-41D7-926C-859975A69D08}" dt="2025-03-12T16:17:11.400" v="1157" actId="20577"/>
        <pc:sldMkLst>
          <pc:docMk/>
          <pc:sldMk cId="3885261327" sldId="2146846435"/>
        </pc:sldMkLst>
        <pc:spChg chg="mod">
          <ac:chgData name="Reed Kiely" userId="768be38e-2fb5-40ce-925d-bd8e9d9e3c31" providerId="ADAL" clId="{45CA1614-73F4-41D7-926C-859975A69D08}" dt="2025-03-12T15:46:56.445" v="906" actId="1076"/>
          <ac:spMkLst>
            <pc:docMk/>
            <pc:sldMk cId="3885261327" sldId="2146846435"/>
            <ac:spMk id="10" creationId="{3B417221-C291-8DC1-6FF0-EBCECEBF18E6}"/>
          </ac:spMkLst>
        </pc:spChg>
      </pc:sldChg>
      <pc:sldChg chg="addSp delSp modSp mod ord">
        <pc:chgData name="Reed Kiely" userId="768be38e-2fb5-40ce-925d-bd8e9d9e3c31" providerId="ADAL" clId="{45CA1614-73F4-41D7-926C-859975A69D08}" dt="2025-03-17T16:57:19.635" v="2649" actId="1035"/>
        <pc:sldMkLst>
          <pc:docMk/>
          <pc:sldMk cId="4177004617" sldId="2146846438"/>
        </pc:sldMkLst>
        <pc:spChg chg="add del mod">
          <ac:chgData name="Reed Kiely" userId="768be38e-2fb5-40ce-925d-bd8e9d9e3c31" providerId="ADAL" clId="{45CA1614-73F4-41D7-926C-859975A69D08}" dt="2025-03-17T15:16:41.816" v="1970" actId="478"/>
          <ac:spMkLst>
            <pc:docMk/>
            <pc:sldMk cId="4177004617" sldId="2146846438"/>
            <ac:spMk id="3" creationId="{4FC64F3D-A35D-0983-A5D1-B17F76904ED1}"/>
          </ac:spMkLst>
        </pc:spChg>
        <pc:spChg chg="add del mod ord">
          <ac:chgData name="Reed Kiely" userId="768be38e-2fb5-40ce-925d-bd8e9d9e3c31" providerId="ADAL" clId="{45CA1614-73F4-41D7-926C-859975A69D08}" dt="2025-03-17T16:57:04.652" v="2643" actId="478"/>
          <ac:spMkLst>
            <pc:docMk/>
            <pc:sldMk cId="4177004617" sldId="2146846438"/>
            <ac:spMk id="13" creationId="{DA8CFB1F-1B86-1E99-5FD1-8AE5F6452205}"/>
          </ac:spMkLst>
        </pc:spChg>
        <pc:spChg chg="ord">
          <ac:chgData name="Reed Kiely" userId="768be38e-2fb5-40ce-925d-bd8e9d9e3c31" providerId="ADAL" clId="{45CA1614-73F4-41D7-926C-859975A69D08}" dt="2025-03-17T16:56:43.909" v="2636" actId="167"/>
          <ac:spMkLst>
            <pc:docMk/>
            <pc:sldMk cId="4177004617" sldId="2146846438"/>
            <ac:spMk id="18" creationId="{502E0AF4-902B-76BC-C03A-663A86EF956E}"/>
          </ac:spMkLst>
        </pc:spChg>
        <pc:spChg chg="mod">
          <ac:chgData name="Reed Kiely" userId="768be38e-2fb5-40ce-925d-bd8e9d9e3c31" providerId="ADAL" clId="{45CA1614-73F4-41D7-926C-859975A69D08}" dt="2025-03-17T15:35:08.373" v="2319" actId="14100"/>
          <ac:spMkLst>
            <pc:docMk/>
            <pc:sldMk cId="4177004617" sldId="2146846438"/>
            <ac:spMk id="22" creationId="{5D2F1784-6F15-2C7C-0ADF-738CA4E4126A}"/>
          </ac:spMkLst>
        </pc:spChg>
        <pc:spChg chg="add del mod">
          <ac:chgData name="Reed Kiely" userId="768be38e-2fb5-40ce-925d-bd8e9d9e3c31" providerId="ADAL" clId="{45CA1614-73F4-41D7-926C-859975A69D08}" dt="2025-03-17T16:57:13.182" v="2647" actId="1076"/>
          <ac:spMkLst>
            <pc:docMk/>
            <pc:sldMk cId="4177004617" sldId="2146846438"/>
            <ac:spMk id="25" creationId="{4AA25A61-C464-80C9-680F-8CC5A93CDD9A}"/>
          </ac:spMkLst>
        </pc:spChg>
        <pc:spChg chg="mod">
          <ac:chgData name="Reed Kiely" userId="768be38e-2fb5-40ce-925d-bd8e9d9e3c31" providerId="ADAL" clId="{45CA1614-73F4-41D7-926C-859975A69D08}" dt="2025-03-12T16:38:13.022" v="1288" actId="20577"/>
          <ac:spMkLst>
            <pc:docMk/>
            <pc:sldMk cId="4177004617" sldId="2146846438"/>
            <ac:spMk id="2073" creationId="{A86E735B-F9BE-2AC1-9BEC-21673DC8F5E6}"/>
          </ac:spMkLst>
        </pc:spChg>
        <pc:picChg chg="add mod ord">
          <ac:chgData name="Reed Kiely" userId="768be38e-2fb5-40ce-925d-bd8e9d9e3c31" providerId="ADAL" clId="{45CA1614-73F4-41D7-926C-859975A69D08}" dt="2025-03-17T16:56:41.077" v="2635" actId="167"/>
          <ac:picMkLst>
            <pc:docMk/>
            <pc:sldMk cId="4177004617" sldId="2146846438"/>
            <ac:picMk id="4" creationId="{3FD448ED-76CA-46FD-3B03-1C3D22D42D64}"/>
          </ac:picMkLst>
        </pc:picChg>
        <pc:picChg chg="mod">
          <ac:chgData name="Reed Kiely" userId="768be38e-2fb5-40ce-925d-bd8e9d9e3c31" providerId="ADAL" clId="{45CA1614-73F4-41D7-926C-859975A69D08}" dt="2025-03-17T16:57:19.635" v="2649" actId="1035"/>
          <ac:picMkLst>
            <pc:docMk/>
            <pc:sldMk cId="4177004617" sldId="2146846438"/>
            <ac:picMk id="23" creationId="{F1A96B77-AFFE-B469-B466-12E5B10B8C54}"/>
          </ac:picMkLst>
        </pc:picChg>
      </pc:sldChg>
      <pc:sldChg chg="addSp delSp modSp mod ord">
        <pc:chgData name="Reed Kiely" userId="768be38e-2fb5-40ce-925d-bd8e9d9e3c31" providerId="ADAL" clId="{45CA1614-73F4-41D7-926C-859975A69D08}" dt="2025-03-17T15:25:04.424" v="2126" actId="478"/>
        <pc:sldMkLst>
          <pc:docMk/>
          <pc:sldMk cId="2710154076" sldId="2146846445"/>
        </pc:sldMkLst>
        <pc:spChg chg="add del mod">
          <ac:chgData name="Reed Kiely" userId="768be38e-2fb5-40ce-925d-bd8e9d9e3c31" providerId="ADAL" clId="{45CA1614-73F4-41D7-926C-859975A69D08}" dt="2025-03-17T15:25:04.424" v="2126" actId="478"/>
          <ac:spMkLst>
            <pc:docMk/>
            <pc:sldMk cId="2710154076" sldId="2146846445"/>
            <ac:spMk id="4" creationId="{405DA2E5-7A5F-8CCF-D313-19B37A633B6E}"/>
          </ac:spMkLst>
        </pc:spChg>
        <pc:spChg chg="mod">
          <ac:chgData name="Reed Kiely" userId="768be38e-2fb5-40ce-925d-bd8e9d9e3c31" providerId="ADAL" clId="{45CA1614-73F4-41D7-926C-859975A69D08}" dt="2025-03-17T15:25:01.493" v="2125" actId="14100"/>
          <ac:spMkLst>
            <pc:docMk/>
            <pc:sldMk cId="2710154076" sldId="2146846445"/>
            <ac:spMk id="6" creationId="{9B75949C-0F69-6B07-1205-5FF6CF8BAFE5}"/>
          </ac:spMkLst>
        </pc:spChg>
      </pc:sldChg>
      <pc:sldChg chg="addSp delSp del mod">
        <pc:chgData name="Reed Kiely" userId="768be38e-2fb5-40ce-925d-bd8e9d9e3c31" providerId="ADAL" clId="{45CA1614-73F4-41D7-926C-859975A69D08}" dt="2025-03-12T16:29:58.590" v="1259" actId="47"/>
        <pc:sldMkLst>
          <pc:docMk/>
          <pc:sldMk cId="3931335238" sldId="2146846575"/>
        </pc:sldMkLst>
      </pc:sldChg>
      <pc:sldChg chg="modSp mod ord">
        <pc:chgData name="Reed Kiely" userId="768be38e-2fb5-40ce-925d-bd8e9d9e3c31" providerId="ADAL" clId="{45CA1614-73F4-41D7-926C-859975A69D08}" dt="2025-03-17T16:47:04.600" v="2412" actId="1076"/>
        <pc:sldMkLst>
          <pc:docMk/>
          <pc:sldMk cId="3171160299" sldId="2146846690"/>
        </pc:sldMkLst>
        <pc:spChg chg="mod">
          <ac:chgData name="Reed Kiely" userId="768be38e-2fb5-40ce-925d-bd8e9d9e3c31" providerId="ADAL" clId="{45CA1614-73F4-41D7-926C-859975A69D08}" dt="2025-03-17T15:25:44.374" v="2145" actId="20577"/>
          <ac:spMkLst>
            <pc:docMk/>
            <pc:sldMk cId="3171160299" sldId="2146846690"/>
            <ac:spMk id="5" creationId="{B5BB815F-FA55-A2D3-786B-E466D30F0AD0}"/>
          </ac:spMkLst>
        </pc:spChg>
        <pc:spChg chg="mod">
          <ac:chgData name="Reed Kiely" userId="768be38e-2fb5-40ce-925d-bd8e9d9e3c31" providerId="ADAL" clId="{45CA1614-73F4-41D7-926C-859975A69D08}" dt="2025-03-17T16:47:04.600" v="2412" actId="1076"/>
          <ac:spMkLst>
            <pc:docMk/>
            <pc:sldMk cId="3171160299" sldId="2146846690"/>
            <ac:spMk id="37" creationId="{719E3D08-DCBF-B9D8-D21D-A10EA4898D04}"/>
          </ac:spMkLst>
        </pc:spChg>
      </pc:sldChg>
      <pc:sldChg chg="del">
        <pc:chgData name="Reed Kiely" userId="768be38e-2fb5-40ce-925d-bd8e9d9e3c31" providerId="ADAL" clId="{45CA1614-73F4-41D7-926C-859975A69D08}" dt="2025-03-12T16:37:42.198" v="1271" actId="47"/>
        <pc:sldMkLst>
          <pc:docMk/>
          <pc:sldMk cId="3152876436" sldId="2147376349"/>
        </pc:sldMkLst>
      </pc:sldChg>
      <pc:sldChg chg="addSp delSp modSp mod">
        <pc:chgData name="Reed Kiely" userId="768be38e-2fb5-40ce-925d-bd8e9d9e3c31" providerId="ADAL" clId="{45CA1614-73F4-41D7-926C-859975A69D08}" dt="2025-03-17T16:56:21.192" v="2631" actId="1076"/>
        <pc:sldMkLst>
          <pc:docMk/>
          <pc:sldMk cId="2903176186" sldId="2147376400"/>
        </pc:sldMkLst>
        <pc:spChg chg="mod">
          <ac:chgData name="Reed Kiely" userId="768be38e-2fb5-40ce-925d-bd8e9d9e3c31" providerId="ADAL" clId="{45CA1614-73F4-41D7-926C-859975A69D08}" dt="2025-03-17T14:39:31.272" v="1468" actId="1076"/>
          <ac:spMkLst>
            <pc:docMk/>
            <pc:sldMk cId="2903176186" sldId="2147376400"/>
            <ac:spMk id="10" creationId="{8785D21E-EF78-2DBB-4318-36DF3B5E1100}"/>
          </ac:spMkLst>
        </pc:spChg>
        <pc:spChg chg="mod">
          <ac:chgData name="Reed Kiely" userId="768be38e-2fb5-40ce-925d-bd8e9d9e3c31" providerId="ADAL" clId="{45CA1614-73F4-41D7-926C-859975A69D08}" dt="2025-03-17T16:54:20.587" v="2623" actId="20577"/>
          <ac:spMkLst>
            <pc:docMk/>
            <pc:sldMk cId="2903176186" sldId="2147376400"/>
            <ac:spMk id="28" creationId="{EEE12613-89CA-9828-3194-DAA7873019D2}"/>
          </ac:spMkLst>
        </pc:spChg>
        <pc:spChg chg="mod">
          <ac:chgData name="Reed Kiely" userId="768be38e-2fb5-40ce-925d-bd8e9d9e3c31" providerId="ADAL" clId="{45CA1614-73F4-41D7-926C-859975A69D08}" dt="2025-03-17T16:56:21.192" v="2631" actId="1076"/>
          <ac:spMkLst>
            <pc:docMk/>
            <pc:sldMk cId="2903176186" sldId="2147376400"/>
            <ac:spMk id="33" creationId="{C2F1B5E0-E42C-9175-BEE5-92C161AF950C}"/>
          </ac:spMkLst>
        </pc:spChg>
        <pc:spChg chg="add del mod">
          <ac:chgData name="Reed Kiely" userId="768be38e-2fb5-40ce-925d-bd8e9d9e3c31" providerId="ADAL" clId="{45CA1614-73F4-41D7-926C-859975A69D08}" dt="2025-03-17T16:52:59.570" v="2577" actId="478"/>
          <ac:spMkLst>
            <pc:docMk/>
            <pc:sldMk cId="2903176186" sldId="2147376400"/>
            <ac:spMk id="36" creationId="{CB409170-1AF9-EDEE-5F98-BAE228A94DF9}"/>
          </ac:spMkLst>
        </pc:spChg>
        <pc:grpChg chg="add mod">
          <ac:chgData name="Reed Kiely" userId="768be38e-2fb5-40ce-925d-bd8e9d9e3c31" providerId="ADAL" clId="{45CA1614-73F4-41D7-926C-859975A69D08}" dt="2025-03-17T14:39:27.139" v="1467"/>
          <ac:grpSpMkLst>
            <pc:docMk/>
            <pc:sldMk cId="2903176186" sldId="2147376400"/>
            <ac:grpSpMk id="6" creationId="{049D6EEB-4B25-0AB3-BF4D-E483A468339B}"/>
          </ac:grpSpMkLst>
        </pc:grpChg>
        <pc:picChg chg="mod">
          <ac:chgData name="Reed Kiely" userId="768be38e-2fb5-40ce-925d-bd8e9d9e3c31" providerId="ADAL" clId="{45CA1614-73F4-41D7-926C-859975A69D08}" dt="2025-03-17T14:39:27.139" v="1467"/>
          <ac:picMkLst>
            <pc:docMk/>
            <pc:sldMk cId="2903176186" sldId="2147376400"/>
            <ac:picMk id="22" creationId="{1578C79C-66F9-599C-B1AA-313A43753DF2}"/>
          </ac:picMkLst>
        </pc:picChg>
        <pc:picChg chg="mod">
          <ac:chgData name="Reed Kiely" userId="768be38e-2fb5-40ce-925d-bd8e9d9e3c31" providerId="ADAL" clId="{45CA1614-73F4-41D7-926C-859975A69D08}" dt="2025-03-17T16:56:16.179" v="2630" actId="14100"/>
          <ac:picMkLst>
            <pc:docMk/>
            <pc:sldMk cId="2903176186" sldId="2147376400"/>
            <ac:picMk id="34" creationId="{9A0F8D64-9D1E-80F6-D0AF-4A0907DDAAD3}"/>
          </ac:picMkLst>
        </pc:picChg>
        <pc:picChg chg="mod">
          <ac:chgData name="Reed Kiely" userId="768be38e-2fb5-40ce-925d-bd8e9d9e3c31" providerId="ADAL" clId="{45CA1614-73F4-41D7-926C-859975A69D08}" dt="2025-03-17T14:39:27.139" v="1467"/>
          <ac:picMkLst>
            <pc:docMk/>
            <pc:sldMk cId="2903176186" sldId="2147376400"/>
            <ac:picMk id="35" creationId="{9466FA73-C3AF-2A82-2AC4-8139FAE1F49F}"/>
          </ac:picMkLst>
        </pc:picChg>
      </pc:sldChg>
      <pc:sldChg chg="ord">
        <pc:chgData name="Reed Kiely" userId="768be38e-2fb5-40ce-925d-bd8e9d9e3c31" providerId="ADAL" clId="{45CA1614-73F4-41D7-926C-859975A69D08}" dt="2025-03-12T16:46:10.613" v="1451"/>
        <pc:sldMkLst>
          <pc:docMk/>
          <pc:sldMk cId="2432307076" sldId="2147376432"/>
        </pc:sldMkLst>
      </pc:sldChg>
      <pc:sldChg chg="del">
        <pc:chgData name="Reed Kiely" userId="768be38e-2fb5-40ce-925d-bd8e9d9e3c31" providerId="ADAL" clId="{45CA1614-73F4-41D7-926C-859975A69D08}" dt="2025-03-12T16:29:58.590" v="1259" actId="47"/>
        <pc:sldMkLst>
          <pc:docMk/>
          <pc:sldMk cId="4256815864" sldId="2147376625"/>
        </pc:sldMkLst>
      </pc:sldChg>
      <pc:sldChg chg="addSp delSp modSp mod ord">
        <pc:chgData name="Reed Kiely" userId="768be38e-2fb5-40ce-925d-bd8e9d9e3c31" providerId="ADAL" clId="{45CA1614-73F4-41D7-926C-859975A69D08}" dt="2025-03-17T16:56:06.635" v="2627" actId="14100"/>
        <pc:sldMkLst>
          <pc:docMk/>
          <pc:sldMk cId="1407784343" sldId="2147376626"/>
        </pc:sldMkLst>
        <pc:spChg chg="mod">
          <ac:chgData name="Reed Kiely" userId="768be38e-2fb5-40ce-925d-bd8e9d9e3c31" providerId="ADAL" clId="{45CA1614-73F4-41D7-926C-859975A69D08}" dt="2025-03-17T16:46:41.349" v="2410" actId="207"/>
          <ac:spMkLst>
            <pc:docMk/>
            <pc:sldMk cId="1407784343" sldId="2147376626"/>
            <ac:spMk id="5" creationId="{D11B732C-48E4-C027-AD82-6496428DB311}"/>
          </ac:spMkLst>
        </pc:spChg>
        <pc:spChg chg="add del mod">
          <ac:chgData name="Reed Kiely" userId="768be38e-2fb5-40ce-925d-bd8e9d9e3c31" providerId="ADAL" clId="{45CA1614-73F4-41D7-926C-859975A69D08}" dt="2025-03-17T16:46:35.777" v="2409" actId="478"/>
          <ac:spMkLst>
            <pc:docMk/>
            <pc:sldMk cId="1407784343" sldId="2147376626"/>
            <ac:spMk id="8" creationId="{08192C91-CDC6-6CCB-1AFD-2BD586F8B302}"/>
          </ac:spMkLst>
        </pc:spChg>
        <pc:spChg chg="mod">
          <ac:chgData name="Reed Kiely" userId="768be38e-2fb5-40ce-925d-bd8e9d9e3c31" providerId="ADAL" clId="{45CA1614-73F4-41D7-926C-859975A69D08}" dt="2025-03-17T15:27:56.397" v="2217" actId="1076"/>
          <ac:spMkLst>
            <pc:docMk/>
            <pc:sldMk cId="1407784343" sldId="2147376626"/>
            <ac:spMk id="15" creationId="{B0CA8369-22D6-5955-4CFF-5DA11334A22B}"/>
          </ac:spMkLst>
        </pc:spChg>
        <pc:spChg chg="add del mod">
          <ac:chgData name="Reed Kiely" userId="768be38e-2fb5-40ce-925d-bd8e9d9e3c31" providerId="ADAL" clId="{45CA1614-73F4-41D7-926C-859975A69D08}" dt="2025-03-17T16:46:35.777" v="2409" actId="478"/>
          <ac:spMkLst>
            <pc:docMk/>
            <pc:sldMk cId="1407784343" sldId="2147376626"/>
            <ac:spMk id="16" creationId="{51986157-5296-C19C-5AC3-47AFDC03D833}"/>
          </ac:spMkLst>
        </pc:spChg>
        <pc:spChg chg="mod">
          <ac:chgData name="Reed Kiely" userId="768be38e-2fb5-40ce-925d-bd8e9d9e3c31" providerId="ADAL" clId="{45CA1614-73F4-41D7-926C-859975A69D08}" dt="2025-03-17T15:27:07.407" v="2184" actId="1076"/>
          <ac:spMkLst>
            <pc:docMk/>
            <pc:sldMk cId="1407784343" sldId="2147376626"/>
            <ac:spMk id="34" creationId="{1DF6E3DA-9FEC-0BCB-D6F2-17A2908888EE}"/>
          </ac:spMkLst>
        </pc:spChg>
        <pc:spChg chg="mod">
          <ac:chgData name="Reed Kiely" userId="768be38e-2fb5-40ce-925d-bd8e9d9e3c31" providerId="ADAL" clId="{45CA1614-73F4-41D7-926C-859975A69D08}" dt="2025-03-17T15:28:04.584" v="2223" actId="1036"/>
          <ac:spMkLst>
            <pc:docMk/>
            <pc:sldMk cId="1407784343" sldId="2147376626"/>
            <ac:spMk id="35" creationId="{7E561ED8-FF8E-E2F1-4CAF-92866493B296}"/>
          </ac:spMkLst>
        </pc:spChg>
        <pc:spChg chg="mod">
          <ac:chgData name="Reed Kiely" userId="768be38e-2fb5-40ce-925d-bd8e9d9e3c31" providerId="ADAL" clId="{45CA1614-73F4-41D7-926C-859975A69D08}" dt="2025-03-17T15:28:04.584" v="2223" actId="1036"/>
          <ac:spMkLst>
            <pc:docMk/>
            <pc:sldMk cId="1407784343" sldId="2147376626"/>
            <ac:spMk id="36" creationId="{663D257C-6253-319F-B7D1-68EA4C931753}"/>
          </ac:spMkLst>
        </pc:spChg>
        <pc:spChg chg="mod">
          <ac:chgData name="Reed Kiely" userId="768be38e-2fb5-40ce-925d-bd8e9d9e3c31" providerId="ADAL" clId="{45CA1614-73F4-41D7-926C-859975A69D08}" dt="2025-03-17T15:28:04.584" v="2223" actId="1036"/>
          <ac:spMkLst>
            <pc:docMk/>
            <pc:sldMk cId="1407784343" sldId="2147376626"/>
            <ac:spMk id="37" creationId="{39A94671-0BF3-4598-84E8-C974F85DE80E}"/>
          </ac:spMkLst>
        </pc:spChg>
        <pc:spChg chg="mod">
          <ac:chgData name="Reed Kiely" userId="768be38e-2fb5-40ce-925d-bd8e9d9e3c31" providerId="ADAL" clId="{45CA1614-73F4-41D7-926C-859975A69D08}" dt="2025-03-17T15:28:04.584" v="2223" actId="1036"/>
          <ac:spMkLst>
            <pc:docMk/>
            <pc:sldMk cId="1407784343" sldId="2147376626"/>
            <ac:spMk id="39" creationId="{D4F4998E-3F3F-BB75-655E-5309D7B9B354}"/>
          </ac:spMkLst>
        </pc:spChg>
        <pc:spChg chg="mod">
          <ac:chgData name="Reed Kiely" userId="768be38e-2fb5-40ce-925d-bd8e9d9e3c31" providerId="ADAL" clId="{45CA1614-73F4-41D7-926C-859975A69D08}" dt="2025-03-17T15:28:04.584" v="2223" actId="1036"/>
          <ac:spMkLst>
            <pc:docMk/>
            <pc:sldMk cId="1407784343" sldId="2147376626"/>
            <ac:spMk id="40" creationId="{672F7FFB-1E23-4311-0B61-FC6B40E8709C}"/>
          </ac:spMkLst>
        </pc:spChg>
        <pc:spChg chg="mod">
          <ac:chgData name="Reed Kiely" userId="768be38e-2fb5-40ce-925d-bd8e9d9e3c31" providerId="ADAL" clId="{45CA1614-73F4-41D7-926C-859975A69D08}" dt="2025-03-17T15:28:04.584" v="2223" actId="1036"/>
          <ac:spMkLst>
            <pc:docMk/>
            <pc:sldMk cId="1407784343" sldId="2147376626"/>
            <ac:spMk id="41" creationId="{A55CB5B5-C07B-29F4-CD22-73121B6504B2}"/>
          </ac:spMkLst>
        </pc:spChg>
        <pc:picChg chg="mod">
          <ac:chgData name="Reed Kiely" userId="768be38e-2fb5-40ce-925d-bd8e9d9e3c31" providerId="ADAL" clId="{45CA1614-73F4-41D7-926C-859975A69D08}" dt="2025-03-17T16:56:06.635" v="2627" actId="14100"/>
          <ac:picMkLst>
            <pc:docMk/>
            <pc:sldMk cId="1407784343" sldId="2147376626"/>
            <ac:picMk id="7" creationId="{8E017F10-C5AD-95D5-6D08-CDFCA28B231E}"/>
          </ac:picMkLst>
        </pc:picChg>
        <pc:picChg chg="mod">
          <ac:chgData name="Reed Kiely" userId="768be38e-2fb5-40ce-925d-bd8e9d9e3c31" providerId="ADAL" clId="{45CA1614-73F4-41D7-926C-859975A69D08}" dt="2025-03-17T15:28:04.584" v="2223" actId="1036"/>
          <ac:picMkLst>
            <pc:docMk/>
            <pc:sldMk cId="1407784343" sldId="2147376626"/>
            <ac:picMk id="38" creationId="{8DEEFEC5-D9B6-E565-48B2-9F92E5CB404D}"/>
          </ac:picMkLst>
        </pc:picChg>
        <pc:picChg chg="mod">
          <ac:chgData name="Reed Kiely" userId="768be38e-2fb5-40ce-925d-bd8e9d9e3c31" providerId="ADAL" clId="{45CA1614-73F4-41D7-926C-859975A69D08}" dt="2025-03-17T15:28:04.584" v="2223" actId="1036"/>
          <ac:picMkLst>
            <pc:docMk/>
            <pc:sldMk cId="1407784343" sldId="2147376626"/>
            <ac:picMk id="42" creationId="{BF52CB10-B72D-0224-2531-16931C6A5178}"/>
          </ac:picMkLst>
        </pc:picChg>
        <pc:cxnChg chg="mod">
          <ac:chgData name="Reed Kiely" userId="768be38e-2fb5-40ce-925d-bd8e9d9e3c31" providerId="ADAL" clId="{45CA1614-73F4-41D7-926C-859975A69D08}" dt="2025-03-17T15:27:09.246" v="2185" actId="14100"/>
          <ac:cxnSpMkLst>
            <pc:docMk/>
            <pc:sldMk cId="1407784343" sldId="2147376626"/>
            <ac:cxnSpMk id="11" creationId="{3DC256F5-9102-0345-A0DE-AB41A7582ABC}"/>
          </ac:cxnSpMkLst>
        </pc:cxnChg>
      </pc:sldChg>
      <pc:sldChg chg="del">
        <pc:chgData name="Reed Kiely" userId="768be38e-2fb5-40ce-925d-bd8e9d9e3c31" providerId="ADAL" clId="{45CA1614-73F4-41D7-926C-859975A69D08}" dt="2025-03-12T16:29:58.590" v="1259" actId="47"/>
        <pc:sldMkLst>
          <pc:docMk/>
          <pc:sldMk cId="1775755983" sldId="2147376627"/>
        </pc:sldMkLst>
      </pc:sldChg>
      <pc:sldChg chg="addSp delSp modSp add del mod">
        <pc:chgData name="Reed Kiely" userId="768be38e-2fb5-40ce-925d-bd8e9d9e3c31" providerId="ADAL" clId="{45CA1614-73F4-41D7-926C-859975A69D08}" dt="2025-03-12T16:44:26.652" v="1433" actId="2696"/>
        <pc:sldMkLst>
          <pc:docMk/>
          <pc:sldMk cId="3077152127" sldId="2147376628"/>
        </pc:sldMkLst>
      </pc:sldChg>
      <pc:sldChg chg="addSp delSp modSp add del mod ord">
        <pc:chgData name="Reed Kiely" userId="768be38e-2fb5-40ce-925d-bd8e9d9e3c31" providerId="ADAL" clId="{45CA1614-73F4-41D7-926C-859975A69D08}" dt="2025-03-12T16:00:17.913" v="950" actId="47"/>
        <pc:sldMkLst>
          <pc:docMk/>
          <pc:sldMk cId="409576863" sldId="2147376629"/>
        </pc:sldMkLst>
      </pc:sldChg>
      <pc:sldChg chg="modSp add del mod">
        <pc:chgData name="Reed Kiely" userId="768be38e-2fb5-40ce-925d-bd8e9d9e3c31" providerId="ADAL" clId="{45CA1614-73F4-41D7-926C-859975A69D08}" dt="2025-03-12T13:36:11.773" v="281" actId="47"/>
        <pc:sldMkLst>
          <pc:docMk/>
          <pc:sldMk cId="350125306" sldId="2147376630"/>
        </pc:sldMkLst>
      </pc:sldChg>
      <pc:sldChg chg="addSp delSp modSp add mod ord">
        <pc:chgData name="Reed Kiely" userId="768be38e-2fb5-40ce-925d-bd8e9d9e3c31" providerId="ADAL" clId="{45CA1614-73F4-41D7-926C-859975A69D08}" dt="2025-03-12T16:39:38.383" v="1390" actId="20577"/>
        <pc:sldMkLst>
          <pc:docMk/>
          <pc:sldMk cId="4100594008" sldId="2147376631"/>
        </pc:sldMkLst>
      </pc:sldChg>
      <pc:sldChg chg="delSp modSp add del mod">
        <pc:chgData name="Reed Kiely" userId="768be38e-2fb5-40ce-925d-bd8e9d9e3c31" providerId="ADAL" clId="{45CA1614-73F4-41D7-926C-859975A69D08}" dt="2025-03-12T13:47:18.984" v="558" actId="47"/>
        <pc:sldMkLst>
          <pc:docMk/>
          <pc:sldMk cId="225029056" sldId="2147376632"/>
        </pc:sldMkLst>
      </pc:sldChg>
      <pc:sldChg chg="addSp delSp modSp add mod ord">
        <pc:chgData name="Reed Kiely" userId="768be38e-2fb5-40ce-925d-bd8e9d9e3c31" providerId="ADAL" clId="{45CA1614-73F4-41D7-926C-859975A69D08}" dt="2025-03-17T16:56:26.946" v="2633" actId="14100"/>
        <pc:sldMkLst>
          <pc:docMk/>
          <pc:sldMk cId="39372574" sldId="2147376633"/>
        </pc:sldMkLst>
        <pc:spChg chg="mod">
          <ac:chgData name="Reed Kiely" userId="768be38e-2fb5-40ce-925d-bd8e9d9e3c31" providerId="ADAL" clId="{45CA1614-73F4-41D7-926C-859975A69D08}" dt="2025-03-17T16:56:26.946" v="2633" actId="14100"/>
          <ac:spMkLst>
            <pc:docMk/>
            <pc:sldMk cId="39372574" sldId="2147376633"/>
            <ac:spMk id="33" creationId="{20A4B843-80BE-639D-3269-6EC8D41E9621}"/>
          </ac:spMkLst>
        </pc:spChg>
        <pc:picChg chg="add mod">
          <ac:chgData name="Reed Kiely" userId="768be38e-2fb5-40ce-925d-bd8e9d9e3c31" providerId="ADAL" clId="{45CA1614-73F4-41D7-926C-859975A69D08}" dt="2025-03-17T14:38:24.532" v="1466" actId="1582"/>
          <ac:picMkLst>
            <pc:docMk/>
            <pc:sldMk cId="39372574" sldId="2147376633"/>
            <ac:picMk id="1026" creationId="{02A50AC3-77C5-7106-2DA8-667038B5ECEB}"/>
          </ac:picMkLst>
        </pc:picChg>
      </pc:sldChg>
      <pc:sldChg chg="addSp delSp modSp add mod">
        <pc:chgData name="Reed Kiely" userId="768be38e-2fb5-40ce-925d-bd8e9d9e3c31" providerId="ADAL" clId="{45CA1614-73F4-41D7-926C-859975A69D08}" dt="2025-03-12T16:41:54.094" v="1406" actId="478"/>
        <pc:sldMkLst>
          <pc:docMk/>
          <pc:sldMk cId="2127775790" sldId="2147376634"/>
        </pc:sldMkLst>
      </pc:sldChg>
      <pc:sldChg chg="addSp delSp modSp add mod">
        <pc:chgData name="Reed Kiely" userId="768be38e-2fb5-40ce-925d-bd8e9d9e3c31" providerId="ADAL" clId="{45CA1614-73F4-41D7-926C-859975A69D08}" dt="2025-03-18T12:57:06.647" v="2799" actId="14100"/>
        <pc:sldMkLst>
          <pc:docMk/>
          <pc:sldMk cId="4022591568" sldId="2147376635"/>
        </pc:sldMkLst>
        <pc:spChg chg="mod">
          <ac:chgData name="Reed Kiely" userId="768be38e-2fb5-40ce-925d-bd8e9d9e3c31" providerId="ADAL" clId="{45CA1614-73F4-41D7-926C-859975A69D08}" dt="2025-03-18T12:57:06.647" v="2799" actId="14100"/>
          <ac:spMkLst>
            <pc:docMk/>
            <pc:sldMk cId="4022591568" sldId="2147376635"/>
            <ac:spMk id="3" creationId="{0A0FC334-8549-A1E9-7C83-B1002A4D1F60}"/>
          </ac:spMkLst>
        </pc:spChg>
        <pc:spChg chg="add del mod">
          <ac:chgData name="Reed Kiely" userId="768be38e-2fb5-40ce-925d-bd8e9d9e3c31" providerId="ADAL" clId="{45CA1614-73F4-41D7-926C-859975A69D08}" dt="2025-03-17T15:15:33.873" v="1906" actId="478"/>
          <ac:spMkLst>
            <pc:docMk/>
            <pc:sldMk cId="4022591568" sldId="2147376635"/>
            <ac:spMk id="4" creationId="{D50D859D-3F33-64EF-CFED-F355B947781C}"/>
          </ac:spMkLst>
        </pc:spChg>
      </pc:sldChg>
      <pc:sldChg chg="del">
        <pc:chgData name="Reed Kiely" userId="768be38e-2fb5-40ce-925d-bd8e9d9e3c31" providerId="ADAL" clId="{45CA1614-73F4-41D7-926C-859975A69D08}" dt="2025-03-12T16:44:29.874" v="1434" actId="47"/>
        <pc:sldMkLst>
          <pc:docMk/>
          <pc:sldMk cId="2777240350" sldId="2147376636"/>
        </pc:sldMkLst>
      </pc:sldChg>
      <pc:sldChg chg="addSp modSp add mod ord">
        <pc:chgData name="Reed Kiely" userId="768be38e-2fb5-40ce-925d-bd8e9d9e3c31" providerId="ADAL" clId="{45CA1614-73F4-41D7-926C-859975A69D08}" dt="2025-03-17T16:59:07.125" v="2698" actId="20577"/>
        <pc:sldMkLst>
          <pc:docMk/>
          <pc:sldMk cId="786107219" sldId="2147376637"/>
        </pc:sldMkLst>
        <pc:spChg chg="add mod">
          <ac:chgData name="Reed Kiely" userId="768be38e-2fb5-40ce-925d-bd8e9d9e3c31" providerId="ADAL" clId="{45CA1614-73F4-41D7-926C-859975A69D08}" dt="2025-03-17T16:51:31.760" v="2513" actId="255"/>
          <ac:spMkLst>
            <pc:docMk/>
            <pc:sldMk cId="786107219" sldId="2147376637"/>
            <ac:spMk id="2" creationId="{6F621F56-2804-2003-E5B3-28DE8E63B295}"/>
          </ac:spMkLst>
        </pc:spChg>
        <pc:spChg chg="add mod">
          <ac:chgData name="Reed Kiely" userId="768be38e-2fb5-40ce-925d-bd8e9d9e3c31" providerId="ADAL" clId="{45CA1614-73F4-41D7-926C-859975A69D08}" dt="2025-03-17T16:51:31.760" v="2513" actId="255"/>
          <ac:spMkLst>
            <pc:docMk/>
            <pc:sldMk cId="786107219" sldId="2147376637"/>
            <ac:spMk id="3" creationId="{24E879BA-2EA5-865B-F48C-6910207F8BE4}"/>
          </ac:spMkLst>
        </pc:spChg>
        <pc:spChg chg="add mod">
          <ac:chgData name="Reed Kiely" userId="768be38e-2fb5-40ce-925d-bd8e9d9e3c31" providerId="ADAL" clId="{45CA1614-73F4-41D7-926C-859975A69D08}" dt="2025-03-17T16:51:31.760" v="2513" actId="255"/>
          <ac:spMkLst>
            <pc:docMk/>
            <pc:sldMk cId="786107219" sldId="2147376637"/>
            <ac:spMk id="4" creationId="{E58F8411-33CA-1C9B-DA28-FDE34F7549BE}"/>
          </ac:spMkLst>
        </pc:spChg>
        <pc:spChg chg="mod">
          <ac:chgData name="Reed Kiely" userId="768be38e-2fb5-40ce-925d-bd8e9d9e3c31" providerId="ADAL" clId="{45CA1614-73F4-41D7-926C-859975A69D08}" dt="2025-03-17T16:59:07.125" v="2698" actId="20577"/>
          <ac:spMkLst>
            <pc:docMk/>
            <pc:sldMk cId="786107219" sldId="2147376637"/>
            <ac:spMk id="5" creationId="{A0747B8D-5A28-7981-A2AF-2DF6D62FAEDA}"/>
          </ac:spMkLst>
        </pc:spChg>
        <pc:picChg chg="mod">
          <ac:chgData name="Reed Kiely" userId="768be38e-2fb5-40ce-925d-bd8e9d9e3c31" providerId="ADAL" clId="{45CA1614-73F4-41D7-926C-859975A69D08}" dt="2025-03-17T15:03:18.030" v="1597"/>
          <ac:picMkLst>
            <pc:docMk/>
            <pc:sldMk cId="786107219" sldId="2147376637"/>
            <ac:picMk id="1027" creationId="{0C9518AA-2F40-E8E6-961B-75A6EFADA033}"/>
          </ac:picMkLst>
        </pc:picChg>
        <pc:picChg chg="mod">
          <ac:chgData name="Reed Kiely" userId="768be38e-2fb5-40ce-925d-bd8e9d9e3c31" providerId="ADAL" clId="{45CA1614-73F4-41D7-926C-859975A69D08}" dt="2025-03-17T15:03:28.746" v="1604"/>
          <ac:picMkLst>
            <pc:docMk/>
            <pc:sldMk cId="786107219" sldId="2147376637"/>
            <ac:picMk id="1028" creationId="{DA5DFB50-76F9-6E38-D617-933C5DD62894}"/>
          </ac:picMkLst>
        </pc:picChg>
      </pc:sldChg>
      <pc:sldChg chg="addSp delSp modSp mod ord">
        <pc:chgData name="Reed Kiely" userId="768be38e-2fb5-40ce-925d-bd8e9d9e3c31" providerId="ADAL" clId="{45CA1614-73F4-41D7-926C-859975A69D08}" dt="2025-03-17T18:12:14.110" v="2798" actId="1076"/>
        <pc:sldMkLst>
          <pc:docMk/>
          <pc:sldMk cId="1155155519" sldId="2147376638"/>
        </pc:sldMkLst>
        <pc:spChg chg="add mod">
          <ac:chgData name="Reed Kiely" userId="768be38e-2fb5-40ce-925d-bd8e9d9e3c31" providerId="ADAL" clId="{45CA1614-73F4-41D7-926C-859975A69D08}" dt="2025-03-17T18:11:18.810" v="2779" actId="1076"/>
          <ac:spMkLst>
            <pc:docMk/>
            <pc:sldMk cId="1155155519" sldId="2147376638"/>
            <ac:spMk id="2" creationId="{C72D2B80-3D35-6290-EDC6-FE1F887325CD}"/>
          </ac:spMkLst>
        </pc:spChg>
        <pc:spChg chg="add mod">
          <ac:chgData name="Reed Kiely" userId="768be38e-2fb5-40ce-925d-bd8e9d9e3c31" providerId="ADAL" clId="{45CA1614-73F4-41D7-926C-859975A69D08}" dt="2025-03-17T18:11:25.103" v="2780" actId="1076"/>
          <ac:spMkLst>
            <pc:docMk/>
            <pc:sldMk cId="1155155519" sldId="2147376638"/>
            <ac:spMk id="3" creationId="{A68B6FC2-B9FD-0419-7FFA-EC93935ECE96}"/>
          </ac:spMkLst>
        </pc:spChg>
        <pc:spChg chg="mod">
          <ac:chgData name="Reed Kiely" userId="768be38e-2fb5-40ce-925d-bd8e9d9e3c31" providerId="ADAL" clId="{45CA1614-73F4-41D7-926C-859975A69D08}" dt="2025-03-17T16:59:36.271" v="2720" actId="20577"/>
          <ac:spMkLst>
            <pc:docMk/>
            <pc:sldMk cId="1155155519" sldId="2147376638"/>
            <ac:spMk id="5" creationId="{1B551CFE-DC8A-CD5E-1147-88D172058704}"/>
          </ac:spMkLst>
        </pc:spChg>
        <pc:spChg chg="mod ord">
          <ac:chgData name="Reed Kiely" userId="768be38e-2fb5-40ce-925d-bd8e9d9e3c31" providerId="ADAL" clId="{45CA1614-73F4-41D7-926C-859975A69D08}" dt="2025-03-17T16:50:21.400" v="2454" actId="14100"/>
          <ac:spMkLst>
            <pc:docMk/>
            <pc:sldMk cId="1155155519" sldId="2147376638"/>
            <ac:spMk id="6" creationId="{85920108-5B6F-32E0-CCDD-901F63B85333}"/>
          </ac:spMkLst>
        </pc:spChg>
        <pc:spChg chg="add mod">
          <ac:chgData name="Reed Kiely" userId="768be38e-2fb5-40ce-925d-bd8e9d9e3c31" providerId="ADAL" clId="{45CA1614-73F4-41D7-926C-859975A69D08}" dt="2025-03-17T16:48:45.444" v="2424"/>
          <ac:spMkLst>
            <pc:docMk/>
            <pc:sldMk cId="1155155519" sldId="2147376638"/>
            <ac:spMk id="9" creationId="{C4B5FE77-056D-073F-0C54-53160E4A2143}"/>
          </ac:spMkLst>
        </pc:spChg>
        <pc:spChg chg="add mod">
          <ac:chgData name="Reed Kiely" userId="768be38e-2fb5-40ce-925d-bd8e9d9e3c31" providerId="ADAL" clId="{45CA1614-73F4-41D7-926C-859975A69D08}" dt="2025-03-17T16:48:45.444" v="2424"/>
          <ac:spMkLst>
            <pc:docMk/>
            <pc:sldMk cId="1155155519" sldId="2147376638"/>
            <ac:spMk id="11" creationId="{38803D78-0CA4-5BD7-0DF6-037F29650657}"/>
          </ac:spMkLst>
        </pc:spChg>
        <pc:spChg chg="add del mod">
          <ac:chgData name="Reed Kiely" userId="768be38e-2fb5-40ce-925d-bd8e9d9e3c31" providerId="ADAL" clId="{45CA1614-73F4-41D7-926C-859975A69D08}" dt="2025-03-17T16:49:20.664" v="2436" actId="478"/>
          <ac:spMkLst>
            <pc:docMk/>
            <pc:sldMk cId="1155155519" sldId="2147376638"/>
            <ac:spMk id="12" creationId="{A6EA0DAE-6CF7-F8BF-5A7D-8D5D41C31EFA}"/>
          </ac:spMkLst>
        </pc:spChg>
        <pc:spChg chg="add mod">
          <ac:chgData name="Reed Kiely" userId="768be38e-2fb5-40ce-925d-bd8e9d9e3c31" providerId="ADAL" clId="{45CA1614-73F4-41D7-926C-859975A69D08}" dt="2025-03-17T18:12:14.110" v="2798" actId="1076"/>
          <ac:spMkLst>
            <pc:docMk/>
            <pc:sldMk cId="1155155519" sldId="2147376638"/>
            <ac:spMk id="12" creationId="{F7131C68-49F3-24A2-7F11-7F3CC75E3D90}"/>
          </ac:spMkLst>
        </pc:spChg>
        <pc:spChg chg="add del">
          <ac:chgData name="Reed Kiely" userId="768be38e-2fb5-40ce-925d-bd8e9d9e3c31" providerId="ADAL" clId="{45CA1614-73F4-41D7-926C-859975A69D08}" dt="2025-03-17T16:50:37.825" v="2463" actId="478"/>
          <ac:spMkLst>
            <pc:docMk/>
            <pc:sldMk cId="1155155519" sldId="2147376638"/>
            <ac:spMk id="13" creationId="{621E12ED-405F-2571-6E8D-B2B045174AD8}"/>
          </ac:spMkLst>
        </pc:spChg>
        <pc:spChg chg="add del mod">
          <ac:chgData name="Reed Kiely" userId="768be38e-2fb5-40ce-925d-bd8e9d9e3c31" providerId="ADAL" clId="{45CA1614-73F4-41D7-926C-859975A69D08}" dt="2025-03-17T16:50:37.825" v="2463" actId="478"/>
          <ac:spMkLst>
            <pc:docMk/>
            <pc:sldMk cId="1155155519" sldId="2147376638"/>
            <ac:spMk id="14" creationId="{1E8CD696-6ED5-3306-967B-98589296691A}"/>
          </ac:spMkLst>
        </pc:spChg>
        <pc:spChg chg="add mod">
          <ac:chgData name="Reed Kiely" userId="768be38e-2fb5-40ce-925d-bd8e9d9e3c31" providerId="ADAL" clId="{45CA1614-73F4-41D7-926C-859975A69D08}" dt="2025-03-17T18:08:05.699" v="2725" actId="1076"/>
          <ac:spMkLst>
            <pc:docMk/>
            <pc:sldMk cId="1155155519" sldId="2147376638"/>
            <ac:spMk id="15" creationId="{53892393-3683-7A07-2328-080AC9309CB1}"/>
          </ac:spMkLst>
        </pc:spChg>
        <pc:spChg chg="add mod">
          <ac:chgData name="Reed Kiely" userId="768be38e-2fb5-40ce-925d-bd8e9d9e3c31" providerId="ADAL" clId="{45CA1614-73F4-41D7-926C-859975A69D08}" dt="2025-03-17T18:11:25.103" v="2780" actId="1076"/>
          <ac:spMkLst>
            <pc:docMk/>
            <pc:sldMk cId="1155155519" sldId="2147376638"/>
            <ac:spMk id="16" creationId="{D4637531-8135-6368-8FE3-9FC7C80A0105}"/>
          </ac:spMkLst>
        </pc:spChg>
        <pc:picChg chg="add mod">
          <ac:chgData name="Reed Kiely" userId="768be38e-2fb5-40ce-925d-bd8e9d9e3c31" providerId="ADAL" clId="{45CA1614-73F4-41D7-926C-859975A69D08}" dt="2025-03-17T16:48:45.444" v="2424"/>
          <ac:picMkLst>
            <pc:docMk/>
            <pc:sldMk cId="1155155519" sldId="2147376638"/>
            <ac:picMk id="7" creationId="{46FA4A33-E94A-15D8-7D15-2E1EA8422312}"/>
          </ac:picMkLst>
        </pc:picChg>
        <pc:picChg chg="mod">
          <ac:chgData name="Reed Kiely" userId="768be38e-2fb5-40ce-925d-bd8e9d9e3c31" providerId="ADAL" clId="{45CA1614-73F4-41D7-926C-859975A69D08}" dt="2025-03-17T18:08:05.699" v="2725" actId="1076"/>
          <ac:picMkLst>
            <pc:docMk/>
            <pc:sldMk cId="1155155519" sldId="2147376638"/>
            <ac:picMk id="8" creationId="{E4268B4A-6D2B-E774-98DD-91E6A2FCA145}"/>
          </ac:picMkLst>
        </pc:picChg>
        <pc:picChg chg="mod">
          <ac:chgData name="Reed Kiely" userId="768be38e-2fb5-40ce-925d-bd8e9d9e3c31" providerId="ADAL" clId="{45CA1614-73F4-41D7-926C-859975A69D08}" dt="2025-03-17T18:11:25.103" v="2780" actId="1076"/>
          <ac:picMkLst>
            <pc:docMk/>
            <pc:sldMk cId="1155155519" sldId="2147376638"/>
            <ac:picMk id="10" creationId="{01606FE0-5B58-77A5-1CE7-3115DA65242E}"/>
          </ac:picMkLst>
        </pc:picChg>
      </pc:sldChg>
      <pc:sldChg chg="del">
        <pc:chgData name="Reed Kiely" userId="768be38e-2fb5-40ce-925d-bd8e9d9e3c31" providerId="ADAL" clId="{45CA1614-73F4-41D7-926C-859975A69D08}" dt="2025-03-12T16:29:58.590" v="1259" actId="47"/>
        <pc:sldMkLst>
          <pc:docMk/>
          <pc:sldMk cId="866308955" sldId="2147376639"/>
        </pc:sldMkLst>
      </pc:sldChg>
      <pc:sldChg chg="addSp delSp modSp mod ord">
        <pc:chgData name="Reed Kiely" userId="768be38e-2fb5-40ce-925d-bd8e9d9e3c31" providerId="ADAL" clId="{45CA1614-73F4-41D7-926C-859975A69D08}" dt="2025-03-17T16:55:33.512" v="2626" actId="20577"/>
        <pc:sldMkLst>
          <pc:docMk/>
          <pc:sldMk cId="2921270560" sldId="2147376652"/>
        </pc:sldMkLst>
        <pc:spChg chg="mod">
          <ac:chgData name="Reed Kiely" userId="768be38e-2fb5-40ce-925d-bd8e9d9e3c31" providerId="ADAL" clId="{45CA1614-73F4-41D7-926C-859975A69D08}" dt="2025-03-17T15:30:27.389" v="2260" actId="1582"/>
          <ac:spMkLst>
            <pc:docMk/>
            <pc:sldMk cId="2921270560" sldId="2147376652"/>
            <ac:spMk id="5" creationId="{7EC4F957-3D09-C552-7DF1-F988283EA907}"/>
          </ac:spMkLst>
        </pc:spChg>
        <pc:spChg chg="add del mod">
          <ac:chgData name="Reed Kiely" userId="768be38e-2fb5-40ce-925d-bd8e9d9e3c31" providerId="ADAL" clId="{45CA1614-73F4-41D7-926C-859975A69D08}" dt="2025-03-17T15:19:17.041" v="2022" actId="478"/>
          <ac:spMkLst>
            <pc:docMk/>
            <pc:sldMk cId="2921270560" sldId="2147376652"/>
            <ac:spMk id="6" creationId="{5560F92F-654E-4F2B-2FB5-CB5D0C97AC11}"/>
          </ac:spMkLst>
        </pc:spChg>
        <pc:spChg chg="mod">
          <ac:chgData name="Reed Kiely" userId="768be38e-2fb5-40ce-925d-bd8e9d9e3c31" providerId="ADAL" clId="{45CA1614-73F4-41D7-926C-859975A69D08}" dt="2025-03-17T15:33:40.018" v="2265" actId="1035"/>
          <ac:spMkLst>
            <pc:docMk/>
            <pc:sldMk cId="2921270560" sldId="2147376652"/>
            <ac:spMk id="13" creationId="{76697947-B305-741B-B115-6639DE21ED15}"/>
          </ac:spMkLst>
        </pc:spChg>
        <pc:spChg chg="mod">
          <ac:chgData name="Reed Kiely" userId="768be38e-2fb5-40ce-925d-bd8e9d9e3c31" providerId="ADAL" clId="{45CA1614-73F4-41D7-926C-859975A69D08}" dt="2025-03-17T16:55:33.512" v="2626" actId="20577"/>
          <ac:spMkLst>
            <pc:docMk/>
            <pc:sldMk cId="2921270560" sldId="2147376652"/>
            <ac:spMk id="16" creationId="{1BC399C8-FBB4-3F06-5CDA-2D3E4A820BF1}"/>
          </ac:spMkLst>
        </pc:spChg>
      </pc:sldChg>
      <pc:sldChg chg="addSp modSp mod">
        <pc:chgData name="Reed Kiely" userId="768be38e-2fb5-40ce-925d-bd8e9d9e3c31" providerId="ADAL" clId="{45CA1614-73F4-41D7-926C-859975A69D08}" dt="2025-03-12T16:43:27.998" v="1424" actId="20577"/>
        <pc:sldMkLst>
          <pc:docMk/>
          <pc:sldMk cId="162068534" sldId="2147376653"/>
        </pc:sldMkLst>
      </pc:sldChg>
      <pc:sldChg chg="addSp delSp modSp mod">
        <pc:chgData name="Reed Kiely" userId="768be38e-2fb5-40ce-925d-bd8e9d9e3c31" providerId="ADAL" clId="{45CA1614-73F4-41D7-926C-859975A69D08}" dt="2025-03-17T15:42:27.992" v="2407" actId="478"/>
        <pc:sldMkLst>
          <pc:docMk/>
          <pc:sldMk cId="2554713048" sldId="2147376653"/>
        </pc:sldMkLst>
        <pc:spChg chg="add del mod">
          <ac:chgData name="Reed Kiely" userId="768be38e-2fb5-40ce-925d-bd8e9d9e3c31" providerId="ADAL" clId="{45CA1614-73F4-41D7-926C-859975A69D08}" dt="2025-03-17T15:42:27.992" v="2407" actId="478"/>
          <ac:spMkLst>
            <pc:docMk/>
            <pc:sldMk cId="2554713048" sldId="2147376653"/>
            <ac:spMk id="6" creationId="{50341184-C2C0-E3FE-EA27-2A1D9E358E59}"/>
          </ac:spMkLst>
        </pc:spChg>
        <pc:spChg chg="mod">
          <ac:chgData name="Reed Kiely" userId="768be38e-2fb5-40ce-925d-bd8e9d9e3c31" providerId="ADAL" clId="{45CA1614-73F4-41D7-926C-859975A69D08}" dt="2025-03-17T15:42:25.144" v="2406" actId="20577"/>
          <ac:spMkLst>
            <pc:docMk/>
            <pc:sldMk cId="2554713048" sldId="2147376653"/>
            <ac:spMk id="23" creationId="{954A41E2-EE4A-65C0-9D1F-16BB3B07C325}"/>
          </ac:spMkLst>
        </pc:spChg>
      </pc:sldChg>
    </pc:docChg>
  </pc:docChgLst>
  <pc:docChgLst>
    <pc:chgData name="Karolina Guillen" userId="c1c08796-a0be-47c6-af52-5d31fd96ec50" providerId="ADAL" clId="{3FE2CA26-6118-4CA7-8FFC-25E4453380F4}"/>
    <pc:docChg chg="undo redo custSel addSld delSld modSld sldOrd">
      <pc:chgData name="Karolina Guillen" userId="c1c08796-a0be-47c6-af52-5d31fd96ec50" providerId="ADAL" clId="{3FE2CA26-6118-4CA7-8FFC-25E4453380F4}" dt="2025-03-17T16:30:09.375" v="1982"/>
      <pc:docMkLst>
        <pc:docMk/>
      </pc:docMkLst>
      <pc:sldChg chg="addSp delSp modSp mod">
        <pc:chgData name="Karolina Guillen" userId="c1c08796-a0be-47c6-af52-5d31fd96ec50" providerId="ADAL" clId="{3FE2CA26-6118-4CA7-8FFC-25E4453380F4}" dt="2025-03-17T16:30:09.375" v="1982"/>
        <pc:sldMkLst>
          <pc:docMk/>
          <pc:sldMk cId="957495863" sldId="2146846202"/>
        </pc:sldMkLst>
        <pc:spChg chg="add del mod topLvl">
          <ac:chgData name="Karolina Guillen" userId="c1c08796-a0be-47c6-af52-5d31fd96ec50" providerId="ADAL" clId="{3FE2CA26-6118-4CA7-8FFC-25E4453380F4}" dt="2025-03-17T16:28:13.095" v="1980" actId="478"/>
          <ac:spMkLst>
            <pc:docMk/>
            <pc:sldMk cId="957495863" sldId="2146846202"/>
            <ac:spMk id="3" creationId="{B0D48FA9-039A-59C8-893F-14EAA4CA899D}"/>
          </ac:spMkLst>
        </pc:spChg>
        <pc:grpChg chg="add del mod">
          <ac:chgData name="Karolina Guillen" userId="c1c08796-a0be-47c6-af52-5d31fd96ec50" providerId="ADAL" clId="{3FE2CA26-6118-4CA7-8FFC-25E4453380F4}" dt="2025-03-17T16:28:13.095" v="1980" actId="478"/>
          <ac:grpSpMkLst>
            <pc:docMk/>
            <pc:sldMk cId="957495863" sldId="2146846202"/>
            <ac:grpSpMk id="18" creationId="{359C0D10-82AF-59F5-F098-F0D4E00EE16E}"/>
          </ac:grpSpMkLst>
        </pc:grpChg>
        <pc:picChg chg="mod">
          <ac:chgData name="Karolina Guillen" userId="c1c08796-a0be-47c6-af52-5d31fd96ec50" providerId="ADAL" clId="{3FE2CA26-6118-4CA7-8FFC-25E4453380F4}" dt="2025-03-17T16:21:21.697" v="1978"/>
          <ac:picMkLst>
            <pc:docMk/>
            <pc:sldMk cId="957495863" sldId="2146846202"/>
            <ac:picMk id="21" creationId="{59DB722F-8298-94ED-A6FD-B091F63363B8}"/>
          </ac:picMkLst>
        </pc:picChg>
        <pc:picChg chg="mod">
          <ac:chgData name="Karolina Guillen" userId="c1c08796-a0be-47c6-af52-5d31fd96ec50" providerId="ADAL" clId="{3FE2CA26-6118-4CA7-8FFC-25E4453380F4}" dt="2025-03-17T15:52:44.437" v="1778"/>
          <ac:picMkLst>
            <pc:docMk/>
            <pc:sldMk cId="957495863" sldId="2146846202"/>
            <ac:picMk id="28" creationId="{962DD824-5CCE-03E6-0BBD-1421C363FAEA}"/>
          </ac:picMkLst>
        </pc:picChg>
        <pc:picChg chg="mod">
          <ac:chgData name="Karolina Guillen" userId="c1c08796-a0be-47c6-af52-5d31fd96ec50" providerId="ADAL" clId="{3FE2CA26-6118-4CA7-8FFC-25E4453380F4}" dt="2025-03-17T15:54:58.994" v="1781"/>
          <ac:picMkLst>
            <pc:docMk/>
            <pc:sldMk cId="957495863" sldId="2146846202"/>
            <ac:picMk id="33" creationId="{FF46B58E-9229-DF7D-06C7-9D00C6155CBF}"/>
          </ac:picMkLst>
        </pc:picChg>
        <pc:picChg chg="mod">
          <ac:chgData name="Karolina Guillen" userId="c1c08796-a0be-47c6-af52-5d31fd96ec50" providerId="ADAL" clId="{3FE2CA26-6118-4CA7-8FFC-25E4453380F4}" dt="2025-03-17T16:02:04.233" v="1795"/>
          <ac:picMkLst>
            <pc:docMk/>
            <pc:sldMk cId="957495863" sldId="2146846202"/>
            <ac:picMk id="35" creationId="{B690B1EE-3E7D-440A-87D1-8EF9F6DF66AC}"/>
          </ac:picMkLst>
        </pc:picChg>
        <pc:picChg chg="add del mod topLvl">
          <ac:chgData name="Karolina Guillen" userId="c1c08796-a0be-47c6-af52-5d31fd96ec50" providerId="ADAL" clId="{3FE2CA26-6118-4CA7-8FFC-25E4453380F4}" dt="2025-03-17T16:30:09.375" v="1982"/>
          <ac:picMkLst>
            <pc:docMk/>
            <pc:sldMk cId="957495863" sldId="2146846202"/>
            <ac:picMk id="39" creationId="{F5065C41-8005-662E-44E6-9840B985450D}"/>
          </ac:picMkLst>
        </pc:picChg>
        <pc:picChg chg="mod">
          <ac:chgData name="Karolina Guillen" userId="c1c08796-a0be-47c6-af52-5d31fd96ec50" providerId="ADAL" clId="{3FE2CA26-6118-4CA7-8FFC-25E4453380F4}" dt="2025-03-17T15:51:37.525" v="1775"/>
          <ac:picMkLst>
            <pc:docMk/>
            <pc:sldMk cId="957495863" sldId="2146846202"/>
            <ac:picMk id="41" creationId="{A457FDF8-542D-3BCC-8B1F-F5A86E3665A6}"/>
          </ac:picMkLst>
        </pc:picChg>
        <pc:picChg chg="mod">
          <ac:chgData name="Karolina Guillen" userId="c1c08796-a0be-47c6-af52-5d31fd96ec50" providerId="ADAL" clId="{3FE2CA26-6118-4CA7-8FFC-25E4453380F4}" dt="2025-03-17T16:03:57.765" v="1801"/>
          <ac:picMkLst>
            <pc:docMk/>
            <pc:sldMk cId="957495863" sldId="2146846202"/>
            <ac:picMk id="44" creationId="{D0C92AF8-C60A-7E21-DCEE-6FDAC7B03BBD}"/>
          </ac:picMkLst>
        </pc:picChg>
        <pc:picChg chg="mod">
          <ac:chgData name="Karolina Guillen" userId="c1c08796-a0be-47c6-af52-5d31fd96ec50" providerId="ADAL" clId="{3FE2CA26-6118-4CA7-8FFC-25E4453380F4}" dt="2025-03-17T16:18:58.542" v="1975"/>
          <ac:picMkLst>
            <pc:docMk/>
            <pc:sldMk cId="957495863" sldId="2146846202"/>
            <ac:picMk id="46" creationId="{25C6A900-8FC1-225C-5DE6-BC8A78453969}"/>
          </ac:picMkLst>
        </pc:picChg>
        <pc:picChg chg="mod">
          <ac:chgData name="Karolina Guillen" userId="c1c08796-a0be-47c6-af52-5d31fd96ec50" providerId="ADAL" clId="{3FE2CA26-6118-4CA7-8FFC-25E4453380F4}" dt="2025-03-17T16:19:59.582" v="1977"/>
          <ac:picMkLst>
            <pc:docMk/>
            <pc:sldMk cId="957495863" sldId="2146846202"/>
            <ac:picMk id="49" creationId="{F6016F3F-7B2C-88A2-CC06-7B9941235332}"/>
          </ac:picMkLst>
        </pc:picChg>
        <pc:picChg chg="mod">
          <ac:chgData name="Karolina Guillen" userId="c1c08796-a0be-47c6-af52-5d31fd96ec50" providerId="ADAL" clId="{3FE2CA26-6118-4CA7-8FFC-25E4453380F4}" dt="2025-03-17T16:12:32.430" v="1970"/>
          <ac:picMkLst>
            <pc:docMk/>
            <pc:sldMk cId="957495863" sldId="2146846202"/>
            <ac:picMk id="53" creationId="{004EE828-1513-1850-5B39-6BCDFE86FDE0}"/>
          </ac:picMkLst>
        </pc:picChg>
        <pc:picChg chg="mod">
          <ac:chgData name="Karolina Guillen" userId="c1c08796-a0be-47c6-af52-5d31fd96ec50" providerId="ADAL" clId="{3FE2CA26-6118-4CA7-8FFC-25E4453380F4}" dt="2025-03-17T16:11:06.924" v="1966"/>
          <ac:picMkLst>
            <pc:docMk/>
            <pc:sldMk cId="957495863" sldId="2146846202"/>
            <ac:picMk id="55" creationId="{1BD55E55-9D04-05F5-8DDE-58E8AA70E44C}"/>
          </ac:picMkLst>
        </pc:picChg>
        <pc:picChg chg="mod">
          <ac:chgData name="Karolina Guillen" userId="c1c08796-a0be-47c6-af52-5d31fd96ec50" providerId="ADAL" clId="{3FE2CA26-6118-4CA7-8FFC-25E4453380F4}" dt="2025-03-17T16:18:02.988" v="1973"/>
          <ac:picMkLst>
            <pc:docMk/>
            <pc:sldMk cId="957495863" sldId="2146846202"/>
            <ac:picMk id="57" creationId="{8202765C-2E72-9D18-62E7-2FB604612BFC}"/>
          </ac:picMkLst>
        </pc:picChg>
      </pc:sldChg>
      <pc:sldChg chg="addSp delSp modSp mod">
        <pc:chgData name="Karolina Guillen" userId="c1c08796-a0be-47c6-af52-5d31fd96ec50" providerId="ADAL" clId="{3FE2CA26-6118-4CA7-8FFC-25E4453380F4}" dt="2025-03-17T15:51:29.107" v="1774"/>
        <pc:sldMkLst>
          <pc:docMk/>
          <pc:sldMk cId="308073531" sldId="2146846406"/>
        </pc:sldMkLst>
        <pc:spChg chg="add mod ord">
          <ac:chgData name="Karolina Guillen" userId="c1c08796-a0be-47c6-af52-5d31fd96ec50" providerId="ADAL" clId="{3FE2CA26-6118-4CA7-8FFC-25E4453380F4}" dt="2025-03-13T16:19:43.283" v="20" actId="167"/>
          <ac:spMkLst>
            <pc:docMk/>
            <pc:sldMk cId="308073531" sldId="2146846406"/>
            <ac:spMk id="2" creationId="{FEE774BE-1DD4-EF12-43CB-7B4F2270D04F}"/>
          </ac:spMkLst>
        </pc:spChg>
        <pc:spChg chg="add mod ord">
          <ac:chgData name="Karolina Guillen" userId="c1c08796-a0be-47c6-af52-5d31fd96ec50" providerId="ADAL" clId="{3FE2CA26-6118-4CA7-8FFC-25E4453380F4}" dt="2025-03-13T16:27:50.087" v="183" actId="12789"/>
          <ac:spMkLst>
            <pc:docMk/>
            <pc:sldMk cId="308073531" sldId="2146846406"/>
            <ac:spMk id="3" creationId="{60B02A5D-F26C-BADE-42DC-FB7A71D3E5C2}"/>
          </ac:spMkLst>
        </pc:spChg>
        <pc:spChg chg="mod">
          <ac:chgData name="Karolina Guillen" userId="c1c08796-a0be-47c6-af52-5d31fd96ec50" providerId="ADAL" clId="{3FE2CA26-6118-4CA7-8FFC-25E4453380F4}" dt="2025-03-17T15:51:29.107" v="1774"/>
          <ac:spMkLst>
            <pc:docMk/>
            <pc:sldMk cId="308073531" sldId="2146846406"/>
            <ac:spMk id="4" creationId="{B7D3B420-07B2-D072-1C24-36C312610562}"/>
          </ac:spMkLst>
        </pc:spChg>
        <pc:spChg chg="mod">
          <ac:chgData name="Karolina Guillen" userId="c1c08796-a0be-47c6-af52-5d31fd96ec50" providerId="ADAL" clId="{3FE2CA26-6118-4CA7-8FFC-25E4453380F4}" dt="2025-03-13T16:27:50.087" v="183" actId="12789"/>
          <ac:spMkLst>
            <pc:docMk/>
            <pc:sldMk cId="308073531" sldId="2146846406"/>
            <ac:spMk id="7" creationId="{564D4C22-B9B5-D5B5-365E-C89AA72443B9}"/>
          </ac:spMkLst>
        </pc:spChg>
        <pc:spChg chg="add mod ord">
          <ac:chgData name="Karolina Guillen" userId="c1c08796-a0be-47c6-af52-5d31fd96ec50" providerId="ADAL" clId="{3FE2CA26-6118-4CA7-8FFC-25E4453380F4}" dt="2025-03-13T16:27:36.667" v="177" actId="1035"/>
          <ac:spMkLst>
            <pc:docMk/>
            <pc:sldMk cId="308073531" sldId="2146846406"/>
            <ac:spMk id="9" creationId="{4CCEACB8-75F0-14F3-94AC-D7E11D38542C}"/>
          </ac:spMkLst>
        </pc:spChg>
        <pc:graphicFrameChg chg="add mod">
          <ac:chgData name="Karolina Guillen" userId="c1c08796-a0be-47c6-af52-5d31fd96ec50" providerId="ADAL" clId="{3FE2CA26-6118-4CA7-8FFC-25E4453380F4}" dt="2025-03-13T16:27:40.725" v="182" actId="1036"/>
          <ac:graphicFrameMkLst>
            <pc:docMk/>
            <pc:sldMk cId="308073531" sldId="2146846406"/>
            <ac:graphicFrameMk id="15" creationId="{6392C613-AF49-F315-2ABD-C6047D55E67A}"/>
          </ac:graphicFrameMkLst>
        </pc:graphicFrameChg>
        <pc:picChg chg="mod">
          <ac:chgData name="Karolina Guillen" userId="c1c08796-a0be-47c6-af52-5d31fd96ec50" providerId="ADAL" clId="{3FE2CA26-6118-4CA7-8FFC-25E4453380F4}" dt="2025-03-17T15:51:24.858" v="1773"/>
          <ac:picMkLst>
            <pc:docMk/>
            <pc:sldMk cId="308073531" sldId="2146846406"/>
            <ac:picMk id="14" creationId="{0B3F17BE-4688-ADC7-2870-A89DCD16A002}"/>
          </ac:picMkLst>
        </pc:picChg>
      </pc:sldChg>
      <pc:sldChg chg="modSp">
        <pc:chgData name="Karolina Guillen" userId="c1c08796-a0be-47c6-af52-5d31fd96ec50" providerId="ADAL" clId="{3FE2CA26-6118-4CA7-8FFC-25E4453380F4}" dt="2025-03-17T15:54:40.200" v="1780"/>
        <pc:sldMkLst>
          <pc:docMk/>
          <pc:sldMk cId="4177004617" sldId="2146846438"/>
        </pc:sldMkLst>
        <pc:spChg chg="mod">
          <ac:chgData name="Karolina Guillen" userId="c1c08796-a0be-47c6-af52-5d31fd96ec50" providerId="ADAL" clId="{3FE2CA26-6118-4CA7-8FFC-25E4453380F4}" dt="2025-03-17T15:54:40.200" v="1780"/>
          <ac:spMkLst>
            <pc:docMk/>
            <pc:sldMk cId="4177004617" sldId="2146846438"/>
            <ac:spMk id="25" creationId="{4AA25A61-C464-80C9-680F-8CC5A93CDD9A}"/>
          </ac:spMkLst>
        </pc:spChg>
        <pc:picChg chg="mod">
          <ac:chgData name="Karolina Guillen" userId="c1c08796-a0be-47c6-af52-5d31fd96ec50" providerId="ADAL" clId="{3FE2CA26-6118-4CA7-8FFC-25E4453380F4}" dt="2025-03-17T15:54:28.138" v="1779"/>
          <ac:picMkLst>
            <pc:docMk/>
            <pc:sldMk cId="4177004617" sldId="2146846438"/>
            <ac:picMk id="23" creationId="{F1A96B77-AFFE-B469-B466-12E5B10B8C54}"/>
          </ac:picMkLst>
        </pc:picChg>
      </pc:sldChg>
      <pc:sldChg chg="modSp">
        <pc:chgData name="Karolina Guillen" userId="c1c08796-a0be-47c6-af52-5d31fd96ec50" providerId="ADAL" clId="{3FE2CA26-6118-4CA7-8FFC-25E4453380F4}" dt="2025-03-17T15:59:23.710" v="1789"/>
        <pc:sldMkLst>
          <pc:docMk/>
          <pc:sldMk cId="2710154076" sldId="2146846445"/>
        </pc:sldMkLst>
        <pc:spChg chg="mod">
          <ac:chgData name="Karolina Guillen" userId="c1c08796-a0be-47c6-af52-5d31fd96ec50" providerId="ADAL" clId="{3FE2CA26-6118-4CA7-8FFC-25E4453380F4}" dt="2025-03-17T15:59:23.710" v="1789"/>
          <ac:spMkLst>
            <pc:docMk/>
            <pc:sldMk cId="2710154076" sldId="2146846445"/>
            <ac:spMk id="21" creationId="{072BDE87-C544-E39C-F42B-A3724EF45C27}"/>
          </ac:spMkLst>
        </pc:spChg>
        <pc:picChg chg="mod">
          <ac:chgData name="Karolina Guillen" userId="c1c08796-a0be-47c6-af52-5d31fd96ec50" providerId="ADAL" clId="{3FE2CA26-6118-4CA7-8FFC-25E4453380F4}" dt="2025-03-17T15:59:17.878" v="1788"/>
          <ac:picMkLst>
            <pc:docMk/>
            <pc:sldMk cId="2710154076" sldId="2146846445"/>
            <ac:picMk id="20" creationId="{79DEAB6E-8255-00E7-44A6-16A95EDB07C0}"/>
          </ac:picMkLst>
        </pc:picChg>
      </pc:sldChg>
      <pc:sldChg chg="addSp delSp modSp mod">
        <pc:chgData name="Karolina Guillen" userId="c1c08796-a0be-47c6-af52-5d31fd96ec50" providerId="ADAL" clId="{3FE2CA26-6118-4CA7-8FFC-25E4453380F4}" dt="2025-03-17T16:00:00.223" v="1791"/>
        <pc:sldMkLst>
          <pc:docMk/>
          <pc:sldMk cId="3171160299" sldId="2146846690"/>
        </pc:sldMkLst>
        <pc:spChg chg="add mod ord">
          <ac:chgData name="Karolina Guillen" userId="c1c08796-a0be-47c6-af52-5d31fd96ec50" providerId="ADAL" clId="{3FE2CA26-6118-4CA7-8FFC-25E4453380F4}" dt="2025-03-17T16:00:00.223" v="1791"/>
          <ac:spMkLst>
            <pc:docMk/>
            <pc:sldMk cId="3171160299" sldId="2146846690"/>
            <ac:spMk id="7" creationId="{1055C2D2-667B-7F9D-B8CF-4F0EA525AFF6}"/>
          </ac:spMkLst>
        </pc:spChg>
        <pc:picChg chg="add mod ord">
          <ac:chgData name="Karolina Guillen" userId="c1c08796-a0be-47c6-af52-5d31fd96ec50" providerId="ADAL" clId="{3FE2CA26-6118-4CA7-8FFC-25E4453380F4}" dt="2025-03-17T15:59:54.989" v="1790"/>
          <ac:picMkLst>
            <pc:docMk/>
            <pc:sldMk cId="3171160299" sldId="2146846690"/>
            <ac:picMk id="6" creationId="{82F8904C-5257-24EB-19C2-3C253DA35183}"/>
          </ac:picMkLst>
        </pc:picChg>
      </pc:sldChg>
      <pc:sldChg chg="modSp">
        <pc:chgData name="Karolina Guillen" userId="c1c08796-a0be-47c6-af52-5d31fd96ec50" providerId="ADAL" clId="{3FE2CA26-6118-4CA7-8FFC-25E4453380F4}" dt="2025-03-17T16:03:47.251" v="1800"/>
        <pc:sldMkLst>
          <pc:docMk/>
          <pc:sldMk cId="2903176186" sldId="2147376400"/>
        </pc:sldMkLst>
        <pc:spChg chg="mod">
          <ac:chgData name="Karolina Guillen" userId="c1c08796-a0be-47c6-af52-5d31fd96ec50" providerId="ADAL" clId="{3FE2CA26-6118-4CA7-8FFC-25E4453380F4}" dt="2025-03-17T16:03:47.251" v="1800"/>
          <ac:spMkLst>
            <pc:docMk/>
            <pc:sldMk cId="2903176186" sldId="2147376400"/>
            <ac:spMk id="33" creationId="{C2F1B5E0-E42C-9175-BEE5-92C161AF950C}"/>
          </ac:spMkLst>
        </pc:spChg>
        <pc:picChg chg="mod">
          <ac:chgData name="Karolina Guillen" userId="c1c08796-a0be-47c6-af52-5d31fd96ec50" providerId="ADAL" clId="{3FE2CA26-6118-4CA7-8FFC-25E4453380F4}" dt="2025-03-17T16:03:42.203" v="1799"/>
          <ac:picMkLst>
            <pc:docMk/>
            <pc:sldMk cId="2903176186" sldId="2147376400"/>
            <ac:picMk id="34" creationId="{9A0F8D64-9D1E-80F6-D0AF-4A0907DDAAD3}"/>
          </ac:picMkLst>
        </pc:picChg>
      </pc:sldChg>
      <pc:sldChg chg="delSp modSp del mod">
        <pc:chgData name="Karolina Guillen" userId="c1c08796-a0be-47c6-af52-5d31fd96ec50" providerId="ADAL" clId="{3FE2CA26-6118-4CA7-8FFC-25E4453380F4}" dt="2025-03-13T17:42:59.829" v="1109" actId="47"/>
        <pc:sldMkLst>
          <pc:docMk/>
          <pc:sldMk cId="2432307076" sldId="2147376432"/>
        </pc:sldMkLst>
      </pc:sldChg>
      <pc:sldChg chg="del">
        <pc:chgData name="Karolina Guillen" userId="c1c08796-a0be-47c6-af52-5d31fd96ec50" providerId="ADAL" clId="{3FE2CA26-6118-4CA7-8FFC-25E4453380F4}" dt="2025-03-13T16:55:15.361" v="250" actId="47"/>
        <pc:sldMkLst>
          <pc:docMk/>
          <pc:sldMk cId="4069086071" sldId="2147376624"/>
        </pc:sldMkLst>
      </pc:sldChg>
      <pc:sldChg chg="del">
        <pc:chgData name="Karolina Guillen" userId="c1c08796-a0be-47c6-af52-5d31fd96ec50" providerId="ADAL" clId="{3FE2CA26-6118-4CA7-8FFC-25E4453380F4}" dt="2025-03-13T16:34:28.435" v="186" actId="47"/>
        <pc:sldMkLst>
          <pc:docMk/>
          <pc:sldMk cId="3413386946" sldId="2147376625"/>
        </pc:sldMkLst>
      </pc:sldChg>
      <pc:sldChg chg="addSp delSp modSp mod">
        <pc:chgData name="Karolina Guillen" userId="c1c08796-a0be-47c6-af52-5d31fd96ec50" providerId="ADAL" clId="{3FE2CA26-6118-4CA7-8FFC-25E4453380F4}" dt="2025-03-17T16:23:07.452" v="1979" actId="1076"/>
        <pc:sldMkLst>
          <pc:docMk/>
          <pc:sldMk cId="1407784343" sldId="2147376626"/>
        </pc:sldMkLst>
        <pc:spChg chg="mod">
          <ac:chgData name="Karolina Guillen" userId="c1c08796-a0be-47c6-af52-5d31fd96ec50" providerId="ADAL" clId="{3FE2CA26-6118-4CA7-8FFC-25E4453380F4}" dt="2025-03-14T18:55:58.743" v="1767" actId="12789"/>
          <ac:spMkLst>
            <pc:docMk/>
            <pc:sldMk cId="1407784343" sldId="2147376626"/>
            <ac:spMk id="2" creationId="{5E8067CA-0811-7351-E95E-4853E2FD8916}"/>
          </ac:spMkLst>
        </pc:spChg>
        <pc:spChg chg="mod">
          <ac:chgData name="Karolina Guillen" userId="c1c08796-a0be-47c6-af52-5d31fd96ec50" providerId="ADAL" clId="{3FE2CA26-6118-4CA7-8FFC-25E4453380F4}" dt="2025-03-14T18:55:58.743" v="1767" actId="12789"/>
          <ac:spMkLst>
            <pc:docMk/>
            <pc:sldMk cId="1407784343" sldId="2147376626"/>
            <ac:spMk id="5" creationId="{D11B732C-48E4-C027-AD82-6496428DB311}"/>
          </ac:spMkLst>
        </pc:spChg>
        <pc:spChg chg="mod">
          <ac:chgData name="Karolina Guillen" userId="c1c08796-a0be-47c6-af52-5d31fd96ec50" providerId="ADAL" clId="{3FE2CA26-6118-4CA7-8FFC-25E4453380F4}" dt="2025-03-17T16:23:07.452" v="1979" actId="1076"/>
          <ac:spMkLst>
            <pc:docMk/>
            <pc:sldMk cId="1407784343" sldId="2147376626"/>
            <ac:spMk id="8" creationId="{08192C91-CDC6-6CCB-1AFD-2BD586F8B302}"/>
          </ac:spMkLst>
        </pc:spChg>
        <pc:spChg chg="add mod">
          <ac:chgData name="Karolina Guillen" userId="c1c08796-a0be-47c6-af52-5d31fd96ec50" providerId="ADAL" clId="{3FE2CA26-6118-4CA7-8FFC-25E4453380F4}" dt="2025-03-17T16:01:45.173" v="1793"/>
          <ac:spMkLst>
            <pc:docMk/>
            <pc:sldMk cId="1407784343" sldId="2147376626"/>
            <ac:spMk id="14" creationId="{5042DE60-85AA-CA71-931B-CD5E131EAFC7}"/>
          </ac:spMkLst>
        </pc:spChg>
        <pc:spChg chg="add mod">
          <ac:chgData name="Karolina Guillen" userId="c1c08796-a0be-47c6-af52-5d31fd96ec50" providerId="ADAL" clId="{3FE2CA26-6118-4CA7-8FFC-25E4453380F4}" dt="2025-03-17T16:01:50.793" v="1794"/>
          <ac:spMkLst>
            <pc:docMk/>
            <pc:sldMk cId="1407784343" sldId="2147376626"/>
            <ac:spMk id="15" creationId="{B0CA8369-22D6-5955-4CFF-5DA11334A22B}"/>
          </ac:spMkLst>
        </pc:spChg>
        <pc:spChg chg="mod">
          <ac:chgData name="Karolina Guillen" userId="c1c08796-a0be-47c6-af52-5d31fd96ec50" providerId="ADAL" clId="{3FE2CA26-6118-4CA7-8FFC-25E4453380F4}" dt="2025-03-14T18:52:09.775" v="1641" actId="555"/>
          <ac:spMkLst>
            <pc:docMk/>
            <pc:sldMk cId="1407784343" sldId="2147376626"/>
            <ac:spMk id="27" creationId="{AA68044E-DF5D-0E85-D45A-FCCF006CADE0}"/>
          </ac:spMkLst>
        </pc:spChg>
        <pc:spChg chg="mod">
          <ac:chgData name="Karolina Guillen" userId="c1c08796-a0be-47c6-af52-5d31fd96ec50" providerId="ADAL" clId="{3FE2CA26-6118-4CA7-8FFC-25E4453380F4}" dt="2025-03-14T18:51:54.385" v="1634" actId="1036"/>
          <ac:spMkLst>
            <pc:docMk/>
            <pc:sldMk cId="1407784343" sldId="2147376626"/>
            <ac:spMk id="28" creationId="{4AE91834-181B-78BF-D17A-B1C08FF8A64F}"/>
          </ac:spMkLst>
        </pc:spChg>
        <pc:spChg chg="mod">
          <ac:chgData name="Karolina Guillen" userId="c1c08796-a0be-47c6-af52-5d31fd96ec50" providerId="ADAL" clId="{3FE2CA26-6118-4CA7-8FFC-25E4453380F4}" dt="2025-03-14T18:51:54.385" v="1634" actId="1036"/>
          <ac:spMkLst>
            <pc:docMk/>
            <pc:sldMk cId="1407784343" sldId="2147376626"/>
            <ac:spMk id="29" creationId="{F50ADB48-6511-25C0-2C55-81D16D1C41A1}"/>
          </ac:spMkLst>
        </pc:spChg>
        <pc:spChg chg="mod">
          <ac:chgData name="Karolina Guillen" userId="c1c08796-a0be-47c6-af52-5d31fd96ec50" providerId="ADAL" clId="{3FE2CA26-6118-4CA7-8FFC-25E4453380F4}" dt="2025-03-14T18:51:54.385" v="1634" actId="1036"/>
          <ac:spMkLst>
            <pc:docMk/>
            <pc:sldMk cId="1407784343" sldId="2147376626"/>
            <ac:spMk id="30" creationId="{0C6E963D-9FF2-EBE0-63C7-C6271238BF54}"/>
          </ac:spMkLst>
        </pc:spChg>
        <pc:spChg chg="mod">
          <ac:chgData name="Karolina Guillen" userId="c1c08796-a0be-47c6-af52-5d31fd96ec50" providerId="ADAL" clId="{3FE2CA26-6118-4CA7-8FFC-25E4453380F4}" dt="2025-03-14T18:51:54.385" v="1634" actId="1036"/>
          <ac:spMkLst>
            <pc:docMk/>
            <pc:sldMk cId="1407784343" sldId="2147376626"/>
            <ac:spMk id="31" creationId="{FF3AF5F5-8D73-3D34-6481-3350D322FD06}"/>
          </ac:spMkLst>
        </pc:spChg>
        <pc:spChg chg="mod">
          <ac:chgData name="Karolina Guillen" userId="c1c08796-a0be-47c6-af52-5d31fd96ec50" providerId="ADAL" clId="{3FE2CA26-6118-4CA7-8FFC-25E4453380F4}" dt="2025-03-14T18:51:54.385" v="1634" actId="1036"/>
          <ac:spMkLst>
            <pc:docMk/>
            <pc:sldMk cId="1407784343" sldId="2147376626"/>
            <ac:spMk id="32" creationId="{74DBCB19-782E-9382-865B-D28F1E8F8930}"/>
          </ac:spMkLst>
        </pc:spChg>
        <pc:spChg chg="mod">
          <ac:chgData name="Karolina Guillen" userId="c1c08796-a0be-47c6-af52-5d31fd96ec50" providerId="ADAL" clId="{3FE2CA26-6118-4CA7-8FFC-25E4453380F4}" dt="2025-03-14T18:51:54.385" v="1634" actId="1036"/>
          <ac:spMkLst>
            <pc:docMk/>
            <pc:sldMk cId="1407784343" sldId="2147376626"/>
            <ac:spMk id="33" creationId="{5788B79D-9EFC-9691-F96D-09D1EA399B03}"/>
          </ac:spMkLst>
        </pc:spChg>
        <pc:spChg chg="mod">
          <ac:chgData name="Karolina Guillen" userId="c1c08796-a0be-47c6-af52-5d31fd96ec50" providerId="ADAL" clId="{3FE2CA26-6118-4CA7-8FFC-25E4453380F4}" dt="2025-03-14T18:54:49.287" v="1749" actId="1037"/>
          <ac:spMkLst>
            <pc:docMk/>
            <pc:sldMk cId="1407784343" sldId="2147376626"/>
            <ac:spMk id="34" creationId="{1DF6E3DA-9FEC-0BCB-D6F2-17A2908888EE}"/>
          </ac:spMkLst>
        </pc:spChg>
        <pc:spChg chg="mod">
          <ac:chgData name="Karolina Guillen" userId="c1c08796-a0be-47c6-af52-5d31fd96ec50" providerId="ADAL" clId="{3FE2CA26-6118-4CA7-8FFC-25E4453380F4}" dt="2025-03-14T18:53:33.410" v="1691" actId="1035"/>
          <ac:spMkLst>
            <pc:docMk/>
            <pc:sldMk cId="1407784343" sldId="2147376626"/>
            <ac:spMk id="35" creationId="{7E561ED8-FF8E-E2F1-4CAF-92866493B296}"/>
          </ac:spMkLst>
        </pc:spChg>
        <pc:spChg chg="mod">
          <ac:chgData name="Karolina Guillen" userId="c1c08796-a0be-47c6-af52-5d31fd96ec50" providerId="ADAL" clId="{3FE2CA26-6118-4CA7-8FFC-25E4453380F4}" dt="2025-03-14T18:53:33.410" v="1691" actId="1035"/>
          <ac:spMkLst>
            <pc:docMk/>
            <pc:sldMk cId="1407784343" sldId="2147376626"/>
            <ac:spMk id="36" creationId="{663D257C-6253-319F-B7D1-68EA4C931753}"/>
          </ac:spMkLst>
        </pc:spChg>
        <pc:spChg chg="mod">
          <ac:chgData name="Karolina Guillen" userId="c1c08796-a0be-47c6-af52-5d31fd96ec50" providerId="ADAL" clId="{3FE2CA26-6118-4CA7-8FFC-25E4453380F4}" dt="2025-03-14T18:53:33.410" v="1691" actId="1035"/>
          <ac:spMkLst>
            <pc:docMk/>
            <pc:sldMk cId="1407784343" sldId="2147376626"/>
            <ac:spMk id="37" creationId="{39A94671-0BF3-4598-84E8-C974F85DE80E}"/>
          </ac:spMkLst>
        </pc:spChg>
        <pc:spChg chg="mod">
          <ac:chgData name="Karolina Guillen" userId="c1c08796-a0be-47c6-af52-5d31fd96ec50" providerId="ADAL" clId="{3FE2CA26-6118-4CA7-8FFC-25E4453380F4}" dt="2025-03-14T18:53:33.410" v="1691" actId="1035"/>
          <ac:spMkLst>
            <pc:docMk/>
            <pc:sldMk cId="1407784343" sldId="2147376626"/>
            <ac:spMk id="39" creationId="{D4F4998E-3F3F-BB75-655E-5309D7B9B354}"/>
          </ac:spMkLst>
        </pc:spChg>
        <pc:spChg chg="mod">
          <ac:chgData name="Karolina Guillen" userId="c1c08796-a0be-47c6-af52-5d31fd96ec50" providerId="ADAL" clId="{3FE2CA26-6118-4CA7-8FFC-25E4453380F4}" dt="2025-03-14T18:53:33.410" v="1691" actId="1035"/>
          <ac:spMkLst>
            <pc:docMk/>
            <pc:sldMk cId="1407784343" sldId="2147376626"/>
            <ac:spMk id="40" creationId="{672F7FFB-1E23-4311-0B61-FC6B40E8709C}"/>
          </ac:spMkLst>
        </pc:spChg>
        <pc:spChg chg="mod">
          <ac:chgData name="Karolina Guillen" userId="c1c08796-a0be-47c6-af52-5d31fd96ec50" providerId="ADAL" clId="{3FE2CA26-6118-4CA7-8FFC-25E4453380F4}" dt="2025-03-14T18:53:33.410" v="1691" actId="1035"/>
          <ac:spMkLst>
            <pc:docMk/>
            <pc:sldMk cId="1407784343" sldId="2147376626"/>
            <ac:spMk id="41" creationId="{A55CB5B5-C07B-29F4-CD22-73121B6504B2}"/>
          </ac:spMkLst>
        </pc:spChg>
        <pc:graphicFrameChg chg="mod">
          <ac:chgData name="Karolina Guillen" userId="c1c08796-a0be-47c6-af52-5d31fd96ec50" providerId="ADAL" clId="{3FE2CA26-6118-4CA7-8FFC-25E4453380F4}" dt="2025-03-14T18:51:54.385" v="1634" actId="1036"/>
          <ac:graphicFrameMkLst>
            <pc:docMk/>
            <pc:sldMk cId="1407784343" sldId="2147376626"/>
            <ac:graphicFrameMk id="25" creationId="{2AAF16AB-A6BE-94D2-90E9-340CE71DC997}"/>
          </ac:graphicFrameMkLst>
        </pc:graphicFrameChg>
        <pc:picChg chg="mod">
          <ac:chgData name="Karolina Guillen" userId="c1c08796-a0be-47c6-af52-5d31fd96ec50" providerId="ADAL" clId="{3FE2CA26-6118-4CA7-8FFC-25E4453380F4}" dt="2025-03-17T16:01:40.345" v="1792"/>
          <ac:picMkLst>
            <pc:docMk/>
            <pc:sldMk cId="1407784343" sldId="2147376626"/>
            <ac:picMk id="7" creationId="{8E017F10-C5AD-95D5-6D08-CDFCA28B231E}"/>
          </ac:picMkLst>
        </pc:picChg>
        <pc:picChg chg="mod">
          <ac:chgData name="Karolina Guillen" userId="c1c08796-a0be-47c6-af52-5d31fd96ec50" providerId="ADAL" clId="{3FE2CA26-6118-4CA7-8FFC-25E4453380F4}" dt="2025-03-14T18:53:33.410" v="1691" actId="1035"/>
          <ac:picMkLst>
            <pc:docMk/>
            <pc:sldMk cId="1407784343" sldId="2147376626"/>
            <ac:picMk id="38" creationId="{8DEEFEC5-D9B6-E565-48B2-9F92E5CB404D}"/>
          </ac:picMkLst>
        </pc:picChg>
        <pc:picChg chg="mod">
          <ac:chgData name="Karolina Guillen" userId="c1c08796-a0be-47c6-af52-5d31fd96ec50" providerId="ADAL" clId="{3FE2CA26-6118-4CA7-8FFC-25E4453380F4}" dt="2025-03-14T18:53:33.410" v="1691" actId="1035"/>
          <ac:picMkLst>
            <pc:docMk/>
            <pc:sldMk cId="1407784343" sldId="2147376626"/>
            <ac:picMk id="42" creationId="{BF52CB10-B72D-0224-2531-16931C6A5178}"/>
          </ac:picMkLst>
        </pc:picChg>
        <pc:cxnChg chg="add mod">
          <ac:chgData name="Karolina Guillen" userId="c1c08796-a0be-47c6-af52-5d31fd96ec50" providerId="ADAL" clId="{3FE2CA26-6118-4CA7-8FFC-25E4453380F4}" dt="2025-03-14T18:49:03.555" v="1610" actId="693"/>
          <ac:cxnSpMkLst>
            <pc:docMk/>
            <pc:sldMk cId="1407784343" sldId="2147376626"/>
            <ac:cxnSpMk id="11" creationId="{3DC256F5-9102-0345-A0DE-AB41A7582ABC}"/>
          </ac:cxnSpMkLst>
        </pc:cxnChg>
      </pc:sldChg>
      <pc:sldChg chg="delSp mod">
        <pc:chgData name="Karolina Guillen" userId="c1c08796-a0be-47c6-af52-5d31fd96ec50" providerId="ADAL" clId="{3FE2CA26-6118-4CA7-8FFC-25E4453380F4}" dt="2025-03-12T16:40:11.472" v="5" actId="478"/>
        <pc:sldMkLst>
          <pc:docMk/>
          <pc:sldMk cId="3077152127" sldId="2147376628"/>
        </pc:sldMkLst>
      </pc:sldChg>
      <pc:sldChg chg="delSp mod">
        <pc:chgData name="Karolina Guillen" userId="c1c08796-a0be-47c6-af52-5d31fd96ec50" providerId="ADAL" clId="{3FE2CA26-6118-4CA7-8FFC-25E4453380F4}" dt="2025-03-12T16:39:12.098" v="0" actId="478"/>
        <pc:sldMkLst>
          <pc:docMk/>
          <pc:sldMk cId="4100594008" sldId="2147376631"/>
        </pc:sldMkLst>
      </pc:sldChg>
      <pc:sldChg chg="modSp">
        <pc:chgData name="Karolina Guillen" userId="c1c08796-a0be-47c6-af52-5d31fd96ec50" providerId="ADAL" clId="{3FE2CA26-6118-4CA7-8FFC-25E4453380F4}" dt="2025-03-17T16:03:01.428" v="1798"/>
        <pc:sldMkLst>
          <pc:docMk/>
          <pc:sldMk cId="39372574" sldId="2147376633"/>
        </pc:sldMkLst>
        <pc:spChg chg="mod">
          <ac:chgData name="Karolina Guillen" userId="c1c08796-a0be-47c6-af52-5d31fd96ec50" providerId="ADAL" clId="{3FE2CA26-6118-4CA7-8FFC-25E4453380F4}" dt="2025-03-17T16:02:56.725" v="1797"/>
          <ac:spMkLst>
            <pc:docMk/>
            <pc:sldMk cId="39372574" sldId="2147376633"/>
            <ac:spMk id="33" creationId="{20A4B843-80BE-639D-3269-6EC8D41E9621}"/>
          </ac:spMkLst>
        </pc:spChg>
        <pc:picChg chg="mod">
          <ac:chgData name="Karolina Guillen" userId="c1c08796-a0be-47c6-af52-5d31fd96ec50" providerId="ADAL" clId="{3FE2CA26-6118-4CA7-8FFC-25E4453380F4}" dt="2025-03-17T16:02:51.560" v="1796"/>
          <ac:picMkLst>
            <pc:docMk/>
            <pc:sldMk cId="39372574" sldId="2147376633"/>
            <ac:picMk id="32" creationId="{7755FDFC-1C5D-A5C8-66EC-869B23437B1A}"/>
          </ac:picMkLst>
        </pc:picChg>
        <pc:picChg chg="mod">
          <ac:chgData name="Karolina Guillen" userId="c1c08796-a0be-47c6-af52-5d31fd96ec50" providerId="ADAL" clId="{3FE2CA26-6118-4CA7-8FFC-25E4453380F4}" dt="2025-03-17T16:03:01.428" v="1798"/>
          <ac:picMkLst>
            <pc:docMk/>
            <pc:sldMk cId="39372574" sldId="2147376633"/>
            <ac:picMk id="1026" creationId="{02A50AC3-77C5-7106-2DA8-667038B5ECEB}"/>
          </ac:picMkLst>
        </pc:picChg>
      </pc:sldChg>
      <pc:sldChg chg="addSp delSp modSp mod">
        <pc:chgData name="Karolina Guillen" userId="c1c08796-a0be-47c6-af52-5d31fd96ec50" providerId="ADAL" clId="{3FE2CA26-6118-4CA7-8FFC-25E4453380F4}" dt="2025-03-17T15:52:15.669" v="1777"/>
        <pc:sldMkLst>
          <pc:docMk/>
          <pc:sldMk cId="4022591568" sldId="2147376635"/>
        </pc:sldMkLst>
        <pc:spChg chg="mod">
          <ac:chgData name="Karolina Guillen" userId="c1c08796-a0be-47c6-af52-5d31fd96ec50" providerId="ADAL" clId="{3FE2CA26-6118-4CA7-8FFC-25E4453380F4}" dt="2025-03-13T16:38:37.980" v="245" actId="12789"/>
          <ac:spMkLst>
            <pc:docMk/>
            <pc:sldMk cId="4022591568" sldId="2147376635"/>
            <ac:spMk id="2" creationId="{93EA5321-8D62-1F69-245F-2D4CDD90CF2A}"/>
          </ac:spMkLst>
        </pc:spChg>
        <pc:spChg chg="add mod">
          <ac:chgData name="Karolina Guillen" userId="c1c08796-a0be-47c6-af52-5d31fd96ec50" providerId="ADAL" clId="{3FE2CA26-6118-4CA7-8FFC-25E4453380F4}" dt="2025-03-13T16:39:06.589" v="248" actId="14100"/>
          <ac:spMkLst>
            <pc:docMk/>
            <pc:sldMk cId="4022591568" sldId="2147376635"/>
            <ac:spMk id="3" creationId="{0A0FC334-8549-A1E9-7C83-B1002A4D1F60}"/>
          </ac:spMkLst>
        </pc:spChg>
        <pc:spChg chg="add mod">
          <ac:chgData name="Karolina Guillen" userId="c1c08796-a0be-47c6-af52-5d31fd96ec50" providerId="ADAL" clId="{3FE2CA26-6118-4CA7-8FFC-25E4453380F4}" dt="2025-03-13T16:36:07.962" v="188"/>
          <ac:spMkLst>
            <pc:docMk/>
            <pc:sldMk cId="4022591568" sldId="2147376635"/>
            <ac:spMk id="6" creationId="{B6CBC765-B00D-8605-8353-5740038DE8EB}"/>
          </ac:spMkLst>
        </pc:spChg>
        <pc:spChg chg="add mod">
          <ac:chgData name="Karolina Guillen" userId="c1c08796-a0be-47c6-af52-5d31fd96ec50" providerId="ADAL" clId="{3FE2CA26-6118-4CA7-8FFC-25E4453380F4}" dt="2025-03-13T16:37:28.127" v="225" actId="1036"/>
          <ac:spMkLst>
            <pc:docMk/>
            <pc:sldMk cId="4022591568" sldId="2147376635"/>
            <ac:spMk id="9" creationId="{FCA78234-6196-2D5C-FCC1-A5DCD8AD378D}"/>
          </ac:spMkLst>
        </pc:spChg>
        <pc:spChg chg="add mod">
          <ac:chgData name="Karolina Guillen" userId="c1c08796-a0be-47c6-af52-5d31fd96ec50" providerId="ADAL" clId="{3FE2CA26-6118-4CA7-8FFC-25E4453380F4}" dt="2025-03-17T15:52:15.669" v="1777"/>
          <ac:spMkLst>
            <pc:docMk/>
            <pc:sldMk cId="4022591568" sldId="2147376635"/>
            <ac:spMk id="22" creationId="{9A887E9B-6E1B-CBD3-9B85-73C35A6B77D2}"/>
          </ac:spMkLst>
        </pc:spChg>
        <pc:grpChg chg="add mod">
          <ac:chgData name="Karolina Guillen" userId="c1c08796-a0be-47c6-af52-5d31fd96ec50" providerId="ADAL" clId="{3FE2CA26-6118-4CA7-8FFC-25E4453380F4}" dt="2025-03-13T16:37:28.127" v="225" actId="1036"/>
          <ac:grpSpMkLst>
            <pc:docMk/>
            <pc:sldMk cId="4022591568" sldId="2147376635"/>
            <ac:grpSpMk id="18" creationId="{648DA913-450C-38A0-D961-C305676DE7EF}"/>
          </ac:grpSpMkLst>
        </pc:grpChg>
        <pc:graphicFrameChg chg="add mod">
          <ac:chgData name="Karolina Guillen" userId="c1c08796-a0be-47c6-af52-5d31fd96ec50" providerId="ADAL" clId="{3FE2CA26-6118-4CA7-8FFC-25E4453380F4}" dt="2025-03-13T16:37:16.492" v="215" actId="164"/>
          <ac:graphicFrameMkLst>
            <pc:docMk/>
            <pc:sldMk cId="4022591568" sldId="2147376635"/>
            <ac:graphicFrameMk id="7" creationId="{496CCE1B-612E-8325-8774-1790493879FF}"/>
          </ac:graphicFrameMkLst>
        </pc:graphicFrameChg>
        <pc:graphicFrameChg chg="add mod">
          <ac:chgData name="Karolina Guillen" userId="c1c08796-a0be-47c6-af52-5d31fd96ec50" providerId="ADAL" clId="{3FE2CA26-6118-4CA7-8FFC-25E4453380F4}" dt="2025-03-13T16:37:16.492" v="215" actId="164"/>
          <ac:graphicFrameMkLst>
            <pc:docMk/>
            <pc:sldMk cId="4022591568" sldId="2147376635"/>
            <ac:graphicFrameMk id="14" creationId="{A67C7462-CD9E-DF9E-C965-4E3524287AFE}"/>
          </ac:graphicFrameMkLst>
        </pc:graphicFrameChg>
        <pc:picChg chg="add mod">
          <ac:chgData name="Karolina Guillen" userId="c1c08796-a0be-47c6-af52-5d31fd96ec50" providerId="ADAL" clId="{3FE2CA26-6118-4CA7-8FFC-25E4453380F4}" dt="2025-03-17T15:52:09.907" v="1776"/>
          <ac:picMkLst>
            <pc:docMk/>
            <pc:sldMk cId="4022591568" sldId="2147376635"/>
            <ac:picMk id="15" creationId="{261646E0-AB2F-FEBA-0940-001C3AD29236}"/>
          </ac:picMkLst>
        </pc:picChg>
      </pc:sldChg>
      <pc:sldChg chg="modSp">
        <pc:chgData name="Karolina Guillen" userId="c1c08796-a0be-47c6-af52-5d31fd96ec50" providerId="ADAL" clId="{3FE2CA26-6118-4CA7-8FFC-25E4453380F4}" dt="2025-03-17T16:17:51.869" v="1972"/>
        <pc:sldMkLst>
          <pc:docMk/>
          <pc:sldMk cId="786107219" sldId="2147376637"/>
        </pc:sldMkLst>
        <pc:spChg chg="mod">
          <ac:chgData name="Karolina Guillen" userId="c1c08796-a0be-47c6-af52-5d31fd96ec50" providerId="ADAL" clId="{3FE2CA26-6118-4CA7-8FFC-25E4453380F4}" dt="2025-03-17T16:10:59.594" v="1965"/>
          <ac:spMkLst>
            <pc:docMk/>
            <pc:sldMk cId="786107219" sldId="2147376637"/>
            <ac:spMk id="2" creationId="{6F621F56-2804-2003-E5B3-28DE8E63B295}"/>
          </ac:spMkLst>
        </pc:spChg>
        <pc:spChg chg="mod">
          <ac:chgData name="Karolina Guillen" userId="c1c08796-a0be-47c6-af52-5d31fd96ec50" providerId="ADAL" clId="{3FE2CA26-6118-4CA7-8FFC-25E4453380F4}" dt="2025-03-17T16:12:24.989" v="1969"/>
          <ac:spMkLst>
            <pc:docMk/>
            <pc:sldMk cId="786107219" sldId="2147376637"/>
            <ac:spMk id="3" creationId="{24E879BA-2EA5-865B-F48C-6910207F8BE4}"/>
          </ac:spMkLst>
        </pc:spChg>
        <pc:spChg chg="mod">
          <ac:chgData name="Karolina Guillen" userId="c1c08796-a0be-47c6-af52-5d31fd96ec50" providerId="ADAL" clId="{3FE2CA26-6118-4CA7-8FFC-25E4453380F4}" dt="2025-03-17T16:17:51.869" v="1972"/>
          <ac:spMkLst>
            <pc:docMk/>
            <pc:sldMk cId="786107219" sldId="2147376637"/>
            <ac:spMk id="4" creationId="{E58F8411-33CA-1C9B-DA28-FDE34F7549BE}"/>
          </ac:spMkLst>
        </pc:spChg>
        <pc:picChg chg="mod">
          <ac:chgData name="Karolina Guillen" userId="c1c08796-a0be-47c6-af52-5d31fd96ec50" providerId="ADAL" clId="{3FE2CA26-6118-4CA7-8FFC-25E4453380F4}" dt="2025-03-17T16:17:43.899" v="1971"/>
          <ac:picMkLst>
            <pc:docMk/>
            <pc:sldMk cId="786107219" sldId="2147376637"/>
            <ac:picMk id="21" creationId="{9245CD72-DFDF-4A1A-F16B-301EE5123A4F}"/>
          </ac:picMkLst>
        </pc:picChg>
        <pc:picChg chg="mod">
          <ac:chgData name="Karolina Guillen" userId="c1c08796-a0be-47c6-af52-5d31fd96ec50" providerId="ADAL" clId="{3FE2CA26-6118-4CA7-8FFC-25E4453380F4}" dt="2025-03-17T16:10:47.775" v="1962"/>
          <ac:picMkLst>
            <pc:docMk/>
            <pc:sldMk cId="786107219" sldId="2147376637"/>
            <ac:picMk id="1026" creationId="{C137BF14-64C0-D630-9D1A-167B0E11CF4B}"/>
          </ac:picMkLst>
        </pc:picChg>
        <pc:picChg chg="mod">
          <ac:chgData name="Karolina Guillen" userId="c1c08796-a0be-47c6-af52-5d31fd96ec50" providerId="ADAL" clId="{3FE2CA26-6118-4CA7-8FFC-25E4453380F4}" dt="2025-03-17T16:10:51.784" v="1963"/>
          <ac:picMkLst>
            <pc:docMk/>
            <pc:sldMk cId="786107219" sldId="2147376637"/>
            <ac:picMk id="1027" creationId="{0C9518AA-2F40-E8E6-961B-75A6EFADA033}"/>
          </ac:picMkLst>
        </pc:picChg>
        <pc:picChg chg="mod">
          <ac:chgData name="Karolina Guillen" userId="c1c08796-a0be-47c6-af52-5d31fd96ec50" providerId="ADAL" clId="{3FE2CA26-6118-4CA7-8FFC-25E4453380F4}" dt="2025-03-17T16:10:55.157" v="1964"/>
          <ac:picMkLst>
            <pc:docMk/>
            <pc:sldMk cId="786107219" sldId="2147376637"/>
            <ac:picMk id="1028" creationId="{DA5DFB50-76F9-6E38-D617-933C5DD62894}"/>
          </ac:picMkLst>
        </pc:picChg>
        <pc:picChg chg="mod">
          <ac:chgData name="Karolina Guillen" userId="c1c08796-a0be-47c6-af52-5d31fd96ec50" providerId="ADAL" clId="{3FE2CA26-6118-4CA7-8FFC-25E4453380F4}" dt="2025-03-17T16:12:20.476" v="1968"/>
          <ac:picMkLst>
            <pc:docMk/>
            <pc:sldMk cId="786107219" sldId="2147376637"/>
            <ac:picMk id="1030" creationId="{62CF1958-C899-D78B-365E-0FD248CCDDDC}"/>
          </ac:picMkLst>
        </pc:picChg>
      </pc:sldChg>
      <pc:sldChg chg="modSp">
        <pc:chgData name="Karolina Guillen" userId="c1c08796-a0be-47c6-af52-5d31fd96ec50" providerId="ADAL" clId="{3FE2CA26-6118-4CA7-8FFC-25E4453380F4}" dt="2025-03-17T16:19:50.449" v="1976"/>
        <pc:sldMkLst>
          <pc:docMk/>
          <pc:sldMk cId="1155155519" sldId="2147376638"/>
        </pc:sldMkLst>
        <pc:picChg chg="mod">
          <ac:chgData name="Karolina Guillen" userId="c1c08796-a0be-47c6-af52-5d31fd96ec50" providerId="ADAL" clId="{3FE2CA26-6118-4CA7-8FFC-25E4453380F4}" dt="2025-03-17T16:18:45.982" v="1974"/>
          <ac:picMkLst>
            <pc:docMk/>
            <pc:sldMk cId="1155155519" sldId="2147376638"/>
            <ac:picMk id="8" creationId="{E4268B4A-6D2B-E774-98DD-91E6A2FCA145}"/>
          </ac:picMkLst>
        </pc:picChg>
        <pc:picChg chg="mod">
          <ac:chgData name="Karolina Guillen" userId="c1c08796-a0be-47c6-af52-5d31fd96ec50" providerId="ADAL" clId="{3FE2CA26-6118-4CA7-8FFC-25E4453380F4}" dt="2025-03-17T16:19:50.449" v="1976"/>
          <ac:picMkLst>
            <pc:docMk/>
            <pc:sldMk cId="1155155519" sldId="2147376638"/>
            <ac:picMk id="10" creationId="{01606FE0-5B58-77A5-1CE7-3115DA65242E}"/>
          </ac:picMkLst>
        </pc:picChg>
      </pc:sldChg>
      <pc:sldChg chg="addSp delSp modSp mod">
        <pc:chgData name="Karolina Guillen" userId="c1c08796-a0be-47c6-af52-5d31fd96ec50" providerId="ADAL" clId="{3FE2CA26-6118-4CA7-8FFC-25E4453380F4}" dt="2025-03-17T15:57:02.043" v="1787"/>
        <pc:sldMkLst>
          <pc:docMk/>
          <pc:sldMk cId="2921270560" sldId="2147376652"/>
        </pc:sldMkLst>
        <pc:spChg chg="add mod ord">
          <ac:chgData name="Karolina Guillen" userId="c1c08796-a0be-47c6-af52-5d31fd96ec50" providerId="ADAL" clId="{3FE2CA26-6118-4CA7-8FFC-25E4453380F4}" dt="2025-03-13T17:53:36.867" v="1112" actId="167"/>
          <ac:spMkLst>
            <pc:docMk/>
            <pc:sldMk cId="2921270560" sldId="2147376652"/>
            <ac:spMk id="8" creationId="{EFEDCE20-7920-A502-A88B-15637F6300BA}"/>
          </ac:spMkLst>
        </pc:spChg>
        <pc:spChg chg="add mod ord">
          <ac:chgData name="Karolina Guillen" userId="c1c08796-a0be-47c6-af52-5d31fd96ec50" providerId="ADAL" clId="{3FE2CA26-6118-4CA7-8FFC-25E4453380F4}" dt="2025-03-17T15:56:53.598" v="1786"/>
          <ac:spMkLst>
            <pc:docMk/>
            <pc:sldMk cId="2921270560" sldId="2147376652"/>
            <ac:spMk id="10" creationId="{377870AE-23FA-7C2C-2CBD-F898A8551A50}"/>
          </ac:spMkLst>
        </pc:spChg>
        <pc:spChg chg="add mod">
          <ac:chgData name="Karolina Guillen" userId="c1c08796-a0be-47c6-af52-5d31fd96ec50" providerId="ADAL" clId="{3FE2CA26-6118-4CA7-8FFC-25E4453380F4}" dt="2025-03-17T15:57:02.043" v="1787"/>
          <ac:spMkLst>
            <pc:docMk/>
            <pc:sldMk cId="2921270560" sldId="2147376652"/>
            <ac:spMk id="13" creationId="{76697947-B305-741B-B115-6639DE21ED15}"/>
          </ac:spMkLst>
        </pc:spChg>
        <pc:spChg chg="mod">
          <ac:chgData name="Karolina Guillen" userId="c1c08796-a0be-47c6-af52-5d31fd96ec50" providerId="ADAL" clId="{3FE2CA26-6118-4CA7-8FFC-25E4453380F4}" dt="2025-03-13T18:10:28.841" v="1469" actId="20577"/>
          <ac:spMkLst>
            <pc:docMk/>
            <pc:sldMk cId="2921270560" sldId="2147376652"/>
            <ac:spMk id="16" creationId="{1BC399C8-FBB4-3F06-5CDA-2D3E4A820BF1}"/>
          </ac:spMkLst>
        </pc:spChg>
        <pc:spChg chg="mod">
          <ac:chgData name="Karolina Guillen" userId="c1c08796-a0be-47c6-af52-5d31fd96ec50" providerId="ADAL" clId="{3FE2CA26-6118-4CA7-8FFC-25E4453380F4}" dt="2025-03-13T18:04:56.721" v="1282" actId="1035"/>
          <ac:spMkLst>
            <pc:docMk/>
            <pc:sldMk cId="2921270560" sldId="2147376652"/>
            <ac:spMk id="20" creationId="{C90D8EFC-24E8-A161-FFBC-407806ECDC37}"/>
          </ac:spMkLst>
        </pc:spChg>
        <pc:picChg chg="add mod ord">
          <ac:chgData name="Karolina Guillen" userId="c1c08796-a0be-47c6-af52-5d31fd96ec50" providerId="ADAL" clId="{3FE2CA26-6118-4CA7-8FFC-25E4453380F4}" dt="2025-03-17T15:56:47.764" v="1785"/>
          <ac:picMkLst>
            <pc:docMk/>
            <pc:sldMk cId="2921270560" sldId="2147376652"/>
            <ac:picMk id="9" creationId="{B6F3F4AD-1249-CDBE-6580-4387B59A4AAF}"/>
          </ac:picMkLst>
        </pc:picChg>
      </pc:sldChg>
      <pc:sldChg chg="delSp modSp add mod">
        <pc:chgData name="Karolina Guillen" userId="c1c08796-a0be-47c6-af52-5d31fd96ec50" providerId="ADAL" clId="{3FE2CA26-6118-4CA7-8FFC-25E4453380F4}" dt="2025-03-12T16:40:40.612" v="18" actId="20577"/>
        <pc:sldMkLst>
          <pc:docMk/>
          <pc:sldMk cId="162068534" sldId="2147376653"/>
        </pc:sldMkLst>
      </pc:sldChg>
      <pc:sldChg chg="addSp delSp modSp add mod ord">
        <pc:chgData name="Karolina Guillen" userId="c1c08796-a0be-47c6-af52-5d31fd96ec50" providerId="ADAL" clId="{3FE2CA26-6118-4CA7-8FFC-25E4453380F4}" dt="2025-03-17T15:55:55.867" v="1784"/>
        <pc:sldMkLst>
          <pc:docMk/>
          <pc:sldMk cId="2554713048" sldId="2147376653"/>
        </pc:sldMkLst>
        <pc:spChg chg="mod">
          <ac:chgData name="Karolina Guillen" userId="c1c08796-a0be-47c6-af52-5d31fd96ec50" providerId="ADAL" clId="{3FE2CA26-6118-4CA7-8FFC-25E4453380F4}" dt="2025-03-13T17:34:45.296" v="1013" actId="12789"/>
          <ac:spMkLst>
            <pc:docMk/>
            <pc:sldMk cId="2554713048" sldId="2147376653"/>
            <ac:spMk id="2" creationId="{024E40BB-4336-B6F9-87DD-31D59DF857FE}"/>
          </ac:spMkLst>
        </pc:spChg>
        <pc:spChg chg="add mod">
          <ac:chgData name="Karolina Guillen" userId="c1c08796-a0be-47c6-af52-5d31fd96ec50" providerId="ADAL" clId="{3FE2CA26-6118-4CA7-8FFC-25E4453380F4}" dt="2025-03-13T17:41:37.428" v="1103" actId="12788"/>
          <ac:spMkLst>
            <pc:docMk/>
            <pc:sldMk cId="2554713048" sldId="2147376653"/>
            <ac:spMk id="20" creationId="{FBDF92CB-9DF0-3D97-9656-F18C5B02C960}"/>
          </ac:spMkLst>
        </pc:spChg>
        <pc:spChg chg="mod">
          <ac:chgData name="Karolina Guillen" userId="c1c08796-a0be-47c6-af52-5d31fd96ec50" providerId="ADAL" clId="{3FE2CA26-6118-4CA7-8FFC-25E4453380F4}" dt="2025-03-13T17:39:26.687" v="1031" actId="1035"/>
          <ac:spMkLst>
            <pc:docMk/>
            <pc:sldMk cId="2554713048" sldId="2147376653"/>
            <ac:spMk id="21" creationId="{E11C8E83-A718-D546-0F5D-9654BE900D42}"/>
          </ac:spMkLst>
        </pc:spChg>
        <pc:spChg chg="add mod">
          <ac:chgData name="Karolina Guillen" userId="c1c08796-a0be-47c6-af52-5d31fd96ec50" providerId="ADAL" clId="{3FE2CA26-6118-4CA7-8FFC-25E4453380F4}" dt="2025-03-13T17:39:33.046" v="1033" actId="1035"/>
          <ac:spMkLst>
            <pc:docMk/>
            <pc:sldMk cId="2554713048" sldId="2147376653"/>
            <ac:spMk id="22" creationId="{EBB871C3-9AE1-2F75-AD1E-A15C0E7ABF64}"/>
          </ac:spMkLst>
        </pc:spChg>
        <pc:spChg chg="add mod">
          <ac:chgData name="Karolina Guillen" userId="c1c08796-a0be-47c6-af52-5d31fd96ec50" providerId="ADAL" clId="{3FE2CA26-6118-4CA7-8FFC-25E4453380F4}" dt="2025-03-13T17:34:45.296" v="1013" actId="12789"/>
          <ac:spMkLst>
            <pc:docMk/>
            <pc:sldMk cId="2554713048" sldId="2147376653"/>
            <ac:spMk id="23" creationId="{954A41E2-EE4A-65C0-9D1F-16BB3B07C325}"/>
          </ac:spMkLst>
        </pc:spChg>
        <pc:spChg chg="add mod">
          <ac:chgData name="Karolina Guillen" userId="c1c08796-a0be-47c6-af52-5d31fd96ec50" providerId="ADAL" clId="{3FE2CA26-6118-4CA7-8FFC-25E4453380F4}" dt="2025-03-13T17:04:13.366" v="582" actId="1036"/>
          <ac:spMkLst>
            <pc:docMk/>
            <pc:sldMk cId="2554713048" sldId="2147376653"/>
            <ac:spMk id="25" creationId="{256B8178-A0D8-3D46-1375-B761CC67EBE7}"/>
          </ac:spMkLst>
        </pc:spChg>
        <pc:spChg chg="mod">
          <ac:chgData name="Karolina Guillen" userId="c1c08796-a0be-47c6-af52-5d31fd96ec50" providerId="ADAL" clId="{3FE2CA26-6118-4CA7-8FFC-25E4453380F4}" dt="2025-03-13T17:04:13.366" v="582" actId="1036"/>
          <ac:spMkLst>
            <pc:docMk/>
            <pc:sldMk cId="2554713048" sldId="2147376653"/>
            <ac:spMk id="27" creationId="{EA794A4B-0D06-5E86-B7E6-132F5EA6C658}"/>
          </ac:spMkLst>
        </pc:spChg>
        <pc:spChg chg="add mod">
          <ac:chgData name="Karolina Guillen" userId="c1c08796-a0be-47c6-af52-5d31fd96ec50" providerId="ADAL" clId="{3FE2CA26-6118-4CA7-8FFC-25E4453380F4}" dt="2025-03-13T17:04:13.366" v="582" actId="1036"/>
          <ac:spMkLst>
            <pc:docMk/>
            <pc:sldMk cId="2554713048" sldId="2147376653"/>
            <ac:spMk id="32" creationId="{993E3010-F4A6-393E-F741-0AA88FEDAFAB}"/>
          </ac:spMkLst>
        </pc:spChg>
        <pc:spChg chg="add mod">
          <ac:chgData name="Karolina Guillen" userId="c1c08796-a0be-47c6-af52-5d31fd96ec50" providerId="ADAL" clId="{3FE2CA26-6118-4CA7-8FFC-25E4453380F4}" dt="2025-03-13T17:04:13.366" v="582" actId="1036"/>
          <ac:spMkLst>
            <pc:docMk/>
            <pc:sldMk cId="2554713048" sldId="2147376653"/>
            <ac:spMk id="33" creationId="{9ED810F3-1335-CB2B-834C-484A4D4AA13A}"/>
          </ac:spMkLst>
        </pc:spChg>
        <pc:spChg chg="add mod">
          <ac:chgData name="Karolina Guillen" userId="c1c08796-a0be-47c6-af52-5d31fd96ec50" providerId="ADAL" clId="{3FE2CA26-6118-4CA7-8FFC-25E4453380F4}" dt="2025-03-13T17:04:13.366" v="582" actId="1036"/>
          <ac:spMkLst>
            <pc:docMk/>
            <pc:sldMk cId="2554713048" sldId="2147376653"/>
            <ac:spMk id="35" creationId="{529F12CB-CA15-476B-B683-AA6F6B1A680D}"/>
          </ac:spMkLst>
        </pc:spChg>
        <pc:spChg chg="add mod">
          <ac:chgData name="Karolina Guillen" userId="c1c08796-a0be-47c6-af52-5d31fd96ec50" providerId="ADAL" clId="{3FE2CA26-6118-4CA7-8FFC-25E4453380F4}" dt="2025-03-13T17:04:13.366" v="582" actId="1036"/>
          <ac:spMkLst>
            <pc:docMk/>
            <pc:sldMk cId="2554713048" sldId="2147376653"/>
            <ac:spMk id="36" creationId="{7D7FC797-E7BA-3703-A41D-BD57029999DC}"/>
          </ac:spMkLst>
        </pc:spChg>
        <pc:spChg chg="mod">
          <ac:chgData name="Karolina Guillen" userId="c1c08796-a0be-47c6-af52-5d31fd96ec50" providerId="ADAL" clId="{3FE2CA26-6118-4CA7-8FFC-25E4453380F4}" dt="2025-03-13T17:39:36.717" v="1043" actId="1035"/>
          <ac:spMkLst>
            <pc:docMk/>
            <pc:sldMk cId="2554713048" sldId="2147376653"/>
            <ac:spMk id="37" creationId="{8CFB43BD-F720-FFBD-B78E-A1BE572609DB}"/>
          </ac:spMkLst>
        </pc:spChg>
        <pc:spChg chg="add mod">
          <ac:chgData name="Karolina Guillen" userId="c1c08796-a0be-47c6-af52-5d31fd96ec50" providerId="ADAL" clId="{3FE2CA26-6118-4CA7-8FFC-25E4453380F4}" dt="2025-03-13T17:39:39.715" v="1044" actId="1035"/>
          <ac:spMkLst>
            <pc:docMk/>
            <pc:sldMk cId="2554713048" sldId="2147376653"/>
            <ac:spMk id="38" creationId="{18DA9968-B160-3A2C-A759-0D1D1A71E55B}"/>
          </ac:spMkLst>
        </pc:spChg>
        <pc:spChg chg="add mod">
          <ac:chgData name="Karolina Guillen" userId="c1c08796-a0be-47c6-af52-5d31fd96ec50" providerId="ADAL" clId="{3FE2CA26-6118-4CA7-8FFC-25E4453380F4}" dt="2025-03-17T15:55:48.785" v="1783"/>
          <ac:spMkLst>
            <pc:docMk/>
            <pc:sldMk cId="2554713048" sldId="2147376653"/>
            <ac:spMk id="57" creationId="{87D57AB7-3D16-AC23-2549-64347721AC6E}"/>
          </ac:spMkLst>
        </pc:spChg>
        <pc:spChg chg="add mod">
          <ac:chgData name="Karolina Guillen" userId="c1c08796-a0be-47c6-af52-5d31fd96ec50" providerId="ADAL" clId="{3FE2CA26-6118-4CA7-8FFC-25E4453380F4}" dt="2025-03-17T15:55:55.867" v="1784"/>
          <ac:spMkLst>
            <pc:docMk/>
            <pc:sldMk cId="2554713048" sldId="2147376653"/>
            <ac:spMk id="58" creationId="{92211E1F-30D0-AF7D-DAF7-F548EEDD053D}"/>
          </ac:spMkLst>
        </pc:spChg>
        <pc:graphicFrameChg chg="mod">
          <ac:chgData name="Karolina Guillen" userId="c1c08796-a0be-47c6-af52-5d31fd96ec50" providerId="ADAL" clId="{3FE2CA26-6118-4CA7-8FFC-25E4453380F4}" dt="2025-03-13T17:04:13.366" v="582" actId="1036"/>
          <ac:graphicFrameMkLst>
            <pc:docMk/>
            <pc:sldMk cId="2554713048" sldId="2147376653"/>
            <ac:graphicFrameMk id="24" creationId="{1296A7C7-80D6-2A94-1AAA-1047AB5FFE78}"/>
          </ac:graphicFrameMkLst>
        </pc:graphicFrameChg>
        <pc:picChg chg="mod">
          <ac:chgData name="Karolina Guillen" userId="c1c08796-a0be-47c6-af52-5d31fd96ec50" providerId="ADAL" clId="{3FE2CA26-6118-4CA7-8FFC-25E4453380F4}" dt="2025-03-13T17:39:22.905" v="1023" actId="1035"/>
          <ac:picMkLst>
            <pc:docMk/>
            <pc:sldMk cId="2554713048" sldId="2147376653"/>
            <ac:picMk id="28" creationId="{59185E8B-9A5E-85EE-39B7-6E9F73EBE562}"/>
          </ac:picMkLst>
        </pc:picChg>
        <pc:picChg chg="add mod">
          <ac:chgData name="Karolina Guillen" userId="c1c08796-a0be-47c6-af52-5d31fd96ec50" providerId="ADAL" clId="{3FE2CA26-6118-4CA7-8FFC-25E4453380F4}" dt="2025-03-17T15:55:43.266" v="1782"/>
          <ac:picMkLst>
            <pc:docMk/>
            <pc:sldMk cId="2554713048" sldId="2147376653"/>
            <ac:picMk id="56" creationId="{53B78BDE-E25F-FF3A-502C-9024FDB8C58D}"/>
          </ac:picMkLst>
        </pc:picChg>
        <pc:cxnChg chg="mod">
          <ac:chgData name="Karolina Guillen" userId="c1c08796-a0be-47c6-af52-5d31fd96ec50" providerId="ADAL" clId="{3FE2CA26-6118-4CA7-8FFC-25E4453380F4}" dt="2025-03-13T17:04:13.366" v="582" actId="1036"/>
          <ac:cxnSpMkLst>
            <pc:docMk/>
            <pc:sldMk cId="2554713048" sldId="2147376653"/>
            <ac:cxnSpMk id="26" creationId="{E2EBC150-8473-27F7-B645-AFFBC3033E6E}"/>
          </ac:cxnSpMkLst>
        </pc:cxnChg>
        <pc:cxnChg chg="mod">
          <ac:chgData name="Karolina Guillen" userId="c1c08796-a0be-47c6-af52-5d31fd96ec50" providerId="ADAL" clId="{3FE2CA26-6118-4CA7-8FFC-25E4453380F4}" dt="2025-03-13T17:04:13.366" v="582" actId="1036"/>
          <ac:cxnSpMkLst>
            <pc:docMk/>
            <pc:sldMk cId="2554713048" sldId="2147376653"/>
            <ac:cxnSpMk id="30" creationId="{D63BBCDC-CFB7-CD78-88C2-759E66C17B8D}"/>
          </ac:cxnSpMkLst>
        </pc:cxnChg>
        <pc:cxnChg chg="mod">
          <ac:chgData name="Karolina Guillen" userId="c1c08796-a0be-47c6-af52-5d31fd96ec50" providerId="ADAL" clId="{3FE2CA26-6118-4CA7-8FFC-25E4453380F4}" dt="2025-03-13T17:04:13.366" v="582" actId="1036"/>
          <ac:cxnSpMkLst>
            <pc:docMk/>
            <pc:sldMk cId="2554713048" sldId="2147376653"/>
            <ac:cxnSpMk id="31" creationId="{4AA81548-2011-671F-4A4C-779F2A0926E8}"/>
          </ac:cxnSpMkLst>
        </pc:cxnChg>
      </pc:sldChg>
    </pc:docChg>
  </pc:docChgLst>
  <pc:docChgLst>
    <pc:chgData name="Jason Wiese" userId="4bff8d5b-7de6-4655-b397-69b0afc81113" providerId="ADAL" clId="{099C015E-C0CD-4B6A-80C6-4CBEC99E1186}"/>
    <pc:docChg chg="undo custSel delSld modSld">
      <pc:chgData name="Jason Wiese" userId="4bff8d5b-7de6-4655-b397-69b0afc81113" providerId="ADAL" clId="{099C015E-C0CD-4B6A-80C6-4CBEC99E1186}" dt="2024-03-20T17:09:28.733" v="1351" actId="20577"/>
      <pc:docMkLst>
        <pc:docMk/>
      </pc:docMkLst>
      <pc:sldChg chg="modSp mod">
        <pc:chgData name="Jason Wiese" userId="4bff8d5b-7de6-4655-b397-69b0afc81113" providerId="ADAL" clId="{099C015E-C0CD-4B6A-80C6-4CBEC99E1186}" dt="2024-03-20T04:50:42.617" v="146" actId="1035"/>
        <pc:sldMkLst>
          <pc:docMk/>
          <pc:sldMk cId="308073531" sldId="2146846406"/>
        </pc:sldMkLst>
      </pc:sldChg>
      <pc:sldChg chg="addSp delSp modSp mod">
        <pc:chgData name="Jason Wiese" userId="4bff8d5b-7de6-4655-b397-69b0afc81113" providerId="ADAL" clId="{099C015E-C0CD-4B6A-80C6-4CBEC99E1186}" dt="2024-03-20T06:15:58.892" v="1307" actId="1076"/>
        <pc:sldMkLst>
          <pc:docMk/>
          <pc:sldMk cId="481757649" sldId="2146846429"/>
        </pc:sldMkLst>
      </pc:sldChg>
      <pc:sldChg chg="addSp delSp modSp mod">
        <pc:chgData name="Jason Wiese" userId="4bff8d5b-7de6-4655-b397-69b0afc81113" providerId="ADAL" clId="{099C015E-C0CD-4B6A-80C6-4CBEC99E1186}" dt="2024-03-20T06:19:08.966" v="1347" actId="1076"/>
        <pc:sldMkLst>
          <pc:docMk/>
          <pc:sldMk cId="1780295014" sldId="2146846430"/>
        </pc:sldMkLst>
      </pc:sldChg>
      <pc:sldChg chg="addSp delSp modSp mod">
        <pc:chgData name="Jason Wiese" userId="4bff8d5b-7de6-4655-b397-69b0afc81113" providerId="ADAL" clId="{099C015E-C0CD-4B6A-80C6-4CBEC99E1186}" dt="2024-03-20T17:09:28.733" v="1351" actId="20577"/>
        <pc:sldMkLst>
          <pc:docMk/>
          <pc:sldMk cId="2667906237" sldId="2146846431"/>
        </pc:sldMkLst>
      </pc:sldChg>
      <pc:sldChg chg="addSp delSp modSp mod">
        <pc:chgData name="Jason Wiese" userId="4bff8d5b-7de6-4655-b397-69b0afc81113" providerId="ADAL" clId="{099C015E-C0CD-4B6A-80C6-4CBEC99E1186}" dt="2024-03-20T05:32:21.316" v="1275"/>
        <pc:sldMkLst>
          <pc:docMk/>
          <pc:sldMk cId="1727583610" sldId="2146846432"/>
        </pc:sldMkLst>
      </pc:sldChg>
      <pc:sldChg chg="modSp mod addCm delCm">
        <pc:chgData name="Jason Wiese" userId="4bff8d5b-7de6-4655-b397-69b0afc81113" providerId="ADAL" clId="{099C015E-C0CD-4B6A-80C6-4CBEC99E1186}" dt="2024-03-20T05:17:28.897" v="715"/>
        <pc:sldMkLst>
          <pc:docMk/>
          <pc:sldMk cId="1313563137" sldId="2146846433"/>
        </pc:sldMkLst>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099C015E-C0CD-4B6A-80C6-4CBEC99E1186}" dt="2024-03-20T05:16:26.078" v="702"/>
              <pc2:cmMkLst xmlns:pc2="http://schemas.microsoft.com/office/powerpoint/2019/9/main/command">
                <pc:docMk/>
                <pc:sldMk cId="1313563137" sldId="2146846433"/>
                <pc2:cmMk id="{D13706A0-D9E3-41C0-839C-8A462AC9FB60}"/>
              </pc2:cmMkLst>
            </pc226:cmChg>
            <pc226:cmChg xmlns:pc226="http://schemas.microsoft.com/office/powerpoint/2022/06/main/command" chg="add">
              <pc226:chgData name="Jason Wiese" userId="4bff8d5b-7de6-4655-b397-69b0afc81113" providerId="ADAL" clId="{099C015E-C0CD-4B6A-80C6-4CBEC99E1186}" dt="2024-03-20T05:17:28.897" v="715"/>
              <pc2:cmMkLst xmlns:pc2="http://schemas.microsoft.com/office/powerpoint/2019/9/main/command">
                <pc:docMk/>
                <pc:sldMk cId="1313563137" sldId="2146846433"/>
                <pc2:cmMk id="{A453F8FC-00B7-4951-8231-3BF7CACD6C1F}"/>
              </pc2:cmMkLst>
            </pc226:cmChg>
          </p:ext>
        </pc:extLst>
      </pc:sldChg>
      <pc:sldChg chg="addSp delSp modSp mod">
        <pc:chgData name="Jason Wiese" userId="4bff8d5b-7de6-4655-b397-69b0afc81113" providerId="ADAL" clId="{099C015E-C0CD-4B6A-80C6-4CBEC99E1186}" dt="2024-03-20T05:01:45.242" v="240" actId="20577"/>
        <pc:sldMkLst>
          <pc:docMk/>
          <pc:sldMk cId="3798816151" sldId="2146846434"/>
        </pc:sldMkLst>
      </pc:sldChg>
      <pc:sldChg chg="addSp delSp modSp mod">
        <pc:chgData name="Jason Wiese" userId="4bff8d5b-7de6-4655-b397-69b0afc81113" providerId="ADAL" clId="{099C015E-C0CD-4B6A-80C6-4CBEC99E1186}" dt="2024-03-20T06:15:33.743" v="1306" actId="207"/>
        <pc:sldMkLst>
          <pc:docMk/>
          <pc:sldMk cId="2041425134" sldId="2146846435"/>
        </pc:sldMkLst>
      </pc:sldChg>
      <pc:sldChg chg="addSp delSp modSp mod">
        <pc:chgData name="Jason Wiese" userId="4bff8d5b-7de6-4655-b397-69b0afc81113" providerId="ADAL" clId="{099C015E-C0CD-4B6A-80C6-4CBEC99E1186}" dt="2024-03-20T06:16:24.190" v="1308" actId="1076"/>
        <pc:sldMkLst>
          <pc:docMk/>
          <pc:sldMk cId="1626851686" sldId="2146846436"/>
        </pc:sldMkLst>
      </pc:sldChg>
      <pc:sldChg chg="addSp delSp modSp mod">
        <pc:chgData name="Jason Wiese" userId="4bff8d5b-7de6-4655-b397-69b0afc81113" providerId="ADAL" clId="{099C015E-C0CD-4B6A-80C6-4CBEC99E1186}" dt="2024-03-20T06:17:19.732" v="1327" actId="1035"/>
        <pc:sldMkLst>
          <pc:docMk/>
          <pc:sldMk cId="3953800057" sldId="2146846437"/>
        </pc:sldMkLst>
      </pc:sldChg>
      <pc:sldChg chg="addSp delSp modSp mod">
        <pc:chgData name="Jason Wiese" userId="4bff8d5b-7de6-4655-b397-69b0afc81113" providerId="ADAL" clId="{099C015E-C0CD-4B6A-80C6-4CBEC99E1186}" dt="2024-03-20T06:17:26.185" v="1332" actId="1035"/>
        <pc:sldMkLst>
          <pc:docMk/>
          <pc:sldMk cId="1699364253" sldId="2146846438"/>
        </pc:sldMkLst>
      </pc:sldChg>
      <pc:sldChg chg="addSp delSp modSp mod">
        <pc:chgData name="Jason Wiese" userId="4bff8d5b-7de6-4655-b397-69b0afc81113" providerId="ADAL" clId="{099C015E-C0CD-4B6A-80C6-4CBEC99E1186}" dt="2024-03-20T06:18:46.820" v="1344" actId="6549"/>
        <pc:sldMkLst>
          <pc:docMk/>
          <pc:sldMk cId="844791883" sldId="2146846439"/>
        </pc:sldMkLst>
      </pc:sldChg>
      <pc:sldChg chg="delSp modSp del mod">
        <pc:chgData name="Jason Wiese" userId="4bff8d5b-7de6-4655-b397-69b0afc81113" providerId="ADAL" clId="{099C015E-C0CD-4B6A-80C6-4CBEC99E1186}" dt="2024-03-20T05:23:40.006" v="968" actId="47"/>
        <pc:sldMkLst>
          <pc:docMk/>
          <pc:sldMk cId="3302671589" sldId="2146846440"/>
        </pc:sldMkLst>
      </pc:sldChg>
    </pc:docChg>
  </pc:docChgLst>
  <pc:docChgLst>
    <pc:chgData name="Reed Kiely" userId="768be38e-2fb5-40ce-925d-bd8e9d9e3c31" providerId="ADAL" clId="{ACAD28C0-EE80-45D8-A683-8F2527B5DF0C}"/>
    <pc:docChg chg="undo redo custSel addSld delSld modSld sldOrd">
      <pc:chgData name="Reed Kiely" userId="768be38e-2fb5-40ce-925d-bd8e9d9e3c31" providerId="ADAL" clId="{ACAD28C0-EE80-45D8-A683-8F2527B5DF0C}" dt="2024-03-20T13:09:05.622" v="2749"/>
      <pc:docMkLst>
        <pc:docMk/>
      </pc:docMkLst>
      <pc:sldChg chg="del">
        <pc:chgData name="Reed Kiely" userId="768be38e-2fb5-40ce-925d-bd8e9d9e3c31" providerId="ADAL" clId="{ACAD28C0-EE80-45D8-A683-8F2527B5DF0C}" dt="2024-03-19T16:45:56.579" v="2181" actId="47"/>
        <pc:sldMkLst>
          <pc:docMk/>
          <pc:sldMk cId="2730071227" sldId="2146846015"/>
        </pc:sldMkLst>
      </pc:sldChg>
      <pc:sldChg chg="del">
        <pc:chgData name="Reed Kiely" userId="768be38e-2fb5-40ce-925d-bd8e9d9e3c31" providerId="ADAL" clId="{ACAD28C0-EE80-45D8-A683-8F2527B5DF0C}" dt="2024-03-19T16:45:56.579" v="2181" actId="47"/>
        <pc:sldMkLst>
          <pc:docMk/>
          <pc:sldMk cId="1303131640" sldId="2146846086"/>
        </pc:sldMkLst>
      </pc:sldChg>
      <pc:sldChg chg="del">
        <pc:chgData name="Reed Kiely" userId="768be38e-2fb5-40ce-925d-bd8e9d9e3c31" providerId="ADAL" clId="{ACAD28C0-EE80-45D8-A683-8F2527B5DF0C}" dt="2024-03-19T16:45:56.579" v="2181" actId="47"/>
        <pc:sldMkLst>
          <pc:docMk/>
          <pc:sldMk cId="957495863" sldId="2146846202"/>
        </pc:sldMkLst>
      </pc:sldChg>
      <pc:sldChg chg="del">
        <pc:chgData name="Reed Kiely" userId="768be38e-2fb5-40ce-925d-bd8e9d9e3c31" providerId="ADAL" clId="{ACAD28C0-EE80-45D8-A683-8F2527B5DF0C}" dt="2024-03-19T16:45:56.579" v="2181" actId="47"/>
        <pc:sldMkLst>
          <pc:docMk/>
          <pc:sldMk cId="3613248877" sldId="2146846272"/>
        </pc:sldMkLst>
      </pc:sldChg>
      <pc:sldChg chg="del">
        <pc:chgData name="Reed Kiely" userId="768be38e-2fb5-40ce-925d-bd8e9d9e3c31" providerId="ADAL" clId="{ACAD28C0-EE80-45D8-A683-8F2527B5DF0C}" dt="2024-03-19T16:45:56.579" v="2181" actId="47"/>
        <pc:sldMkLst>
          <pc:docMk/>
          <pc:sldMk cId="551601610" sldId="2146846289"/>
        </pc:sldMkLst>
      </pc:sldChg>
      <pc:sldChg chg="del">
        <pc:chgData name="Reed Kiely" userId="768be38e-2fb5-40ce-925d-bd8e9d9e3c31" providerId="ADAL" clId="{ACAD28C0-EE80-45D8-A683-8F2527B5DF0C}" dt="2024-03-19T16:45:56.579" v="2181" actId="47"/>
        <pc:sldMkLst>
          <pc:docMk/>
          <pc:sldMk cId="2396038650" sldId="2146846358"/>
        </pc:sldMkLst>
      </pc:sldChg>
      <pc:sldChg chg="del">
        <pc:chgData name="Reed Kiely" userId="768be38e-2fb5-40ce-925d-bd8e9d9e3c31" providerId="ADAL" clId="{ACAD28C0-EE80-45D8-A683-8F2527B5DF0C}" dt="2024-03-19T16:45:56.579" v="2181" actId="47"/>
        <pc:sldMkLst>
          <pc:docMk/>
          <pc:sldMk cId="3746188261" sldId="2146846396"/>
        </pc:sldMkLst>
      </pc:sldChg>
      <pc:sldChg chg="del">
        <pc:chgData name="Reed Kiely" userId="768be38e-2fb5-40ce-925d-bd8e9d9e3c31" providerId="ADAL" clId="{ACAD28C0-EE80-45D8-A683-8F2527B5DF0C}" dt="2024-03-19T16:45:56.579" v="2181" actId="47"/>
        <pc:sldMkLst>
          <pc:docMk/>
          <pc:sldMk cId="2360928187" sldId="2146846398"/>
        </pc:sldMkLst>
      </pc:sldChg>
      <pc:sldChg chg="addSp delSp modSp mod ord">
        <pc:chgData name="Reed Kiely" userId="768be38e-2fb5-40ce-925d-bd8e9d9e3c31" providerId="ADAL" clId="{ACAD28C0-EE80-45D8-A683-8F2527B5DF0C}" dt="2024-03-19T18:52:08.083" v="2732" actId="20577"/>
        <pc:sldMkLst>
          <pc:docMk/>
          <pc:sldMk cId="308073531" sldId="2146846406"/>
        </pc:sldMkLst>
      </pc:sldChg>
      <pc:sldChg chg="del">
        <pc:chgData name="Reed Kiely" userId="768be38e-2fb5-40ce-925d-bd8e9d9e3c31" providerId="ADAL" clId="{ACAD28C0-EE80-45D8-A683-8F2527B5DF0C}" dt="2024-03-19T16:45:56.579" v="2181" actId="47"/>
        <pc:sldMkLst>
          <pc:docMk/>
          <pc:sldMk cId="3242418052" sldId="2146846408"/>
        </pc:sldMkLst>
      </pc:sldChg>
      <pc:sldChg chg="del">
        <pc:chgData name="Reed Kiely" userId="768be38e-2fb5-40ce-925d-bd8e9d9e3c31" providerId="ADAL" clId="{ACAD28C0-EE80-45D8-A683-8F2527B5DF0C}" dt="2024-03-19T16:45:56.579" v="2181" actId="47"/>
        <pc:sldMkLst>
          <pc:docMk/>
          <pc:sldMk cId="2244353279" sldId="2146846413"/>
        </pc:sldMkLst>
      </pc:sldChg>
      <pc:sldChg chg="del">
        <pc:chgData name="Reed Kiely" userId="768be38e-2fb5-40ce-925d-bd8e9d9e3c31" providerId="ADAL" clId="{ACAD28C0-EE80-45D8-A683-8F2527B5DF0C}" dt="2024-03-19T16:45:56.579" v="2181" actId="47"/>
        <pc:sldMkLst>
          <pc:docMk/>
          <pc:sldMk cId="271821959" sldId="2146846414"/>
        </pc:sldMkLst>
      </pc:sldChg>
      <pc:sldChg chg="del">
        <pc:chgData name="Reed Kiely" userId="768be38e-2fb5-40ce-925d-bd8e9d9e3c31" providerId="ADAL" clId="{ACAD28C0-EE80-45D8-A683-8F2527B5DF0C}" dt="2024-03-19T16:45:56.579" v="2181" actId="47"/>
        <pc:sldMkLst>
          <pc:docMk/>
          <pc:sldMk cId="3056672077" sldId="2146846415"/>
        </pc:sldMkLst>
      </pc:sldChg>
      <pc:sldChg chg="del">
        <pc:chgData name="Reed Kiely" userId="768be38e-2fb5-40ce-925d-bd8e9d9e3c31" providerId="ADAL" clId="{ACAD28C0-EE80-45D8-A683-8F2527B5DF0C}" dt="2024-03-19T16:45:56.579" v="2181" actId="47"/>
        <pc:sldMkLst>
          <pc:docMk/>
          <pc:sldMk cId="1737839079" sldId="2146846416"/>
        </pc:sldMkLst>
      </pc:sldChg>
      <pc:sldChg chg="del">
        <pc:chgData name="Reed Kiely" userId="768be38e-2fb5-40ce-925d-bd8e9d9e3c31" providerId="ADAL" clId="{ACAD28C0-EE80-45D8-A683-8F2527B5DF0C}" dt="2024-03-19T16:45:56.579" v="2181" actId="47"/>
        <pc:sldMkLst>
          <pc:docMk/>
          <pc:sldMk cId="3019210604" sldId="2146846418"/>
        </pc:sldMkLst>
      </pc:sldChg>
      <pc:sldChg chg="del">
        <pc:chgData name="Reed Kiely" userId="768be38e-2fb5-40ce-925d-bd8e9d9e3c31" providerId="ADAL" clId="{ACAD28C0-EE80-45D8-A683-8F2527B5DF0C}" dt="2024-03-19T16:45:56.579" v="2181" actId="47"/>
        <pc:sldMkLst>
          <pc:docMk/>
          <pc:sldMk cId="995002679" sldId="2146846421"/>
        </pc:sldMkLst>
      </pc:sldChg>
      <pc:sldChg chg="del">
        <pc:chgData name="Reed Kiely" userId="768be38e-2fb5-40ce-925d-bd8e9d9e3c31" providerId="ADAL" clId="{ACAD28C0-EE80-45D8-A683-8F2527B5DF0C}" dt="2024-03-19T16:45:56.579" v="2181" actId="47"/>
        <pc:sldMkLst>
          <pc:docMk/>
          <pc:sldMk cId="2007820727" sldId="2146846422"/>
        </pc:sldMkLst>
      </pc:sldChg>
      <pc:sldChg chg="del">
        <pc:chgData name="Reed Kiely" userId="768be38e-2fb5-40ce-925d-bd8e9d9e3c31" providerId="ADAL" clId="{ACAD28C0-EE80-45D8-A683-8F2527B5DF0C}" dt="2024-03-19T16:45:56.579" v="2181" actId="47"/>
        <pc:sldMkLst>
          <pc:docMk/>
          <pc:sldMk cId="823336937" sldId="2146846423"/>
        </pc:sldMkLst>
      </pc:sldChg>
      <pc:sldChg chg="addSp delSp modSp mod ord">
        <pc:chgData name="Reed Kiely" userId="768be38e-2fb5-40ce-925d-bd8e9d9e3c31" providerId="ADAL" clId="{ACAD28C0-EE80-45D8-A683-8F2527B5DF0C}" dt="2024-03-19T16:14:03.454" v="781" actId="1076"/>
        <pc:sldMkLst>
          <pc:docMk/>
          <pc:sldMk cId="481757649" sldId="2146846429"/>
        </pc:sldMkLst>
      </pc:sldChg>
      <pc:sldChg chg="addSp modSp mod ord">
        <pc:chgData name="Reed Kiely" userId="768be38e-2fb5-40ce-925d-bd8e9d9e3c31" providerId="ADAL" clId="{ACAD28C0-EE80-45D8-A683-8F2527B5DF0C}" dt="2024-03-19T16:56:00.464" v="2477" actId="1035"/>
        <pc:sldMkLst>
          <pc:docMk/>
          <pc:sldMk cId="1780295014" sldId="2146846430"/>
        </pc:sldMkLst>
      </pc:sldChg>
      <pc:sldChg chg="addSp delSp modSp mod ord addCm delCm modCm">
        <pc:chgData name="Reed Kiely" userId="768be38e-2fb5-40ce-925d-bd8e9d9e3c31" providerId="ADAL" clId="{ACAD28C0-EE80-45D8-A683-8F2527B5DF0C}" dt="2024-03-19T18:53:59.758" v="2739"/>
        <pc:sldMkLst>
          <pc:docMk/>
          <pc:sldMk cId="2667906237" sldId="2146846431"/>
        </pc:sldMkLst>
        <pc:extLst>
          <p:ext xmlns:p="http://schemas.openxmlformats.org/presentationml/2006/main" uri="{D6D511B9-2390-475A-947B-AFAB55BFBCF1}">
            <pc226:cmChg xmlns:pc226="http://schemas.microsoft.com/office/powerpoint/2022/06/main/command" chg="add del mod">
              <pc226:chgData name="Reed Kiely" userId="768be38e-2fb5-40ce-925d-bd8e9d9e3c31" providerId="ADAL" clId="{ACAD28C0-EE80-45D8-A683-8F2527B5DF0C}" dt="2024-03-19T18:53:59.758" v="2739"/>
              <pc2:cmMkLst xmlns:pc2="http://schemas.microsoft.com/office/powerpoint/2019/9/main/command">
                <pc:docMk/>
                <pc:sldMk cId="2667906237" sldId="2146846431"/>
                <pc2:cmMk id="{AE1F4A33-987F-410D-AF8D-AC72CAE7FD8E}"/>
              </pc2:cmMkLst>
            </pc226:cmChg>
          </p:ext>
        </pc:extLst>
      </pc:sldChg>
      <pc:sldChg chg="addSp delSp modSp mod ord">
        <pc:chgData name="Reed Kiely" userId="768be38e-2fb5-40ce-925d-bd8e9d9e3c31" providerId="ADAL" clId="{ACAD28C0-EE80-45D8-A683-8F2527B5DF0C}" dt="2024-03-19T17:29:28.409" v="2727" actId="14100"/>
        <pc:sldMkLst>
          <pc:docMk/>
          <pc:sldMk cId="1727583610" sldId="2146846432"/>
        </pc:sldMkLst>
      </pc:sldChg>
      <pc:sldChg chg="addSp delSp modSp mod ord modCm">
        <pc:chgData name="Reed Kiely" userId="768be38e-2fb5-40ce-925d-bd8e9d9e3c31" providerId="ADAL" clId="{ACAD28C0-EE80-45D8-A683-8F2527B5DF0C}" dt="2024-03-20T13:09:05.622" v="2749"/>
        <pc:sldMkLst>
          <pc:docMk/>
          <pc:sldMk cId="1313563137" sldId="2146846433"/>
        </pc:sldMkLst>
        <pc:extLst>
          <p:ext xmlns:p="http://schemas.openxmlformats.org/presentationml/2006/main" uri="{D6D511B9-2390-475A-947B-AFAB55BFBCF1}">
            <pc226:cmChg xmlns:pc226="http://schemas.microsoft.com/office/powerpoint/2022/06/main/command" chg="mod">
              <pc226:chgData name="Reed Kiely" userId="768be38e-2fb5-40ce-925d-bd8e9d9e3c31" providerId="ADAL" clId="{ACAD28C0-EE80-45D8-A683-8F2527B5DF0C}" dt="2024-03-19T18:54:08.451" v="2740"/>
              <pc2:cmMkLst xmlns:pc2="http://schemas.microsoft.com/office/powerpoint/2019/9/main/command">
                <pc:docMk/>
                <pc:sldMk cId="1313563137" sldId="2146846433"/>
                <pc2:cmMk id="{D13706A0-D9E3-41C0-839C-8A462AC9FB60}"/>
              </pc2:cmMkLst>
              <pc226:cmRplyChg chg="add">
                <pc226:chgData name="Reed Kiely" userId="768be38e-2fb5-40ce-925d-bd8e9d9e3c31" providerId="ADAL" clId="{ACAD28C0-EE80-45D8-A683-8F2527B5DF0C}" dt="2024-03-19T18:54:08.451" v="2740"/>
                <pc2:cmRplyMkLst xmlns:pc2="http://schemas.microsoft.com/office/powerpoint/2019/9/main/command">
                  <pc:docMk/>
                  <pc:sldMk cId="1313563137" sldId="2146846433"/>
                  <pc2:cmMk id="{D13706A0-D9E3-41C0-839C-8A462AC9FB60}"/>
                  <pc2:cmRplyMk id="{364ED817-C0BF-4F17-825F-86EC9DB84B7F}"/>
                </pc2:cmRplyMkLst>
              </pc226:cmRplyChg>
            </pc226:cmChg>
            <pc226:cmChg xmlns:pc226="http://schemas.microsoft.com/office/powerpoint/2022/06/main/command" chg="">
              <pc226:chgData name="Reed Kiely" userId="768be38e-2fb5-40ce-925d-bd8e9d9e3c31" providerId="ADAL" clId="{ACAD28C0-EE80-45D8-A683-8F2527B5DF0C}" dt="2024-03-20T13:09:05.622" v="2749"/>
              <pc2:cmMkLst xmlns:pc2="http://schemas.microsoft.com/office/powerpoint/2019/9/main/command">
                <pc:docMk/>
                <pc:sldMk cId="1313563137" sldId="2146846433"/>
                <pc2:cmMk id="{A453F8FC-00B7-4951-8231-3BF7CACD6C1F}"/>
              </pc2:cmMkLst>
              <pc226:cmRplyChg chg="add">
                <pc226:chgData name="Reed Kiely" userId="768be38e-2fb5-40ce-925d-bd8e9d9e3c31" providerId="ADAL" clId="{ACAD28C0-EE80-45D8-A683-8F2527B5DF0C}" dt="2024-03-20T13:09:05.622" v="2749"/>
                <pc2:cmRplyMkLst xmlns:pc2="http://schemas.microsoft.com/office/powerpoint/2019/9/main/command">
                  <pc:docMk/>
                  <pc:sldMk cId="1313563137" sldId="2146846433"/>
                  <pc2:cmMk id="{A453F8FC-00B7-4951-8231-3BF7CACD6C1F}"/>
                  <pc2:cmRplyMk id="{04520EE8-C145-46EC-91CA-3AB321FBEE00}"/>
                </pc2:cmRplyMkLst>
              </pc226:cmRplyChg>
            </pc226:cmChg>
          </p:ext>
        </pc:extLst>
      </pc:sldChg>
      <pc:sldChg chg="modSp mod ord">
        <pc:chgData name="Reed Kiely" userId="768be38e-2fb5-40ce-925d-bd8e9d9e3c31" providerId="ADAL" clId="{ACAD28C0-EE80-45D8-A683-8F2527B5DF0C}" dt="2024-03-19T18:52:04.331" v="2731" actId="20577"/>
        <pc:sldMkLst>
          <pc:docMk/>
          <pc:sldMk cId="3798816151" sldId="2146846434"/>
        </pc:sldMkLst>
      </pc:sldChg>
      <pc:sldChg chg="addSp delSp modSp mod ord">
        <pc:chgData name="Reed Kiely" userId="768be38e-2fb5-40ce-925d-bd8e9d9e3c31" providerId="ADAL" clId="{ACAD28C0-EE80-45D8-A683-8F2527B5DF0C}" dt="2024-03-19T18:52:42.114" v="2735" actId="1076"/>
        <pc:sldMkLst>
          <pc:docMk/>
          <pc:sldMk cId="2041425134" sldId="2146846435"/>
        </pc:sldMkLst>
      </pc:sldChg>
      <pc:sldChg chg="addSp delSp modSp mod ord delCm">
        <pc:chgData name="Reed Kiely" userId="768be38e-2fb5-40ce-925d-bd8e9d9e3c31" providerId="ADAL" clId="{ACAD28C0-EE80-45D8-A683-8F2527B5DF0C}" dt="2024-03-19T18:49:23.330" v="2728" actId="478"/>
        <pc:sldMkLst>
          <pc:docMk/>
          <pc:sldMk cId="1626851686" sldId="2146846436"/>
        </pc:sldMkLst>
        <pc:extLst>
          <p:ext xmlns:p="http://schemas.openxmlformats.org/presentationml/2006/main" uri="{D6D511B9-2390-475A-947B-AFAB55BFBCF1}">
            <pc226:cmChg xmlns:pc226="http://schemas.microsoft.com/office/powerpoint/2022/06/main/command" chg="del">
              <pc226:chgData name="Reed Kiely" userId="768be38e-2fb5-40ce-925d-bd8e9d9e3c31" providerId="ADAL" clId="{ACAD28C0-EE80-45D8-A683-8F2527B5DF0C}" dt="2024-03-19T16:09:19.325" v="748"/>
              <pc2:cmMkLst xmlns:pc2="http://schemas.microsoft.com/office/powerpoint/2019/9/main/command">
                <pc:docMk/>
                <pc:sldMk cId="1626851686" sldId="2146846436"/>
                <pc2:cmMk id="{897F131D-83A9-41FD-96D4-1926349EDFF1}"/>
              </pc2:cmMkLst>
            </pc226:cmChg>
          </p:ext>
        </pc:extLst>
      </pc:sldChg>
      <pc:sldChg chg="modSp mod ord">
        <pc:chgData name="Reed Kiely" userId="768be38e-2fb5-40ce-925d-bd8e9d9e3c31" providerId="ADAL" clId="{ACAD28C0-EE80-45D8-A683-8F2527B5DF0C}" dt="2024-03-19T18:51:55.363" v="2730" actId="20577"/>
        <pc:sldMkLst>
          <pc:docMk/>
          <pc:sldMk cId="3953800057" sldId="2146846437"/>
        </pc:sldMkLst>
      </pc:sldChg>
      <pc:sldChg chg="modSp mod ord">
        <pc:chgData name="Reed Kiely" userId="768be38e-2fb5-40ce-925d-bd8e9d9e3c31" providerId="ADAL" clId="{ACAD28C0-EE80-45D8-A683-8F2527B5DF0C}" dt="2024-03-19T18:54:25.634" v="2748" actId="1036"/>
        <pc:sldMkLst>
          <pc:docMk/>
          <pc:sldMk cId="1699364253" sldId="2146846438"/>
        </pc:sldMkLst>
      </pc:sldChg>
      <pc:sldChg chg="addSp delSp modSp mod ord">
        <pc:chgData name="Reed Kiely" userId="768be38e-2fb5-40ce-925d-bd8e9d9e3c31" providerId="ADAL" clId="{ACAD28C0-EE80-45D8-A683-8F2527B5DF0C}" dt="2024-03-19T18:53:31.481" v="2738" actId="1076"/>
        <pc:sldMkLst>
          <pc:docMk/>
          <pc:sldMk cId="844791883" sldId="2146846439"/>
        </pc:sldMkLst>
      </pc:sldChg>
      <pc:sldChg chg="addSp modSp new del mod">
        <pc:chgData name="Reed Kiely" userId="768be38e-2fb5-40ce-925d-bd8e9d9e3c31" providerId="ADAL" clId="{ACAD28C0-EE80-45D8-A683-8F2527B5DF0C}" dt="2024-03-19T16:45:56.579" v="2181" actId="47"/>
        <pc:sldMkLst>
          <pc:docMk/>
          <pc:sldMk cId="1255118121" sldId="2146846440"/>
        </pc:sldMkLst>
      </pc:sldChg>
    </pc:docChg>
  </pc:docChgLst>
  <pc:docChgLst>
    <pc:chgData name="Karolina Guillen" userId="c1c08796-a0be-47c6-af52-5d31fd96ec50" providerId="ADAL" clId="{2EF15335-E97E-49E7-A938-D9A295C0F689}"/>
    <pc:docChg chg="undo custSel modSld">
      <pc:chgData name="Karolina Guillen" userId="c1c08796-a0be-47c6-af52-5d31fd96ec50" providerId="ADAL" clId="{2EF15335-E97E-49E7-A938-D9A295C0F689}" dt="2025-03-17T17:08:02.301" v="223" actId="20577"/>
      <pc:docMkLst>
        <pc:docMk/>
      </pc:docMkLst>
      <pc:sldChg chg="modSp">
        <pc:chgData name="Karolina Guillen" userId="c1c08796-a0be-47c6-af52-5d31fd96ec50" providerId="ADAL" clId="{2EF15335-E97E-49E7-A938-D9A295C0F689}" dt="2025-03-17T14:44:42.817" v="172"/>
        <pc:sldMkLst>
          <pc:docMk/>
          <pc:sldMk cId="957495863" sldId="2146846202"/>
        </pc:sldMkLst>
        <pc:picChg chg="mod">
          <ac:chgData name="Karolina Guillen" userId="c1c08796-a0be-47c6-af52-5d31fd96ec50" providerId="ADAL" clId="{2EF15335-E97E-49E7-A938-D9A295C0F689}" dt="2025-03-17T14:44:42.817" v="172"/>
          <ac:picMkLst>
            <pc:docMk/>
            <pc:sldMk cId="957495863" sldId="2146846202"/>
            <ac:picMk id="21" creationId="{59DB722F-8298-94ED-A6FD-B091F63363B8}"/>
          </ac:picMkLst>
        </pc:picChg>
      </pc:sldChg>
      <pc:sldChg chg="delSp modSp mod">
        <pc:chgData name="Karolina Guillen" userId="c1c08796-a0be-47c6-af52-5d31fd96ec50" providerId="ADAL" clId="{2EF15335-E97E-49E7-A938-D9A295C0F689}" dt="2025-03-17T14:30:58.645" v="50" actId="20577"/>
        <pc:sldMkLst>
          <pc:docMk/>
          <pc:sldMk cId="308073531" sldId="2146846406"/>
        </pc:sldMkLst>
        <pc:spChg chg="mod">
          <ac:chgData name="Karolina Guillen" userId="c1c08796-a0be-47c6-af52-5d31fd96ec50" providerId="ADAL" clId="{2EF15335-E97E-49E7-A938-D9A295C0F689}" dt="2025-03-17T14:30:58.645" v="50" actId="20577"/>
          <ac:spMkLst>
            <pc:docMk/>
            <pc:sldMk cId="308073531" sldId="2146846406"/>
            <ac:spMk id="3" creationId="{60B02A5D-F26C-BADE-42DC-FB7A71D3E5C2}"/>
          </ac:spMkLst>
        </pc:spChg>
        <pc:picChg chg="del mod">
          <ac:chgData name="Karolina Guillen" userId="c1c08796-a0be-47c6-af52-5d31fd96ec50" providerId="ADAL" clId="{2EF15335-E97E-49E7-A938-D9A295C0F689}" dt="2025-03-17T14:30:21.353" v="16" actId="478"/>
          <ac:picMkLst>
            <pc:docMk/>
            <pc:sldMk cId="308073531" sldId="2146846406"/>
            <ac:picMk id="6" creationId="{9E69FDD5-2552-0473-5767-07791B97F6D4}"/>
          </ac:picMkLst>
        </pc:picChg>
      </pc:sldChg>
      <pc:sldChg chg="modSp mod">
        <pc:chgData name="Karolina Guillen" userId="c1c08796-a0be-47c6-af52-5d31fd96ec50" providerId="ADAL" clId="{2EF15335-E97E-49E7-A938-D9A295C0F689}" dt="2025-03-17T14:29:35.483" v="10" actId="20577"/>
        <pc:sldMkLst>
          <pc:docMk/>
          <pc:sldMk cId="1917947206" sldId="2146846434"/>
        </pc:sldMkLst>
        <pc:spChg chg="mod">
          <ac:chgData name="Karolina Guillen" userId="c1c08796-a0be-47c6-af52-5d31fd96ec50" providerId="ADAL" clId="{2EF15335-E97E-49E7-A938-D9A295C0F689}" dt="2025-03-17T14:29:35.483" v="10" actId="20577"/>
          <ac:spMkLst>
            <pc:docMk/>
            <pc:sldMk cId="1917947206" sldId="2146846434"/>
            <ac:spMk id="6" creationId="{65121FEB-E7DA-6544-BD8E-06D2CB674FBA}"/>
          </ac:spMkLst>
        </pc:spChg>
      </pc:sldChg>
      <pc:sldChg chg="delSp mod">
        <pc:chgData name="Karolina Guillen" userId="c1c08796-a0be-47c6-af52-5d31fd96ec50" providerId="ADAL" clId="{2EF15335-E97E-49E7-A938-D9A295C0F689}" dt="2025-03-17T14:28:17.509" v="1" actId="478"/>
        <pc:sldMkLst>
          <pc:docMk/>
          <pc:sldMk cId="3885261327" sldId="2146846435"/>
        </pc:sldMkLst>
        <pc:spChg chg="del">
          <ac:chgData name="Karolina Guillen" userId="c1c08796-a0be-47c6-af52-5d31fd96ec50" providerId="ADAL" clId="{2EF15335-E97E-49E7-A938-D9A295C0F689}" dt="2025-03-17T14:28:15.350" v="0" actId="478"/>
          <ac:spMkLst>
            <pc:docMk/>
            <pc:sldMk cId="3885261327" sldId="2146846435"/>
            <ac:spMk id="4" creationId="{762B4C0A-30F4-9B98-B323-AB305F3B1D79}"/>
          </ac:spMkLst>
        </pc:spChg>
        <pc:spChg chg="del">
          <ac:chgData name="Karolina Guillen" userId="c1c08796-a0be-47c6-af52-5d31fd96ec50" providerId="ADAL" clId="{2EF15335-E97E-49E7-A938-D9A295C0F689}" dt="2025-03-17T14:28:17.509" v="1" actId="478"/>
          <ac:spMkLst>
            <pc:docMk/>
            <pc:sldMk cId="3885261327" sldId="2146846435"/>
            <ac:spMk id="5" creationId="{E842364F-2582-CE35-AC45-3267EA9A38F4}"/>
          </ac:spMkLst>
        </pc:spChg>
      </pc:sldChg>
      <pc:sldChg chg="modSp mod">
        <pc:chgData name="Karolina Guillen" userId="c1c08796-a0be-47c6-af52-5d31fd96ec50" providerId="ADAL" clId="{2EF15335-E97E-49E7-A938-D9A295C0F689}" dt="2025-03-17T14:30:12.805" v="15" actId="20577"/>
        <pc:sldMkLst>
          <pc:docMk/>
          <pc:sldMk cId="4177004617" sldId="2146846438"/>
        </pc:sldMkLst>
        <pc:spChg chg="mod">
          <ac:chgData name="Karolina Guillen" userId="c1c08796-a0be-47c6-af52-5d31fd96ec50" providerId="ADAL" clId="{2EF15335-E97E-49E7-A938-D9A295C0F689}" dt="2025-03-17T14:30:12.805" v="15" actId="20577"/>
          <ac:spMkLst>
            <pc:docMk/>
            <pc:sldMk cId="4177004617" sldId="2146846438"/>
            <ac:spMk id="22" creationId="{5D2F1784-6F15-2C7C-0ADF-738CA4E4126A}"/>
          </ac:spMkLst>
        </pc:spChg>
      </pc:sldChg>
      <pc:sldChg chg="addSp delSp modSp mod">
        <pc:chgData name="Karolina Guillen" userId="c1c08796-a0be-47c6-af52-5d31fd96ec50" providerId="ADAL" clId="{2EF15335-E97E-49E7-A938-D9A295C0F689}" dt="2025-03-17T14:47:24.449" v="206"/>
        <pc:sldMkLst>
          <pc:docMk/>
          <pc:sldMk cId="2710154076" sldId="2146846445"/>
        </pc:sldMkLst>
        <pc:grpChg chg="del">
          <ac:chgData name="Karolina Guillen" userId="c1c08796-a0be-47c6-af52-5d31fd96ec50" providerId="ADAL" clId="{2EF15335-E97E-49E7-A938-D9A295C0F689}" dt="2025-03-17T14:47:24.147" v="205" actId="478"/>
          <ac:grpSpMkLst>
            <pc:docMk/>
            <pc:sldMk cId="2710154076" sldId="2146846445"/>
            <ac:grpSpMk id="10" creationId="{A4463591-C3DE-66A3-F217-08505E913229}"/>
          </ac:grpSpMkLst>
        </pc:grpChg>
        <pc:picChg chg="add mod">
          <ac:chgData name="Karolina Guillen" userId="c1c08796-a0be-47c6-af52-5d31fd96ec50" providerId="ADAL" clId="{2EF15335-E97E-49E7-A938-D9A295C0F689}" dt="2025-03-17T14:47:24.449" v="206"/>
          <ac:picMkLst>
            <pc:docMk/>
            <pc:sldMk cId="2710154076" sldId="2146846445"/>
            <ac:picMk id="2" creationId="{4163C35F-7C79-9781-8C37-1CDCB19C8523}"/>
          </ac:picMkLst>
        </pc:picChg>
      </pc:sldChg>
      <pc:sldChg chg="addSp delSp modSp mod">
        <pc:chgData name="Karolina Guillen" userId="c1c08796-a0be-47c6-af52-5d31fd96ec50" providerId="ADAL" clId="{2EF15335-E97E-49E7-A938-D9A295C0F689}" dt="2025-03-17T14:47:28.970" v="208"/>
        <pc:sldMkLst>
          <pc:docMk/>
          <pc:sldMk cId="3171160299" sldId="2146846690"/>
        </pc:sldMkLst>
        <pc:spChg chg="mod">
          <ac:chgData name="Karolina Guillen" userId="c1c08796-a0be-47c6-af52-5d31fd96ec50" providerId="ADAL" clId="{2EF15335-E97E-49E7-A938-D9A295C0F689}" dt="2025-03-17T14:36:40.176" v="104"/>
          <ac:spMkLst>
            <pc:docMk/>
            <pc:sldMk cId="3171160299" sldId="2146846690"/>
            <ac:spMk id="37" creationId="{719E3D08-DCBF-B9D8-D21D-A10EA4898D04}"/>
          </ac:spMkLst>
        </pc:spChg>
        <pc:grpChg chg="del">
          <ac:chgData name="Karolina Guillen" userId="c1c08796-a0be-47c6-af52-5d31fd96ec50" providerId="ADAL" clId="{2EF15335-E97E-49E7-A938-D9A295C0F689}" dt="2025-03-17T14:47:28.617" v="207" actId="478"/>
          <ac:grpSpMkLst>
            <pc:docMk/>
            <pc:sldMk cId="3171160299" sldId="2146846690"/>
            <ac:grpSpMk id="8" creationId="{2E58AA37-98E4-28DE-2625-940CAB2A71FD}"/>
          </ac:grpSpMkLst>
        </pc:grpChg>
        <pc:picChg chg="add mod">
          <ac:chgData name="Karolina Guillen" userId="c1c08796-a0be-47c6-af52-5d31fd96ec50" providerId="ADAL" clId="{2EF15335-E97E-49E7-A938-D9A295C0F689}" dt="2025-03-17T14:47:28.970" v="208"/>
          <ac:picMkLst>
            <pc:docMk/>
            <pc:sldMk cId="3171160299" sldId="2146846690"/>
            <ac:picMk id="3" creationId="{05251E93-B677-9C7F-71CC-B597D818468F}"/>
          </ac:picMkLst>
        </pc:picChg>
      </pc:sldChg>
      <pc:sldChg chg="modSp mod">
        <pc:chgData name="Karolina Guillen" userId="c1c08796-a0be-47c6-af52-5d31fd96ec50" providerId="ADAL" clId="{2EF15335-E97E-49E7-A938-D9A295C0F689}" dt="2025-03-17T14:38:14.738" v="138"/>
        <pc:sldMkLst>
          <pc:docMk/>
          <pc:sldMk cId="2903176186" sldId="2147376400"/>
        </pc:sldMkLst>
        <pc:spChg chg="mod">
          <ac:chgData name="Karolina Guillen" userId="c1c08796-a0be-47c6-af52-5d31fd96ec50" providerId="ADAL" clId="{2EF15335-E97E-49E7-A938-D9A295C0F689}" dt="2025-03-17T14:37:41.959" v="136" actId="12789"/>
          <ac:spMkLst>
            <pc:docMk/>
            <pc:sldMk cId="2903176186" sldId="2147376400"/>
            <ac:spMk id="7" creationId="{34E93FAD-6A1F-B7DC-F008-3F36C0A38F45}"/>
          </ac:spMkLst>
        </pc:spChg>
        <pc:spChg chg="mod">
          <ac:chgData name="Karolina Guillen" userId="c1c08796-a0be-47c6-af52-5d31fd96ec50" providerId="ADAL" clId="{2EF15335-E97E-49E7-A938-D9A295C0F689}" dt="2025-03-17T14:37:41.959" v="136" actId="12789"/>
          <ac:spMkLst>
            <pc:docMk/>
            <pc:sldMk cId="2903176186" sldId="2147376400"/>
            <ac:spMk id="28" creationId="{EEE12613-89CA-9828-3194-DAA7873019D2}"/>
          </ac:spMkLst>
        </pc:spChg>
        <pc:spChg chg="mod">
          <ac:chgData name="Karolina Guillen" userId="c1c08796-a0be-47c6-af52-5d31fd96ec50" providerId="ADAL" clId="{2EF15335-E97E-49E7-A938-D9A295C0F689}" dt="2025-03-17T14:38:14.738" v="138"/>
          <ac:spMkLst>
            <pc:docMk/>
            <pc:sldMk cId="2903176186" sldId="2147376400"/>
            <ac:spMk id="33" creationId="{C2F1B5E0-E42C-9175-BEE5-92C161AF950C}"/>
          </ac:spMkLst>
        </pc:spChg>
        <pc:picChg chg="mod">
          <ac:chgData name="Karolina Guillen" userId="c1c08796-a0be-47c6-af52-5d31fd96ec50" providerId="ADAL" clId="{2EF15335-E97E-49E7-A938-D9A295C0F689}" dt="2025-03-17T14:38:09.723" v="137"/>
          <ac:picMkLst>
            <pc:docMk/>
            <pc:sldMk cId="2903176186" sldId="2147376400"/>
            <ac:picMk id="34" creationId="{9A0F8D64-9D1E-80F6-D0AF-4A0907DDAAD3}"/>
          </ac:picMkLst>
        </pc:picChg>
      </pc:sldChg>
      <pc:sldChg chg="modSp mod">
        <pc:chgData name="Karolina Guillen" userId="c1c08796-a0be-47c6-af52-5d31fd96ec50" providerId="ADAL" clId="{2EF15335-E97E-49E7-A938-D9A295C0F689}" dt="2025-03-17T17:05:36.538" v="213" actId="20577"/>
        <pc:sldMkLst>
          <pc:docMk/>
          <pc:sldMk cId="1407784343" sldId="2147376626"/>
        </pc:sldMkLst>
        <pc:spChg chg="mod">
          <ac:chgData name="Karolina Guillen" userId="c1c08796-a0be-47c6-af52-5d31fd96ec50" providerId="ADAL" clId="{2EF15335-E97E-49E7-A938-D9A295C0F689}" dt="2025-03-17T14:36:50.959" v="106"/>
          <ac:spMkLst>
            <pc:docMk/>
            <pc:sldMk cId="1407784343" sldId="2147376626"/>
            <ac:spMk id="5" creationId="{D11B732C-48E4-C027-AD82-6496428DB311}"/>
          </ac:spMkLst>
        </pc:spChg>
        <pc:spChg chg="mod">
          <ac:chgData name="Karolina Guillen" userId="c1c08796-a0be-47c6-af52-5d31fd96ec50" providerId="ADAL" clId="{2EF15335-E97E-49E7-A938-D9A295C0F689}" dt="2025-03-17T17:05:36.538" v="213" actId="20577"/>
          <ac:spMkLst>
            <pc:docMk/>
            <pc:sldMk cId="1407784343" sldId="2147376626"/>
            <ac:spMk id="15" creationId="{B0CA8369-22D6-5955-4CFF-5DA11334A22B}"/>
          </ac:spMkLst>
        </pc:spChg>
      </pc:sldChg>
      <pc:sldChg chg="addSp delSp modSp mod">
        <pc:chgData name="Karolina Guillen" userId="c1c08796-a0be-47c6-af52-5d31fd96ec50" providerId="ADAL" clId="{2EF15335-E97E-49E7-A938-D9A295C0F689}" dt="2025-03-17T14:47:35.139" v="210"/>
        <pc:sldMkLst>
          <pc:docMk/>
          <pc:sldMk cId="39372574" sldId="2147376633"/>
        </pc:sldMkLst>
        <pc:spChg chg="mod">
          <ac:chgData name="Karolina Guillen" userId="c1c08796-a0be-47c6-af52-5d31fd96ec50" providerId="ADAL" clId="{2EF15335-E97E-49E7-A938-D9A295C0F689}" dt="2025-03-17T14:37:04.137" v="114" actId="20577"/>
          <ac:spMkLst>
            <pc:docMk/>
            <pc:sldMk cId="39372574" sldId="2147376633"/>
            <ac:spMk id="5" creationId="{9D93E0E4-0DF8-2B91-093F-596A6B61FBF7}"/>
          </ac:spMkLst>
        </pc:spChg>
        <pc:grpChg chg="del">
          <ac:chgData name="Karolina Guillen" userId="c1c08796-a0be-47c6-af52-5d31fd96ec50" providerId="ADAL" clId="{2EF15335-E97E-49E7-A938-D9A295C0F689}" dt="2025-03-17T14:47:34.808" v="209" actId="478"/>
          <ac:grpSpMkLst>
            <pc:docMk/>
            <pc:sldMk cId="39372574" sldId="2147376633"/>
            <ac:grpSpMk id="24" creationId="{AB3413B7-E4E2-52CD-DD5A-57E8CB9B35B3}"/>
          </ac:grpSpMkLst>
        </pc:grpChg>
        <pc:picChg chg="add mod">
          <ac:chgData name="Karolina Guillen" userId="c1c08796-a0be-47c6-af52-5d31fd96ec50" providerId="ADAL" clId="{2EF15335-E97E-49E7-A938-D9A295C0F689}" dt="2025-03-17T14:47:35.139" v="210"/>
          <ac:picMkLst>
            <pc:docMk/>
            <pc:sldMk cId="39372574" sldId="2147376633"/>
            <ac:picMk id="2" creationId="{49DF9C5B-62B1-7EB0-0457-B5727656B2C1}"/>
          </ac:picMkLst>
        </pc:picChg>
      </pc:sldChg>
      <pc:sldChg chg="delSp modSp mod">
        <pc:chgData name="Karolina Guillen" userId="c1c08796-a0be-47c6-af52-5d31fd96ec50" providerId="ADAL" clId="{2EF15335-E97E-49E7-A938-D9A295C0F689}" dt="2025-03-17T14:32:01.845" v="74" actId="20577"/>
        <pc:sldMkLst>
          <pc:docMk/>
          <pc:sldMk cId="4022591568" sldId="2147376635"/>
        </pc:sldMkLst>
        <pc:spChg chg="mod">
          <ac:chgData name="Karolina Guillen" userId="c1c08796-a0be-47c6-af52-5d31fd96ec50" providerId="ADAL" clId="{2EF15335-E97E-49E7-A938-D9A295C0F689}" dt="2025-03-17T14:32:01.845" v="74" actId="20577"/>
          <ac:spMkLst>
            <pc:docMk/>
            <pc:sldMk cId="4022591568" sldId="2147376635"/>
            <ac:spMk id="3" creationId="{0A0FC334-8549-A1E9-7C83-B1002A4D1F60}"/>
          </ac:spMkLst>
        </pc:spChg>
        <pc:picChg chg="del">
          <ac:chgData name="Karolina Guillen" userId="c1c08796-a0be-47c6-af52-5d31fd96ec50" providerId="ADAL" clId="{2EF15335-E97E-49E7-A938-D9A295C0F689}" dt="2025-03-17T14:30:24.261" v="17" actId="478"/>
          <ac:picMkLst>
            <pc:docMk/>
            <pc:sldMk cId="4022591568" sldId="2147376635"/>
            <ac:picMk id="11" creationId="{0D37E918-E245-FB02-B4E6-F07B0A2FBD54}"/>
          </ac:picMkLst>
        </pc:picChg>
      </pc:sldChg>
      <pc:sldChg chg="modSp mod">
        <pc:chgData name="Karolina Guillen" userId="c1c08796-a0be-47c6-af52-5d31fd96ec50" providerId="ADAL" clId="{2EF15335-E97E-49E7-A938-D9A295C0F689}" dt="2025-03-17T17:06:43.954" v="219" actId="20577"/>
        <pc:sldMkLst>
          <pc:docMk/>
          <pc:sldMk cId="786107219" sldId="2147376637"/>
        </pc:sldMkLst>
        <pc:spChg chg="mod">
          <ac:chgData name="Karolina Guillen" userId="c1c08796-a0be-47c6-af52-5d31fd96ec50" providerId="ADAL" clId="{2EF15335-E97E-49E7-A938-D9A295C0F689}" dt="2025-03-17T17:06:43.954" v="219" actId="20577"/>
          <ac:spMkLst>
            <pc:docMk/>
            <pc:sldMk cId="786107219" sldId="2147376637"/>
            <ac:spMk id="5" creationId="{A0747B8D-5A28-7981-A2AF-2DF6D62FAEDA}"/>
          </ac:spMkLst>
        </pc:spChg>
        <pc:picChg chg="mod">
          <ac:chgData name="Karolina Guillen" userId="c1c08796-a0be-47c6-af52-5d31fd96ec50" providerId="ADAL" clId="{2EF15335-E97E-49E7-A938-D9A295C0F689}" dt="2025-03-17T14:40:06.037" v="146" actId="1038"/>
          <ac:picMkLst>
            <pc:docMk/>
            <pc:sldMk cId="786107219" sldId="2147376637"/>
            <ac:picMk id="1026" creationId="{C137BF14-64C0-D630-9D1A-167B0E11CF4B}"/>
          </ac:picMkLst>
        </pc:picChg>
      </pc:sldChg>
      <pc:sldChg chg="modSp mod">
        <pc:chgData name="Karolina Guillen" userId="c1c08796-a0be-47c6-af52-5d31fd96ec50" providerId="ADAL" clId="{2EF15335-E97E-49E7-A938-D9A295C0F689}" dt="2025-03-17T17:08:02.301" v="223" actId="20577"/>
        <pc:sldMkLst>
          <pc:docMk/>
          <pc:sldMk cId="1155155519" sldId="2147376638"/>
        </pc:sldMkLst>
        <pc:spChg chg="mod">
          <ac:chgData name="Karolina Guillen" userId="c1c08796-a0be-47c6-af52-5d31fd96ec50" providerId="ADAL" clId="{2EF15335-E97E-49E7-A938-D9A295C0F689}" dt="2025-03-17T17:08:02.301" v="223" actId="20577"/>
          <ac:spMkLst>
            <pc:docMk/>
            <pc:sldMk cId="1155155519" sldId="2147376638"/>
            <ac:spMk id="5" creationId="{1B551CFE-DC8A-CD5E-1147-88D172058704}"/>
          </ac:spMkLst>
        </pc:spChg>
        <pc:picChg chg="mod modCrop">
          <ac:chgData name="Karolina Guillen" userId="c1c08796-a0be-47c6-af52-5d31fd96ec50" providerId="ADAL" clId="{2EF15335-E97E-49E7-A938-D9A295C0F689}" dt="2025-03-17T14:41:49.964" v="162" actId="1076"/>
          <ac:picMkLst>
            <pc:docMk/>
            <pc:sldMk cId="1155155519" sldId="2147376638"/>
            <ac:picMk id="8" creationId="{E4268B4A-6D2B-E774-98DD-91E6A2FCA145}"/>
          </ac:picMkLst>
        </pc:picChg>
        <pc:picChg chg="mod modCrop">
          <ac:chgData name="Karolina Guillen" userId="c1c08796-a0be-47c6-af52-5d31fd96ec50" providerId="ADAL" clId="{2EF15335-E97E-49E7-A938-D9A295C0F689}" dt="2025-03-17T14:42:36.165" v="171" actId="208"/>
          <ac:picMkLst>
            <pc:docMk/>
            <pc:sldMk cId="1155155519" sldId="2147376638"/>
            <ac:picMk id="10" creationId="{01606FE0-5B58-77A5-1CE7-3115DA65242E}"/>
          </ac:picMkLst>
        </pc:picChg>
      </pc:sldChg>
      <pc:sldChg chg="addSp delSp modSp mod">
        <pc:chgData name="Karolina Guillen" userId="c1c08796-a0be-47c6-af52-5d31fd96ec50" providerId="ADAL" clId="{2EF15335-E97E-49E7-A938-D9A295C0F689}" dt="2025-03-17T14:47:10.629" v="202" actId="478"/>
        <pc:sldMkLst>
          <pc:docMk/>
          <pc:sldMk cId="2921270560" sldId="2147376652"/>
        </pc:sldMkLst>
        <pc:spChg chg="del">
          <ac:chgData name="Karolina Guillen" userId="c1c08796-a0be-47c6-af52-5d31fd96ec50" providerId="ADAL" clId="{2EF15335-E97E-49E7-A938-D9A295C0F689}" dt="2025-03-17T14:32:37.158" v="80" actId="478"/>
          <ac:spMkLst>
            <pc:docMk/>
            <pc:sldMk cId="2921270560" sldId="2147376652"/>
            <ac:spMk id="6" creationId="{41579B5E-0351-739D-34F7-50C2EAE6A788}"/>
          </ac:spMkLst>
        </pc:spChg>
        <pc:spChg chg="del">
          <ac:chgData name="Karolina Guillen" userId="c1c08796-a0be-47c6-af52-5d31fd96ec50" providerId="ADAL" clId="{2EF15335-E97E-49E7-A938-D9A295C0F689}" dt="2025-03-17T14:32:36.041" v="79" actId="478"/>
          <ac:spMkLst>
            <pc:docMk/>
            <pc:sldMk cId="2921270560" sldId="2147376652"/>
            <ac:spMk id="7" creationId="{97856F49-783D-DAAB-6648-7CC60E5A39A7}"/>
          </ac:spMkLst>
        </pc:spChg>
        <pc:spChg chg="mod">
          <ac:chgData name="Karolina Guillen" userId="c1c08796-a0be-47c6-af52-5d31fd96ec50" providerId="ADAL" clId="{2EF15335-E97E-49E7-A938-D9A295C0F689}" dt="2025-03-17T14:33:00.370" v="82" actId="12789"/>
          <ac:spMkLst>
            <pc:docMk/>
            <pc:sldMk cId="2921270560" sldId="2147376652"/>
            <ac:spMk id="8" creationId="{EFEDCE20-7920-A502-A88B-15637F6300BA}"/>
          </ac:spMkLst>
        </pc:spChg>
        <pc:spChg chg="mod">
          <ac:chgData name="Karolina Guillen" userId="c1c08796-a0be-47c6-af52-5d31fd96ec50" providerId="ADAL" clId="{2EF15335-E97E-49E7-A938-D9A295C0F689}" dt="2025-03-17T14:34:34.625" v="103" actId="20577"/>
          <ac:spMkLst>
            <pc:docMk/>
            <pc:sldMk cId="2921270560" sldId="2147376652"/>
            <ac:spMk id="16" creationId="{1BC399C8-FBB4-3F06-5CDA-2D3E4A820BF1}"/>
          </ac:spMkLst>
        </pc:spChg>
        <pc:grpChg chg="add del mod">
          <ac:chgData name="Karolina Guillen" userId="c1c08796-a0be-47c6-af52-5d31fd96ec50" providerId="ADAL" clId="{2EF15335-E97E-49E7-A938-D9A295C0F689}" dt="2025-03-17T14:47:10.629" v="202" actId="478"/>
          <ac:grpSpMkLst>
            <pc:docMk/>
            <pc:sldMk cId="2921270560" sldId="2147376652"/>
            <ac:grpSpMk id="27" creationId="{E984C885-AE14-67CB-46E5-6C297E98E54F}"/>
          </ac:grpSpMkLst>
        </pc:grpChg>
        <pc:picChg chg="add mod">
          <ac:chgData name="Karolina Guillen" userId="c1c08796-a0be-47c6-af52-5d31fd96ec50" providerId="ADAL" clId="{2EF15335-E97E-49E7-A938-D9A295C0F689}" dt="2025-03-17T14:45:45.242" v="183" actId="14100"/>
          <ac:picMkLst>
            <pc:docMk/>
            <pc:sldMk cId="2921270560" sldId="2147376652"/>
            <ac:picMk id="15" creationId="{A7B103A4-BFD6-A9D2-0046-9139FE50C144}"/>
          </ac:picMkLst>
        </pc:picChg>
        <pc:picChg chg="add del mod">
          <ac:chgData name="Karolina Guillen" userId="c1c08796-a0be-47c6-af52-5d31fd96ec50" providerId="ADAL" clId="{2EF15335-E97E-49E7-A938-D9A295C0F689}" dt="2025-03-17T14:46:05.592" v="187" actId="478"/>
          <ac:picMkLst>
            <pc:docMk/>
            <pc:sldMk cId="2921270560" sldId="2147376652"/>
            <ac:picMk id="19" creationId="{B4B6B7A9-A0D3-1F08-24BC-B9DE07AFE241}"/>
          </ac:picMkLst>
        </pc:picChg>
        <pc:picChg chg="add del mod">
          <ac:chgData name="Karolina Guillen" userId="c1c08796-a0be-47c6-af52-5d31fd96ec50" providerId="ADAL" clId="{2EF15335-E97E-49E7-A938-D9A295C0F689}" dt="2025-03-17T14:46:37.783" v="193" actId="478"/>
          <ac:picMkLst>
            <pc:docMk/>
            <pc:sldMk cId="2921270560" sldId="2147376652"/>
            <ac:picMk id="35" creationId="{9C9014BC-F4CE-9676-0305-DDEA066B7FDF}"/>
          </ac:picMkLst>
        </pc:picChg>
        <pc:picChg chg="add mod">
          <ac:chgData name="Karolina Guillen" userId="c1c08796-a0be-47c6-af52-5d31fd96ec50" providerId="ADAL" clId="{2EF15335-E97E-49E7-A938-D9A295C0F689}" dt="2025-03-17T14:47:08.020" v="201" actId="14100"/>
          <ac:picMkLst>
            <pc:docMk/>
            <pc:sldMk cId="2921270560" sldId="2147376652"/>
            <ac:picMk id="37" creationId="{0815BE4A-DBBB-4365-1FDB-33D93B790C86}"/>
          </ac:picMkLst>
        </pc:picChg>
      </pc:sldChg>
      <pc:sldChg chg="addSp delSp modSp mod">
        <pc:chgData name="Karolina Guillen" userId="c1c08796-a0be-47c6-af52-5d31fd96ec50" providerId="ADAL" clId="{2EF15335-E97E-49E7-A938-D9A295C0F689}" dt="2025-03-17T14:47:14.523" v="204"/>
        <pc:sldMkLst>
          <pc:docMk/>
          <pc:sldMk cId="2554713048" sldId="2147376653"/>
        </pc:sldMkLst>
        <pc:spChg chg="mod">
          <ac:chgData name="Karolina Guillen" userId="c1c08796-a0be-47c6-af52-5d31fd96ec50" providerId="ADAL" clId="{2EF15335-E97E-49E7-A938-D9A295C0F689}" dt="2025-03-17T14:32:23.656" v="77"/>
          <ac:spMkLst>
            <pc:docMk/>
            <pc:sldMk cId="2554713048" sldId="2147376653"/>
            <ac:spMk id="23" creationId="{954A41E2-EE4A-65C0-9D1F-16BB3B07C325}"/>
          </ac:spMkLst>
        </pc:spChg>
        <pc:grpChg chg="del">
          <ac:chgData name="Karolina Guillen" userId="c1c08796-a0be-47c6-af52-5d31fd96ec50" providerId="ADAL" clId="{2EF15335-E97E-49E7-A938-D9A295C0F689}" dt="2025-03-17T14:45:15.829" v="175" actId="478"/>
          <ac:grpSpMkLst>
            <pc:docMk/>
            <pc:sldMk cId="2554713048" sldId="2147376653"/>
            <ac:grpSpMk id="49" creationId="{3196EA40-93ED-20EF-5E4F-C6392D8C6E68}"/>
          </ac:grpSpMkLst>
        </pc:grpChg>
        <pc:picChg chg="add del mod">
          <ac:chgData name="Karolina Guillen" userId="c1c08796-a0be-47c6-af52-5d31fd96ec50" providerId="ADAL" clId="{2EF15335-E97E-49E7-A938-D9A295C0F689}" dt="2025-03-17T14:47:14.247" v="203" actId="478"/>
          <ac:picMkLst>
            <pc:docMk/>
            <pc:sldMk cId="2554713048" sldId="2147376653"/>
            <ac:picMk id="3" creationId="{245F4BB7-5523-06DF-A712-41F69385E52A}"/>
          </ac:picMkLst>
        </pc:picChg>
        <pc:picChg chg="add mod">
          <ac:chgData name="Karolina Guillen" userId="c1c08796-a0be-47c6-af52-5d31fd96ec50" providerId="ADAL" clId="{2EF15335-E97E-49E7-A938-D9A295C0F689}" dt="2025-03-17T14:47:14.523" v="204"/>
          <ac:picMkLst>
            <pc:docMk/>
            <pc:sldMk cId="2554713048" sldId="2147376653"/>
            <ac:picMk id="4" creationId="{D18FF785-356E-E0C4-FC2D-E1058554AD39}"/>
          </ac:picMkLst>
        </pc:picChg>
        <pc:picChg chg="del">
          <ac:chgData name="Karolina Guillen" userId="c1c08796-a0be-47c6-af52-5d31fd96ec50" providerId="ADAL" clId="{2EF15335-E97E-49E7-A938-D9A295C0F689}" dt="2025-03-17T14:32:16.887" v="75" actId="478"/>
          <ac:picMkLst>
            <pc:docMk/>
            <pc:sldMk cId="2554713048" sldId="2147376653"/>
            <ac:picMk id="5" creationId="{E8400E1B-1AD0-1ABC-1264-BB608644BD1B}"/>
          </ac:picMkLst>
        </pc:picChg>
      </pc:sldChg>
    </pc:docChg>
  </pc:docChgLst>
  <pc:docChgLst>
    <pc:chgData name="Karolina Guillen" userId="c1c08796-a0be-47c6-af52-5d31fd96ec50" providerId="ADAL" clId="{6401E247-7522-4586-BC0F-31FA806A04A0}"/>
    <pc:docChg chg="undo redo custSel modSld">
      <pc:chgData name="Karolina Guillen" userId="c1c08796-a0be-47c6-af52-5d31fd96ec50" providerId="ADAL" clId="{6401E247-7522-4586-BC0F-31FA806A04A0}" dt="2024-03-26T15:07:25.870" v="112" actId="14100"/>
      <pc:docMkLst>
        <pc:docMk/>
      </pc:docMkLst>
      <pc:sldChg chg="addSp delSp modSp mod">
        <pc:chgData name="Karolina Guillen" userId="c1c08796-a0be-47c6-af52-5d31fd96ec50" providerId="ADAL" clId="{6401E247-7522-4586-BC0F-31FA806A04A0}" dt="2024-03-20T14:33:28.516" v="111" actId="478"/>
        <pc:sldMkLst>
          <pc:docMk/>
          <pc:sldMk cId="308073531" sldId="2146846406"/>
        </pc:sldMkLst>
      </pc:sldChg>
      <pc:sldChg chg="modSp mod">
        <pc:chgData name="Karolina Guillen" userId="c1c08796-a0be-47c6-af52-5d31fd96ec50" providerId="ADAL" clId="{6401E247-7522-4586-BC0F-31FA806A04A0}" dt="2024-03-20T13:46:13.042" v="76" actId="1035"/>
        <pc:sldMkLst>
          <pc:docMk/>
          <pc:sldMk cId="481757649" sldId="2146846429"/>
        </pc:sldMkLst>
      </pc:sldChg>
      <pc:sldChg chg="addSp delSp modSp mod">
        <pc:chgData name="Karolina Guillen" userId="c1c08796-a0be-47c6-af52-5d31fd96ec50" providerId="ADAL" clId="{6401E247-7522-4586-BC0F-31FA806A04A0}" dt="2024-03-20T13:48:07.478" v="99"/>
        <pc:sldMkLst>
          <pc:docMk/>
          <pc:sldMk cId="1780295014" sldId="2146846430"/>
        </pc:sldMkLst>
      </pc:sldChg>
      <pc:sldChg chg="addSp delSp modSp mod">
        <pc:chgData name="Karolina Guillen" userId="c1c08796-a0be-47c6-af52-5d31fd96ec50" providerId="ADAL" clId="{6401E247-7522-4586-BC0F-31FA806A04A0}" dt="2024-03-20T13:48:34.645" v="102"/>
        <pc:sldMkLst>
          <pc:docMk/>
          <pc:sldMk cId="2667906237" sldId="2146846431"/>
        </pc:sldMkLst>
      </pc:sldChg>
      <pc:sldChg chg="addSp delSp modSp mod">
        <pc:chgData name="Karolina Guillen" userId="c1c08796-a0be-47c6-af52-5d31fd96ec50" providerId="ADAL" clId="{6401E247-7522-4586-BC0F-31FA806A04A0}" dt="2024-03-26T15:07:25.870" v="112" actId="14100"/>
        <pc:sldMkLst>
          <pc:docMk/>
          <pc:sldMk cId="1727583610" sldId="2146846432"/>
        </pc:sldMkLst>
      </pc:sldChg>
      <pc:sldChg chg="modSp mod delCm">
        <pc:chgData name="Karolina Guillen" userId="c1c08796-a0be-47c6-af52-5d31fd96ec50" providerId="ADAL" clId="{6401E247-7522-4586-BC0F-31FA806A04A0}" dt="2024-03-20T13:51:45.816" v="109"/>
        <pc:sldMkLst>
          <pc:docMk/>
          <pc:sldMk cId="1313563137" sldId="2146846433"/>
        </pc:sldMkLst>
        <pc:extLst>
          <p:ext xmlns:p="http://schemas.openxmlformats.org/presentationml/2006/main" uri="{D6D511B9-2390-475A-947B-AFAB55BFBCF1}">
            <pc226:cmChg xmlns:pc226="http://schemas.microsoft.com/office/powerpoint/2022/06/main/command" chg="del">
              <pc226:chgData name="Karolina Guillen" userId="c1c08796-a0be-47c6-af52-5d31fd96ec50" providerId="ADAL" clId="{6401E247-7522-4586-BC0F-31FA806A04A0}" dt="2024-03-20T13:50:42.788" v="107"/>
              <pc2:cmMkLst xmlns:pc2="http://schemas.microsoft.com/office/powerpoint/2019/9/main/command">
                <pc:docMk/>
                <pc:sldMk cId="1313563137" sldId="2146846433"/>
                <pc2:cmMk id="{A453F8FC-00B7-4951-8231-3BF7CACD6C1F}"/>
              </pc2:cmMkLst>
            </pc226:cmChg>
          </p:ext>
        </pc:extLst>
      </pc:sldChg>
      <pc:sldChg chg="addSp delSp modSp mod">
        <pc:chgData name="Karolina Guillen" userId="c1c08796-a0be-47c6-af52-5d31fd96ec50" providerId="ADAL" clId="{6401E247-7522-4586-BC0F-31FA806A04A0}" dt="2024-03-20T13:40:45.135" v="64" actId="14100"/>
        <pc:sldMkLst>
          <pc:docMk/>
          <pc:sldMk cId="3798816151" sldId="2146846434"/>
        </pc:sldMkLst>
      </pc:sldChg>
      <pc:sldChg chg="addSp delSp modSp mod">
        <pc:chgData name="Karolina Guillen" userId="c1c08796-a0be-47c6-af52-5d31fd96ec50" providerId="ADAL" clId="{6401E247-7522-4586-BC0F-31FA806A04A0}" dt="2024-03-20T13:39:32.739" v="60" actId="478"/>
        <pc:sldMkLst>
          <pc:docMk/>
          <pc:sldMk cId="2041425134" sldId="2146846435"/>
        </pc:sldMkLst>
      </pc:sldChg>
      <pc:sldChg chg="addSp delSp modSp mod">
        <pc:chgData name="Karolina Guillen" userId="c1c08796-a0be-47c6-af52-5d31fd96ec50" providerId="ADAL" clId="{6401E247-7522-4586-BC0F-31FA806A04A0}" dt="2024-03-20T13:46:29.928" v="79" actId="478"/>
        <pc:sldMkLst>
          <pc:docMk/>
          <pc:sldMk cId="1626851686" sldId="2146846436"/>
        </pc:sldMkLst>
      </pc:sldChg>
      <pc:sldChg chg="addSp delSp modSp mod">
        <pc:chgData name="Karolina Guillen" userId="c1c08796-a0be-47c6-af52-5d31fd96ec50" providerId="ADAL" clId="{6401E247-7522-4586-BC0F-31FA806A04A0}" dt="2024-03-20T13:46:50.940" v="81"/>
        <pc:sldMkLst>
          <pc:docMk/>
          <pc:sldMk cId="3953800057" sldId="2146846437"/>
        </pc:sldMkLst>
      </pc:sldChg>
      <pc:sldChg chg="addSp delSp modSp mod">
        <pc:chgData name="Karolina Guillen" userId="c1c08796-a0be-47c6-af52-5d31fd96ec50" providerId="ADAL" clId="{6401E247-7522-4586-BC0F-31FA806A04A0}" dt="2024-03-20T13:47:16.506" v="91" actId="478"/>
        <pc:sldMkLst>
          <pc:docMk/>
          <pc:sldMk cId="1699364253" sldId="2146846438"/>
        </pc:sldMkLst>
      </pc:sldChg>
      <pc:sldChg chg="addSp delSp modSp mod">
        <pc:chgData name="Karolina Guillen" userId="c1c08796-a0be-47c6-af52-5d31fd96ec50" providerId="ADAL" clId="{6401E247-7522-4586-BC0F-31FA806A04A0}" dt="2024-03-20T13:47:42.889" v="94"/>
        <pc:sldMkLst>
          <pc:docMk/>
          <pc:sldMk cId="844791883" sldId="2146846439"/>
        </pc:sldMkLst>
      </pc:sldChg>
    </pc:docChg>
  </pc:docChgLst>
  <pc:docChgLst>
    <pc:chgData name="Leah Montner Dixon" userId="d5b2ae9e-9213-4442-b7df-4db8cbe51e5d" providerId="ADAL" clId="{907FBD0F-C3FE-49FC-904F-7AE00A7F147D}"/>
    <pc:docChg chg="undo custSel addSld modSld">
      <pc:chgData name="Leah Montner Dixon" userId="d5b2ae9e-9213-4442-b7df-4db8cbe51e5d" providerId="ADAL" clId="{907FBD0F-C3FE-49FC-904F-7AE00A7F147D}" dt="2025-02-10T18:14:19.704" v="36" actId="3626"/>
      <pc:docMkLst>
        <pc:docMk/>
      </pc:docMkLst>
      <pc:sldChg chg="addSp delSp modSp add mod">
        <pc:chgData name="Leah Montner Dixon" userId="d5b2ae9e-9213-4442-b7df-4db8cbe51e5d" providerId="ADAL" clId="{907FBD0F-C3FE-49FC-904F-7AE00A7F147D}" dt="2025-02-10T18:14:19.704" v="36" actId="3626"/>
        <pc:sldMkLst>
          <pc:docMk/>
          <pc:sldMk cId="2903176186" sldId="2147376400"/>
        </pc:sldMkLst>
        <pc:spChg chg="add mod ord">
          <ac:chgData name="Leah Montner Dixon" userId="d5b2ae9e-9213-4442-b7df-4db8cbe51e5d" providerId="ADAL" clId="{907FBD0F-C3FE-49FC-904F-7AE00A7F147D}" dt="2025-02-10T18:13:25.084" v="3" actId="167"/>
          <ac:spMkLst>
            <pc:docMk/>
            <pc:sldMk cId="2903176186" sldId="2147376400"/>
            <ac:spMk id="7" creationId="{34E93FAD-6A1F-B7DC-F008-3F36C0A38F45}"/>
          </ac:spMkLst>
        </pc:spChg>
        <pc:spChg chg="add mod ord">
          <ac:chgData name="Leah Montner Dixon" userId="d5b2ae9e-9213-4442-b7df-4db8cbe51e5d" providerId="ADAL" clId="{907FBD0F-C3FE-49FC-904F-7AE00A7F147D}" dt="2025-02-10T18:13:35.208" v="14" actId="20577"/>
          <ac:spMkLst>
            <pc:docMk/>
            <pc:sldMk cId="2903176186" sldId="2147376400"/>
            <ac:spMk id="28" creationId="{EEE12613-89CA-9828-3194-DAA7873019D2}"/>
          </ac:spMkLst>
        </pc:spChg>
        <pc:spChg chg="add mod ord">
          <ac:chgData name="Leah Montner Dixon" userId="d5b2ae9e-9213-4442-b7df-4db8cbe51e5d" providerId="ADAL" clId="{907FBD0F-C3FE-49FC-904F-7AE00A7F147D}" dt="2025-02-10T18:14:19.704" v="36" actId="3626"/>
          <ac:spMkLst>
            <pc:docMk/>
            <pc:sldMk cId="2903176186" sldId="2147376400"/>
            <ac:spMk id="33" creationId="{C2F1B5E0-E42C-9175-BEE5-92C161AF950C}"/>
          </ac:spMkLst>
        </pc:spChg>
        <pc:picChg chg="add mod">
          <ac:chgData name="Leah Montner Dixon" userId="d5b2ae9e-9213-4442-b7df-4db8cbe51e5d" providerId="ADAL" clId="{907FBD0F-C3FE-49FC-904F-7AE00A7F147D}" dt="2025-02-10T18:14:13.766" v="34" actId="1076"/>
          <ac:picMkLst>
            <pc:docMk/>
            <pc:sldMk cId="2903176186" sldId="2147376400"/>
            <ac:picMk id="34" creationId="{9A0F8D64-9D1E-80F6-D0AF-4A0907DDAAD3}"/>
          </ac:picMkLst>
        </pc:picChg>
      </pc:sldChg>
      <pc:sldChg chg="addSp modSp">
        <pc:chgData name="Leah Montner Dixon" userId="d5b2ae9e-9213-4442-b7df-4db8cbe51e5d" providerId="ADAL" clId="{907FBD0F-C3FE-49FC-904F-7AE00A7F147D}" dt="2025-02-10T18:09:46.776" v="1"/>
        <pc:sldMkLst>
          <pc:docMk/>
          <pc:sldMk cId="1775755983" sldId="2147376627"/>
        </pc:sldMkLst>
      </pc:sldChg>
    </pc:docChg>
  </pc:docChgLst>
  <pc:docChgLst>
    <pc:chgData name="Karolina Guillen" userId="c1c08796-a0be-47c6-af52-5d31fd96ec50" providerId="ADAL" clId="{75B695C9-32C2-4E48-BDEB-3185389BF5C5}"/>
    <pc:docChg chg="custSel addSld delSld modSld delMainMaster">
      <pc:chgData name="Karolina Guillen" userId="c1c08796-a0be-47c6-af52-5d31fd96ec50" providerId="ADAL" clId="{75B695C9-32C2-4E48-BDEB-3185389BF5C5}" dt="2025-01-22T22:00:02.598" v="47" actId="47"/>
      <pc:docMkLst>
        <pc:docMk/>
      </pc:docMkLst>
      <pc:sldChg chg="del">
        <pc:chgData name="Karolina Guillen" userId="c1c08796-a0be-47c6-af52-5d31fd96ec50" providerId="ADAL" clId="{75B695C9-32C2-4E48-BDEB-3185389BF5C5}" dt="2025-01-22T21:58:50.770" v="31" actId="47"/>
        <pc:sldMkLst>
          <pc:docMk/>
          <pc:sldMk cId="3253186171" sldId="2146846430"/>
        </pc:sldMkLst>
      </pc:sldChg>
      <pc:sldChg chg="del">
        <pc:chgData name="Karolina Guillen" userId="c1c08796-a0be-47c6-af52-5d31fd96ec50" providerId="ADAL" clId="{75B695C9-32C2-4E48-BDEB-3185389BF5C5}" dt="2025-01-22T21:59:22.254" v="37" actId="47"/>
        <pc:sldMkLst>
          <pc:docMk/>
          <pc:sldMk cId="4005668133" sldId="2146846431"/>
        </pc:sldMkLst>
      </pc:sldChg>
      <pc:sldChg chg="del">
        <pc:chgData name="Karolina Guillen" userId="c1c08796-a0be-47c6-af52-5d31fd96ec50" providerId="ADAL" clId="{75B695C9-32C2-4E48-BDEB-3185389BF5C5}" dt="2025-01-22T21:57:59.025" v="13" actId="47"/>
        <pc:sldMkLst>
          <pc:docMk/>
          <pc:sldMk cId="1222188711" sldId="2146846450"/>
        </pc:sldMkLst>
      </pc:sldChg>
      <pc:sldChg chg="addSp delSp modSp mod">
        <pc:chgData name="Karolina Guillen" userId="c1c08796-a0be-47c6-af52-5d31fd96ec50" providerId="ADAL" clId="{75B695C9-32C2-4E48-BDEB-3185389BF5C5}" dt="2025-01-22T21:57:55.642" v="12" actId="20577"/>
        <pc:sldMkLst>
          <pc:docMk/>
          <pc:sldMk cId="3931335238" sldId="2146846575"/>
        </pc:sldMkLst>
      </pc:sldChg>
      <pc:sldChg chg="del">
        <pc:chgData name="Karolina Guillen" userId="c1c08796-a0be-47c6-af52-5d31fd96ec50" providerId="ADAL" clId="{75B695C9-32C2-4E48-BDEB-3185389BF5C5}" dt="2025-01-22T22:00:02.598" v="47" actId="47"/>
        <pc:sldMkLst>
          <pc:docMk/>
          <pc:sldMk cId="2266641954" sldId="2147376624"/>
        </pc:sldMkLst>
      </pc:sldChg>
      <pc:sldChg chg="addSp delSp modSp add mod">
        <pc:chgData name="Karolina Guillen" userId="c1c08796-a0be-47c6-af52-5d31fd96ec50" providerId="ADAL" clId="{75B695C9-32C2-4E48-BDEB-3185389BF5C5}" dt="2025-01-22T21:59:27.848" v="39"/>
        <pc:sldMkLst>
          <pc:docMk/>
          <pc:sldMk cId="4256815864" sldId="2147376625"/>
        </pc:sldMkLst>
      </pc:sldChg>
      <pc:sldChg chg="addSp delSp modSp add mod">
        <pc:chgData name="Karolina Guillen" userId="c1c08796-a0be-47c6-af52-5d31fd96ec50" providerId="ADAL" clId="{75B695C9-32C2-4E48-BDEB-3185389BF5C5}" dt="2025-01-22T21:59:19.882" v="36"/>
        <pc:sldMkLst>
          <pc:docMk/>
          <pc:sldMk cId="1407784343" sldId="2147376626"/>
        </pc:sldMkLst>
        <pc:spChg chg="mod">
          <ac:chgData name="Karolina Guillen" userId="c1c08796-a0be-47c6-af52-5d31fd96ec50" providerId="ADAL" clId="{75B695C9-32C2-4E48-BDEB-3185389BF5C5}" dt="2025-01-22T21:59:14.010" v="35"/>
          <ac:spMkLst>
            <pc:docMk/>
            <pc:sldMk cId="1407784343" sldId="2147376626"/>
            <ac:spMk id="5" creationId="{D11B732C-48E4-C027-AD82-6496428DB311}"/>
          </ac:spMkLst>
        </pc:spChg>
        <pc:spChg chg="add mod">
          <ac:chgData name="Karolina Guillen" userId="c1c08796-a0be-47c6-af52-5d31fd96ec50" providerId="ADAL" clId="{75B695C9-32C2-4E48-BDEB-3185389BF5C5}" dt="2025-01-22T21:59:19.882" v="36"/>
          <ac:spMkLst>
            <pc:docMk/>
            <pc:sldMk cId="1407784343" sldId="2147376626"/>
            <ac:spMk id="26" creationId="{E1EFE329-1D87-F683-88D6-34715337460B}"/>
          </ac:spMkLst>
        </pc:spChg>
        <pc:spChg chg="add mod">
          <ac:chgData name="Karolina Guillen" userId="c1c08796-a0be-47c6-af52-5d31fd96ec50" providerId="ADAL" clId="{75B695C9-32C2-4E48-BDEB-3185389BF5C5}" dt="2025-01-22T21:59:19.882" v="36"/>
          <ac:spMkLst>
            <pc:docMk/>
            <pc:sldMk cId="1407784343" sldId="2147376626"/>
            <ac:spMk id="27" creationId="{AA68044E-DF5D-0E85-D45A-FCCF006CADE0}"/>
          </ac:spMkLst>
        </pc:spChg>
        <pc:spChg chg="add mod">
          <ac:chgData name="Karolina Guillen" userId="c1c08796-a0be-47c6-af52-5d31fd96ec50" providerId="ADAL" clId="{75B695C9-32C2-4E48-BDEB-3185389BF5C5}" dt="2025-01-22T21:59:19.882" v="36"/>
          <ac:spMkLst>
            <pc:docMk/>
            <pc:sldMk cId="1407784343" sldId="2147376626"/>
            <ac:spMk id="28" creationId="{4AE91834-181B-78BF-D17A-B1C08FF8A64F}"/>
          </ac:spMkLst>
        </pc:spChg>
        <pc:spChg chg="add mod">
          <ac:chgData name="Karolina Guillen" userId="c1c08796-a0be-47c6-af52-5d31fd96ec50" providerId="ADAL" clId="{75B695C9-32C2-4E48-BDEB-3185389BF5C5}" dt="2025-01-22T21:59:19.882" v="36"/>
          <ac:spMkLst>
            <pc:docMk/>
            <pc:sldMk cId="1407784343" sldId="2147376626"/>
            <ac:spMk id="29" creationId="{F50ADB48-6511-25C0-2C55-81D16D1C41A1}"/>
          </ac:spMkLst>
        </pc:spChg>
        <pc:spChg chg="add mod">
          <ac:chgData name="Karolina Guillen" userId="c1c08796-a0be-47c6-af52-5d31fd96ec50" providerId="ADAL" clId="{75B695C9-32C2-4E48-BDEB-3185389BF5C5}" dt="2025-01-22T21:59:19.882" v="36"/>
          <ac:spMkLst>
            <pc:docMk/>
            <pc:sldMk cId="1407784343" sldId="2147376626"/>
            <ac:spMk id="30" creationId="{0C6E963D-9FF2-EBE0-63C7-C6271238BF54}"/>
          </ac:spMkLst>
        </pc:spChg>
        <pc:spChg chg="add mod">
          <ac:chgData name="Karolina Guillen" userId="c1c08796-a0be-47c6-af52-5d31fd96ec50" providerId="ADAL" clId="{75B695C9-32C2-4E48-BDEB-3185389BF5C5}" dt="2025-01-22T21:59:19.882" v="36"/>
          <ac:spMkLst>
            <pc:docMk/>
            <pc:sldMk cId="1407784343" sldId="2147376626"/>
            <ac:spMk id="31" creationId="{FF3AF5F5-8D73-3D34-6481-3350D322FD06}"/>
          </ac:spMkLst>
        </pc:spChg>
        <pc:spChg chg="add mod">
          <ac:chgData name="Karolina Guillen" userId="c1c08796-a0be-47c6-af52-5d31fd96ec50" providerId="ADAL" clId="{75B695C9-32C2-4E48-BDEB-3185389BF5C5}" dt="2025-01-22T21:59:19.882" v="36"/>
          <ac:spMkLst>
            <pc:docMk/>
            <pc:sldMk cId="1407784343" sldId="2147376626"/>
            <ac:spMk id="32" creationId="{74DBCB19-782E-9382-865B-D28F1E8F8930}"/>
          </ac:spMkLst>
        </pc:spChg>
        <pc:spChg chg="add mod">
          <ac:chgData name="Karolina Guillen" userId="c1c08796-a0be-47c6-af52-5d31fd96ec50" providerId="ADAL" clId="{75B695C9-32C2-4E48-BDEB-3185389BF5C5}" dt="2025-01-22T21:59:19.882" v="36"/>
          <ac:spMkLst>
            <pc:docMk/>
            <pc:sldMk cId="1407784343" sldId="2147376626"/>
            <ac:spMk id="33" creationId="{5788B79D-9EFC-9691-F96D-09D1EA399B03}"/>
          </ac:spMkLst>
        </pc:spChg>
        <pc:spChg chg="add mod">
          <ac:chgData name="Karolina Guillen" userId="c1c08796-a0be-47c6-af52-5d31fd96ec50" providerId="ADAL" clId="{75B695C9-32C2-4E48-BDEB-3185389BF5C5}" dt="2025-01-22T21:59:19.882" v="36"/>
          <ac:spMkLst>
            <pc:docMk/>
            <pc:sldMk cId="1407784343" sldId="2147376626"/>
            <ac:spMk id="34" creationId="{1DF6E3DA-9FEC-0BCB-D6F2-17A2908888EE}"/>
          </ac:spMkLst>
        </pc:spChg>
        <pc:spChg chg="add mod">
          <ac:chgData name="Karolina Guillen" userId="c1c08796-a0be-47c6-af52-5d31fd96ec50" providerId="ADAL" clId="{75B695C9-32C2-4E48-BDEB-3185389BF5C5}" dt="2025-01-22T21:59:19.882" v="36"/>
          <ac:spMkLst>
            <pc:docMk/>
            <pc:sldMk cId="1407784343" sldId="2147376626"/>
            <ac:spMk id="35" creationId="{7E561ED8-FF8E-E2F1-4CAF-92866493B296}"/>
          </ac:spMkLst>
        </pc:spChg>
        <pc:spChg chg="add mod">
          <ac:chgData name="Karolina Guillen" userId="c1c08796-a0be-47c6-af52-5d31fd96ec50" providerId="ADAL" clId="{75B695C9-32C2-4E48-BDEB-3185389BF5C5}" dt="2025-01-22T21:59:19.882" v="36"/>
          <ac:spMkLst>
            <pc:docMk/>
            <pc:sldMk cId="1407784343" sldId="2147376626"/>
            <ac:spMk id="36" creationId="{663D257C-6253-319F-B7D1-68EA4C931753}"/>
          </ac:spMkLst>
        </pc:spChg>
        <pc:spChg chg="add mod">
          <ac:chgData name="Karolina Guillen" userId="c1c08796-a0be-47c6-af52-5d31fd96ec50" providerId="ADAL" clId="{75B695C9-32C2-4E48-BDEB-3185389BF5C5}" dt="2025-01-22T21:59:19.882" v="36"/>
          <ac:spMkLst>
            <pc:docMk/>
            <pc:sldMk cId="1407784343" sldId="2147376626"/>
            <ac:spMk id="37" creationId="{39A94671-0BF3-4598-84E8-C974F85DE80E}"/>
          </ac:spMkLst>
        </pc:spChg>
        <pc:spChg chg="add mod">
          <ac:chgData name="Karolina Guillen" userId="c1c08796-a0be-47c6-af52-5d31fd96ec50" providerId="ADAL" clId="{75B695C9-32C2-4E48-BDEB-3185389BF5C5}" dt="2025-01-22T21:59:19.882" v="36"/>
          <ac:spMkLst>
            <pc:docMk/>
            <pc:sldMk cId="1407784343" sldId="2147376626"/>
            <ac:spMk id="39" creationId="{D4F4998E-3F3F-BB75-655E-5309D7B9B354}"/>
          </ac:spMkLst>
        </pc:spChg>
        <pc:spChg chg="add mod">
          <ac:chgData name="Karolina Guillen" userId="c1c08796-a0be-47c6-af52-5d31fd96ec50" providerId="ADAL" clId="{75B695C9-32C2-4E48-BDEB-3185389BF5C5}" dt="2025-01-22T21:59:19.882" v="36"/>
          <ac:spMkLst>
            <pc:docMk/>
            <pc:sldMk cId="1407784343" sldId="2147376626"/>
            <ac:spMk id="40" creationId="{672F7FFB-1E23-4311-0B61-FC6B40E8709C}"/>
          </ac:spMkLst>
        </pc:spChg>
        <pc:spChg chg="add mod">
          <ac:chgData name="Karolina Guillen" userId="c1c08796-a0be-47c6-af52-5d31fd96ec50" providerId="ADAL" clId="{75B695C9-32C2-4E48-BDEB-3185389BF5C5}" dt="2025-01-22T21:59:19.882" v="36"/>
          <ac:spMkLst>
            <pc:docMk/>
            <pc:sldMk cId="1407784343" sldId="2147376626"/>
            <ac:spMk id="41" creationId="{A55CB5B5-C07B-29F4-CD22-73121B6504B2}"/>
          </ac:spMkLst>
        </pc:spChg>
        <pc:grpChg chg="add mod">
          <ac:chgData name="Karolina Guillen" userId="c1c08796-a0be-47c6-af52-5d31fd96ec50" providerId="ADAL" clId="{75B695C9-32C2-4E48-BDEB-3185389BF5C5}" dt="2025-01-22T21:59:04.650" v="34"/>
          <ac:grpSpMkLst>
            <pc:docMk/>
            <pc:sldMk cId="1407784343" sldId="2147376626"/>
            <ac:grpSpMk id="3" creationId="{81DEF58C-C9AA-FFEC-5629-11F661A3C244}"/>
          </ac:grpSpMkLst>
        </pc:grpChg>
        <pc:graphicFrameChg chg="add mod">
          <ac:chgData name="Karolina Guillen" userId="c1c08796-a0be-47c6-af52-5d31fd96ec50" providerId="ADAL" clId="{75B695C9-32C2-4E48-BDEB-3185389BF5C5}" dt="2025-01-22T21:59:19.882" v="36"/>
          <ac:graphicFrameMkLst>
            <pc:docMk/>
            <pc:sldMk cId="1407784343" sldId="2147376626"/>
            <ac:graphicFrameMk id="25" creationId="{2AAF16AB-A6BE-94D2-90E9-340CE71DC997}"/>
          </ac:graphicFrameMkLst>
        </pc:graphicFrameChg>
        <pc:picChg chg="mod">
          <ac:chgData name="Karolina Guillen" userId="c1c08796-a0be-47c6-af52-5d31fd96ec50" providerId="ADAL" clId="{75B695C9-32C2-4E48-BDEB-3185389BF5C5}" dt="2025-01-22T21:59:04.650" v="34"/>
          <ac:picMkLst>
            <pc:docMk/>
            <pc:sldMk cId="1407784343" sldId="2147376626"/>
            <ac:picMk id="6" creationId="{997AA7B3-5B46-696D-DFA4-C2C6A8928568}"/>
          </ac:picMkLst>
        </pc:picChg>
        <pc:picChg chg="mod">
          <ac:chgData name="Karolina Guillen" userId="c1c08796-a0be-47c6-af52-5d31fd96ec50" providerId="ADAL" clId="{75B695C9-32C2-4E48-BDEB-3185389BF5C5}" dt="2025-01-22T21:59:04.650" v="34"/>
          <ac:picMkLst>
            <pc:docMk/>
            <pc:sldMk cId="1407784343" sldId="2147376626"/>
            <ac:picMk id="9" creationId="{A7965D5D-D47B-C1FB-79FB-47D9957E09C5}"/>
          </ac:picMkLst>
        </pc:picChg>
        <pc:picChg chg="add mod">
          <ac:chgData name="Karolina Guillen" userId="c1c08796-a0be-47c6-af52-5d31fd96ec50" providerId="ADAL" clId="{75B695C9-32C2-4E48-BDEB-3185389BF5C5}" dt="2025-01-22T21:59:19.882" v="36"/>
          <ac:picMkLst>
            <pc:docMk/>
            <pc:sldMk cId="1407784343" sldId="2147376626"/>
            <ac:picMk id="38" creationId="{8DEEFEC5-D9B6-E565-48B2-9F92E5CB404D}"/>
          </ac:picMkLst>
        </pc:picChg>
        <pc:picChg chg="add mod">
          <ac:chgData name="Karolina Guillen" userId="c1c08796-a0be-47c6-af52-5d31fd96ec50" providerId="ADAL" clId="{75B695C9-32C2-4E48-BDEB-3185389BF5C5}" dt="2025-01-22T21:59:19.882" v="36"/>
          <ac:picMkLst>
            <pc:docMk/>
            <pc:sldMk cId="1407784343" sldId="2147376626"/>
            <ac:picMk id="42" creationId="{BF52CB10-B72D-0224-2531-16931C6A5178}"/>
          </ac:picMkLst>
        </pc:picChg>
      </pc:sldChg>
      <pc:sldChg chg="addSp delSp modSp add mod">
        <pc:chgData name="Karolina Guillen" userId="c1c08796-a0be-47c6-af52-5d31fd96ec50" providerId="ADAL" clId="{75B695C9-32C2-4E48-BDEB-3185389BF5C5}" dt="2025-01-22T22:00:00.453" v="46" actId="20577"/>
        <pc:sldMkLst>
          <pc:docMk/>
          <pc:sldMk cId="1775755983" sldId="2147376627"/>
        </pc:sldMkLst>
      </pc:sldChg>
      <pc:sldMasterChg chg="del delSldLayout">
        <pc:chgData name="Karolina Guillen" userId="c1c08796-a0be-47c6-af52-5d31fd96ec50" providerId="ADAL" clId="{75B695C9-32C2-4E48-BDEB-3185389BF5C5}" dt="2025-01-22T21:57:59.025" v="13" actId="47"/>
        <pc:sldMasterMkLst>
          <pc:docMk/>
          <pc:sldMasterMk cId="2024181664" sldId="2147483685"/>
        </pc:sldMasterMkLst>
        <pc:sldLayoutChg chg="del">
          <pc:chgData name="Karolina Guillen" userId="c1c08796-a0be-47c6-af52-5d31fd96ec50" providerId="ADAL" clId="{75B695C9-32C2-4E48-BDEB-3185389BF5C5}" dt="2025-01-22T21:57:59.025" v="13" actId="47"/>
          <pc:sldLayoutMkLst>
            <pc:docMk/>
            <pc:sldMasterMk cId="2024181664" sldId="2147483685"/>
            <pc:sldLayoutMk cId="325922888" sldId="2147483686"/>
          </pc:sldLayoutMkLst>
        </pc:sldLayoutChg>
        <pc:sldLayoutChg chg="del">
          <pc:chgData name="Karolina Guillen" userId="c1c08796-a0be-47c6-af52-5d31fd96ec50" providerId="ADAL" clId="{75B695C9-32C2-4E48-BDEB-3185389BF5C5}" dt="2025-01-22T21:57:59.025" v="13" actId="47"/>
          <pc:sldLayoutMkLst>
            <pc:docMk/>
            <pc:sldMasterMk cId="2024181664" sldId="2147483685"/>
            <pc:sldLayoutMk cId="3081624600" sldId="2147483687"/>
          </pc:sldLayoutMkLst>
        </pc:sldLayoutChg>
        <pc:sldLayoutChg chg="del">
          <pc:chgData name="Karolina Guillen" userId="c1c08796-a0be-47c6-af52-5d31fd96ec50" providerId="ADAL" clId="{75B695C9-32C2-4E48-BDEB-3185389BF5C5}" dt="2025-01-22T21:57:59.025" v="13" actId="47"/>
          <pc:sldLayoutMkLst>
            <pc:docMk/>
            <pc:sldMasterMk cId="2024181664" sldId="2147483685"/>
            <pc:sldLayoutMk cId="4010309997" sldId="2147483688"/>
          </pc:sldLayoutMkLst>
        </pc:sldLayoutChg>
        <pc:sldLayoutChg chg="del">
          <pc:chgData name="Karolina Guillen" userId="c1c08796-a0be-47c6-af52-5d31fd96ec50" providerId="ADAL" clId="{75B695C9-32C2-4E48-BDEB-3185389BF5C5}" dt="2025-01-22T21:57:59.025" v="13" actId="47"/>
          <pc:sldLayoutMkLst>
            <pc:docMk/>
            <pc:sldMasterMk cId="2024181664" sldId="2147483685"/>
            <pc:sldLayoutMk cId="3984990284" sldId="2147483689"/>
          </pc:sldLayoutMkLst>
        </pc:sldLayoutChg>
        <pc:sldLayoutChg chg="del">
          <pc:chgData name="Karolina Guillen" userId="c1c08796-a0be-47c6-af52-5d31fd96ec50" providerId="ADAL" clId="{75B695C9-32C2-4E48-BDEB-3185389BF5C5}" dt="2025-01-22T21:57:59.025" v="13" actId="47"/>
          <pc:sldLayoutMkLst>
            <pc:docMk/>
            <pc:sldMasterMk cId="2024181664" sldId="2147483685"/>
            <pc:sldLayoutMk cId="2199784412" sldId="2147483690"/>
          </pc:sldLayoutMkLst>
        </pc:sldLayoutChg>
        <pc:sldLayoutChg chg="del">
          <pc:chgData name="Karolina Guillen" userId="c1c08796-a0be-47c6-af52-5d31fd96ec50" providerId="ADAL" clId="{75B695C9-32C2-4E48-BDEB-3185389BF5C5}" dt="2025-01-22T21:57:59.025" v="13" actId="47"/>
          <pc:sldLayoutMkLst>
            <pc:docMk/>
            <pc:sldMasterMk cId="2024181664" sldId="2147483685"/>
            <pc:sldLayoutMk cId="1482483306" sldId="2147483691"/>
          </pc:sldLayoutMkLst>
        </pc:sldLayoutChg>
        <pc:sldLayoutChg chg="del">
          <pc:chgData name="Karolina Guillen" userId="c1c08796-a0be-47c6-af52-5d31fd96ec50" providerId="ADAL" clId="{75B695C9-32C2-4E48-BDEB-3185389BF5C5}" dt="2025-01-22T21:57:59.025" v="13" actId="47"/>
          <pc:sldLayoutMkLst>
            <pc:docMk/>
            <pc:sldMasterMk cId="2024181664" sldId="2147483685"/>
            <pc:sldLayoutMk cId="25040821" sldId="2147483692"/>
          </pc:sldLayoutMkLst>
        </pc:sldLayoutChg>
        <pc:sldLayoutChg chg="del">
          <pc:chgData name="Karolina Guillen" userId="c1c08796-a0be-47c6-af52-5d31fd96ec50" providerId="ADAL" clId="{75B695C9-32C2-4E48-BDEB-3185389BF5C5}" dt="2025-01-22T21:57:59.025" v="13" actId="47"/>
          <pc:sldLayoutMkLst>
            <pc:docMk/>
            <pc:sldMasterMk cId="2024181664" sldId="2147483685"/>
            <pc:sldLayoutMk cId="367102912" sldId="2147483693"/>
          </pc:sldLayoutMkLst>
        </pc:sldLayoutChg>
        <pc:sldLayoutChg chg="del">
          <pc:chgData name="Karolina Guillen" userId="c1c08796-a0be-47c6-af52-5d31fd96ec50" providerId="ADAL" clId="{75B695C9-32C2-4E48-BDEB-3185389BF5C5}" dt="2025-01-22T21:57:59.025" v="13" actId="47"/>
          <pc:sldLayoutMkLst>
            <pc:docMk/>
            <pc:sldMasterMk cId="2024181664" sldId="2147483685"/>
            <pc:sldLayoutMk cId="3687546942" sldId="2147483694"/>
          </pc:sldLayoutMkLst>
        </pc:sldLayoutChg>
        <pc:sldLayoutChg chg="del">
          <pc:chgData name="Karolina Guillen" userId="c1c08796-a0be-47c6-af52-5d31fd96ec50" providerId="ADAL" clId="{75B695C9-32C2-4E48-BDEB-3185389BF5C5}" dt="2025-01-22T21:57:59.025" v="13" actId="47"/>
          <pc:sldLayoutMkLst>
            <pc:docMk/>
            <pc:sldMasterMk cId="2024181664" sldId="2147483685"/>
            <pc:sldLayoutMk cId="3659532725" sldId="2147483695"/>
          </pc:sldLayoutMkLst>
        </pc:sldLayoutChg>
        <pc:sldLayoutChg chg="del">
          <pc:chgData name="Karolina Guillen" userId="c1c08796-a0be-47c6-af52-5d31fd96ec50" providerId="ADAL" clId="{75B695C9-32C2-4E48-BDEB-3185389BF5C5}" dt="2025-01-22T21:57:59.025" v="13" actId="47"/>
          <pc:sldLayoutMkLst>
            <pc:docMk/>
            <pc:sldMasterMk cId="2024181664" sldId="2147483685"/>
            <pc:sldLayoutMk cId="2443388383" sldId="2147483696"/>
          </pc:sldLayoutMkLst>
        </pc:sldLayoutChg>
      </pc:sldMasterChg>
      <pc:sldMasterChg chg="del delSldLayout">
        <pc:chgData name="Karolina Guillen" userId="c1c08796-a0be-47c6-af52-5d31fd96ec50" providerId="ADAL" clId="{75B695C9-32C2-4E48-BDEB-3185389BF5C5}" dt="2025-01-22T22:00:02.598" v="47" actId="47"/>
        <pc:sldMasterMkLst>
          <pc:docMk/>
          <pc:sldMasterMk cId="925679493" sldId="2147483697"/>
        </pc:sldMasterMkLst>
        <pc:sldLayoutChg chg="del">
          <pc:chgData name="Karolina Guillen" userId="c1c08796-a0be-47c6-af52-5d31fd96ec50" providerId="ADAL" clId="{75B695C9-32C2-4E48-BDEB-3185389BF5C5}" dt="2025-01-22T22:00:02.598" v="47" actId="47"/>
          <pc:sldLayoutMkLst>
            <pc:docMk/>
            <pc:sldMasterMk cId="925679493" sldId="2147483697"/>
            <pc:sldLayoutMk cId="2666521733" sldId="2147483698"/>
          </pc:sldLayoutMkLst>
        </pc:sldLayoutChg>
        <pc:sldLayoutChg chg="del">
          <pc:chgData name="Karolina Guillen" userId="c1c08796-a0be-47c6-af52-5d31fd96ec50" providerId="ADAL" clId="{75B695C9-32C2-4E48-BDEB-3185389BF5C5}" dt="2025-01-22T22:00:02.598" v="47" actId="47"/>
          <pc:sldLayoutMkLst>
            <pc:docMk/>
            <pc:sldMasterMk cId="925679493" sldId="2147483697"/>
            <pc:sldLayoutMk cId="2630098169" sldId="2147483699"/>
          </pc:sldLayoutMkLst>
        </pc:sldLayoutChg>
        <pc:sldLayoutChg chg="del">
          <pc:chgData name="Karolina Guillen" userId="c1c08796-a0be-47c6-af52-5d31fd96ec50" providerId="ADAL" clId="{75B695C9-32C2-4E48-BDEB-3185389BF5C5}" dt="2025-01-22T22:00:02.598" v="47" actId="47"/>
          <pc:sldLayoutMkLst>
            <pc:docMk/>
            <pc:sldMasterMk cId="925679493" sldId="2147483697"/>
            <pc:sldLayoutMk cId="996884783" sldId="2147483700"/>
          </pc:sldLayoutMkLst>
        </pc:sldLayoutChg>
        <pc:sldLayoutChg chg="del">
          <pc:chgData name="Karolina Guillen" userId="c1c08796-a0be-47c6-af52-5d31fd96ec50" providerId="ADAL" clId="{75B695C9-32C2-4E48-BDEB-3185389BF5C5}" dt="2025-01-22T22:00:02.598" v="47" actId="47"/>
          <pc:sldLayoutMkLst>
            <pc:docMk/>
            <pc:sldMasterMk cId="925679493" sldId="2147483697"/>
            <pc:sldLayoutMk cId="218646194" sldId="2147483701"/>
          </pc:sldLayoutMkLst>
        </pc:sldLayoutChg>
        <pc:sldLayoutChg chg="del">
          <pc:chgData name="Karolina Guillen" userId="c1c08796-a0be-47c6-af52-5d31fd96ec50" providerId="ADAL" clId="{75B695C9-32C2-4E48-BDEB-3185389BF5C5}" dt="2025-01-22T22:00:02.598" v="47" actId="47"/>
          <pc:sldLayoutMkLst>
            <pc:docMk/>
            <pc:sldMasterMk cId="925679493" sldId="2147483697"/>
            <pc:sldLayoutMk cId="2050104807" sldId="2147483702"/>
          </pc:sldLayoutMkLst>
        </pc:sldLayoutChg>
        <pc:sldLayoutChg chg="del">
          <pc:chgData name="Karolina Guillen" userId="c1c08796-a0be-47c6-af52-5d31fd96ec50" providerId="ADAL" clId="{75B695C9-32C2-4E48-BDEB-3185389BF5C5}" dt="2025-01-22T22:00:02.598" v="47" actId="47"/>
          <pc:sldLayoutMkLst>
            <pc:docMk/>
            <pc:sldMasterMk cId="925679493" sldId="2147483697"/>
            <pc:sldLayoutMk cId="1243379239" sldId="2147483703"/>
          </pc:sldLayoutMkLst>
        </pc:sldLayoutChg>
        <pc:sldLayoutChg chg="del">
          <pc:chgData name="Karolina Guillen" userId="c1c08796-a0be-47c6-af52-5d31fd96ec50" providerId="ADAL" clId="{75B695C9-32C2-4E48-BDEB-3185389BF5C5}" dt="2025-01-22T22:00:02.598" v="47" actId="47"/>
          <pc:sldLayoutMkLst>
            <pc:docMk/>
            <pc:sldMasterMk cId="925679493" sldId="2147483697"/>
            <pc:sldLayoutMk cId="521651798" sldId="2147483704"/>
          </pc:sldLayoutMkLst>
        </pc:sldLayoutChg>
        <pc:sldLayoutChg chg="del">
          <pc:chgData name="Karolina Guillen" userId="c1c08796-a0be-47c6-af52-5d31fd96ec50" providerId="ADAL" clId="{75B695C9-32C2-4E48-BDEB-3185389BF5C5}" dt="2025-01-22T22:00:02.598" v="47" actId="47"/>
          <pc:sldLayoutMkLst>
            <pc:docMk/>
            <pc:sldMasterMk cId="925679493" sldId="2147483697"/>
            <pc:sldLayoutMk cId="3897071402" sldId="2147483705"/>
          </pc:sldLayoutMkLst>
        </pc:sldLayoutChg>
        <pc:sldLayoutChg chg="del">
          <pc:chgData name="Karolina Guillen" userId="c1c08796-a0be-47c6-af52-5d31fd96ec50" providerId="ADAL" clId="{75B695C9-32C2-4E48-BDEB-3185389BF5C5}" dt="2025-01-22T22:00:02.598" v="47" actId="47"/>
          <pc:sldLayoutMkLst>
            <pc:docMk/>
            <pc:sldMasterMk cId="925679493" sldId="2147483697"/>
            <pc:sldLayoutMk cId="518227140" sldId="2147483706"/>
          </pc:sldLayoutMkLst>
        </pc:sldLayoutChg>
        <pc:sldLayoutChg chg="del">
          <pc:chgData name="Karolina Guillen" userId="c1c08796-a0be-47c6-af52-5d31fd96ec50" providerId="ADAL" clId="{75B695C9-32C2-4E48-BDEB-3185389BF5C5}" dt="2025-01-22T22:00:02.598" v="47" actId="47"/>
          <pc:sldLayoutMkLst>
            <pc:docMk/>
            <pc:sldMasterMk cId="925679493" sldId="2147483697"/>
            <pc:sldLayoutMk cId="2077723403" sldId="2147483707"/>
          </pc:sldLayoutMkLst>
        </pc:sldLayoutChg>
        <pc:sldLayoutChg chg="del">
          <pc:chgData name="Karolina Guillen" userId="c1c08796-a0be-47c6-af52-5d31fd96ec50" providerId="ADAL" clId="{75B695C9-32C2-4E48-BDEB-3185389BF5C5}" dt="2025-01-22T22:00:02.598" v="47" actId="47"/>
          <pc:sldLayoutMkLst>
            <pc:docMk/>
            <pc:sldMasterMk cId="925679493" sldId="2147483697"/>
            <pc:sldLayoutMk cId="1021680852" sldId="214748370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93642397768043"/>
          <c:y val="3.9842796353970589E-2"/>
          <c:w val="0.65806357602231957"/>
          <c:h val="0.92031440729205882"/>
        </c:manualLayout>
      </c:layout>
      <c:barChart>
        <c:barDir val="bar"/>
        <c:grouping val="clustered"/>
        <c:varyColors val="0"/>
        <c:ser>
          <c:idx val="0"/>
          <c:order val="0"/>
          <c:tx>
            <c:strRef>
              <c:f>Sheet1!$B$1</c:f>
              <c:strCache>
                <c:ptCount val="1"/>
                <c:pt idx="0">
                  <c:v>Agency Professionals</c:v>
                </c:pt>
              </c:strCache>
            </c:strRef>
          </c:tx>
          <c:spPr>
            <a:solidFill>
              <a:srgbClr val="ED3C8D"/>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4-C333-4C4D-87DD-E99FFD7E5599}"/>
              </c:ext>
            </c:extLst>
          </c:dPt>
          <c:dPt>
            <c:idx val="2"/>
            <c:invertIfNegative val="0"/>
            <c:bubble3D val="0"/>
            <c:spPr>
              <a:solidFill>
                <a:srgbClr val="00BFF2"/>
              </a:solidFill>
              <a:ln>
                <a:noFill/>
              </a:ln>
              <a:effectLst/>
            </c:spPr>
            <c:extLst>
              <c:ext xmlns:c16="http://schemas.microsoft.com/office/drawing/2014/chart" uri="{C3380CC4-5D6E-409C-BE32-E72D297353CC}">
                <c16:uniqueId val="{00000003-C333-4C4D-87DD-E99FFD7E5599}"/>
              </c:ext>
            </c:extLst>
          </c:dPt>
          <c:dLbls>
            <c:spPr>
              <a:noFill/>
              <a:ln>
                <a:noFill/>
              </a:ln>
              <a:effectLst/>
            </c:spPr>
            <c:txPr>
              <a:bodyPr rot="0" spcFirstLastPara="1" vertOverflow="ellipsis" vert="horz" wrap="square" anchor="ctr" anchorCtr="1"/>
              <a:lstStyle/>
              <a:p>
                <a:pPr>
                  <a:defRPr sz="2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Likely to Conduct Further Research</c:v>
                </c:pt>
                <c:pt idx="1">
                  <c:v>More Likely to Consider or Buy From in the Future</c:v>
                </c:pt>
                <c:pt idx="2">
                  <c:v>More Likely to Notice</c:v>
                </c:pt>
              </c:strCache>
            </c:strRef>
          </c:cat>
          <c:val>
            <c:numRef>
              <c:f>Sheet1!$B$2:$B$4</c:f>
              <c:numCache>
                <c:formatCode>0%</c:formatCode>
                <c:ptCount val="3"/>
                <c:pt idx="0">
                  <c:v>0.69</c:v>
                </c:pt>
                <c:pt idx="1">
                  <c:v>0.72</c:v>
                </c:pt>
                <c:pt idx="2">
                  <c:v>0.76</c:v>
                </c:pt>
              </c:numCache>
            </c:numRef>
          </c:val>
          <c:extLst>
            <c:ext xmlns:c16="http://schemas.microsoft.com/office/drawing/2014/chart" uri="{C3380CC4-5D6E-409C-BE32-E72D297353CC}">
              <c16:uniqueId val="{00000000-C333-4C4D-87DD-E99FFD7E5599}"/>
            </c:ext>
          </c:extLst>
        </c:ser>
        <c:dLbls>
          <c:showLegendKey val="0"/>
          <c:showVal val="0"/>
          <c:showCatName val="0"/>
          <c:showSerName val="0"/>
          <c:showPercent val="0"/>
          <c:showBubbleSize val="0"/>
        </c:dLbls>
        <c:gapWidth val="107"/>
        <c:axId val="1480770640"/>
        <c:axId val="1480762480"/>
      </c:barChart>
      <c:catAx>
        <c:axId val="1480770640"/>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480762480"/>
        <c:crosses val="autoZero"/>
        <c:auto val="1"/>
        <c:lblAlgn val="ctr"/>
        <c:lblOffset val="100"/>
        <c:noMultiLvlLbl val="0"/>
      </c:catAx>
      <c:valAx>
        <c:axId val="1480762480"/>
        <c:scaling>
          <c:orientation val="minMax"/>
        </c:scaling>
        <c:delete val="1"/>
        <c:axPos val="b"/>
        <c:numFmt formatCode="0%" sourceLinked="1"/>
        <c:majorTickMark val="none"/>
        <c:minorTickMark val="none"/>
        <c:tickLblPos val="nextTo"/>
        <c:crossAx val="1480770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8016630511649244E-2"/>
          <c:w val="0.9634538971042772"/>
          <c:h val="0.75436249307161563"/>
        </c:manualLayout>
      </c:layout>
      <c:barChart>
        <c:barDir val="col"/>
        <c:grouping val="clustered"/>
        <c:varyColors val="0"/>
        <c:ser>
          <c:idx val="0"/>
          <c:order val="0"/>
          <c:tx>
            <c:strRef>
              <c:f>Sheet1!$B$1</c:f>
              <c:strCache>
                <c:ptCount val="1"/>
                <c:pt idx="0">
                  <c:v>November '21</c:v>
                </c:pt>
              </c:strCache>
            </c:strRef>
          </c:tx>
          <c:spPr>
            <a:solidFill>
              <a:schemeClr val="bg1">
                <a:lumMod val="75000"/>
              </a:schemeClr>
            </a:solidFill>
            <a:ln>
              <a:noFill/>
            </a:ln>
            <a:effectLst/>
          </c:spPr>
          <c:invertIfNegative val="0"/>
          <c:dPt>
            <c:idx val="0"/>
            <c:invertIfNegative val="0"/>
            <c:bubble3D val="0"/>
            <c:spPr>
              <a:solidFill>
                <a:srgbClr val="7B70E2"/>
              </a:solidFill>
              <a:ln>
                <a:noFill/>
              </a:ln>
              <a:effectLst/>
            </c:spPr>
            <c:extLst>
              <c:ext xmlns:c16="http://schemas.microsoft.com/office/drawing/2014/chart" uri="{C3380CC4-5D6E-409C-BE32-E72D297353CC}">
                <c16:uniqueId val="{00000001-5BD2-4F9F-8E51-8D513E91048B}"/>
              </c:ext>
            </c:extLst>
          </c:dPt>
          <c:dPt>
            <c:idx val="1"/>
            <c:invertIfNegative val="0"/>
            <c:bubble3D val="0"/>
            <c:spPr>
              <a:solidFill>
                <a:srgbClr val="9BEAFF"/>
              </a:solidFill>
              <a:ln>
                <a:noFill/>
              </a:ln>
              <a:effectLst/>
            </c:spPr>
            <c:extLst>
              <c:ext xmlns:c16="http://schemas.microsoft.com/office/drawing/2014/chart" uri="{C3380CC4-5D6E-409C-BE32-E72D297353CC}">
                <c16:uniqueId val="{00000003-5BD2-4F9F-8E51-8D513E91048B}"/>
              </c:ext>
            </c:extLst>
          </c:dPt>
          <c:dPt>
            <c:idx val="2"/>
            <c:invertIfNegative val="0"/>
            <c:bubble3D val="0"/>
            <c:spPr>
              <a:solidFill>
                <a:srgbClr val="F7A7CB"/>
              </a:solidFill>
              <a:ln>
                <a:noFill/>
              </a:ln>
              <a:effectLst/>
            </c:spPr>
            <c:extLst>
              <c:ext xmlns:c16="http://schemas.microsoft.com/office/drawing/2014/chart" uri="{C3380CC4-5D6E-409C-BE32-E72D297353CC}">
                <c16:uniqueId val="{00000005-5BD2-4F9F-8E51-8D513E91048B}"/>
              </c:ext>
            </c:extLst>
          </c:dPt>
          <c:dPt>
            <c:idx val="3"/>
            <c:invertIfNegative val="0"/>
            <c:bubble3D val="0"/>
            <c:spPr>
              <a:solidFill>
                <a:srgbClr val="B3E3D8"/>
              </a:solidFill>
              <a:ln>
                <a:noFill/>
              </a:ln>
              <a:effectLst/>
            </c:spPr>
            <c:extLst>
              <c:ext xmlns:c16="http://schemas.microsoft.com/office/drawing/2014/chart" uri="{C3380CC4-5D6E-409C-BE32-E72D297353CC}">
                <c16:uniqueId val="{00000007-5BD2-4F9F-8E51-8D513E91048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Sheet1!$B$2:$B$5</c:f>
              <c:numCache>
                <c:formatCode>0%</c:formatCode>
                <c:ptCount val="4"/>
                <c:pt idx="0">
                  <c:v>0.8669</c:v>
                </c:pt>
                <c:pt idx="1">
                  <c:v>0.92759999999999998</c:v>
                </c:pt>
                <c:pt idx="2">
                  <c:v>0.88600000000000001</c:v>
                </c:pt>
                <c:pt idx="3">
                  <c:v>0.80379999999999996</c:v>
                </c:pt>
              </c:numCache>
            </c:numRef>
          </c:val>
          <c:extLst>
            <c:ext xmlns:c16="http://schemas.microsoft.com/office/drawing/2014/chart" uri="{C3380CC4-5D6E-409C-BE32-E72D297353CC}">
              <c16:uniqueId val="{00000008-5BD2-4F9F-8E51-8D513E91048B}"/>
            </c:ext>
          </c:extLst>
        </c:ser>
        <c:ser>
          <c:idx val="1"/>
          <c:order val="1"/>
          <c:tx>
            <c:strRef>
              <c:f>Sheet1!$C$1</c:f>
              <c:strCache>
                <c:ptCount val="1"/>
                <c:pt idx="0">
                  <c:v>November '24</c:v>
                </c:pt>
              </c:strCache>
            </c:strRef>
          </c:tx>
          <c:spPr>
            <a:solidFill>
              <a:schemeClr val="accent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A-5BD2-4F9F-8E51-8D513E91048B}"/>
              </c:ext>
            </c:extLst>
          </c:dPt>
          <c:dPt>
            <c:idx val="1"/>
            <c:invertIfNegative val="0"/>
            <c:bubble3D val="0"/>
            <c:spPr>
              <a:solidFill>
                <a:srgbClr val="00BFF2"/>
              </a:solidFill>
              <a:ln>
                <a:noFill/>
              </a:ln>
              <a:effectLst/>
            </c:spPr>
            <c:extLst>
              <c:ext xmlns:c16="http://schemas.microsoft.com/office/drawing/2014/chart" uri="{C3380CC4-5D6E-409C-BE32-E72D297353CC}">
                <c16:uniqueId val="{0000000C-5BD2-4F9F-8E51-8D513E91048B}"/>
              </c:ext>
            </c:extLst>
          </c:dPt>
          <c:dPt>
            <c:idx val="2"/>
            <c:invertIfNegative val="0"/>
            <c:bubble3D val="0"/>
            <c:spPr>
              <a:solidFill>
                <a:srgbClr val="ED3C8D"/>
              </a:solidFill>
              <a:ln>
                <a:noFill/>
              </a:ln>
              <a:effectLst/>
            </c:spPr>
            <c:extLst>
              <c:ext xmlns:c16="http://schemas.microsoft.com/office/drawing/2014/chart" uri="{C3380CC4-5D6E-409C-BE32-E72D297353CC}">
                <c16:uniqueId val="{0000000E-5BD2-4F9F-8E51-8D513E91048B}"/>
              </c:ext>
            </c:extLst>
          </c:dPt>
          <c:dPt>
            <c:idx val="3"/>
            <c:invertIfNegative val="0"/>
            <c:bubble3D val="0"/>
            <c:spPr>
              <a:solidFill>
                <a:srgbClr val="4EBEA4"/>
              </a:solidFill>
              <a:ln>
                <a:noFill/>
              </a:ln>
              <a:effectLst/>
            </c:spPr>
            <c:extLst>
              <c:ext xmlns:c16="http://schemas.microsoft.com/office/drawing/2014/chart" uri="{C3380CC4-5D6E-409C-BE32-E72D297353CC}">
                <c16:uniqueId val="{00000010-5BD2-4F9F-8E51-8D513E91048B}"/>
              </c:ext>
            </c:extLst>
          </c:dPt>
          <c:dLbls>
            <c:spPr>
              <a:solidFill>
                <a:schemeClr val="bg1"/>
              </a:solidFill>
              <a:ln>
                <a:solidFill>
                  <a:srgbClr val="1B1464"/>
                </a:solid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Sheet1!$C$2:$C$5</c:f>
              <c:numCache>
                <c:formatCode>0%</c:formatCode>
                <c:ptCount val="4"/>
                <c:pt idx="0">
                  <c:v>0.91420000000000001</c:v>
                </c:pt>
                <c:pt idx="1">
                  <c:v>0.92649999999999999</c:v>
                </c:pt>
                <c:pt idx="2">
                  <c:v>0.92649999999999999</c:v>
                </c:pt>
                <c:pt idx="3">
                  <c:v>0.89670000000000005</c:v>
                </c:pt>
              </c:numCache>
            </c:numRef>
          </c:val>
          <c:extLst>
            <c:ext xmlns:c16="http://schemas.microsoft.com/office/drawing/2014/chart" uri="{C3380CC4-5D6E-409C-BE32-E72D297353CC}">
              <c16:uniqueId val="{00000011-5BD2-4F9F-8E51-8D513E91048B}"/>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270590432"/>
        <c:crosses val="autoZero"/>
        <c:auto val="1"/>
        <c:lblAlgn val="ctr"/>
        <c:lblOffset val="100"/>
        <c:noMultiLvlLbl val="0"/>
      </c:catAx>
      <c:valAx>
        <c:axId val="270590432"/>
        <c:scaling>
          <c:orientation val="minMax"/>
          <c:max val="1"/>
          <c:min val="0.5"/>
        </c:scaling>
        <c:delete val="1"/>
        <c:axPos val="l"/>
        <c:numFmt formatCode="0%" sourceLinked="1"/>
        <c:majorTickMark val="out"/>
        <c:minorTickMark val="none"/>
        <c:tickLblPos val="nextTo"/>
        <c:crossAx val="27059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'22</c:v>
                </c:pt>
              </c:strCache>
            </c:strRef>
          </c:tx>
          <c:spPr>
            <a:solidFill>
              <a:srgbClr val="DDDDDD"/>
            </a:solidFill>
            <a:ln>
              <a:noFill/>
            </a:ln>
            <a:effectLst/>
          </c:spPr>
          <c:invertIfNegative val="0"/>
          <c:dPt>
            <c:idx val="0"/>
            <c:invertIfNegative val="0"/>
            <c:bubble3D val="0"/>
            <c:spPr>
              <a:solidFill>
                <a:srgbClr val="DDDDDD"/>
              </a:solidFill>
              <a:ln>
                <a:noFill/>
              </a:ln>
              <a:effectLst/>
            </c:spPr>
            <c:extLst>
              <c:ext xmlns:c16="http://schemas.microsoft.com/office/drawing/2014/chart" uri="{C3380CC4-5D6E-409C-BE32-E72D297353CC}">
                <c16:uniqueId val="{00000001-3774-4DB4-8E69-9C4C445AC10C}"/>
              </c:ext>
            </c:extLst>
          </c:dPt>
          <c:dPt>
            <c:idx val="1"/>
            <c:invertIfNegative val="0"/>
            <c:bubble3D val="0"/>
            <c:spPr>
              <a:solidFill>
                <a:srgbClr val="DDDDDD"/>
              </a:solidFill>
              <a:ln>
                <a:noFill/>
              </a:ln>
              <a:effectLst/>
            </c:spPr>
            <c:extLst>
              <c:ext xmlns:c16="http://schemas.microsoft.com/office/drawing/2014/chart" uri="{C3380CC4-5D6E-409C-BE32-E72D297353CC}">
                <c16:uniqueId val="{00000003-3774-4DB4-8E69-9C4C445AC10C}"/>
              </c:ext>
            </c:extLst>
          </c:dPt>
          <c:dPt>
            <c:idx val="2"/>
            <c:invertIfNegative val="0"/>
            <c:bubble3D val="0"/>
            <c:spPr>
              <a:solidFill>
                <a:srgbClr val="DDDDDD"/>
              </a:solidFill>
              <a:ln>
                <a:noFill/>
              </a:ln>
              <a:effectLst/>
            </c:spPr>
            <c:extLst>
              <c:ext xmlns:c16="http://schemas.microsoft.com/office/drawing/2014/chart" uri="{C3380CC4-5D6E-409C-BE32-E72D297353CC}">
                <c16:uniqueId val="{00000005-3774-4DB4-8E69-9C4C445AC10C}"/>
              </c:ext>
            </c:extLst>
          </c:dPt>
          <c:dPt>
            <c:idx val="3"/>
            <c:invertIfNegative val="0"/>
            <c:bubble3D val="0"/>
            <c:spPr>
              <a:solidFill>
                <a:srgbClr val="DDDDDD"/>
              </a:solidFill>
              <a:ln>
                <a:noFill/>
              </a:ln>
              <a:effectLst/>
            </c:spPr>
            <c:extLst>
              <c:ext xmlns:c16="http://schemas.microsoft.com/office/drawing/2014/chart" uri="{C3380CC4-5D6E-409C-BE32-E72D297353CC}">
                <c16:uniqueId val="{00000007-3774-4DB4-8E69-9C4C445AC10C}"/>
              </c:ext>
            </c:extLst>
          </c:dPt>
          <c:dLbls>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Sheet1!$B$2:$B$5</c:f>
              <c:numCache>
                <c:formatCode>General</c:formatCode>
                <c:ptCount val="4"/>
              </c:numCache>
            </c:numRef>
          </c:val>
          <c:extLst>
            <c:ext xmlns:c16="http://schemas.microsoft.com/office/drawing/2014/chart" uri="{C3380CC4-5D6E-409C-BE32-E72D297353CC}">
              <c16:uniqueId val="{00000008-3774-4DB4-8E69-9C4C445AC10C}"/>
            </c:ext>
          </c:extLst>
        </c:ser>
        <c:ser>
          <c:idx val="1"/>
          <c:order val="1"/>
          <c:tx>
            <c:strRef>
              <c:f>Sheet1!$C$1</c:f>
              <c:strCache>
                <c:ptCount val="1"/>
                <c:pt idx="0">
                  <c:v>November '24</c:v>
                </c:pt>
              </c:strCache>
            </c:strRef>
          </c:tx>
          <c:spPr>
            <a:solidFill>
              <a:srgbClr val="7F7F7F"/>
            </a:solidFill>
            <a:ln>
              <a:noFill/>
            </a:ln>
            <a:effectLst/>
          </c:spPr>
          <c:invertIfNegative val="0"/>
          <c:cat>
            <c:strRef>
              <c:f>Sheet1!$A$2:$A$5</c:f>
              <c:strCache>
                <c:ptCount val="4"/>
                <c:pt idx="3">
                  <c:v>A50+</c:v>
                </c:pt>
              </c:strCache>
            </c:strRef>
          </c:cat>
          <c:val>
            <c:numRef>
              <c:f>Sheet1!$C$2:$C$5</c:f>
              <c:numCache>
                <c:formatCode>General</c:formatCode>
                <c:ptCount val="4"/>
              </c:numCache>
            </c:numRef>
          </c:val>
          <c:extLst>
            <c:ext xmlns:c16="http://schemas.microsoft.com/office/drawing/2014/chart" uri="{C3380CC4-5D6E-409C-BE32-E72D297353CC}">
              <c16:uniqueId val="{00000009-3774-4DB4-8E69-9C4C445AC10C}"/>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1"/>
        <c:axPos val="b"/>
        <c:numFmt formatCode="General" sourceLinked="1"/>
        <c:majorTickMark val="none"/>
        <c:minorTickMark val="none"/>
        <c:tickLblPos val="nextTo"/>
        <c:crossAx val="270590432"/>
        <c:crosses val="autoZero"/>
        <c:auto val="1"/>
        <c:lblAlgn val="ctr"/>
        <c:lblOffset val="100"/>
        <c:noMultiLvlLbl val="0"/>
      </c:catAx>
      <c:valAx>
        <c:axId val="270590432"/>
        <c:scaling>
          <c:orientation val="minMax"/>
        </c:scaling>
        <c:delete val="1"/>
        <c:axPos val="l"/>
        <c:numFmt formatCode="General" sourceLinked="1"/>
        <c:majorTickMark val="none"/>
        <c:minorTickMark val="none"/>
        <c:tickLblPos val="nextTo"/>
        <c:crossAx val="27059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Column2</c:v>
                </c:pt>
              </c:strCache>
            </c:strRef>
          </c:tx>
          <c:spPr>
            <a:ln w="28575" cap="rnd">
              <a:solidFill>
                <a:srgbClr val="ED3C8D"/>
              </a:solidFill>
              <a:round/>
            </a:ln>
            <a:effectLst/>
          </c:spPr>
          <c:marker>
            <c:symbol val="none"/>
          </c:marker>
          <c:cat>
            <c:numRef>
              <c:f>Sheet1!$A$2:$A$55</c:f>
              <c:numCache>
                <c:formatCode>m/d/yyyy</c:formatCode>
                <c:ptCount val="54"/>
                <c:pt idx="0">
                  <c:v>45326</c:v>
                </c:pt>
                <c:pt idx="1">
                  <c:v>45333</c:v>
                </c:pt>
                <c:pt idx="2">
                  <c:v>45340</c:v>
                </c:pt>
                <c:pt idx="3">
                  <c:v>45347</c:v>
                </c:pt>
                <c:pt idx="4">
                  <c:v>45354</c:v>
                </c:pt>
                <c:pt idx="5">
                  <c:v>45361</c:v>
                </c:pt>
                <c:pt idx="6">
                  <c:v>45368</c:v>
                </c:pt>
                <c:pt idx="7">
                  <c:v>45375</c:v>
                </c:pt>
                <c:pt idx="8">
                  <c:v>45382</c:v>
                </c:pt>
                <c:pt idx="9">
                  <c:v>45389</c:v>
                </c:pt>
                <c:pt idx="10">
                  <c:v>45396</c:v>
                </c:pt>
                <c:pt idx="11">
                  <c:v>45403</c:v>
                </c:pt>
                <c:pt idx="12">
                  <c:v>45410</c:v>
                </c:pt>
                <c:pt idx="13">
                  <c:v>45417</c:v>
                </c:pt>
                <c:pt idx="14">
                  <c:v>45424</c:v>
                </c:pt>
                <c:pt idx="15">
                  <c:v>45431</c:v>
                </c:pt>
                <c:pt idx="16">
                  <c:v>45438</c:v>
                </c:pt>
                <c:pt idx="17">
                  <c:v>45445</c:v>
                </c:pt>
                <c:pt idx="18">
                  <c:v>45452</c:v>
                </c:pt>
                <c:pt idx="19">
                  <c:v>45459</c:v>
                </c:pt>
                <c:pt idx="20">
                  <c:v>45466</c:v>
                </c:pt>
                <c:pt idx="21">
                  <c:v>45473</c:v>
                </c:pt>
                <c:pt idx="22">
                  <c:v>45480</c:v>
                </c:pt>
                <c:pt idx="23">
                  <c:v>45487</c:v>
                </c:pt>
                <c:pt idx="24">
                  <c:v>45494</c:v>
                </c:pt>
                <c:pt idx="25">
                  <c:v>45501</c:v>
                </c:pt>
                <c:pt idx="26">
                  <c:v>45508</c:v>
                </c:pt>
                <c:pt idx="27">
                  <c:v>45515</c:v>
                </c:pt>
                <c:pt idx="28">
                  <c:v>45522</c:v>
                </c:pt>
                <c:pt idx="29">
                  <c:v>45529</c:v>
                </c:pt>
                <c:pt idx="30">
                  <c:v>45536</c:v>
                </c:pt>
                <c:pt idx="31">
                  <c:v>45543</c:v>
                </c:pt>
                <c:pt idx="32">
                  <c:v>45550</c:v>
                </c:pt>
                <c:pt idx="33">
                  <c:v>45557</c:v>
                </c:pt>
                <c:pt idx="34">
                  <c:v>45564</c:v>
                </c:pt>
                <c:pt idx="35">
                  <c:v>45571</c:v>
                </c:pt>
                <c:pt idx="36">
                  <c:v>45578</c:v>
                </c:pt>
                <c:pt idx="37">
                  <c:v>45585</c:v>
                </c:pt>
                <c:pt idx="38">
                  <c:v>45592</c:v>
                </c:pt>
                <c:pt idx="39">
                  <c:v>45599</c:v>
                </c:pt>
                <c:pt idx="40">
                  <c:v>45606</c:v>
                </c:pt>
                <c:pt idx="41">
                  <c:v>45613</c:v>
                </c:pt>
                <c:pt idx="42">
                  <c:v>45620</c:v>
                </c:pt>
                <c:pt idx="43">
                  <c:v>45627</c:v>
                </c:pt>
                <c:pt idx="44">
                  <c:v>45634</c:v>
                </c:pt>
                <c:pt idx="45">
                  <c:v>45641</c:v>
                </c:pt>
                <c:pt idx="46">
                  <c:v>45648</c:v>
                </c:pt>
                <c:pt idx="47">
                  <c:v>45655</c:v>
                </c:pt>
                <c:pt idx="48">
                  <c:v>45662</c:v>
                </c:pt>
                <c:pt idx="49">
                  <c:v>45669</c:v>
                </c:pt>
                <c:pt idx="50">
                  <c:v>45676</c:v>
                </c:pt>
                <c:pt idx="51">
                  <c:v>45683</c:v>
                </c:pt>
                <c:pt idx="52">
                  <c:v>45690</c:v>
                </c:pt>
                <c:pt idx="53">
                  <c:v>45697</c:v>
                </c:pt>
              </c:numCache>
            </c:numRef>
          </c:cat>
          <c:val>
            <c:numRef>
              <c:f>Sheet1!$B$2:$B$55</c:f>
              <c:numCache>
                <c:formatCode>General</c:formatCode>
                <c:ptCount val="54"/>
                <c:pt idx="0">
                  <c:v>8</c:v>
                </c:pt>
                <c:pt idx="1">
                  <c:v>8</c:v>
                </c:pt>
                <c:pt idx="2">
                  <c:v>9</c:v>
                </c:pt>
                <c:pt idx="3">
                  <c:v>8</c:v>
                </c:pt>
                <c:pt idx="4">
                  <c:v>9</c:v>
                </c:pt>
                <c:pt idx="5">
                  <c:v>15</c:v>
                </c:pt>
                <c:pt idx="6">
                  <c:v>13</c:v>
                </c:pt>
                <c:pt idx="7">
                  <c:v>15</c:v>
                </c:pt>
                <c:pt idx="8">
                  <c:v>11</c:v>
                </c:pt>
                <c:pt idx="9">
                  <c:v>10</c:v>
                </c:pt>
                <c:pt idx="10">
                  <c:v>10</c:v>
                </c:pt>
                <c:pt idx="11">
                  <c:v>10</c:v>
                </c:pt>
                <c:pt idx="12">
                  <c:v>10</c:v>
                </c:pt>
                <c:pt idx="13">
                  <c:v>11</c:v>
                </c:pt>
                <c:pt idx="14">
                  <c:v>11</c:v>
                </c:pt>
                <c:pt idx="15">
                  <c:v>14</c:v>
                </c:pt>
                <c:pt idx="16">
                  <c:v>15</c:v>
                </c:pt>
                <c:pt idx="17">
                  <c:v>14</c:v>
                </c:pt>
                <c:pt idx="18">
                  <c:v>15</c:v>
                </c:pt>
                <c:pt idx="19">
                  <c:v>14</c:v>
                </c:pt>
                <c:pt idx="20">
                  <c:v>15</c:v>
                </c:pt>
                <c:pt idx="21">
                  <c:v>15</c:v>
                </c:pt>
                <c:pt idx="22">
                  <c:v>13</c:v>
                </c:pt>
                <c:pt idx="23">
                  <c:v>12</c:v>
                </c:pt>
                <c:pt idx="24">
                  <c:v>12</c:v>
                </c:pt>
                <c:pt idx="25">
                  <c:v>12</c:v>
                </c:pt>
                <c:pt idx="26">
                  <c:v>11</c:v>
                </c:pt>
                <c:pt idx="27">
                  <c:v>12</c:v>
                </c:pt>
                <c:pt idx="28">
                  <c:v>12</c:v>
                </c:pt>
                <c:pt idx="29">
                  <c:v>17</c:v>
                </c:pt>
                <c:pt idx="30">
                  <c:v>12</c:v>
                </c:pt>
                <c:pt idx="31">
                  <c:v>11</c:v>
                </c:pt>
                <c:pt idx="32">
                  <c:v>11</c:v>
                </c:pt>
                <c:pt idx="33">
                  <c:v>10</c:v>
                </c:pt>
                <c:pt idx="34">
                  <c:v>10</c:v>
                </c:pt>
                <c:pt idx="35">
                  <c:v>10</c:v>
                </c:pt>
                <c:pt idx="36">
                  <c:v>9</c:v>
                </c:pt>
                <c:pt idx="37">
                  <c:v>9</c:v>
                </c:pt>
                <c:pt idx="38">
                  <c:v>8</c:v>
                </c:pt>
                <c:pt idx="39">
                  <c:v>7</c:v>
                </c:pt>
                <c:pt idx="40">
                  <c:v>8</c:v>
                </c:pt>
                <c:pt idx="41">
                  <c:v>8</c:v>
                </c:pt>
                <c:pt idx="42">
                  <c:v>6</c:v>
                </c:pt>
                <c:pt idx="43">
                  <c:v>8</c:v>
                </c:pt>
                <c:pt idx="44">
                  <c:v>10</c:v>
                </c:pt>
                <c:pt idx="45">
                  <c:v>11</c:v>
                </c:pt>
                <c:pt idx="46">
                  <c:v>8</c:v>
                </c:pt>
                <c:pt idx="47">
                  <c:v>8</c:v>
                </c:pt>
                <c:pt idx="48">
                  <c:v>9</c:v>
                </c:pt>
                <c:pt idx="49">
                  <c:v>8</c:v>
                </c:pt>
                <c:pt idx="50">
                  <c:v>8</c:v>
                </c:pt>
                <c:pt idx="51">
                  <c:v>10</c:v>
                </c:pt>
                <c:pt idx="52">
                  <c:v>10</c:v>
                </c:pt>
                <c:pt idx="53">
                  <c:v>100</c:v>
                </c:pt>
              </c:numCache>
            </c:numRef>
          </c:val>
          <c:smooth val="0"/>
          <c:extLst>
            <c:ext xmlns:c16="http://schemas.microsoft.com/office/drawing/2014/chart" uri="{C3380CC4-5D6E-409C-BE32-E72D297353CC}">
              <c16:uniqueId val="{00000000-FC03-4A16-B9E5-630F78AA5FB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28"/>
        <c:majorTimeUnit val="day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Agency Professionals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Unknowingly appearing on 'Made for Advertising' (MFA) websites</c:v>
                </c:pt>
                <c:pt idx="1">
                  <c:v>Targeted/tracked ads running alongside children's content</c:v>
                </c:pt>
                <c:pt idx="2">
                  <c:v>Unknowingly appearing on websites that deliberately serve disinformation / misinformation</c:v>
                </c:pt>
                <c:pt idx="3">
                  <c:v>Unknowingly appearing on websites with objectionable, offensive content</c:v>
                </c:pt>
                <c:pt idx="4">
                  <c:v>Lack of transparency on campaign details and placements</c:v>
                </c:pt>
                <c:pt idx="5">
                  <c:v>Click fraud (bots, click farms, etc. that generate fake clicks on an ad or website)</c:v>
                </c:pt>
              </c:strCache>
            </c:strRef>
          </c:cat>
          <c:val>
            <c:numRef>
              <c:f>Sheet1!$B$2:$B$7</c:f>
              <c:numCache>
                <c:formatCode>0%</c:formatCode>
                <c:ptCount val="6"/>
                <c:pt idx="0">
                  <c:v>0.09</c:v>
                </c:pt>
                <c:pt idx="1">
                  <c:v>0.09</c:v>
                </c:pt>
                <c:pt idx="2">
                  <c:v>0.27</c:v>
                </c:pt>
                <c:pt idx="3">
                  <c:v>0.45</c:v>
                </c:pt>
                <c:pt idx="4">
                  <c:v>0.55000000000000004</c:v>
                </c:pt>
                <c:pt idx="5">
                  <c:v>0.64</c:v>
                </c:pt>
              </c:numCache>
            </c:numRef>
          </c:val>
          <c:extLst>
            <c:ext xmlns:c16="http://schemas.microsoft.com/office/drawing/2014/chart" uri="{C3380CC4-5D6E-409C-BE32-E72D297353CC}">
              <c16:uniqueId val="{00000000-CF24-43DF-BDB1-43C9851D3399}"/>
            </c:ext>
          </c:extLst>
        </c:ser>
        <c:ser>
          <c:idx val="1"/>
          <c:order val="1"/>
          <c:tx>
            <c:strRef>
              <c:f>Sheet1!$C$1</c:f>
              <c:strCache>
                <c:ptCount val="1"/>
                <c:pt idx="0">
                  <c:v>Brand Marketers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Unknowingly appearing on 'Made for Advertising' (MFA) websites</c:v>
                </c:pt>
                <c:pt idx="1">
                  <c:v>Targeted/tracked ads running alongside children's content</c:v>
                </c:pt>
                <c:pt idx="2">
                  <c:v>Unknowingly appearing on websites that deliberately serve disinformation / misinformation</c:v>
                </c:pt>
                <c:pt idx="3">
                  <c:v>Unknowingly appearing on websites with objectionable, offensive content</c:v>
                </c:pt>
                <c:pt idx="4">
                  <c:v>Lack of transparency on campaign details and placements</c:v>
                </c:pt>
                <c:pt idx="5">
                  <c:v>Click fraud (bots, click farms, etc. that generate fake clicks on an ad or website)</c:v>
                </c:pt>
              </c:strCache>
            </c:strRef>
          </c:cat>
          <c:val>
            <c:numRef>
              <c:f>Sheet1!$C$2:$C$7</c:f>
              <c:numCache>
                <c:formatCode>0%</c:formatCode>
                <c:ptCount val="6"/>
                <c:pt idx="0">
                  <c:v>0.18</c:v>
                </c:pt>
                <c:pt idx="1">
                  <c:v>0.11</c:v>
                </c:pt>
                <c:pt idx="2">
                  <c:v>0.32</c:v>
                </c:pt>
                <c:pt idx="3">
                  <c:v>0.43</c:v>
                </c:pt>
                <c:pt idx="4">
                  <c:v>0.43</c:v>
                </c:pt>
                <c:pt idx="5">
                  <c:v>0.64</c:v>
                </c:pt>
              </c:numCache>
            </c:numRef>
          </c:val>
          <c:extLst>
            <c:ext xmlns:c16="http://schemas.microsoft.com/office/drawing/2014/chart" uri="{C3380CC4-5D6E-409C-BE32-E72D297353CC}">
              <c16:uniqueId val="{00000001-CF24-43DF-BDB1-43C9851D3399}"/>
            </c:ext>
          </c:extLst>
        </c:ser>
        <c:dLbls>
          <c:showLegendKey val="0"/>
          <c:showVal val="0"/>
          <c:showCatName val="0"/>
          <c:showSerName val="0"/>
          <c:showPercent val="0"/>
          <c:showBubbleSize val="0"/>
        </c:dLbls>
        <c:gapWidth val="155"/>
        <c:axId val="1480770640"/>
        <c:axId val="1480762480"/>
      </c:barChart>
      <c:catAx>
        <c:axId val="1480770640"/>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1480762480"/>
        <c:crosses val="autoZero"/>
        <c:auto val="1"/>
        <c:lblAlgn val="ctr"/>
        <c:lblOffset val="100"/>
        <c:noMultiLvlLbl val="0"/>
      </c:catAx>
      <c:valAx>
        <c:axId val="1480762480"/>
        <c:scaling>
          <c:orientation val="minMax"/>
        </c:scaling>
        <c:delete val="1"/>
        <c:axPos val="b"/>
        <c:numFmt formatCode="0%" sourceLinked="1"/>
        <c:majorTickMark val="none"/>
        <c:minorTickMark val="none"/>
        <c:tickLblPos val="nextTo"/>
        <c:crossAx val="1480770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2022</c:v>
                </c:pt>
                <c:pt idx="2">
                  <c:v>2024</c:v>
                </c:pt>
                <c:pt idx="3">
                  <c:v>2026</c:v>
                </c:pt>
                <c:pt idx="4">
                  <c:v>2028</c:v>
                </c:pt>
              </c:strCache>
            </c:strRef>
          </c:cat>
          <c:val>
            <c:numRef>
              <c:f>Sheet1!$B$2:$B$6</c:f>
              <c:numCache>
                <c:formatCode>_(* #,##0.0_);_(* \(#,##0.0\);_(* "-"??_);_(@_)</c:formatCode>
                <c:ptCount val="5"/>
                <c:pt idx="0">
                  <c:v>133.14359926</c:v>
                </c:pt>
                <c:pt idx="1">
                  <c:v>146.03736956999998</c:v>
                </c:pt>
                <c:pt idx="2">
                  <c:v>158.98987825999998</c:v>
                </c:pt>
                <c:pt idx="3">
                  <c:v>170.45761350000001</c:v>
                </c:pt>
                <c:pt idx="4">
                  <c:v>180.90930352000001</c:v>
                </c:pt>
              </c:numCache>
            </c:numRef>
          </c:val>
          <c:extLst>
            <c:ext xmlns:c16="http://schemas.microsoft.com/office/drawing/2014/chart" uri="{C3380CC4-5D6E-409C-BE32-E72D297353CC}">
              <c16:uniqueId val="{00000000-9F3E-4608-B794-6CD1B3AB569F}"/>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scaling>
        <c:delete val="1"/>
        <c:axPos val="l"/>
        <c:numFmt formatCode="_(* #,##0.0_);_(* \(#,##0.0\);_(* &quot;-&quot;??_);_(@_)"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CA37C-6203-4DAD-BD40-986EEA030160}"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9A9E2-516B-4F44-A5F4-DD24ABA05374}" type="slidenum">
              <a:rPr lang="en-US" smtClean="0"/>
              <a:t>‹#›</a:t>
            </a:fld>
            <a:endParaRPr lang="en-US"/>
          </a:p>
        </p:txBody>
      </p:sp>
    </p:spTree>
    <p:extLst>
      <p:ext uri="{BB962C8B-B14F-4D97-AF65-F5344CB8AC3E}">
        <p14:creationId xmlns:p14="http://schemas.microsoft.com/office/powerpoint/2010/main" val="202971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sz="1100"/>
          </a:p>
        </p:txBody>
      </p:sp>
      <p:sp>
        <p:nvSpPr>
          <p:cNvPr id="4" name="Slide Number Placeholder 3"/>
          <p:cNvSpPr>
            <a:spLocks noGrp="1"/>
          </p:cNvSpPr>
          <p:nvPr>
            <p:ph type="sldNum" sz="quarter" idx="5"/>
          </p:nvPr>
        </p:nvSpPr>
        <p:spPr/>
        <p:txBody>
          <a:bodyPr/>
          <a:lstStyle/>
          <a:p>
            <a:pPr marL="0" marR="0" lvl="0" indent="0" algn="r" defTabSz="1194674" rtl="0" eaLnBrk="1" fontAlgn="auto" latinLnBrk="0" hangingPunct="1">
              <a:lnSpc>
                <a:spcPct val="100000"/>
              </a:lnSpc>
              <a:spcBef>
                <a:spcPts val="0"/>
              </a:spcBef>
              <a:spcAft>
                <a:spcPts val="0"/>
              </a:spcAft>
              <a:buClrTx/>
              <a:buSzTx/>
              <a:buFontTx/>
              <a:buNone/>
              <a:tabLst/>
              <a:defRPr/>
            </a:pPr>
            <a:fld id="{03E44481-CC7E-F441-937B-54816390382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11946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38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79A9E2-516B-4F44-A5F4-DD24ABA05374}" type="slidenum">
              <a:rPr lang="en-US" smtClean="0"/>
              <a:t>2</a:t>
            </a:fld>
            <a:endParaRPr lang="en-US"/>
          </a:p>
        </p:txBody>
      </p:sp>
    </p:spTree>
    <p:extLst>
      <p:ext uri="{BB962C8B-B14F-4D97-AF65-F5344CB8AC3E}">
        <p14:creationId xmlns:p14="http://schemas.microsoft.com/office/powerpoint/2010/main" val="175512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922BF-59A9-4464-8D80-4C91A9E418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47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51F2E-71F0-7CA4-9AC7-3F56EEBE4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E9D62-3100-55EF-C73A-3A72F99B8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92848-810E-5800-868F-26044E354D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70B37A-EDFD-D7DD-44C0-55D83268F6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37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290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90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225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E4FF7-A5DC-43DC-3302-3D052F9ED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79B58-779B-8894-F69E-40C09ECCF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003FA-CB57-308E-B1AF-6E03D21925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2407A5-492A-7700-AFD9-86A3032F1C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95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F5F49-AA58-EFCA-50FB-53061D315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F4FDF-E260-0A11-DEED-42E79D5C1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1341F-2C36-57CC-C285-DD83386FED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58B77A-2861-9BC5-C455-151AF51EAB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922BF-59A9-4464-8D80-4C91A9E418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148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9117F-818A-4945-8907-371BCDFE5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867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30831-00E9-7B5C-2E7D-7B52E2790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285D4-6538-931C-2E77-D06675013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B9707-7B61-6F50-89E7-6CF39B051B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711CC4-3958-FFCA-E365-AD507F69BE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922BF-59A9-4464-8D80-4C91A9E418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7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59C-AE60-461D-8811-5E4C3153E8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C7BF6-3B29-4719-9BA1-930DB933D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859D3-171D-421F-83CE-4BBCF99EDA2C}"/>
              </a:ext>
            </a:extLst>
          </p:cNvPr>
          <p:cNvSpPr>
            <a:spLocks noGrp="1"/>
          </p:cNvSpPr>
          <p:nvPr>
            <p:ph type="dt" sz="half" idx="10"/>
          </p:nvPr>
        </p:nvSpPr>
        <p:spPr/>
        <p:txBody>
          <a:bodyPr/>
          <a:lstStyle/>
          <a:p>
            <a:fld id="{766511BC-F834-417A-AFA8-8C825A696C41}" type="datetimeFigureOut">
              <a:rPr lang="en-US" smtClean="0"/>
              <a:t>3/18/2025</a:t>
            </a:fld>
            <a:endParaRPr lang="en-US"/>
          </a:p>
        </p:txBody>
      </p:sp>
      <p:sp>
        <p:nvSpPr>
          <p:cNvPr id="5" name="Footer Placeholder 4">
            <a:extLst>
              <a:ext uri="{FF2B5EF4-FFF2-40B4-BE49-F238E27FC236}">
                <a16:creationId xmlns:a16="http://schemas.microsoft.com/office/drawing/2014/main" id="{B96946F0-2D25-4064-8A42-9A817595C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C5EF-A2BA-4DB0-A6ED-A972EB6BF494}"/>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65746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2532-8303-456B-82CC-84D53CFE6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0B2C7-AD07-458B-8B9A-72E255DB2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F5FF-0B1F-4297-85CE-248EBB698EE7}"/>
              </a:ext>
            </a:extLst>
          </p:cNvPr>
          <p:cNvSpPr>
            <a:spLocks noGrp="1"/>
          </p:cNvSpPr>
          <p:nvPr>
            <p:ph type="dt" sz="half" idx="10"/>
          </p:nvPr>
        </p:nvSpPr>
        <p:spPr/>
        <p:txBody>
          <a:bodyPr/>
          <a:lstStyle/>
          <a:p>
            <a:fld id="{766511BC-F834-417A-AFA8-8C825A696C41}" type="datetimeFigureOut">
              <a:rPr lang="en-US" smtClean="0"/>
              <a:t>3/18/2025</a:t>
            </a:fld>
            <a:endParaRPr lang="en-US"/>
          </a:p>
        </p:txBody>
      </p:sp>
      <p:sp>
        <p:nvSpPr>
          <p:cNvPr id="5" name="Footer Placeholder 4">
            <a:extLst>
              <a:ext uri="{FF2B5EF4-FFF2-40B4-BE49-F238E27FC236}">
                <a16:creationId xmlns:a16="http://schemas.microsoft.com/office/drawing/2014/main" id="{B4CF09FC-029E-4361-9748-C5715BB6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29A3D-E500-4210-ABE5-AFDB888635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40909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46B52-D2A6-4240-AD1F-7480237E7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A2DF-6F5D-4013-A50F-432D477F5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0D0F7-BFFE-418F-B666-4B2B0CCA2697}"/>
              </a:ext>
            </a:extLst>
          </p:cNvPr>
          <p:cNvSpPr>
            <a:spLocks noGrp="1"/>
          </p:cNvSpPr>
          <p:nvPr>
            <p:ph type="dt" sz="half" idx="10"/>
          </p:nvPr>
        </p:nvSpPr>
        <p:spPr/>
        <p:txBody>
          <a:bodyPr/>
          <a:lstStyle/>
          <a:p>
            <a:fld id="{766511BC-F834-417A-AFA8-8C825A696C41}" type="datetimeFigureOut">
              <a:rPr lang="en-US" smtClean="0"/>
              <a:t>3/18/2025</a:t>
            </a:fld>
            <a:endParaRPr lang="en-US"/>
          </a:p>
        </p:txBody>
      </p:sp>
      <p:sp>
        <p:nvSpPr>
          <p:cNvPr id="5" name="Footer Placeholder 4">
            <a:extLst>
              <a:ext uri="{FF2B5EF4-FFF2-40B4-BE49-F238E27FC236}">
                <a16:creationId xmlns:a16="http://schemas.microsoft.com/office/drawing/2014/main" id="{D5BACDD9-AAC7-4ACB-8850-03FEDE955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F62B3-CA98-42E8-B6E0-4EB3D23BCE3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8507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3/18/2025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582097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3/18/2025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85648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3/18/2025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09819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3/18/2025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99933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3/18/2025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45553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3/18/2025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06027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3/18/2025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49416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3/18/2025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564628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78EF-6415-42CA-9416-88761FDE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FD409-CAE2-4E6B-B3CE-654B62B43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15737-BE0D-42CD-BEF4-650A80D2DEEF}"/>
              </a:ext>
            </a:extLst>
          </p:cNvPr>
          <p:cNvSpPr>
            <a:spLocks noGrp="1"/>
          </p:cNvSpPr>
          <p:nvPr>
            <p:ph type="dt" sz="half" idx="10"/>
          </p:nvPr>
        </p:nvSpPr>
        <p:spPr/>
        <p:txBody>
          <a:bodyPr/>
          <a:lstStyle/>
          <a:p>
            <a:fld id="{766511BC-F834-417A-AFA8-8C825A696C41}" type="datetimeFigureOut">
              <a:rPr lang="en-US" smtClean="0"/>
              <a:t>3/18/2025</a:t>
            </a:fld>
            <a:endParaRPr lang="en-US"/>
          </a:p>
        </p:txBody>
      </p:sp>
      <p:sp>
        <p:nvSpPr>
          <p:cNvPr id="5" name="Footer Placeholder 4">
            <a:extLst>
              <a:ext uri="{FF2B5EF4-FFF2-40B4-BE49-F238E27FC236}">
                <a16:creationId xmlns:a16="http://schemas.microsoft.com/office/drawing/2014/main" id="{CCE6BE45-3D39-41B9-8D60-DCDFE915C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EFF5-6AF8-4F7B-B690-575CBDDB865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55072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3/18/2025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965034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3/18/2025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79998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3/18/2025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15757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983-F4E0-4313-AEC9-53002BBE6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0B2FBE-F83E-4D35-AF63-92DDB301B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58D2-59C5-45F4-8615-8781D86F7E37}"/>
              </a:ext>
            </a:extLst>
          </p:cNvPr>
          <p:cNvSpPr>
            <a:spLocks noGrp="1"/>
          </p:cNvSpPr>
          <p:nvPr>
            <p:ph type="dt" sz="half" idx="10"/>
          </p:nvPr>
        </p:nvSpPr>
        <p:spPr/>
        <p:txBody>
          <a:bodyPr/>
          <a:lstStyle/>
          <a:p>
            <a:fld id="{766511BC-F834-417A-AFA8-8C825A696C41}" type="datetimeFigureOut">
              <a:rPr lang="en-US" smtClean="0"/>
              <a:t>3/18/2025</a:t>
            </a:fld>
            <a:endParaRPr lang="en-US"/>
          </a:p>
        </p:txBody>
      </p:sp>
      <p:sp>
        <p:nvSpPr>
          <p:cNvPr id="5" name="Footer Placeholder 4">
            <a:extLst>
              <a:ext uri="{FF2B5EF4-FFF2-40B4-BE49-F238E27FC236}">
                <a16:creationId xmlns:a16="http://schemas.microsoft.com/office/drawing/2014/main" id="{9C1133E2-F431-41E7-A2DC-25026DDC7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B64C6-B3D7-4B60-9DA7-FBEEDB916A8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02481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1F2-9A0E-4372-BD7C-C57B80D28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B8825-B325-4AE6-92CC-4356E2088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19600-7103-4B7A-A434-A1B341B658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F0B99-F0DD-4E79-9424-55F777EAD4D4}"/>
              </a:ext>
            </a:extLst>
          </p:cNvPr>
          <p:cNvSpPr>
            <a:spLocks noGrp="1"/>
          </p:cNvSpPr>
          <p:nvPr>
            <p:ph type="dt" sz="half" idx="10"/>
          </p:nvPr>
        </p:nvSpPr>
        <p:spPr/>
        <p:txBody>
          <a:bodyPr/>
          <a:lstStyle/>
          <a:p>
            <a:fld id="{766511BC-F834-417A-AFA8-8C825A696C41}" type="datetimeFigureOut">
              <a:rPr lang="en-US" smtClean="0"/>
              <a:t>3/18/2025</a:t>
            </a:fld>
            <a:endParaRPr lang="en-US"/>
          </a:p>
        </p:txBody>
      </p:sp>
      <p:sp>
        <p:nvSpPr>
          <p:cNvPr id="6" name="Footer Placeholder 5">
            <a:extLst>
              <a:ext uri="{FF2B5EF4-FFF2-40B4-BE49-F238E27FC236}">
                <a16:creationId xmlns:a16="http://schemas.microsoft.com/office/drawing/2014/main" id="{13BECC44-19BA-4FEA-A38F-DAFC566B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CD2E6-A57A-4819-BFCE-21E027FDE58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87715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2D6-7B10-4CCF-96E4-3F2F5A76B3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C73CE-7906-4959-AB4C-6FBDC4F6A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71B28-C285-4485-87F0-AEF40FCF1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33933-8AF4-4258-A90D-0A0D72E73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82A2D-BD5A-4AFA-A982-5C0B00A62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53CC9-5F5E-474C-91F2-BE690C1B242F}"/>
              </a:ext>
            </a:extLst>
          </p:cNvPr>
          <p:cNvSpPr>
            <a:spLocks noGrp="1"/>
          </p:cNvSpPr>
          <p:nvPr>
            <p:ph type="dt" sz="half" idx="10"/>
          </p:nvPr>
        </p:nvSpPr>
        <p:spPr/>
        <p:txBody>
          <a:bodyPr/>
          <a:lstStyle/>
          <a:p>
            <a:fld id="{766511BC-F834-417A-AFA8-8C825A696C41}" type="datetimeFigureOut">
              <a:rPr lang="en-US" smtClean="0"/>
              <a:t>3/18/2025</a:t>
            </a:fld>
            <a:endParaRPr lang="en-US"/>
          </a:p>
        </p:txBody>
      </p:sp>
      <p:sp>
        <p:nvSpPr>
          <p:cNvPr id="8" name="Footer Placeholder 7">
            <a:extLst>
              <a:ext uri="{FF2B5EF4-FFF2-40B4-BE49-F238E27FC236}">
                <a16:creationId xmlns:a16="http://schemas.microsoft.com/office/drawing/2014/main" id="{74E8E4B5-80E9-4583-93D7-722803F51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F92B-119C-49D1-A192-DC1C88BAE6BA}"/>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20871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62E1-2F63-4688-B74E-C00A4A54D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1B16C4-BF71-499F-A9E0-F45665040282}"/>
              </a:ext>
            </a:extLst>
          </p:cNvPr>
          <p:cNvSpPr>
            <a:spLocks noGrp="1"/>
          </p:cNvSpPr>
          <p:nvPr>
            <p:ph type="dt" sz="half" idx="10"/>
          </p:nvPr>
        </p:nvSpPr>
        <p:spPr/>
        <p:txBody>
          <a:bodyPr/>
          <a:lstStyle/>
          <a:p>
            <a:fld id="{766511BC-F834-417A-AFA8-8C825A696C41}" type="datetimeFigureOut">
              <a:rPr lang="en-US" smtClean="0"/>
              <a:t>3/18/2025</a:t>
            </a:fld>
            <a:endParaRPr lang="en-US"/>
          </a:p>
        </p:txBody>
      </p:sp>
      <p:sp>
        <p:nvSpPr>
          <p:cNvPr id="4" name="Footer Placeholder 3">
            <a:extLst>
              <a:ext uri="{FF2B5EF4-FFF2-40B4-BE49-F238E27FC236}">
                <a16:creationId xmlns:a16="http://schemas.microsoft.com/office/drawing/2014/main" id="{AB5950A5-BA76-4796-A9F8-27CB1D271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6271F-BCCD-4FDA-89C3-2AC1014A88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40199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CE4EB-60FB-47BB-A13D-B1155705F9D8}"/>
              </a:ext>
            </a:extLst>
          </p:cNvPr>
          <p:cNvSpPr>
            <a:spLocks noGrp="1"/>
          </p:cNvSpPr>
          <p:nvPr>
            <p:ph type="dt" sz="half" idx="10"/>
          </p:nvPr>
        </p:nvSpPr>
        <p:spPr/>
        <p:txBody>
          <a:bodyPr/>
          <a:lstStyle/>
          <a:p>
            <a:fld id="{766511BC-F834-417A-AFA8-8C825A696C41}" type="datetimeFigureOut">
              <a:rPr lang="en-US" smtClean="0"/>
              <a:t>3/18/2025</a:t>
            </a:fld>
            <a:endParaRPr lang="en-US"/>
          </a:p>
        </p:txBody>
      </p:sp>
      <p:sp>
        <p:nvSpPr>
          <p:cNvPr id="3" name="Footer Placeholder 2">
            <a:extLst>
              <a:ext uri="{FF2B5EF4-FFF2-40B4-BE49-F238E27FC236}">
                <a16:creationId xmlns:a16="http://schemas.microsoft.com/office/drawing/2014/main" id="{6BECB9FE-594A-4CC5-A04D-D5939EC55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855B4-5524-4540-9CC7-F21109E37848}"/>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8467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403-F5FB-4FA9-8D49-C407FF23D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2AB56-164B-41EB-AB4D-5814E3148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7BB-69C0-4437-BC56-A14C577DB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4F966-1838-4E0C-9750-5DFC8BD4169B}"/>
              </a:ext>
            </a:extLst>
          </p:cNvPr>
          <p:cNvSpPr>
            <a:spLocks noGrp="1"/>
          </p:cNvSpPr>
          <p:nvPr>
            <p:ph type="dt" sz="half" idx="10"/>
          </p:nvPr>
        </p:nvSpPr>
        <p:spPr/>
        <p:txBody>
          <a:bodyPr/>
          <a:lstStyle/>
          <a:p>
            <a:fld id="{766511BC-F834-417A-AFA8-8C825A696C41}" type="datetimeFigureOut">
              <a:rPr lang="en-US" smtClean="0"/>
              <a:t>3/18/2025</a:t>
            </a:fld>
            <a:endParaRPr lang="en-US"/>
          </a:p>
        </p:txBody>
      </p:sp>
      <p:sp>
        <p:nvSpPr>
          <p:cNvPr id="6" name="Footer Placeholder 5">
            <a:extLst>
              <a:ext uri="{FF2B5EF4-FFF2-40B4-BE49-F238E27FC236}">
                <a16:creationId xmlns:a16="http://schemas.microsoft.com/office/drawing/2014/main" id="{FF6734D7-D843-4C76-9A15-0FE4152CE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F429F-0ABC-42B1-8FC1-E0D59575B8D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64852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7AFF-A6A6-482D-90CE-E8B20FE17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3C451-C617-4FEC-A1EB-BD2262517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B2B36-BFBA-47A2-920F-DAD250CAC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898E9-0101-4108-BA45-ECAFDD7A7272}"/>
              </a:ext>
            </a:extLst>
          </p:cNvPr>
          <p:cNvSpPr>
            <a:spLocks noGrp="1"/>
          </p:cNvSpPr>
          <p:nvPr>
            <p:ph type="dt" sz="half" idx="10"/>
          </p:nvPr>
        </p:nvSpPr>
        <p:spPr/>
        <p:txBody>
          <a:bodyPr/>
          <a:lstStyle/>
          <a:p>
            <a:fld id="{766511BC-F834-417A-AFA8-8C825A696C41}" type="datetimeFigureOut">
              <a:rPr lang="en-US" smtClean="0"/>
              <a:t>3/18/2025</a:t>
            </a:fld>
            <a:endParaRPr lang="en-US"/>
          </a:p>
        </p:txBody>
      </p:sp>
      <p:sp>
        <p:nvSpPr>
          <p:cNvPr id="6" name="Footer Placeholder 5">
            <a:extLst>
              <a:ext uri="{FF2B5EF4-FFF2-40B4-BE49-F238E27FC236}">
                <a16:creationId xmlns:a16="http://schemas.microsoft.com/office/drawing/2014/main" id="{667F0477-29FE-4E42-9B7A-069E62AF6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72B04-6F8C-44A6-91CF-E9E461E1F07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28881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C53CF-8FD6-4E07-8532-53BCE1E00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A89F3-AC18-4106-A985-6BDE10A9F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B351A-3434-4149-BA37-9CE96A4E5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11BC-F834-417A-AFA8-8C825A696C41}" type="datetimeFigureOut">
              <a:rPr lang="en-US" smtClean="0"/>
              <a:t>3/18/2025</a:t>
            </a:fld>
            <a:endParaRPr lang="en-US"/>
          </a:p>
        </p:txBody>
      </p:sp>
      <p:sp>
        <p:nvSpPr>
          <p:cNvPr id="5" name="Footer Placeholder 4">
            <a:extLst>
              <a:ext uri="{FF2B5EF4-FFF2-40B4-BE49-F238E27FC236}">
                <a16:creationId xmlns:a16="http://schemas.microsoft.com/office/drawing/2014/main" id="{B99A1CAC-750E-4E20-BFE3-511DE4899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0810B-18EB-42B8-B645-D792FACA6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027C-25C8-4773-BB18-3036C59EB1C2}" type="slidenum">
              <a:rPr lang="en-US" smtClean="0"/>
              <a:t>‹#›</a:t>
            </a:fld>
            <a:endParaRPr lang="en-US"/>
          </a:p>
        </p:txBody>
      </p:sp>
    </p:spTree>
    <p:extLst>
      <p:ext uri="{BB962C8B-B14F-4D97-AF65-F5344CB8AC3E}">
        <p14:creationId xmlns:p14="http://schemas.microsoft.com/office/powerpoint/2010/main" val="33244226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3/18/2025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8718882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png"/><Relationship Id="rId7" Type="http://schemas.openxmlformats.org/officeDocument/2006/relationships/chart" Target="../charts/chart6.xml"/><Relationship Id="rId2" Type="http://schemas.openxmlformats.org/officeDocument/2006/relationships/hyperlink" Target="https://thevab.com/insight/connected-device-usage?utm_source=insights&amp;utm_medium=report&amp;utm_campaign=top-10-q1-25"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thevab.com/vabs-question-week/week-21?utm_source=insights&amp;utm_medium=report&amp;utm_campaign=top-10-q1-2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thevab.com/insight/what-is-next-gen-tv?utm_source=insights&amp;utm_medium=report&amp;utm_campaign=top-10-q1-25" TargetMode="External"/><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3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2.png"/><Relationship Id="rId3" Type="http://schemas.openxmlformats.org/officeDocument/2006/relationships/image" Target="../media/image8.png"/><Relationship Id="rId7" Type="http://schemas.microsoft.com/office/2007/relationships/hdphoto" Target="../media/hdphoto1.wdp"/><Relationship Id="rId12" Type="http://schemas.openxmlformats.org/officeDocument/2006/relationships/hyperlink" Target="https://thevab.com/insight/mvpd-advertising-terminology?utm_source=insights&amp;utm_medium=report&amp;utm_campaign=top-10-q1-25"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hyperlink" Target="https://thevab.com/vabs-question-week/week-1?utm_source=insights&amp;utm_medium=report&amp;utm_campaign=top-10-q1-25" TargetMode="External"/><Relationship Id="rId4" Type="http://schemas.openxmlformats.org/officeDocument/2006/relationships/hyperlink" Target="https://thevab.com/insight/what-are-key-features-gauge-nielsen-and-score-comscore?utm_source=insights&amp;utm_medium=report&amp;utm_campaign=top-10-q1-25" TargetMode="External"/><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hyperlink" Target="https://thevab.com/vabs-question-week/week-1?utm_source=insights&amp;utm_medium=report&amp;utm_campaign=top-10-q1-25" TargetMode="External"/><Relationship Id="rId3" Type="http://schemas.openxmlformats.org/officeDocument/2006/relationships/image" Target="../media/image43.png"/><Relationship Id="rId7" Type="http://schemas.openxmlformats.org/officeDocument/2006/relationships/hyperlink" Target="https://thevab.com/insight/what-are-key-features-gauge-nielsen-and-score-comscore?utm_source=insights&amp;utm_medium=report&amp;utm_campaign=top-10-q1-25" TargetMode="External"/><Relationship Id="rId2" Type="http://schemas.openxmlformats.org/officeDocument/2006/relationships/hyperlink" Target="https://thevab.com/insight/tv-upfront-historical-cpms?utm_source=insights&amp;utm_medium=report&amp;utm_campaign=top-10-q1-25"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4.png"/><Relationship Id="rId4" Type="http://schemas.openxmlformats.org/officeDocument/2006/relationships/hyperlink" Target="https://thevab.com/insight/tv-spend-report-2024?utm_source=insights&amp;utm_medium=report&amp;utm_campaign=top-10-q1-25" TargetMode="External"/><Relationship Id="rId9" Type="http://schemas.openxmlformats.org/officeDocument/2006/relationships/hyperlink" Target="https://thevab.com/membership"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thevab.com/insight/connected-device-usage?utm_source=insights&amp;utm_medium=report&amp;utm_campaign=top-10-q1-25" TargetMode="External"/><Relationship Id="rId13" Type="http://schemas.openxmlformats.org/officeDocument/2006/relationships/image" Target="../media/image49.png"/><Relationship Id="rId18" Type="http://schemas.openxmlformats.org/officeDocument/2006/relationships/hyperlink" Target="https://thevab.com/insight/tv-upfront-historical-cpms?utm_source=insights&amp;utm_medium=report&amp;utm_campaign=top-10-q1-25" TargetMode="External"/><Relationship Id="rId26" Type="http://schemas.openxmlformats.org/officeDocument/2006/relationships/hyperlink" Target="https://thevab.com/insight/mvpd-advertising-terminology?utm_source=insights&amp;utm_medium=report&amp;utm_campaign=top-10-q1-25" TargetMode="External"/><Relationship Id="rId3" Type="http://schemas.openxmlformats.org/officeDocument/2006/relationships/image" Target="../media/image45.png"/><Relationship Id="rId21" Type="http://schemas.openxmlformats.org/officeDocument/2006/relationships/image" Target="../media/image53.png"/><Relationship Id="rId7" Type="http://schemas.openxmlformats.org/officeDocument/2006/relationships/image" Target="../media/image46.png"/><Relationship Id="rId12" Type="http://schemas.openxmlformats.org/officeDocument/2006/relationships/hyperlink" Target="https://thevab.com/insight/25-streaming-trends?utm_source=insights&amp;utm_medium=report&amp;utm_campaign=top-10-q1-25" TargetMode="External"/><Relationship Id="rId17" Type="http://schemas.openxmlformats.org/officeDocument/2006/relationships/image" Target="../media/image51.png"/><Relationship Id="rId25" Type="http://schemas.openxmlformats.org/officeDocument/2006/relationships/image" Target="../media/image55.png"/><Relationship Id="rId2" Type="http://schemas.openxmlformats.org/officeDocument/2006/relationships/hyperlink" Target="https://thevab.com/" TargetMode="External"/><Relationship Id="rId16" Type="http://schemas.openxmlformats.org/officeDocument/2006/relationships/hyperlink" Target="https://thevab.com/insight/advanced-measurement-solutions-directory?utm_source=insights&amp;utm_medium=report&amp;utm_campaign=top-10-q1-25" TargetMode="External"/><Relationship Id="rId20" Type="http://schemas.openxmlformats.org/officeDocument/2006/relationships/hyperlink" Target="https://thevab.com/insight/tv-spend-report-2024?utm_source=insights&amp;utm_medium=report&amp;utm_campaign=top-10-q1-25" TargetMode="External"/><Relationship Id="rId29"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hyperlink" Target="https://thevab.com/insight/nfl-2024-season-viewership?utm_source=insights&amp;utm_medium=report&amp;utm_campaign=top-10-q1-25" TargetMode="External"/><Relationship Id="rId11" Type="http://schemas.openxmlformats.org/officeDocument/2006/relationships/image" Target="../media/image48.png"/><Relationship Id="rId24" Type="http://schemas.openxmlformats.org/officeDocument/2006/relationships/hyperlink" Target="https://thevab.com/insight/what-are-key-features-gauge-nielsen-and-score-comscore?utm_source=insights&amp;utm_medium=report&amp;utm_campaign=top-10-q1-25" TargetMode="External"/><Relationship Id="rId5" Type="http://schemas.openxmlformats.org/officeDocument/2006/relationships/image" Target="../media/image8.png"/><Relationship Id="rId15" Type="http://schemas.openxmlformats.org/officeDocument/2006/relationships/image" Target="../media/image50.png"/><Relationship Id="rId23" Type="http://schemas.openxmlformats.org/officeDocument/2006/relationships/image" Target="../media/image54.png"/><Relationship Id="rId28" Type="http://schemas.openxmlformats.org/officeDocument/2006/relationships/hyperlink" Target="https://thevab.com/insight/show-me-the-money?utm_source=insights&amp;utm_medium=report&amp;utm_campaign=top-10-q1-25" TargetMode="External"/><Relationship Id="rId10" Type="http://schemas.openxmlformats.org/officeDocument/2006/relationships/hyperlink" Target="https://thevab.com/insight/power-of-premium-video?utm_source=insights&amp;utm_medium=report&amp;utm_campaign=top-10-q1-25" TargetMode="External"/><Relationship Id="rId19" Type="http://schemas.openxmlformats.org/officeDocument/2006/relationships/image" Target="../media/image52.png"/><Relationship Id="rId4" Type="http://schemas.openxmlformats.org/officeDocument/2006/relationships/hyperlink" Target="https://thevab.com/team-board" TargetMode="External"/><Relationship Id="rId9" Type="http://schemas.openxmlformats.org/officeDocument/2006/relationships/image" Target="../media/image47.png"/><Relationship Id="rId14" Type="http://schemas.openxmlformats.org/officeDocument/2006/relationships/hyperlink" Target="https://thevab.com/insight/what-is-next-gen-tv?utm_source=insights&amp;utm_medium=report&amp;utm_campaign=top-10-q1-25" TargetMode="External"/><Relationship Id="rId22" Type="http://schemas.openxmlformats.org/officeDocument/2006/relationships/hyperlink" Target="https://thevab.com/vabs-question-week/week-1?utm_source=insights&amp;utm_medium=report&amp;utm_campaign=top-10-q1-25" TargetMode="External"/><Relationship Id="rId27"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thevab.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thevab.com/insight/power-of-premium-video?utm_source=insights&amp;utm_medium=report&amp;utm_campaign=top-10-q1-25"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hyperlink" Target="https://thevab.com/insight/25-streaming-trends?utm_source=insights&amp;utm_medium=report&amp;utm_campaign=top-10-q1-25"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thevab.com/insight/super-bowl-2025?utm_source=insights&amp;utm_medium=report&amp;utm_campaign=top-10-q1-25" TargetMode="Externa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hyperlink" Target="https://thevab.com/insight/nfl-2024-season-viewership?utm_source=insights&amp;utm_medium=report&amp;utm_campaign=top-10-q1-25" TargetMode="External"/><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hyperlink" Target="https://thevab.com/insight/super-bowl-2025?utm_source=insights&amp;utm_medium=report&amp;utm_campaign=top-10-q1-25" TargetMode="External"/><Relationship Id="rId5" Type="http://schemas.openxmlformats.org/officeDocument/2006/relationships/image" Target="../media/image8.png"/><Relationship Id="rId4" Type="http://schemas.openxmlformats.org/officeDocument/2006/relationships/hyperlink" Target="https://www.ispot.tv/ad/TZrA/liquid-death-super-bowl-2025-safe-for-wor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hyperlink" Target="https://thevab.com/insight/analysis-googles-2024-advertising-revenue?utm_source=insights&amp;utm_medium=report&amp;utm_campaign=top-10-q1-25" TargetMode="Externa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s://adalytics.io/blog/search-partners-transparency" TargetMode="Externa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thevab.com/vabs-question-week/week-20?utm_source=insights&amp;utm_medium=report&amp;utm_campaign=top-10-q1-25" TargetMode="Externa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thevab.com/vabs-question-week/week-19?utm_source=insights&amp;utm_medium=report&amp;utm_campaign=top-10-q1-25" TargetMode="External"/><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 table&#10;&#10;Description automatically generated">
            <a:extLst>
              <a:ext uri="{FF2B5EF4-FFF2-40B4-BE49-F238E27FC236}">
                <a16:creationId xmlns:a16="http://schemas.microsoft.com/office/drawing/2014/main" id="{C3C3D991-4E11-5346-8736-765CFE7D6D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 y="893"/>
            <a:ext cx="12188952" cy="6857107"/>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398958" y="3020373"/>
            <a:ext cx="2298058" cy="323165"/>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2025 – 1</a:t>
            </a:r>
            <a:r>
              <a:rPr kumimoji="0" lang="en-US" sz="1500" b="1" i="0" u="none" strike="noStrike" kern="1200" cap="none" spc="0" normalizeH="0" baseline="30000" noProof="0">
                <a:ln>
                  <a:noFill/>
                </a:ln>
                <a:solidFill>
                  <a:srgbClr val="1F1A62"/>
                </a:solidFill>
                <a:effectLst/>
                <a:uLnTx/>
                <a:uFillTx/>
                <a:latin typeface="Helvetica" pitchFamily="2" charset="0"/>
                <a:ea typeface="+mn-ea"/>
                <a:cs typeface="+mn-cs"/>
              </a:rPr>
              <a:t>st</a:t>
            </a: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 Quarter</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494572" y="2940104"/>
            <a:ext cx="521140"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594222F3-ED4C-8C46-BA4B-CD5D3A9925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4572" y="5745044"/>
            <a:ext cx="2202443" cy="728188"/>
          </a:xfrm>
          <a:prstGeom prst="rect">
            <a:avLst/>
          </a:prstGeom>
        </p:spPr>
      </p:pic>
      <p:pic>
        <p:nvPicPr>
          <p:cNvPr id="5" name="Picture 4" descr="A close up of sunglasses&#10;&#10;Description automatically generated">
            <a:extLst>
              <a:ext uri="{FF2B5EF4-FFF2-40B4-BE49-F238E27FC236}">
                <a16:creationId xmlns:a16="http://schemas.microsoft.com/office/drawing/2014/main" id="{E4B658CB-7EC7-4266-8976-AFE9040502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00058" y="1608918"/>
            <a:ext cx="4780575" cy="1820082"/>
          </a:xfrm>
          <a:prstGeom prst="rect">
            <a:avLst/>
          </a:prstGeom>
        </p:spPr>
      </p:pic>
      <p:pic>
        <p:nvPicPr>
          <p:cNvPr id="9" name="Picture 8">
            <a:extLst>
              <a:ext uri="{FF2B5EF4-FFF2-40B4-BE49-F238E27FC236}">
                <a16:creationId xmlns:a16="http://schemas.microsoft.com/office/drawing/2014/main" id="{45F15B9F-5264-AE47-BBD3-053C6C2957C2}"/>
              </a:ext>
            </a:extLst>
          </p:cNvPr>
          <p:cNvPicPr>
            <a:picLocks noChangeAspect="1"/>
          </p:cNvPicPr>
          <p:nvPr/>
        </p:nvPicPr>
        <p:blipFill rotWithShape="1">
          <a:blip r:embed="rId6"/>
          <a:srcRect b="18735"/>
          <a:stretch/>
        </p:blipFill>
        <p:spPr>
          <a:xfrm>
            <a:off x="398958" y="4140064"/>
            <a:ext cx="5991929" cy="1304296"/>
          </a:xfrm>
          <a:prstGeom prst="rect">
            <a:avLst/>
          </a:prstGeom>
        </p:spPr>
      </p:pic>
      <p:pic>
        <p:nvPicPr>
          <p:cNvPr id="10" name="Picture 9">
            <a:extLst>
              <a:ext uri="{FF2B5EF4-FFF2-40B4-BE49-F238E27FC236}">
                <a16:creationId xmlns:a16="http://schemas.microsoft.com/office/drawing/2014/main" id="{AD7F04B0-CA61-694B-BE44-2ACCEC3B3267}"/>
              </a:ext>
            </a:extLst>
          </p:cNvPr>
          <p:cNvPicPr>
            <a:picLocks noChangeAspect="1"/>
          </p:cNvPicPr>
          <p:nvPr/>
        </p:nvPicPr>
        <p:blipFill>
          <a:blip r:embed="rId7"/>
          <a:stretch>
            <a:fillRect/>
          </a:stretch>
        </p:blipFill>
        <p:spPr>
          <a:xfrm>
            <a:off x="324945" y="382614"/>
            <a:ext cx="2692400" cy="698500"/>
          </a:xfrm>
          <a:prstGeom prst="rect">
            <a:avLst/>
          </a:prstGeom>
        </p:spPr>
      </p:pic>
    </p:spTree>
    <p:extLst>
      <p:ext uri="{BB962C8B-B14F-4D97-AF65-F5344CB8AC3E}">
        <p14:creationId xmlns:p14="http://schemas.microsoft.com/office/powerpoint/2010/main" val="191794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68D71-0B3C-4E4B-0B6E-66D801B8BC4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8067CA-0811-7351-E95E-4853E2FD8916}"/>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hlinkClick r:id="rId2"/>
            <a:extLst>
              <a:ext uri="{FF2B5EF4-FFF2-40B4-BE49-F238E27FC236}">
                <a16:creationId xmlns:a16="http://schemas.microsoft.com/office/drawing/2014/main" id="{8E017F10-C5AD-95D5-6D08-CDFCA28B231E}"/>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0157648" y="78429"/>
            <a:ext cx="1965629" cy="1105666"/>
          </a:xfrm>
          <a:prstGeom prst="rect">
            <a:avLst/>
          </a:prstGeom>
          <a:ln>
            <a:solidFill>
              <a:srgbClr val="1B1464"/>
            </a:solidFill>
          </a:ln>
        </p:spPr>
      </p:pic>
      <p:sp>
        <p:nvSpPr>
          <p:cNvPr id="5" name="Rectangle 4">
            <a:extLst>
              <a:ext uri="{FF2B5EF4-FFF2-40B4-BE49-F238E27FC236}">
                <a16:creationId xmlns:a16="http://schemas.microsoft.com/office/drawing/2014/main" id="{D11B732C-48E4-C027-AD82-6496428DB311}"/>
              </a:ext>
            </a:extLst>
          </p:cNvPr>
          <p:cNvSpPr/>
          <p:nvPr/>
        </p:nvSpPr>
        <p:spPr>
          <a:xfrm>
            <a:off x="32397" y="260218"/>
            <a:ext cx="10278921"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Connected car penetration: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Most vehicles are now connected and nearly half of adults would pay for in-vehicle entertainment</a:t>
            </a:r>
          </a:p>
        </p:txBody>
      </p:sp>
      <p:pic>
        <p:nvPicPr>
          <p:cNvPr id="10" name="Picture 9">
            <a:extLst>
              <a:ext uri="{FF2B5EF4-FFF2-40B4-BE49-F238E27FC236}">
                <a16:creationId xmlns:a16="http://schemas.microsoft.com/office/drawing/2014/main" id="{5E6734A6-1E69-1101-5E83-E6F217023C2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02631931-97C8-DD79-C30A-B4EB3F5122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93A60B3B-CEC2-DFF0-335C-739D16F8485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grpSp>
        <p:nvGrpSpPr>
          <p:cNvPr id="3" name="Group 2">
            <a:extLst>
              <a:ext uri="{FF2B5EF4-FFF2-40B4-BE49-F238E27FC236}">
                <a16:creationId xmlns:a16="http://schemas.microsoft.com/office/drawing/2014/main" id="{81DEF58C-C9AA-FFEC-5629-11F661A3C244}"/>
              </a:ext>
            </a:extLst>
          </p:cNvPr>
          <p:cNvGrpSpPr/>
          <p:nvPr/>
        </p:nvGrpSpPr>
        <p:grpSpPr>
          <a:xfrm>
            <a:off x="-32780" y="1491474"/>
            <a:ext cx="2341548" cy="506136"/>
            <a:chOff x="333914" y="3624351"/>
            <a:chExt cx="2440178" cy="508231"/>
          </a:xfrm>
        </p:grpSpPr>
        <p:pic>
          <p:nvPicPr>
            <p:cNvPr id="6" name="Picture 5" descr="A picture containing text&#10;&#10;Description automatically generated">
              <a:extLst>
                <a:ext uri="{FF2B5EF4-FFF2-40B4-BE49-F238E27FC236}">
                  <a16:creationId xmlns:a16="http://schemas.microsoft.com/office/drawing/2014/main" id="{997AA7B3-5B46-696D-DFA4-C2C6A89285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4816" y="3646462"/>
              <a:ext cx="1119276" cy="486120"/>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A7965D5D-D47B-C1FB-79FB-47D9957E09C5}"/>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3914" y="3624351"/>
              <a:ext cx="1410542" cy="491984"/>
            </a:xfrm>
            <a:prstGeom prst="rect">
              <a:avLst/>
            </a:prstGeom>
          </p:spPr>
        </p:pic>
      </p:grpSp>
      <p:graphicFrame>
        <p:nvGraphicFramePr>
          <p:cNvPr id="25" name="Chart 24">
            <a:extLst>
              <a:ext uri="{FF2B5EF4-FFF2-40B4-BE49-F238E27FC236}">
                <a16:creationId xmlns:a16="http://schemas.microsoft.com/office/drawing/2014/main" id="{2AAF16AB-A6BE-94D2-90E9-340CE71DC997}"/>
              </a:ext>
            </a:extLst>
          </p:cNvPr>
          <p:cNvGraphicFramePr/>
          <p:nvPr>
            <p:extLst>
              <p:ext uri="{D42A27DB-BD31-4B8C-83A1-F6EECF244321}">
                <p14:modId xmlns:p14="http://schemas.microsoft.com/office/powerpoint/2010/main" val="1713677425"/>
              </p:ext>
            </p:extLst>
          </p:nvPr>
        </p:nvGraphicFramePr>
        <p:xfrm>
          <a:off x="137508" y="2512073"/>
          <a:ext cx="5322577" cy="2881402"/>
        </p:xfrm>
        <a:graphic>
          <a:graphicData uri="http://schemas.openxmlformats.org/drawingml/2006/chart">
            <c:chart xmlns:c="http://schemas.openxmlformats.org/drawingml/2006/chart" xmlns:r="http://schemas.openxmlformats.org/officeDocument/2006/relationships" r:id="rId7"/>
          </a:graphicData>
        </a:graphic>
      </p:graphicFrame>
      <p:sp>
        <p:nvSpPr>
          <p:cNvPr id="26" name="TextBox 25">
            <a:extLst>
              <a:ext uri="{FF2B5EF4-FFF2-40B4-BE49-F238E27FC236}">
                <a16:creationId xmlns:a16="http://schemas.microsoft.com/office/drawing/2014/main" id="{E1EFE329-1D87-F683-88D6-34715337460B}"/>
              </a:ext>
            </a:extLst>
          </p:cNvPr>
          <p:cNvSpPr txBox="1"/>
          <p:nvPr/>
        </p:nvSpPr>
        <p:spPr>
          <a:xfrm>
            <a:off x="483207" y="6191378"/>
            <a:ext cx="115389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EMARKETER Forecast, September 2024. Note: ages 14+; licensed drivers who have driven a connected car and accessed its internet-enabled features at least once during the calendar year. *KPMG, </a:t>
            </a:r>
            <a:r>
              <a:rPr kumimoji="0" lang="en-US" sz="800" b="0" i="1"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KPMG American Perspectives Survey</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May 30, 2024. Note: ages 18+. Reflects respondents who would be ‘very likely’ or ‘somewhat’ likely to pay for monthly automotive subscription features.</a:t>
            </a:r>
          </a:p>
        </p:txBody>
      </p:sp>
      <p:sp>
        <p:nvSpPr>
          <p:cNvPr id="27" name="TextBox 26">
            <a:extLst>
              <a:ext uri="{FF2B5EF4-FFF2-40B4-BE49-F238E27FC236}">
                <a16:creationId xmlns:a16="http://schemas.microsoft.com/office/drawing/2014/main" id="{AA68044E-DF5D-0E85-D45A-FCCF006CADE0}"/>
              </a:ext>
            </a:extLst>
          </p:cNvPr>
          <p:cNvSpPr txBox="1"/>
          <p:nvPr/>
        </p:nvSpPr>
        <p:spPr>
          <a:xfrm>
            <a:off x="27887" y="2037446"/>
            <a:ext cx="5541818"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U.S. Connected Car Drivers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 millions</a:t>
            </a:r>
          </a:p>
        </p:txBody>
      </p:sp>
      <p:sp>
        <p:nvSpPr>
          <p:cNvPr id="28" name="TextBox 27">
            <a:extLst>
              <a:ext uri="{FF2B5EF4-FFF2-40B4-BE49-F238E27FC236}">
                <a16:creationId xmlns:a16="http://schemas.microsoft.com/office/drawing/2014/main" id="{4AE91834-181B-78BF-D17A-B1C08FF8A64F}"/>
              </a:ext>
            </a:extLst>
          </p:cNvPr>
          <p:cNvSpPr txBox="1"/>
          <p:nvPr/>
        </p:nvSpPr>
        <p:spPr>
          <a:xfrm>
            <a:off x="876242" y="5366586"/>
            <a:ext cx="3845109" cy="286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of licensed drivers who drive connected cars</a:t>
            </a:r>
          </a:p>
        </p:txBody>
      </p:sp>
      <p:sp>
        <p:nvSpPr>
          <p:cNvPr id="29" name="Rectangle 28">
            <a:extLst>
              <a:ext uri="{FF2B5EF4-FFF2-40B4-BE49-F238E27FC236}">
                <a16:creationId xmlns:a16="http://schemas.microsoft.com/office/drawing/2014/main" id="{F50ADB48-6511-25C0-2C55-81D16D1C41A1}"/>
              </a:ext>
            </a:extLst>
          </p:cNvPr>
          <p:cNvSpPr/>
          <p:nvPr/>
        </p:nvSpPr>
        <p:spPr>
          <a:xfrm>
            <a:off x="357274" y="5738971"/>
            <a:ext cx="687573"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58%</a:t>
            </a:r>
          </a:p>
        </p:txBody>
      </p:sp>
      <p:sp>
        <p:nvSpPr>
          <p:cNvPr id="30" name="Rectangle 29">
            <a:extLst>
              <a:ext uri="{FF2B5EF4-FFF2-40B4-BE49-F238E27FC236}">
                <a16:creationId xmlns:a16="http://schemas.microsoft.com/office/drawing/2014/main" id="{0C6E963D-9FF2-EBE0-63C7-C6271238BF54}"/>
              </a:ext>
            </a:extLst>
          </p:cNvPr>
          <p:cNvSpPr/>
          <p:nvPr/>
        </p:nvSpPr>
        <p:spPr>
          <a:xfrm>
            <a:off x="1393106" y="5738971"/>
            <a:ext cx="687573"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62%</a:t>
            </a:r>
          </a:p>
        </p:txBody>
      </p:sp>
      <p:sp>
        <p:nvSpPr>
          <p:cNvPr id="31" name="Rectangle 30">
            <a:extLst>
              <a:ext uri="{FF2B5EF4-FFF2-40B4-BE49-F238E27FC236}">
                <a16:creationId xmlns:a16="http://schemas.microsoft.com/office/drawing/2014/main" id="{FF3AF5F5-8D73-3D34-6481-3350D322FD06}"/>
              </a:ext>
            </a:extLst>
          </p:cNvPr>
          <p:cNvSpPr/>
          <p:nvPr/>
        </p:nvSpPr>
        <p:spPr>
          <a:xfrm>
            <a:off x="2428938" y="5738971"/>
            <a:ext cx="687573"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66%</a:t>
            </a:r>
          </a:p>
        </p:txBody>
      </p:sp>
      <p:sp>
        <p:nvSpPr>
          <p:cNvPr id="32" name="Rectangle 31">
            <a:extLst>
              <a:ext uri="{FF2B5EF4-FFF2-40B4-BE49-F238E27FC236}">
                <a16:creationId xmlns:a16="http://schemas.microsoft.com/office/drawing/2014/main" id="{74DBCB19-782E-9382-865B-D28F1E8F8930}"/>
              </a:ext>
            </a:extLst>
          </p:cNvPr>
          <p:cNvSpPr/>
          <p:nvPr/>
        </p:nvSpPr>
        <p:spPr>
          <a:xfrm>
            <a:off x="3464770" y="5738971"/>
            <a:ext cx="687573"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69%</a:t>
            </a:r>
          </a:p>
        </p:txBody>
      </p:sp>
      <p:sp>
        <p:nvSpPr>
          <p:cNvPr id="33" name="Rectangle 32">
            <a:extLst>
              <a:ext uri="{FF2B5EF4-FFF2-40B4-BE49-F238E27FC236}">
                <a16:creationId xmlns:a16="http://schemas.microsoft.com/office/drawing/2014/main" id="{5788B79D-9EFC-9691-F96D-09D1EA399B03}"/>
              </a:ext>
            </a:extLst>
          </p:cNvPr>
          <p:cNvSpPr/>
          <p:nvPr/>
        </p:nvSpPr>
        <p:spPr>
          <a:xfrm>
            <a:off x="4500601" y="5738971"/>
            <a:ext cx="687573"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71%</a:t>
            </a:r>
          </a:p>
        </p:txBody>
      </p:sp>
      <p:sp>
        <p:nvSpPr>
          <p:cNvPr id="34" name="TextBox 33">
            <a:extLst>
              <a:ext uri="{FF2B5EF4-FFF2-40B4-BE49-F238E27FC236}">
                <a16:creationId xmlns:a16="http://schemas.microsoft.com/office/drawing/2014/main" id="{1DF6E3DA-9FEC-0BCB-D6F2-17A2908888EE}"/>
              </a:ext>
            </a:extLst>
          </p:cNvPr>
          <p:cNvSpPr txBox="1"/>
          <p:nvPr/>
        </p:nvSpPr>
        <p:spPr>
          <a:xfrm>
            <a:off x="6155443" y="2076303"/>
            <a:ext cx="54550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automotive subscription features </a:t>
            </a:r>
            <a:b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U.S. adults are willing to pay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a:t>
            </a:r>
          </a:p>
        </p:txBody>
      </p:sp>
      <p:sp>
        <p:nvSpPr>
          <p:cNvPr id="35" name="Rectangle: Rounded Corners 34">
            <a:extLst>
              <a:ext uri="{FF2B5EF4-FFF2-40B4-BE49-F238E27FC236}">
                <a16:creationId xmlns:a16="http://schemas.microsoft.com/office/drawing/2014/main" id="{7E561ED8-FF8E-E2F1-4CAF-92866493B296}"/>
              </a:ext>
            </a:extLst>
          </p:cNvPr>
          <p:cNvSpPr/>
          <p:nvPr/>
        </p:nvSpPr>
        <p:spPr>
          <a:xfrm>
            <a:off x="5812841" y="2941226"/>
            <a:ext cx="2919995" cy="3074312"/>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663D257C-6253-319F-B7D1-68EA4C931753}"/>
              </a:ext>
            </a:extLst>
          </p:cNvPr>
          <p:cNvSpPr txBox="1"/>
          <p:nvPr/>
        </p:nvSpPr>
        <p:spPr>
          <a:xfrm>
            <a:off x="6382550" y="3909121"/>
            <a:ext cx="17805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solidFill>
                    <a:srgbClr val="1B1464"/>
                  </a:solidFill>
                </a:ln>
                <a:solidFill>
                  <a:srgbClr val="00BFF2"/>
                </a:solidFill>
                <a:effectLst/>
                <a:uLnTx/>
                <a:uFillTx/>
                <a:latin typeface="Helvetica" panose="020B0604020202020204" pitchFamily="34" charset="0"/>
                <a:ea typeface="+mn-ea"/>
                <a:cs typeface="Helvetica" panose="020B0604020202020204" pitchFamily="34" charset="0"/>
              </a:rPr>
              <a:t>66%</a:t>
            </a:r>
          </a:p>
        </p:txBody>
      </p:sp>
      <p:sp>
        <p:nvSpPr>
          <p:cNvPr id="37" name="TextBox 36">
            <a:extLst>
              <a:ext uri="{FF2B5EF4-FFF2-40B4-BE49-F238E27FC236}">
                <a16:creationId xmlns:a16="http://schemas.microsoft.com/office/drawing/2014/main" id="{39A94671-0BF3-4598-84E8-C974F85DE80E}"/>
              </a:ext>
            </a:extLst>
          </p:cNvPr>
          <p:cNvSpPr txBox="1"/>
          <p:nvPr/>
        </p:nvSpPr>
        <p:spPr>
          <a:xfrm>
            <a:off x="5812841" y="4825480"/>
            <a:ext cx="2919995"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In-vehicle Wi-Fi / Connectivity Packages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(Allows passengers to always connect to the internet from the car)</a:t>
            </a:r>
          </a:p>
        </p:txBody>
      </p:sp>
      <p:pic>
        <p:nvPicPr>
          <p:cNvPr id="38" name="Picture 37" descr="A car with a wifi symbol&#10;&#10;Description automatically generated">
            <a:extLst>
              <a:ext uri="{FF2B5EF4-FFF2-40B4-BE49-F238E27FC236}">
                <a16:creationId xmlns:a16="http://schemas.microsoft.com/office/drawing/2014/main" id="{8DEEFEC5-D9B6-E565-48B2-9F92E5CB40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74085" y="3118585"/>
            <a:ext cx="797507" cy="797507"/>
          </a:xfrm>
          <a:prstGeom prst="rect">
            <a:avLst/>
          </a:prstGeom>
        </p:spPr>
      </p:pic>
      <p:sp>
        <p:nvSpPr>
          <p:cNvPr id="39" name="Rectangle: Rounded Corners 38">
            <a:extLst>
              <a:ext uri="{FF2B5EF4-FFF2-40B4-BE49-F238E27FC236}">
                <a16:creationId xmlns:a16="http://schemas.microsoft.com/office/drawing/2014/main" id="{D4F4998E-3F3F-BB75-655E-5309D7B9B354}"/>
              </a:ext>
            </a:extLst>
          </p:cNvPr>
          <p:cNvSpPr/>
          <p:nvPr/>
        </p:nvSpPr>
        <p:spPr>
          <a:xfrm>
            <a:off x="9028868" y="2941226"/>
            <a:ext cx="2919995" cy="3074312"/>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672F7FFB-1E23-4311-0B61-FC6B40E8709C}"/>
              </a:ext>
            </a:extLst>
          </p:cNvPr>
          <p:cNvSpPr txBox="1"/>
          <p:nvPr/>
        </p:nvSpPr>
        <p:spPr>
          <a:xfrm>
            <a:off x="9509548" y="3909121"/>
            <a:ext cx="195863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solidFill>
                    <a:srgbClr val="1B1464"/>
                  </a:solidFill>
                </a:ln>
                <a:solidFill>
                  <a:srgbClr val="ED3C8D"/>
                </a:solidFill>
                <a:effectLst/>
                <a:uLnTx/>
                <a:uFillTx/>
                <a:latin typeface="Helvetica" panose="020B0604020202020204" pitchFamily="34" charset="0"/>
                <a:ea typeface="+mn-ea"/>
                <a:cs typeface="Helvetica" panose="020B0604020202020204" pitchFamily="34" charset="0"/>
              </a:rPr>
              <a:t>45%</a:t>
            </a:r>
          </a:p>
        </p:txBody>
      </p:sp>
      <p:sp>
        <p:nvSpPr>
          <p:cNvPr id="41" name="TextBox 40">
            <a:extLst>
              <a:ext uri="{FF2B5EF4-FFF2-40B4-BE49-F238E27FC236}">
                <a16:creationId xmlns:a16="http://schemas.microsoft.com/office/drawing/2014/main" id="{A55CB5B5-C07B-29F4-CD22-73121B6504B2}"/>
              </a:ext>
            </a:extLst>
          </p:cNvPr>
          <p:cNvSpPr txBox="1"/>
          <p:nvPr/>
        </p:nvSpPr>
        <p:spPr>
          <a:xfrm>
            <a:off x="9161595" y="4825480"/>
            <a:ext cx="2654541"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In-Vehicle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Entertainment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(Streaming services, movies,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games packages)</a:t>
            </a:r>
          </a:p>
        </p:txBody>
      </p:sp>
      <p:pic>
        <p:nvPicPr>
          <p:cNvPr id="42" name="Picture 41" descr="A pink car and a blue screen&#10;&#10;Description automatically generated">
            <a:extLst>
              <a:ext uri="{FF2B5EF4-FFF2-40B4-BE49-F238E27FC236}">
                <a16:creationId xmlns:a16="http://schemas.microsoft.com/office/drawing/2014/main" id="{BF52CB10-B72D-0224-2531-16931C6A51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90112" y="3118585"/>
            <a:ext cx="797507" cy="797507"/>
          </a:xfrm>
          <a:prstGeom prst="rect">
            <a:avLst/>
          </a:prstGeom>
        </p:spPr>
      </p:pic>
      <p:cxnSp>
        <p:nvCxnSpPr>
          <p:cNvPr id="11" name="Straight Connector 10">
            <a:extLst>
              <a:ext uri="{FF2B5EF4-FFF2-40B4-BE49-F238E27FC236}">
                <a16:creationId xmlns:a16="http://schemas.microsoft.com/office/drawing/2014/main" id="{3DC256F5-9102-0345-A0DE-AB41A7582ABC}"/>
              </a:ext>
            </a:extLst>
          </p:cNvPr>
          <p:cNvCxnSpPr>
            <a:cxnSpLocks/>
          </p:cNvCxnSpPr>
          <p:nvPr/>
        </p:nvCxnSpPr>
        <p:spPr>
          <a:xfrm>
            <a:off x="5569705" y="2037446"/>
            <a:ext cx="0" cy="4136993"/>
          </a:xfrm>
          <a:prstGeom prst="line">
            <a:avLst/>
          </a:prstGeom>
          <a:ln w="1270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a:hlinkClick r:id="rId2"/>
            <a:extLst>
              <a:ext uri="{FF2B5EF4-FFF2-40B4-BE49-F238E27FC236}">
                <a16:creationId xmlns:a16="http://schemas.microsoft.com/office/drawing/2014/main" id="{5042DE60-85AA-CA71-931B-CD5E131EAFC7}"/>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15" name="Rectangle: Rounded Corners 14">
            <a:hlinkClick r:id="rId2"/>
            <a:extLst>
              <a:ext uri="{FF2B5EF4-FFF2-40B4-BE49-F238E27FC236}">
                <a16:creationId xmlns:a16="http://schemas.microsoft.com/office/drawing/2014/main" id="{B0CA8369-22D6-5955-4CFF-5DA11334A22B}"/>
              </a:ext>
            </a:extLst>
          </p:cNvPr>
          <p:cNvSpPr/>
          <p:nvPr/>
        </p:nvSpPr>
        <p:spPr>
          <a:xfrm>
            <a:off x="2760674" y="1484645"/>
            <a:ext cx="6322366" cy="369331"/>
          </a:xfrm>
          <a:prstGeom prst="roundRect">
            <a:avLst/>
          </a:prstGeom>
          <a:solidFill>
            <a:srgbClr val="ED3C8D"/>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Helvetica" panose="020B0604020202020204" pitchFamily="34" charset="0"/>
                <a:cs typeface="Helvetica" panose="020B0604020202020204" pitchFamily="34" charset="0"/>
              </a:rPr>
              <a:t>Download to see insights on </a:t>
            </a:r>
            <a:r>
              <a:rPr lang="en-US" sz="1600" b="1" u="sng" dirty="0">
                <a:solidFill>
                  <a:schemeClr val="bg1"/>
                </a:solidFill>
                <a:latin typeface="Helvetica" panose="020B0604020202020204" pitchFamily="34" charset="0"/>
                <a:cs typeface="Helvetica" panose="020B0604020202020204" pitchFamily="34" charset="0"/>
              </a:rPr>
              <a:t>15 other connected devices</a:t>
            </a:r>
          </a:p>
        </p:txBody>
      </p:sp>
    </p:spTree>
    <p:extLst>
      <p:ext uri="{BB962C8B-B14F-4D97-AF65-F5344CB8AC3E}">
        <p14:creationId xmlns:p14="http://schemas.microsoft.com/office/powerpoint/2010/main" val="1407784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9C12C-C107-3642-A9BF-5DB6AA574C7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9773708-BE50-2533-F3CC-D67512F9CF7F}"/>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49090E8-DB26-E49E-1880-3533F2048FB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63EED9AC-F301-4E1A-1D76-462C50CB7FFA}"/>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BAF26601-06F7-3BE9-D1C7-E5F8A40884D0}"/>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Rectangle 4">
            <a:extLst>
              <a:ext uri="{FF2B5EF4-FFF2-40B4-BE49-F238E27FC236}">
                <a16:creationId xmlns:a16="http://schemas.microsoft.com/office/drawing/2014/main" id="{9D93E0E4-0DF8-2B91-093F-596A6B61FBF7}"/>
              </a:ext>
            </a:extLst>
          </p:cNvPr>
          <p:cNvSpPr/>
          <p:nvPr/>
        </p:nvSpPr>
        <p:spPr>
          <a:xfrm>
            <a:off x="9276" y="260218"/>
            <a:ext cx="1041877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Women’s sports </a:t>
            </a:r>
            <a:r>
              <a:rPr lang="en-US" sz="2600" b="1" dirty="0">
                <a:solidFill>
                  <a:srgbClr val="ED3C8D"/>
                </a:solidFill>
                <a:latin typeface="Helvetica" pitchFamily="2" charset="0"/>
              </a:rPr>
              <a:t>calendar</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 </a:t>
            </a:r>
            <a:r>
              <a:rPr lang="en-US" sz="2600" b="1" dirty="0">
                <a:solidFill>
                  <a:srgbClr val="1F1A62"/>
                </a:solidFill>
                <a:latin typeface="Helvetica" pitchFamily="2" charset="0"/>
              </a:rPr>
              <a:t>Find out where you can engage with highly attentive, growing audiences throughout the year</a:t>
            </a:r>
            <a:endParaRPr kumimoji="0" lang="en-US" sz="2600" b="1" i="0" u="none" strike="noStrike" kern="1200" cap="none" spc="0" normalizeH="0" baseline="0" noProof="0" dirty="0">
              <a:ln>
                <a:noFill/>
              </a:ln>
              <a:solidFill>
                <a:srgbClr val="FF0000"/>
              </a:solidFill>
              <a:effectLst/>
              <a:uLnTx/>
              <a:uFillTx/>
              <a:latin typeface="Helvetica" pitchFamily="2" charset="0"/>
              <a:ea typeface="+mn-ea"/>
              <a:cs typeface="+mn-cs"/>
            </a:endParaRPr>
          </a:p>
        </p:txBody>
      </p:sp>
      <p:pic>
        <p:nvPicPr>
          <p:cNvPr id="1026" name="Picture 2">
            <a:hlinkClick r:id="rId4"/>
            <a:extLst>
              <a:ext uri="{FF2B5EF4-FFF2-40B4-BE49-F238E27FC236}">
                <a16:creationId xmlns:a16="http://schemas.microsoft.com/office/drawing/2014/main" id="{02A50AC3-77C5-7106-2DA8-667038B5ECE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02356" y="1682345"/>
            <a:ext cx="6500124" cy="4333416"/>
          </a:xfrm>
          <a:prstGeom prst="rect">
            <a:avLst/>
          </a:prstGeom>
          <a:noFill/>
          <a:ln w="28575">
            <a:solidFill>
              <a:srgbClr val="ED3C8D"/>
            </a:solidFill>
          </a:ln>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263C37C5-236A-7690-0410-EE881DD61B03}"/>
              </a:ext>
            </a:extLst>
          </p:cNvPr>
          <p:cNvSpPr/>
          <p:nvPr/>
        </p:nvSpPr>
        <p:spPr>
          <a:xfrm>
            <a:off x="182720" y="2141190"/>
            <a:ext cx="2533369" cy="1872707"/>
          </a:xfrm>
          <a:prstGeom prst="roundRect">
            <a:avLst/>
          </a:prstGeom>
          <a:solidFill>
            <a:srgbClr val="1B1464"/>
          </a:solidFill>
          <a:ln>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ectangle: Rounded Corners 11">
            <a:extLst>
              <a:ext uri="{FF2B5EF4-FFF2-40B4-BE49-F238E27FC236}">
                <a16:creationId xmlns:a16="http://schemas.microsoft.com/office/drawing/2014/main" id="{3440770B-8918-D299-7842-0B8C038C6C0B}"/>
              </a:ext>
            </a:extLst>
          </p:cNvPr>
          <p:cNvSpPr/>
          <p:nvPr/>
        </p:nvSpPr>
        <p:spPr>
          <a:xfrm>
            <a:off x="182720" y="4143979"/>
            <a:ext cx="2533369" cy="1872707"/>
          </a:xfrm>
          <a:prstGeom prst="roundRect">
            <a:avLst/>
          </a:prstGeom>
          <a:solidFill>
            <a:srgbClr val="1B1464"/>
          </a:solidFill>
          <a:ln>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Rounded Corners 12">
            <a:extLst>
              <a:ext uri="{FF2B5EF4-FFF2-40B4-BE49-F238E27FC236}">
                <a16:creationId xmlns:a16="http://schemas.microsoft.com/office/drawing/2014/main" id="{179E9731-5699-3BA5-3B3E-638DCAE6791B}"/>
              </a:ext>
            </a:extLst>
          </p:cNvPr>
          <p:cNvSpPr/>
          <p:nvPr/>
        </p:nvSpPr>
        <p:spPr>
          <a:xfrm>
            <a:off x="2830431" y="2141190"/>
            <a:ext cx="2533369" cy="1872707"/>
          </a:xfrm>
          <a:prstGeom prst="roundRect">
            <a:avLst/>
          </a:prstGeom>
          <a:solidFill>
            <a:srgbClr val="1B1464"/>
          </a:solidFill>
          <a:ln>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Rounded Corners 13">
            <a:extLst>
              <a:ext uri="{FF2B5EF4-FFF2-40B4-BE49-F238E27FC236}">
                <a16:creationId xmlns:a16="http://schemas.microsoft.com/office/drawing/2014/main" id="{FC4611A4-55C4-013A-768E-9F8642367E74}"/>
              </a:ext>
            </a:extLst>
          </p:cNvPr>
          <p:cNvSpPr/>
          <p:nvPr/>
        </p:nvSpPr>
        <p:spPr>
          <a:xfrm>
            <a:off x="2830431" y="4143979"/>
            <a:ext cx="2533369" cy="1872707"/>
          </a:xfrm>
          <a:prstGeom prst="roundRect">
            <a:avLst/>
          </a:prstGeom>
          <a:solidFill>
            <a:srgbClr val="1B1464"/>
          </a:solidFill>
          <a:ln>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TextBox 14">
            <a:extLst>
              <a:ext uri="{FF2B5EF4-FFF2-40B4-BE49-F238E27FC236}">
                <a16:creationId xmlns:a16="http://schemas.microsoft.com/office/drawing/2014/main" id="{82B92194-D12E-2241-20CE-F3E3AC1FB93E}"/>
              </a:ext>
            </a:extLst>
          </p:cNvPr>
          <p:cNvSpPr txBox="1"/>
          <p:nvPr/>
        </p:nvSpPr>
        <p:spPr>
          <a:xfrm>
            <a:off x="185351" y="2187057"/>
            <a:ext cx="2523259" cy="830997"/>
          </a:xfrm>
          <a:prstGeom prst="rect">
            <a:avLst/>
          </a:prstGeom>
          <a:noFill/>
          <a:ln>
            <a:noFill/>
          </a:ln>
        </p:spPr>
        <p:txBody>
          <a:bodyPr wrap="square" rtlCol="0">
            <a:spAutoFit/>
          </a:bodyPr>
          <a:lstStyle/>
          <a:p>
            <a:pPr algn="ctr"/>
            <a:r>
              <a:rPr lang="en-US" sz="4800" b="1">
                <a:ln>
                  <a:solidFill>
                    <a:sysClr val="windowText" lastClr="000000"/>
                  </a:solidFill>
                </a:ln>
                <a:solidFill>
                  <a:srgbClr val="A343FF"/>
                </a:solidFill>
                <a:latin typeface="Helvetica" panose="020B0604020202020204" pitchFamily="34" charset="0"/>
                <a:cs typeface="Helvetica" panose="020B0604020202020204" pitchFamily="34" charset="0"/>
              </a:rPr>
              <a:t>185MM</a:t>
            </a:r>
          </a:p>
        </p:txBody>
      </p:sp>
      <p:sp>
        <p:nvSpPr>
          <p:cNvPr id="16" name="TextBox 15">
            <a:extLst>
              <a:ext uri="{FF2B5EF4-FFF2-40B4-BE49-F238E27FC236}">
                <a16:creationId xmlns:a16="http://schemas.microsoft.com/office/drawing/2014/main" id="{2D4E2585-F0F3-75F4-FF84-1A0EBCCDD5E0}"/>
              </a:ext>
            </a:extLst>
          </p:cNvPr>
          <p:cNvSpPr txBox="1"/>
          <p:nvPr/>
        </p:nvSpPr>
        <p:spPr>
          <a:xfrm>
            <a:off x="204806" y="3241632"/>
            <a:ext cx="2523259" cy="461665"/>
          </a:xfrm>
          <a:prstGeom prst="rect">
            <a:avLst/>
          </a:prstGeom>
          <a:noFill/>
        </p:spPr>
        <p:txBody>
          <a:bodyPr wrap="square" rtlCol="0">
            <a:spAutoFit/>
          </a:bodyPr>
          <a:lstStyle/>
          <a:p>
            <a:pPr algn="ctr"/>
            <a:r>
              <a:rPr lang="en-US" sz="1200" dirty="0">
                <a:solidFill>
                  <a:schemeClr val="bg1"/>
                </a:solidFill>
                <a:latin typeface="Helvetica" panose="020B0604020202020204" pitchFamily="34" charset="0"/>
                <a:cs typeface="Helvetica" panose="020B0604020202020204" pitchFamily="34" charset="0"/>
              </a:rPr>
              <a:t>Adults 18+ are </a:t>
            </a:r>
            <a:r>
              <a:rPr lang="en-US" sz="1200" b="1" dirty="0">
                <a:solidFill>
                  <a:schemeClr val="bg1"/>
                </a:solidFill>
                <a:latin typeface="Helvetica" panose="020B0604020202020204" pitchFamily="34" charset="0"/>
                <a:cs typeface="Helvetica" panose="020B0604020202020204" pitchFamily="34" charset="0"/>
              </a:rPr>
              <a:t>interested </a:t>
            </a:r>
          </a:p>
          <a:p>
            <a:pPr algn="ctr"/>
            <a:r>
              <a:rPr lang="en-US" sz="1200" b="1" dirty="0">
                <a:solidFill>
                  <a:schemeClr val="bg1"/>
                </a:solidFill>
                <a:latin typeface="Helvetica" panose="020B0604020202020204" pitchFamily="34" charset="0"/>
                <a:cs typeface="Helvetica" panose="020B0604020202020204" pitchFamily="34" charset="0"/>
              </a:rPr>
              <a:t>in women’s sports*</a:t>
            </a:r>
          </a:p>
        </p:txBody>
      </p:sp>
      <p:sp>
        <p:nvSpPr>
          <p:cNvPr id="17" name="TextBox 16">
            <a:extLst>
              <a:ext uri="{FF2B5EF4-FFF2-40B4-BE49-F238E27FC236}">
                <a16:creationId xmlns:a16="http://schemas.microsoft.com/office/drawing/2014/main" id="{DEFCD8D2-91A9-765E-99AB-634A574FC73B}"/>
              </a:ext>
            </a:extLst>
          </p:cNvPr>
          <p:cNvSpPr txBox="1"/>
          <p:nvPr/>
        </p:nvSpPr>
        <p:spPr>
          <a:xfrm>
            <a:off x="484306" y="6107329"/>
            <a:ext cx="117076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2024 Fall MRI-Simmons USA Study, A18+. *</a:t>
            </a:r>
            <a:r>
              <a:rPr lang="en-US" sz="800" dirty="0">
                <a:solidFill>
                  <a:srgbClr val="1B1464"/>
                </a:solidFill>
                <a:latin typeface="Helvetica" panose="020B0604020202020204" pitchFamily="34" charset="0"/>
                <a:cs typeface="Helvetica" panose="020B0604020202020204" pitchFamily="34" charset="0"/>
              </a:rPr>
              <a:t>Reflects respondents </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who are ‘</a:t>
            </a:r>
            <a:r>
              <a:rPr lang="en-US" sz="800" dirty="0">
                <a:solidFill>
                  <a:srgbClr val="1B1464"/>
                </a:solidFill>
                <a:latin typeface="Helvetica" panose="020B0604020202020204" pitchFamily="34" charset="0"/>
                <a:cs typeface="Helvetica" panose="020B0604020202020204" pitchFamily="34" charset="0"/>
              </a:rPr>
              <a:t>very</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interested’, ‘</a:t>
            </a:r>
            <a:r>
              <a:rPr lang="en-US" sz="800" dirty="0">
                <a:solidFill>
                  <a:srgbClr val="1B1464"/>
                </a:solidFill>
                <a:latin typeface="Helvetica" panose="020B0604020202020204" pitchFamily="34" charset="0"/>
                <a:cs typeface="Helvetica" panose="020B0604020202020204" pitchFamily="34" charset="0"/>
              </a:rPr>
              <a:t>somewhat</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interested’ or ‘</a:t>
            </a:r>
            <a:r>
              <a:rPr lang="en-US" sz="800" dirty="0">
                <a:solidFill>
                  <a:srgbClr val="1B1464"/>
                </a:solidFill>
                <a:latin typeface="Helvetica" panose="020B0604020202020204" pitchFamily="34" charset="0"/>
                <a:cs typeface="Helvetica" panose="020B0604020202020204" pitchFamily="34" charset="0"/>
              </a:rPr>
              <a:t>a little bit</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800" dirty="0">
                <a:solidFill>
                  <a:srgbClr val="1B1464"/>
                </a:solidFill>
                <a:latin typeface="Helvetica" panose="020B0604020202020204" pitchFamily="34" charset="0"/>
                <a:cs typeface="Helvetica" panose="020B0604020202020204" pitchFamily="34" charset="0"/>
              </a:rPr>
              <a:t>interested</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in the following </a:t>
            </a:r>
            <a:r>
              <a:rPr lang="en-US" sz="800" dirty="0">
                <a:solidFill>
                  <a:srgbClr val="1B1464"/>
                </a:solidFill>
                <a:latin typeface="Helvetica" panose="020B0604020202020204" pitchFamily="34" charset="0"/>
                <a:cs typeface="Helvetica" panose="020B0604020202020204" pitchFamily="34" charset="0"/>
              </a:rPr>
              <a:t>w</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omen’s </a:t>
            </a:r>
            <a:r>
              <a:rPr lang="en-US" sz="800" dirty="0">
                <a:solidFill>
                  <a:srgbClr val="1B1464"/>
                </a:solidFill>
                <a:latin typeface="Helvetica" panose="020B0604020202020204" pitchFamily="34" charset="0"/>
                <a:cs typeface="Helvetica" panose="020B0604020202020204" pitchFamily="34" charset="0"/>
              </a:rPr>
              <a:t>s</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ports: Mexican Women’s National Soccer Team, National Women’s Soccer League, Women’s National Soccer Team, WNBA, LPGA, Women’s Tennis, Figure Skating, Summer Olympics and Winter Olympics. **</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VAB analysis of MRI-Simmons 2024 Q4 </a:t>
            </a:r>
            <a:r>
              <a:rPr lang="en-US" sz="800" dirty="0">
                <a:solidFill>
                  <a:srgbClr val="1B1464"/>
                </a:solidFill>
                <a:latin typeface="Helvetica" panose="020B0403020202020204" pitchFamily="34" charset="0"/>
              </a:rPr>
              <a:t>Trending Topics </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Study, A18+. ***SBJ, </a:t>
            </a:r>
            <a:r>
              <a:rPr kumimoji="0" lang="en-US" sz="800" b="0" i="1"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Horizon Sports &amp; Experiences releases study on women's sports growth, </a:t>
            </a:r>
            <a:r>
              <a:rPr kumimoji="0" lang="en-US" sz="800" b="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2/4/2024. </a:t>
            </a:r>
          </a:p>
        </p:txBody>
      </p:sp>
      <p:sp>
        <p:nvSpPr>
          <p:cNvPr id="18" name="TextBox 17">
            <a:extLst>
              <a:ext uri="{FF2B5EF4-FFF2-40B4-BE49-F238E27FC236}">
                <a16:creationId xmlns:a16="http://schemas.microsoft.com/office/drawing/2014/main" id="{D9630003-4ADC-3587-0B46-1843EE5A4705}"/>
              </a:ext>
            </a:extLst>
          </p:cNvPr>
          <p:cNvSpPr txBox="1"/>
          <p:nvPr/>
        </p:nvSpPr>
        <p:spPr>
          <a:xfrm>
            <a:off x="2833063" y="2187057"/>
            <a:ext cx="2523259" cy="830997"/>
          </a:xfrm>
          <a:prstGeom prst="rect">
            <a:avLst/>
          </a:prstGeom>
          <a:noFill/>
          <a:ln>
            <a:noFill/>
          </a:ln>
        </p:spPr>
        <p:txBody>
          <a:bodyPr wrap="square" rtlCol="0">
            <a:spAutoFit/>
          </a:bodyPr>
          <a:lstStyle/>
          <a:p>
            <a:pPr algn="ctr"/>
            <a:r>
              <a:rPr lang="en-US" sz="4800" b="1">
                <a:ln>
                  <a:solidFill>
                    <a:sysClr val="windowText" lastClr="000000"/>
                  </a:solidFill>
                </a:ln>
                <a:solidFill>
                  <a:srgbClr val="ED3C8D"/>
                </a:solidFill>
                <a:latin typeface="Helvetica" panose="020B0604020202020204" pitchFamily="34" charset="0"/>
                <a:cs typeface="Helvetica" panose="020B0604020202020204" pitchFamily="34" charset="0"/>
              </a:rPr>
              <a:t>60MM</a:t>
            </a:r>
          </a:p>
        </p:txBody>
      </p:sp>
      <p:sp>
        <p:nvSpPr>
          <p:cNvPr id="19" name="TextBox 18">
            <a:extLst>
              <a:ext uri="{FF2B5EF4-FFF2-40B4-BE49-F238E27FC236}">
                <a16:creationId xmlns:a16="http://schemas.microsoft.com/office/drawing/2014/main" id="{D1DC119D-9B08-671A-EA08-70F1775EA294}"/>
              </a:ext>
            </a:extLst>
          </p:cNvPr>
          <p:cNvSpPr txBox="1"/>
          <p:nvPr/>
        </p:nvSpPr>
        <p:spPr>
          <a:xfrm>
            <a:off x="2842791" y="3241632"/>
            <a:ext cx="2523259" cy="646331"/>
          </a:xfrm>
          <a:prstGeom prst="rect">
            <a:avLst/>
          </a:prstGeom>
          <a:noFill/>
        </p:spPr>
        <p:txBody>
          <a:bodyPr wrap="square" rtlCol="0">
            <a:spAutoFit/>
          </a:bodyPr>
          <a:lstStyle/>
          <a:p>
            <a:pPr algn="ctr"/>
            <a:r>
              <a:rPr lang="en-US" sz="1200" dirty="0">
                <a:solidFill>
                  <a:schemeClr val="bg1"/>
                </a:solidFill>
                <a:latin typeface="Helvetica" panose="020B0604020202020204" pitchFamily="34" charset="0"/>
                <a:cs typeface="Helvetica" panose="020B0604020202020204" pitchFamily="34" charset="0"/>
              </a:rPr>
              <a:t>Adults 18+ are </a:t>
            </a:r>
            <a:r>
              <a:rPr lang="en-US" sz="1200" b="1" u="sng" dirty="0">
                <a:solidFill>
                  <a:schemeClr val="bg1"/>
                </a:solidFill>
                <a:latin typeface="Helvetica" panose="020B0604020202020204" pitchFamily="34" charset="0"/>
                <a:cs typeface="Helvetica" panose="020B0604020202020204" pitchFamily="34" charset="0"/>
              </a:rPr>
              <a:t>more interested</a:t>
            </a:r>
            <a:r>
              <a:rPr lang="en-US" sz="1200" b="1" dirty="0">
                <a:solidFill>
                  <a:schemeClr val="bg1"/>
                </a:solidFill>
                <a:latin typeface="Helvetica" panose="020B0604020202020204" pitchFamily="34" charset="0"/>
                <a:cs typeface="Helvetica" panose="020B0604020202020204" pitchFamily="34" charset="0"/>
              </a:rPr>
              <a:t> in women’s sports </a:t>
            </a:r>
            <a:br>
              <a:rPr lang="en-US" sz="1200" b="1" dirty="0">
                <a:solidFill>
                  <a:schemeClr val="bg1"/>
                </a:solidFill>
                <a:latin typeface="Helvetica" panose="020B0604020202020204" pitchFamily="34" charset="0"/>
                <a:cs typeface="Helvetica" panose="020B0604020202020204" pitchFamily="34" charset="0"/>
              </a:rPr>
            </a:br>
            <a:r>
              <a:rPr lang="en-US" sz="1200" dirty="0">
                <a:solidFill>
                  <a:schemeClr val="bg1"/>
                </a:solidFill>
                <a:latin typeface="Helvetica" panose="020B0604020202020204" pitchFamily="34" charset="0"/>
                <a:cs typeface="Helvetica" panose="020B0604020202020204" pitchFamily="34" charset="0"/>
              </a:rPr>
              <a:t>than last year**</a:t>
            </a:r>
          </a:p>
        </p:txBody>
      </p:sp>
      <p:sp>
        <p:nvSpPr>
          <p:cNvPr id="20" name="TextBox 19">
            <a:extLst>
              <a:ext uri="{FF2B5EF4-FFF2-40B4-BE49-F238E27FC236}">
                <a16:creationId xmlns:a16="http://schemas.microsoft.com/office/drawing/2014/main" id="{5977F8C4-51CD-F618-5D48-6BB6BCBFF241}"/>
              </a:ext>
            </a:extLst>
          </p:cNvPr>
          <p:cNvSpPr txBox="1"/>
          <p:nvPr/>
        </p:nvSpPr>
        <p:spPr>
          <a:xfrm>
            <a:off x="185351" y="4228956"/>
            <a:ext cx="2523259" cy="830997"/>
          </a:xfrm>
          <a:prstGeom prst="rect">
            <a:avLst/>
          </a:prstGeom>
          <a:noFill/>
          <a:ln>
            <a:noFill/>
          </a:ln>
        </p:spPr>
        <p:txBody>
          <a:bodyPr wrap="square" rtlCol="0">
            <a:spAutoFit/>
          </a:bodyPr>
          <a:lstStyle/>
          <a:p>
            <a:pPr algn="ctr"/>
            <a:r>
              <a:rPr lang="en-US" sz="4800" b="1">
                <a:ln>
                  <a:solidFill>
                    <a:sysClr val="windowText" lastClr="000000"/>
                  </a:solidFill>
                </a:ln>
                <a:solidFill>
                  <a:srgbClr val="00BFF2"/>
                </a:solidFill>
                <a:latin typeface="Helvetica" panose="020B0604020202020204" pitchFamily="34" charset="0"/>
                <a:cs typeface="Helvetica" panose="020B0604020202020204" pitchFamily="34" charset="0"/>
              </a:rPr>
              <a:t>108MM</a:t>
            </a:r>
          </a:p>
        </p:txBody>
      </p:sp>
      <p:sp>
        <p:nvSpPr>
          <p:cNvPr id="21" name="TextBox 20">
            <a:extLst>
              <a:ext uri="{FF2B5EF4-FFF2-40B4-BE49-F238E27FC236}">
                <a16:creationId xmlns:a16="http://schemas.microsoft.com/office/drawing/2014/main" id="{E30F756E-D30C-72F4-ED12-ED04FA1CA71A}"/>
              </a:ext>
            </a:extLst>
          </p:cNvPr>
          <p:cNvSpPr txBox="1"/>
          <p:nvPr/>
        </p:nvSpPr>
        <p:spPr>
          <a:xfrm>
            <a:off x="178819" y="5277255"/>
            <a:ext cx="2523259" cy="646331"/>
          </a:xfrm>
          <a:prstGeom prst="rect">
            <a:avLst/>
          </a:prstGeom>
          <a:noFill/>
        </p:spPr>
        <p:txBody>
          <a:bodyPr wrap="square" rtlCol="0">
            <a:spAutoFit/>
          </a:bodyPr>
          <a:lstStyle/>
          <a:p>
            <a:pPr algn="ctr"/>
            <a:r>
              <a:rPr lang="en-US" sz="1200">
                <a:solidFill>
                  <a:schemeClr val="bg1"/>
                </a:solidFill>
                <a:latin typeface="Helvetica" panose="020B0604020202020204" pitchFamily="34" charset="0"/>
                <a:cs typeface="Helvetica" panose="020B0604020202020204" pitchFamily="34" charset="0"/>
              </a:rPr>
              <a:t>Fans </a:t>
            </a:r>
            <a:r>
              <a:rPr lang="en-US" sz="1200" b="1">
                <a:solidFill>
                  <a:schemeClr val="bg1"/>
                </a:solidFill>
                <a:latin typeface="Helvetica" panose="020B0604020202020204" pitchFamily="34" charset="0"/>
                <a:cs typeface="Helvetica" panose="020B0604020202020204" pitchFamily="34" charset="0"/>
              </a:rPr>
              <a:t>wish there was more media coverage of </a:t>
            </a:r>
          </a:p>
          <a:p>
            <a:pPr algn="ctr"/>
            <a:r>
              <a:rPr lang="en-US" sz="1200" b="1">
                <a:solidFill>
                  <a:schemeClr val="bg1"/>
                </a:solidFill>
                <a:latin typeface="Helvetica" panose="020B0604020202020204" pitchFamily="34" charset="0"/>
                <a:cs typeface="Helvetica" panose="020B0604020202020204" pitchFamily="34" charset="0"/>
              </a:rPr>
              <a:t>women’s sports</a:t>
            </a:r>
            <a:r>
              <a:rPr lang="en-US" sz="1200">
                <a:solidFill>
                  <a:schemeClr val="bg1"/>
                </a:solidFill>
                <a:latin typeface="Helvetica" panose="020B0604020202020204" pitchFamily="34" charset="0"/>
                <a:cs typeface="Helvetica" panose="020B0604020202020204" pitchFamily="34" charset="0"/>
              </a:rPr>
              <a:t>***</a:t>
            </a:r>
          </a:p>
        </p:txBody>
      </p:sp>
      <p:sp>
        <p:nvSpPr>
          <p:cNvPr id="22" name="TextBox 21">
            <a:extLst>
              <a:ext uri="{FF2B5EF4-FFF2-40B4-BE49-F238E27FC236}">
                <a16:creationId xmlns:a16="http://schemas.microsoft.com/office/drawing/2014/main" id="{40C2987A-3B3C-EF05-3DE2-BFD611AB9766}"/>
              </a:ext>
            </a:extLst>
          </p:cNvPr>
          <p:cNvSpPr txBox="1"/>
          <p:nvPr/>
        </p:nvSpPr>
        <p:spPr>
          <a:xfrm>
            <a:off x="2833063" y="4228956"/>
            <a:ext cx="2523259" cy="830997"/>
          </a:xfrm>
          <a:prstGeom prst="rect">
            <a:avLst/>
          </a:prstGeom>
          <a:noFill/>
          <a:ln>
            <a:noFill/>
          </a:ln>
        </p:spPr>
        <p:txBody>
          <a:bodyPr wrap="square" rtlCol="0">
            <a:spAutoFit/>
          </a:bodyPr>
          <a:lstStyle/>
          <a:p>
            <a:pPr algn="ctr"/>
            <a:r>
              <a:rPr lang="en-US" sz="4800" b="1">
                <a:ln>
                  <a:solidFill>
                    <a:sysClr val="windowText" lastClr="000000"/>
                  </a:solidFill>
                </a:ln>
                <a:solidFill>
                  <a:srgbClr val="4EBEA4"/>
                </a:solidFill>
                <a:latin typeface="Helvetica" panose="020B0604020202020204" pitchFamily="34" charset="0"/>
                <a:cs typeface="Helvetica" panose="020B0604020202020204" pitchFamily="34" charset="0"/>
              </a:rPr>
              <a:t>67%</a:t>
            </a:r>
          </a:p>
        </p:txBody>
      </p:sp>
      <p:sp>
        <p:nvSpPr>
          <p:cNvPr id="23" name="TextBox 22">
            <a:extLst>
              <a:ext uri="{FF2B5EF4-FFF2-40B4-BE49-F238E27FC236}">
                <a16:creationId xmlns:a16="http://schemas.microsoft.com/office/drawing/2014/main" id="{C0651465-ECBD-D14D-F744-FE9A80C3D943}"/>
              </a:ext>
            </a:extLst>
          </p:cNvPr>
          <p:cNvSpPr txBox="1"/>
          <p:nvPr/>
        </p:nvSpPr>
        <p:spPr>
          <a:xfrm>
            <a:off x="2826532" y="5277255"/>
            <a:ext cx="2537268" cy="646331"/>
          </a:xfrm>
          <a:prstGeom prst="rect">
            <a:avLst/>
          </a:prstGeom>
          <a:noFill/>
        </p:spPr>
        <p:txBody>
          <a:bodyPr wrap="square" rtlCol="0">
            <a:spAutoFit/>
          </a:bodyPr>
          <a:lstStyle/>
          <a:p>
            <a:pPr algn="ctr"/>
            <a:r>
              <a:rPr lang="en-US" sz="1200">
                <a:solidFill>
                  <a:schemeClr val="bg1"/>
                </a:solidFill>
                <a:latin typeface="Helvetica" panose="020B0604020202020204" pitchFamily="34" charset="0"/>
                <a:cs typeface="Helvetica" panose="020B0604020202020204" pitchFamily="34" charset="0"/>
              </a:rPr>
              <a:t>of women sports fans make it a point to </a:t>
            </a:r>
            <a:r>
              <a:rPr lang="en-US" sz="1200" b="1">
                <a:solidFill>
                  <a:schemeClr val="bg1"/>
                </a:solidFill>
                <a:latin typeface="Helvetica" panose="020B0604020202020204" pitchFamily="34" charset="0"/>
                <a:cs typeface="Helvetica" panose="020B0604020202020204" pitchFamily="34" charset="0"/>
              </a:rPr>
              <a:t>support brands that invest in women’s sports</a:t>
            </a:r>
            <a:r>
              <a:rPr lang="en-US" sz="1200">
                <a:solidFill>
                  <a:schemeClr val="bg1"/>
                </a:solidFill>
                <a:latin typeface="Helvetica" panose="020B0604020202020204" pitchFamily="34" charset="0"/>
                <a:cs typeface="Helvetica" panose="020B0604020202020204" pitchFamily="34" charset="0"/>
              </a:rPr>
              <a:t>***</a:t>
            </a:r>
          </a:p>
        </p:txBody>
      </p:sp>
      <p:pic>
        <p:nvPicPr>
          <p:cNvPr id="32" name="Picture 31">
            <a:hlinkClick r:id="rId4"/>
            <a:extLst>
              <a:ext uri="{FF2B5EF4-FFF2-40B4-BE49-F238E27FC236}">
                <a16:creationId xmlns:a16="http://schemas.microsoft.com/office/drawing/2014/main" id="{7755FDFC-1C5D-A5C8-66EC-869B23437B1A}"/>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10183639" y="81423"/>
            <a:ext cx="1949793" cy="1100914"/>
          </a:xfrm>
          <a:prstGeom prst="rect">
            <a:avLst/>
          </a:prstGeom>
          <a:ln>
            <a:solidFill>
              <a:srgbClr val="1B1464"/>
            </a:solidFill>
          </a:ln>
        </p:spPr>
      </p:pic>
      <p:sp>
        <p:nvSpPr>
          <p:cNvPr id="33" name="TextBox 32">
            <a:hlinkClick r:id="rId4"/>
            <a:extLst>
              <a:ext uri="{FF2B5EF4-FFF2-40B4-BE49-F238E27FC236}">
                <a16:creationId xmlns:a16="http://schemas.microsoft.com/office/drawing/2014/main" id="{20A4B843-80BE-639D-3269-6EC8D41E9621}"/>
              </a:ext>
            </a:extLst>
          </p:cNvPr>
          <p:cNvSpPr txBox="1"/>
          <p:nvPr/>
        </p:nvSpPr>
        <p:spPr>
          <a:xfrm>
            <a:off x="10183639" y="1184095"/>
            <a:ext cx="1949793"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 name="Picture 1">
            <a:extLst>
              <a:ext uri="{FF2B5EF4-FFF2-40B4-BE49-F238E27FC236}">
                <a16:creationId xmlns:a16="http://schemas.microsoft.com/office/drawing/2014/main" id="{49DF9C5B-62B1-7EB0-0457-B5727656B2C1}"/>
              </a:ext>
            </a:extLst>
          </p:cNvPr>
          <p:cNvPicPr>
            <a:picLocks noChangeAspect="1"/>
          </p:cNvPicPr>
          <p:nvPr/>
        </p:nvPicPr>
        <p:blipFill>
          <a:blip r:embed="rId7"/>
          <a:stretch>
            <a:fillRect/>
          </a:stretch>
        </p:blipFill>
        <p:spPr>
          <a:xfrm>
            <a:off x="65390" y="1459380"/>
            <a:ext cx="2353960" cy="574028"/>
          </a:xfrm>
          <a:prstGeom prst="rect">
            <a:avLst/>
          </a:prstGeom>
        </p:spPr>
      </p:pic>
    </p:spTree>
    <p:extLst>
      <p:ext uri="{BB962C8B-B14F-4D97-AF65-F5344CB8AC3E}">
        <p14:creationId xmlns:p14="http://schemas.microsoft.com/office/powerpoint/2010/main" val="3937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E93FAD-6A1F-B7DC-F008-3F36C0A38F45}"/>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EE12613-89CA-9828-3194-DAA7873019D2}"/>
              </a:ext>
            </a:extLst>
          </p:cNvPr>
          <p:cNvSpPr/>
          <p:nvPr/>
        </p:nvSpPr>
        <p:spPr>
          <a:xfrm>
            <a:off x="51853" y="260218"/>
            <a:ext cx="10068113"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NextGen TV: </a:t>
            </a:r>
            <a:r>
              <a:rPr lang="en-US" sz="2600" b="1" dirty="0">
                <a:solidFill>
                  <a:srgbClr val="1B1464"/>
                </a:solidFill>
                <a:latin typeface="Helvetica" pitchFamily="2" charset="0"/>
              </a:rPr>
              <a:t>Only</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3% of TVs in the U.S. are NextGen-capable, with penetration projected to still be below 10% by 2028</a:t>
            </a:r>
          </a:p>
        </p:txBody>
      </p:sp>
      <p:sp>
        <p:nvSpPr>
          <p:cNvPr id="33" name="TextBox 32">
            <a:hlinkClick r:id="rId3"/>
            <a:extLst>
              <a:ext uri="{FF2B5EF4-FFF2-40B4-BE49-F238E27FC236}">
                <a16:creationId xmlns:a16="http://schemas.microsoft.com/office/drawing/2014/main" id="{C2F1B5E0-E42C-9175-BEE5-92C161AF950C}"/>
              </a:ext>
            </a:extLst>
          </p:cNvPr>
          <p:cNvSpPr txBox="1"/>
          <p:nvPr/>
        </p:nvSpPr>
        <p:spPr>
          <a:xfrm>
            <a:off x="10223739" y="1160390"/>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8" name="TextBox 7">
            <a:extLst>
              <a:ext uri="{FF2B5EF4-FFF2-40B4-BE49-F238E27FC236}">
                <a16:creationId xmlns:a16="http://schemas.microsoft.com/office/drawing/2014/main" id="{A7E23EAA-4155-90D6-B92E-68E43AE641EF}"/>
              </a:ext>
            </a:extLst>
          </p:cNvPr>
          <p:cNvSpPr txBox="1"/>
          <p:nvPr/>
        </p:nvSpPr>
        <p:spPr>
          <a:xfrm>
            <a:off x="483206" y="6302609"/>
            <a:ext cx="11162939" cy="218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TV New Check, </a:t>
            </a:r>
            <a:r>
              <a:rPr kumimoji="0" lang="en-US"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ATSC Touts 3.0 Progress Despite Spectrum Challenges</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6/20/24. *S&amp;P Global Market Intelligence Kagan estimates; industry data.</a:t>
            </a:r>
          </a:p>
        </p:txBody>
      </p:sp>
      <p:sp>
        <p:nvSpPr>
          <p:cNvPr id="10" name="TextBox 9">
            <a:extLst>
              <a:ext uri="{FF2B5EF4-FFF2-40B4-BE49-F238E27FC236}">
                <a16:creationId xmlns:a16="http://schemas.microsoft.com/office/drawing/2014/main" id="{8785D21E-EF78-2DBB-4318-36DF3B5E1100}"/>
              </a:ext>
            </a:extLst>
          </p:cNvPr>
          <p:cNvSpPr txBox="1"/>
          <p:nvPr/>
        </p:nvSpPr>
        <p:spPr>
          <a:xfrm>
            <a:off x="615011" y="2042379"/>
            <a:ext cx="1095292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Estimated Number of NextGen-Capable TVs in the U.S.</a:t>
            </a:r>
          </a:p>
        </p:txBody>
      </p:sp>
      <p:sp>
        <p:nvSpPr>
          <p:cNvPr id="2" name="Rectangle 1">
            <a:extLst>
              <a:ext uri="{FF2B5EF4-FFF2-40B4-BE49-F238E27FC236}">
                <a16:creationId xmlns:a16="http://schemas.microsoft.com/office/drawing/2014/main" id="{EC2BF271-91BD-A82B-79AC-5C4E05A85778}"/>
              </a:ext>
            </a:extLst>
          </p:cNvPr>
          <p:cNvSpPr/>
          <p:nvPr/>
        </p:nvSpPr>
        <p:spPr>
          <a:xfrm>
            <a:off x="120160" y="5570496"/>
            <a:ext cx="11750476" cy="519101"/>
          </a:xfrm>
          <a:prstGeom prst="rect">
            <a:avLst/>
          </a:prstGeom>
          <a:no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DA83F81-5B08-F5F3-F6B9-EB2C5E8EFF36}"/>
              </a:ext>
            </a:extLst>
          </p:cNvPr>
          <p:cNvSpPr txBox="1"/>
          <p:nvPr/>
        </p:nvSpPr>
        <p:spPr>
          <a:xfrm>
            <a:off x="4224167" y="5133551"/>
            <a:ext cx="374366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total U.S. TV Installed Base*</a:t>
            </a:r>
          </a:p>
        </p:txBody>
      </p:sp>
      <p:sp>
        <p:nvSpPr>
          <p:cNvPr id="3" name="Oval 2">
            <a:extLst>
              <a:ext uri="{FF2B5EF4-FFF2-40B4-BE49-F238E27FC236}">
                <a16:creationId xmlns:a16="http://schemas.microsoft.com/office/drawing/2014/main" id="{E957784F-EBB2-4DB7-69C8-9D08F5A437C4}"/>
              </a:ext>
            </a:extLst>
          </p:cNvPr>
          <p:cNvSpPr/>
          <p:nvPr/>
        </p:nvSpPr>
        <p:spPr>
          <a:xfrm>
            <a:off x="467866" y="3175692"/>
            <a:ext cx="867187" cy="871895"/>
          </a:xfrm>
          <a:prstGeom prst="ellipse">
            <a:avLst/>
          </a:prstGeom>
          <a:solidFill>
            <a:srgbClr val="1F1A6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F0C26DB8-D16C-DEA3-0AA5-E787D18E3B8E}"/>
              </a:ext>
            </a:extLst>
          </p:cNvPr>
          <p:cNvSpPr txBox="1"/>
          <p:nvPr/>
        </p:nvSpPr>
        <p:spPr>
          <a:xfrm>
            <a:off x="212462" y="2717128"/>
            <a:ext cx="1377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2023</a:t>
            </a:r>
          </a:p>
        </p:txBody>
      </p:sp>
      <p:sp>
        <p:nvSpPr>
          <p:cNvPr id="20" name="TextBox 19">
            <a:extLst>
              <a:ext uri="{FF2B5EF4-FFF2-40B4-BE49-F238E27FC236}">
                <a16:creationId xmlns:a16="http://schemas.microsoft.com/office/drawing/2014/main" id="{4FC07D9E-EAC2-5C5D-463A-CB3E76C665EA}"/>
              </a:ext>
            </a:extLst>
          </p:cNvPr>
          <p:cNvSpPr txBox="1"/>
          <p:nvPr/>
        </p:nvSpPr>
        <p:spPr>
          <a:xfrm>
            <a:off x="447639" y="3453137"/>
            <a:ext cx="90764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3.8MM</a:t>
            </a:r>
          </a:p>
        </p:txBody>
      </p:sp>
      <p:sp>
        <p:nvSpPr>
          <p:cNvPr id="21" name="TextBox 20">
            <a:extLst>
              <a:ext uri="{FF2B5EF4-FFF2-40B4-BE49-F238E27FC236}">
                <a16:creationId xmlns:a16="http://schemas.microsoft.com/office/drawing/2014/main" id="{7B01406E-1306-0765-42B8-35CC06ABCB8E}"/>
              </a:ext>
            </a:extLst>
          </p:cNvPr>
          <p:cNvSpPr txBox="1"/>
          <p:nvPr/>
        </p:nvSpPr>
        <p:spPr>
          <a:xfrm>
            <a:off x="505982" y="5568437"/>
            <a:ext cx="790954"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a:t>
            </a:r>
          </a:p>
        </p:txBody>
      </p:sp>
      <p:sp>
        <p:nvSpPr>
          <p:cNvPr id="5" name="Oval 4">
            <a:extLst>
              <a:ext uri="{FF2B5EF4-FFF2-40B4-BE49-F238E27FC236}">
                <a16:creationId xmlns:a16="http://schemas.microsoft.com/office/drawing/2014/main" id="{B56A4CB1-02D6-E060-F4BD-E9F0FCA37FF2}"/>
              </a:ext>
            </a:extLst>
          </p:cNvPr>
          <p:cNvSpPr/>
          <p:nvPr/>
        </p:nvSpPr>
        <p:spPr>
          <a:xfrm>
            <a:off x="3776808" y="3175692"/>
            <a:ext cx="1396615" cy="1404195"/>
          </a:xfrm>
          <a:prstGeom prst="ellipse">
            <a:avLst/>
          </a:prstGeom>
          <a:solidFill>
            <a:srgbClr val="ED3C8D"/>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11MM</a:t>
            </a:r>
          </a:p>
        </p:txBody>
      </p:sp>
      <p:sp>
        <p:nvSpPr>
          <p:cNvPr id="17" name="TextBox 16">
            <a:extLst>
              <a:ext uri="{FF2B5EF4-FFF2-40B4-BE49-F238E27FC236}">
                <a16:creationId xmlns:a16="http://schemas.microsoft.com/office/drawing/2014/main" id="{9CCB4C61-28A4-BA6D-BC72-5DC4C0FD9AFA}"/>
              </a:ext>
            </a:extLst>
          </p:cNvPr>
          <p:cNvSpPr txBox="1"/>
          <p:nvPr/>
        </p:nvSpPr>
        <p:spPr>
          <a:xfrm>
            <a:off x="3786118" y="2717128"/>
            <a:ext cx="1377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2025</a:t>
            </a:r>
          </a:p>
        </p:txBody>
      </p:sp>
      <p:sp>
        <p:nvSpPr>
          <p:cNvPr id="24" name="TextBox 23">
            <a:extLst>
              <a:ext uri="{FF2B5EF4-FFF2-40B4-BE49-F238E27FC236}">
                <a16:creationId xmlns:a16="http://schemas.microsoft.com/office/drawing/2014/main" id="{549FB4B5-6A9C-1E8E-F8C5-E0F5F89AE52E}"/>
              </a:ext>
            </a:extLst>
          </p:cNvPr>
          <p:cNvSpPr txBox="1"/>
          <p:nvPr/>
        </p:nvSpPr>
        <p:spPr>
          <a:xfrm>
            <a:off x="3947215" y="5568437"/>
            <a:ext cx="105580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a:t>
            </a:r>
          </a:p>
        </p:txBody>
      </p:sp>
      <p:sp>
        <p:nvSpPr>
          <p:cNvPr id="12" name="Oval 11">
            <a:extLst>
              <a:ext uri="{FF2B5EF4-FFF2-40B4-BE49-F238E27FC236}">
                <a16:creationId xmlns:a16="http://schemas.microsoft.com/office/drawing/2014/main" id="{D3512A6B-DAC4-1E13-48FA-5E4B7FC84FE8}"/>
              </a:ext>
            </a:extLst>
          </p:cNvPr>
          <p:cNvSpPr/>
          <p:nvPr/>
        </p:nvSpPr>
        <p:spPr>
          <a:xfrm>
            <a:off x="5577601" y="3175692"/>
            <a:ext cx="1689904" cy="1699076"/>
          </a:xfrm>
          <a:prstGeom prst="ellipse">
            <a:avLst/>
          </a:prstGeom>
          <a:solidFill>
            <a:srgbClr val="4EBEA4"/>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27MM</a:t>
            </a:r>
          </a:p>
        </p:txBody>
      </p:sp>
      <p:sp>
        <p:nvSpPr>
          <p:cNvPr id="16" name="TextBox 15">
            <a:extLst>
              <a:ext uri="{FF2B5EF4-FFF2-40B4-BE49-F238E27FC236}">
                <a16:creationId xmlns:a16="http://schemas.microsoft.com/office/drawing/2014/main" id="{8C906BE6-124F-17C1-1E6A-242EA7A30B70}"/>
              </a:ext>
            </a:extLst>
          </p:cNvPr>
          <p:cNvSpPr txBox="1"/>
          <p:nvPr/>
        </p:nvSpPr>
        <p:spPr>
          <a:xfrm>
            <a:off x="5733556" y="2717128"/>
            <a:ext cx="1377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2026</a:t>
            </a:r>
          </a:p>
        </p:txBody>
      </p:sp>
      <p:sp>
        <p:nvSpPr>
          <p:cNvPr id="25" name="TextBox 24">
            <a:extLst>
              <a:ext uri="{FF2B5EF4-FFF2-40B4-BE49-F238E27FC236}">
                <a16:creationId xmlns:a16="http://schemas.microsoft.com/office/drawing/2014/main" id="{0AF4421D-FA67-E031-C2A6-5CB50D41B7AD}"/>
              </a:ext>
            </a:extLst>
          </p:cNvPr>
          <p:cNvSpPr txBox="1"/>
          <p:nvPr/>
        </p:nvSpPr>
        <p:spPr>
          <a:xfrm>
            <a:off x="5894653" y="5568437"/>
            <a:ext cx="105580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a:t>
            </a:r>
          </a:p>
        </p:txBody>
      </p:sp>
      <p:sp>
        <p:nvSpPr>
          <p:cNvPr id="13" name="TextBox 12">
            <a:extLst>
              <a:ext uri="{FF2B5EF4-FFF2-40B4-BE49-F238E27FC236}">
                <a16:creationId xmlns:a16="http://schemas.microsoft.com/office/drawing/2014/main" id="{4D7F94E1-3364-D6F2-A853-0BF4B8961E2B}"/>
              </a:ext>
            </a:extLst>
          </p:cNvPr>
          <p:cNvSpPr txBox="1"/>
          <p:nvPr/>
        </p:nvSpPr>
        <p:spPr>
          <a:xfrm>
            <a:off x="7912133" y="2717128"/>
            <a:ext cx="1377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2027</a:t>
            </a:r>
          </a:p>
        </p:txBody>
      </p:sp>
      <p:sp>
        <p:nvSpPr>
          <p:cNvPr id="14" name="Oval 13">
            <a:extLst>
              <a:ext uri="{FF2B5EF4-FFF2-40B4-BE49-F238E27FC236}">
                <a16:creationId xmlns:a16="http://schemas.microsoft.com/office/drawing/2014/main" id="{E3B09E8A-51F4-7424-C076-08C71E7FFDD6}"/>
              </a:ext>
            </a:extLst>
          </p:cNvPr>
          <p:cNvSpPr/>
          <p:nvPr/>
        </p:nvSpPr>
        <p:spPr>
          <a:xfrm>
            <a:off x="7671683" y="3175692"/>
            <a:ext cx="1858894" cy="1868984"/>
          </a:xfrm>
          <a:prstGeom prst="ellipse">
            <a:avLst/>
          </a:prstGeom>
          <a:solidFill>
            <a:srgbClr val="A343FF"/>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31MM</a:t>
            </a:r>
          </a:p>
        </p:txBody>
      </p:sp>
      <p:sp>
        <p:nvSpPr>
          <p:cNvPr id="26" name="TextBox 25">
            <a:extLst>
              <a:ext uri="{FF2B5EF4-FFF2-40B4-BE49-F238E27FC236}">
                <a16:creationId xmlns:a16="http://schemas.microsoft.com/office/drawing/2014/main" id="{C26D8BAA-7E06-2483-853D-2646D6B2C640}"/>
              </a:ext>
            </a:extLst>
          </p:cNvPr>
          <p:cNvSpPr txBox="1"/>
          <p:nvPr/>
        </p:nvSpPr>
        <p:spPr>
          <a:xfrm>
            <a:off x="8073230" y="5568437"/>
            <a:ext cx="105580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8%</a:t>
            </a:r>
          </a:p>
        </p:txBody>
      </p:sp>
      <p:sp>
        <p:nvSpPr>
          <p:cNvPr id="15" name="Oval 14">
            <a:extLst>
              <a:ext uri="{FF2B5EF4-FFF2-40B4-BE49-F238E27FC236}">
                <a16:creationId xmlns:a16="http://schemas.microsoft.com/office/drawing/2014/main" id="{578219FB-5B1F-2A4E-B93F-E03A76CC0734}"/>
              </a:ext>
            </a:extLst>
          </p:cNvPr>
          <p:cNvSpPr/>
          <p:nvPr/>
        </p:nvSpPr>
        <p:spPr>
          <a:xfrm>
            <a:off x="9934756" y="3175692"/>
            <a:ext cx="2044783" cy="2055882"/>
          </a:xfrm>
          <a:prstGeom prst="ellipse">
            <a:avLst/>
          </a:prstGeom>
          <a:solidFill>
            <a:srgbClr val="FF6E3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34MM</a:t>
            </a:r>
          </a:p>
        </p:txBody>
      </p:sp>
      <p:sp>
        <p:nvSpPr>
          <p:cNvPr id="18" name="TextBox 17">
            <a:extLst>
              <a:ext uri="{FF2B5EF4-FFF2-40B4-BE49-F238E27FC236}">
                <a16:creationId xmlns:a16="http://schemas.microsoft.com/office/drawing/2014/main" id="{2DD87926-2494-4994-3112-8A109D4BAAE0}"/>
              </a:ext>
            </a:extLst>
          </p:cNvPr>
          <p:cNvSpPr txBox="1"/>
          <p:nvPr/>
        </p:nvSpPr>
        <p:spPr>
          <a:xfrm>
            <a:off x="10268150" y="2717128"/>
            <a:ext cx="1377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2028</a:t>
            </a:r>
          </a:p>
        </p:txBody>
      </p:sp>
      <p:sp>
        <p:nvSpPr>
          <p:cNvPr id="27" name="TextBox 26">
            <a:extLst>
              <a:ext uri="{FF2B5EF4-FFF2-40B4-BE49-F238E27FC236}">
                <a16:creationId xmlns:a16="http://schemas.microsoft.com/office/drawing/2014/main" id="{AEA9F451-59AB-E5D4-1773-5B1B6FD88269}"/>
              </a:ext>
            </a:extLst>
          </p:cNvPr>
          <p:cNvSpPr txBox="1"/>
          <p:nvPr/>
        </p:nvSpPr>
        <p:spPr>
          <a:xfrm>
            <a:off x="10429247" y="5568437"/>
            <a:ext cx="105580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6E30"/>
                </a:solidFill>
                <a:effectLst/>
                <a:uLnTx/>
                <a:uFillTx/>
                <a:latin typeface="Helvetica" panose="020B0403020202020204" pitchFamily="34" charset="0"/>
                <a:ea typeface="+mn-ea"/>
                <a:cs typeface="+mn-cs"/>
              </a:rPr>
              <a:t>9%</a:t>
            </a:r>
          </a:p>
        </p:txBody>
      </p:sp>
      <p:sp>
        <p:nvSpPr>
          <p:cNvPr id="4" name="Oval 3">
            <a:extLst>
              <a:ext uri="{FF2B5EF4-FFF2-40B4-BE49-F238E27FC236}">
                <a16:creationId xmlns:a16="http://schemas.microsoft.com/office/drawing/2014/main" id="{E6D668C0-E15F-E638-390C-196F15B1F9C9}"/>
              </a:ext>
            </a:extLst>
          </p:cNvPr>
          <p:cNvSpPr/>
          <p:nvPr/>
        </p:nvSpPr>
        <p:spPr>
          <a:xfrm>
            <a:off x="2158984" y="3175692"/>
            <a:ext cx="1049297" cy="1054993"/>
          </a:xfrm>
          <a:prstGeom prst="ellipse">
            <a:avLst/>
          </a:prstGeom>
          <a:solidFill>
            <a:srgbClr val="00BFF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1" name="TextBox 10">
            <a:extLst>
              <a:ext uri="{FF2B5EF4-FFF2-40B4-BE49-F238E27FC236}">
                <a16:creationId xmlns:a16="http://schemas.microsoft.com/office/drawing/2014/main" id="{1123C5E6-7B6E-CB0E-9066-E29F89E36D0F}"/>
              </a:ext>
            </a:extLst>
          </p:cNvPr>
          <p:cNvSpPr txBox="1"/>
          <p:nvPr/>
        </p:nvSpPr>
        <p:spPr>
          <a:xfrm>
            <a:off x="1994635" y="2717128"/>
            <a:ext cx="1377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2024</a:t>
            </a:r>
          </a:p>
        </p:txBody>
      </p:sp>
      <p:sp>
        <p:nvSpPr>
          <p:cNvPr id="23" name="TextBox 22">
            <a:extLst>
              <a:ext uri="{FF2B5EF4-FFF2-40B4-BE49-F238E27FC236}">
                <a16:creationId xmlns:a16="http://schemas.microsoft.com/office/drawing/2014/main" id="{B5219D30-3E47-5760-3652-CAB672FB44FD}"/>
              </a:ext>
            </a:extLst>
          </p:cNvPr>
          <p:cNvSpPr txBox="1"/>
          <p:nvPr/>
        </p:nvSpPr>
        <p:spPr>
          <a:xfrm>
            <a:off x="2155732" y="5568437"/>
            <a:ext cx="105580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1.5%</a:t>
            </a:r>
          </a:p>
        </p:txBody>
      </p:sp>
      <p:sp>
        <p:nvSpPr>
          <p:cNvPr id="30" name="TextBox 29">
            <a:extLst>
              <a:ext uri="{FF2B5EF4-FFF2-40B4-BE49-F238E27FC236}">
                <a16:creationId xmlns:a16="http://schemas.microsoft.com/office/drawing/2014/main" id="{659E094C-A71A-5FA2-BE13-35BD9837B158}"/>
              </a:ext>
            </a:extLst>
          </p:cNvPr>
          <p:cNvSpPr txBox="1"/>
          <p:nvPr/>
        </p:nvSpPr>
        <p:spPr>
          <a:xfrm>
            <a:off x="2184472" y="3509765"/>
            <a:ext cx="99832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5.5MM</a:t>
            </a:r>
          </a:p>
        </p:txBody>
      </p:sp>
      <p:pic>
        <p:nvPicPr>
          <p:cNvPr id="29" name="Picture 28">
            <a:extLst>
              <a:ext uri="{FF2B5EF4-FFF2-40B4-BE49-F238E27FC236}">
                <a16:creationId xmlns:a16="http://schemas.microsoft.com/office/drawing/2014/main" id="{EE6426CF-5D3C-7C99-F5D9-4D979320357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1" name="Slide Number Placeholder 5">
            <a:extLst>
              <a:ext uri="{FF2B5EF4-FFF2-40B4-BE49-F238E27FC236}">
                <a16:creationId xmlns:a16="http://schemas.microsoft.com/office/drawing/2014/main" id="{4D0B2D12-4CEE-6F67-538A-DAA9A3CA138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2" name="Rectangle 31">
            <a:extLst>
              <a:ext uri="{FF2B5EF4-FFF2-40B4-BE49-F238E27FC236}">
                <a16:creationId xmlns:a16="http://schemas.microsoft.com/office/drawing/2014/main" id="{6FC87865-2E94-ECA2-E60B-07AD99322BE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34" name="Picture 33">
            <a:hlinkClick r:id="rId3"/>
            <a:extLst>
              <a:ext uri="{FF2B5EF4-FFF2-40B4-BE49-F238E27FC236}">
                <a16:creationId xmlns:a16="http://schemas.microsoft.com/office/drawing/2014/main" id="{9A0F8D64-9D1E-80F6-D0AF-4A0907DDAAD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207617" y="93479"/>
            <a:ext cx="1896731" cy="1066911"/>
          </a:xfrm>
          <a:prstGeom prst="rect">
            <a:avLst/>
          </a:prstGeom>
          <a:ln>
            <a:solidFill>
              <a:srgbClr val="1B1464"/>
            </a:solidFill>
          </a:ln>
        </p:spPr>
      </p:pic>
      <p:grpSp>
        <p:nvGrpSpPr>
          <p:cNvPr id="6" name="Group 5">
            <a:extLst>
              <a:ext uri="{FF2B5EF4-FFF2-40B4-BE49-F238E27FC236}">
                <a16:creationId xmlns:a16="http://schemas.microsoft.com/office/drawing/2014/main" id="{049D6EEB-4B25-0AB3-BF4D-E483A468339B}"/>
              </a:ext>
            </a:extLst>
          </p:cNvPr>
          <p:cNvGrpSpPr/>
          <p:nvPr/>
        </p:nvGrpSpPr>
        <p:grpSpPr>
          <a:xfrm>
            <a:off x="95122" y="1461671"/>
            <a:ext cx="2866192" cy="448331"/>
            <a:chOff x="95122" y="1461671"/>
            <a:chExt cx="2866192" cy="448331"/>
          </a:xfrm>
        </p:grpSpPr>
        <p:pic>
          <p:nvPicPr>
            <p:cNvPr id="22" name="Picture 21">
              <a:extLst>
                <a:ext uri="{FF2B5EF4-FFF2-40B4-BE49-F238E27FC236}">
                  <a16:creationId xmlns:a16="http://schemas.microsoft.com/office/drawing/2014/main" id="{1578C79C-66F9-599C-B1AA-313A43753DF2}"/>
                </a:ext>
              </a:extLst>
            </p:cNvPr>
            <p:cNvPicPr>
              <a:picLocks noChangeAspect="1"/>
            </p:cNvPicPr>
            <p:nvPr/>
          </p:nvPicPr>
          <p:blipFill>
            <a:blip r:embed="rId6"/>
            <a:stretch>
              <a:fillRect/>
            </a:stretch>
          </p:blipFill>
          <p:spPr>
            <a:xfrm>
              <a:off x="95122" y="1513343"/>
              <a:ext cx="1240378" cy="321796"/>
            </a:xfrm>
            <a:prstGeom prst="rect">
              <a:avLst/>
            </a:prstGeom>
          </p:spPr>
        </p:pic>
        <p:pic>
          <p:nvPicPr>
            <p:cNvPr id="35" name="Picture 34" descr="A close-up of a white background&#10;&#10;Description automatically generated with low confidence">
              <a:extLst>
                <a:ext uri="{FF2B5EF4-FFF2-40B4-BE49-F238E27FC236}">
                  <a16:creationId xmlns:a16="http://schemas.microsoft.com/office/drawing/2014/main" id="{9466FA73-C3AF-2A82-2AC4-8139FAE1F4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19390" y="1461671"/>
              <a:ext cx="1541924" cy="448331"/>
            </a:xfrm>
            <a:prstGeom prst="rect">
              <a:avLst/>
            </a:prstGeom>
            <a:ln>
              <a:solidFill>
                <a:srgbClr val="66C5AD"/>
              </a:solidFill>
            </a:ln>
          </p:spPr>
        </p:pic>
      </p:grpSp>
    </p:spTree>
    <p:extLst>
      <p:ext uri="{BB962C8B-B14F-4D97-AF65-F5344CB8AC3E}">
        <p14:creationId xmlns:p14="http://schemas.microsoft.com/office/powerpoint/2010/main" val="290317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A1924-2C07-A90A-6911-6F0ED908924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F67DC34-CE39-9748-636C-A096F4B461E6}"/>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4A52A80-A923-352A-E289-53108361AF0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F11E0E84-B3D4-91C1-C7F8-D52C473E1340}"/>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A979F89A-D19C-2264-015B-AD1C66A04B6A}"/>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Rectangle 4">
            <a:extLst>
              <a:ext uri="{FF2B5EF4-FFF2-40B4-BE49-F238E27FC236}">
                <a16:creationId xmlns:a16="http://schemas.microsoft.com/office/drawing/2014/main" id="{A0747B8D-5A28-7981-A2AF-2DF6D62FAEDA}"/>
              </a:ext>
            </a:extLst>
          </p:cNvPr>
          <p:cNvSpPr/>
          <p:nvPr/>
        </p:nvSpPr>
        <p:spPr>
          <a:xfrm>
            <a:off x="145914" y="260218"/>
            <a:ext cx="1206441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Essential one-sheeters: </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VAB helps to simplify measurement platforms, currency offerings and multiscreen TV terminology. </a:t>
            </a:r>
            <a:r>
              <a:rPr lang="en-US" sz="2600" b="1" dirty="0">
                <a:solidFill>
                  <a:srgbClr val="ED3C8D"/>
                </a:solidFill>
                <a:latin typeface="Helvetica" pitchFamily="2" charset="0"/>
              </a:rPr>
              <a:t>Download Now!</a:t>
            </a:r>
            <a:endPar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pic>
        <p:nvPicPr>
          <p:cNvPr id="1026" name="Picture 2" descr="A close-up of a diagram&#10;&#10;AI-generated content may be incorrect.">
            <a:hlinkClick r:id="rId4"/>
            <a:extLst>
              <a:ext uri="{FF2B5EF4-FFF2-40B4-BE49-F238E27FC236}">
                <a16:creationId xmlns:a16="http://schemas.microsoft.com/office/drawing/2014/main" id="{C137BF14-64C0-D630-9D1A-167B0E11CF4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9781" y="2137813"/>
            <a:ext cx="4202328" cy="211077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7" name="Picture 3" descr="A poster with text and icons&#10;&#10;AI-generated content may be incorrect.">
            <a:hlinkClick r:id="rId4"/>
            <a:extLst>
              <a:ext uri="{FF2B5EF4-FFF2-40B4-BE49-F238E27FC236}">
                <a16:creationId xmlns:a16="http://schemas.microsoft.com/office/drawing/2014/main" id="{0C9518AA-2F40-E8E6-961B-75A6EFADA033}"/>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artisticBlur radius="5"/>
                    </a14:imgEffect>
                  </a14:imgLayer>
                </a14:imgProps>
              </a:ext>
              <a:ext uri="{28A0092B-C50C-407E-A947-70E740481C1C}">
                <a14:useLocalDpi xmlns:a14="http://schemas.microsoft.com/office/drawing/2010/main"/>
              </a:ext>
            </a:extLst>
          </a:blip>
          <a:srcRect/>
          <a:stretch>
            <a:fillRect/>
          </a:stretch>
        </p:blipFill>
        <p:spPr bwMode="auto">
          <a:xfrm>
            <a:off x="402248" y="4144299"/>
            <a:ext cx="2160004" cy="210812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8" name="Picture 4" descr="A screen shot of a chart&#10;&#10;AI-generated content may be incorrect.">
            <a:hlinkClick r:id="rId4"/>
            <a:extLst>
              <a:ext uri="{FF2B5EF4-FFF2-40B4-BE49-F238E27FC236}">
                <a16:creationId xmlns:a16="http://schemas.microsoft.com/office/drawing/2014/main" id="{DA5DFB50-76F9-6E38-D617-933C5DD62894}"/>
              </a:ext>
            </a:extLst>
          </p:cNvPr>
          <p:cNvPicPr>
            <a:picLocks noChangeAspect="1" noChangeArrowheads="1"/>
          </p:cNvPicPr>
          <p:nvPr/>
        </p:nvPicPr>
        <p:blipFill>
          <a:blip r:embed="rId8" cstate="screen">
            <a:extLst>
              <a:ext uri="{BEBA8EAE-BF5A-486C-A8C5-ECC9F3942E4B}">
                <a14:imgProps xmlns:a14="http://schemas.microsoft.com/office/drawing/2010/main">
                  <a14:imgLayer r:embed="rId9">
                    <a14:imgEffect>
                      <a14:artisticBlur radius="5"/>
                    </a14:imgEffect>
                  </a14:imgLayer>
                </a14:imgProps>
              </a:ext>
              <a:ext uri="{28A0092B-C50C-407E-A947-70E740481C1C}">
                <a14:useLocalDpi xmlns:a14="http://schemas.microsoft.com/office/drawing/2010/main"/>
              </a:ext>
            </a:extLst>
          </a:blip>
          <a:srcRect/>
          <a:stretch>
            <a:fillRect/>
          </a:stretch>
        </p:blipFill>
        <p:spPr bwMode="auto">
          <a:xfrm>
            <a:off x="2377921" y="4144299"/>
            <a:ext cx="2160004" cy="20898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30" name="Picture 6" descr="A white and blue checkered paper with yellow text&#10;&#10;AI-generated content may be incorrect.">
            <a:hlinkClick r:id="rId10"/>
            <a:extLst>
              <a:ext uri="{FF2B5EF4-FFF2-40B4-BE49-F238E27FC236}">
                <a16:creationId xmlns:a16="http://schemas.microsoft.com/office/drawing/2014/main" id="{62CF1958-C899-D78B-365E-0FD248CCDDDC}"/>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980537" y="2114737"/>
            <a:ext cx="3291495" cy="416462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1" name="Picture 20">
            <a:hlinkClick r:id="rId12"/>
            <a:extLst>
              <a:ext uri="{FF2B5EF4-FFF2-40B4-BE49-F238E27FC236}">
                <a16:creationId xmlns:a16="http://schemas.microsoft.com/office/drawing/2014/main" id="{9245CD72-DFDF-4A1A-F16B-301EE5123A4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739224" y="2229710"/>
            <a:ext cx="3050529" cy="3934674"/>
          </a:xfrm>
          <a:prstGeom prst="rect">
            <a:avLst/>
          </a:prstGeom>
          <a:effectLst>
            <a:glow rad="139700">
              <a:schemeClr val="accent1">
                <a:satMod val="175000"/>
                <a:alpha val="40000"/>
              </a:schemeClr>
            </a:glow>
          </a:effectLst>
        </p:spPr>
      </p:pic>
      <p:sp>
        <p:nvSpPr>
          <p:cNvPr id="23" name="Ribbon: Tilted Up 22">
            <a:extLst>
              <a:ext uri="{FF2B5EF4-FFF2-40B4-BE49-F238E27FC236}">
                <a16:creationId xmlns:a16="http://schemas.microsoft.com/office/drawing/2014/main" id="{8721DF12-56D2-F013-D451-0DBD43C52AB1}"/>
              </a:ext>
            </a:extLst>
          </p:cNvPr>
          <p:cNvSpPr/>
          <p:nvPr/>
        </p:nvSpPr>
        <p:spPr>
          <a:xfrm>
            <a:off x="51853" y="1465334"/>
            <a:ext cx="3189296" cy="604564"/>
          </a:xfrm>
          <a:prstGeom prst="ribbon2">
            <a:avLst>
              <a:gd name="adj1" fmla="val 16667"/>
              <a:gd name="adj2" fmla="val 59329"/>
            </a:avLst>
          </a:prstGeom>
          <a:solidFill>
            <a:srgbClr val="FFE600"/>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Bonus Slide!</a:t>
            </a:r>
          </a:p>
        </p:txBody>
      </p:sp>
      <p:sp>
        <p:nvSpPr>
          <p:cNvPr id="2" name="Rectangle: Rounded Corners 1">
            <a:hlinkClick r:id="rId4"/>
            <a:extLst>
              <a:ext uri="{FF2B5EF4-FFF2-40B4-BE49-F238E27FC236}">
                <a16:creationId xmlns:a16="http://schemas.microsoft.com/office/drawing/2014/main" id="{6F621F56-2804-2003-E5B3-28DE8E63B295}"/>
              </a:ext>
            </a:extLst>
          </p:cNvPr>
          <p:cNvSpPr/>
          <p:nvPr/>
        </p:nvSpPr>
        <p:spPr>
          <a:xfrm>
            <a:off x="914400" y="3738530"/>
            <a:ext cx="2979420" cy="1256921"/>
          </a:xfrm>
          <a:prstGeom prst="roundRect">
            <a:avLst/>
          </a:prstGeom>
          <a:solidFill>
            <a:srgbClr val="00BFF2"/>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latin typeface="Helvetica" pitchFamily="2" charset="0"/>
                <a:cs typeface="Heebo" pitchFamily="2" charset="-79"/>
              </a:rPr>
              <a:t>Download to learn more about the key features between ‘The Gauge’ &amp; ‘The Score’!</a:t>
            </a:r>
          </a:p>
        </p:txBody>
      </p:sp>
      <p:sp>
        <p:nvSpPr>
          <p:cNvPr id="3" name="Rectangle: Rounded Corners 2">
            <a:hlinkClick r:id="rId10"/>
            <a:extLst>
              <a:ext uri="{FF2B5EF4-FFF2-40B4-BE49-F238E27FC236}">
                <a16:creationId xmlns:a16="http://schemas.microsoft.com/office/drawing/2014/main" id="{24E879BA-2EA5-865B-F48C-6910207F8BE4}"/>
              </a:ext>
            </a:extLst>
          </p:cNvPr>
          <p:cNvSpPr/>
          <p:nvPr/>
        </p:nvSpPr>
        <p:spPr>
          <a:xfrm>
            <a:off x="5136574" y="3951868"/>
            <a:ext cx="2979420" cy="830244"/>
          </a:xfrm>
          <a:prstGeom prst="roundRect">
            <a:avLst/>
          </a:prstGeom>
          <a:solidFill>
            <a:srgbClr val="00BFF2"/>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latin typeface="Helvetica" pitchFamily="2" charset="0"/>
                <a:cs typeface="Heebo" pitchFamily="2" charset="-79"/>
              </a:rPr>
              <a:t>Download for an updated look at currency solutions!</a:t>
            </a:r>
          </a:p>
        </p:txBody>
      </p:sp>
      <p:sp>
        <p:nvSpPr>
          <p:cNvPr id="4" name="Rectangle: Rounded Corners 3">
            <a:hlinkClick r:id="rId12"/>
            <a:extLst>
              <a:ext uri="{FF2B5EF4-FFF2-40B4-BE49-F238E27FC236}">
                <a16:creationId xmlns:a16="http://schemas.microsoft.com/office/drawing/2014/main" id="{E58F8411-33CA-1C9B-DA28-FDE34F7549BE}"/>
              </a:ext>
            </a:extLst>
          </p:cNvPr>
          <p:cNvSpPr/>
          <p:nvPr/>
        </p:nvSpPr>
        <p:spPr>
          <a:xfrm>
            <a:off x="8774778" y="3951868"/>
            <a:ext cx="2979420" cy="830244"/>
          </a:xfrm>
          <a:prstGeom prst="roundRect">
            <a:avLst/>
          </a:prstGeom>
          <a:solidFill>
            <a:srgbClr val="00BFF2"/>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a:latin typeface="Helvetica" pitchFamily="2" charset="0"/>
                <a:cs typeface="Heebo" pitchFamily="2" charset="-79"/>
              </a:rPr>
              <a:t>Download for key multiscreen TV ad terms!</a:t>
            </a:r>
          </a:p>
        </p:txBody>
      </p:sp>
    </p:spTree>
    <p:extLst>
      <p:ext uri="{BB962C8B-B14F-4D97-AF65-F5344CB8AC3E}">
        <p14:creationId xmlns:p14="http://schemas.microsoft.com/office/powerpoint/2010/main" val="78610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70C264-4881-4ED9-BBAD-5AE7FB9B2EEA}"/>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B551CFE-DC8A-CD5E-1147-88D172058704}"/>
              </a:ext>
            </a:extLst>
          </p:cNvPr>
          <p:cNvSpPr/>
          <p:nvPr/>
        </p:nvSpPr>
        <p:spPr>
          <a:xfrm>
            <a:off x="136186" y="260218"/>
            <a:ext cx="1207414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Member only resources: </a:t>
            </a:r>
            <a:r>
              <a:rPr lang="en-US" sz="2600" b="1" dirty="0">
                <a:solidFill>
                  <a:srgbClr val="1F1A62"/>
                </a:solidFill>
                <a:latin typeface="Helvetica" pitchFamily="2" charset="0"/>
              </a:rPr>
              <a:t>Access</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 exclusive content including historical TV upfront CPMs and TV spend by industry</a:t>
            </a:r>
            <a:r>
              <a:rPr lang="en-US" sz="2600" b="1" dirty="0">
                <a:solidFill>
                  <a:srgbClr val="1F1A62"/>
                </a:solidFill>
                <a:latin typeface="Helvetica" pitchFamily="2" charset="0"/>
              </a:rPr>
              <a:t>, only for VAB members</a:t>
            </a:r>
            <a:endParaRPr kumimoji="0" lang="en-US" sz="2600" b="1" i="0" u="none" strike="noStrike" kern="1200" cap="none" spc="0" normalizeH="0" baseline="0" noProof="0" dirty="0">
              <a:ln>
                <a:noFill/>
              </a:ln>
              <a:solidFill>
                <a:srgbClr val="FF0000"/>
              </a:solidFill>
              <a:effectLst/>
              <a:uLnTx/>
              <a:uFillTx/>
              <a:latin typeface="Helvetica" pitchFamily="2" charset="0"/>
              <a:ea typeface="+mn-ea"/>
              <a:cs typeface="+mn-cs"/>
            </a:endParaRPr>
          </a:p>
        </p:txBody>
      </p:sp>
      <p:pic>
        <p:nvPicPr>
          <p:cNvPr id="8" name="Picture 7">
            <a:hlinkClick r:id="rId2"/>
            <a:extLst>
              <a:ext uri="{FF2B5EF4-FFF2-40B4-BE49-F238E27FC236}">
                <a16:creationId xmlns:a16="http://schemas.microsoft.com/office/drawing/2014/main" id="{E4268B4A-6D2B-E774-98DD-91E6A2FCA145}"/>
              </a:ext>
            </a:extLst>
          </p:cNvPr>
          <p:cNvPicPr>
            <a:picLocks noChangeAspect="1"/>
          </p:cNvPicPr>
          <p:nvPr/>
        </p:nvPicPr>
        <p:blipFill>
          <a:blip r:embed="rId3" cstate="hqprint">
            <a:extLst>
              <a:ext uri="{28A0092B-C50C-407E-A947-70E740481C1C}">
                <a14:useLocalDpi xmlns:a14="http://schemas.microsoft.com/office/drawing/2010/main"/>
              </a:ext>
            </a:extLst>
          </a:blip>
          <a:srcRect t="-29"/>
          <a:stretch/>
        </p:blipFill>
        <p:spPr>
          <a:xfrm>
            <a:off x="623560" y="2119329"/>
            <a:ext cx="3384561" cy="4350235"/>
          </a:xfrm>
          <a:prstGeom prst="rect">
            <a:avLst/>
          </a:prstGeom>
          <a:ln w="19050">
            <a:solidFill>
              <a:srgbClr val="ED3C8D"/>
            </a:solidFill>
          </a:ln>
        </p:spPr>
      </p:pic>
      <p:pic>
        <p:nvPicPr>
          <p:cNvPr id="10" name="Picture 9">
            <a:hlinkClick r:id="rId4"/>
            <a:extLst>
              <a:ext uri="{FF2B5EF4-FFF2-40B4-BE49-F238E27FC236}">
                <a16:creationId xmlns:a16="http://schemas.microsoft.com/office/drawing/2014/main" id="{01606FE0-5B58-77A5-1CE7-3115DA65242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426332" y="2119329"/>
            <a:ext cx="3339335" cy="4350235"/>
          </a:xfrm>
          <a:prstGeom prst="rect">
            <a:avLst/>
          </a:prstGeom>
          <a:ln w="19050">
            <a:solidFill>
              <a:srgbClr val="ED3C8D"/>
            </a:solidFill>
          </a:ln>
        </p:spPr>
      </p:pic>
      <p:sp>
        <p:nvSpPr>
          <p:cNvPr id="2" name="Ribbon: Tilted Up 1">
            <a:extLst>
              <a:ext uri="{FF2B5EF4-FFF2-40B4-BE49-F238E27FC236}">
                <a16:creationId xmlns:a16="http://schemas.microsoft.com/office/drawing/2014/main" id="{C72D2B80-3D35-6290-EDC6-FE1F887325CD}"/>
              </a:ext>
            </a:extLst>
          </p:cNvPr>
          <p:cNvSpPr/>
          <p:nvPr/>
        </p:nvSpPr>
        <p:spPr>
          <a:xfrm rot="1707121">
            <a:off x="2248107" y="2399654"/>
            <a:ext cx="1972535" cy="513642"/>
          </a:xfrm>
          <a:prstGeom prst="ribbon2">
            <a:avLst>
              <a:gd name="adj1" fmla="val 16667"/>
              <a:gd name="adj2" fmla="val 59329"/>
            </a:avLst>
          </a:prstGeom>
          <a:solidFill>
            <a:srgbClr val="ED3C8D"/>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rPr>
              <a:t>VAB Member Exclusive</a:t>
            </a:r>
          </a:p>
        </p:txBody>
      </p:sp>
      <p:sp>
        <p:nvSpPr>
          <p:cNvPr id="3" name="Ribbon: Tilted Up 2">
            <a:extLst>
              <a:ext uri="{FF2B5EF4-FFF2-40B4-BE49-F238E27FC236}">
                <a16:creationId xmlns:a16="http://schemas.microsoft.com/office/drawing/2014/main" id="{A68B6FC2-B9FD-0419-7FFA-EC93935ECE96}"/>
              </a:ext>
            </a:extLst>
          </p:cNvPr>
          <p:cNvSpPr/>
          <p:nvPr/>
        </p:nvSpPr>
        <p:spPr>
          <a:xfrm rot="1707121">
            <a:off x="6025624" y="2429238"/>
            <a:ext cx="1972535" cy="513642"/>
          </a:xfrm>
          <a:prstGeom prst="ribbon2">
            <a:avLst>
              <a:gd name="adj1" fmla="val 16667"/>
              <a:gd name="adj2" fmla="val 59329"/>
            </a:avLst>
          </a:prstGeom>
          <a:solidFill>
            <a:srgbClr val="ED3C8D"/>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rPr>
              <a:t>VAB Member Exclusive</a:t>
            </a:r>
          </a:p>
        </p:txBody>
      </p:sp>
      <p:pic>
        <p:nvPicPr>
          <p:cNvPr id="7" name="Picture 6">
            <a:extLst>
              <a:ext uri="{FF2B5EF4-FFF2-40B4-BE49-F238E27FC236}">
                <a16:creationId xmlns:a16="http://schemas.microsoft.com/office/drawing/2014/main" id="{46FA4A33-E94A-15D8-7D15-2E1EA842231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9" name="Slide Number Placeholder 5">
            <a:extLst>
              <a:ext uri="{FF2B5EF4-FFF2-40B4-BE49-F238E27FC236}">
                <a16:creationId xmlns:a16="http://schemas.microsoft.com/office/drawing/2014/main" id="{C4B5FE77-056D-073F-0C54-53160E4A2143}"/>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38803D78-0CA4-5BD7-0DF6-037F29650657}"/>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Ribbon: Tilted Up 5">
            <a:extLst>
              <a:ext uri="{FF2B5EF4-FFF2-40B4-BE49-F238E27FC236}">
                <a16:creationId xmlns:a16="http://schemas.microsoft.com/office/drawing/2014/main" id="{85920108-5B6F-32E0-CCDD-901F63B85333}"/>
              </a:ext>
            </a:extLst>
          </p:cNvPr>
          <p:cNvSpPr/>
          <p:nvPr/>
        </p:nvSpPr>
        <p:spPr>
          <a:xfrm>
            <a:off x="2252390" y="1492309"/>
            <a:ext cx="3998844" cy="547752"/>
          </a:xfrm>
          <a:prstGeom prst="ribbon2">
            <a:avLst>
              <a:gd name="adj1" fmla="val 16667"/>
              <a:gd name="adj2" fmla="val 59329"/>
            </a:avLst>
          </a:prstGeom>
          <a:solidFill>
            <a:srgbClr val="ED3C8D"/>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Member Exclusives</a:t>
            </a:r>
          </a:p>
        </p:txBody>
      </p:sp>
      <p:sp>
        <p:nvSpPr>
          <p:cNvPr id="15" name="Rectangle: Rounded Corners 14">
            <a:hlinkClick r:id="rId7"/>
            <a:extLst>
              <a:ext uri="{FF2B5EF4-FFF2-40B4-BE49-F238E27FC236}">
                <a16:creationId xmlns:a16="http://schemas.microsoft.com/office/drawing/2014/main" id="{53892393-3683-7A07-2328-080AC9309CB1}"/>
              </a:ext>
            </a:extLst>
          </p:cNvPr>
          <p:cNvSpPr/>
          <p:nvPr/>
        </p:nvSpPr>
        <p:spPr>
          <a:xfrm>
            <a:off x="791606" y="4017016"/>
            <a:ext cx="3048468" cy="830244"/>
          </a:xfrm>
          <a:prstGeom prst="roundRect">
            <a:avLst/>
          </a:prstGeom>
          <a:solidFill>
            <a:srgbClr val="00BFF2"/>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Helvetica" pitchFamily="2" charset="0"/>
                <a:cs typeface="Heebo" pitchFamily="2" charset="-79"/>
              </a:rPr>
              <a:t>Download to see TV Upfront TV Historical CPMs!</a:t>
            </a:r>
          </a:p>
        </p:txBody>
      </p:sp>
      <p:sp>
        <p:nvSpPr>
          <p:cNvPr id="16" name="Rectangle: Rounded Corners 15">
            <a:hlinkClick r:id="rId8"/>
            <a:extLst>
              <a:ext uri="{FF2B5EF4-FFF2-40B4-BE49-F238E27FC236}">
                <a16:creationId xmlns:a16="http://schemas.microsoft.com/office/drawing/2014/main" id="{D4637531-8135-6368-8FE3-9FC7C80A0105}"/>
              </a:ext>
            </a:extLst>
          </p:cNvPr>
          <p:cNvSpPr/>
          <p:nvPr/>
        </p:nvSpPr>
        <p:spPr>
          <a:xfrm>
            <a:off x="4571765" y="4007890"/>
            <a:ext cx="3048468" cy="830244"/>
          </a:xfrm>
          <a:prstGeom prst="roundRect">
            <a:avLst/>
          </a:prstGeom>
          <a:solidFill>
            <a:srgbClr val="00BFF2"/>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Helvetica" pitchFamily="2" charset="0"/>
                <a:cs typeface="Heebo" pitchFamily="2" charset="-79"/>
              </a:rPr>
              <a:t>Download for TV spend insights by industry!</a:t>
            </a:r>
          </a:p>
        </p:txBody>
      </p:sp>
      <p:sp>
        <p:nvSpPr>
          <p:cNvPr id="12" name="Rectangle 11">
            <a:hlinkClick r:id="rId9"/>
            <a:extLst>
              <a:ext uri="{FF2B5EF4-FFF2-40B4-BE49-F238E27FC236}">
                <a16:creationId xmlns:a16="http://schemas.microsoft.com/office/drawing/2014/main" id="{F7131C68-49F3-24A2-7F11-7F3CC75E3D90}"/>
              </a:ext>
            </a:extLst>
          </p:cNvPr>
          <p:cNvSpPr/>
          <p:nvPr/>
        </p:nvSpPr>
        <p:spPr>
          <a:xfrm>
            <a:off x="8243797" y="3017245"/>
            <a:ext cx="3620013" cy="2000191"/>
          </a:xfrm>
          <a:prstGeom prst="rect">
            <a:avLst/>
          </a:prstGeom>
          <a:solidFill>
            <a:srgbClr val="4EBEA4"/>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Helvetica" pitchFamily="2" charset="0"/>
                <a:cs typeface="Heebo" pitchFamily="2" charset="-79"/>
              </a:rPr>
              <a:t>If you're interested</a:t>
            </a:r>
            <a:br>
              <a:rPr lang="en-US" sz="2400" b="1" dirty="0">
                <a:solidFill>
                  <a:schemeClr val="bg1"/>
                </a:solidFill>
                <a:latin typeface="Helvetica" pitchFamily="2" charset="0"/>
                <a:cs typeface="Heebo" pitchFamily="2" charset="-79"/>
              </a:rPr>
            </a:br>
            <a:r>
              <a:rPr lang="en-US" sz="2400" b="1" dirty="0">
                <a:solidFill>
                  <a:schemeClr val="bg1"/>
                </a:solidFill>
                <a:latin typeface="Helvetica" pitchFamily="2" charset="0"/>
                <a:cs typeface="Heebo" pitchFamily="2" charset="-79"/>
              </a:rPr>
              <a:t>in becoming a VAB member, </a:t>
            </a:r>
            <a:r>
              <a:rPr lang="en-US" sz="2400" b="1" u="sng" dirty="0">
                <a:solidFill>
                  <a:srgbClr val="FFE600"/>
                </a:solidFill>
                <a:latin typeface="Helvetica" pitchFamily="2" charset="0"/>
                <a:cs typeface="Heebo" pitchFamily="2" charset="-79"/>
              </a:rPr>
              <a:t>click here</a:t>
            </a:r>
            <a:br>
              <a:rPr lang="en-US" sz="2400" b="1" u="sng" dirty="0">
                <a:solidFill>
                  <a:srgbClr val="FFE600"/>
                </a:solidFill>
                <a:latin typeface="Helvetica" pitchFamily="2" charset="0"/>
                <a:cs typeface="Heebo" pitchFamily="2" charset="-79"/>
              </a:rPr>
            </a:br>
            <a:r>
              <a:rPr lang="en-US" sz="2400" b="1" u="sng" dirty="0">
                <a:solidFill>
                  <a:srgbClr val="FFE600"/>
                </a:solidFill>
                <a:latin typeface="Helvetica" pitchFamily="2" charset="0"/>
                <a:cs typeface="Heebo" pitchFamily="2" charset="-79"/>
              </a:rPr>
              <a:t>for more information</a:t>
            </a:r>
          </a:p>
        </p:txBody>
      </p:sp>
    </p:spTree>
    <p:extLst>
      <p:ext uri="{BB962C8B-B14F-4D97-AF65-F5344CB8AC3E}">
        <p14:creationId xmlns:p14="http://schemas.microsoft.com/office/powerpoint/2010/main" val="115515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a:spLocks/>
          </p:cNvSpPr>
          <p:nvPr/>
        </p:nvSpPr>
        <p:spPr>
          <a:xfrm>
            <a:off x="-2" y="0"/>
            <a:ext cx="5788997"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32726" y="4155109"/>
            <a:ext cx="508615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600"/>
                </a:solidFill>
                <a:effectLst/>
                <a:uLnTx/>
                <a:uFillTx/>
                <a:latin typeface="Helvetica-Normal"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171721" y="6019000"/>
            <a:ext cx="544821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BFF2"/>
                </a:solidFill>
                <a:effectLst/>
                <a:uLnTx/>
                <a:uFillTx/>
                <a:latin typeface="Helvetica" pitchFamily="2" charset="0"/>
                <a:ea typeface="+mn-ea"/>
                <a:cs typeface="+mn-cs"/>
                <a:hlinkClick r:id="rId2">
                  <a:extLst>
                    <a:ext uri="{A12FA001-AC4F-418D-AE19-62706E023703}">
                      <ahyp:hlinkClr xmlns:ahyp="http://schemas.microsoft.com/office/drawing/2018/hyperlinkcolor" val="tx"/>
                    </a:ext>
                  </a:extLst>
                </a:hlinkClick>
              </a:rPr>
              <a:t>theVAB.com</a:t>
            </a:r>
            <a:endParaRPr kumimoji="0" lang="en-US" sz="1200" b="0" i="0" u="none" strike="noStrike" kern="1200" cap="none" spc="0" normalizeH="0" baseline="0" noProof="0">
              <a:ln>
                <a:noFill/>
              </a:ln>
              <a:solidFill>
                <a:srgbClr val="00BFF2"/>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67143943-CB1E-FB6D-EEF4-AA6CEEC5A72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901966" y="0"/>
            <a:ext cx="1290033" cy="751183"/>
          </a:xfrm>
          <a:prstGeom prst="rect">
            <a:avLst/>
          </a:prstGeom>
        </p:spPr>
      </p:pic>
      <p:grpSp>
        <p:nvGrpSpPr>
          <p:cNvPr id="19" name="Group 18">
            <a:extLst>
              <a:ext uri="{FF2B5EF4-FFF2-40B4-BE49-F238E27FC236}">
                <a16:creationId xmlns:a16="http://schemas.microsoft.com/office/drawing/2014/main" id="{21CA05B0-CD80-DA4C-1E8C-F2715B8B11A7}"/>
              </a:ext>
            </a:extLst>
          </p:cNvPr>
          <p:cNvGrpSpPr/>
          <p:nvPr/>
        </p:nvGrpSpPr>
        <p:grpSpPr>
          <a:xfrm>
            <a:off x="45074" y="2134583"/>
            <a:ext cx="2219499" cy="744993"/>
            <a:chOff x="198561" y="542425"/>
            <a:chExt cx="1762143" cy="744993"/>
          </a:xfrm>
        </p:grpSpPr>
        <p:sp>
          <p:nvSpPr>
            <p:cNvPr id="20" name="TextBox 19">
              <a:extLst>
                <a:ext uri="{FF2B5EF4-FFF2-40B4-BE49-F238E27FC236}">
                  <a16:creationId xmlns:a16="http://schemas.microsoft.com/office/drawing/2014/main" id="{3C4732BA-CF93-7530-0375-F4ADF794BD33}"/>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3" name="TextBox 22">
              <a:extLst>
                <a:ext uri="{FF2B5EF4-FFF2-40B4-BE49-F238E27FC236}">
                  <a16:creationId xmlns:a16="http://schemas.microsoft.com/office/drawing/2014/main" id="{795A1D22-8BA0-E6B9-4727-95CD9F4A90DD}"/>
                </a:ext>
              </a:extLst>
            </p:cNvPr>
            <p:cNvSpPr txBox="1"/>
            <p:nvPr/>
          </p:nvSpPr>
          <p:spPr>
            <a:xfrm>
              <a:off x="198561" y="856531"/>
              <a:ext cx="176214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reedk@thevab.com</a:t>
              </a:r>
            </a:p>
          </p:txBody>
        </p:sp>
      </p:grpSp>
      <p:grpSp>
        <p:nvGrpSpPr>
          <p:cNvPr id="24" name="Group 23">
            <a:extLst>
              <a:ext uri="{FF2B5EF4-FFF2-40B4-BE49-F238E27FC236}">
                <a16:creationId xmlns:a16="http://schemas.microsoft.com/office/drawing/2014/main" id="{52B7FA00-77DB-ACFC-7024-C678EECC1DC9}"/>
              </a:ext>
            </a:extLst>
          </p:cNvPr>
          <p:cNvGrpSpPr/>
          <p:nvPr/>
        </p:nvGrpSpPr>
        <p:grpSpPr>
          <a:xfrm>
            <a:off x="2499578" y="1237643"/>
            <a:ext cx="2925149" cy="744993"/>
            <a:chOff x="2529808" y="542425"/>
            <a:chExt cx="2365895" cy="744993"/>
          </a:xfrm>
        </p:grpSpPr>
        <p:sp>
          <p:nvSpPr>
            <p:cNvPr id="25" name="TextBox 24">
              <a:extLst>
                <a:ext uri="{FF2B5EF4-FFF2-40B4-BE49-F238E27FC236}">
                  <a16:creationId xmlns:a16="http://schemas.microsoft.com/office/drawing/2014/main" id="{7018CB02-810B-63A4-8B7C-17C9635CCC5B}"/>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6" name="TextBox 25">
              <a:extLst>
                <a:ext uri="{FF2B5EF4-FFF2-40B4-BE49-F238E27FC236}">
                  <a16:creationId xmlns:a16="http://schemas.microsoft.com/office/drawing/2014/main" id="{A739F5B9-2E66-50D9-6A6F-2DAEECD1768C}"/>
                </a:ext>
              </a:extLst>
            </p:cNvPr>
            <p:cNvSpPr txBox="1"/>
            <p:nvPr/>
          </p:nvSpPr>
          <p:spPr>
            <a:xfrm>
              <a:off x="2529808" y="856531"/>
              <a:ext cx="2365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grpSp>
      <p:grpSp>
        <p:nvGrpSpPr>
          <p:cNvPr id="29" name="Group 28">
            <a:extLst>
              <a:ext uri="{FF2B5EF4-FFF2-40B4-BE49-F238E27FC236}">
                <a16:creationId xmlns:a16="http://schemas.microsoft.com/office/drawing/2014/main" id="{A93F92E1-2D8C-F994-163A-E4FDD34BAE7A}"/>
              </a:ext>
            </a:extLst>
          </p:cNvPr>
          <p:cNvGrpSpPr/>
          <p:nvPr/>
        </p:nvGrpSpPr>
        <p:grpSpPr>
          <a:xfrm>
            <a:off x="2499579" y="2135123"/>
            <a:ext cx="3248919" cy="744993"/>
            <a:chOff x="4357874" y="542425"/>
            <a:chExt cx="1791974" cy="744993"/>
          </a:xfrm>
        </p:grpSpPr>
        <p:sp>
          <p:nvSpPr>
            <p:cNvPr id="30" name="TextBox 29">
              <a:hlinkClick r:id="rId4"/>
              <a:extLst>
                <a:ext uri="{FF2B5EF4-FFF2-40B4-BE49-F238E27FC236}">
                  <a16:creationId xmlns:a16="http://schemas.microsoft.com/office/drawing/2014/main" id="{47318210-A070-9872-838D-2B3B4A0C7D99}"/>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2" name="TextBox 31">
              <a:extLst>
                <a:ext uri="{FF2B5EF4-FFF2-40B4-BE49-F238E27FC236}">
                  <a16:creationId xmlns:a16="http://schemas.microsoft.com/office/drawing/2014/main" id="{E89A4EEA-E4E9-F60C-3FC9-276A5F4956EF}"/>
                </a:ext>
              </a:extLst>
            </p:cNvPr>
            <p:cNvSpPr txBox="1"/>
            <p:nvPr/>
          </p:nvSpPr>
          <p:spPr>
            <a:xfrm>
              <a:off x="4357874" y="856531"/>
              <a:ext cx="17919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a:ea typeface="+mn-ea"/>
                  <a:cs typeface="+mn-cs"/>
                </a:rPr>
                <a:t>Associate Director, Insights, Strategy &amp; Analytics karolinag@thevab.com</a:t>
              </a:r>
            </a:p>
          </p:txBody>
        </p:sp>
      </p:grpSp>
      <p:grpSp>
        <p:nvGrpSpPr>
          <p:cNvPr id="37" name="Group 36">
            <a:extLst>
              <a:ext uri="{FF2B5EF4-FFF2-40B4-BE49-F238E27FC236}">
                <a16:creationId xmlns:a16="http://schemas.microsoft.com/office/drawing/2014/main" id="{93D9307B-9641-6CD0-B3E6-9DD44D2FD75B}"/>
              </a:ext>
            </a:extLst>
          </p:cNvPr>
          <p:cNvGrpSpPr/>
          <p:nvPr/>
        </p:nvGrpSpPr>
        <p:grpSpPr>
          <a:xfrm>
            <a:off x="45074" y="411017"/>
            <a:ext cx="2433585" cy="744993"/>
            <a:chOff x="2529807" y="542425"/>
            <a:chExt cx="1962494" cy="744993"/>
          </a:xfrm>
        </p:grpSpPr>
        <p:sp>
          <p:nvSpPr>
            <p:cNvPr id="38" name="TextBox 37">
              <a:hlinkClick r:id="rId4"/>
              <a:extLst>
                <a:ext uri="{FF2B5EF4-FFF2-40B4-BE49-F238E27FC236}">
                  <a16:creationId xmlns:a16="http://schemas.microsoft.com/office/drawing/2014/main" id="{C05794EF-3358-DCD7-8374-38F515F45348}"/>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ea typeface="+mn-ea"/>
                  <a:cs typeface="+mn-cs"/>
                </a:rPr>
                <a:t>Jason Wiese</a:t>
              </a:r>
            </a:p>
          </p:txBody>
        </p:sp>
        <p:sp>
          <p:nvSpPr>
            <p:cNvPr id="43" name="TextBox 42">
              <a:extLst>
                <a:ext uri="{FF2B5EF4-FFF2-40B4-BE49-F238E27FC236}">
                  <a16:creationId xmlns:a16="http://schemas.microsoft.com/office/drawing/2014/main" id="{B4C67E93-331A-13AF-630E-A4CACD3DCF72}"/>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grpSp>
      <p:grpSp>
        <p:nvGrpSpPr>
          <p:cNvPr id="7" name="Group 6">
            <a:extLst>
              <a:ext uri="{FF2B5EF4-FFF2-40B4-BE49-F238E27FC236}">
                <a16:creationId xmlns:a16="http://schemas.microsoft.com/office/drawing/2014/main" id="{5E3D5055-91ED-33B7-C9E9-5818EAB6E2CE}"/>
              </a:ext>
            </a:extLst>
          </p:cNvPr>
          <p:cNvGrpSpPr/>
          <p:nvPr/>
        </p:nvGrpSpPr>
        <p:grpSpPr>
          <a:xfrm>
            <a:off x="45074" y="3013992"/>
            <a:ext cx="2304376" cy="743751"/>
            <a:chOff x="289383" y="1784888"/>
            <a:chExt cx="2304376" cy="743751"/>
          </a:xfrm>
        </p:grpSpPr>
        <p:sp>
          <p:nvSpPr>
            <p:cNvPr id="8" name="TextBox 7">
              <a:hlinkClick r:id="rId4"/>
              <a:extLst>
                <a:ext uri="{FF2B5EF4-FFF2-40B4-BE49-F238E27FC236}">
                  <a16:creationId xmlns:a16="http://schemas.microsoft.com/office/drawing/2014/main" id="{2F06384C-C9BF-916C-9DBD-A69E7460B445}"/>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Kaileen Cain</a:t>
              </a:r>
            </a:p>
          </p:txBody>
        </p:sp>
        <p:sp>
          <p:nvSpPr>
            <p:cNvPr id="14" name="TextBox 13">
              <a:hlinkClick r:id="rId4"/>
              <a:extLst>
                <a:ext uri="{FF2B5EF4-FFF2-40B4-BE49-F238E27FC236}">
                  <a16:creationId xmlns:a16="http://schemas.microsoft.com/office/drawing/2014/main" id="{01B20283-96E3-F9D5-2517-60CE8D5D8D8B}"/>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kaileenc@thevab.com</a:t>
              </a:r>
            </a:p>
          </p:txBody>
        </p:sp>
      </p:grpSp>
      <p:grpSp>
        <p:nvGrpSpPr>
          <p:cNvPr id="9" name="Group 8">
            <a:extLst>
              <a:ext uri="{FF2B5EF4-FFF2-40B4-BE49-F238E27FC236}">
                <a16:creationId xmlns:a16="http://schemas.microsoft.com/office/drawing/2014/main" id="{DD1DDFFA-0E8F-4F68-3261-C2A69D4C5F62}"/>
              </a:ext>
            </a:extLst>
          </p:cNvPr>
          <p:cNvGrpSpPr/>
          <p:nvPr/>
        </p:nvGrpSpPr>
        <p:grpSpPr>
          <a:xfrm>
            <a:off x="45073" y="1237643"/>
            <a:ext cx="2598734" cy="744993"/>
            <a:chOff x="198560" y="542425"/>
            <a:chExt cx="2063233" cy="744993"/>
          </a:xfrm>
        </p:grpSpPr>
        <p:sp>
          <p:nvSpPr>
            <p:cNvPr id="10" name="TextBox 9">
              <a:hlinkClick r:id="rId4"/>
              <a:extLst>
                <a:ext uri="{FF2B5EF4-FFF2-40B4-BE49-F238E27FC236}">
                  <a16:creationId xmlns:a16="http://schemas.microsoft.com/office/drawing/2014/main" id="{566F2408-8FB0-0868-A360-7CCB85CD00CB}"/>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Kailyn Hartmann</a:t>
              </a:r>
            </a:p>
          </p:txBody>
        </p:sp>
        <p:sp>
          <p:nvSpPr>
            <p:cNvPr id="11" name="TextBox 10">
              <a:extLst>
                <a:ext uri="{FF2B5EF4-FFF2-40B4-BE49-F238E27FC236}">
                  <a16:creationId xmlns:a16="http://schemas.microsoft.com/office/drawing/2014/main" id="{EE94CCD5-E145-0CAD-2155-35864F50C5C5}"/>
                </a:ext>
              </a:extLst>
            </p:cNvPr>
            <p:cNvSpPr txBox="1"/>
            <p:nvPr/>
          </p:nvSpPr>
          <p:spPr>
            <a:xfrm>
              <a:off x="198560" y="856531"/>
              <a:ext cx="206323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VP, Advanced Analytics &amp;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kailynh@thevab.com</a:t>
              </a:r>
            </a:p>
          </p:txBody>
        </p:sp>
      </p:grpSp>
      <p:grpSp>
        <p:nvGrpSpPr>
          <p:cNvPr id="12" name="Group 11">
            <a:extLst>
              <a:ext uri="{FF2B5EF4-FFF2-40B4-BE49-F238E27FC236}">
                <a16:creationId xmlns:a16="http://schemas.microsoft.com/office/drawing/2014/main" id="{422133E5-61AE-117C-AB74-129086264E00}"/>
              </a:ext>
            </a:extLst>
          </p:cNvPr>
          <p:cNvGrpSpPr/>
          <p:nvPr/>
        </p:nvGrpSpPr>
        <p:grpSpPr>
          <a:xfrm>
            <a:off x="2499578" y="414773"/>
            <a:ext cx="2925149" cy="744993"/>
            <a:chOff x="2529808" y="542425"/>
            <a:chExt cx="2365895" cy="744993"/>
          </a:xfrm>
        </p:grpSpPr>
        <p:sp>
          <p:nvSpPr>
            <p:cNvPr id="13" name="TextBox 12">
              <a:hlinkClick r:id="rId4"/>
              <a:extLst>
                <a:ext uri="{FF2B5EF4-FFF2-40B4-BE49-F238E27FC236}">
                  <a16:creationId xmlns:a16="http://schemas.microsoft.com/office/drawing/2014/main" id="{0D0A0104-4E86-90DE-9499-6D45F141C6E1}"/>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Benjamin Vandegrift</a:t>
              </a:r>
            </a:p>
          </p:txBody>
        </p:sp>
        <p:sp>
          <p:nvSpPr>
            <p:cNvPr id="16" name="TextBox 15">
              <a:extLst>
                <a:ext uri="{FF2B5EF4-FFF2-40B4-BE49-F238E27FC236}">
                  <a16:creationId xmlns:a16="http://schemas.microsoft.com/office/drawing/2014/main" id="{D4CF4294-BE1D-F971-6C3E-45BC1B696EC3}"/>
                </a:ext>
              </a:extLst>
            </p:cNvPr>
            <p:cNvSpPr txBox="1"/>
            <p:nvPr/>
          </p:nvSpPr>
          <p:spPr>
            <a:xfrm>
              <a:off x="2529808" y="856531"/>
              <a:ext cx="2365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VP, Measurement Solutions &amp; Innovations benv@thevab.com</a:t>
              </a:r>
            </a:p>
          </p:txBody>
        </p:sp>
      </p:grpSp>
      <p:sp>
        <p:nvSpPr>
          <p:cNvPr id="5" name="TextBox 4">
            <a:extLst>
              <a:ext uri="{FF2B5EF4-FFF2-40B4-BE49-F238E27FC236}">
                <a16:creationId xmlns:a16="http://schemas.microsoft.com/office/drawing/2014/main" id="{02A75551-EE72-EA3C-7D65-C88635936DC1}"/>
              </a:ext>
            </a:extLst>
          </p:cNvPr>
          <p:cNvSpPr txBox="1"/>
          <p:nvPr/>
        </p:nvSpPr>
        <p:spPr>
          <a:xfrm>
            <a:off x="5729546" y="194553"/>
            <a:ext cx="57793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solidFill>
                  <a:srgbClr val="ED3C8D"/>
                </a:solidFill>
                <a:latin typeface="Helvetica" panose="020B0403020202020204" pitchFamily="34" charset="0"/>
              </a:rPr>
              <a:t>1</a:t>
            </a:r>
            <a:r>
              <a:rPr kumimoji="0" lang="en-US" sz="18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Q 2025 Insights &amp; Measurement Content Releases</a:t>
            </a:r>
          </a:p>
        </p:txBody>
      </p:sp>
      <p:pic>
        <p:nvPicPr>
          <p:cNvPr id="6" name="Picture 5">
            <a:extLst>
              <a:ext uri="{FF2B5EF4-FFF2-40B4-BE49-F238E27FC236}">
                <a16:creationId xmlns:a16="http://schemas.microsoft.com/office/drawing/2014/main" id="{33494C34-DEDF-BEEC-64C9-94C85410478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27" name="Slide Number Placeholder 5">
            <a:extLst>
              <a:ext uri="{FF2B5EF4-FFF2-40B4-BE49-F238E27FC236}">
                <a16:creationId xmlns:a16="http://schemas.microsoft.com/office/drawing/2014/main" id="{E1968CF1-801B-96A2-2934-55F60F266EB2}"/>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16582B63-AF4F-710C-8C84-19CF95DE1337}"/>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33" name="Picture 32">
            <a:hlinkClick r:id="rId6"/>
            <a:extLst>
              <a:ext uri="{FF2B5EF4-FFF2-40B4-BE49-F238E27FC236}">
                <a16:creationId xmlns:a16="http://schemas.microsoft.com/office/drawing/2014/main" id="{FF46B58E-9229-DF7D-06C7-9D00C6155CB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105478" y="846192"/>
            <a:ext cx="2002536" cy="1125234"/>
          </a:xfrm>
          <a:prstGeom prst="rect">
            <a:avLst/>
          </a:prstGeom>
          <a:ln>
            <a:solidFill>
              <a:srgbClr val="1B1464"/>
            </a:solidFill>
          </a:ln>
        </p:spPr>
      </p:pic>
      <p:pic>
        <p:nvPicPr>
          <p:cNvPr id="35" name="Picture 34">
            <a:hlinkClick r:id="rId8"/>
            <a:extLst>
              <a:ext uri="{FF2B5EF4-FFF2-40B4-BE49-F238E27FC236}">
                <a16:creationId xmlns:a16="http://schemas.microsoft.com/office/drawing/2014/main" id="{B690B1EE-3E7D-440A-87D1-8EF9F6DF66A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92317" y="846192"/>
            <a:ext cx="2002536" cy="1125234"/>
          </a:xfrm>
          <a:prstGeom prst="rect">
            <a:avLst/>
          </a:prstGeom>
          <a:ln>
            <a:solidFill>
              <a:srgbClr val="1B1464"/>
            </a:solidFill>
          </a:ln>
        </p:spPr>
      </p:pic>
      <p:pic>
        <p:nvPicPr>
          <p:cNvPr id="41" name="Picture 40">
            <a:hlinkClick r:id="rId10"/>
            <a:extLst>
              <a:ext uri="{FF2B5EF4-FFF2-40B4-BE49-F238E27FC236}">
                <a16:creationId xmlns:a16="http://schemas.microsoft.com/office/drawing/2014/main" id="{A457FDF8-542D-3BCC-8B1F-F5A86E3665A6}"/>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997188" y="846192"/>
            <a:ext cx="2005955" cy="1125235"/>
          </a:xfrm>
          <a:prstGeom prst="rect">
            <a:avLst/>
          </a:prstGeom>
          <a:ln>
            <a:solidFill>
              <a:srgbClr val="1B1464"/>
            </a:solidFill>
          </a:ln>
        </p:spPr>
      </p:pic>
      <p:pic>
        <p:nvPicPr>
          <p:cNvPr id="28" name="Picture 27">
            <a:hlinkClick r:id="rId12"/>
            <a:extLst>
              <a:ext uri="{FF2B5EF4-FFF2-40B4-BE49-F238E27FC236}">
                <a16:creationId xmlns:a16="http://schemas.microsoft.com/office/drawing/2014/main" id="{962DD824-5CCE-03E6-0BBD-1421C363FAEA}"/>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5892317" y="2097079"/>
            <a:ext cx="2002536" cy="1125234"/>
          </a:xfrm>
          <a:prstGeom prst="rect">
            <a:avLst/>
          </a:prstGeom>
          <a:ln>
            <a:solidFill>
              <a:srgbClr val="1B1464"/>
            </a:solidFill>
          </a:ln>
        </p:spPr>
      </p:pic>
      <p:pic>
        <p:nvPicPr>
          <p:cNvPr id="44" name="Picture 43">
            <a:hlinkClick r:id="rId14"/>
            <a:extLst>
              <a:ext uri="{FF2B5EF4-FFF2-40B4-BE49-F238E27FC236}">
                <a16:creationId xmlns:a16="http://schemas.microsoft.com/office/drawing/2014/main" id="{D0C92AF8-C60A-7E21-DCEE-6FDAC7B03BB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000607" y="2097079"/>
            <a:ext cx="2002536" cy="1127959"/>
          </a:xfrm>
          <a:prstGeom prst="rect">
            <a:avLst/>
          </a:prstGeom>
          <a:ln>
            <a:solidFill>
              <a:srgbClr val="1B1464"/>
            </a:solidFill>
          </a:ln>
        </p:spPr>
      </p:pic>
      <p:pic>
        <p:nvPicPr>
          <p:cNvPr id="21" name="Picture 20">
            <a:hlinkClick r:id="rId16"/>
            <a:extLst>
              <a:ext uri="{FF2B5EF4-FFF2-40B4-BE49-F238E27FC236}">
                <a16:creationId xmlns:a16="http://schemas.microsoft.com/office/drawing/2014/main" id="{59DB722F-8298-94ED-A6FD-B091F63363B8}"/>
              </a:ext>
            </a:extLst>
          </p:cNvPr>
          <p:cNvPicPr>
            <a:picLocks noChangeAspect="1"/>
          </p:cNvPicPr>
          <p:nvPr/>
        </p:nvPicPr>
        <p:blipFill>
          <a:blip r:embed="rId17" cstate="hqprint">
            <a:extLst>
              <a:ext uri="{28A0092B-C50C-407E-A947-70E740481C1C}">
                <a14:useLocalDpi xmlns:a14="http://schemas.microsoft.com/office/drawing/2010/main"/>
              </a:ext>
            </a:extLst>
          </a:blip>
          <a:srcRect/>
          <a:stretch/>
        </p:blipFill>
        <p:spPr>
          <a:xfrm>
            <a:off x="5872983" y="3350690"/>
            <a:ext cx="2002536" cy="1310460"/>
          </a:xfrm>
          <a:prstGeom prst="rect">
            <a:avLst/>
          </a:prstGeom>
          <a:ln>
            <a:solidFill>
              <a:srgbClr val="1B1464"/>
            </a:solidFill>
          </a:ln>
        </p:spPr>
      </p:pic>
      <p:pic>
        <p:nvPicPr>
          <p:cNvPr id="46" name="Picture 45">
            <a:hlinkClick r:id="rId18"/>
            <a:extLst>
              <a:ext uri="{FF2B5EF4-FFF2-40B4-BE49-F238E27FC236}">
                <a16:creationId xmlns:a16="http://schemas.microsoft.com/office/drawing/2014/main" id="{25C6A900-8FC1-225C-5DE6-BC8A78453969}"/>
              </a:ext>
            </a:extLst>
          </p:cNvPr>
          <p:cNvPicPr>
            <a:picLocks noChangeAspect="1"/>
          </p:cNvPicPr>
          <p:nvPr/>
        </p:nvPicPr>
        <p:blipFill>
          <a:blip r:embed="rId19" cstate="hqprint">
            <a:extLst>
              <a:ext uri="{28A0092B-C50C-407E-A947-70E740481C1C}">
                <a14:useLocalDpi xmlns:a14="http://schemas.microsoft.com/office/drawing/2010/main"/>
              </a:ext>
            </a:extLst>
          </a:blip>
          <a:srcRect/>
          <a:stretch/>
        </p:blipFill>
        <p:spPr>
          <a:xfrm>
            <a:off x="7997188" y="3350690"/>
            <a:ext cx="2002536" cy="1310460"/>
          </a:xfrm>
          <a:prstGeom prst="rect">
            <a:avLst/>
          </a:prstGeom>
          <a:ln>
            <a:solidFill>
              <a:srgbClr val="1B1464"/>
            </a:solidFill>
          </a:ln>
        </p:spPr>
      </p:pic>
      <p:pic>
        <p:nvPicPr>
          <p:cNvPr id="49" name="Picture 48">
            <a:hlinkClick r:id="rId20"/>
            <a:extLst>
              <a:ext uri="{FF2B5EF4-FFF2-40B4-BE49-F238E27FC236}">
                <a16:creationId xmlns:a16="http://schemas.microsoft.com/office/drawing/2014/main" id="{F6016F3F-7B2C-88A2-CC06-7B9941235332}"/>
              </a:ext>
            </a:extLst>
          </p:cNvPr>
          <p:cNvPicPr>
            <a:picLocks noChangeAspect="1"/>
          </p:cNvPicPr>
          <p:nvPr/>
        </p:nvPicPr>
        <p:blipFill>
          <a:blip r:embed="rId21" cstate="hqprint">
            <a:extLst>
              <a:ext uri="{28A0092B-C50C-407E-A947-70E740481C1C}">
                <a14:useLocalDpi xmlns:a14="http://schemas.microsoft.com/office/drawing/2010/main"/>
              </a:ext>
            </a:extLst>
          </a:blip>
          <a:srcRect/>
          <a:stretch/>
        </p:blipFill>
        <p:spPr>
          <a:xfrm>
            <a:off x="10105478" y="3350690"/>
            <a:ext cx="2002536" cy="1310460"/>
          </a:xfrm>
          <a:prstGeom prst="rect">
            <a:avLst/>
          </a:prstGeom>
          <a:ln>
            <a:solidFill>
              <a:srgbClr val="1B1464"/>
            </a:solidFill>
          </a:ln>
        </p:spPr>
      </p:pic>
      <p:pic>
        <p:nvPicPr>
          <p:cNvPr id="53" name="Picture 52">
            <a:hlinkClick r:id="rId22"/>
            <a:extLst>
              <a:ext uri="{FF2B5EF4-FFF2-40B4-BE49-F238E27FC236}">
                <a16:creationId xmlns:a16="http://schemas.microsoft.com/office/drawing/2014/main" id="{004EE828-1513-1850-5B39-6BCDFE86FDE0}"/>
              </a:ext>
            </a:extLst>
          </p:cNvPr>
          <p:cNvPicPr>
            <a:picLocks noChangeAspect="1"/>
          </p:cNvPicPr>
          <p:nvPr/>
        </p:nvPicPr>
        <p:blipFill>
          <a:blip r:embed="rId23" cstate="screen">
            <a:extLst>
              <a:ext uri="{28A0092B-C50C-407E-A947-70E740481C1C}">
                <a14:useLocalDpi xmlns:a14="http://schemas.microsoft.com/office/drawing/2010/main"/>
              </a:ext>
            </a:extLst>
          </a:blip>
          <a:srcRect/>
          <a:stretch/>
        </p:blipFill>
        <p:spPr>
          <a:xfrm>
            <a:off x="7997188" y="4787772"/>
            <a:ext cx="2002536" cy="1040833"/>
          </a:xfrm>
          <a:prstGeom prst="rect">
            <a:avLst/>
          </a:prstGeom>
          <a:ln>
            <a:solidFill>
              <a:srgbClr val="1B1464"/>
            </a:solidFill>
          </a:ln>
        </p:spPr>
      </p:pic>
      <p:pic>
        <p:nvPicPr>
          <p:cNvPr id="55" name="Picture 54">
            <a:hlinkClick r:id="rId24"/>
            <a:extLst>
              <a:ext uri="{FF2B5EF4-FFF2-40B4-BE49-F238E27FC236}">
                <a16:creationId xmlns:a16="http://schemas.microsoft.com/office/drawing/2014/main" id="{1BD55E55-9D04-05F5-8DDE-58E8AA70E44C}"/>
              </a:ext>
            </a:extLst>
          </p:cNvPr>
          <p:cNvPicPr>
            <a:picLocks noChangeAspect="1"/>
          </p:cNvPicPr>
          <p:nvPr/>
        </p:nvPicPr>
        <p:blipFill>
          <a:blip r:embed="rId25" cstate="hqprint">
            <a:extLst>
              <a:ext uri="{28A0092B-C50C-407E-A947-70E740481C1C}">
                <a14:useLocalDpi xmlns:a14="http://schemas.microsoft.com/office/drawing/2010/main"/>
              </a:ext>
            </a:extLst>
          </a:blip>
          <a:srcRect/>
          <a:stretch/>
        </p:blipFill>
        <p:spPr>
          <a:xfrm>
            <a:off x="5872983" y="4786801"/>
            <a:ext cx="2002536" cy="1042774"/>
          </a:xfrm>
          <a:prstGeom prst="rect">
            <a:avLst/>
          </a:prstGeom>
          <a:ln>
            <a:solidFill>
              <a:srgbClr val="1B1464"/>
            </a:solidFill>
          </a:ln>
        </p:spPr>
      </p:pic>
      <p:pic>
        <p:nvPicPr>
          <p:cNvPr id="57" name="Picture 56">
            <a:hlinkClick r:id="rId26"/>
            <a:extLst>
              <a:ext uri="{FF2B5EF4-FFF2-40B4-BE49-F238E27FC236}">
                <a16:creationId xmlns:a16="http://schemas.microsoft.com/office/drawing/2014/main" id="{8202765C-2E72-9D18-62E7-2FB604612BFC}"/>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0105478" y="4787772"/>
            <a:ext cx="2002536" cy="1040832"/>
          </a:xfrm>
          <a:prstGeom prst="rect">
            <a:avLst/>
          </a:prstGeom>
          <a:ln>
            <a:solidFill>
              <a:srgbClr val="1B1464"/>
            </a:solidFill>
          </a:ln>
        </p:spPr>
      </p:pic>
      <p:pic>
        <p:nvPicPr>
          <p:cNvPr id="39" name="Picture 38">
            <a:hlinkClick r:id="rId28"/>
            <a:extLst>
              <a:ext uri="{FF2B5EF4-FFF2-40B4-BE49-F238E27FC236}">
                <a16:creationId xmlns:a16="http://schemas.microsoft.com/office/drawing/2014/main" id="{F5065C41-8005-662E-44E6-9840B985450D}"/>
              </a:ext>
            </a:extLst>
          </p:cNvPr>
          <p:cNvPicPr>
            <a:picLocks noChangeAspect="1"/>
          </p:cNvPicPr>
          <p:nvPr/>
        </p:nvPicPr>
        <p:blipFill>
          <a:blip r:embed="rId29">
            <a:extLst>
              <a:ext uri="{28A0092B-C50C-407E-A947-70E740481C1C}">
                <a14:useLocalDpi xmlns:a14="http://schemas.microsoft.com/office/drawing/2010/main" val="0"/>
              </a:ext>
            </a:extLst>
          </a:blip>
          <a:srcRect/>
          <a:stretch/>
        </p:blipFill>
        <p:spPr>
          <a:xfrm>
            <a:off x="10106537" y="2099804"/>
            <a:ext cx="2000416" cy="1125234"/>
          </a:xfrm>
          <a:prstGeom prst="rect">
            <a:avLst/>
          </a:prstGeom>
          <a:ln>
            <a:solidFill>
              <a:srgbClr val="1B1464"/>
            </a:solidFill>
          </a:ln>
        </p:spPr>
      </p:pic>
    </p:spTree>
    <p:extLst>
      <p:ext uri="{BB962C8B-B14F-4D97-AF65-F5344CB8AC3E}">
        <p14:creationId xmlns:p14="http://schemas.microsoft.com/office/powerpoint/2010/main" val="95749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5"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A84CC6EE-E4C0-C762-8A60-8EF83C00CEB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88526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E774BE-1DD4-EF12-43CB-7B4F2270D04F}"/>
              </a:ext>
            </a:extLst>
          </p:cNvPr>
          <p:cNvSpPr txBox="1"/>
          <p:nvPr/>
        </p:nvSpPr>
        <p:spPr>
          <a:xfrm>
            <a:off x="461688" y="6199587"/>
            <a:ext cx="114780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Source: NBCUniversal and FreeWheel, </a:t>
            </a:r>
            <a:r>
              <a:rPr kumimoji="0" lang="en-US"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Prescribing Premium: What a high-quality viewing experience means for consumers and why advertisers should take advantage of it</a:t>
            </a: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September 2024. Reflects U.S. respondents only. Note: Premium content in the study was publisher created episodic content with 100% of the ads viewable. Non-premium content was individual created short form content with 50% of the ads viewable. All content was delivered on a TV screen.</a:t>
            </a:r>
            <a:endParaRPr kumimoji="0" lang="fr-FR"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9" name="Rectangle 8">
            <a:extLst>
              <a:ext uri="{FF2B5EF4-FFF2-40B4-BE49-F238E27FC236}">
                <a16:creationId xmlns:a16="http://schemas.microsoft.com/office/drawing/2014/main" id="{4CCEACB8-75F0-14F3-94AC-D7E11D38542C}"/>
              </a:ext>
            </a:extLst>
          </p:cNvPr>
          <p:cNvSpPr/>
          <p:nvPr/>
        </p:nvSpPr>
        <p:spPr>
          <a:xfrm>
            <a:off x="3047853" y="1927880"/>
            <a:ext cx="6096294" cy="553998"/>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Premium Environments Compared to Non-Premium</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of U.S. respondents who agree</a:t>
            </a:r>
          </a:p>
        </p:txBody>
      </p:sp>
      <p:sp>
        <p:nvSpPr>
          <p:cNvPr id="7" name="Rectangle 6">
            <a:extLst>
              <a:ext uri="{FF2B5EF4-FFF2-40B4-BE49-F238E27FC236}">
                <a16:creationId xmlns:a16="http://schemas.microsoft.com/office/drawing/2014/main" id="{564D4C22-B9B5-D5B5-365E-C89AA72443B9}"/>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2724B1A-42D7-C477-1723-B711167FDA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692BF06-6947-D58B-58BC-C826FEDB568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1B6AF3C-F5A9-A59C-7E12-5FE8C795022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hlinkClick r:id="rId4"/>
            <a:extLst>
              <a:ext uri="{FF2B5EF4-FFF2-40B4-BE49-F238E27FC236}">
                <a16:creationId xmlns:a16="http://schemas.microsoft.com/office/drawing/2014/main" id="{B7D3B420-07B2-D072-1C24-36C312610562}"/>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grpSp>
        <p:nvGrpSpPr>
          <p:cNvPr id="12" name="Group 11">
            <a:extLst>
              <a:ext uri="{FF2B5EF4-FFF2-40B4-BE49-F238E27FC236}">
                <a16:creationId xmlns:a16="http://schemas.microsoft.com/office/drawing/2014/main" id="{1D9B88E9-DEBB-4764-4D42-E34F3502B58B}"/>
              </a:ext>
            </a:extLst>
          </p:cNvPr>
          <p:cNvGrpSpPr/>
          <p:nvPr/>
        </p:nvGrpSpPr>
        <p:grpSpPr>
          <a:xfrm>
            <a:off x="0" y="1489956"/>
            <a:ext cx="2876169" cy="499260"/>
            <a:chOff x="214064" y="2435095"/>
            <a:chExt cx="2876169" cy="499260"/>
          </a:xfrm>
        </p:grpSpPr>
        <p:pic>
          <p:nvPicPr>
            <p:cNvPr id="13" name="Picture 12">
              <a:extLst>
                <a:ext uri="{FF2B5EF4-FFF2-40B4-BE49-F238E27FC236}">
                  <a16:creationId xmlns:a16="http://schemas.microsoft.com/office/drawing/2014/main" id="{7F6AFA6E-ECCF-A571-BD89-326CD7182BBD}"/>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4064" y="2435095"/>
              <a:ext cx="1389471" cy="443966"/>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6FDE2BF-DA32-0BA9-A6BE-6AE8DBCE48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4816" y="2444877"/>
              <a:ext cx="1435417" cy="489478"/>
            </a:xfrm>
            <a:prstGeom prst="rect">
              <a:avLst/>
            </a:prstGeom>
          </p:spPr>
        </p:pic>
      </p:grpSp>
      <p:pic>
        <p:nvPicPr>
          <p:cNvPr id="14" name="Picture 13">
            <a:hlinkClick r:id="rId4"/>
            <a:extLst>
              <a:ext uri="{FF2B5EF4-FFF2-40B4-BE49-F238E27FC236}">
                <a16:creationId xmlns:a16="http://schemas.microsoft.com/office/drawing/2014/main" id="{0B3F17BE-4688-ADC7-2870-A89DCD16A00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179945" y="79667"/>
            <a:ext cx="1957183" cy="1104428"/>
          </a:xfrm>
          <a:prstGeom prst="rect">
            <a:avLst/>
          </a:prstGeom>
          <a:ln>
            <a:solidFill>
              <a:srgbClr val="1B1464"/>
            </a:solidFill>
          </a:ln>
        </p:spPr>
      </p:pic>
      <p:sp>
        <p:nvSpPr>
          <p:cNvPr id="3" name="Rectangle 2">
            <a:extLst>
              <a:ext uri="{FF2B5EF4-FFF2-40B4-BE49-F238E27FC236}">
                <a16:creationId xmlns:a16="http://schemas.microsoft.com/office/drawing/2014/main" id="{60B02A5D-F26C-BADE-42DC-FB7A71D3E5C2}"/>
              </a:ext>
            </a:extLst>
          </p:cNvPr>
          <p:cNvSpPr/>
          <p:nvPr/>
        </p:nvSpPr>
        <p:spPr>
          <a:xfrm>
            <a:off x="184825" y="260218"/>
            <a:ext cx="1011676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anose="020B0604020202020204" pitchFamily="34" charset="0"/>
                <a:ea typeface="Calibri" panose="020F0502020204030204" pitchFamily="34" charset="0"/>
                <a:cs typeface="+mn-cs"/>
              </a:rPr>
              <a:t>Premium environments boost results: </a:t>
            </a:r>
            <a:r>
              <a:rPr lang="en-US" sz="2600" b="1" dirty="0">
                <a:solidFill>
                  <a:srgbClr val="1F1A62"/>
                </a:solidFill>
                <a:latin typeface="Helvetica" panose="020B0604020202020204" pitchFamily="34" charset="0"/>
              </a:rPr>
              <a:t>Ads in high quality content are more likely to drive brand salience and action</a:t>
            </a:r>
          </a:p>
        </p:txBody>
      </p:sp>
      <p:graphicFrame>
        <p:nvGraphicFramePr>
          <p:cNvPr id="15" name="Chart 14">
            <a:extLst>
              <a:ext uri="{FF2B5EF4-FFF2-40B4-BE49-F238E27FC236}">
                <a16:creationId xmlns:a16="http://schemas.microsoft.com/office/drawing/2014/main" id="{6392C613-AF49-F315-2ABD-C6047D55E67A}"/>
              </a:ext>
            </a:extLst>
          </p:cNvPr>
          <p:cNvGraphicFramePr/>
          <p:nvPr>
            <p:extLst>
              <p:ext uri="{D42A27DB-BD31-4B8C-83A1-F6EECF244321}">
                <p14:modId xmlns:p14="http://schemas.microsoft.com/office/powerpoint/2010/main" val="3548666311"/>
              </p:ext>
            </p:extLst>
          </p:nvPr>
        </p:nvGraphicFramePr>
        <p:xfrm>
          <a:off x="1268111" y="2505840"/>
          <a:ext cx="9655778" cy="350628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08073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F9CCE-0FF9-27AB-ECBB-2F61E98C0E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EA5321-8D62-1F69-245F-2D4CDD90CF2A}"/>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F904BD70-1935-2059-3CF7-0CBF4F12F0F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62A5EBCA-DE70-560D-DE75-82D34306BAF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3173EFFC-9E62-CA46-8E06-4A334C81432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grpSp>
        <p:nvGrpSpPr>
          <p:cNvPr id="8" name="Group 7">
            <a:extLst>
              <a:ext uri="{FF2B5EF4-FFF2-40B4-BE49-F238E27FC236}">
                <a16:creationId xmlns:a16="http://schemas.microsoft.com/office/drawing/2014/main" id="{B4ADC239-3E77-5A93-DD7B-32836A65092E}"/>
              </a:ext>
            </a:extLst>
          </p:cNvPr>
          <p:cNvGrpSpPr/>
          <p:nvPr/>
        </p:nvGrpSpPr>
        <p:grpSpPr>
          <a:xfrm>
            <a:off x="-32780" y="1491474"/>
            <a:ext cx="2341548" cy="506136"/>
            <a:chOff x="333914" y="3624351"/>
            <a:chExt cx="2440178" cy="508231"/>
          </a:xfrm>
        </p:grpSpPr>
        <p:pic>
          <p:nvPicPr>
            <p:cNvPr id="16" name="Picture 15" descr="A picture containing text&#10;&#10;Description automatically generated">
              <a:extLst>
                <a:ext uri="{FF2B5EF4-FFF2-40B4-BE49-F238E27FC236}">
                  <a16:creationId xmlns:a16="http://schemas.microsoft.com/office/drawing/2014/main" id="{B1BB0D83-2B94-1F85-152D-F77581FB17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4816" y="3646462"/>
              <a:ext cx="1119276" cy="486120"/>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C41AB399-08EB-E6F5-4ECA-D9A5DD748419}"/>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3914" y="3624351"/>
              <a:ext cx="1410542" cy="491984"/>
            </a:xfrm>
            <a:prstGeom prst="rect">
              <a:avLst/>
            </a:prstGeom>
          </p:spPr>
        </p:pic>
      </p:grpSp>
      <p:sp>
        <p:nvSpPr>
          <p:cNvPr id="3" name="Rectangle 2">
            <a:extLst>
              <a:ext uri="{FF2B5EF4-FFF2-40B4-BE49-F238E27FC236}">
                <a16:creationId xmlns:a16="http://schemas.microsoft.com/office/drawing/2014/main" id="{0A0FC334-8549-A1E9-7C83-B1002A4D1F60}"/>
              </a:ext>
            </a:extLst>
          </p:cNvPr>
          <p:cNvSpPr/>
          <p:nvPr/>
        </p:nvSpPr>
        <p:spPr>
          <a:xfrm>
            <a:off x="145914" y="260218"/>
            <a:ext cx="1009279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Ad-supported streaming growth: </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Through organic growth and the launch of new ad tiers, over 90% of streamers now see ads</a:t>
            </a:r>
          </a:p>
        </p:txBody>
      </p:sp>
      <p:sp>
        <p:nvSpPr>
          <p:cNvPr id="6" name="TextBox 5">
            <a:extLst>
              <a:ext uri="{FF2B5EF4-FFF2-40B4-BE49-F238E27FC236}">
                <a16:creationId xmlns:a16="http://schemas.microsoft.com/office/drawing/2014/main" id="{B6CBC765-B00D-8605-8353-5740038DE8EB}"/>
              </a:ext>
            </a:extLst>
          </p:cNvPr>
          <p:cNvSpPr txBox="1"/>
          <p:nvPr/>
        </p:nvSpPr>
        <p:spPr>
          <a:xfrm>
            <a:off x="459850" y="6196303"/>
            <a:ext cx="116872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MRI-Simmons November 2022 &amp; November 2024 Cord Evolution Study, A18+. Base = ‘streamed in the past 12 months’. November ’22: reflects % of streamers who have used any ad-supported streaming service in the past 30 days. November ’24: reflects % of streamers who have used any ad-supported streaming services in the past 30 days.</a:t>
            </a:r>
          </a:p>
        </p:txBody>
      </p:sp>
      <p:sp>
        <p:nvSpPr>
          <p:cNvPr id="9" name="TextBox 8">
            <a:extLst>
              <a:ext uri="{FF2B5EF4-FFF2-40B4-BE49-F238E27FC236}">
                <a16:creationId xmlns:a16="http://schemas.microsoft.com/office/drawing/2014/main" id="{FCA78234-6196-2D5C-FCC1-A5DCD8AD378D}"/>
              </a:ext>
            </a:extLst>
          </p:cNvPr>
          <p:cNvSpPr txBox="1"/>
          <p:nvPr/>
        </p:nvSpPr>
        <p:spPr>
          <a:xfrm>
            <a:off x="-9054" y="2002142"/>
            <a:ext cx="122010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streamers who used </a:t>
            </a: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at least one ad-supported streaming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Last 30 Days</a:t>
            </a:r>
          </a:p>
        </p:txBody>
      </p:sp>
      <p:grpSp>
        <p:nvGrpSpPr>
          <p:cNvPr id="18" name="Group 17">
            <a:extLst>
              <a:ext uri="{FF2B5EF4-FFF2-40B4-BE49-F238E27FC236}">
                <a16:creationId xmlns:a16="http://schemas.microsoft.com/office/drawing/2014/main" id="{648DA913-450C-38A0-D961-C305676DE7EF}"/>
              </a:ext>
            </a:extLst>
          </p:cNvPr>
          <p:cNvGrpSpPr/>
          <p:nvPr/>
        </p:nvGrpSpPr>
        <p:grpSpPr>
          <a:xfrm>
            <a:off x="812219" y="2531447"/>
            <a:ext cx="10567562" cy="3561171"/>
            <a:chOff x="1320749" y="2443984"/>
            <a:chExt cx="10567562" cy="3561171"/>
          </a:xfrm>
        </p:grpSpPr>
        <p:graphicFrame>
          <p:nvGraphicFramePr>
            <p:cNvPr id="7" name="Chart 6">
              <a:extLst>
                <a:ext uri="{FF2B5EF4-FFF2-40B4-BE49-F238E27FC236}">
                  <a16:creationId xmlns:a16="http://schemas.microsoft.com/office/drawing/2014/main" id="{496CCE1B-612E-8325-8774-1790493879FF}"/>
                </a:ext>
              </a:extLst>
            </p:cNvPr>
            <p:cNvGraphicFramePr/>
            <p:nvPr>
              <p:extLst>
                <p:ext uri="{D42A27DB-BD31-4B8C-83A1-F6EECF244321}">
                  <p14:modId xmlns:p14="http://schemas.microsoft.com/office/powerpoint/2010/main" val="3410795398"/>
                </p:ext>
              </p:extLst>
            </p:nvPr>
          </p:nvGraphicFramePr>
          <p:xfrm>
            <a:off x="1320749" y="2443984"/>
            <a:ext cx="10567562" cy="33485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A67C7462-CD9E-DF9E-C965-4E3524287AFE}"/>
                </a:ext>
              </a:extLst>
            </p:cNvPr>
            <p:cNvGraphicFramePr/>
            <p:nvPr>
              <p:extLst>
                <p:ext uri="{D42A27DB-BD31-4B8C-83A1-F6EECF244321}">
                  <p14:modId xmlns:p14="http://schemas.microsoft.com/office/powerpoint/2010/main" val="1572611165"/>
                </p:ext>
              </p:extLst>
            </p:nvPr>
          </p:nvGraphicFramePr>
          <p:xfrm>
            <a:off x="1474523" y="5461606"/>
            <a:ext cx="10326640" cy="543549"/>
          </p:xfrm>
          <a:graphic>
            <a:graphicData uri="http://schemas.openxmlformats.org/drawingml/2006/chart">
              <c:chart xmlns:c="http://schemas.openxmlformats.org/drawingml/2006/chart" xmlns:r="http://schemas.openxmlformats.org/officeDocument/2006/relationships" r:id="rId6"/>
            </a:graphicData>
          </a:graphic>
        </p:graphicFrame>
      </p:grpSp>
      <p:pic>
        <p:nvPicPr>
          <p:cNvPr id="15" name="Picture 14">
            <a:hlinkClick r:id="rId7"/>
            <a:extLst>
              <a:ext uri="{FF2B5EF4-FFF2-40B4-BE49-F238E27FC236}">
                <a16:creationId xmlns:a16="http://schemas.microsoft.com/office/drawing/2014/main" id="{261646E0-AB2F-FEBA-0940-001C3AD29236}"/>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10179945" y="81423"/>
            <a:ext cx="1957183" cy="1100915"/>
          </a:xfrm>
          <a:prstGeom prst="rect">
            <a:avLst/>
          </a:prstGeom>
          <a:ln>
            <a:solidFill>
              <a:srgbClr val="1B1464"/>
            </a:solidFill>
          </a:ln>
        </p:spPr>
      </p:pic>
      <p:sp>
        <p:nvSpPr>
          <p:cNvPr id="22" name="TextBox 21">
            <a:hlinkClick r:id="rId7"/>
            <a:extLst>
              <a:ext uri="{FF2B5EF4-FFF2-40B4-BE49-F238E27FC236}">
                <a16:creationId xmlns:a16="http://schemas.microsoft.com/office/drawing/2014/main" id="{9A887E9B-6E1B-CBD3-9B85-73C35A6B77D2}"/>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Tree>
    <p:extLst>
      <p:ext uri="{BB962C8B-B14F-4D97-AF65-F5344CB8AC3E}">
        <p14:creationId xmlns:p14="http://schemas.microsoft.com/office/powerpoint/2010/main" val="402259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624D0-36ED-F50E-2325-5273C204B7B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502E0AF4-902B-76BC-C03A-663A86EF956E}"/>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hlinkClick r:id="rId3"/>
            <a:extLst>
              <a:ext uri="{FF2B5EF4-FFF2-40B4-BE49-F238E27FC236}">
                <a16:creationId xmlns:a16="http://schemas.microsoft.com/office/drawing/2014/main" id="{3FD448ED-76CA-46FD-3B03-1C3D22D42D64}"/>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0179945" y="81423"/>
            <a:ext cx="1957183" cy="1100915"/>
          </a:xfrm>
          <a:prstGeom prst="rect">
            <a:avLst/>
          </a:prstGeom>
          <a:ln>
            <a:solidFill>
              <a:srgbClr val="1B1464"/>
            </a:solidFill>
          </a:ln>
        </p:spPr>
      </p:pic>
      <p:sp>
        <p:nvSpPr>
          <p:cNvPr id="22" name="Rectangle 21">
            <a:extLst>
              <a:ext uri="{FF2B5EF4-FFF2-40B4-BE49-F238E27FC236}">
                <a16:creationId xmlns:a16="http://schemas.microsoft.com/office/drawing/2014/main" id="{5D2F1784-6F15-2C7C-0ADF-738CA4E4126A}"/>
              </a:ext>
            </a:extLst>
          </p:cNvPr>
          <p:cNvSpPr/>
          <p:nvPr/>
        </p:nvSpPr>
        <p:spPr>
          <a:xfrm>
            <a:off x="154619" y="260218"/>
            <a:ext cx="99662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NFL matchups matter: </a:t>
            </a:r>
            <a:r>
              <a:rPr lang="en-US" sz="2600" b="1" dirty="0">
                <a:solidFill>
                  <a:srgbClr val="1B1464"/>
                </a:solidFill>
                <a:latin typeface="Helvetica" pitchFamily="2" charset="0"/>
              </a:rPr>
              <a:t>Divisional games, which also tend to be more competitive, significantly increase NFL viewership</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pic>
        <p:nvPicPr>
          <p:cNvPr id="23" name="Picture 22">
            <a:hlinkClick r:id="rId5"/>
            <a:extLst>
              <a:ext uri="{FF2B5EF4-FFF2-40B4-BE49-F238E27FC236}">
                <a16:creationId xmlns:a16="http://schemas.microsoft.com/office/drawing/2014/main" id="{F1A96B77-AFFE-B469-B466-12E5B10B8C54}"/>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177842" y="78803"/>
            <a:ext cx="1957183" cy="1099870"/>
          </a:xfrm>
          <a:prstGeom prst="rect">
            <a:avLst/>
          </a:prstGeom>
          <a:ln>
            <a:solidFill>
              <a:srgbClr val="1B1464"/>
            </a:solidFill>
          </a:ln>
        </p:spPr>
      </p:pic>
      <p:sp>
        <p:nvSpPr>
          <p:cNvPr id="25" name="TextBox 24">
            <a:hlinkClick r:id="rId5"/>
            <a:extLst>
              <a:ext uri="{FF2B5EF4-FFF2-40B4-BE49-F238E27FC236}">
                <a16:creationId xmlns:a16="http://schemas.microsoft.com/office/drawing/2014/main" id="{4AA25A61-C464-80C9-680F-8CC5A93CDD9A}"/>
              </a:ext>
            </a:extLst>
          </p:cNvPr>
          <p:cNvSpPr txBox="1"/>
          <p:nvPr/>
        </p:nvSpPr>
        <p:spPr>
          <a:xfrm>
            <a:off x="10188804" y="1184095"/>
            <a:ext cx="1957183"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073" name="TextBox 2072">
            <a:extLst>
              <a:ext uri="{FF2B5EF4-FFF2-40B4-BE49-F238E27FC236}">
                <a16:creationId xmlns:a16="http://schemas.microsoft.com/office/drawing/2014/main" id="{A86E735B-F9BE-2AC1-9BEC-21673DC8F5E6}"/>
              </a:ext>
            </a:extLst>
          </p:cNvPr>
          <p:cNvSpPr txBox="1"/>
          <p:nvPr/>
        </p:nvSpPr>
        <p:spPr>
          <a:xfrm>
            <a:off x="0" y="1458526"/>
            <a:ext cx="12170481" cy="715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 Reach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Season</a:t>
            </a:r>
            <a:b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05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(based on 12-game comparable analysis)</a:t>
            </a:r>
            <a:endParaRPr kumimoji="0" lang="en-US" sz="14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9" name="Rectangle: Rounded Corners 38">
            <a:extLst>
              <a:ext uri="{FF2B5EF4-FFF2-40B4-BE49-F238E27FC236}">
                <a16:creationId xmlns:a16="http://schemas.microsoft.com/office/drawing/2014/main" id="{9B7E2B58-E84E-BA4A-7F0F-0978B5E2E401}"/>
              </a:ext>
            </a:extLst>
          </p:cNvPr>
          <p:cNvSpPr/>
          <p:nvPr/>
        </p:nvSpPr>
        <p:spPr>
          <a:xfrm>
            <a:off x="4220329" y="3081652"/>
            <a:ext cx="3770798" cy="2429591"/>
          </a:xfrm>
          <a:prstGeom prst="roundRect">
            <a:avLst>
              <a:gd name="adj" fmla="val 10674"/>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D3D65E18-C6CB-DDE5-ABFB-0D2F441E076A}"/>
              </a:ext>
            </a:extLst>
          </p:cNvPr>
          <p:cNvSpPr txBox="1">
            <a:spLocks/>
          </p:cNvSpPr>
          <p:nvPr/>
        </p:nvSpPr>
        <p:spPr>
          <a:xfrm>
            <a:off x="4226067" y="3301291"/>
            <a:ext cx="1880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Game Average</a:t>
            </a:r>
          </a:p>
        </p:txBody>
      </p:sp>
      <p:sp>
        <p:nvSpPr>
          <p:cNvPr id="49" name="TextBox 48">
            <a:extLst>
              <a:ext uri="{FF2B5EF4-FFF2-40B4-BE49-F238E27FC236}">
                <a16:creationId xmlns:a16="http://schemas.microsoft.com/office/drawing/2014/main" id="{4D1163EE-64AD-7F21-D505-1419D3EC2624}"/>
              </a:ext>
            </a:extLst>
          </p:cNvPr>
          <p:cNvSpPr txBox="1"/>
          <p:nvPr/>
        </p:nvSpPr>
        <p:spPr>
          <a:xfrm>
            <a:off x="6102879" y="3301291"/>
            <a:ext cx="18738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39.1M</a:t>
            </a:r>
          </a:p>
        </p:txBody>
      </p:sp>
      <p:sp>
        <p:nvSpPr>
          <p:cNvPr id="50" name="TextBox 49">
            <a:extLst>
              <a:ext uri="{FF2B5EF4-FFF2-40B4-BE49-F238E27FC236}">
                <a16:creationId xmlns:a16="http://schemas.microsoft.com/office/drawing/2014/main" id="{FC752772-19E4-664D-D48B-100392EFEE76}"/>
              </a:ext>
            </a:extLst>
          </p:cNvPr>
          <p:cNvSpPr txBox="1">
            <a:spLocks/>
          </p:cNvSpPr>
          <p:nvPr/>
        </p:nvSpPr>
        <p:spPr>
          <a:xfrm>
            <a:off x="4249281" y="4055590"/>
            <a:ext cx="1880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Non – 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Game Average</a:t>
            </a:r>
          </a:p>
        </p:txBody>
      </p:sp>
      <p:sp>
        <p:nvSpPr>
          <p:cNvPr id="51" name="TextBox 50">
            <a:extLst>
              <a:ext uri="{FF2B5EF4-FFF2-40B4-BE49-F238E27FC236}">
                <a16:creationId xmlns:a16="http://schemas.microsoft.com/office/drawing/2014/main" id="{3CB98FB7-B5ED-5106-41C2-3BC2574976FA}"/>
              </a:ext>
            </a:extLst>
          </p:cNvPr>
          <p:cNvSpPr txBox="1"/>
          <p:nvPr/>
        </p:nvSpPr>
        <p:spPr>
          <a:xfrm>
            <a:off x="6102879" y="4055590"/>
            <a:ext cx="18738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35.6M</a:t>
            </a:r>
          </a:p>
        </p:txBody>
      </p:sp>
      <p:cxnSp>
        <p:nvCxnSpPr>
          <p:cNvPr id="52" name="Straight Connector 51">
            <a:extLst>
              <a:ext uri="{FF2B5EF4-FFF2-40B4-BE49-F238E27FC236}">
                <a16:creationId xmlns:a16="http://schemas.microsoft.com/office/drawing/2014/main" id="{BC111A49-F10E-EBEA-C695-1AC6630294D7}"/>
              </a:ext>
            </a:extLst>
          </p:cNvPr>
          <p:cNvCxnSpPr>
            <a:cxnSpLocks/>
          </p:cNvCxnSpPr>
          <p:nvPr/>
        </p:nvCxnSpPr>
        <p:spPr>
          <a:xfrm>
            <a:off x="4271916" y="4781192"/>
            <a:ext cx="3573383" cy="0"/>
          </a:xfrm>
          <a:prstGeom prst="line">
            <a:avLst/>
          </a:prstGeom>
          <a:ln>
            <a:solidFill>
              <a:srgbClr val="ED3C8D"/>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18F3B0F-0C4F-7404-A831-C85FA00B1A59}"/>
              </a:ext>
            </a:extLst>
          </p:cNvPr>
          <p:cNvSpPr txBox="1">
            <a:spLocks/>
          </p:cNvSpPr>
          <p:nvPr/>
        </p:nvSpPr>
        <p:spPr>
          <a:xfrm>
            <a:off x="4240542" y="4847142"/>
            <a:ext cx="19127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Game Variance</a:t>
            </a:r>
          </a:p>
        </p:txBody>
      </p:sp>
      <p:sp>
        <p:nvSpPr>
          <p:cNvPr id="54" name="TextBox 53">
            <a:extLst>
              <a:ext uri="{FF2B5EF4-FFF2-40B4-BE49-F238E27FC236}">
                <a16:creationId xmlns:a16="http://schemas.microsoft.com/office/drawing/2014/main" id="{ED50CB7F-8F96-CCB7-1B76-6357BC0587E5}"/>
              </a:ext>
            </a:extLst>
          </p:cNvPr>
          <p:cNvSpPr txBox="1"/>
          <p:nvPr/>
        </p:nvSpPr>
        <p:spPr>
          <a:xfrm>
            <a:off x="6102879" y="4835567"/>
            <a:ext cx="18738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1B1464"/>
                  </a:solidFill>
                </a:ln>
                <a:solidFill>
                  <a:srgbClr val="ED3C8D"/>
                </a:solidFill>
                <a:effectLst/>
                <a:uLnTx/>
                <a:uFillTx/>
                <a:latin typeface="Helvetica" panose="020B0604020202020204" pitchFamily="34" charset="0"/>
                <a:ea typeface="+mn-ea"/>
                <a:cs typeface="Helvetica" panose="020B0604020202020204" pitchFamily="34" charset="0"/>
              </a:rPr>
              <a:t>+10%</a:t>
            </a:r>
          </a:p>
        </p:txBody>
      </p:sp>
      <p:sp>
        <p:nvSpPr>
          <p:cNvPr id="55" name="TextBox 54">
            <a:extLst>
              <a:ext uri="{FF2B5EF4-FFF2-40B4-BE49-F238E27FC236}">
                <a16:creationId xmlns:a16="http://schemas.microsoft.com/office/drawing/2014/main" id="{AAD8C4C9-DB6C-D5A5-3005-1BE4BA2CDA83}"/>
              </a:ext>
            </a:extLst>
          </p:cNvPr>
          <p:cNvSpPr txBox="1"/>
          <p:nvPr/>
        </p:nvSpPr>
        <p:spPr>
          <a:xfrm>
            <a:off x="6309644" y="4472664"/>
            <a:ext cx="141968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3.5M Difference</a:t>
            </a:r>
            <a:endParaRPr kumimoji="0" lang="en-US" sz="10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endParaRPr>
          </a:p>
        </p:txBody>
      </p:sp>
      <p:pic>
        <p:nvPicPr>
          <p:cNvPr id="7" name="Picture 6">
            <a:extLst>
              <a:ext uri="{FF2B5EF4-FFF2-40B4-BE49-F238E27FC236}">
                <a16:creationId xmlns:a16="http://schemas.microsoft.com/office/drawing/2014/main" id="{CE414021-C53E-4A25-EFB1-783DC603477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1FDCE3AE-97EA-03E7-F506-B2B5D60C856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CA8EF5CD-12C7-130B-A5D6-C88CC90F471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074" name="Rectangle: Rounded Corners 2073">
            <a:extLst>
              <a:ext uri="{FF2B5EF4-FFF2-40B4-BE49-F238E27FC236}">
                <a16:creationId xmlns:a16="http://schemas.microsoft.com/office/drawing/2014/main" id="{72F1F151-1022-1D05-8144-5A64FD18F147}"/>
              </a:ext>
            </a:extLst>
          </p:cNvPr>
          <p:cNvSpPr/>
          <p:nvPr/>
        </p:nvSpPr>
        <p:spPr>
          <a:xfrm>
            <a:off x="134405" y="3102995"/>
            <a:ext cx="3770798" cy="2429591"/>
          </a:xfrm>
          <a:prstGeom prst="roundRect">
            <a:avLst>
              <a:gd name="adj" fmla="val 10674"/>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Prime Video Reveals New Thursday Night Football Logo Ahead of First  Exclusive NFL Season">
            <a:extLst>
              <a:ext uri="{FF2B5EF4-FFF2-40B4-BE49-F238E27FC236}">
                <a16:creationId xmlns:a16="http://schemas.microsoft.com/office/drawing/2014/main" id="{36B6E377-8A13-7659-55EF-A6257492FB71}"/>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1519882" y="2132042"/>
            <a:ext cx="905601" cy="76916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6FE5A38-DC26-5452-3EBE-4CEBC5040F63}"/>
              </a:ext>
            </a:extLst>
          </p:cNvPr>
          <p:cNvSpPr txBox="1">
            <a:spLocks/>
          </p:cNvSpPr>
          <p:nvPr/>
        </p:nvSpPr>
        <p:spPr>
          <a:xfrm>
            <a:off x="140143" y="3322634"/>
            <a:ext cx="1880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Game Average</a:t>
            </a:r>
          </a:p>
        </p:txBody>
      </p:sp>
      <p:sp>
        <p:nvSpPr>
          <p:cNvPr id="20" name="TextBox 19">
            <a:extLst>
              <a:ext uri="{FF2B5EF4-FFF2-40B4-BE49-F238E27FC236}">
                <a16:creationId xmlns:a16="http://schemas.microsoft.com/office/drawing/2014/main" id="{0410BB6D-C7BF-6EC7-98C2-C553B78C0E72}"/>
              </a:ext>
            </a:extLst>
          </p:cNvPr>
          <p:cNvSpPr txBox="1"/>
          <p:nvPr/>
        </p:nvSpPr>
        <p:spPr>
          <a:xfrm>
            <a:off x="2016955" y="3322634"/>
            <a:ext cx="18738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23.7M</a:t>
            </a:r>
          </a:p>
        </p:txBody>
      </p:sp>
      <p:sp>
        <p:nvSpPr>
          <p:cNvPr id="24" name="TextBox 23">
            <a:extLst>
              <a:ext uri="{FF2B5EF4-FFF2-40B4-BE49-F238E27FC236}">
                <a16:creationId xmlns:a16="http://schemas.microsoft.com/office/drawing/2014/main" id="{95D93724-42D7-5803-8FC9-EEA8CBE11520}"/>
              </a:ext>
            </a:extLst>
          </p:cNvPr>
          <p:cNvSpPr txBox="1">
            <a:spLocks/>
          </p:cNvSpPr>
          <p:nvPr/>
        </p:nvSpPr>
        <p:spPr>
          <a:xfrm>
            <a:off x="163357" y="4076933"/>
            <a:ext cx="1880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Non – 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Game Average</a:t>
            </a:r>
          </a:p>
        </p:txBody>
      </p:sp>
      <p:sp>
        <p:nvSpPr>
          <p:cNvPr id="26" name="TextBox 25">
            <a:extLst>
              <a:ext uri="{FF2B5EF4-FFF2-40B4-BE49-F238E27FC236}">
                <a16:creationId xmlns:a16="http://schemas.microsoft.com/office/drawing/2014/main" id="{44EC7B2D-E794-981B-24DA-2D90FF6755E9}"/>
              </a:ext>
            </a:extLst>
          </p:cNvPr>
          <p:cNvSpPr txBox="1"/>
          <p:nvPr/>
        </p:nvSpPr>
        <p:spPr>
          <a:xfrm>
            <a:off x="2016955" y="4076933"/>
            <a:ext cx="18738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20.6M</a:t>
            </a:r>
          </a:p>
        </p:txBody>
      </p:sp>
      <p:cxnSp>
        <p:nvCxnSpPr>
          <p:cNvPr id="29" name="Straight Connector 28">
            <a:extLst>
              <a:ext uri="{FF2B5EF4-FFF2-40B4-BE49-F238E27FC236}">
                <a16:creationId xmlns:a16="http://schemas.microsoft.com/office/drawing/2014/main" id="{0965072E-61D5-A43B-71EF-D929A75749C3}"/>
              </a:ext>
            </a:extLst>
          </p:cNvPr>
          <p:cNvCxnSpPr>
            <a:cxnSpLocks/>
          </p:cNvCxnSpPr>
          <p:nvPr/>
        </p:nvCxnSpPr>
        <p:spPr>
          <a:xfrm>
            <a:off x="185992" y="4802535"/>
            <a:ext cx="3573383" cy="0"/>
          </a:xfrm>
          <a:prstGeom prst="line">
            <a:avLst/>
          </a:prstGeom>
          <a:ln>
            <a:solidFill>
              <a:srgbClr val="00BFF2"/>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A725CCA-4E75-2D18-2986-44DAE5CEF4E4}"/>
              </a:ext>
            </a:extLst>
          </p:cNvPr>
          <p:cNvSpPr txBox="1">
            <a:spLocks/>
          </p:cNvSpPr>
          <p:nvPr/>
        </p:nvSpPr>
        <p:spPr>
          <a:xfrm>
            <a:off x="154618" y="4868485"/>
            <a:ext cx="19127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Game Variance</a:t>
            </a:r>
          </a:p>
        </p:txBody>
      </p:sp>
      <p:sp>
        <p:nvSpPr>
          <p:cNvPr id="31" name="TextBox 30">
            <a:extLst>
              <a:ext uri="{FF2B5EF4-FFF2-40B4-BE49-F238E27FC236}">
                <a16:creationId xmlns:a16="http://schemas.microsoft.com/office/drawing/2014/main" id="{48882909-7710-0B11-5591-9BF12CE7AE11}"/>
              </a:ext>
            </a:extLst>
          </p:cNvPr>
          <p:cNvSpPr txBox="1"/>
          <p:nvPr/>
        </p:nvSpPr>
        <p:spPr>
          <a:xfrm>
            <a:off x="2016955" y="4856910"/>
            <a:ext cx="18738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1B1464"/>
                  </a:solidFill>
                </a:ln>
                <a:solidFill>
                  <a:srgbClr val="00BFF2"/>
                </a:solidFill>
                <a:effectLst/>
                <a:uLnTx/>
                <a:uFillTx/>
                <a:latin typeface="Helvetica" panose="020B0604020202020204" pitchFamily="34" charset="0"/>
                <a:ea typeface="+mn-ea"/>
                <a:cs typeface="Helvetica" panose="020B0604020202020204" pitchFamily="34" charset="0"/>
              </a:rPr>
              <a:t>+15%</a:t>
            </a:r>
          </a:p>
        </p:txBody>
      </p:sp>
      <p:sp>
        <p:nvSpPr>
          <p:cNvPr id="38" name="TextBox 37">
            <a:extLst>
              <a:ext uri="{FF2B5EF4-FFF2-40B4-BE49-F238E27FC236}">
                <a16:creationId xmlns:a16="http://schemas.microsoft.com/office/drawing/2014/main" id="{808975C1-276C-430A-8C90-60820330681C}"/>
              </a:ext>
            </a:extLst>
          </p:cNvPr>
          <p:cNvSpPr txBox="1"/>
          <p:nvPr/>
        </p:nvSpPr>
        <p:spPr>
          <a:xfrm>
            <a:off x="2223720" y="4494007"/>
            <a:ext cx="141968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3.1M Difference</a:t>
            </a:r>
            <a:endParaRPr kumimoji="0" lang="en-US" sz="10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endParaRPr>
          </a:p>
        </p:txBody>
      </p:sp>
      <p:sp>
        <p:nvSpPr>
          <p:cNvPr id="58" name="Rectangle: Rounded Corners 57">
            <a:extLst>
              <a:ext uri="{FF2B5EF4-FFF2-40B4-BE49-F238E27FC236}">
                <a16:creationId xmlns:a16="http://schemas.microsoft.com/office/drawing/2014/main" id="{9EA6DB25-799F-C958-3E98-2A0703B6BDCA}"/>
              </a:ext>
            </a:extLst>
          </p:cNvPr>
          <p:cNvSpPr/>
          <p:nvPr/>
        </p:nvSpPr>
        <p:spPr>
          <a:xfrm>
            <a:off x="8306254" y="3081652"/>
            <a:ext cx="3770798" cy="2429591"/>
          </a:xfrm>
          <a:prstGeom prst="roundRect">
            <a:avLst>
              <a:gd name="adj" fmla="val 10674"/>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9E981C3E-A850-F5FF-E330-7FA825296A55}"/>
              </a:ext>
            </a:extLst>
          </p:cNvPr>
          <p:cNvSpPr txBox="1">
            <a:spLocks/>
          </p:cNvSpPr>
          <p:nvPr/>
        </p:nvSpPr>
        <p:spPr>
          <a:xfrm>
            <a:off x="8311992" y="3301291"/>
            <a:ext cx="1880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Game Average</a:t>
            </a:r>
          </a:p>
        </p:txBody>
      </p:sp>
      <p:sp>
        <p:nvSpPr>
          <p:cNvPr id="63" name="TextBox 62">
            <a:extLst>
              <a:ext uri="{FF2B5EF4-FFF2-40B4-BE49-F238E27FC236}">
                <a16:creationId xmlns:a16="http://schemas.microsoft.com/office/drawing/2014/main" id="{0A45F559-5412-C3D2-3ABD-567CC02F4ECB}"/>
              </a:ext>
            </a:extLst>
          </p:cNvPr>
          <p:cNvSpPr txBox="1"/>
          <p:nvPr/>
        </p:nvSpPr>
        <p:spPr>
          <a:xfrm>
            <a:off x="10188804" y="3301291"/>
            <a:ext cx="18738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36.9M</a:t>
            </a:r>
          </a:p>
        </p:txBody>
      </p:sp>
      <p:sp>
        <p:nvSpPr>
          <p:cNvPr id="2048" name="TextBox 2047">
            <a:extLst>
              <a:ext uri="{FF2B5EF4-FFF2-40B4-BE49-F238E27FC236}">
                <a16:creationId xmlns:a16="http://schemas.microsoft.com/office/drawing/2014/main" id="{7D6BEDA9-010A-7571-4050-E13EEDA6D01B}"/>
              </a:ext>
            </a:extLst>
          </p:cNvPr>
          <p:cNvSpPr txBox="1">
            <a:spLocks/>
          </p:cNvSpPr>
          <p:nvPr/>
        </p:nvSpPr>
        <p:spPr>
          <a:xfrm>
            <a:off x="8335206" y="4055590"/>
            <a:ext cx="18804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Non – 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Game Average</a:t>
            </a:r>
          </a:p>
        </p:txBody>
      </p:sp>
      <p:sp>
        <p:nvSpPr>
          <p:cNvPr id="2049" name="TextBox 2048">
            <a:extLst>
              <a:ext uri="{FF2B5EF4-FFF2-40B4-BE49-F238E27FC236}">
                <a16:creationId xmlns:a16="http://schemas.microsoft.com/office/drawing/2014/main" id="{001BE93A-8471-0BD8-F37F-BE94B3FC24DC}"/>
              </a:ext>
            </a:extLst>
          </p:cNvPr>
          <p:cNvSpPr txBox="1"/>
          <p:nvPr/>
        </p:nvSpPr>
        <p:spPr>
          <a:xfrm>
            <a:off x="10188804" y="4055590"/>
            <a:ext cx="18738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35.0M</a:t>
            </a:r>
          </a:p>
        </p:txBody>
      </p:sp>
      <p:cxnSp>
        <p:nvCxnSpPr>
          <p:cNvPr id="2050" name="Straight Connector 2049">
            <a:extLst>
              <a:ext uri="{FF2B5EF4-FFF2-40B4-BE49-F238E27FC236}">
                <a16:creationId xmlns:a16="http://schemas.microsoft.com/office/drawing/2014/main" id="{8A15E0C4-A10A-C4B9-3827-6C2C8DE3C81D}"/>
              </a:ext>
            </a:extLst>
          </p:cNvPr>
          <p:cNvCxnSpPr>
            <a:cxnSpLocks/>
          </p:cNvCxnSpPr>
          <p:nvPr/>
        </p:nvCxnSpPr>
        <p:spPr>
          <a:xfrm>
            <a:off x="8357841" y="4781192"/>
            <a:ext cx="3573383" cy="0"/>
          </a:xfrm>
          <a:prstGeom prst="line">
            <a:avLst/>
          </a:prstGeom>
          <a:ln>
            <a:solidFill>
              <a:srgbClr val="4EBEA4"/>
            </a:solidFill>
            <a:prstDash val="dash"/>
          </a:ln>
        </p:spPr>
        <p:style>
          <a:lnRef idx="1">
            <a:schemeClr val="accent1"/>
          </a:lnRef>
          <a:fillRef idx="0">
            <a:schemeClr val="accent1"/>
          </a:fillRef>
          <a:effectRef idx="0">
            <a:schemeClr val="accent1"/>
          </a:effectRef>
          <a:fontRef idx="minor">
            <a:schemeClr val="tx1"/>
          </a:fontRef>
        </p:style>
      </p:cxnSp>
      <p:sp>
        <p:nvSpPr>
          <p:cNvPr id="2051" name="TextBox 2050">
            <a:extLst>
              <a:ext uri="{FF2B5EF4-FFF2-40B4-BE49-F238E27FC236}">
                <a16:creationId xmlns:a16="http://schemas.microsoft.com/office/drawing/2014/main" id="{409F0A3A-01D1-1062-A402-0DB3E4861DBE}"/>
              </a:ext>
            </a:extLst>
          </p:cNvPr>
          <p:cNvSpPr txBox="1">
            <a:spLocks/>
          </p:cNvSpPr>
          <p:nvPr/>
        </p:nvSpPr>
        <p:spPr>
          <a:xfrm>
            <a:off x="8326467" y="4847142"/>
            <a:ext cx="19127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Divisional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Game Variance</a:t>
            </a:r>
          </a:p>
        </p:txBody>
      </p:sp>
      <p:sp>
        <p:nvSpPr>
          <p:cNvPr id="2052" name="TextBox 2051">
            <a:extLst>
              <a:ext uri="{FF2B5EF4-FFF2-40B4-BE49-F238E27FC236}">
                <a16:creationId xmlns:a16="http://schemas.microsoft.com/office/drawing/2014/main" id="{EBDA674C-1E31-90CD-463F-C1A3B7EE4B5C}"/>
              </a:ext>
            </a:extLst>
          </p:cNvPr>
          <p:cNvSpPr txBox="1"/>
          <p:nvPr/>
        </p:nvSpPr>
        <p:spPr>
          <a:xfrm>
            <a:off x="10188804" y="4835567"/>
            <a:ext cx="18738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1B1464"/>
                  </a:solidFill>
                </a:ln>
                <a:solidFill>
                  <a:srgbClr val="4EBEA4"/>
                </a:solidFill>
                <a:effectLst/>
                <a:uLnTx/>
                <a:uFillTx/>
                <a:latin typeface="Helvetica" panose="020B0604020202020204" pitchFamily="34" charset="0"/>
                <a:ea typeface="+mn-ea"/>
                <a:cs typeface="Helvetica" panose="020B0604020202020204" pitchFamily="34" charset="0"/>
              </a:rPr>
              <a:t>+6%</a:t>
            </a:r>
          </a:p>
        </p:txBody>
      </p:sp>
      <p:sp>
        <p:nvSpPr>
          <p:cNvPr id="2053" name="TextBox 2052">
            <a:extLst>
              <a:ext uri="{FF2B5EF4-FFF2-40B4-BE49-F238E27FC236}">
                <a16:creationId xmlns:a16="http://schemas.microsoft.com/office/drawing/2014/main" id="{EF5113E0-C573-03ED-4A33-5147985D2915}"/>
              </a:ext>
            </a:extLst>
          </p:cNvPr>
          <p:cNvSpPr txBox="1"/>
          <p:nvPr/>
        </p:nvSpPr>
        <p:spPr>
          <a:xfrm>
            <a:off x="10395569" y="4472664"/>
            <a:ext cx="141968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1.9M Difference</a:t>
            </a:r>
            <a:endParaRPr kumimoji="0" lang="en-US" sz="10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endParaRPr>
          </a:p>
        </p:txBody>
      </p:sp>
      <p:pic>
        <p:nvPicPr>
          <p:cNvPr id="12" name="Picture 16" descr="NFL 2023 - WEEK 6 Schedule | NFL.com">
            <a:extLst>
              <a:ext uri="{FF2B5EF4-FFF2-40B4-BE49-F238E27FC236}">
                <a16:creationId xmlns:a16="http://schemas.microsoft.com/office/drawing/2014/main" id="{93622FA2-1975-EB30-E9F7-068ACB3EE35E}"/>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9913678" y="2210219"/>
            <a:ext cx="603980" cy="6300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5B941A7-CB2D-59A9-77DB-D63C19A57F40}"/>
              </a:ext>
            </a:extLst>
          </p:cNvPr>
          <p:cNvSpPr txBox="1"/>
          <p:nvPr/>
        </p:nvSpPr>
        <p:spPr>
          <a:xfrm>
            <a:off x="617078" y="2805897"/>
            <a:ext cx="273049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(9 Divisional Games)</a:t>
            </a:r>
          </a:p>
        </p:txBody>
      </p:sp>
      <p:sp>
        <p:nvSpPr>
          <p:cNvPr id="15" name="TextBox 14">
            <a:extLst>
              <a:ext uri="{FF2B5EF4-FFF2-40B4-BE49-F238E27FC236}">
                <a16:creationId xmlns:a16="http://schemas.microsoft.com/office/drawing/2014/main" id="{19234313-D7F9-C321-D294-9B889188B273}"/>
              </a:ext>
            </a:extLst>
          </p:cNvPr>
          <p:cNvSpPr txBox="1"/>
          <p:nvPr/>
        </p:nvSpPr>
        <p:spPr>
          <a:xfrm>
            <a:off x="4737629" y="2805897"/>
            <a:ext cx="273049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 Divisional Game)</a:t>
            </a:r>
          </a:p>
        </p:txBody>
      </p:sp>
      <p:sp>
        <p:nvSpPr>
          <p:cNvPr id="16" name="TextBox 15">
            <a:extLst>
              <a:ext uri="{FF2B5EF4-FFF2-40B4-BE49-F238E27FC236}">
                <a16:creationId xmlns:a16="http://schemas.microsoft.com/office/drawing/2014/main" id="{68DBB13F-33DC-8ED1-9A7D-ED2FB95AEAC4}"/>
              </a:ext>
            </a:extLst>
          </p:cNvPr>
          <p:cNvSpPr txBox="1"/>
          <p:nvPr/>
        </p:nvSpPr>
        <p:spPr>
          <a:xfrm>
            <a:off x="8873970" y="2805897"/>
            <a:ext cx="273049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 Divisional Games)</a:t>
            </a:r>
          </a:p>
        </p:txBody>
      </p:sp>
      <p:pic>
        <p:nvPicPr>
          <p:cNvPr id="6" name="Picture 12">
            <a:extLst>
              <a:ext uri="{FF2B5EF4-FFF2-40B4-BE49-F238E27FC236}">
                <a16:creationId xmlns:a16="http://schemas.microsoft.com/office/drawing/2014/main" id="{76817ABC-1F32-955A-6E88-2F5F9256BA72}"/>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p:blipFill>
        <p:spPr bwMode="auto">
          <a:xfrm>
            <a:off x="5568965" y="2200602"/>
            <a:ext cx="979284" cy="6345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B0B83A6-5B61-9488-F012-F7E014D03D0A}"/>
              </a:ext>
            </a:extLst>
          </p:cNvPr>
          <p:cNvSpPr txBox="1"/>
          <p:nvPr/>
        </p:nvSpPr>
        <p:spPr>
          <a:xfrm>
            <a:off x="546751" y="6120290"/>
            <a:ext cx="1158077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R&amp;F Program Report, Sunday Night Football (Universo &amp; Telemundo), Monday Night Football (ESPN </a:t>
            </a:r>
            <a:r>
              <a:rPr kumimoji="0" lang="en-US" sz="7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and Thursday Night Football (Amazon Spanish), excludes pre- &amp; post-game shows, </a:t>
            </a:r>
            <a:r>
              <a:rPr kumimoji="0" lang="en-US" sz="700" b="0" i="0" u="sng"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Universo and ESPN </a:t>
            </a:r>
            <a:r>
              <a:rPr kumimoji="0" lang="en-US" sz="700" b="1"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Deportes</a:t>
            </a:r>
            <a:r>
              <a:rPr kumimoji="0" lang="en-US" sz="7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linear TV audience only and does not include audiences gained from their digital / app streaming.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The 12 comparable games reflect all weeks that have standalone NFL night game broadcasts across NFL weeks: 2-11 &amp; 14-15 (excludes Thanksgiving weekend). Note: MNF week 7 includes exclusive game streamed on ESPN+; Telemundo simulcast included for NFL week 8.The average margin of victory for divisional matchups was 7.7 vs. 11.3 for non-divisional matchups with the analysis (almost a 4-point differential).</a:t>
            </a:r>
            <a:endParaRPr kumimoji="0" lang="en-US" sz="700" b="0" i="0" u="none" strike="noStrike" kern="120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5" name="Left Brace 4">
            <a:extLst>
              <a:ext uri="{FF2B5EF4-FFF2-40B4-BE49-F238E27FC236}">
                <a16:creationId xmlns:a16="http://schemas.microsoft.com/office/drawing/2014/main" id="{2C59E695-1B7F-5FE9-A421-E56D2623EF56}"/>
              </a:ext>
            </a:extLst>
          </p:cNvPr>
          <p:cNvSpPr/>
          <p:nvPr/>
        </p:nvSpPr>
        <p:spPr>
          <a:xfrm rot="16200000">
            <a:off x="5930676" y="-381179"/>
            <a:ext cx="350109" cy="11942649"/>
          </a:xfrm>
          <a:prstGeom prst="leftBrace">
            <a:avLst/>
          </a:prstGeom>
          <a:ln w="12700">
            <a:solidFill>
              <a:srgbClr val="1B14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319C98B4-D11B-DD7E-2A58-88E06824B6E5}"/>
              </a:ext>
            </a:extLst>
          </p:cNvPr>
          <p:cNvSpPr txBox="1"/>
          <p:nvPr/>
        </p:nvSpPr>
        <p:spPr>
          <a:xfrm>
            <a:off x="1906622" y="5746449"/>
            <a:ext cx="7990031" cy="276999"/>
          </a:xfrm>
          <a:prstGeom prst="rect">
            <a:avLst/>
          </a:prstGeom>
          <a:solidFill>
            <a:srgbClr val="1B1464"/>
          </a:solidFill>
          <a:ln>
            <a:solidFill>
              <a:srgbClr val="1B1464"/>
            </a:solidFill>
          </a:ln>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chemeClr val="bg1"/>
                </a:solidFill>
                <a:effectLst/>
                <a:uLnTx/>
                <a:uFillTx/>
                <a:latin typeface="Helvetica" pitchFamily="2" charset="0"/>
                <a:ea typeface="+mn-ea"/>
                <a:cs typeface="+mn-cs"/>
              </a:rPr>
              <a:t>An </a:t>
            </a:r>
            <a:r>
              <a:rPr kumimoji="0" lang="en-US" sz="1200" b="1" i="0" u="none" strike="noStrike" kern="1200" cap="none" spc="0" normalizeH="0" baseline="0" noProof="0" dirty="0">
                <a:ln>
                  <a:noFill/>
                </a:ln>
                <a:solidFill>
                  <a:schemeClr val="bg1"/>
                </a:solidFill>
                <a:effectLst/>
                <a:uLnTx/>
                <a:uFillTx/>
                <a:latin typeface="Helvetica" pitchFamily="2" charset="0"/>
                <a:ea typeface="+mn-ea"/>
                <a:cs typeface="+mn-cs"/>
              </a:rPr>
              <a:t>average +10% lift </a:t>
            </a:r>
            <a:r>
              <a:rPr kumimoji="0" lang="en-US" sz="1200" b="0" i="0" u="none" strike="noStrike" kern="1200" cap="none" spc="0" normalizeH="0" baseline="0" noProof="0" dirty="0">
                <a:ln>
                  <a:noFill/>
                </a:ln>
                <a:solidFill>
                  <a:schemeClr val="bg1"/>
                </a:solidFill>
                <a:effectLst/>
                <a:uLnTx/>
                <a:uFillTx/>
                <a:latin typeface="Helvetica" pitchFamily="2" charset="0"/>
                <a:ea typeface="+mn-ea"/>
                <a:cs typeface="+mn-cs"/>
              </a:rPr>
              <a:t>in viewership for divisional games vs. non-divisional match ups across the three events</a:t>
            </a:r>
          </a:p>
        </p:txBody>
      </p:sp>
      <p:grpSp>
        <p:nvGrpSpPr>
          <p:cNvPr id="27" name="Group 26">
            <a:extLst>
              <a:ext uri="{FF2B5EF4-FFF2-40B4-BE49-F238E27FC236}">
                <a16:creationId xmlns:a16="http://schemas.microsoft.com/office/drawing/2014/main" id="{472C4C15-83A8-98F0-FCFE-44B9BC0A1300}"/>
              </a:ext>
            </a:extLst>
          </p:cNvPr>
          <p:cNvGrpSpPr/>
          <p:nvPr/>
        </p:nvGrpSpPr>
        <p:grpSpPr>
          <a:xfrm>
            <a:off x="-32780" y="1491474"/>
            <a:ext cx="2341548" cy="506136"/>
            <a:chOff x="333914" y="3624351"/>
            <a:chExt cx="2440178" cy="508231"/>
          </a:xfrm>
        </p:grpSpPr>
        <p:pic>
          <p:nvPicPr>
            <p:cNvPr id="28" name="Picture 27" descr="A picture containing text&#10;&#10;Description automatically generated">
              <a:extLst>
                <a:ext uri="{FF2B5EF4-FFF2-40B4-BE49-F238E27FC236}">
                  <a16:creationId xmlns:a16="http://schemas.microsoft.com/office/drawing/2014/main" id="{40C6D6D6-DBD6-7496-EEB5-CA6E495140D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654816" y="3646462"/>
              <a:ext cx="1119276" cy="486120"/>
            </a:xfrm>
            <a:prstGeom prst="rect">
              <a:avLst/>
            </a:prstGeom>
          </p:spPr>
        </p:pic>
        <p:pic>
          <p:nvPicPr>
            <p:cNvPr id="32" name="Picture 31" descr="Logo&#10;&#10;Description automatically generated with low confidence">
              <a:extLst>
                <a:ext uri="{FF2B5EF4-FFF2-40B4-BE49-F238E27FC236}">
                  <a16:creationId xmlns:a16="http://schemas.microsoft.com/office/drawing/2014/main" id="{A3E04359-FB9B-5122-C834-BD044A6BAFE5}"/>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3914" y="3624351"/>
              <a:ext cx="1410542" cy="491984"/>
            </a:xfrm>
            <a:prstGeom prst="rect">
              <a:avLst/>
            </a:prstGeom>
          </p:spPr>
        </p:pic>
      </p:grpSp>
      <p:sp>
        <p:nvSpPr>
          <p:cNvPr id="33" name="Speech Bubble: Rectangle 32">
            <a:extLst>
              <a:ext uri="{FF2B5EF4-FFF2-40B4-BE49-F238E27FC236}">
                <a16:creationId xmlns:a16="http://schemas.microsoft.com/office/drawing/2014/main" id="{394AA026-E393-82E8-24AF-EFA83AA1F7CC}"/>
              </a:ext>
            </a:extLst>
          </p:cNvPr>
          <p:cNvSpPr/>
          <p:nvPr/>
        </p:nvSpPr>
        <p:spPr>
          <a:xfrm>
            <a:off x="2672080" y="2230164"/>
            <a:ext cx="2081339" cy="769168"/>
          </a:xfrm>
          <a:prstGeom prst="wedgeRectCallout">
            <a:avLst>
              <a:gd name="adj1" fmla="val -45537"/>
              <a:gd name="adj2" fmla="val 66219"/>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000" b="1" i="0" u="none" strike="noStrike" kern="1200" cap="none" spc="0" normalizeH="0" baseline="0" noProof="0" dirty="0">
                <a:ln>
                  <a:noFill/>
                </a:ln>
                <a:solidFill>
                  <a:srgbClr val="00BFF2"/>
                </a:solidFill>
                <a:effectLst/>
                <a:uLnTx/>
                <a:uFillTx/>
                <a:latin typeface="Helvetica" pitchFamily="2" charset="0"/>
                <a:ea typeface="+mn-ea"/>
                <a:cs typeface="+mn-cs"/>
              </a:rPr>
              <a:t>Amazon’s TNF had a definitive advantage with nine divisional games</a:t>
            </a:r>
            <a:r>
              <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rPr>
              <a:t> within the 12-game comparable analysis </a:t>
            </a:r>
          </a:p>
        </p:txBody>
      </p:sp>
    </p:spTree>
    <p:extLst>
      <p:ext uri="{BB962C8B-B14F-4D97-AF65-F5344CB8AC3E}">
        <p14:creationId xmlns:p14="http://schemas.microsoft.com/office/powerpoint/2010/main" val="4177004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F5FF0-2B46-6D0C-C840-483BBE4C28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24E40BB-4336-B6F9-87DD-31D59DF857FE}"/>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BDF92CB-9DF0-3D97-9656-F18C5B02C960}"/>
              </a:ext>
            </a:extLst>
          </p:cNvPr>
          <p:cNvSpPr/>
          <p:nvPr/>
        </p:nvSpPr>
        <p:spPr>
          <a:xfrm>
            <a:off x="7612080" y="1929122"/>
            <a:ext cx="4579144" cy="4930341"/>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peech Bubble: Rectangle 20">
            <a:extLst>
              <a:ext uri="{FF2B5EF4-FFF2-40B4-BE49-F238E27FC236}">
                <a16:creationId xmlns:a16="http://schemas.microsoft.com/office/drawing/2014/main" id="{E11C8E83-A718-D546-0F5D-9654BE900D42}"/>
              </a:ext>
            </a:extLst>
          </p:cNvPr>
          <p:cNvSpPr/>
          <p:nvPr/>
        </p:nvSpPr>
        <p:spPr>
          <a:xfrm>
            <a:off x="7616764" y="2803905"/>
            <a:ext cx="4445227" cy="1104331"/>
          </a:xfrm>
          <a:prstGeom prst="wedgeRectCallout">
            <a:avLst>
              <a:gd name="adj1" fmla="val 6874"/>
              <a:gd name="adj2" fmla="val 63492"/>
            </a:avLst>
          </a:prstGeom>
          <a:solidFill>
            <a:sysClr val="window" lastClr="FFFFFF"/>
          </a:solidFill>
          <a:ln w="28575" cap="flat" cmpd="sng" algn="ctr">
            <a:solidFill>
              <a:srgbClr val="1B1464"/>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“While we have a massive audience of loyal fans,</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the Super Bowl is a great opportunity to</a:t>
            </a: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t>
            </a:r>
            <a: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introduce ourselves to new people </a:t>
            </a: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and </a:t>
            </a:r>
            <a: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educate everyone </a:t>
            </a:r>
            <a:r>
              <a:rPr kumimoji="0" lang="en-US" sz="1400"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about our entire line of healthy beverages</a:t>
            </a:r>
            <a:r>
              <a:rPr lang="en-US" sz="1400" kern="0">
                <a:solidFill>
                  <a:srgbClr val="1B1464"/>
                </a:solidFill>
                <a:latin typeface="Helvetica" pitchFamily="2" charset="0"/>
                <a:ea typeface="Open Sans" panose="020B0606030504020204" pitchFamily="34" charset="0"/>
                <a:cs typeface="Open Sans" panose="020B0606030504020204" pitchFamily="34" charset="0"/>
              </a:rPr>
              <a:t>.</a:t>
            </a:r>
            <a:r>
              <a:rPr kumimoji="0" lang="en-US" sz="1400"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t>
            </a:r>
            <a:endParaRPr kumimoji="0" lang="en-US" sz="1400" b="0" i="1"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EBB871C3-9AE1-2F75-AD1E-A15C0E7ABF64}"/>
              </a:ext>
            </a:extLst>
          </p:cNvPr>
          <p:cNvSpPr txBox="1"/>
          <p:nvPr/>
        </p:nvSpPr>
        <p:spPr>
          <a:xfrm>
            <a:off x="7552355" y="4020483"/>
            <a:ext cx="4579144" cy="592470"/>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Andy Pearson</a:t>
            </a:r>
            <a:br>
              <a:rPr kumimoji="0" lang="en-US" sz="110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br>
            <a:r>
              <a:rPr kumimoji="0" lang="en-US" sz="105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VP of Creative, </a:t>
            </a:r>
            <a:r>
              <a:rPr kumimoji="0" lang="en-US" sz="1050" b="1" i="1"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Liquid Death</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(Muse by Clios, 2/9/25)</a:t>
            </a:r>
          </a:p>
        </p:txBody>
      </p:sp>
      <p:sp>
        <p:nvSpPr>
          <p:cNvPr id="23" name="Rectangle 22">
            <a:extLst>
              <a:ext uri="{FF2B5EF4-FFF2-40B4-BE49-F238E27FC236}">
                <a16:creationId xmlns:a16="http://schemas.microsoft.com/office/drawing/2014/main" id="{954A41E2-EE4A-65C0-9D1F-16BB3B07C325}"/>
              </a:ext>
            </a:extLst>
          </p:cNvPr>
          <p:cNvSpPr/>
          <p:nvPr/>
        </p:nvSpPr>
        <p:spPr>
          <a:xfrm>
            <a:off x="136187" y="260218"/>
            <a:ext cx="991459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Young brands in the Super Bowl: </a:t>
            </a:r>
            <a:r>
              <a:rPr lang="en-US" sz="2600" b="1" dirty="0">
                <a:solidFill>
                  <a:srgbClr val="1B1464"/>
                </a:solidFill>
                <a:latin typeface="Helvetica" pitchFamily="2" charset="0"/>
              </a:rPr>
              <a:t>Branded search for Liquid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Death increased ten-fold after their ad aired in the big game</a:t>
            </a:r>
            <a:endParaRPr kumimoji="0" lang="en-US" sz="2600" b="1" i="0" u="none" strike="noStrike" kern="1200" cap="none" spc="0" normalizeH="0" baseline="0" noProof="0" dirty="0">
              <a:ln>
                <a:noFill/>
              </a:ln>
              <a:solidFill>
                <a:srgbClr val="FF0000"/>
              </a:solidFill>
              <a:effectLst/>
              <a:uLnTx/>
              <a:uFillTx/>
              <a:latin typeface="Helvetica" pitchFamily="2" charset="0"/>
              <a:ea typeface="+mn-ea"/>
              <a:cs typeface="+mn-cs"/>
            </a:endParaRPr>
          </a:p>
        </p:txBody>
      </p:sp>
      <p:graphicFrame>
        <p:nvGraphicFramePr>
          <p:cNvPr id="24" name="Chart 23">
            <a:extLst>
              <a:ext uri="{FF2B5EF4-FFF2-40B4-BE49-F238E27FC236}">
                <a16:creationId xmlns:a16="http://schemas.microsoft.com/office/drawing/2014/main" id="{1296A7C7-80D6-2A94-1AAA-1047AB5FFE78}"/>
              </a:ext>
            </a:extLst>
          </p:cNvPr>
          <p:cNvGraphicFramePr/>
          <p:nvPr>
            <p:extLst>
              <p:ext uri="{D42A27DB-BD31-4B8C-83A1-F6EECF244321}">
                <p14:modId xmlns:p14="http://schemas.microsoft.com/office/powerpoint/2010/main" val="1106563660"/>
              </p:ext>
            </p:extLst>
          </p:nvPr>
        </p:nvGraphicFramePr>
        <p:xfrm>
          <a:off x="219800" y="2259562"/>
          <a:ext cx="7161138" cy="3821310"/>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256B8178-A0D8-3D46-1375-B761CC67EBE7}"/>
              </a:ext>
            </a:extLst>
          </p:cNvPr>
          <p:cNvSpPr txBox="1"/>
          <p:nvPr/>
        </p:nvSpPr>
        <p:spPr>
          <a:xfrm>
            <a:off x="0" y="2044925"/>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Weekly Google Trends Index – Liquid Death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12-month trend leading up to Superbowl LIX (Weeks of 2/4/2024 – 2/9/2025)</a:t>
            </a:r>
          </a:p>
        </p:txBody>
      </p:sp>
      <p:cxnSp>
        <p:nvCxnSpPr>
          <p:cNvPr id="26" name="Straight Arrow Connector 25">
            <a:extLst>
              <a:ext uri="{FF2B5EF4-FFF2-40B4-BE49-F238E27FC236}">
                <a16:creationId xmlns:a16="http://schemas.microsoft.com/office/drawing/2014/main" id="{E2EBC150-8473-27F7-B645-AFFBC3033E6E}"/>
              </a:ext>
            </a:extLst>
          </p:cNvPr>
          <p:cNvCxnSpPr>
            <a:cxnSpLocks/>
          </p:cNvCxnSpPr>
          <p:nvPr/>
        </p:nvCxnSpPr>
        <p:spPr>
          <a:xfrm>
            <a:off x="6867351" y="2651671"/>
            <a:ext cx="292255"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7" name="Rectangle: Rounded Corners 26">
            <a:extLst>
              <a:ext uri="{FF2B5EF4-FFF2-40B4-BE49-F238E27FC236}">
                <a16:creationId xmlns:a16="http://schemas.microsoft.com/office/drawing/2014/main" id="{EA794A4B-0D06-5E86-B7E6-132F5EA6C658}"/>
              </a:ext>
            </a:extLst>
          </p:cNvPr>
          <p:cNvSpPr/>
          <p:nvPr/>
        </p:nvSpPr>
        <p:spPr>
          <a:xfrm>
            <a:off x="5603750" y="2528537"/>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Super Bowl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pic>
        <p:nvPicPr>
          <p:cNvPr id="28" name="Picture 2" descr="Liquid Death | Murder Your Thirst">
            <a:extLst>
              <a:ext uri="{FF2B5EF4-FFF2-40B4-BE49-F238E27FC236}">
                <a16:creationId xmlns:a16="http://schemas.microsoft.com/office/drawing/2014/main" id="{59185E8B-9A5E-85EE-39B7-6E9F73EBE562}"/>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8392651" y="1903497"/>
            <a:ext cx="2893451" cy="85330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6AF17F0-02A6-E388-03C2-300D76E12AA0}"/>
              </a:ext>
            </a:extLst>
          </p:cNvPr>
          <p:cNvSpPr txBox="1"/>
          <p:nvPr/>
        </p:nvSpPr>
        <p:spPr>
          <a:xfrm>
            <a:off x="431832" y="6112573"/>
            <a:ext cx="716113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2/4/24 – 2/9/25.</a:t>
            </a:r>
            <a:r>
              <a:rPr kumimoji="0" lang="en-US" sz="700" b="0" i="0" u="none" strike="noStrike" kern="120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Note: </a:t>
            </a:r>
            <a:r>
              <a:rPr kumimoji="0" lang="en-US" sz="7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Light blue line marks the date of Super Bowl LIX.</a:t>
            </a:r>
            <a:r>
              <a:rPr kumimoji="0" lang="en-US" sz="700" b="1" i="0"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700" b="1" i="0" u="sng"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hlinkClick r:id="rId4">
                  <a:extLst>
                    <a:ext uri="{A12FA001-AC4F-418D-AE19-62706E023703}">
                      <ahyp:hlinkClr xmlns:ahyp="http://schemas.microsoft.com/office/drawing/2018/hyperlinkcolor" val="tx"/>
                    </a:ext>
                  </a:extLst>
                </a:hlinkClick>
              </a:rPr>
              <a:t>Click here to view Liquid Death’s Super Bowl commercial</a:t>
            </a:r>
            <a:r>
              <a:rPr kumimoji="0" lang="en-US" sz="700" i="0"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(via iSpot.tv).</a:t>
            </a:r>
            <a:endParaRPr kumimoji="0" lang="en-US" sz="700" i="0"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endParaRPr>
          </a:p>
        </p:txBody>
      </p:sp>
      <p:cxnSp>
        <p:nvCxnSpPr>
          <p:cNvPr id="30" name="Straight Connector 29">
            <a:extLst>
              <a:ext uri="{FF2B5EF4-FFF2-40B4-BE49-F238E27FC236}">
                <a16:creationId xmlns:a16="http://schemas.microsoft.com/office/drawing/2014/main" id="{D63BBCDC-CFB7-CD78-88C2-759E66C17B8D}"/>
              </a:ext>
            </a:extLst>
          </p:cNvPr>
          <p:cNvCxnSpPr>
            <a:cxnSpLocks/>
          </p:cNvCxnSpPr>
          <p:nvPr/>
        </p:nvCxnSpPr>
        <p:spPr>
          <a:xfrm flipV="1">
            <a:off x="7200443" y="2637154"/>
            <a:ext cx="0" cy="3177621"/>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AA81548-2011-671F-4A4C-779F2A0926E8}"/>
              </a:ext>
            </a:extLst>
          </p:cNvPr>
          <p:cNvCxnSpPr>
            <a:cxnSpLocks/>
          </p:cNvCxnSpPr>
          <p:nvPr/>
        </p:nvCxnSpPr>
        <p:spPr>
          <a:xfrm>
            <a:off x="6273384" y="4726858"/>
            <a:ext cx="711144" cy="281911"/>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sp>
        <p:nvSpPr>
          <p:cNvPr id="32" name="Rectangle: Rounded Corners 31">
            <a:extLst>
              <a:ext uri="{FF2B5EF4-FFF2-40B4-BE49-F238E27FC236}">
                <a16:creationId xmlns:a16="http://schemas.microsoft.com/office/drawing/2014/main" id="{993E3010-F4A6-393E-F741-0AA88FEDAFAB}"/>
              </a:ext>
            </a:extLst>
          </p:cNvPr>
          <p:cNvSpPr/>
          <p:nvPr/>
        </p:nvSpPr>
        <p:spPr>
          <a:xfrm>
            <a:off x="5201612" y="4456499"/>
            <a:ext cx="1799485"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Week Before Super Bowl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(10 index)</a:t>
            </a:r>
          </a:p>
        </p:txBody>
      </p:sp>
      <p:sp>
        <p:nvSpPr>
          <p:cNvPr id="33" name="Oval 32">
            <a:extLst>
              <a:ext uri="{FF2B5EF4-FFF2-40B4-BE49-F238E27FC236}">
                <a16:creationId xmlns:a16="http://schemas.microsoft.com/office/drawing/2014/main" id="{9ED810F3-1335-CB2B-834C-484A4D4AA13A}"/>
              </a:ext>
            </a:extLst>
          </p:cNvPr>
          <p:cNvSpPr/>
          <p:nvPr/>
        </p:nvSpPr>
        <p:spPr>
          <a:xfrm>
            <a:off x="6847650" y="1976253"/>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rgbClr val="00BFF2"/>
                </a:solidFill>
                <a:effectLst/>
                <a:uLnTx/>
                <a:uFillTx/>
                <a:latin typeface="Helvetica" panose="020B0403020202020204" pitchFamily="34" charset="0"/>
                <a:ea typeface="+mn-ea"/>
                <a:cs typeface="+mn-cs"/>
              </a:rPr>
              <a:t>10x</a:t>
            </a:r>
          </a:p>
        </p:txBody>
      </p:sp>
      <p:sp>
        <p:nvSpPr>
          <p:cNvPr id="35" name="Rectangle: Rounded Corners 34">
            <a:extLst>
              <a:ext uri="{FF2B5EF4-FFF2-40B4-BE49-F238E27FC236}">
                <a16:creationId xmlns:a16="http://schemas.microsoft.com/office/drawing/2014/main" id="{529F12CB-CA15-476B-B683-AA6F6B1A680D}"/>
              </a:ext>
            </a:extLst>
          </p:cNvPr>
          <p:cNvSpPr/>
          <p:nvPr/>
        </p:nvSpPr>
        <p:spPr>
          <a:xfrm>
            <a:off x="3444902" y="4527881"/>
            <a:ext cx="160159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Second Highest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(17 index)</a:t>
            </a:r>
          </a:p>
        </p:txBody>
      </p:sp>
      <p:sp>
        <p:nvSpPr>
          <p:cNvPr id="36" name="TextBox 35">
            <a:extLst>
              <a:ext uri="{FF2B5EF4-FFF2-40B4-BE49-F238E27FC236}">
                <a16:creationId xmlns:a16="http://schemas.microsoft.com/office/drawing/2014/main" id="{7D7FC797-E7BA-3703-A41D-BD57029999DC}"/>
              </a:ext>
            </a:extLst>
          </p:cNvPr>
          <p:cNvSpPr txBox="1"/>
          <p:nvPr/>
        </p:nvSpPr>
        <p:spPr>
          <a:xfrm>
            <a:off x="6748426" y="2336734"/>
            <a:ext cx="844400" cy="215444"/>
          </a:xfrm>
          <a:prstGeom prst="rect">
            <a:avLst/>
          </a:prstGeom>
          <a:noFill/>
        </p:spPr>
        <p:txBody>
          <a:bodyPr wrap="square" rtlCol="0">
            <a:spAutoFit/>
          </a:bodyPr>
          <a:lstStyle/>
          <a:p>
            <a:pPr algn="ctr"/>
            <a:r>
              <a:rPr lang="en-US" sz="800">
                <a:solidFill>
                  <a:srgbClr val="1B1464"/>
                </a:solidFill>
                <a:latin typeface="Helvetica" panose="020B0403020202020204" pitchFamily="34" charset="0"/>
              </a:rPr>
              <a:t>vs. prior week</a:t>
            </a:r>
          </a:p>
        </p:txBody>
      </p:sp>
      <p:sp>
        <p:nvSpPr>
          <p:cNvPr id="37" name="Speech Bubble: Rectangle 36">
            <a:extLst>
              <a:ext uri="{FF2B5EF4-FFF2-40B4-BE49-F238E27FC236}">
                <a16:creationId xmlns:a16="http://schemas.microsoft.com/office/drawing/2014/main" id="{8CFB43BD-F720-FFBD-B78E-A1BE572609DB}"/>
              </a:ext>
            </a:extLst>
          </p:cNvPr>
          <p:cNvSpPr/>
          <p:nvPr/>
        </p:nvSpPr>
        <p:spPr>
          <a:xfrm>
            <a:off x="7941044" y="4642903"/>
            <a:ext cx="3886201" cy="943326"/>
          </a:xfrm>
          <a:prstGeom prst="wedgeRectCallout">
            <a:avLst>
              <a:gd name="adj1" fmla="val -9253"/>
              <a:gd name="adj2" fmla="val 71515"/>
            </a:avLst>
          </a:prstGeom>
          <a:solidFill>
            <a:sysClr val="window" lastClr="FFFFFF"/>
          </a:solidFill>
          <a:ln w="28575" cap="flat" cmpd="sng" algn="ctr">
            <a:solidFill>
              <a:srgbClr val="1B1464"/>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r>
              <a:rPr lang="en-US" sz="1400" kern="0">
                <a:solidFill>
                  <a:srgbClr val="1B1464"/>
                </a:solidFill>
                <a:latin typeface="Helvetica" pitchFamily="2" charset="0"/>
                <a:ea typeface="Open Sans" panose="020B0606030504020204" pitchFamily="34" charset="0"/>
                <a:cs typeface="Open Sans" panose="020B0606030504020204" pitchFamily="34" charset="0"/>
              </a:rPr>
              <a:t>“</a:t>
            </a:r>
            <a:r>
              <a:rPr lang="en-US" sz="1400" b="1" kern="0">
                <a:solidFill>
                  <a:srgbClr val="ED3C8D"/>
                </a:solidFill>
                <a:latin typeface="Helvetica" pitchFamily="2" charset="0"/>
                <a:ea typeface="Open Sans" panose="020B0606030504020204" pitchFamily="34" charset="0"/>
                <a:cs typeface="Open Sans" panose="020B0606030504020204" pitchFamily="34" charset="0"/>
              </a:rPr>
              <a:t>[</a:t>
            </a:r>
            <a: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There is] no cheaper way to reach over </a:t>
            </a:r>
            <a:b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br>
            <a: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100 million unique people</a:t>
            </a:r>
            <a:r>
              <a:rPr kumimoji="0" lang="en-US" sz="140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who want to pay attention to the commercials.”</a:t>
            </a:r>
            <a:endParaRPr kumimoji="0" lang="en-US" sz="1400" i="1"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18DA9968-B160-3A2C-A759-0D1D1A71E55B}"/>
              </a:ext>
            </a:extLst>
          </p:cNvPr>
          <p:cNvSpPr txBox="1"/>
          <p:nvPr/>
        </p:nvSpPr>
        <p:spPr>
          <a:xfrm>
            <a:off x="7547466" y="5780367"/>
            <a:ext cx="4579144" cy="592470"/>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Mike </a:t>
            </a:r>
            <a:r>
              <a:rPr kumimoji="0" lang="en-US" sz="1100" b="1" i="0" u="none" strike="noStrike" kern="0" cap="none" spc="0" normalizeH="0" baseline="0" noProof="0" err="1">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Cessario</a:t>
            </a:r>
            <a:br>
              <a:rPr kumimoji="0" lang="en-US" sz="110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br>
            <a:r>
              <a:rPr lang="en-US" sz="1050">
                <a:solidFill>
                  <a:prstClr val="white"/>
                </a:solidFill>
                <a:latin typeface="Helvetica" pitchFamily="2" charset="0"/>
              </a:rPr>
              <a:t>CEO</a:t>
            </a:r>
            <a:r>
              <a:rPr kumimoji="0" lang="en-US" sz="105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 </a:t>
            </a:r>
            <a:r>
              <a:rPr kumimoji="0" lang="en-US" sz="1050" b="1" i="1"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Liquid Death</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(Adweek, 2/9/25)</a:t>
            </a:r>
          </a:p>
        </p:txBody>
      </p:sp>
      <p:pic>
        <p:nvPicPr>
          <p:cNvPr id="10" name="Picture 9">
            <a:extLst>
              <a:ext uri="{FF2B5EF4-FFF2-40B4-BE49-F238E27FC236}">
                <a16:creationId xmlns:a16="http://schemas.microsoft.com/office/drawing/2014/main" id="{AF95DF17-06D3-6773-3671-8DDA503A437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9EEAD85C-BFD6-57E1-C286-A8B368AB32A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6B38D31D-8027-0A93-006B-E80A1AF1109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56" name="Picture 55">
            <a:hlinkClick r:id="rId6"/>
            <a:extLst>
              <a:ext uri="{FF2B5EF4-FFF2-40B4-BE49-F238E27FC236}">
                <a16:creationId xmlns:a16="http://schemas.microsoft.com/office/drawing/2014/main" id="{53B78BDE-E25F-FF3A-502C-9024FDB8C58D}"/>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10179945" y="81423"/>
            <a:ext cx="1957183" cy="1100915"/>
          </a:xfrm>
          <a:prstGeom prst="rect">
            <a:avLst/>
          </a:prstGeom>
          <a:ln>
            <a:solidFill>
              <a:srgbClr val="1B1464"/>
            </a:solidFill>
          </a:ln>
        </p:spPr>
      </p:pic>
      <p:sp>
        <p:nvSpPr>
          <p:cNvPr id="57" name="TextBox 56">
            <a:hlinkClick r:id="rId6"/>
            <a:extLst>
              <a:ext uri="{FF2B5EF4-FFF2-40B4-BE49-F238E27FC236}">
                <a16:creationId xmlns:a16="http://schemas.microsoft.com/office/drawing/2014/main" id="{87D57AB7-3D16-AC23-2549-64347721AC6E}"/>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58" name="Rectangle: Rounded Corners 57">
            <a:hlinkClick r:id="rId6"/>
            <a:extLst>
              <a:ext uri="{FF2B5EF4-FFF2-40B4-BE49-F238E27FC236}">
                <a16:creationId xmlns:a16="http://schemas.microsoft.com/office/drawing/2014/main" id="{92211E1F-30D0-AF7D-DAF7-F548EEDD053D}"/>
              </a:ext>
            </a:extLst>
          </p:cNvPr>
          <p:cNvSpPr/>
          <p:nvPr/>
        </p:nvSpPr>
        <p:spPr>
          <a:xfrm>
            <a:off x="7612079" y="1472953"/>
            <a:ext cx="4558401" cy="40275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ED3C8D"/>
                </a:solidFill>
                <a:latin typeface="Helvetica" panose="020B0604020202020204" pitchFamily="34" charset="0"/>
                <a:cs typeface="Helvetica" panose="020B0604020202020204" pitchFamily="34" charset="0"/>
              </a:rPr>
              <a:t>Download to see </a:t>
            </a:r>
            <a:r>
              <a:rPr lang="en-US" sz="1200" b="1" u="sng" dirty="0">
                <a:solidFill>
                  <a:srgbClr val="ED3C8D"/>
                </a:solidFill>
                <a:latin typeface="Helvetica" panose="020B0604020202020204" pitchFamily="34" charset="0"/>
                <a:cs typeface="Helvetica" panose="020B0604020202020204" pitchFamily="34" charset="0"/>
              </a:rPr>
              <a:t>search results for all 15 brands analyzed</a:t>
            </a:r>
          </a:p>
        </p:txBody>
      </p:sp>
      <p:pic>
        <p:nvPicPr>
          <p:cNvPr id="4" name="Picture 3">
            <a:extLst>
              <a:ext uri="{FF2B5EF4-FFF2-40B4-BE49-F238E27FC236}">
                <a16:creationId xmlns:a16="http://schemas.microsoft.com/office/drawing/2014/main" id="{D18FF785-356E-E0C4-FC2D-E1058554AD39}"/>
              </a:ext>
            </a:extLst>
          </p:cNvPr>
          <p:cNvPicPr>
            <a:picLocks noChangeAspect="1"/>
          </p:cNvPicPr>
          <p:nvPr/>
        </p:nvPicPr>
        <p:blipFill>
          <a:blip r:embed="rId8"/>
          <a:stretch>
            <a:fillRect/>
          </a:stretch>
        </p:blipFill>
        <p:spPr>
          <a:xfrm>
            <a:off x="65390" y="1459380"/>
            <a:ext cx="2353960" cy="574028"/>
          </a:xfrm>
          <a:prstGeom prst="rect">
            <a:avLst/>
          </a:prstGeom>
        </p:spPr>
      </p:pic>
    </p:spTree>
    <p:extLst>
      <p:ext uri="{BB962C8B-B14F-4D97-AF65-F5344CB8AC3E}">
        <p14:creationId xmlns:p14="http://schemas.microsoft.com/office/powerpoint/2010/main" val="255471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FB32D-CF49-B1F7-EE80-BFD74C6EB6C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FEDCE20-7920-A502-A88B-15637F6300BA}"/>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hlinkClick r:id="rId2"/>
            <a:extLst>
              <a:ext uri="{FF2B5EF4-FFF2-40B4-BE49-F238E27FC236}">
                <a16:creationId xmlns:a16="http://schemas.microsoft.com/office/drawing/2014/main" id="{B6F3F4AD-1249-CDBE-6580-4387B59A4AA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0179945" y="81423"/>
            <a:ext cx="1957182" cy="1100914"/>
          </a:xfrm>
          <a:prstGeom prst="rect">
            <a:avLst/>
          </a:prstGeom>
          <a:ln>
            <a:solidFill>
              <a:srgbClr val="1B1464"/>
            </a:solidFill>
          </a:ln>
        </p:spPr>
      </p:pic>
      <p:sp>
        <p:nvSpPr>
          <p:cNvPr id="10" name="TextBox 9">
            <a:hlinkClick r:id="rId2"/>
            <a:extLst>
              <a:ext uri="{FF2B5EF4-FFF2-40B4-BE49-F238E27FC236}">
                <a16:creationId xmlns:a16="http://schemas.microsoft.com/office/drawing/2014/main" id="{377870AE-23FA-7C2C-2CBD-F898A8551A50}"/>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 name="Picture 1">
            <a:extLst>
              <a:ext uri="{FF2B5EF4-FFF2-40B4-BE49-F238E27FC236}">
                <a16:creationId xmlns:a16="http://schemas.microsoft.com/office/drawing/2014/main" id="{A56889C6-8985-34F4-EBEF-2206303BE40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700B8FC0-F84B-74A7-C60A-ACE1C836A18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1469402E-30E2-BEE7-F1A3-EF5AC71F206D}"/>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6" name="Rectangle 15">
            <a:extLst>
              <a:ext uri="{FF2B5EF4-FFF2-40B4-BE49-F238E27FC236}">
                <a16:creationId xmlns:a16="http://schemas.microsoft.com/office/drawing/2014/main" id="{1BC399C8-FBB4-3F06-5CDA-2D3E4A820BF1}"/>
              </a:ext>
            </a:extLst>
          </p:cNvPr>
          <p:cNvSpPr/>
          <p:nvPr/>
        </p:nvSpPr>
        <p:spPr>
          <a:xfrm>
            <a:off x="54873" y="260218"/>
            <a:ext cx="10185397"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lang="en-US" sz="2600" b="1" dirty="0">
                <a:solidFill>
                  <a:srgbClr val="ED3C8D"/>
                </a:solidFill>
                <a:latin typeface="Helvetica" panose="020B0604020202020204" pitchFamily="34" charset="0"/>
              </a:rPr>
              <a:t>Understanding Alphabet’s ad revenue: </a:t>
            </a:r>
            <a:r>
              <a:rPr lang="en-US" sz="2600" b="1" dirty="0">
                <a:solidFill>
                  <a:srgbClr val="002060"/>
                </a:solidFill>
                <a:latin typeface="Helvetica" panose="020B0604020202020204" pitchFamily="34" charset="0"/>
              </a:rPr>
              <a:t>Spending on undefined platforms through Google equals the global ad spend in print</a:t>
            </a:r>
            <a:endParaRPr kumimoji="0" lang="en-US" sz="2600" b="1" i="0" u="none" strike="noStrike" kern="1200" cap="none" spc="0" normalizeH="0" baseline="0" noProof="0" dirty="0">
              <a:ln>
                <a:noFill/>
              </a:ln>
              <a:solidFill>
                <a:srgbClr val="002060"/>
              </a:solidFill>
              <a:effectLst/>
              <a:uLnTx/>
              <a:uFillTx/>
              <a:latin typeface="Helvetica" panose="020B0604020202020204" pitchFamily="34" charset="0"/>
              <a:ea typeface="+mn-ea"/>
              <a:cs typeface="+mn-cs"/>
            </a:endParaRPr>
          </a:p>
        </p:txBody>
      </p:sp>
      <p:sp>
        <p:nvSpPr>
          <p:cNvPr id="17" name="TextBox 16">
            <a:extLst>
              <a:ext uri="{FF2B5EF4-FFF2-40B4-BE49-F238E27FC236}">
                <a16:creationId xmlns:a16="http://schemas.microsoft.com/office/drawing/2014/main" id="{4DCBAA92-A686-E55B-C52D-5721ADFDE74C}"/>
              </a:ext>
            </a:extLst>
          </p:cNvPr>
          <p:cNvSpPr txBox="1"/>
          <p:nvPr/>
        </p:nvSpPr>
        <p:spPr>
          <a:xfrm>
            <a:off x="462195" y="6074296"/>
            <a:ext cx="117292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itchFamily="2" charset="0"/>
                <a:ea typeface="+mn-ea"/>
                <a:cs typeface="Heebo" pitchFamily="2" charset="-79"/>
              </a:rPr>
              <a:t>Source: </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Alphabet SEC company 10-K filings via SEC Edgar Search, for fiscal year ended 12/31/24. </a:t>
            </a:r>
            <a:r>
              <a:rPr kumimoji="0" lang="en-US" sz="800" b="0" i="0" u="none" strike="noStrike" kern="1200" cap="none" spc="0" normalizeH="0" baseline="0" noProof="0" dirty="0">
                <a:ln>
                  <a:noFill/>
                </a:ln>
                <a:solidFill>
                  <a:srgbClr val="1B1464"/>
                </a:solidFill>
                <a:effectLst/>
                <a:uLnTx/>
                <a:uFillTx/>
                <a:latin typeface="Helvetica" pitchFamily="2" charset="0"/>
                <a:ea typeface="+mn-ea"/>
                <a:cs typeface="Heebo" pitchFamily="2" charset="-79"/>
              </a:rPr>
              <a:t>‘Google Network’ includes revenues generated on Google Network properties participating in </a:t>
            </a:r>
            <a:r>
              <a:rPr kumimoji="0" lang="en-US" sz="800" b="0" i="0" u="none" strike="noStrike" kern="1200" cap="none" spc="0" normalizeH="0" baseline="0" noProof="0" dirty="0" err="1">
                <a:ln>
                  <a:noFill/>
                </a:ln>
                <a:solidFill>
                  <a:srgbClr val="1B1464"/>
                </a:solidFill>
                <a:effectLst/>
                <a:uLnTx/>
                <a:uFillTx/>
                <a:latin typeface="Helvetica" pitchFamily="2" charset="0"/>
                <a:ea typeface="+mn-ea"/>
                <a:cs typeface="Heebo" pitchFamily="2" charset="-79"/>
              </a:rPr>
              <a:t>AdMob</a:t>
            </a:r>
            <a:r>
              <a:rPr kumimoji="0" lang="en-US" sz="800" b="0" i="0" u="none" strike="noStrike" kern="1200" cap="none" spc="0" normalizeH="0" baseline="0" noProof="0" dirty="0">
                <a:ln>
                  <a:noFill/>
                </a:ln>
                <a:solidFill>
                  <a:srgbClr val="1B1464"/>
                </a:solidFill>
                <a:effectLst/>
                <a:uLnTx/>
                <a:uFillTx/>
                <a:latin typeface="Helvetica" pitchFamily="2" charset="0"/>
                <a:ea typeface="+mn-ea"/>
                <a:cs typeface="Heebo" pitchFamily="2" charset="-79"/>
              </a:rPr>
              <a:t>, AdSense, and Google Ad Manager. Reflects gross revenue which includes the dollars that Google pays in traffic acquisition costs (TAC) to partner sites. Totaled numbers may equal not total due to rounding.</a:t>
            </a:r>
            <a:r>
              <a:rPr kumimoji="0" lang="en-US"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Adalytics Research LLC, </a:t>
            </a:r>
            <a:r>
              <a:rPr kumimoji="0" lang="en-US" sz="800" b="0" i="1"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a:t>
            </a:r>
            <a:r>
              <a:rPr kumimoji="0" lang="en-US" sz="800" b="0" i="1"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hlinkClick r:id="rId5"/>
              </a:rPr>
              <a:t>Does A Lack of Transparency Create Brand Safety Concerns For Search Advertisers</a:t>
            </a:r>
            <a:r>
              <a:rPr kumimoji="0" lang="en-US"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hlinkClick r:id="rId5"/>
              </a:rPr>
              <a:t>?</a:t>
            </a:r>
            <a:r>
              <a:rPr kumimoji="0" lang="en-US"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report, November 2023, for more methodological details see page 6, for ‘Other’ methodology see page 7. S&amp;P Global Market Intelligence Kagan, Global Advertising Expenditure Forecasts, December 2024.</a:t>
            </a:r>
            <a:endParaRPr kumimoji="0" lang="en-US" sz="800" b="0" i="0" u="none" strike="noStrike" kern="1200" cap="none" spc="0" normalizeH="0" baseline="0" noProof="0" dirty="0">
              <a:ln>
                <a:noFill/>
              </a:ln>
              <a:solidFill>
                <a:srgbClr val="1B1464"/>
              </a:solidFill>
              <a:effectLst/>
              <a:uLnTx/>
              <a:uFillTx/>
              <a:latin typeface="Helvetica" pitchFamily="2" charset="0"/>
              <a:ea typeface="+mn-ea"/>
              <a:cs typeface="Heebo" pitchFamily="2" charset="-79"/>
            </a:endParaRPr>
          </a:p>
        </p:txBody>
      </p:sp>
      <p:sp>
        <p:nvSpPr>
          <p:cNvPr id="20" name="TextBox 19">
            <a:extLst>
              <a:ext uri="{FF2B5EF4-FFF2-40B4-BE49-F238E27FC236}">
                <a16:creationId xmlns:a16="http://schemas.microsoft.com/office/drawing/2014/main" id="{C90D8EFC-24E8-A161-FFBC-407806ECDC37}"/>
              </a:ext>
            </a:extLst>
          </p:cNvPr>
          <p:cNvSpPr txBox="1"/>
          <p:nvPr/>
        </p:nvSpPr>
        <p:spPr>
          <a:xfrm>
            <a:off x="1" y="1436712"/>
            <a:ext cx="12205096" cy="615553"/>
          </a:xfrm>
          <a:prstGeom prst="rect">
            <a:avLst/>
          </a:prstGeom>
          <a:noFill/>
        </p:spPr>
        <p:txBody>
          <a:bodyPr wrap="square">
            <a:spAutoFit/>
          </a:bodyPr>
          <a:lstStyle/>
          <a:p>
            <a:pPr algn="ctr"/>
            <a:r>
              <a:rPr kumimoji="0" lang="en-US" sz="1600" b="1" i="0" u="sng" strike="noStrike" kern="1200" cap="none" spc="0" normalizeH="0" baseline="0" noProof="0" dirty="0">
                <a:ln>
                  <a:noFill/>
                </a:ln>
                <a:solidFill>
                  <a:srgbClr val="1F1A62"/>
                </a:solidFill>
                <a:effectLst/>
                <a:uLnTx/>
                <a:uFillTx/>
                <a:latin typeface="Helvetica" pitchFamily="2" charset="0"/>
                <a:ea typeface="+mn-ea"/>
                <a:cs typeface="+mn-cs"/>
              </a:rPr>
              <a:t>Estimated Global </a:t>
            </a:r>
            <a:r>
              <a:rPr lang="en-US" sz="1600" b="1" u="sng" dirty="0">
                <a:solidFill>
                  <a:srgbClr val="1F1A62"/>
                </a:solidFill>
                <a:latin typeface="Helvetica" pitchFamily="2" charset="0"/>
              </a:rPr>
              <a:t>Advertising</a:t>
            </a:r>
            <a:r>
              <a:rPr kumimoji="0" lang="en-US" sz="1600" b="1" i="0" u="sng" strike="noStrike" kern="1200" cap="none" spc="0" normalizeH="0" baseline="0" noProof="0" dirty="0">
                <a:ln>
                  <a:noFill/>
                </a:ln>
                <a:solidFill>
                  <a:srgbClr val="1F1A62"/>
                </a:solidFill>
                <a:effectLst/>
                <a:uLnTx/>
                <a:uFillTx/>
                <a:latin typeface="Helvetica" pitchFamily="2" charset="0"/>
                <a:ea typeface="+mn-ea"/>
                <a:cs typeface="+mn-cs"/>
              </a:rPr>
              <a:t> Revenues by Media</a:t>
            </a:r>
            <a:endParaRPr lang="en-US" sz="1600" b="1" u="sng" dirty="0">
              <a:solidFill>
                <a:srgbClr val="1F1A62"/>
              </a:solidFill>
              <a:latin typeface="Helvetica" pitchFamily="2" charset="0"/>
            </a:endParaRPr>
          </a:p>
          <a:p>
            <a:pPr algn="ctr"/>
            <a:r>
              <a:rPr lang="en-US" dirty="0">
                <a:solidFill>
                  <a:srgbClr val="1F1A62"/>
                </a:solidFill>
                <a:latin typeface="Helvetica" pitchFamily="2" charset="0"/>
              </a:rPr>
              <a:t>2024</a:t>
            </a:r>
            <a:endParaRPr kumimoji="0" lang="en-US" i="0"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13" name="Rectangle: Rounded Corners 12">
            <a:hlinkClick r:id="rId2"/>
            <a:extLst>
              <a:ext uri="{FF2B5EF4-FFF2-40B4-BE49-F238E27FC236}">
                <a16:creationId xmlns:a16="http://schemas.microsoft.com/office/drawing/2014/main" id="{76697947-B305-741B-B115-6639DE21ED15}"/>
              </a:ext>
            </a:extLst>
          </p:cNvPr>
          <p:cNvSpPr/>
          <p:nvPr/>
        </p:nvSpPr>
        <p:spPr>
          <a:xfrm>
            <a:off x="2105279" y="5679564"/>
            <a:ext cx="8001759" cy="369332"/>
          </a:xfrm>
          <a:prstGeom prst="roundRect">
            <a:avLst/>
          </a:prstGeom>
          <a:solidFill>
            <a:srgbClr val="FFE600"/>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B1464"/>
                </a:solidFill>
                <a:latin typeface="Helvetica" panose="020B0604020202020204" pitchFamily="34" charset="0"/>
                <a:cs typeface="Helvetica" panose="020B0604020202020204" pitchFamily="34" charset="0"/>
              </a:rPr>
              <a:t>Download to </a:t>
            </a:r>
            <a:r>
              <a:rPr lang="en-US" sz="1600" b="1" u="sng" dirty="0">
                <a:solidFill>
                  <a:srgbClr val="1B1464"/>
                </a:solidFill>
                <a:latin typeface="Helvetica" panose="020B0604020202020204" pitchFamily="34" charset="0"/>
                <a:cs typeface="Helvetica" panose="020B0604020202020204" pitchFamily="34" charset="0"/>
              </a:rPr>
              <a:t>understand where ad dollars go when they’re spent with Google</a:t>
            </a:r>
          </a:p>
        </p:txBody>
      </p:sp>
      <p:pic>
        <p:nvPicPr>
          <p:cNvPr id="37" name="Picture 36">
            <a:extLst>
              <a:ext uri="{FF2B5EF4-FFF2-40B4-BE49-F238E27FC236}">
                <a16:creationId xmlns:a16="http://schemas.microsoft.com/office/drawing/2014/main" id="{0815BE4A-DBBB-4365-1FDB-33D93B790C86}"/>
              </a:ext>
            </a:extLst>
          </p:cNvPr>
          <p:cNvPicPr>
            <a:picLocks noChangeAspect="1"/>
          </p:cNvPicPr>
          <p:nvPr/>
        </p:nvPicPr>
        <p:blipFill>
          <a:blip r:embed="rId6"/>
          <a:stretch>
            <a:fillRect/>
          </a:stretch>
        </p:blipFill>
        <p:spPr>
          <a:xfrm>
            <a:off x="65390" y="1459380"/>
            <a:ext cx="2353960" cy="574028"/>
          </a:xfrm>
          <a:prstGeom prst="rect">
            <a:avLst/>
          </a:prstGeom>
        </p:spPr>
      </p:pic>
      <p:sp>
        <p:nvSpPr>
          <p:cNvPr id="6" name="Rectangle: Rounded Corners 5">
            <a:extLst>
              <a:ext uri="{FF2B5EF4-FFF2-40B4-BE49-F238E27FC236}">
                <a16:creationId xmlns:a16="http://schemas.microsoft.com/office/drawing/2014/main" id="{F3C16396-44C7-4E93-11BC-6C2F899299CE}"/>
              </a:ext>
            </a:extLst>
          </p:cNvPr>
          <p:cNvSpPr/>
          <p:nvPr/>
        </p:nvSpPr>
        <p:spPr>
          <a:xfrm>
            <a:off x="3141477" y="2019506"/>
            <a:ext cx="3064040" cy="3594277"/>
          </a:xfrm>
          <a:prstGeom prst="roundRect">
            <a:avLst/>
          </a:prstGeom>
          <a:solidFill>
            <a:schemeClr val="bg1"/>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39FF5A-BED4-A142-AD38-C78A82129A43}"/>
              </a:ext>
            </a:extLst>
          </p:cNvPr>
          <p:cNvSpPr txBox="1"/>
          <p:nvPr/>
        </p:nvSpPr>
        <p:spPr>
          <a:xfrm>
            <a:off x="3164066" y="3658176"/>
            <a:ext cx="3028949" cy="369332"/>
          </a:xfrm>
          <a:prstGeom prst="rect">
            <a:avLst/>
          </a:prstGeom>
          <a:noFill/>
        </p:spPr>
        <p:txBody>
          <a:bodyPr wrap="square">
            <a:spAutoFit/>
          </a:bodyPr>
          <a:lstStyle/>
          <a:p>
            <a:pPr algn="ctr"/>
            <a:r>
              <a:rPr lang="en-US" b="1" u="sng">
                <a:solidFill>
                  <a:srgbClr val="1F1A62"/>
                </a:solidFill>
                <a:latin typeface="Helvetica" pitchFamily="2" charset="0"/>
              </a:rPr>
              <a:t>Google Network &amp; ‘Other’</a:t>
            </a:r>
          </a:p>
        </p:txBody>
      </p:sp>
      <p:pic>
        <p:nvPicPr>
          <p:cNvPr id="15" name="Picture 14" descr="A blue and pink billboard&#10;&#10;AI-generated content may be incorrect.">
            <a:extLst>
              <a:ext uri="{FF2B5EF4-FFF2-40B4-BE49-F238E27FC236}">
                <a16:creationId xmlns:a16="http://schemas.microsoft.com/office/drawing/2014/main" id="{8D0F80E8-99B7-02AE-B1D6-1B593B99E0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7996" y="2088212"/>
            <a:ext cx="1543992" cy="1543992"/>
          </a:xfrm>
          <a:prstGeom prst="rect">
            <a:avLst/>
          </a:prstGeom>
        </p:spPr>
      </p:pic>
      <p:pic>
        <p:nvPicPr>
          <p:cNvPr id="19" name="Picture 18" descr="A blue and pink radio&#10;&#10;AI-generated content may be incorrect.">
            <a:extLst>
              <a:ext uri="{FF2B5EF4-FFF2-40B4-BE49-F238E27FC236}">
                <a16:creationId xmlns:a16="http://schemas.microsoft.com/office/drawing/2014/main" id="{0AFAA6F8-1734-609B-3CAB-8671FA45FA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12120" y="2088212"/>
            <a:ext cx="1543992" cy="1543992"/>
          </a:xfrm>
          <a:prstGeom prst="rect">
            <a:avLst/>
          </a:prstGeom>
        </p:spPr>
      </p:pic>
      <p:pic>
        <p:nvPicPr>
          <p:cNvPr id="27" name="Picture 26" descr="A pink and blue book&#10;&#10;AI-generated content may be incorrect.">
            <a:extLst>
              <a:ext uri="{FF2B5EF4-FFF2-40B4-BE49-F238E27FC236}">
                <a16:creationId xmlns:a16="http://schemas.microsoft.com/office/drawing/2014/main" id="{6C96FF66-9BA5-5E5A-318B-C7F2183DE4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5006" y="2088212"/>
            <a:ext cx="1543992" cy="1543992"/>
          </a:xfrm>
          <a:prstGeom prst="rect">
            <a:avLst/>
          </a:prstGeom>
        </p:spPr>
      </p:pic>
      <p:sp>
        <p:nvSpPr>
          <p:cNvPr id="28" name="TextBox 27">
            <a:extLst>
              <a:ext uri="{FF2B5EF4-FFF2-40B4-BE49-F238E27FC236}">
                <a16:creationId xmlns:a16="http://schemas.microsoft.com/office/drawing/2014/main" id="{EB2E4ECB-CBFF-8756-4E48-26D2FE76DA38}"/>
              </a:ext>
            </a:extLst>
          </p:cNvPr>
          <p:cNvSpPr txBox="1"/>
          <p:nvPr/>
        </p:nvSpPr>
        <p:spPr>
          <a:xfrm>
            <a:off x="3164065" y="4056902"/>
            <a:ext cx="3028950" cy="1446550"/>
          </a:xfrm>
          <a:prstGeom prst="rect">
            <a:avLst/>
          </a:prstGeom>
          <a:noFill/>
        </p:spPr>
        <p:txBody>
          <a:bodyPr wrap="square" rtlCol="0">
            <a:spAutoFit/>
          </a:bodyPr>
          <a:lstStyle/>
          <a:p>
            <a:pPr algn="ctr"/>
            <a:r>
              <a:rPr lang="en-US" sz="4800" b="1">
                <a:ln w="12700">
                  <a:solidFill>
                    <a:srgbClr val="1F1A62"/>
                  </a:solidFill>
                </a:ln>
                <a:solidFill>
                  <a:srgbClr val="FFE600"/>
                </a:solidFill>
                <a:effectLst>
                  <a:outerShdw blurRad="50800" dist="38100" dir="2700000" algn="tl" rotWithShape="0">
                    <a:srgbClr val="1F1A62">
                      <a:alpha val="40000"/>
                    </a:srgbClr>
                  </a:outerShdw>
                </a:effectLst>
                <a:latin typeface="Helvetica" pitchFamily="2" charset="0"/>
                <a:cs typeface="Heebo" pitchFamily="2" charset="-79"/>
              </a:rPr>
              <a:t>$43.6</a:t>
            </a:r>
          </a:p>
          <a:p>
            <a:pPr algn="ctr"/>
            <a:r>
              <a:rPr lang="en-US" sz="4000" b="1">
                <a:ln w="12700">
                  <a:solidFill>
                    <a:srgbClr val="1F1A62"/>
                  </a:solidFill>
                </a:ln>
                <a:solidFill>
                  <a:srgbClr val="FFE600"/>
                </a:solidFill>
                <a:effectLst>
                  <a:outerShdw blurRad="50800" dist="38100" dir="2700000" algn="tl" rotWithShape="0">
                    <a:srgbClr val="1F1A62">
                      <a:alpha val="40000"/>
                    </a:srgbClr>
                  </a:outerShdw>
                </a:effectLst>
                <a:latin typeface="Helvetica" pitchFamily="2" charset="0"/>
                <a:cs typeface="Heebo" pitchFamily="2" charset="-79"/>
              </a:rPr>
              <a:t>Billion</a:t>
            </a:r>
            <a:endParaRPr lang="en-US" sz="4800" b="1">
              <a:ln w="12700">
                <a:solidFill>
                  <a:srgbClr val="1F1A62"/>
                </a:solidFill>
              </a:ln>
              <a:solidFill>
                <a:srgbClr val="FFE600"/>
              </a:solidFill>
              <a:effectLst>
                <a:outerShdw blurRad="50800" dist="38100" dir="2700000" algn="tl" rotWithShape="0">
                  <a:srgbClr val="1F1A62">
                    <a:alpha val="40000"/>
                  </a:srgbClr>
                </a:outerShdw>
              </a:effectLst>
              <a:latin typeface="Helvetica" pitchFamily="2" charset="0"/>
              <a:cs typeface="Heebo" pitchFamily="2" charset="-79"/>
            </a:endParaRPr>
          </a:p>
        </p:txBody>
      </p:sp>
      <p:pic>
        <p:nvPicPr>
          <p:cNvPr id="29" name="Picture 28" descr="A cartoon of a person with hands up&#10;&#10;AI-generated content may be incorrect.">
            <a:extLst>
              <a:ext uri="{FF2B5EF4-FFF2-40B4-BE49-F238E27FC236}">
                <a16:creationId xmlns:a16="http://schemas.microsoft.com/office/drawing/2014/main" id="{C89812F3-EF94-2885-85CD-D85BE2F6AC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06544" y="2088212"/>
            <a:ext cx="1543992" cy="1543992"/>
          </a:xfrm>
          <a:prstGeom prst="rect">
            <a:avLst/>
          </a:prstGeom>
        </p:spPr>
      </p:pic>
      <p:sp>
        <p:nvSpPr>
          <p:cNvPr id="31" name="TextBox 30">
            <a:extLst>
              <a:ext uri="{FF2B5EF4-FFF2-40B4-BE49-F238E27FC236}">
                <a16:creationId xmlns:a16="http://schemas.microsoft.com/office/drawing/2014/main" id="{8ED04B7B-4F7C-C811-C729-04A55F060A52}"/>
              </a:ext>
            </a:extLst>
          </p:cNvPr>
          <p:cNvSpPr txBox="1"/>
          <p:nvPr/>
        </p:nvSpPr>
        <p:spPr>
          <a:xfrm>
            <a:off x="112528" y="3658176"/>
            <a:ext cx="3028949" cy="369332"/>
          </a:xfrm>
          <a:prstGeom prst="rect">
            <a:avLst/>
          </a:prstGeom>
          <a:noFill/>
        </p:spPr>
        <p:txBody>
          <a:bodyPr wrap="square">
            <a:spAutoFit/>
          </a:bodyPr>
          <a:lstStyle/>
          <a:p>
            <a:pPr algn="ctr"/>
            <a:r>
              <a:rPr lang="en-US" b="1" u="sng">
                <a:solidFill>
                  <a:srgbClr val="1F1A62"/>
                </a:solidFill>
                <a:latin typeface="Helvetica" pitchFamily="2" charset="0"/>
              </a:rPr>
              <a:t>Print</a:t>
            </a:r>
          </a:p>
        </p:txBody>
      </p:sp>
      <p:sp>
        <p:nvSpPr>
          <p:cNvPr id="32" name="TextBox 31">
            <a:extLst>
              <a:ext uri="{FF2B5EF4-FFF2-40B4-BE49-F238E27FC236}">
                <a16:creationId xmlns:a16="http://schemas.microsoft.com/office/drawing/2014/main" id="{58E82682-5174-DB71-D762-FE0DF42CCC79}"/>
              </a:ext>
            </a:extLst>
          </p:cNvPr>
          <p:cNvSpPr txBox="1"/>
          <p:nvPr/>
        </p:nvSpPr>
        <p:spPr>
          <a:xfrm>
            <a:off x="112527" y="4056902"/>
            <a:ext cx="3028950" cy="1446550"/>
          </a:xfrm>
          <a:prstGeom prst="rect">
            <a:avLst/>
          </a:prstGeom>
          <a:noFill/>
        </p:spPr>
        <p:txBody>
          <a:bodyPr wrap="square" rtlCol="0">
            <a:spAutoFit/>
          </a:bodyPr>
          <a:lstStyle/>
          <a:p>
            <a:pPr algn="ctr"/>
            <a:r>
              <a:rPr lang="en-US" sz="4800" b="1">
                <a:ln w="12700">
                  <a:solidFill>
                    <a:srgbClr val="1F1A62"/>
                  </a:solidFill>
                </a:ln>
                <a:solidFill>
                  <a:srgbClr val="ED3C8D"/>
                </a:solidFill>
                <a:effectLst>
                  <a:outerShdw blurRad="50800" dist="38100" dir="2700000" algn="tl" rotWithShape="0">
                    <a:srgbClr val="1F1A62">
                      <a:alpha val="40000"/>
                    </a:srgbClr>
                  </a:outerShdw>
                </a:effectLst>
                <a:latin typeface="Helvetica" pitchFamily="2" charset="0"/>
                <a:cs typeface="Heebo" pitchFamily="2" charset="-79"/>
              </a:rPr>
              <a:t>$43.7</a:t>
            </a:r>
          </a:p>
          <a:p>
            <a:pPr algn="ctr"/>
            <a:r>
              <a:rPr lang="en-US" sz="4000" b="1">
                <a:ln w="12700">
                  <a:solidFill>
                    <a:srgbClr val="1F1A62"/>
                  </a:solidFill>
                </a:ln>
                <a:solidFill>
                  <a:srgbClr val="ED3C8D"/>
                </a:solidFill>
                <a:effectLst>
                  <a:outerShdw blurRad="50800" dist="38100" dir="2700000" algn="tl" rotWithShape="0">
                    <a:srgbClr val="1F1A62">
                      <a:alpha val="40000"/>
                    </a:srgbClr>
                  </a:outerShdw>
                </a:effectLst>
                <a:latin typeface="Helvetica" pitchFamily="2" charset="0"/>
                <a:cs typeface="Heebo" pitchFamily="2" charset="-79"/>
              </a:rPr>
              <a:t>Billion</a:t>
            </a:r>
            <a:endParaRPr lang="en-US" sz="4800" b="1">
              <a:ln w="12700">
                <a:solidFill>
                  <a:srgbClr val="1F1A62"/>
                </a:solidFill>
              </a:ln>
              <a:solidFill>
                <a:srgbClr val="ED3C8D"/>
              </a:solidFill>
              <a:effectLst>
                <a:outerShdw blurRad="50800" dist="38100" dir="2700000" algn="tl" rotWithShape="0">
                  <a:srgbClr val="1F1A62">
                    <a:alpha val="40000"/>
                  </a:srgbClr>
                </a:outerShdw>
              </a:effectLst>
              <a:latin typeface="Helvetica" pitchFamily="2" charset="0"/>
              <a:cs typeface="Heebo" pitchFamily="2" charset="-79"/>
            </a:endParaRPr>
          </a:p>
        </p:txBody>
      </p:sp>
      <p:sp>
        <p:nvSpPr>
          <p:cNvPr id="33" name="TextBox 32">
            <a:extLst>
              <a:ext uri="{FF2B5EF4-FFF2-40B4-BE49-F238E27FC236}">
                <a16:creationId xmlns:a16="http://schemas.microsoft.com/office/drawing/2014/main" id="{18ED6945-6A6F-02CD-8BCA-535C38D26AB4}"/>
              </a:ext>
            </a:extLst>
          </p:cNvPr>
          <p:cNvSpPr txBox="1"/>
          <p:nvPr/>
        </p:nvSpPr>
        <p:spPr>
          <a:xfrm>
            <a:off x="6205518" y="3658176"/>
            <a:ext cx="3028949" cy="369332"/>
          </a:xfrm>
          <a:prstGeom prst="rect">
            <a:avLst/>
          </a:prstGeom>
          <a:noFill/>
        </p:spPr>
        <p:txBody>
          <a:bodyPr wrap="square">
            <a:spAutoFit/>
          </a:bodyPr>
          <a:lstStyle/>
          <a:p>
            <a:pPr algn="ctr"/>
            <a:r>
              <a:rPr lang="en-US" b="1" u="sng">
                <a:solidFill>
                  <a:srgbClr val="1F1A62"/>
                </a:solidFill>
                <a:latin typeface="Helvetica" pitchFamily="2" charset="0"/>
              </a:rPr>
              <a:t>Outdoor</a:t>
            </a:r>
          </a:p>
        </p:txBody>
      </p:sp>
      <p:sp>
        <p:nvSpPr>
          <p:cNvPr id="34" name="TextBox 33">
            <a:extLst>
              <a:ext uri="{FF2B5EF4-FFF2-40B4-BE49-F238E27FC236}">
                <a16:creationId xmlns:a16="http://schemas.microsoft.com/office/drawing/2014/main" id="{23EAEF42-887F-44FF-A8C1-2F387EFB29E7}"/>
              </a:ext>
            </a:extLst>
          </p:cNvPr>
          <p:cNvSpPr txBox="1"/>
          <p:nvPr/>
        </p:nvSpPr>
        <p:spPr>
          <a:xfrm>
            <a:off x="6205517" y="4056902"/>
            <a:ext cx="3028950" cy="1446550"/>
          </a:xfrm>
          <a:prstGeom prst="rect">
            <a:avLst/>
          </a:prstGeom>
          <a:noFill/>
        </p:spPr>
        <p:txBody>
          <a:bodyPr wrap="square" rtlCol="0">
            <a:spAutoFit/>
          </a:bodyPr>
          <a:lstStyle/>
          <a:p>
            <a:pPr algn="ctr"/>
            <a:r>
              <a:rPr lang="en-US" sz="4800" b="1">
                <a:ln w="12700">
                  <a:solidFill>
                    <a:srgbClr val="1F1A62"/>
                  </a:solidFill>
                </a:ln>
                <a:solidFill>
                  <a:srgbClr val="00BFF2"/>
                </a:solidFill>
                <a:effectLst>
                  <a:outerShdw blurRad="50800" dist="38100" dir="2700000" algn="tl" rotWithShape="0">
                    <a:srgbClr val="1F1A62">
                      <a:alpha val="40000"/>
                    </a:srgbClr>
                  </a:outerShdw>
                </a:effectLst>
                <a:latin typeface="Helvetica" pitchFamily="2" charset="0"/>
                <a:cs typeface="Heebo" pitchFamily="2" charset="-79"/>
              </a:rPr>
              <a:t>$36.2</a:t>
            </a:r>
          </a:p>
          <a:p>
            <a:pPr algn="ctr"/>
            <a:r>
              <a:rPr lang="en-US" sz="4000" b="1">
                <a:ln w="12700">
                  <a:solidFill>
                    <a:srgbClr val="1F1A62"/>
                  </a:solidFill>
                </a:ln>
                <a:solidFill>
                  <a:srgbClr val="00BFF2"/>
                </a:solidFill>
                <a:effectLst>
                  <a:outerShdw blurRad="50800" dist="38100" dir="2700000" algn="tl" rotWithShape="0">
                    <a:srgbClr val="1F1A62">
                      <a:alpha val="40000"/>
                    </a:srgbClr>
                  </a:outerShdw>
                </a:effectLst>
                <a:latin typeface="Helvetica" pitchFamily="2" charset="0"/>
                <a:cs typeface="Heebo" pitchFamily="2" charset="-79"/>
              </a:rPr>
              <a:t>Billion</a:t>
            </a:r>
            <a:endParaRPr lang="en-US" sz="4800" b="1">
              <a:ln w="12700">
                <a:solidFill>
                  <a:srgbClr val="1F1A62"/>
                </a:solidFill>
              </a:ln>
              <a:solidFill>
                <a:srgbClr val="00BFF2"/>
              </a:solidFill>
              <a:effectLst>
                <a:outerShdw blurRad="50800" dist="38100" dir="2700000" algn="tl" rotWithShape="0">
                  <a:srgbClr val="1F1A62">
                    <a:alpha val="40000"/>
                  </a:srgbClr>
                </a:outerShdw>
              </a:effectLst>
              <a:latin typeface="Helvetica" pitchFamily="2" charset="0"/>
              <a:cs typeface="Heebo" pitchFamily="2" charset="-79"/>
            </a:endParaRPr>
          </a:p>
        </p:txBody>
      </p:sp>
      <p:sp>
        <p:nvSpPr>
          <p:cNvPr id="35" name="TextBox 34">
            <a:extLst>
              <a:ext uri="{FF2B5EF4-FFF2-40B4-BE49-F238E27FC236}">
                <a16:creationId xmlns:a16="http://schemas.microsoft.com/office/drawing/2014/main" id="{015F42AE-A57D-97E7-08EA-F47248D9DAFC}"/>
              </a:ext>
            </a:extLst>
          </p:cNvPr>
          <p:cNvSpPr txBox="1"/>
          <p:nvPr/>
        </p:nvSpPr>
        <p:spPr>
          <a:xfrm>
            <a:off x="9069642" y="3658176"/>
            <a:ext cx="3028949" cy="369332"/>
          </a:xfrm>
          <a:prstGeom prst="rect">
            <a:avLst/>
          </a:prstGeom>
          <a:noFill/>
        </p:spPr>
        <p:txBody>
          <a:bodyPr wrap="square">
            <a:spAutoFit/>
          </a:bodyPr>
          <a:lstStyle/>
          <a:p>
            <a:pPr algn="ctr"/>
            <a:r>
              <a:rPr lang="en-US" b="1" u="sng">
                <a:solidFill>
                  <a:srgbClr val="1F1A62"/>
                </a:solidFill>
                <a:latin typeface="Helvetica" pitchFamily="2" charset="0"/>
              </a:rPr>
              <a:t>Radio</a:t>
            </a:r>
          </a:p>
        </p:txBody>
      </p:sp>
      <p:sp>
        <p:nvSpPr>
          <p:cNvPr id="36" name="TextBox 35">
            <a:extLst>
              <a:ext uri="{FF2B5EF4-FFF2-40B4-BE49-F238E27FC236}">
                <a16:creationId xmlns:a16="http://schemas.microsoft.com/office/drawing/2014/main" id="{F61F83D1-F026-3E1B-9299-942AB3037246}"/>
              </a:ext>
            </a:extLst>
          </p:cNvPr>
          <p:cNvSpPr txBox="1"/>
          <p:nvPr/>
        </p:nvSpPr>
        <p:spPr>
          <a:xfrm>
            <a:off x="9069641" y="4056902"/>
            <a:ext cx="3028950" cy="1446550"/>
          </a:xfrm>
          <a:prstGeom prst="rect">
            <a:avLst/>
          </a:prstGeom>
          <a:noFill/>
        </p:spPr>
        <p:txBody>
          <a:bodyPr wrap="square" rtlCol="0">
            <a:spAutoFit/>
          </a:bodyPr>
          <a:lstStyle/>
          <a:p>
            <a:pPr algn="ctr"/>
            <a:r>
              <a:rPr lang="en-US" sz="4800" b="1">
                <a:ln w="12700">
                  <a:solidFill>
                    <a:srgbClr val="1F1A62"/>
                  </a:solidFill>
                </a:ln>
                <a:solidFill>
                  <a:srgbClr val="4EBEA4"/>
                </a:solidFill>
                <a:effectLst>
                  <a:outerShdw blurRad="50800" dist="38100" dir="2700000" algn="tl" rotWithShape="0">
                    <a:srgbClr val="1F1A62">
                      <a:alpha val="40000"/>
                    </a:srgbClr>
                  </a:outerShdw>
                </a:effectLst>
                <a:latin typeface="Helvetica" pitchFamily="2" charset="0"/>
                <a:cs typeface="Heebo" pitchFamily="2" charset="-79"/>
              </a:rPr>
              <a:t>$29.3</a:t>
            </a:r>
          </a:p>
          <a:p>
            <a:pPr algn="ctr"/>
            <a:r>
              <a:rPr lang="en-US" sz="4000" b="1">
                <a:ln w="12700">
                  <a:solidFill>
                    <a:srgbClr val="1F1A62"/>
                  </a:solidFill>
                </a:ln>
                <a:solidFill>
                  <a:srgbClr val="4EBEA4"/>
                </a:solidFill>
                <a:effectLst>
                  <a:outerShdw blurRad="50800" dist="38100" dir="2700000" algn="tl" rotWithShape="0">
                    <a:srgbClr val="1F1A62">
                      <a:alpha val="40000"/>
                    </a:srgbClr>
                  </a:outerShdw>
                </a:effectLst>
                <a:latin typeface="Helvetica" pitchFamily="2" charset="0"/>
                <a:cs typeface="Heebo" pitchFamily="2" charset="-79"/>
              </a:rPr>
              <a:t>Billion</a:t>
            </a:r>
            <a:endParaRPr lang="en-US" sz="4800" b="1">
              <a:ln w="12700">
                <a:solidFill>
                  <a:srgbClr val="1F1A62"/>
                </a:solidFill>
              </a:ln>
              <a:solidFill>
                <a:srgbClr val="4EBEA4"/>
              </a:solidFill>
              <a:effectLst>
                <a:outerShdw blurRad="50800" dist="38100" dir="2700000" algn="tl" rotWithShape="0">
                  <a:srgbClr val="1F1A62">
                    <a:alpha val="40000"/>
                  </a:srgbClr>
                </a:outerShdw>
              </a:effectLst>
              <a:latin typeface="Helvetica" pitchFamily="2" charset="0"/>
              <a:cs typeface="Heebo" pitchFamily="2" charset="-79"/>
            </a:endParaRPr>
          </a:p>
        </p:txBody>
      </p:sp>
    </p:spTree>
    <p:extLst>
      <p:ext uri="{BB962C8B-B14F-4D97-AF65-F5344CB8AC3E}">
        <p14:creationId xmlns:p14="http://schemas.microsoft.com/office/powerpoint/2010/main" val="2921270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3D5B9B-F0B1-FC77-0036-20B5E1FB5411}"/>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68ACFD2-5586-C733-623F-EF84702F5E83}"/>
              </a:ext>
            </a:extLst>
          </p:cNvPr>
          <p:cNvSpPr txBox="1"/>
          <p:nvPr/>
        </p:nvSpPr>
        <p:spPr>
          <a:xfrm>
            <a:off x="10761" y="1746485"/>
            <a:ext cx="12181235"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of respondents who are concerned about the following</a:t>
            </a:r>
            <a:endParaRPr kumimoji="0" lang="en-US" sz="18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For Their Business / Client’s Businesses</a:t>
            </a:r>
            <a:endPar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pic>
        <p:nvPicPr>
          <p:cNvPr id="8" name="Picture 7">
            <a:extLst>
              <a:ext uri="{FF2B5EF4-FFF2-40B4-BE49-F238E27FC236}">
                <a16:creationId xmlns:a16="http://schemas.microsoft.com/office/drawing/2014/main" id="{17E821EA-0E76-4A03-ADD4-FDB927D9067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9" name="Slide Number Placeholder 5">
            <a:extLst>
              <a:ext uri="{FF2B5EF4-FFF2-40B4-BE49-F238E27FC236}">
                <a16:creationId xmlns:a16="http://schemas.microsoft.com/office/drawing/2014/main" id="{00F35004-EB7F-5A53-4655-3B41C369B27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TextBox 13">
            <a:extLst>
              <a:ext uri="{FF2B5EF4-FFF2-40B4-BE49-F238E27FC236}">
                <a16:creationId xmlns:a16="http://schemas.microsoft.com/office/drawing/2014/main" id="{E0D9DD26-06B9-FAAB-DC09-58E213DFCA97}"/>
              </a:ext>
            </a:extLst>
          </p:cNvPr>
          <p:cNvSpPr txBox="1"/>
          <p:nvPr/>
        </p:nvSpPr>
        <p:spPr>
          <a:xfrm>
            <a:off x="472838" y="6173956"/>
            <a:ext cx="117191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‘Marketer Sentiment on Ad Fraud’ Survey, November 2023. Survey base: Marketer and agency contacts from the Advertiser Perceptions ‘Senior Marketer’ and ‘Streaming Video’ online communities.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Q3A. What are your top 3 concerns surrounding digital ad fraud regarding [your business/your clients' businesses]? Base = Total Respondents. *‘Click fraud’ refers to bots, click farms, etc. that generate fake clicks on an ad or website. </a:t>
            </a:r>
            <a:endParaRPr kumimoji="0" lang="fr-FR"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0CF2E971-4397-ACE6-7473-6CA3E9D41C24}"/>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graphicFrame>
        <p:nvGraphicFramePr>
          <p:cNvPr id="49" name="Chart 48">
            <a:extLst>
              <a:ext uri="{FF2B5EF4-FFF2-40B4-BE49-F238E27FC236}">
                <a16:creationId xmlns:a16="http://schemas.microsoft.com/office/drawing/2014/main" id="{1987DF83-CB64-77D1-99C2-85CE3B31C214}"/>
              </a:ext>
            </a:extLst>
          </p:cNvPr>
          <p:cNvGraphicFramePr/>
          <p:nvPr>
            <p:extLst>
              <p:ext uri="{D42A27DB-BD31-4B8C-83A1-F6EECF244321}">
                <p14:modId xmlns:p14="http://schemas.microsoft.com/office/powerpoint/2010/main" val="3332296706"/>
              </p:ext>
            </p:extLst>
          </p:nvPr>
        </p:nvGraphicFramePr>
        <p:xfrm>
          <a:off x="2032000" y="2320513"/>
          <a:ext cx="8128000" cy="3953827"/>
        </p:xfrm>
        <a:graphic>
          <a:graphicData uri="http://schemas.openxmlformats.org/drawingml/2006/chart">
            <c:chart xmlns:c="http://schemas.openxmlformats.org/drawingml/2006/chart" xmlns:r="http://schemas.openxmlformats.org/officeDocument/2006/relationships" r:id="rId4"/>
          </a:graphicData>
        </a:graphic>
      </p:graphicFrame>
      <p:sp>
        <p:nvSpPr>
          <p:cNvPr id="50" name="TextBox 49">
            <a:extLst>
              <a:ext uri="{FF2B5EF4-FFF2-40B4-BE49-F238E27FC236}">
                <a16:creationId xmlns:a16="http://schemas.microsoft.com/office/drawing/2014/main" id="{23336B95-C759-F385-B565-2E1A872E5575}"/>
              </a:ext>
            </a:extLst>
          </p:cNvPr>
          <p:cNvSpPr txBox="1"/>
          <p:nvPr/>
        </p:nvSpPr>
        <p:spPr>
          <a:xfrm>
            <a:off x="3460117" y="2942707"/>
            <a:ext cx="2613892"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Click fraud*</a:t>
            </a:r>
          </a:p>
        </p:txBody>
      </p:sp>
      <p:sp>
        <p:nvSpPr>
          <p:cNvPr id="51" name="TextBox 50">
            <a:extLst>
              <a:ext uri="{FF2B5EF4-FFF2-40B4-BE49-F238E27FC236}">
                <a16:creationId xmlns:a16="http://schemas.microsoft.com/office/drawing/2014/main" id="{CACF7446-71A7-8737-9C30-2A1491A4F267}"/>
              </a:ext>
            </a:extLst>
          </p:cNvPr>
          <p:cNvSpPr txBox="1"/>
          <p:nvPr/>
        </p:nvSpPr>
        <p:spPr>
          <a:xfrm>
            <a:off x="1227812" y="3475969"/>
            <a:ext cx="484619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Lack of transparency on campaign details and placements</a:t>
            </a:r>
          </a:p>
        </p:txBody>
      </p:sp>
      <p:sp>
        <p:nvSpPr>
          <p:cNvPr id="52" name="TextBox 51">
            <a:extLst>
              <a:ext uri="{FF2B5EF4-FFF2-40B4-BE49-F238E27FC236}">
                <a16:creationId xmlns:a16="http://schemas.microsoft.com/office/drawing/2014/main" id="{C0ED2A61-5211-CCA5-DB24-7A3E40B04105}"/>
              </a:ext>
            </a:extLst>
          </p:cNvPr>
          <p:cNvSpPr txBox="1"/>
          <p:nvPr/>
        </p:nvSpPr>
        <p:spPr>
          <a:xfrm>
            <a:off x="767513" y="4048144"/>
            <a:ext cx="530649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Unknowingly appearing on websites with objectionable, offensive content</a:t>
            </a:r>
          </a:p>
        </p:txBody>
      </p:sp>
      <p:sp>
        <p:nvSpPr>
          <p:cNvPr id="53" name="TextBox 52">
            <a:extLst>
              <a:ext uri="{FF2B5EF4-FFF2-40B4-BE49-F238E27FC236}">
                <a16:creationId xmlns:a16="http://schemas.microsoft.com/office/drawing/2014/main" id="{A076AFD7-8C43-58EC-BD82-A49FCFA2F5AB}"/>
              </a:ext>
            </a:extLst>
          </p:cNvPr>
          <p:cNvSpPr txBox="1"/>
          <p:nvPr/>
        </p:nvSpPr>
        <p:spPr>
          <a:xfrm>
            <a:off x="1585609" y="4567571"/>
            <a:ext cx="44884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Unknowingly appearing on websites that deliberately serve disinformation / misinformation</a:t>
            </a:r>
          </a:p>
        </p:txBody>
      </p:sp>
      <p:sp>
        <p:nvSpPr>
          <p:cNvPr id="54" name="TextBox 53">
            <a:extLst>
              <a:ext uri="{FF2B5EF4-FFF2-40B4-BE49-F238E27FC236}">
                <a16:creationId xmlns:a16="http://schemas.microsoft.com/office/drawing/2014/main" id="{B78C0307-C655-0169-CD21-78F05C559D0D}"/>
              </a:ext>
            </a:extLst>
          </p:cNvPr>
          <p:cNvSpPr txBox="1"/>
          <p:nvPr/>
        </p:nvSpPr>
        <p:spPr>
          <a:xfrm>
            <a:off x="1809349" y="5138506"/>
            <a:ext cx="426466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Targeted/tracked ads running alongside children's content</a:t>
            </a:r>
          </a:p>
        </p:txBody>
      </p:sp>
      <p:sp>
        <p:nvSpPr>
          <p:cNvPr id="55" name="TextBox 54">
            <a:extLst>
              <a:ext uri="{FF2B5EF4-FFF2-40B4-BE49-F238E27FC236}">
                <a16:creationId xmlns:a16="http://schemas.microsoft.com/office/drawing/2014/main" id="{B2DFAE68-E2BA-AFA9-7321-C5EE3022D6D5}"/>
              </a:ext>
            </a:extLst>
          </p:cNvPr>
          <p:cNvSpPr txBox="1"/>
          <p:nvPr/>
        </p:nvSpPr>
        <p:spPr>
          <a:xfrm>
            <a:off x="963038" y="5712534"/>
            <a:ext cx="511097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Unknowingly appearing on 'Made for Advertising' (MFA) websites</a:t>
            </a:r>
          </a:p>
        </p:txBody>
      </p:sp>
      <p:sp>
        <p:nvSpPr>
          <p:cNvPr id="6" name="Rectangle 5">
            <a:extLst>
              <a:ext uri="{FF2B5EF4-FFF2-40B4-BE49-F238E27FC236}">
                <a16:creationId xmlns:a16="http://schemas.microsoft.com/office/drawing/2014/main" id="{9B75949C-0F69-6B07-1205-5FF6CF8BAFE5}"/>
              </a:ext>
            </a:extLst>
          </p:cNvPr>
          <p:cNvSpPr/>
          <p:nvPr/>
        </p:nvSpPr>
        <p:spPr>
          <a:xfrm>
            <a:off x="9275" y="260218"/>
            <a:ext cx="1023327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a:ea typeface="+mn-ea"/>
                <a:cs typeface="Helvetica"/>
              </a:rPr>
              <a:t>Top concerns for marketers: </a:t>
            </a:r>
            <a:r>
              <a:rPr kumimoji="0" lang="en-US" sz="2600" b="1" i="0" u="none" strike="noStrike" kern="1200" cap="none" spc="0" normalizeH="0" baseline="0" noProof="0" dirty="0">
                <a:ln>
                  <a:noFill/>
                </a:ln>
                <a:solidFill>
                  <a:srgbClr val="1B1464"/>
                </a:solidFill>
                <a:effectLst/>
                <a:uLnTx/>
                <a:uFillTx/>
                <a:latin typeface="Helvetica"/>
                <a:ea typeface="+mn-ea"/>
                <a:cs typeface="Helvetica"/>
              </a:rPr>
              <a:t>Lack of transparency can lead to brand safety issues like ad fraud and questionable placements</a:t>
            </a:r>
          </a:p>
        </p:txBody>
      </p:sp>
      <p:pic>
        <p:nvPicPr>
          <p:cNvPr id="20" name="Picture 19">
            <a:hlinkClick r:id="rId5"/>
            <a:extLst>
              <a:ext uri="{FF2B5EF4-FFF2-40B4-BE49-F238E27FC236}">
                <a16:creationId xmlns:a16="http://schemas.microsoft.com/office/drawing/2014/main" id="{79DEAB6E-8255-00E7-44A6-16A95EDB07C0}"/>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10180859" y="81423"/>
            <a:ext cx="1955354" cy="1100914"/>
          </a:xfrm>
          <a:prstGeom prst="rect">
            <a:avLst/>
          </a:prstGeom>
          <a:ln>
            <a:solidFill>
              <a:srgbClr val="1B1464"/>
            </a:solidFill>
          </a:ln>
        </p:spPr>
      </p:pic>
      <p:sp>
        <p:nvSpPr>
          <p:cNvPr id="21" name="TextBox 20">
            <a:hlinkClick r:id="rId5"/>
            <a:extLst>
              <a:ext uri="{FF2B5EF4-FFF2-40B4-BE49-F238E27FC236}">
                <a16:creationId xmlns:a16="http://schemas.microsoft.com/office/drawing/2014/main" id="{072BDE87-C544-E39C-F42B-A3724EF45C27}"/>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 name="Picture 1">
            <a:extLst>
              <a:ext uri="{FF2B5EF4-FFF2-40B4-BE49-F238E27FC236}">
                <a16:creationId xmlns:a16="http://schemas.microsoft.com/office/drawing/2014/main" id="{4163C35F-7C79-9781-8C37-1CDCB19C8523}"/>
              </a:ext>
            </a:extLst>
          </p:cNvPr>
          <p:cNvPicPr>
            <a:picLocks noChangeAspect="1"/>
          </p:cNvPicPr>
          <p:nvPr/>
        </p:nvPicPr>
        <p:blipFill>
          <a:blip r:embed="rId7"/>
          <a:stretch>
            <a:fillRect/>
          </a:stretch>
        </p:blipFill>
        <p:spPr>
          <a:xfrm>
            <a:off x="65390" y="1459380"/>
            <a:ext cx="2353960" cy="574028"/>
          </a:xfrm>
          <a:prstGeom prst="rect">
            <a:avLst/>
          </a:prstGeom>
        </p:spPr>
      </p:pic>
    </p:spTree>
    <p:extLst>
      <p:ext uri="{BB962C8B-B14F-4D97-AF65-F5344CB8AC3E}">
        <p14:creationId xmlns:p14="http://schemas.microsoft.com/office/powerpoint/2010/main" val="2710154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9E616-76FB-EFE9-D453-AA29C623DE3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72DCE1F-A7D2-E4CB-5E22-E304F8417A11}"/>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hlinkClick r:id="rId3"/>
            <a:extLst>
              <a:ext uri="{FF2B5EF4-FFF2-40B4-BE49-F238E27FC236}">
                <a16:creationId xmlns:a16="http://schemas.microsoft.com/office/drawing/2014/main" id="{65E5B51B-E20A-4A12-A059-060B7633216C}"/>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0180859" y="81937"/>
            <a:ext cx="1955354" cy="1099886"/>
          </a:xfrm>
          <a:prstGeom prst="rect">
            <a:avLst/>
          </a:prstGeom>
          <a:ln>
            <a:solidFill>
              <a:srgbClr val="1B1464"/>
            </a:solidFill>
          </a:ln>
        </p:spPr>
      </p:pic>
      <p:sp>
        <p:nvSpPr>
          <p:cNvPr id="7" name="TextBox 6">
            <a:hlinkClick r:id="rId3"/>
            <a:extLst>
              <a:ext uri="{FF2B5EF4-FFF2-40B4-BE49-F238E27FC236}">
                <a16:creationId xmlns:a16="http://schemas.microsoft.com/office/drawing/2014/main" id="{FBECDD02-7F72-2333-9F1B-2C82F877E852}"/>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6" name="Picture 25">
            <a:extLst>
              <a:ext uri="{FF2B5EF4-FFF2-40B4-BE49-F238E27FC236}">
                <a16:creationId xmlns:a16="http://schemas.microsoft.com/office/drawing/2014/main" id="{FD140BD1-6CE9-8D4A-A804-87BC0ACCDCC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4F86DAA3-AD05-EAF9-90FC-7DDAD000037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21EA07E9-5C8E-177F-B898-6BC51AE0B4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7" name="TextBox 16">
            <a:extLst>
              <a:ext uri="{FF2B5EF4-FFF2-40B4-BE49-F238E27FC236}">
                <a16:creationId xmlns:a16="http://schemas.microsoft.com/office/drawing/2014/main" id="{D1FE1BC4-27E4-F8A4-EBEB-0B1183417A64}"/>
              </a:ext>
            </a:extLst>
          </p:cNvPr>
          <p:cNvSpPr txBox="1"/>
          <p:nvPr/>
        </p:nvSpPr>
        <p:spPr>
          <a:xfrm>
            <a:off x="373336" y="6182765"/>
            <a:ext cx="118186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a:t>
            </a:r>
            <a:r>
              <a:rPr kumimoji="0" lang="en-US" sz="8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2023 Video Redefined </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report. Data sourced from Hub’s survey of 1,900 consumers, ages 13-74. Gen Z (P13-24) respondents = 620 (unweighted). </a:t>
            </a: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Hispanic respondents = 325 (unweighted</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Black respondents = 228 (unweighted</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Data collected December 2023. Q1: Which of the following statements apply to you when you watch videos, shows or movies on the following platforms? </a:t>
            </a:r>
            <a:r>
              <a:rPr kumimoji="0" lang="en-US" sz="800" b="0" i="0" u="sng"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on users of the platform.</a:t>
            </a:r>
            <a:endPar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18" name="Table 17">
            <a:extLst>
              <a:ext uri="{FF2B5EF4-FFF2-40B4-BE49-F238E27FC236}">
                <a16:creationId xmlns:a16="http://schemas.microsoft.com/office/drawing/2014/main" id="{8AFF6917-5BD4-84AD-7007-887142F83CBE}"/>
              </a:ext>
            </a:extLst>
          </p:cNvPr>
          <p:cNvGraphicFramePr>
            <a:graphicFrameLocks noGrp="1"/>
          </p:cNvGraphicFramePr>
          <p:nvPr/>
        </p:nvGraphicFramePr>
        <p:xfrm>
          <a:off x="373336" y="2557530"/>
          <a:ext cx="11445328" cy="3021394"/>
        </p:xfrm>
        <a:graphic>
          <a:graphicData uri="http://schemas.openxmlformats.org/drawingml/2006/table">
            <a:tbl>
              <a:tblPr firstRow="1" bandRow="1">
                <a:tableStyleId>{5C22544A-7EE6-4342-B048-85BDC9FD1C3A}</a:tableStyleId>
              </a:tblPr>
              <a:tblGrid>
                <a:gridCol w="3190315">
                  <a:extLst>
                    <a:ext uri="{9D8B030D-6E8A-4147-A177-3AD203B41FA5}">
                      <a16:colId xmlns:a16="http://schemas.microsoft.com/office/drawing/2014/main" val="2711001974"/>
                    </a:ext>
                  </a:extLst>
                </a:gridCol>
                <a:gridCol w="2532349">
                  <a:extLst>
                    <a:ext uri="{9D8B030D-6E8A-4147-A177-3AD203B41FA5}">
                      <a16:colId xmlns:a16="http://schemas.microsoft.com/office/drawing/2014/main" val="454838002"/>
                    </a:ext>
                  </a:extLst>
                </a:gridCol>
                <a:gridCol w="2861332">
                  <a:extLst>
                    <a:ext uri="{9D8B030D-6E8A-4147-A177-3AD203B41FA5}">
                      <a16:colId xmlns:a16="http://schemas.microsoft.com/office/drawing/2014/main" val="4221604657"/>
                    </a:ext>
                  </a:extLst>
                </a:gridCol>
                <a:gridCol w="2861332">
                  <a:extLst>
                    <a:ext uri="{9D8B030D-6E8A-4147-A177-3AD203B41FA5}">
                      <a16:colId xmlns:a16="http://schemas.microsoft.com/office/drawing/2014/main" val="3146921002"/>
                    </a:ext>
                  </a:extLst>
                </a:gridCol>
              </a:tblGrid>
              <a:tr h="675770">
                <a:tc>
                  <a:txBody>
                    <a:bodyPr/>
                    <a:lstStyle/>
                    <a:p>
                      <a:endParaRPr lang="en-US" sz="1800" b="1">
                        <a:solidFill>
                          <a:schemeClr val="bg1"/>
                        </a:solidFill>
                        <a:latin typeface="Helvetica" panose="020B0604020202020204" pitchFamily="34" charset="0"/>
                        <a:cs typeface="Helvetica" panose="020B0604020202020204" pitchFamily="34" charset="0"/>
                      </a:endParaRPr>
                    </a:p>
                  </a:txBody>
                  <a:tcPr>
                    <a:solidFill>
                      <a:srgbClr val="1B1464"/>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Gen Z</a:t>
                      </a:r>
                    </a:p>
                  </a:txBody>
                  <a:tcPr anchor="ctr">
                    <a:solidFill>
                      <a:srgbClr val="ED3C8D"/>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Hispanic</a:t>
                      </a:r>
                    </a:p>
                  </a:txBody>
                  <a:tcPr anchor="ctr">
                    <a:solidFill>
                      <a:srgbClr val="00BFF2"/>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Black</a:t>
                      </a:r>
                    </a:p>
                  </a:txBody>
                  <a:tcPr anchor="ctr">
                    <a:solidFill>
                      <a:srgbClr val="4EBEA4"/>
                    </a:solidFill>
                  </a:tcPr>
                </a:tc>
                <a:extLst>
                  <a:ext uri="{0D108BD9-81ED-4DB2-BD59-A6C34878D82A}">
                    <a16:rowId xmlns:a16="http://schemas.microsoft.com/office/drawing/2014/main" val="624226083"/>
                  </a:ext>
                </a:extLst>
              </a:tr>
              <a:tr h="738472">
                <a:tc>
                  <a:txBody>
                    <a:bodyPr/>
                    <a:lstStyle/>
                    <a:p>
                      <a:pPr algn="ctr"/>
                      <a:r>
                        <a:rPr lang="en-US" sz="2000" b="1">
                          <a:solidFill>
                            <a:srgbClr val="1F1A62"/>
                          </a:solidFill>
                          <a:latin typeface="Helvetica" panose="020B0604020202020204" pitchFamily="34" charset="0"/>
                          <a:cs typeface="Helvetica" panose="020B0604020202020204" pitchFamily="34" charset="0"/>
                        </a:rPr>
                        <a:t>TV / Streaming</a:t>
                      </a:r>
                    </a:p>
                  </a:txBody>
                  <a:tcPr anchor="ctr">
                    <a:solidFill>
                      <a:srgbClr val="F2F4F8"/>
                    </a:solidFill>
                  </a:tcPr>
                </a:tc>
                <a:tc>
                  <a:txBody>
                    <a:bodyPr/>
                    <a:lstStyle/>
                    <a:p>
                      <a:pPr algn="ctr"/>
                      <a:r>
                        <a:rPr lang="en-US" sz="2400" b="1">
                          <a:solidFill>
                            <a:srgbClr val="1F1A62"/>
                          </a:solidFill>
                          <a:latin typeface="Helvetica" panose="020B0604020202020204" pitchFamily="34" charset="0"/>
                          <a:cs typeface="Helvetica" panose="020B0604020202020204" pitchFamily="34" charset="0"/>
                        </a:rPr>
                        <a:t>34%</a:t>
                      </a:r>
                    </a:p>
                  </a:txBody>
                  <a:tcPr anchor="ctr">
                    <a:solidFill>
                      <a:srgbClr val="F2F4F8"/>
                    </a:solidFill>
                  </a:tcPr>
                </a:tc>
                <a:tc>
                  <a:txBody>
                    <a:bodyPr/>
                    <a:lstStyle/>
                    <a:p>
                      <a:pPr algn="ctr"/>
                      <a:r>
                        <a:rPr lang="en-US" sz="2400" b="1">
                          <a:solidFill>
                            <a:srgbClr val="1F1A62"/>
                          </a:solidFill>
                          <a:latin typeface="Helvetica" panose="020B0604020202020204" pitchFamily="34" charset="0"/>
                          <a:cs typeface="Helvetica" panose="020B0604020202020204" pitchFamily="34" charset="0"/>
                        </a:rPr>
                        <a:t>34%</a:t>
                      </a:r>
                    </a:p>
                  </a:txBody>
                  <a:tcPr anchor="ctr">
                    <a:solidFill>
                      <a:srgbClr val="F2F4F8"/>
                    </a:solidFill>
                  </a:tcPr>
                </a:tc>
                <a:tc>
                  <a:txBody>
                    <a:bodyPr/>
                    <a:lstStyle/>
                    <a:p>
                      <a:pPr algn="ctr"/>
                      <a:r>
                        <a:rPr lang="en-US" sz="2400" b="1">
                          <a:solidFill>
                            <a:srgbClr val="1F1A62"/>
                          </a:solidFill>
                          <a:latin typeface="Helvetica" panose="020B0604020202020204" pitchFamily="34" charset="0"/>
                          <a:cs typeface="Helvetica" panose="020B0604020202020204" pitchFamily="34" charset="0"/>
                        </a:rPr>
                        <a:t>31%</a:t>
                      </a:r>
                    </a:p>
                  </a:txBody>
                  <a:tcPr anchor="ctr">
                    <a:solidFill>
                      <a:srgbClr val="F2F4F8"/>
                    </a:solidFill>
                  </a:tcPr>
                </a:tc>
                <a:extLst>
                  <a:ext uri="{0D108BD9-81ED-4DB2-BD59-A6C34878D82A}">
                    <a16:rowId xmlns:a16="http://schemas.microsoft.com/office/drawing/2014/main" val="3217464290"/>
                  </a:ext>
                </a:extLst>
              </a:tr>
              <a:tr h="738472">
                <a:tc>
                  <a:txBody>
                    <a:bodyPr/>
                    <a:lstStyle/>
                    <a:p>
                      <a:pPr algn="ctr"/>
                      <a:r>
                        <a:rPr lang="en-US" sz="1800" b="1">
                          <a:solidFill>
                            <a:srgbClr val="1F1A62"/>
                          </a:solidFill>
                          <a:latin typeface="Helvetica" panose="020B0604020202020204" pitchFamily="34" charset="0"/>
                          <a:cs typeface="Helvetica" panose="020B0604020202020204" pitchFamily="34" charset="0"/>
                        </a:rPr>
                        <a:t>TikTok</a:t>
                      </a:r>
                    </a:p>
                  </a:txBody>
                  <a:tcPr anchor="ctr">
                    <a:solidFill>
                      <a:srgbClr val="F2F4F8"/>
                    </a:solidFill>
                  </a:tcPr>
                </a:tc>
                <a:tc>
                  <a:txBody>
                    <a:bodyPr/>
                    <a:lstStyle/>
                    <a:p>
                      <a:pPr algn="ctr"/>
                      <a:r>
                        <a:rPr lang="en-US" sz="2000" b="1">
                          <a:solidFill>
                            <a:srgbClr val="1B1464"/>
                          </a:solidFill>
                          <a:latin typeface="Helvetica" panose="020B0604020202020204" pitchFamily="34" charset="0"/>
                          <a:cs typeface="Helvetica" panose="020B0604020202020204" pitchFamily="34" charset="0"/>
                        </a:rPr>
                        <a:t>25%</a:t>
                      </a:r>
                    </a:p>
                  </a:txBody>
                  <a:tcPr anchor="ctr">
                    <a:solidFill>
                      <a:srgbClr val="F2F4F8"/>
                    </a:solidFill>
                  </a:tcPr>
                </a:tc>
                <a:tc>
                  <a:txBody>
                    <a:bodyPr/>
                    <a:lstStyle/>
                    <a:p>
                      <a:pPr algn="ctr"/>
                      <a:r>
                        <a:rPr lang="en-US" sz="2000" b="1">
                          <a:solidFill>
                            <a:srgbClr val="1B1464"/>
                          </a:solidFill>
                          <a:latin typeface="Helvetica" panose="020B0604020202020204" pitchFamily="34" charset="0"/>
                          <a:cs typeface="Helvetica" panose="020B0604020202020204" pitchFamily="34" charset="0"/>
                        </a:rPr>
                        <a:t>21%</a:t>
                      </a:r>
                    </a:p>
                  </a:txBody>
                  <a:tcPr anchor="ctr">
                    <a:solidFill>
                      <a:srgbClr val="F2F4F8"/>
                    </a:solidFill>
                  </a:tcPr>
                </a:tc>
                <a:tc>
                  <a:txBody>
                    <a:bodyPr/>
                    <a:lstStyle/>
                    <a:p>
                      <a:pPr algn="ctr"/>
                      <a:r>
                        <a:rPr lang="en-US" sz="2000" b="1">
                          <a:solidFill>
                            <a:srgbClr val="1B1464"/>
                          </a:solidFill>
                          <a:latin typeface="Helvetica" panose="020B0604020202020204" pitchFamily="34" charset="0"/>
                          <a:cs typeface="Helvetica" panose="020B0604020202020204" pitchFamily="34" charset="0"/>
                        </a:rPr>
                        <a:t>15%</a:t>
                      </a:r>
                    </a:p>
                  </a:txBody>
                  <a:tcPr anchor="ctr">
                    <a:solidFill>
                      <a:srgbClr val="F2F4F8"/>
                    </a:solidFill>
                  </a:tcPr>
                </a:tc>
                <a:extLst>
                  <a:ext uri="{0D108BD9-81ED-4DB2-BD59-A6C34878D82A}">
                    <a16:rowId xmlns:a16="http://schemas.microsoft.com/office/drawing/2014/main" val="996980368"/>
                  </a:ext>
                </a:extLst>
              </a:tr>
              <a:tr h="738472">
                <a:tc>
                  <a:txBody>
                    <a:bodyPr/>
                    <a:lstStyle/>
                    <a:p>
                      <a:pPr marL="0" algn="ctr" defTabSz="914400" rtl="0" eaLnBrk="1" latinLnBrk="0" hangingPunct="1"/>
                      <a:r>
                        <a:rPr lang="en-US" sz="2000" b="1" kern="1200">
                          <a:solidFill>
                            <a:srgbClr val="1F1A62"/>
                          </a:solidFill>
                          <a:latin typeface="Helvetica" panose="020B0604020202020204" pitchFamily="34" charset="0"/>
                          <a:ea typeface="+mn-ea"/>
                          <a:cs typeface="Helvetica" panose="020B0604020202020204" pitchFamily="34" charset="0"/>
                        </a:rPr>
                        <a:t>TV / Streaming vs. TikTok</a:t>
                      </a:r>
                    </a:p>
                    <a:p>
                      <a:pPr marL="0" algn="ctr" defTabSz="914400" rtl="0" eaLnBrk="1" latinLnBrk="0" hangingPunct="1"/>
                      <a:r>
                        <a:rPr lang="en-US" sz="1100" b="0" kern="1200">
                          <a:solidFill>
                            <a:srgbClr val="1F1A62"/>
                          </a:solidFill>
                          <a:latin typeface="Helvetica" panose="020B0604020202020204" pitchFamily="34" charset="0"/>
                          <a:ea typeface="+mn-ea"/>
                          <a:cs typeface="Helvetica" panose="020B0604020202020204" pitchFamily="34" charset="0"/>
                        </a:rPr>
                        <a:t>% more likely</a:t>
                      </a:r>
                    </a:p>
                  </a:txBody>
                  <a:tcPr anchor="ctr">
                    <a:solidFill>
                      <a:srgbClr val="CFCBF5"/>
                    </a:solidFill>
                  </a:tcPr>
                </a:tc>
                <a:tc>
                  <a:txBody>
                    <a:bodyPr/>
                    <a:lstStyle/>
                    <a:p>
                      <a:pPr marL="0" algn="ctr" defTabSz="914400" rtl="0" eaLnBrk="1" latinLnBrk="0" hangingPunct="1"/>
                      <a:r>
                        <a:rPr lang="en-US" sz="2400" b="1" kern="1200">
                          <a:solidFill>
                            <a:srgbClr val="ED3C8D"/>
                          </a:solidFill>
                          <a:latin typeface="Helvetica" panose="020B0604020202020204" pitchFamily="34" charset="0"/>
                          <a:ea typeface="+mn-ea"/>
                          <a:cs typeface="Helvetica" panose="020B0604020202020204" pitchFamily="34" charset="0"/>
                        </a:rPr>
                        <a:t>+35%</a:t>
                      </a:r>
                    </a:p>
                  </a:txBody>
                  <a:tcPr anchor="ctr">
                    <a:solidFill>
                      <a:srgbClr val="CFCBF5"/>
                    </a:solidFill>
                  </a:tcPr>
                </a:tc>
                <a:tc>
                  <a:txBody>
                    <a:bodyPr/>
                    <a:lstStyle/>
                    <a:p>
                      <a:pPr marL="0" algn="ctr" defTabSz="914400" rtl="0" eaLnBrk="1" latinLnBrk="0" hangingPunct="1"/>
                      <a:r>
                        <a:rPr lang="en-US" sz="2400" b="1" kern="1200">
                          <a:solidFill>
                            <a:srgbClr val="00BFF2"/>
                          </a:solidFill>
                          <a:latin typeface="Helvetica" panose="020B0604020202020204" pitchFamily="34" charset="0"/>
                          <a:ea typeface="+mn-ea"/>
                          <a:cs typeface="Helvetica" panose="020B0604020202020204" pitchFamily="34" charset="0"/>
                        </a:rPr>
                        <a:t>+62%</a:t>
                      </a:r>
                    </a:p>
                  </a:txBody>
                  <a:tcPr anchor="ctr">
                    <a:solidFill>
                      <a:srgbClr val="CFCBF5"/>
                    </a:solidFill>
                  </a:tcPr>
                </a:tc>
                <a:tc>
                  <a:txBody>
                    <a:bodyPr/>
                    <a:lstStyle/>
                    <a:p>
                      <a:pPr marL="0" algn="ctr" defTabSz="914400" rtl="0" eaLnBrk="1" latinLnBrk="0" hangingPunct="1"/>
                      <a:r>
                        <a:rPr lang="en-US" sz="2400" b="1" kern="1200">
                          <a:solidFill>
                            <a:srgbClr val="4EBEA4"/>
                          </a:solidFill>
                          <a:latin typeface="Helvetica" panose="020B0604020202020204" pitchFamily="34" charset="0"/>
                          <a:ea typeface="+mn-ea"/>
                          <a:cs typeface="Helvetica" panose="020B0604020202020204" pitchFamily="34" charset="0"/>
                        </a:rPr>
                        <a:t>+117%</a:t>
                      </a:r>
                    </a:p>
                  </a:txBody>
                  <a:tcPr anchor="ctr">
                    <a:solidFill>
                      <a:srgbClr val="CFCBF5"/>
                    </a:solidFill>
                  </a:tcPr>
                </a:tc>
                <a:extLst>
                  <a:ext uri="{0D108BD9-81ED-4DB2-BD59-A6C34878D82A}">
                    <a16:rowId xmlns:a16="http://schemas.microsoft.com/office/drawing/2014/main" val="632872411"/>
                  </a:ext>
                </a:extLst>
              </a:tr>
            </a:tbl>
          </a:graphicData>
        </a:graphic>
      </p:graphicFrame>
      <p:sp>
        <p:nvSpPr>
          <p:cNvPr id="19" name="TextBox 18">
            <a:extLst>
              <a:ext uri="{FF2B5EF4-FFF2-40B4-BE49-F238E27FC236}">
                <a16:creationId xmlns:a16="http://schemas.microsoft.com/office/drawing/2014/main" id="{EA0C97E6-3F35-AD2C-73C3-896A13274CB1}"/>
              </a:ext>
            </a:extLst>
          </p:cNvPr>
          <p:cNvSpPr txBox="1"/>
          <p:nvPr/>
        </p:nvSpPr>
        <p:spPr>
          <a:xfrm>
            <a:off x="373336" y="5765761"/>
            <a:ext cx="111903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*How to read: </a:t>
            </a:r>
            <a:r>
              <a:rPr kumimoji="0" lang="en-US" sz="1200" b="0"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P13-24 are </a:t>
            </a:r>
            <a:r>
              <a:rPr kumimoji="0" lang="en-US" sz="12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21</a:t>
            </a:r>
            <a:r>
              <a:rPr kumimoji="0" lang="en-US" sz="1200" b="1" i="0" u="sng" strike="noStrike" kern="1200" cap="none" spc="0" normalizeH="0" baseline="0" noProof="0" dirty="0">
                <a:ln>
                  <a:noFill/>
                </a:ln>
                <a:solidFill>
                  <a:srgbClr val="2B1F9D"/>
                </a:solidFill>
                <a:effectLst/>
                <a:uLnTx/>
                <a:uFillTx/>
                <a:latin typeface="Helvetica" panose="020B0403020202020204" pitchFamily="34" charset="0"/>
                <a:ea typeface="+mn-ea"/>
                <a:cs typeface="+mn-cs"/>
              </a:rPr>
              <a:t>%</a:t>
            </a:r>
            <a:r>
              <a:rPr kumimoji="0" lang="en-US" sz="12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 more likely </a:t>
            </a:r>
            <a:r>
              <a:rPr kumimoji="0" lang="en-US" sz="1200" b="0"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to feel personally connected to a character / personality from TV or streaming content vs. TikTok content</a:t>
            </a:r>
          </a:p>
        </p:txBody>
      </p:sp>
      <p:sp>
        <p:nvSpPr>
          <p:cNvPr id="20" name="TextBox 19">
            <a:extLst>
              <a:ext uri="{FF2B5EF4-FFF2-40B4-BE49-F238E27FC236}">
                <a16:creationId xmlns:a16="http://schemas.microsoft.com/office/drawing/2014/main" id="{0C1E6A61-050A-1B35-7A52-D332535D65C0}"/>
              </a:ext>
            </a:extLst>
          </p:cNvPr>
          <p:cNvSpPr txBox="1"/>
          <p:nvPr/>
        </p:nvSpPr>
        <p:spPr>
          <a:xfrm>
            <a:off x="0" y="2070747"/>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of platform users who ‘</a:t>
            </a: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feel personally connected to a character / personality</a:t>
            </a: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on the following platforms </a:t>
            </a:r>
          </a:p>
        </p:txBody>
      </p:sp>
      <p:sp>
        <p:nvSpPr>
          <p:cNvPr id="37" name="Rectangle 36">
            <a:extLst>
              <a:ext uri="{FF2B5EF4-FFF2-40B4-BE49-F238E27FC236}">
                <a16:creationId xmlns:a16="http://schemas.microsoft.com/office/drawing/2014/main" id="{0AF454C6-A315-DDA8-33C5-9017A1390B95}"/>
              </a:ext>
            </a:extLst>
          </p:cNvPr>
          <p:cNvSpPr/>
          <p:nvPr/>
        </p:nvSpPr>
        <p:spPr>
          <a:xfrm>
            <a:off x="65390" y="260218"/>
            <a:ext cx="1027511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Where else can I engage with TikTok’s audience?:</a:t>
            </a:r>
            <a:r>
              <a:rPr lang="en-US" sz="2600" b="1" dirty="0">
                <a:solidFill>
                  <a:srgbClr val="ED3C8D"/>
                </a:solidFill>
                <a:latin typeface="Helvetica" pitchFamily="2" charset="0"/>
              </a:rPr>
              <a:t> </a:t>
            </a:r>
            <a:r>
              <a:rPr lang="en-US" sz="2600" b="1" dirty="0">
                <a:solidFill>
                  <a:srgbClr val="1B1464"/>
                </a:solidFill>
                <a:latin typeface="Helvetica"/>
              </a:rPr>
              <a:t>Multiscreen TV creates greater emotional bonds with Gen Z</a:t>
            </a:r>
          </a:p>
        </p:txBody>
      </p:sp>
      <p:pic>
        <p:nvPicPr>
          <p:cNvPr id="2" name="Picture 1" descr="A computer screen with a play button&#10;&#10;Description automatically generated">
            <a:extLst>
              <a:ext uri="{FF2B5EF4-FFF2-40B4-BE49-F238E27FC236}">
                <a16:creationId xmlns:a16="http://schemas.microsoft.com/office/drawing/2014/main" id="{AB80090C-5EE6-4A55-F6B4-78F4C685F59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79926" y="3331009"/>
            <a:ext cx="526316" cy="526316"/>
          </a:xfrm>
          <a:prstGeom prst="rect">
            <a:avLst/>
          </a:prstGeom>
        </p:spPr>
      </p:pic>
      <p:pic>
        <p:nvPicPr>
          <p:cNvPr id="4" name="Picture 3" descr="A white and blue logo&#10;&#10;Description automatically generated">
            <a:extLst>
              <a:ext uri="{FF2B5EF4-FFF2-40B4-BE49-F238E27FC236}">
                <a16:creationId xmlns:a16="http://schemas.microsoft.com/office/drawing/2014/main" id="{C3A98F82-F4B8-DFA7-2CF2-44798FE3D68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79926" y="4078161"/>
            <a:ext cx="526316" cy="526316"/>
          </a:xfrm>
          <a:prstGeom prst="rect">
            <a:avLst/>
          </a:prstGeom>
        </p:spPr>
      </p:pic>
      <p:pic>
        <p:nvPicPr>
          <p:cNvPr id="3" name="Picture 2">
            <a:extLst>
              <a:ext uri="{FF2B5EF4-FFF2-40B4-BE49-F238E27FC236}">
                <a16:creationId xmlns:a16="http://schemas.microsoft.com/office/drawing/2014/main" id="{62397402-FD3F-54B9-2C86-D1B66690D79F}"/>
              </a:ext>
            </a:extLst>
          </p:cNvPr>
          <p:cNvPicPr>
            <a:picLocks noChangeAspect="1"/>
          </p:cNvPicPr>
          <p:nvPr/>
        </p:nvPicPr>
        <p:blipFill>
          <a:blip r:embed="rId8"/>
          <a:stretch>
            <a:fillRect/>
          </a:stretch>
        </p:blipFill>
        <p:spPr>
          <a:xfrm>
            <a:off x="65390" y="1459380"/>
            <a:ext cx="2353960" cy="574028"/>
          </a:xfrm>
          <a:prstGeom prst="rect">
            <a:avLst/>
          </a:prstGeom>
        </p:spPr>
      </p:pic>
    </p:spTree>
    <p:extLst>
      <p:ext uri="{BB962C8B-B14F-4D97-AF65-F5344CB8AC3E}">
        <p14:creationId xmlns:p14="http://schemas.microsoft.com/office/powerpoint/2010/main" val="3904213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SharedWithUsers xmlns="c00419b3-ff22-4e92-8e74-ef4894f6b0e1">
      <UserInfo>
        <DisplayName>Jason Wiese</DisplayName>
        <AccountId>13</AccountId>
        <AccountType/>
      </UserInfo>
      <UserInfo>
        <DisplayName>Leah Montner Dixon</DisplayName>
        <AccountId>10</AccountId>
        <AccountType/>
      </UserInfo>
      <UserInfo>
        <DisplayName>Kaileen Cain</DisplayName>
        <AccountId>143</AccountId>
        <AccountType/>
      </UserInfo>
      <UserInfo>
        <DisplayName>Reed Kiely</DisplayName>
        <AccountId>39</AccountId>
        <AccountType/>
      </UserInfo>
      <UserInfo>
        <DisplayName>Karolina Guillen</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6" ma:contentTypeDescription="Create a new document." ma:contentTypeScope="" ma:versionID="83befa18ea6217e2c768b2795b1b34c7">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b56e2d977db667e40a91ecafe6cea5bd"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80E559-7A09-420D-AB5A-A2CB7DD1E9B2}">
  <ds:schemaRefs>
    <ds:schemaRef ds:uri="9f6166fe-9f5b-43aa-b8a9-b4d7ad530bda"/>
    <ds:schemaRef ds:uri="a86b28e8-29a6-4ab8-af18-2a7f61acfad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4B6C771-947C-4AE0-B8F1-348481F974F4}"/>
</file>

<file path=customXml/itemProps3.xml><?xml version="1.0" encoding="utf-8"?>
<ds:datastoreItem xmlns:ds="http://schemas.openxmlformats.org/officeDocument/2006/customXml" ds:itemID="{C19FE52C-B408-4E80-8E9E-F329200546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TotalTime>
  <Words>2410</Words>
  <Application>Microsoft Office PowerPoint</Application>
  <PresentationFormat>Widescreen</PresentationFormat>
  <Paragraphs>258</Paragraphs>
  <Slides>15</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Aptos</vt:lpstr>
      <vt:lpstr>Arial</vt:lpstr>
      <vt:lpstr>Calibri</vt:lpstr>
      <vt:lpstr>Calibri Light</vt:lpstr>
      <vt:lpstr>Helvetica</vt:lpstr>
      <vt:lpstr>Helvetica Light</vt:lpstr>
      <vt:lpstr>Helvetica-Normal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Jason Wiese</cp:lastModifiedBy>
  <cp:revision>1</cp:revision>
  <dcterms:created xsi:type="dcterms:W3CDTF">2023-09-20T18:19:14Z</dcterms:created>
  <dcterms:modified xsi:type="dcterms:W3CDTF">2025-03-18T17:22:31Z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