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  <p:sldMasterId id="2147483685" r:id="rId5"/>
    <p:sldMasterId id="2147483707" r:id="rId6"/>
  </p:sldMasterIdLst>
  <p:notesMasterIdLst>
    <p:notesMasterId r:id="rId21"/>
  </p:notesMasterIdLst>
  <p:sldIdLst>
    <p:sldId id="2839" r:id="rId7"/>
    <p:sldId id="2146846275" r:id="rId8"/>
    <p:sldId id="2146846406" r:id="rId9"/>
    <p:sldId id="2146846429" r:id="rId10"/>
    <p:sldId id="2146846434" r:id="rId11"/>
    <p:sldId id="2146846435" r:id="rId12"/>
    <p:sldId id="2146846436" r:id="rId13"/>
    <p:sldId id="2146846437" r:id="rId14"/>
    <p:sldId id="2146846438" r:id="rId15"/>
    <p:sldId id="2146846439" r:id="rId16"/>
    <p:sldId id="2146846430" r:id="rId17"/>
    <p:sldId id="2146846431" r:id="rId18"/>
    <p:sldId id="2146846432" r:id="rId19"/>
    <p:sldId id="214684643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644001F-98D2-AF68-925B-F4D39E797894}" name="Jason Wiese" initials="J" userId="S::jasonw@thevab.com::4bff8d5b-7de6-4655-b397-69b0afc81113" providerId="AD"/>
  <p188:author id="{A5C48789-DAFD-4389-7A87-B92CBB8A351A}" name="Reed Kiely" initials="RK" userId="S::reedk@thevab.com::768be38e-2fb5-40ce-925d-bd8e9d9e3c31" providerId="AD"/>
  <p188:author id="{F0141AB7-7F25-3C16-C77D-5FEA2DA4B116}" name="Karolina Guillen" initials="" userId="S::karolinaG@thevab.com::c1c08796-a0be-47c6-af52-5d31fd96ec50" providerId="AD"/>
  <p188:author id="{40CDBCD8-5C78-F3A3-F41F-DA4694EE60DF}" name="Kaileen Cain" initials="KC" userId="S::KaileenC@thevab.com::21167d2d-fdf2-4320-ae3a-272888c89590" providerId="AD"/>
  <p188:author id="{21855EDF-F9CE-3B66-C6A5-06158391F461}" name="Leah Montner Dixon" initials="LMD" userId="S::leahm@thevab.com::d5b2ae9e-9213-4442-b7df-4db8cbe51e5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1464"/>
    <a:srgbClr val="4EBEA4"/>
    <a:srgbClr val="ED3C8D"/>
    <a:srgbClr val="FFE600"/>
    <a:srgbClr val="00BFF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9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on Wiese" userId="4bff8d5b-7de6-4655-b397-69b0afc81113" providerId="ADAL" clId="{099C015E-C0CD-4B6A-80C6-4CBEC99E1186}"/>
    <pc:docChg chg="undo custSel delSld modSld">
      <pc:chgData name="Jason Wiese" userId="4bff8d5b-7de6-4655-b397-69b0afc81113" providerId="ADAL" clId="{099C015E-C0CD-4B6A-80C6-4CBEC99E1186}" dt="2024-03-20T17:09:28.733" v="1351" actId="20577"/>
      <pc:docMkLst>
        <pc:docMk/>
      </pc:docMkLst>
      <pc:sldChg chg="modSp mod">
        <pc:chgData name="Jason Wiese" userId="4bff8d5b-7de6-4655-b397-69b0afc81113" providerId="ADAL" clId="{099C015E-C0CD-4B6A-80C6-4CBEC99E1186}" dt="2024-03-20T04:50:42.617" v="146" actId="1035"/>
        <pc:sldMkLst>
          <pc:docMk/>
          <pc:sldMk cId="308073531" sldId="2146846406"/>
        </pc:sldMkLst>
        <pc:spChg chg="mod">
          <ac:chgData name="Jason Wiese" userId="4bff8d5b-7de6-4655-b397-69b0afc81113" providerId="ADAL" clId="{099C015E-C0CD-4B6A-80C6-4CBEC99E1186}" dt="2024-03-20T04:47:23.153" v="94" actId="403"/>
          <ac:spMkLst>
            <pc:docMk/>
            <pc:sldMk cId="308073531" sldId="2146846406"/>
            <ac:spMk id="4" creationId="{B7D3B420-07B2-D072-1C24-36C312610562}"/>
          </ac:spMkLst>
        </pc:spChg>
        <pc:picChg chg="mod">
          <ac:chgData name="Jason Wiese" userId="4bff8d5b-7de6-4655-b397-69b0afc81113" providerId="ADAL" clId="{099C015E-C0CD-4B6A-80C6-4CBEC99E1186}" dt="2024-03-20T04:50:42.617" v="146" actId="1035"/>
          <ac:picMkLst>
            <pc:docMk/>
            <pc:sldMk cId="308073531" sldId="2146846406"/>
            <ac:picMk id="3" creationId="{2EC6ED1A-FEC2-557B-4089-AEAD6EDB584B}"/>
          </ac:picMkLst>
        </pc:picChg>
      </pc:sldChg>
      <pc:sldChg chg="addSp delSp modSp mod">
        <pc:chgData name="Jason Wiese" userId="4bff8d5b-7de6-4655-b397-69b0afc81113" providerId="ADAL" clId="{099C015E-C0CD-4B6A-80C6-4CBEC99E1186}" dt="2024-03-20T06:15:58.892" v="1307" actId="1076"/>
        <pc:sldMkLst>
          <pc:docMk/>
          <pc:sldMk cId="481757649" sldId="2146846429"/>
        </pc:sldMkLst>
        <pc:spChg chg="mod">
          <ac:chgData name="Jason Wiese" userId="4bff8d5b-7de6-4655-b397-69b0afc81113" providerId="ADAL" clId="{099C015E-C0CD-4B6A-80C6-4CBEC99E1186}" dt="2024-03-20T06:15:58.892" v="1307" actId="1076"/>
          <ac:spMkLst>
            <pc:docMk/>
            <pc:sldMk cId="481757649" sldId="2146846429"/>
            <ac:spMk id="4" creationId="{9A8631FE-7C10-6268-8E32-4505674193F9}"/>
          </ac:spMkLst>
        </pc:spChg>
        <pc:spChg chg="mod">
          <ac:chgData name="Jason Wiese" userId="4bff8d5b-7de6-4655-b397-69b0afc81113" providerId="ADAL" clId="{099C015E-C0CD-4B6A-80C6-4CBEC99E1186}" dt="2024-03-20T04:51:16.908" v="151" actId="14100"/>
          <ac:spMkLst>
            <pc:docMk/>
            <pc:sldMk cId="481757649" sldId="2146846429"/>
            <ac:spMk id="6" creationId="{6D97348D-E468-5173-FE2C-8ED930CD78D9}"/>
          </ac:spMkLst>
        </pc:spChg>
        <pc:picChg chg="add del mod">
          <ac:chgData name="Jason Wiese" userId="4bff8d5b-7de6-4655-b397-69b0afc81113" providerId="ADAL" clId="{099C015E-C0CD-4B6A-80C6-4CBEC99E1186}" dt="2024-03-20T04:50:14.346" v="139" actId="478"/>
          <ac:picMkLst>
            <pc:docMk/>
            <pc:sldMk cId="481757649" sldId="2146846429"/>
            <ac:picMk id="3" creationId="{3049CB9E-C9D1-55FA-0800-BB8FD75C8FB0}"/>
          </ac:picMkLst>
        </pc:picChg>
        <pc:picChg chg="mod">
          <ac:chgData name="Jason Wiese" userId="4bff8d5b-7de6-4655-b397-69b0afc81113" providerId="ADAL" clId="{099C015E-C0CD-4B6A-80C6-4CBEC99E1186}" dt="2024-03-20T04:50:35.932" v="145" actId="1035"/>
          <ac:picMkLst>
            <pc:docMk/>
            <pc:sldMk cId="481757649" sldId="2146846429"/>
            <ac:picMk id="11" creationId="{CB4418E7-8641-A089-4FD1-516F5C995902}"/>
          </ac:picMkLst>
        </pc:picChg>
        <pc:picChg chg="add mod">
          <ac:chgData name="Jason Wiese" userId="4bff8d5b-7de6-4655-b397-69b0afc81113" providerId="ADAL" clId="{099C015E-C0CD-4B6A-80C6-4CBEC99E1186}" dt="2024-03-20T04:50:46.751" v="147"/>
          <ac:picMkLst>
            <pc:docMk/>
            <pc:sldMk cId="481757649" sldId="2146846429"/>
            <ac:picMk id="12" creationId="{6C4B6328-EF3C-ACA4-C949-DA12C5C9E134}"/>
          </ac:picMkLst>
        </pc:picChg>
      </pc:sldChg>
      <pc:sldChg chg="addSp delSp modSp mod">
        <pc:chgData name="Jason Wiese" userId="4bff8d5b-7de6-4655-b397-69b0afc81113" providerId="ADAL" clId="{099C015E-C0CD-4B6A-80C6-4CBEC99E1186}" dt="2024-03-20T06:19:08.966" v="1347" actId="1076"/>
        <pc:sldMkLst>
          <pc:docMk/>
          <pc:sldMk cId="1780295014" sldId="2146846430"/>
        </pc:sldMkLst>
        <pc:spChg chg="mod ord">
          <ac:chgData name="Jason Wiese" userId="4bff8d5b-7de6-4655-b397-69b0afc81113" providerId="ADAL" clId="{099C015E-C0CD-4B6A-80C6-4CBEC99E1186}" dt="2024-03-20T06:19:03.927" v="1346" actId="1076"/>
          <ac:spMkLst>
            <pc:docMk/>
            <pc:sldMk cId="1780295014" sldId="2146846430"/>
            <ac:spMk id="2" creationId="{758DE65B-EF4C-339C-3DB1-FF597BA89715}"/>
          </ac:spMkLst>
        </pc:spChg>
        <pc:spChg chg="mod">
          <ac:chgData name="Jason Wiese" userId="4bff8d5b-7de6-4655-b397-69b0afc81113" providerId="ADAL" clId="{099C015E-C0CD-4B6A-80C6-4CBEC99E1186}" dt="2024-03-20T04:59:16.458" v="223" actId="14100"/>
          <ac:spMkLst>
            <pc:docMk/>
            <pc:sldMk cId="1780295014" sldId="2146846430"/>
            <ac:spMk id="19" creationId="{6165BD9F-A4AC-6BFB-350B-8D0C8BF551A9}"/>
          </ac:spMkLst>
        </pc:spChg>
        <pc:spChg chg="add del mod">
          <ac:chgData name="Jason Wiese" userId="4bff8d5b-7de6-4655-b397-69b0afc81113" providerId="ADAL" clId="{099C015E-C0CD-4B6A-80C6-4CBEC99E1186}" dt="2024-03-20T05:11:51.699" v="541" actId="478"/>
          <ac:spMkLst>
            <pc:docMk/>
            <pc:sldMk cId="1780295014" sldId="2146846430"/>
            <ac:spMk id="21" creationId="{6DDF0FE4-5E42-F0AE-3BB1-B035A3EEBA96}"/>
          </ac:spMkLst>
        </pc:spChg>
        <pc:spChg chg="mod">
          <ac:chgData name="Jason Wiese" userId="4bff8d5b-7de6-4655-b397-69b0afc81113" providerId="ADAL" clId="{099C015E-C0CD-4B6A-80C6-4CBEC99E1186}" dt="2024-03-20T06:19:08.966" v="1347" actId="1076"/>
          <ac:spMkLst>
            <pc:docMk/>
            <pc:sldMk cId="1780295014" sldId="2146846430"/>
            <ac:spMk id="22" creationId="{B063526A-A719-D7A2-0651-3CE16F96D078}"/>
          </ac:spMkLst>
        </pc:spChg>
        <pc:picChg chg="add del mod">
          <ac:chgData name="Jason Wiese" userId="4bff8d5b-7de6-4655-b397-69b0afc81113" providerId="ADAL" clId="{099C015E-C0CD-4B6A-80C6-4CBEC99E1186}" dt="2024-03-20T04:53:25.651" v="180" actId="478"/>
          <ac:picMkLst>
            <pc:docMk/>
            <pc:sldMk cId="1780295014" sldId="2146846430"/>
            <ac:picMk id="4" creationId="{F3F9D488-A514-3760-9004-AD6EAC2E9DC1}"/>
          </ac:picMkLst>
        </pc:picChg>
        <pc:picChg chg="add mod ord">
          <ac:chgData name="Jason Wiese" userId="4bff8d5b-7de6-4655-b397-69b0afc81113" providerId="ADAL" clId="{099C015E-C0CD-4B6A-80C6-4CBEC99E1186}" dt="2024-03-20T04:55:21.137" v="191"/>
          <ac:picMkLst>
            <pc:docMk/>
            <pc:sldMk cId="1780295014" sldId="2146846430"/>
            <ac:picMk id="16" creationId="{A61A0CF7-9E99-0DFE-076B-CF3FC2B664B3}"/>
          </ac:picMkLst>
        </pc:picChg>
        <pc:picChg chg="add del mod">
          <ac:chgData name="Jason Wiese" userId="4bff8d5b-7de6-4655-b397-69b0afc81113" providerId="ADAL" clId="{099C015E-C0CD-4B6A-80C6-4CBEC99E1186}" dt="2024-03-20T04:54:42.637" v="189" actId="478"/>
          <ac:picMkLst>
            <pc:docMk/>
            <pc:sldMk cId="1780295014" sldId="2146846430"/>
            <ac:picMk id="18" creationId="{00F9345D-7DE6-8B3E-997E-D53A42984AF3}"/>
          </ac:picMkLst>
        </pc:picChg>
        <pc:picChg chg="add mod">
          <ac:chgData name="Jason Wiese" userId="4bff8d5b-7de6-4655-b397-69b0afc81113" providerId="ADAL" clId="{099C015E-C0CD-4B6A-80C6-4CBEC99E1186}" dt="2024-03-20T04:58:56.865" v="220"/>
          <ac:picMkLst>
            <pc:docMk/>
            <pc:sldMk cId="1780295014" sldId="2146846430"/>
            <ac:picMk id="20" creationId="{CCB33A9F-C67D-3214-342C-871191D7C262}"/>
          </ac:picMkLst>
        </pc:picChg>
      </pc:sldChg>
      <pc:sldChg chg="addSp delSp modSp mod">
        <pc:chgData name="Jason Wiese" userId="4bff8d5b-7de6-4655-b397-69b0afc81113" providerId="ADAL" clId="{099C015E-C0CD-4B6A-80C6-4CBEC99E1186}" dt="2024-03-20T17:09:28.733" v="1351" actId="20577"/>
        <pc:sldMkLst>
          <pc:docMk/>
          <pc:sldMk cId="2667906237" sldId="2146846431"/>
        </pc:sldMkLst>
        <pc:spChg chg="mod">
          <ac:chgData name="Jason Wiese" userId="4bff8d5b-7de6-4655-b397-69b0afc81113" providerId="ADAL" clId="{099C015E-C0CD-4B6A-80C6-4CBEC99E1186}" dt="2024-03-20T17:09:28.733" v="1351" actId="20577"/>
          <ac:spMkLst>
            <pc:docMk/>
            <pc:sldMk cId="2667906237" sldId="2146846431"/>
            <ac:spMk id="4" creationId="{1BF894CE-5EB9-4BB3-F6C7-477E37F6A6AA}"/>
          </ac:spMkLst>
        </pc:spChg>
        <pc:spChg chg="add del mod">
          <ac:chgData name="Jason Wiese" userId="4bff8d5b-7de6-4655-b397-69b0afc81113" providerId="ADAL" clId="{099C015E-C0CD-4B6A-80C6-4CBEC99E1186}" dt="2024-03-20T05:14:37.199" v="657" actId="478"/>
          <ac:spMkLst>
            <pc:docMk/>
            <pc:sldMk cId="2667906237" sldId="2146846431"/>
            <ac:spMk id="25" creationId="{32C6660B-3F57-02FC-161A-5BEFF8590471}"/>
          </ac:spMkLst>
        </pc:spChg>
        <pc:spChg chg="ord">
          <ac:chgData name="Jason Wiese" userId="4bff8d5b-7de6-4655-b397-69b0afc81113" providerId="ADAL" clId="{099C015E-C0CD-4B6A-80C6-4CBEC99E1186}" dt="2024-03-20T04:59:42.559" v="228" actId="167"/>
          <ac:spMkLst>
            <pc:docMk/>
            <pc:sldMk cId="2667906237" sldId="2146846431"/>
            <ac:spMk id="27" creationId="{BB5AF77D-EF98-4B3E-5257-B17F315567D6}"/>
          </ac:spMkLst>
        </pc:spChg>
        <pc:spChg chg="mod">
          <ac:chgData name="Jason Wiese" userId="4bff8d5b-7de6-4655-b397-69b0afc81113" providerId="ADAL" clId="{099C015E-C0CD-4B6A-80C6-4CBEC99E1186}" dt="2024-03-20T04:49:49.681" v="133" actId="122"/>
          <ac:spMkLst>
            <pc:docMk/>
            <pc:sldMk cId="2667906237" sldId="2146846431"/>
            <ac:spMk id="37" creationId="{EA8B34B5-AFC2-29C4-C6DA-8C63010C0099}"/>
          </ac:spMkLst>
        </pc:spChg>
        <pc:picChg chg="add del mod ord">
          <ac:chgData name="Jason Wiese" userId="4bff8d5b-7de6-4655-b397-69b0afc81113" providerId="ADAL" clId="{099C015E-C0CD-4B6A-80C6-4CBEC99E1186}" dt="2024-03-20T04:59:43.898" v="229" actId="478"/>
          <ac:picMkLst>
            <pc:docMk/>
            <pc:sldMk cId="2667906237" sldId="2146846431"/>
            <ac:picMk id="24" creationId="{4BB387DF-F4B0-7698-F77D-8AB0E9A2EBA6}"/>
          </ac:picMkLst>
        </pc:picChg>
        <pc:picChg chg="mod ord">
          <ac:chgData name="Jason Wiese" userId="4bff8d5b-7de6-4655-b397-69b0afc81113" providerId="ADAL" clId="{099C015E-C0CD-4B6A-80C6-4CBEC99E1186}" dt="2024-03-20T04:59:36.693" v="227" actId="167"/>
          <ac:picMkLst>
            <pc:docMk/>
            <pc:sldMk cId="2667906237" sldId="2146846431"/>
            <ac:picMk id="38" creationId="{E097C496-4CE6-0995-0291-46A4B6E4FD13}"/>
          </ac:picMkLst>
        </pc:picChg>
      </pc:sldChg>
      <pc:sldChg chg="addSp delSp modSp mod">
        <pc:chgData name="Jason Wiese" userId="4bff8d5b-7de6-4655-b397-69b0afc81113" providerId="ADAL" clId="{099C015E-C0CD-4B6A-80C6-4CBEC99E1186}" dt="2024-03-20T05:32:21.316" v="1275"/>
        <pc:sldMkLst>
          <pc:docMk/>
          <pc:sldMk cId="1727583610" sldId="2146846432"/>
        </pc:sldMkLst>
        <pc:spChg chg="mod">
          <ac:chgData name="Jason Wiese" userId="4bff8d5b-7de6-4655-b397-69b0afc81113" providerId="ADAL" clId="{099C015E-C0CD-4B6A-80C6-4CBEC99E1186}" dt="2024-03-20T05:32:21.316" v="1275"/>
          <ac:spMkLst>
            <pc:docMk/>
            <pc:sldMk cId="1727583610" sldId="2146846432"/>
            <ac:spMk id="7" creationId="{E7636685-43CE-3E01-534E-B0D57187E9CF}"/>
          </ac:spMkLst>
        </pc:spChg>
        <pc:spChg chg="mod">
          <ac:chgData name="Jason Wiese" userId="4bff8d5b-7de6-4655-b397-69b0afc81113" providerId="ADAL" clId="{099C015E-C0CD-4B6A-80C6-4CBEC99E1186}" dt="2024-03-20T05:00:03.049" v="234" actId="14100"/>
          <ac:spMkLst>
            <pc:docMk/>
            <pc:sldMk cId="1727583610" sldId="2146846432"/>
            <ac:spMk id="19" creationId="{1B83658E-69CA-F5A4-9F3A-739149644AAF}"/>
          </ac:spMkLst>
        </pc:spChg>
        <pc:spChg chg="mod">
          <ac:chgData name="Jason Wiese" userId="4bff8d5b-7de6-4655-b397-69b0afc81113" providerId="ADAL" clId="{099C015E-C0CD-4B6A-80C6-4CBEC99E1186}" dt="2024-03-20T05:15:59.282" v="683" actId="20577"/>
          <ac:spMkLst>
            <pc:docMk/>
            <pc:sldMk cId="1727583610" sldId="2146846432"/>
            <ac:spMk id="22" creationId="{FADC383F-6F7D-B0C4-CB5E-A3B9040AD2AF}"/>
          </ac:spMkLst>
        </pc:spChg>
        <pc:spChg chg="mod">
          <ac:chgData name="Jason Wiese" userId="4bff8d5b-7de6-4655-b397-69b0afc81113" providerId="ADAL" clId="{099C015E-C0CD-4B6A-80C6-4CBEC99E1186}" dt="2024-03-20T05:16:15.525" v="701" actId="20577"/>
          <ac:spMkLst>
            <pc:docMk/>
            <pc:sldMk cId="1727583610" sldId="2146846432"/>
            <ac:spMk id="26" creationId="{FB1DF090-5BEE-2829-8B9A-F4F680354E17}"/>
          </ac:spMkLst>
        </pc:spChg>
        <pc:picChg chg="mod">
          <ac:chgData name="Jason Wiese" userId="4bff8d5b-7de6-4655-b397-69b0afc81113" providerId="ADAL" clId="{099C015E-C0CD-4B6A-80C6-4CBEC99E1186}" dt="2024-03-20T05:00:44.226" v="236" actId="14100"/>
          <ac:picMkLst>
            <pc:docMk/>
            <pc:sldMk cId="1727583610" sldId="2146846432"/>
            <ac:picMk id="3" creationId="{87B7456E-2180-448F-5F2B-859BED0906D0}"/>
          </ac:picMkLst>
        </pc:picChg>
        <pc:picChg chg="add del mod">
          <ac:chgData name="Jason Wiese" userId="4bff8d5b-7de6-4655-b397-69b0afc81113" providerId="ADAL" clId="{099C015E-C0CD-4B6A-80C6-4CBEC99E1186}" dt="2024-03-20T04:59:56.837" v="232" actId="478"/>
          <ac:picMkLst>
            <pc:docMk/>
            <pc:sldMk cId="1727583610" sldId="2146846432"/>
            <ac:picMk id="8" creationId="{A2E07956-4439-25B5-2E42-7AA7388915C7}"/>
          </ac:picMkLst>
        </pc:picChg>
        <pc:picChg chg="add del mod">
          <ac:chgData name="Jason Wiese" userId="4bff8d5b-7de6-4655-b397-69b0afc81113" providerId="ADAL" clId="{099C015E-C0CD-4B6A-80C6-4CBEC99E1186}" dt="2024-03-20T05:00:46.578" v="237" actId="478"/>
          <ac:picMkLst>
            <pc:docMk/>
            <pc:sldMk cId="1727583610" sldId="2146846432"/>
            <ac:picMk id="16" creationId="{0A6ABCF6-FBD6-7337-1208-8BF84442448C}"/>
          </ac:picMkLst>
        </pc:picChg>
      </pc:sldChg>
      <pc:sldChg chg="modSp mod addCm delCm">
        <pc:chgData name="Jason Wiese" userId="4bff8d5b-7de6-4655-b397-69b0afc81113" providerId="ADAL" clId="{099C015E-C0CD-4B6A-80C6-4CBEC99E1186}" dt="2024-03-20T05:17:28.897" v="715"/>
        <pc:sldMkLst>
          <pc:docMk/>
          <pc:sldMk cId="1313563137" sldId="2146846433"/>
        </pc:sldMkLst>
        <pc:spChg chg="mod">
          <ac:chgData name="Jason Wiese" userId="4bff8d5b-7de6-4655-b397-69b0afc81113" providerId="ADAL" clId="{099C015E-C0CD-4B6A-80C6-4CBEC99E1186}" dt="2024-03-20T05:16:32.533" v="703" actId="207"/>
          <ac:spMkLst>
            <pc:docMk/>
            <pc:sldMk cId="1313563137" sldId="2146846433"/>
            <ac:spMk id="28" creationId="{27AC7481-72EE-D768-F17A-F599BF378DF5}"/>
          </ac:spMkLst>
        </pc:spChg>
        <pc:picChg chg="mod ord">
          <ac:chgData name="Jason Wiese" userId="4bff8d5b-7de6-4655-b397-69b0afc81113" providerId="ADAL" clId="{099C015E-C0CD-4B6A-80C6-4CBEC99E1186}" dt="2024-03-20T05:17:15.192" v="711" actId="1076"/>
          <ac:picMkLst>
            <pc:docMk/>
            <pc:sldMk cId="1313563137" sldId="2146846433"/>
            <ac:picMk id="9" creationId="{425E74C8-DB9E-DF4E-FF76-734B0CCC761A}"/>
          </ac:picMkLst>
        </pc:picChg>
        <pc:picChg chg="mod">
          <ac:chgData name="Jason Wiese" userId="4bff8d5b-7de6-4655-b397-69b0afc81113" providerId="ADAL" clId="{099C015E-C0CD-4B6A-80C6-4CBEC99E1186}" dt="2024-03-20T05:17:21.380" v="714" actId="1035"/>
          <ac:picMkLst>
            <pc:docMk/>
            <pc:sldMk cId="1313563137" sldId="2146846433"/>
            <ac:picMk id="11" creationId="{0F835433-C2DA-5F45-7505-4349BF3FE562}"/>
          </ac:picMkLst>
        </pc:picChg>
        <pc:picChg chg="mod">
          <ac:chgData name="Jason Wiese" userId="4bff8d5b-7de6-4655-b397-69b0afc81113" providerId="ADAL" clId="{099C015E-C0CD-4B6A-80C6-4CBEC99E1186}" dt="2024-03-20T05:17:04.799" v="708" actId="1076"/>
          <ac:picMkLst>
            <pc:docMk/>
            <pc:sldMk cId="1313563137" sldId="2146846433"/>
            <ac:picMk id="13" creationId="{A9B3A743-933C-FBDD-B66F-F92FC8CC9AE9}"/>
          </ac:picMkLst>
        </pc:picChg>
        <pc:picChg chg="mod">
          <ac:chgData name="Jason Wiese" userId="4bff8d5b-7de6-4655-b397-69b0afc81113" providerId="ADAL" clId="{099C015E-C0CD-4B6A-80C6-4CBEC99E1186}" dt="2024-03-20T05:17:17.087" v="713" actId="1035"/>
          <ac:picMkLst>
            <pc:docMk/>
            <pc:sldMk cId="1313563137" sldId="2146846433"/>
            <ac:picMk id="21" creationId="{45DF1EEA-6167-FEF2-FFA8-D0226B2F43C7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son Wiese" userId="4bff8d5b-7de6-4655-b397-69b0afc81113" providerId="ADAL" clId="{099C015E-C0CD-4B6A-80C6-4CBEC99E1186}" dt="2024-03-20T05:16:26.078" v="702"/>
              <pc2:cmMkLst xmlns:pc2="http://schemas.microsoft.com/office/powerpoint/2019/9/main/command">
                <pc:docMk/>
                <pc:sldMk cId="1313563137" sldId="2146846433"/>
                <pc2:cmMk id="{D13706A0-D9E3-41C0-839C-8A462AC9FB60}"/>
              </pc2:cmMkLst>
            </pc226:cmChg>
            <pc226:cmChg xmlns:pc226="http://schemas.microsoft.com/office/powerpoint/2022/06/main/command" chg="add">
              <pc226:chgData name="Jason Wiese" userId="4bff8d5b-7de6-4655-b397-69b0afc81113" providerId="ADAL" clId="{099C015E-C0CD-4B6A-80C6-4CBEC99E1186}" dt="2024-03-20T05:17:28.897" v="715"/>
              <pc2:cmMkLst xmlns:pc2="http://schemas.microsoft.com/office/powerpoint/2019/9/main/command">
                <pc:docMk/>
                <pc:sldMk cId="1313563137" sldId="2146846433"/>
                <pc2:cmMk id="{A453F8FC-00B7-4951-8231-3BF7CACD6C1F}"/>
              </pc2:cmMkLst>
            </pc226:cmChg>
          </p:ext>
        </pc:extLst>
      </pc:sldChg>
      <pc:sldChg chg="addSp delSp modSp mod">
        <pc:chgData name="Jason Wiese" userId="4bff8d5b-7de6-4655-b397-69b0afc81113" providerId="ADAL" clId="{099C015E-C0CD-4B6A-80C6-4CBEC99E1186}" dt="2024-03-20T05:01:45.242" v="240" actId="20577"/>
        <pc:sldMkLst>
          <pc:docMk/>
          <pc:sldMk cId="3798816151" sldId="2146846434"/>
        </pc:sldMkLst>
        <pc:spChg chg="ord">
          <ac:chgData name="Jason Wiese" userId="4bff8d5b-7de6-4655-b397-69b0afc81113" providerId="ADAL" clId="{099C015E-C0CD-4B6A-80C6-4CBEC99E1186}" dt="2024-03-20T04:58:07.208" v="216" actId="167"/>
          <ac:spMkLst>
            <pc:docMk/>
            <pc:sldMk cId="3798816151" sldId="2146846434"/>
            <ac:spMk id="3" creationId="{2D3FABE1-CC7A-3746-C929-B62F94646CDA}"/>
          </ac:spMkLst>
        </pc:spChg>
        <pc:spChg chg="mod">
          <ac:chgData name="Jason Wiese" userId="4bff8d5b-7de6-4655-b397-69b0afc81113" providerId="ADAL" clId="{099C015E-C0CD-4B6A-80C6-4CBEC99E1186}" dt="2024-03-20T04:51:01.495" v="149" actId="14100"/>
          <ac:spMkLst>
            <pc:docMk/>
            <pc:sldMk cId="3798816151" sldId="2146846434"/>
            <ac:spMk id="5" creationId="{C671E8FB-9EF9-EF84-6402-A6B405B743B1}"/>
          </ac:spMkLst>
        </pc:spChg>
        <pc:spChg chg="mod">
          <ac:chgData name="Jason Wiese" userId="4bff8d5b-7de6-4655-b397-69b0afc81113" providerId="ADAL" clId="{099C015E-C0CD-4B6A-80C6-4CBEC99E1186}" dt="2024-03-20T05:01:45.242" v="240" actId="20577"/>
          <ac:spMkLst>
            <pc:docMk/>
            <pc:sldMk cId="3798816151" sldId="2146846434"/>
            <ac:spMk id="11" creationId="{DBED4D2D-4AAB-0831-B5DC-D89EA709F473}"/>
          </ac:spMkLst>
        </pc:spChg>
        <pc:picChg chg="add del mod">
          <ac:chgData name="Jason Wiese" userId="4bff8d5b-7de6-4655-b397-69b0afc81113" providerId="ADAL" clId="{099C015E-C0CD-4B6A-80C6-4CBEC99E1186}" dt="2024-03-20T04:50:22.738" v="142" actId="478"/>
          <ac:picMkLst>
            <pc:docMk/>
            <pc:sldMk cId="3798816151" sldId="2146846434"/>
            <ac:picMk id="2" creationId="{42FB6B0D-74C6-E155-07FE-3E1A9D5FEC2C}"/>
          </ac:picMkLst>
        </pc:picChg>
        <pc:picChg chg="del mod">
          <ac:chgData name="Jason Wiese" userId="4bff8d5b-7de6-4655-b397-69b0afc81113" providerId="ADAL" clId="{099C015E-C0CD-4B6A-80C6-4CBEC99E1186}" dt="2024-03-20T04:58:05.090" v="215" actId="478"/>
          <ac:picMkLst>
            <pc:docMk/>
            <pc:sldMk cId="3798816151" sldId="2146846434"/>
            <ac:picMk id="4" creationId="{5858CA03-4ADE-3C9B-84B2-9D836E4A4EF9}"/>
          </ac:picMkLst>
        </pc:picChg>
        <pc:picChg chg="add mod">
          <ac:chgData name="Jason Wiese" userId="4bff8d5b-7de6-4655-b397-69b0afc81113" providerId="ADAL" clId="{099C015E-C0CD-4B6A-80C6-4CBEC99E1186}" dt="2024-03-20T04:50:52.182" v="148"/>
          <ac:picMkLst>
            <pc:docMk/>
            <pc:sldMk cId="3798816151" sldId="2146846434"/>
            <ac:picMk id="10" creationId="{37574F7D-3A8A-FCC6-46F7-546455FD76E3}"/>
          </ac:picMkLst>
        </pc:picChg>
        <pc:picChg chg="add mod ord">
          <ac:chgData name="Jason Wiese" userId="4bff8d5b-7de6-4655-b397-69b0afc81113" providerId="ADAL" clId="{099C015E-C0CD-4B6A-80C6-4CBEC99E1186}" dt="2024-03-20T04:58:22.706" v="218"/>
          <ac:picMkLst>
            <pc:docMk/>
            <pc:sldMk cId="3798816151" sldId="2146846434"/>
            <ac:picMk id="20" creationId="{0870A2A7-4DF0-9CD4-5B28-BAB361FB6DA0}"/>
          </ac:picMkLst>
        </pc:picChg>
      </pc:sldChg>
      <pc:sldChg chg="addSp delSp modSp mod">
        <pc:chgData name="Jason Wiese" userId="4bff8d5b-7de6-4655-b397-69b0afc81113" providerId="ADAL" clId="{099C015E-C0CD-4B6A-80C6-4CBEC99E1186}" dt="2024-03-20T06:15:33.743" v="1306" actId="207"/>
        <pc:sldMkLst>
          <pc:docMk/>
          <pc:sldMk cId="2041425134" sldId="2146846435"/>
        </pc:sldMkLst>
        <pc:spChg chg="mod ord">
          <ac:chgData name="Jason Wiese" userId="4bff8d5b-7de6-4655-b397-69b0afc81113" providerId="ADAL" clId="{099C015E-C0CD-4B6A-80C6-4CBEC99E1186}" dt="2024-03-20T05:02:39.550" v="252" actId="167"/>
          <ac:spMkLst>
            <pc:docMk/>
            <pc:sldMk cId="2041425134" sldId="2146846435"/>
            <ac:spMk id="4" creationId="{7275780F-7301-80B5-1D88-03BFC9987EDF}"/>
          </ac:spMkLst>
        </pc:spChg>
        <pc:spChg chg="mod">
          <ac:chgData name="Jason Wiese" userId="4bff8d5b-7de6-4655-b397-69b0afc81113" providerId="ADAL" clId="{099C015E-C0CD-4B6A-80C6-4CBEC99E1186}" dt="2024-03-20T05:03:26.100" v="262" actId="207"/>
          <ac:spMkLst>
            <pc:docMk/>
            <pc:sldMk cId="2041425134" sldId="2146846435"/>
            <ac:spMk id="5" creationId="{5AD7CF29-B3A4-5B11-460D-AE878906CCC0}"/>
          </ac:spMkLst>
        </pc:spChg>
        <pc:spChg chg="mod">
          <ac:chgData name="Jason Wiese" userId="4bff8d5b-7de6-4655-b397-69b0afc81113" providerId="ADAL" clId="{099C015E-C0CD-4B6A-80C6-4CBEC99E1186}" dt="2024-03-20T05:03:26.100" v="262" actId="207"/>
          <ac:spMkLst>
            <pc:docMk/>
            <pc:sldMk cId="2041425134" sldId="2146846435"/>
            <ac:spMk id="6" creationId="{6BC5FBC2-C1EA-E7AB-43CA-C9078A74FAA4}"/>
          </ac:spMkLst>
        </pc:spChg>
        <pc:spChg chg="mod">
          <ac:chgData name="Jason Wiese" userId="4bff8d5b-7de6-4655-b397-69b0afc81113" providerId="ADAL" clId="{099C015E-C0CD-4B6A-80C6-4CBEC99E1186}" dt="2024-03-20T05:03:08.247" v="258" actId="207"/>
          <ac:spMkLst>
            <pc:docMk/>
            <pc:sldMk cId="2041425134" sldId="2146846435"/>
            <ac:spMk id="8" creationId="{40E01C70-88AC-D363-5780-D0003489FDCC}"/>
          </ac:spMkLst>
        </pc:spChg>
        <pc:spChg chg="mod ord">
          <ac:chgData name="Jason Wiese" userId="4bff8d5b-7de6-4655-b397-69b0afc81113" providerId="ADAL" clId="{099C015E-C0CD-4B6A-80C6-4CBEC99E1186}" dt="2024-03-20T05:18:43.603" v="719" actId="207"/>
          <ac:spMkLst>
            <pc:docMk/>
            <pc:sldMk cId="2041425134" sldId="2146846435"/>
            <ac:spMk id="10" creationId="{15E2767F-AFCB-41AE-D93F-462D733D9532}"/>
          </ac:spMkLst>
        </pc:spChg>
        <pc:spChg chg="mod">
          <ac:chgData name="Jason Wiese" userId="4bff8d5b-7de6-4655-b397-69b0afc81113" providerId="ADAL" clId="{099C015E-C0CD-4B6A-80C6-4CBEC99E1186}" dt="2024-03-20T05:03:26.100" v="262" actId="207"/>
          <ac:spMkLst>
            <pc:docMk/>
            <pc:sldMk cId="2041425134" sldId="2146846435"/>
            <ac:spMk id="13" creationId="{9BEA94CC-E688-F616-4E03-97898AF03DB2}"/>
          </ac:spMkLst>
        </pc:spChg>
        <pc:spChg chg="mod">
          <ac:chgData name="Jason Wiese" userId="4bff8d5b-7de6-4655-b397-69b0afc81113" providerId="ADAL" clId="{099C015E-C0CD-4B6A-80C6-4CBEC99E1186}" dt="2024-03-20T05:03:26.100" v="262" actId="207"/>
          <ac:spMkLst>
            <pc:docMk/>
            <pc:sldMk cId="2041425134" sldId="2146846435"/>
            <ac:spMk id="15" creationId="{089B9E65-F0C6-0C9A-E569-A529B8FEE582}"/>
          </ac:spMkLst>
        </pc:spChg>
        <pc:spChg chg="mod">
          <ac:chgData name="Jason Wiese" userId="4bff8d5b-7de6-4655-b397-69b0afc81113" providerId="ADAL" clId="{099C015E-C0CD-4B6A-80C6-4CBEC99E1186}" dt="2024-03-20T05:03:14.974" v="260" actId="207"/>
          <ac:spMkLst>
            <pc:docMk/>
            <pc:sldMk cId="2041425134" sldId="2146846435"/>
            <ac:spMk id="16" creationId="{2760B924-4885-E6A2-E790-923A05F727F6}"/>
          </ac:spMkLst>
        </pc:spChg>
        <pc:spChg chg="mod">
          <ac:chgData name="Jason Wiese" userId="4bff8d5b-7de6-4655-b397-69b0afc81113" providerId="ADAL" clId="{099C015E-C0CD-4B6A-80C6-4CBEC99E1186}" dt="2024-03-20T04:47:39.242" v="98" actId="403"/>
          <ac:spMkLst>
            <pc:docMk/>
            <pc:sldMk cId="2041425134" sldId="2146846435"/>
            <ac:spMk id="19" creationId="{34F5B011-BDF3-E173-82D6-D96147A877D4}"/>
          </ac:spMkLst>
        </pc:spChg>
        <pc:spChg chg="mod ord">
          <ac:chgData name="Jason Wiese" userId="4bff8d5b-7de6-4655-b397-69b0afc81113" providerId="ADAL" clId="{099C015E-C0CD-4B6A-80C6-4CBEC99E1186}" dt="2024-03-20T05:18:38.527" v="717" actId="208"/>
          <ac:spMkLst>
            <pc:docMk/>
            <pc:sldMk cId="2041425134" sldId="2146846435"/>
            <ac:spMk id="20" creationId="{BE989C5E-DB6C-329F-793E-AB06A040C992}"/>
          </ac:spMkLst>
        </pc:spChg>
        <pc:spChg chg="mod">
          <ac:chgData name="Jason Wiese" userId="4bff8d5b-7de6-4655-b397-69b0afc81113" providerId="ADAL" clId="{099C015E-C0CD-4B6A-80C6-4CBEC99E1186}" dt="2024-03-20T06:15:33.743" v="1306" actId="207"/>
          <ac:spMkLst>
            <pc:docMk/>
            <pc:sldMk cId="2041425134" sldId="2146846435"/>
            <ac:spMk id="22" creationId="{E7864F1C-D7BE-EE5B-B275-95B88DA84E66}"/>
          </ac:spMkLst>
        </pc:spChg>
        <pc:spChg chg="mod">
          <ac:chgData name="Jason Wiese" userId="4bff8d5b-7de6-4655-b397-69b0afc81113" providerId="ADAL" clId="{099C015E-C0CD-4B6A-80C6-4CBEC99E1186}" dt="2024-03-20T05:03:26.100" v="262" actId="207"/>
          <ac:spMkLst>
            <pc:docMk/>
            <pc:sldMk cId="2041425134" sldId="2146846435"/>
            <ac:spMk id="30" creationId="{C6A29DA2-F202-1121-79B1-A4CDE952FD2C}"/>
          </ac:spMkLst>
        </pc:spChg>
        <pc:spChg chg="mod">
          <ac:chgData name="Jason Wiese" userId="4bff8d5b-7de6-4655-b397-69b0afc81113" providerId="ADAL" clId="{099C015E-C0CD-4B6A-80C6-4CBEC99E1186}" dt="2024-03-20T05:03:26.100" v="262" actId="207"/>
          <ac:spMkLst>
            <pc:docMk/>
            <pc:sldMk cId="2041425134" sldId="2146846435"/>
            <ac:spMk id="31" creationId="{8A0472E3-B441-3A4C-5A7D-5A5BC17DC055}"/>
          </ac:spMkLst>
        </pc:spChg>
        <pc:spChg chg="mod">
          <ac:chgData name="Jason Wiese" userId="4bff8d5b-7de6-4655-b397-69b0afc81113" providerId="ADAL" clId="{099C015E-C0CD-4B6A-80C6-4CBEC99E1186}" dt="2024-03-20T05:03:26.100" v="262" actId="207"/>
          <ac:spMkLst>
            <pc:docMk/>
            <pc:sldMk cId="2041425134" sldId="2146846435"/>
            <ac:spMk id="34" creationId="{EC45C007-1A26-D8A8-CE41-79DDD83D4F3A}"/>
          </ac:spMkLst>
        </pc:spChg>
        <pc:spChg chg="mod">
          <ac:chgData name="Jason Wiese" userId="4bff8d5b-7de6-4655-b397-69b0afc81113" providerId="ADAL" clId="{099C015E-C0CD-4B6A-80C6-4CBEC99E1186}" dt="2024-03-20T05:03:11.556" v="259" actId="207"/>
          <ac:spMkLst>
            <pc:docMk/>
            <pc:sldMk cId="2041425134" sldId="2146846435"/>
            <ac:spMk id="35" creationId="{DB9D4C2A-3039-E85F-45CF-13E328E70579}"/>
          </ac:spMkLst>
        </pc:spChg>
        <pc:picChg chg="add del mod">
          <ac:chgData name="Jason Wiese" userId="4bff8d5b-7de6-4655-b397-69b0afc81113" providerId="ADAL" clId="{099C015E-C0CD-4B6A-80C6-4CBEC99E1186}" dt="2024-03-20T04:51:36.661" v="154" actId="478"/>
          <ac:picMkLst>
            <pc:docMk/>
            <pc:sldMk cId="2041425134" sldId="2146846435"/>
            <ac:picMk id="3" creationId="{253CD439-2D6D-5B50-002F-4E3C12AAE053}"/>
          </ac:picMkLst>
        </pc:picChg>
        <pc:picChg chg="mod">
          <ac:chgData name="Jason Wiese" userId="4bff8d5b-7de6-4655-b397-69b0afc81113" providerId="ADAL" clId="{099C015E-C0CD-4B6A-80C6-4CBEC99E1186}" dt="2024-03-20T04:51:41.141" v="155" actId="14100"/>
          <ac:picMkLst>
            <pc:docMk/>
            <pc:sldMk cId="2041425134" sldId="2146846435"/>
            <ac:picMk id="27" creationId="{0CBEB17F-B5B5-9BB5-FDF2-317FBD19DB8E}"/>
          </ac:picMkLst>
        </pc:picChg>
      </pc:sldChg>
      <pc:sldChg chg="addSp delSp modSp mod">
        <pc:chgData name="Jason Wiese" userId="4bff8d5b-7de6-4655-b397-69b0afc81113" providerId="ADAL" clId="{099C015E-C0CD-4B6A-80C6-4CBEC99E1186}" dt="2024-03-20T06:16:24.190" v="1308" actId="1076"/>
        <pc:sldMkLst>
          <pc:docMk/>
          <pc:sldMk cId="1626851686" sldId="2146846436"/>
        </pc:sldMkLst>
        <pc:spChg chg="mod">
          <ac:chgData name="Jason Wiese" userId="4bff8d5b-7de6-4655-b397-69b0afc81113" providerId="ADAL" clId="{099C015E-C0CD-4B6A-80C6-4CBEC99E1186}" dt="2024-03-20T06:16:24.190" v="1308" actId="1076"/>
          <ac:spMkLst>
            <pc:docMk/>
            <pc:sldMk cId="1626851686" sldId="2146846436"/>
            <ac:spMk id="7" creationId="{2108560D-1D73-901A-4F3E-1CDA233820A9}"/>
          </ac:spMkLst>
        </pc:spChg>
        <pc:spChg chg="mod">
          <ac:chgData name="Jason Wiese" userId="4bff8d5b-7de6-4655-b397-69b0afc81113" providerId="ADAL" clId="{099C015E-C0CD-4B6A-80C6-4CBEC99E1186}" dt="2024-03-20T04:47:44.531" v="99" actId="403"/>
          <ac:spMkLst>
            <pc:docMk/>
            <pc:sldMk cId="1626851686" sldId="2146846436"/>
            <ac:spMk id="9" creationId="{661964A7-7981-EC41-941B-5A521B5CA5CD}"/>
          </ac:spMkLst>
        </pc:spChg>
        <pc:spChg chg="ord">
          <ac:chgData name="Jason Wiese" userId="4bff8d5b-7de6-4655-b397-69b0afc81113" providerId="ADAL" clId="{099C015E-C0CD-4B6A-80C6-4CBEC99E1186}" dt="2024-03-20T04:56:44.365" v="203" actId="167"/>
          <ac:spMkLst>
            <pc:docMk/>
            <pc:sldMk cId="1626851686" sldId="2146846436"/>
            <ac:spMk id="30" creationId="{945AE4A2-5FF7-F467-42DD-5C62389E3567}"/>
          </ac:spMkLst>
        </pc:spChg>
        <pc:spChg chg="add del mod">
          <ac:chgData name="Jason Wiese" userId="4bff8d5b-7de6-4655-b397-69b0afc81113" providerId="ADAL" clId="{099C015E-C0CD-4B6A-80C6-4CBEC99E1186}" dt="2024-03-20T05:30:14.548" v="1252" actId="478"/>
          <ac:spMkLst>
            <pc:docMk/>
            <pc:sldMk cId="1626851686" sldId="2146846436"/>
            <ac:spMk id="56" creationId="{EC6EB526-BA22-6D0C-4C00-EAC6B427CB54}"/>
          </ac:spMkLst>
        </pc:spChg>
        <pc:picChg chg="add del mod">
          <ac:chgData name="Jason Wiese" userId="4bff8d5b-7de6-4655-b397-69b0afc81113" providerId="ADAL" clId="{099C015E-C0CD-4B6A-80C6-4CBEC99E1186}" dt="2024-03-20T04:51:46.552" v="157" actId="478"/>
          <ac:picMkLst>
            <pc:docMk/>
            <pc:sldMk cId="1626851686" sldId="2146846436"/>
            <ac:picMk id="10" creationId="{7FD27723-209C-A04A-B2CC-D6C20A65D480}"/>
          </ac:picMkLst>
        </pc:picChg>
        <pc:picChg chg="add mod ord">
          <ac:chgData name="Jason Wiese" userId="4bff8d5b-7de6-4655-b397-69b0afc81113" providerId="ADAL" clId="{099C015E-C0CD-4B6A-80C6-4CBEC99E1186}" dt="2024-03-20T04:57:05.293" v="204"/>
          <ac:picMkLst>
            <pc:docMk/>
            <pc:sldMk cId="1626851686" sldId="2146846436"/>
            <ac:picMk id="22" creationId="{40AD6E23-B3C1-4640-4286-75E53E758A79}"/>
          </ac:picMkLst>
        </pc:picChg>
        <pc:picChg chg="del mod">
          <ac:chgData name="Jason Wiese" userId="4bff8d5b-7de6-4655-b397-69b0afc81113" providerId="ADAL" clId="{099C015E-C0CD-4B6A-80C6-4CBEC99E1186}" dt="2024-03-20T04:56:42.068" v="202" actId="478"/>
          <ac:picMkLst>
            <pc:docMk/>
            <pc:sldMk cId="1626851686" sldId="2146846436"/>
            <ac:picMk id="52" creationId="{C824AF4A-CCAE-0158-FA77-90C78789E4A2}"/>
          </ac:picMkLst>
        </pc:picChg>
      </pc:sldChg>
      <pc:sldChg chg="addSp delSp modSp mod">
        <pc:chgData name="Jason Wiese" userId="4bff8d5b-7de6-4655-b397-69b0afc81113" providerId="ADAL" clId="{099C015E-C0CD-4B6A-80C6-4CBEC99E1186}" dt="2024-03-20T06:17:19.732" v="1327" actId="1035"/>
        <pc:sldMkLst>
          <pc:docMk/>
          <pc:sldMk cId="3953800057" sldId="2146846437"/>
        </pc:sldMkLst>
        <pc:spChg chg="mod">
          <ac:chgData name="Jason Wiese" userId="4bff8d5b-7de6-4655-b397-69b0afc81113" providerId="ADAL" clId="{099C015E-C0CD-4B6A-80C6-4CBEC99E1186}" dt="2024-03-20T06:17:19.732" v="1327" actId="1035"/>
          <ac:spMkLst>
            <pc:docMk/>
            <pc:sldMk cId="3953800057" sldId="2146846437"/>
            <ac:spMk id="4" creationId="{D9C8F047-F723-EF8E-749A-01FDDE897B14}"/>
          </ac:spMkLst>
        </pc:spChg>
        <pc:spChg chg="mod">
          <ac:chgData name="Jason Wiese" userId="4bff8d5b-7de6-4655-b397-69b0afc81113" providerId="ADAL" clId="{099C015E-C0CD-4B6A-80C6-4CBEC99E1186}" dt="2024-03-20T04:52:09.044" v="161" actId="14100"/>
          <ac:spMkLst>
            <pc:docMk/>
            <pc:sldMk cId="3953800057" sldId="2146846437"/>
            <ac:spMk id="12" creationId="{4EC8B494-D9D9-EF09-B7C2-5B706F6A3073}"/>
          </ac:spMkLst>
        </pc:spChg>
        <pc:spChg chg="add del mod">
          <ac:chgData name="Jason Wiese" userId="4bff8d5b-7de6-4655-b397-69b0afc81113" providerId="ADAL" clId="{099C015E-C0CD-4B6A-80C6-4CBEC99E1186}" dt="2024-03-20T05:31:00.207" v="1270" actId="478"/>
          <ac:spMkLst>
            <pc:docMk/>
            <pc:sldMk cId="3953800057" sldId="2146846437"/>
            <ac:spMk id="32" creationId="{0EE98F46-C262-ED1D-59AE-42B6B226CBB8}"/>
          </ac:spMkLst>
        </pc:spChg>
        <pc:picChg chg="del mod">
          <ac:chgData name="Jason Wiese" userId="4bff8d5b-7de6-4655-b397-69b0afc81113" providerId="ADAL" clId="{099C015E-C0CD-4B6A-80C6-4CBEC99E1186}" dt="2024-03-20T04:57:08.339" v="205" actId="478"/>
          <ac:picMkLst>
            <pc:docMk/>
            <pc:sldMk cId="3953800057" sldId="2146846437"/>
            <ac:picMk id="8" creationId="{3501138E-38F5-3AF6-6D28-D075B92183C5}"/>
          </ac:picMkLst>
        </pc:picChg>
        <pc:picChg chg="add del mod">
          <ac:chgData name="Jason Wiese" userId="4bff8d5b-7de6-4655-b397-69b0afc81113" providerId="ADAL" clId="{099C015E-C0CD-4B6A-80C6-4CBEC99E1186}" dt="2024-03-20T04:52:05.369" v="160" actId="478"/>
          <ac:picMkLst>
            <pc:docMk/>
            <pc:sldMk cId="3953800057" sldId="2146846437"/>
            <ac:picMk id="15" creationId="{6D029827-3F6E-F91C-A26B-662DF826900C}"/>
          </ac:picMkLst>
        </pc:picChg>
        <pc:picChg chg="add mod">
          <ac:chgData name="Jason Wiese" userId="4bff8d5b-7de6-4655-b397-69b0afc81113" providerId="ADAL" clId="{099C015E-C0CD-4B6A-80C6-4CBEC99E1186}" dt="2024-03-20T04:57:15.737" v="206"/>
          <ac:picMkLst>
            <pc:docMk/>
            <pc:sldMk cId="3953800057" sldId="2146846437"/>
            <ac:picMk id="16" creationId="{83FDA440-9258-1306-0332-109CD4E4B640}"/>
          </ac:picMkLst>
        </pc:picChg>
      </pc:sldChg>
      <pc:sldChg chg="addSp delSp modSp mod">
        <pc:chgData name="Jason Wiese" userId="4bff8d5b-7de6-4655-b397-69b0afc81113" providerId="ADAL" clId="{099C015E-C0CD-4B6A-80C6-4CBEC99E1186}" dt="2024-03-20T06:17:26.185" v="1332" actId="1035"/>
        <pc:sldMkLst>
          <pc:docMk/>
          <pc:sldMk cId="1699364253" sldId="2146846438"/>
        </pc:sldMkLst>
        <pc:spChg chg="mod">
          <ac:chgData name="Jason Wiese" userId="4bff8d5b-7de6-4655-b397-69b0afc81113" providerId="ADAL" clId="{099C015E-C0CD-4B6A-80C6-4CBEC99E1186}" dt="2024-03-20T06:17:26.185" v="1332" actId="1035"/>
          <ac:spMkLst>
            <pc:docMk/>
            <pc:sldMk cId="1699364253" sldId="2146846438"/>
            <ac:spMk id="2" creationId="{9C533197-BF94-F425-2285-C9791CA820AD}"/>
          </ac:spMkLst>
        </pc:spChg>
        <pc:spChg chg="mod">
          <ac:chgData name="Jason Wiese" userId="4bff8d5b-7de6-4655-b397-69b0afc81113" providerId="ADAL" clId="{099C015E-C0CD-4B6A-80C6-4CBEC99E1186}" dt="2024-03-20T04:47:56.726" v="103" actId="113"/>
          <ac:spMkLst>
            <pc:docMk/>
            <pc:sldMk cId="1699364253" sldId="2146846438"/>
            <ac:spMk id="14" creationId="{E655DF05-3312-18FE-4930-7761F33D3E8A}"/>
          </ac:spMkLst>
        </pc:spChg>
        <pc:graphicFrameChg chg="mod">
          <ac:chgData name="Jason Wiese" userId="4bff8d5b-7de6-4655-b397-69b0afc81113" providerId="ADAL" clId="{099C015E-C0CD-4B6A-80C6-4CBEC99E1186}" dt="2024-03-20T05:09:21.456" v="427" actId="403"/>
          <ac:graphicFrameMkLst>
            <pc:docMk/>
            <pc:sldMk cId="1699364253" sldId="2146846438"/>
            <ac:graphicFrameMk id="9" creationId="{1FF9DAAB-A1FD-9EF1-0BB7-F4059FDF76C1}"/>
          </ac:graphicFrameMkLst>
        </pc:graphicFrameChg>
        <pc:picChg chg="add del mod">
          <ac:chgData name="Jason Wiese" userId="4bff8d5b-7de6-4655-b397-69b0afc81113" providerId="ADAL" clId="{099C015E-C0CD-4B6A-80C6-4CBEC99E1186}" dt="2024-03-20T04:52:28.766" v="165" actId="478"/>
          <ac:picMkLst>
            <pc:docMk/>
            <pc:sldMk cId="1699364253" sldId="2146846438"/>
            <ac:picMk id="7" creationId="{09763336-0DFA-0EE9-F9CC-C3DE4E19F285}"/>
          </ac:picMkLst>
        </pc:picChg>
        <pc:picChg chg="add del mod">
          <ac:chgData name="Jason Wiese" userId="4bff8d5b-7de6-4655-b397-69b0afc81113" providerId="ADAL" clId="{099C015E-C0CD-4B6A-80C6-4CBEC99E1186}" dt="2024-03-20T04:52:44.287" v="169" actId="478"/>
          <ac:picMkLst>
            <pc:docMk/>
            <pc:sldMk cId="1699364253" sldId="2146846438"/>
            <ac:picMk id="8" creationId="{8A9197E5-6151-D8AB-8BB3-F439233B275E}"/>
          </ac:picMkLst>
        </pc:picChg>
        <pc:picChg chg="mod">
          <ac:chgData name="Jason Wiese" userId="4bff8d5b-7de6-4655-b397-69b0afc81113" providerId="ADAL" clId="{099C015E-C0CD-4B6A-80C6-4CBEC99E1186}" dt="2024-03-20T04:59:04.318" v="222" actId="1037"/>
          <ac:picMkLst>
            <pc:docMk/>
            <pc:sldMk cId="1699364253" sldId="2146846438"/>
            <ac:picMk id="13" creationId="{6F4B3CC3-018C-DF3B-E104-2B4290D81277}"/>
          </ac:picMkLst>
        </pc:picChg>
      </pc:sldChg>
      <pc:sldChg chg="addSp delSp modSp mod">
        <pc:chgData name="Jason Wiese" userId="4bff8d5b-7de6-4655-b397-69b0afc81113" providerId="ADAL" clId="{099C015E-C0CD-4B6A-80C6-4CBEC99E1186}" dt="2024-03-20T06:18:46.820" v="1344" actId="6549"/>
        <pc:sldMkLst>
          <pc:docMk/>
          <pc:sldMk cId="844791883" sldId="2146846439"/>
        </pc:sldMkLst>
        <pc:spChg chg="mod">
          <ac:chgData name="Jason Wiese" userId="4bff8d5b-7de6-4655-b397-69b0afc81113" providerId="ADAL" clId="{099C015E-C0CD-4B6A-80C6-4CBEC99E1186}" dt="2024-03-20T06:18:46.820" v="1344" actId="6549"/>
          <ac:spMkLst>
            <pc:docMk/>
            <pc:sldMk cId="844791883" sldId="2146846439"/>
            <ac:spMk id="4" creationId="{1BF894CE-5EB9-4BB3-F6C7-477E37F6A6AA}"/>
          </ac:spMkLst>
        </pc:spChg>
        <pc:spChg chg="mod">
          <ac:chgData name="Jason Wiese" userId="4bff8d5b-7de6-4655-b397-69b0afc81113" providerId="ADAL" clId="{099C015E-C0CD-4B6A-80C6-4CBEC99E1186}" dt="2024-03-20T04:55:41.741" v="192" actId="14100"/>
          <ac:spMkLst>
            <pc:docMk/>
            <pc:sldMk cId="844791883" sldId="2146846439"/>
            <ac:spMk id="6" creationId="{F1E3F977-60A7-F7C6-24EC-6E91EFA34BBA}"/>
          </ac:spMkLst>
        </pc:spChg>
        <pc:spChg chg="add del mod">
          <ac:chgData name="Jason Wiese" userId="4bff8d5b-7de6-4655-b397-69b0afc81113" providerId="ADAL" clId="{099C015E-C0CD-4B6A-80C6-4CBEC99E1186}" dt="2024-03-20T05:27:03.771" v="1134" actId="478"/>
          <ac:spMkLst>
            <pc:docMk/>
            <pc:sldMk cId="844791883" sldId="2146846439"/>
            <ac:spMk id="9" creationId="{2B22674B-0C8B-85B7-A4FA-B616F7F5C2AF}"/>
          </ac:spMkLst>
        </pc:spChg>
        <pc:picChg chg="mod">
          <ac:chgData name="Jason Wiese" userId="4bff8d5b-7de6-4655-b397-69b0afc81113" providerId="ADAL" clId="{099C015E-C0CD-4B6A-80C6-4CBEC99E1186}" dt="2024-03-20T04:52:52.358" v="171" actId="14100"/>
          <ac:picMkLst>
            <pc:docMk/>
            <pc:sldMk cId="844791883" sldId="2146846439"/>
            <ac:picMk id="2" creationId="{FF7F7021-C153-77DF-6ABB-EF94532B3641}"/>
          </ac:picMkLst>
        </pc:picChg>
        <pc:picChg chg="add del mod">
          <ac:chgData name="Jason Wiese" userId="4bff8d5b-7de6-4655-b397-69b0afc81113" providerId="ADAL" clId="{099C015E-C0CD-4B6A-80C6-4CBEC99E1186}" dt="2024-03-20T04:52:53.452" v="172" actId="478"/>
          <ac:picMkLst>
            <pc:docMk/>
            <pc:sldMk cId="844791883" sldId="2146846439"/>
            <ac:picMk id="3" creationId="{7848C44D-7AC2-52E3-427C-B84741813AFC}"/>
          </ac:picMkLst>
        </pc:picChg>
        <pc:picChg chg="add mod">
          <ac:chgData name="Jason Wiese" userId="4bff8d5b-7de6-4655-b397-69b0afc81113" providerId="ADAL" clId="{099C015E-C0CD-4B6A-80C6-4CBEC99E1186}" dt="2024-03-20T04:58:49.835" v="219"/>
          <ac:picMkLst>
            <pc:docMk/>
            <pc:sldMk cId="844791883" sldId="2146846439"/>
            <ac:picMk id="8" creationId="{34D65F81-C06C-6E33-0695-9740A207F910}"/>
          </ac:picMkLst>
        </pc:picChg>
      </pc:sldChg>
      <pc:sldChg chg="delSp modSp del mod">
        <pc:chgData name="Jason Wiese" userId="4bff8d5b-7de6-4655-b397-69b0afc81113" providerId="ADAL" clId="{099C015E-C0CD-4B6A-80C6-4CBEC99E1186}" dt="2024-03-20T05:23:40.006" v="968" actId="47"/>
        <pc:sldMkLst>
          <pc:docMk/>
          <pc:sldMk cId="3302671589" sldId="2146846440"/>
        </pc:sldMkLst>
        <pc:spChg chg="mod">
          <ac:chgData name="Jason Wiese" userId="4bff8d5b-7de6-4655-b397-69b0afc81113" providerId="ADAL" clId="{099C015E-C0CD-4B6A-80C6-4CBEC99E1186}" dt="2024-03-20T05:21:46.536" v="960" actId="6549"/>
          <ac:spMkLst>
            <pc:docMk/>
            <pc:sldMk cId="3302671589" sldId="2146846440"/>
            <ac:spMk id="7" creationId="{2108560D-1D73-901A-4F3E-1CDA233820A9}"/>
          </ac:spMkLst>
        </pc:spChg>
        <pc:spChg chg="del mod">
          <ac:chgData name="Jason Wiese" userId="4bff8d5b-7de6-4655-b397-69b0afc81113" providerId="ADAL" clId="{099C015E-C0CD-4B6A-80C6-4CBEC99E1186}" dt="2024-03-20T05:21:13.766" v="937" actId="478"/>
          <ac:spMkLst>
            <pc:docMk/>
            <pc:sldMk cId="3302671589" sldId="2146846440"/>
            <ac:spMk id="56" creationId="{EC6EB526-BA22-6D0C-4C00-EAC6B427CB54}"/>
          </ac:spMkLst>
        </pc:spChg>
      </pc:sldChg>
    </pc:docChg>
  </pc:docChgLst>
  <pc:docChgLst>
    <pc:chgData name="Leah Montner Dixon" userId="d5b2ae9e-9213-4442-b7df-4db8cbe51e5d" providerId="ADAL" clId="{5AF5EFA7-EB9A-4CDE-8E01-351884C56D11}"/>
    <pc:docChg chg="custSel modSld">
      <pc:chgData name="Leah Montner Dixon" userId="d5b2ae9e-9213-4442-b7df-4db8cbe51e5d" providerId="ADAL" clId="{5AF5EFA7-EB9A-4CDE-8E01-351884C56D11}" dt="2024-03-25T16:08:43.290" v="3" actId="14100"/>
      <pc:docMkLst>
        <pc:docMk/>
      </pc:docMkLst>
      <pc:sldChg chg="modSp mod">
        <pc:chgData name="Leah Montner Dixon" userId="d5b2ae9e-9213-4442-b7df-4db8cbe51e5d" providerId="ADAL" clId="{5AF5EFA7-EB9A-4CDE-8E01-351884C56D11}" dt="2024-03-19T17:16:28.385" v="1" actId="20577"/>
        <pc:sldMkLst>
          <pc:docMk/>
          <pc:sldMk cId="2667906237" sldId="2146846431"/>
        </pc:sldMkLst>
        <pc:spChg chg="mod">
          <ac:chgData name="Leah Montner Dixon" userId="d5b2ae9e-9213-4442-b7df-4db8cbe51e5d" providerId="ADAL" clId="{5AF5EFA7-EB9A-4CDE-8E01-351884C56D11}" dt="2024-03-19T17:16:28.385" v="1" actId="20577"/>
          <ac:spMkLst>
            <pc:docMk/>
            <pc:sldMk cId="2667906237" sldId="2146846431"/>
            <ac:spMk id="4" creationId="{1BF894CE-5EB9-4BB3-F6C7-477E37F6A6AA}"/>
          </ac:spMkLst>
        </pc:spChg>
      </pc:sldChg>
      <pc:sldChg chg="modSp mod">
        <pc:chgData name="Leah Montner Dixon" userId="d5b2ae9e-9213-4442-b7df-4db8cbe51e5d" providerId="ADAL" clId="{5AF5EFA7-EB9A-4CDE-8E01-351884C56D11}" dt="2024-03-25T16:08:43.290" v="3" actId="14100"/>
        <pc:sldMkLst>
          <pc:docMk/>
          <pc:sldMk cId="1313563137" sldId="2146846433"/>
        </pc:sldMkLst>
        <pc:spChg chg="mod">
          <ac:chgData name="Leah Montner Dixon" userId="d5b2ae9e-9213-4442-b7df-4db8cbe51e5d" providerId="ADAL" clId="{5AF5EFA7-EB9A-4CDE-8E01-351884C56D11}" dt="2024-03-25T16:08:43.290" v="3" actId="14100"/>
          <ac:spMkLst>
            <pc:docMk/>
            <pc:sldMk cId="1313563137" sldId="2146846433"/>
            <ac:spMk id="32" creationId="{E89A4EEA-E4E9-F60C-3FC9-276A5F4956EF}"/>
          </ac:spMkLst>
        </pc:spChg>
      </pc:sldChg>
      <pc:sldChg chg="modSp mod">
        <pc:chgData name="Leah Montner Dixon" userId="d5b2ae9e-9213-4442-b7df-4db8cbe51e5d" providerId="ADAL" clId="{5AF5EFA7-EB9A-4CDE-8E01-351884C56D11}" dt="2024-03-19T17:14:16.791" v="0" actId="3626"/>
        <pc:sldMkLst>
          <pc:docMk/>
          <pc:sldMk cId="844791883" sldId="2146846439"/>
        </pc:sldMkLst>
        <pc:spChg chg="mod">
          <ac:chgData name="Leah Montner Dixon" userId="d5b2ae9e-9213-4442-b7df-4db8cbe51e5d" providerId="ADAL" clId="{5AF5EFA7-EB9A-4CDE-8E01-351884C56D11}" dt="2024-03-19T17:14:16.791" v="0" actId="3626"/>
          <ac:spMkLst>
            <pc:docMk/>
            <pc:sldMk cId="844791883" sldId="2146846439"/>
            <ac:spMk id="6" creationId="{F1E3F977-60A7-F7C6-24EC-6E91EFA34BBA}"/>
          </ac:spMkLst>
        </pc:spChg>
      </pc:sldChg>
    </pc:docChg>
  </pc:docChgLst>
  <pc:docChgLst>
    <pc:chgData name="Karolina Guillen" userId="c1c08796-a0be-47c6-af52-5d31fd96ec50" providerId="ADAL" clId="{6401E247-7522-4586-BC0F-31FA806A04A0}"/>
    <pc:docChg chg="undo redo custSel modSld">
      <pc:chgData name="Karolina Guillen" userId="c1c08796-a0be-47c6-af52-5d31fd96ec50" providerId="ADAL" clId="{6401E247-7522-4586-BC0F-31FA806A04A0}" dt="2024-03-26T15:07:25.870" v="112" actId="14100"/>
      <pc:docMkLst>
        <pc:docMk/>
      </pc:docMkLst>
      <pc:sldChg chg="addSp delSp modSp mod">
        <pc:chgData name="Karolina Guillen" userId="c1c08796-a0be-47c6-af52-5d31fd96ec50" providerId="ADAL" clId="{6401E247-7522-4586-BC0F-31FA806A04A0}" dt="2024-03-20T14:33:28.516" v="111" actId="478"/>
        <pc:sldMkLst>
          <pc:docMk/>
          <pc:sldMk cId="308073531" sldId="2146846406"/>
        </pc:sldMkLst>
        <pc:picChg chg="mod">
          <ac:chgData name="Karolina Guillen" userId="c1c08796-a0be-47c6-af52-5d31fd96ec50" providerId="ADAL" clId="{6401E247-7522-4586-BC0F-31FA806A04A0}" dt="2024-03-20T13:40:15.892" v="62" actId="14100"/>
          <ac:picMkLst>
            <pc:docMk/>
            <pc:sldMk cId="308073531" sldId="2146846406"/>
            <ac:picMk id="3" creationId="{2EC6ED1A-FEC2-557B-4089-AEAD6EDB584B}"/>
          </ac:picMkLst>
        </pc:picChg>
        <pc:picChg chg="add del">
          <ac:chgData name="Karolina Guillen" userId="c1c08796-a0be-47c6-af52-5d31fd96ec50" providerId="ADAL" clId="{6401E247-7522-4586-BC0F-31FA806A04A0}" dt="2024-03-20T14:33:28.516" v="111" actId="478"/>
          <ac:picMkLst>
            <pc:docMk/>
            <pc:sldMk cId="308073531" sldId="2146846406"/>
            <ac:picMk id="9" creationId="{139AFFD5-CDBF-C791-09A1-6895CA0251DE}"/>
          </ac:picMkLst>
        </pc:picChg>
      </pc:sldChg>
      <pc:sldChg chg="modSp mod">
        <pc:chgData name="Karolina Guillen" userId="c1c08796-a0be-47c6-af52-5d31fd96ec50" providerId="ADAL" clId="{6401E247-7522-4586-BC0F-31FA806A04A0}" dt="2024-03-20T13:46:13.042" v="76" actId="1035"/>
        <pc:sldMkLst>
          <pc:docMk/>
          <pc:sldMk cId="481757649" sldId="2146846429"/>
        </pc:sldMkLst>
        <pc:spChg chg="mod">
          <ac:chgData name="Karolina Guillen" userId="c1c08796-a0be-47c6-af52-5d31fd96ec50" providerId="ADAL" clId="{6401E247-7522-4586-BC0F-31FA806A04A0}" dt="2024-03-20T13:36:04.650" v="0" actId="207"/>
          <ac:spMkLst>
            <pc:docMk/>
            <pc:sldMk cId="481757649" sldId="2146846429"/>
            <ac:spMk id="5" creationId="{88165715-E345-F37E-8CBB-683C92BA2E07}"/>
          </ac:spMkLst>
        </pc:spChg>
        <pc:spChg chg="mod">
          <ac:chgData name="Karolina Guillen" userId="c1c08796-a0be-47c6-af52-5d31fd96ec50" providerId="ADAL" clId="{6401E247-7522-4586-BC0F-31FA806A04A0}" dt="2024-03-20T13:46:13.042" v="76" actId="1035"/>
          <ac:spMkLst>
            <pc:docMk/>
            <pc:sldMk cId="481757649" sldId="2146846429"/>
            <ac:spMk id="6" creationId="{6D97348D-E468-5173-FE2C-8ED930CD78D9}"/>
          </ac:spMkLst>
        </pc:spChg>
        <pc:picChg chg="mod">
          <ac:chgData name="Karolina Guillen" userId="c1c08796-a0be-47c6-af52-5d31fd96ec50" providerId="ADAL" clId="{6401E247-7522-4586-BC0F-31FA806A04A0}" dt="2024-03-20T13:40:33.863" v="63" actId="14100"/>
          <ac:picMkLst>
            <pc:docMk/>
            <pc:sldMk cId="481757649" sldId="2146846429"/>
            <ac:picMk id="11" creationId="{CB4418E7-8641-A089-4FD1-516F5C995902}"/>
          </ac:picMkLst>
        </pc:picChg>
      </pc:sldChg>
      <pc:sldChg chg="addSp delSp modSp mod">
        <pc:chgData name="Karolina Guillen" userId="c1c08796-a0be-47c6-af52-5d31fd96ec50" providerId="ADAL" clId="{6401E247-7522-4586-BC0F-31FA806A04A0}" dt="2024-03-20T13:48:07.478" v="99"/>
        <pc:sldMkLst>
          <pc:docMk/>
          <pc:sldMk cId="1780295014" sldId="2146846430"/>
        </pc:sldMkLst>
        <pc:spChg chg="add del">
          <ac:chgData name="Karolina Guillen" userId="c1c08796-a0be-47c6-af52-5d31fd96ec50" providerId="ADAL" clId="{6401E247-7522-4586-BC0F-31FA806A04A0}" dt="2024-03-20T13:47:49.251" v="97" actId="22"/>
          <ac:spMkLst>
            <pc:docMk/>
            <pc:sldMk cId="1780295014" sldId="2146846430"/>
            <ac:spMk id="10" creationId="{E9818AD8-D58E-7682-4BCA-AD9BC498EC51}"/>
          </ac:spMkLst>
        </pc:spChg>
        <pc:spChg chg="add mod">
          <ac:chgData name="Karolina Guillen" userId="c1c08796-a0be-47c6-af52-5d31fd96ec50" providerId="ADAL" clId="{6401E247-7522-4586-BC0F-31FA806A04A0}" dt="2024-03-20T13:48:07.478" v="99"/>
          <ac:spMkLst>
            <pc:docMk/>
            <pc:sldMk cId="1780295014" sldId="2146846430"/>
            <ac:spMk id="18" creationId="{8AF4BE19-33A3-522D-C2FE-748D5AE568A1}"/>
          </ac:spMkLst>
        </pc:spChg>
        <pc:spChg chg="del">
          <ac:chgData name="Karolina Guillen" userId="c1c08796-a0be-47c6-af52-5d31fd96ec50" providerId="ADAL" clId="{6401E247-7522-4586-BC0F-31FA806A04A0}" dt="2024-03-20T13:47:47.279" v="95" actId="478"/>
          <ac:spMkLst>
            <pc:docMk/>
            <pc:sldMk cId="1780295014" sldId="2146846430"/>
            <ac:spMk id="19" creationId="{6165BD9F-A4AC-6BFB-350B-8D0C8BF551A9}"/>
          </ac:spMkLst>
        </pc:spChg>
      </pc:sldChg>
      <pc:sldChg chg="addSp delSp modSp mod">
        <pc:chgData name="Karolina Guillen" userId="c1c08796-a0be-47c6-af52-5d31fd96ec50" providerId="ADAL" clId="{6401E247-7522-4586-BC0F-31FA806A04A0}" dt="2024-03-20T13:48:34.645" v="102"/>
        <pc:sldMkLst>
          <pc:docMk/>
          <pc:sldMk cId="2667906237" sldId="2146846431"/>
        </pc:sldMkLst>
        <pc:spChg chg="add mod">
          <ac:chgData name="Karolina Guillen" userId="c1c08796-a0be-47c6-af52-5d31fd96ec50" providerId="ADAL" clId="{6401E247-7522-4586-BC0F-31FA806A04A0}" dt="2024-03-20T13:48:34.645" v="102"/>
          <ac:spMkLst>
            <pc:docMk/>
            <pc:sldMk cId="2667906237" sldId="2146846431"/>
            <ac:spMk id="24" creationId="{B34DD50C-6644-92B7-9D96-CBE34245FD3B}"/>
          </ac:spMkLst>
        </pc:spChg>
        <pc:spChg chg="del">
          <ac:chgData name="Karolina Guillen" userId="c1c08796-a0be-47c6-af52-5d31fd96ec50" providerId="ADAL" clId="{6401E247-7522-4586-BC0F-31FA806A04A0}" dt="2024-03-20T13:48:17.104" v="100" actId="478"/>
          <ac:spMkLst>
            <pc:docMk/>
            <pc:sldMk cId="2667906237" sldId="2146846431"/>
            <ac:spMk id="37" creationId="{EA8B34B5-AFC2-29C4-C6DA-8C63010C0099}"/>
          </ac:spMkLst>
        </pc:spChg>
      </pc:sldChg>
      <pc:sldChg chg="addSp delSp modSp mod">
        <pc:chgData name="Karolina Guillen" userId="c1c08796-a0be-47c6-af52-5d31fd96ec50" providerId="ADAL" clId="{6401E247-7522-4586-BC0F-31FA806A04A0}" dt="2024-03-26T15:07:25.870" v="112" actId="14100"/>
        <pc:sldMkLst>
          <pc:docMk/>
          <pc:sldMk cId="1727583610" sldId="2146846432"/>
        </pc:sldMkLst>
        <pc:spChg chg="add mod">
          <ac:chgData name="Karolina Guillen" userId="c1c08796-a0be-47c6-af52-5d31fd96ec50" providerId="ADAL" clId="{6401E247-7522-4586-BC0F-31FA806A04A0}" dt="2024-03-20T13:49:08.307" v="105"/>
          <ac:spMkLst>
            <pc:docMk/>
            <pc:sldMk cId="1727583610" sldId="2146846432"/>
            <ac:spMk id="8" creationId="{72D09226-F88C-9A11-DF4E-31953FDB1371}"/>
          </ac:spMkLst>
        </pc:spChg>
        <pc:spChg chg="del">
          <ac:chgData name="Karolina Guillen" userId="c1c08796-a0be-47c6-af52-5d31fd96ec50" providerId="ADAL" clId="{6401E247-7522-4586-BC0F-31FA806A04A0}" dt="2024-03-20T13:48:59.521" v="103" actId="478"/>
          <ac:spMkLst>
            <pc:docMk/>
            <pc:sldMk cId="1727583610" sldId="2146846432"/>
            <ac:spMk id="19" creationId="{1B83658E-69CA-F5A4-9F3A-739149644AAF}"/>
          </ac:spMkLst>
        </pc:spChg>
        <pc:picChg chg="mod">
          <ac:chgData name="Karolina Guillen" userId="c1c08796-a0be-47c6-af52-5d31fd96ec50" providerId="ADAL" clId="{6401E247-7522-4586-BC0F-31FA806A04A0}" dt="2024-03-20T13:49:20.720" v="106" actId="14100"/>
          <ac:picMkLst>
            <pc:docMk/>
            <pc:sldMk cId="1727583610" sldId="2146846432"/>
            <ac:picMk id="3" creationId="{87B7456E-2180-448F-5F2B-859BED0906D0}"/>
          </ac:picMkLst>
        </pc:picChg>
        <pc:picChg chg="mod">
          <ac:chgData name="Karolina Guillen" userId="c1c08796-a0be-47c6-af52-5d31fd96ec50" providerId="ADAL" clId="{6401E247-7522-4586-BC0F-31FA806A04A0}" dt="2024-03-26T15:07:25.870" v="112" actId="14100"/>
          <ac:picMkLst>
            <pc:docMk/>
            <pc:sldMk cId="1727583610" sldId="2146846432"/>
            <ac:picMk id="52" creationId="{8BC1C03B-CA96-924B-0EDB-5CA6BCAB9485}"/>
          </ac:picMkLst>
        </pc:picChg>
      </pc:sldChg>
      <pc:sldChg chg="modSp mod delCm">
        <pc:chgData name="Karolina Guillen" userId="c1c08796-a0be-47c6-af52-5d31fd96ec50" providerId="ADAL" clId="{6401E247-7522-4586-BC0F-31FA806A04A0}" dt="2024-03-20T13:51:45.816" v="109"/>
        <pc:sldMkLst>
          <pc:docMk/>
          <pc:sldMk cId="1313563137" sldId="2146846433"/>
        </pc:sldMkLst>
        <pc:spChg chg="mod">
          <ac:chgData name="Karolina Guillen" userId="c1c08796-a0be-47c6-af52-5d31fd96ec50" providerId="ADAL" clId="{6401E247-7522-4586-BC0F-31FA806A04A0}" dt="2024-03-20T13:51:12.213" v="108" actId="207"/>
          <ac:spMkLst>
            <pc:docMk/>
            <pc:sldMk cId="1313563137" sldId="2146846433"/>
            <ac:spMk id="38" creationId="{C05794EF-3358-DCD7-8374-38F515F45348}"/>
          </ac:spMkLst>
        </pc:spChg>
        <pc:picChg chg="mod">
          <ac:chgData name="Karolina Guillen" userId="c1c08796-a0be-47c6-af52-5d31fd96ec50" providerId="ADAL" clId="{6401E247-7522-4586-BC0F-31FA806A04A0}" dt="2024-03-20T13:51:45.816" v="109"/>
          <ac:picMkLst>
            <pc:docMk/>
            <pc:sldMk cId="1313563137" sldId="2146846433"/>
            <ac:picMk id="22" creationId="{77041809-588A-3A3F-A00F-FA5E7096539A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Karolina Guillen" userId="c1c08796-a0be-47c6-af52-5d31fd96ec50" providerId="ADAL" clId="{6401E247-7522-4586-BC0F-31FA806A04A0}" dt="2024-03-20T13:50:42.788" v="107"/>
              <pc2:cmMkLst xmlns:pc2="http://schemas.microsoft.com/office/powerpoint/2019/9/main/command">
                <pc:docMk/>
                <pc:sldMk cId="1313563137" sldId="2146846433"/>
                <pc2:cmMk id="{A453F8FC-00B7-4951-8231-3BF7CACD6C1F}"/>
              </pc2:cmMkLst>
            </pc226:cmChg>
          </p:ext>
        </pc:extLst>
      </pc:sldChg>
      <pc:sldChg chg="addSp delSp modSp mod">
        <pc:chgData name="Karolina Guillen" userId="c1c08796-a0be-47c6-af52-5d31fd96ec50" providerId="ADAL" clId="{6401E247-7522-4586-BC0F-31FA806A04A0}" dt="2024-03-20T13:40:45.135" v="64" actId="14100"/>
        <pc:sldMkLst>
          <pc:docMk/>
          <pc:sldMk cId="3798816151" sldId="2146846434"/>
        </pc:sldMkLst>
        <pc:spChg chg="add del mod">
          <ac:chgData name="Karolina Guillen" userId="c1c08796-a0be-47c6-af52-5d31fd96ec50" providerId="ADAL" clId="{6401E247-7522-4586-BC0F-31FA806A04A0}" dt="2024-03-20T13:39:04.821" v="52" actId="478"/>
          <ac:spMkLst>
            <pc:docMk/>
            <pc:sldMk cId="3798816151" sldId="2146846434"/>
            <ac:spMk id="2" creationId="{2F521947-D804-7CCA-9258-9E6262923553}"/>
          </ac:spMkLst>
        </pc:spChg>
        <pc:spChg chg="mod">
          <ac:chgData name="Karolina Guillen" userId="c1c08796-a0be-47c6-af52-5d31fd96ec50" providerId="ADAL" clId="{6401E247-7522-4586-BC0F-31FA806A04A0}" dt="2024-03-20T13:38:56.871" v="51" actId="1038"/>
          <ac:spMkLst>
            <pc:docMk/>
            <pc:sldMk cId="3798816151" sldId="2146846434"/>
            <ac:spMk id="5" creationId="{C671E8FB-9EF9-EF84-6402-A6B405B743B1}"/>
          </ac:spMkLst>
        </pc:spChg>
        <pc:picChg chg="mod">
          <ac:chgData name="Karolina Guillen" userId="c1c08796-a0be-47c6-af52-5d31fd96ec50" providerId="ADAL" clId="{6401E247-7522-4586-BC0F-31FA806A04A0}" dt="2024-03-20T13:40:45.135" v="64" actId="14100"/>
          <ac:picMkLst>
            <pc:docMk/>
            <pc:sldMk cId="3798816151" sldId="2146846434"/>
            <ac:picMk id="20" creationId="{0870A2A7-4DF0-9CD4-5B28-BAB361FB6DA0}"/>
          </ac:picMkLst>
        </pc:picChg>
      </pc:sldChg>
      <pc:sldChg chg="addSp delSp modSp mod">
        <pc:chgData name="Karolina Guillen" userId="c1c08796-a0be-47c6-af52-5d31fd96ec50" providerId="ADAL" clId="{6401E247-7522-4586-BC0F-31FA806A04A0}" dt="2024-03-20T13:39:32.739" v="60" actId="478"/>
        <pc:sldMkLst>
          <pc:docMk/>
          <pc:sldMk cId="2041425134" sldId="2146846435"/>
        </pc:sldMkLst>
        <pc:spChg chg="add del mod">
          <ac:chgData name="Karolina Guillen" userId="c1c08796-a0be-47c6-af52-5d31fd96ec50" providerId="ADAL" clId="{6401E247-7522-4586-BC0F-31FA806A04A0}" dt="2024-03-20T13:39:32.739" v="60" actId="478"/>
          <ac:spMkLst>
            <pc:docMk/>
            <pc:sldMk cId="2041425134" sldId="2146846435"/>
            <ac:spMk id="3" creationId="{754B8283-C897-86DA-B16C-701F3A0AA683}"/>
          </ac:spMkLst>
        </pc:spChg>
        <pc:spChg chg="mod">
          <ac:chgData name="Karolina Guillen" userId="c1c08796-a0be-47c6-af52-5d31fd96ec50" providerId="ADAL" clId="{6401E247-7522-4586-BC0F-31FA806A04A0}" dt="2024-03-20T13:37:50.622" v="25" actId="555"/>
          <ac:spMkLst>
            <pc:docMk/>
            <pc:sldMk cId="2041425134" sldId="2146846435"/>
            <ac:spMk id="5" creationId="{5AD7CF29-B3A4-5B11-460D-AE878906CCC0}"/>
          </ac:spMkLst>
        </pc:spChg>
        <pc:spChg chg="mod">
          <ac:chgData name="Karolina Guillen" userId="c1c08796-a0be-47c6-af52-5d31fd96ec50" providerId="ADAL" clId="{6401E247-7522-4586-BC0F-31FA806A04A0}" dt="2024-03-20T13:37:02.721" v="7" actId="12788"/>
          <ac:spMkLst>
            <pc:docMk/>
            <pc:sldMk cId="2041425134" sldId="2146846435"/>
            <ac:spMk id="8" creationId="{40E01C70-88AC-D363-5780-D0003489FDCC}"/>
          </ac:spMkLst>
        </pc:spChg>
        <pc:spChg chg="mod">
          <ac:chgData name="Karolina Guillen" userId="c1c08796-a0be-47c6-af52-5d31fd96ec50" providerId="ADAL" clId="{6401E247-7522-4586-BC0F-31FA806A04A0}" dt="2024-03-20T13:37:02.721" v="7" actId="12788"/>
          <ac:spMkLst>
            <pc:docMk/>
            <pc:sldMk cId="2041425134" sldId="2146846435"/>
            <ac:spMk id="10" creationId="{15E2767F-AFCB-41AE-D93F-462D733D9532}"/>
          </ac:spMkLst>
        </pc:spChg>
        <pc:spChg chg="mod">
          <ac:chgData name="Karolina Guillen" userId="c1c08796-a0be-47c6-af52-5d31fd96ec50" providerId="ADAL" clId="{6401E247-7522-4586-BC0F-31FA806A04A0}" dt="2024-03-20T13:37:50.622" v="25" actId="555"/>
          <ac:spMkLst>
            <pc:docMk/>
            <pc:sldMk cId="2041425134" sldId="2146846435"/>
            <ac:spMk id="13" creationId="{9BEA94CC-E688-F616-4E03-97898AF03DB2}"/>
          </ac:spMkLst>
        </pc:spChg>
        <pc:spChg chg="mod">
          <ac:chgData name="Karolina Guillen" userId="c1c08796-a0be-47c6-af52-5d31fd96ec50" providerId="ADAL" clId="{6401E247-7522-4586-BC0F-31FA806A04A0}" dt="2024-03-20T13:37:38.586" v="24" actId="12788"/>
          <ac:spMkLst>
            <pc:docMk/>
            <pc:sldMk cId="2041425134" sldId="2146846435"/>
            <ac:spMk id="16" creationId="{2760B924-4885-E6A2-E790-923A05F727F6}"/>
          </ac:spMkLst>
        </pc:spChg>
        <pc:spChg chg="mod">
          <ac:chgData name="Karolina Guillen" userId="c1c08796-a0be-47c6-af52-5d31fd96ec50" providerId="ADAL" clId="{6401E247-7522-4586-BC0F-31FA806A04A0}" dt="2024-03-20T13:39:28.550" v="59" actId="1038"/>
          <ac:spMkLst>
            <pc:docMk/>
            <pc:sldMk cId="2041425134" sldId="2146846435"/>
            <ac:spMk id="19" creationId="{34F5B011-BDF3-E173-82D6-D96147A877D4}"/>
          </ac:spMkLst>
        </pc:spChg>
        <pc:spChg chg="mod">
          <ac:chgData name="Karolina Guillen" userId="c1c08796-a0be-47c6-af52-5d31fd96ec50" providerId="ADAL" clId="{6401E247-7522-4586-BC0F-31FA806A04A0}" dt="2024-03-20T13:37:38.586" v="24" actId="12788"/>
          <ac:spMkLst>
            <pc:docMk/>
            <pc:sldMk cId="2041425134" sldId="2146846435"/>
            <ac:spMk id="20" creationId="{BE989C5E-DB6C-329F-793E-AB06A040C992}"/>
          </ac:spMkLst>
        </pc:spChg>
        <pc:spChg chg="mod">
          <ac:chgData name="Karolina Guillen" userId="c1c08796-a0be-47c6-af52-5d31fd96ec50" providerId="ADAL" clId="{6401E247-7522-4586-BC0F-31FA806A04A0}" dt="2024-03-20T13:37:50.622" v="25" actId="555"/>
          <ac:spMkLst>
            <pc:docMk/>
            <pc:sldMk cId="2041425134" sldId="2146846435"/>
            <ac:spMk id="30" creationId="{C6A29DA2-F202-1121-79B1-A4CDE952FD2C}"/>
          </ac:spMkLst>
        </pc:spChg>
      </pc:sldChg>
      <pc:sldChg chg="addSp delSp modSp mod">
        <pc:chgData name="Karolina Guillen" userId="c1c08796-a0be-47c6-af52-5d31fd96ec50" providerId="ADAL" clId="{6401E247-7522-4586-BC0F-31FA806A04A0}" dt="2024-03-20T13:46:29.928" v="79" actId="478"/>
        <pc:sldMkLst>
          <pc:docMk/>
          <pc:sldMk cId="1626851686" sldId="2146846436"/>
        </pc:sldMkLst>
        <pc:spChg chg="mod">
          <ac:chgData name="Karolina Guillen" userId="c1c08796-a0be-47c6-af52-5d31fd96ec50" providerId="ADAL" clId="{6401E247-7522-4586-BC0F-31FA806A04A0}" dt="2024-03-20T13:46:24.837" v="78" actId="554"/>
          <ac:spMkLst>
            <pc:docMk/>
            <pc:sldMk cId="1626851686" sldId="2146846436"/>
            <ac:spMk id="9" creationId="{661964A7-7981-EC41-941B-5A521B5CA5CD}"/>
          </ac:spMkLst>
        </pc:spChg>
        <pc:spChg chg="add del mod">
          <ac:chgData name="Karolina Guillen" userId="c1c08796-a0be-47c6-af52-5d31fd96ec50" providerId="ADAL" clId="{6401E247-7522-4586-BC0F-31FA806A04A0}" dt="2024-03-20T13:41:42.542" v="69" actId="478"/>
          <ac:spMkLst>
            <pc:docMk/>
            <pc:sldMk cId="1626851686" sldId="2146846436"/>
            <ac:spMk id="10" creationId="{6B221E30-B5D9-023F-FC6D-7A3914718CD3}"/>
          </ac:spMkLst>
        </pc:spChg>
        <pc:spChg chg="add del mod">
          <ac:chgData name="Karolina Guillen" userId="c1c08796-a0be-47c6-af52-5d31fd96ec50" providerId="ADAL" clId="{6401E247-7522-4586-BC0F-31FA806A04A0}" dt="2024-03-20T13:46:29.928" v="79" actId="478"/>
          <ac:spMkLst>
            <pc:docMk/>
            <pc:sldMk cId="1626851686" sldId="2146846436"/>
            <ac:spMk id="14" creationId="{0A756BD5-58FA-A716-AD88-4B59E80BA5E0}"/>
          </ac:spMkLst>
        </pc:spChg>
      </pc:sldChg>
      <pc:sldChg chg="addSp delSp modSp mod">
        <pc:chgData name="Karolina Guillen" userId="c1c08796-a0be-47c6-af52-5d31fd96ec50" providerId="ADAL" clId="{6401E247-7522-4586-BC0F-31FA806A04A0}" dt="2024-03-20T13:46:50.940" v="81"/>
        <pc:sldMkLst>
          <pc:docMk/>
          <pc:sldMk cId="3953800057" sldId="2146846437"/>
        </pc:sldMkLst>
        <pc:spChg chg="add del mod">
          <ac:chgData name="Karolina Guillen" userId="c1c08796-a0be-47c6-af52-5d31fd96ec50" providerId="ADAL" clId="{6401E247-7522-4586-BC0F-31FA806A04A0}" dt="2024-03-20T13:46:01.907" v="74" actId="478"/>
          <ac:spMkLst>
            <pc:docMk/>
            <pc:sldMk cId="3953800057" sldId="2146846437"/>
            <ac:spMk id="8" creationId="{C701174B-4DE2-0949-F95D-4175133022A9}"/>
          </ac:spMkLst>
        </pc:spChg>
        <pc:spChg chg="del mod">
          <ac:chgData name="Karolina Guillen" userId="c1c08796-a0be-47c6-af52-5d31fd96ec50" providerId="ADAL" clId="{6401E247-7522-4586-BC0F-31FA806A04A0}" dt="2024-03-20T13:46:50.581" v="80" actId="478"/>
          <ac:spMkLst>
            <pc:docMk/>
            <pc:sldMk cId="3953800057" sldId="2146846437"/>
            <ac:spMk id="12" creationId="{4EC8B494-D9D9-EF09-B7C2-5B706F6A3073}"/>
          </ac:spMkLst>
        </pc:spChg>
        <pc:spChg chg="add mod">
          <ac:chgData name="Karolina Guillen" userId="c1c08796-a0be-47c6-af52-5d31fd96ec50" providerId="ADAL" clId="{6401E247-7522-4586-BC0F-31FA806A04A0}" dt="2024-03-20T13:46:50.940" v="81"/>
          <ac:spMkLst>
            <pc:docMk/>
            <pc:sldMk cId="3953800057" sldId="2146846437"/>
            <ac:spMk id="15" creationId="{3AC900CE-18BE-3960-A51E-45DB8EB1D69A}"/>
          </ac:spMkLst>
        </pc:spChg>
      </pc:sldChg>
      <pc:sldChg chg="addSp delSp modSp mod">
        <pc:chgData name="Karolina Guillen" userId="c1c08796-a0be-47c6-af52-5d31fd96ec50" providerId="ADAL" clId="{6401E247-7522-4586-BC0F-31FA806A04A0}" dt="2024-03-20T13:47:16.506" v="91" actId="478"/>
        <pc:sldMkLst>
          <pc:docMk/>
          <pc:sldMk cId="1699364253" sldId="2146846438"/>
        </pc:sldMkLst>
        <pc:spChg chg="add del mod">
          <ac:chgData name="Karolina Guillen" userId="c1c08796-a0be-47c6-af52-5d31fd96ec50" providerId="ADAL" clId="{6401E247-7522-4586-BC0F-31FA806A04A0}" dt="2024-03-20T13:47:16.506" v="91" actId="478"/>
          <ac:spMkLst>
            <pc:docMk/>
            <pc:sldMk cId="1699364253" sldId="2146846438"/>
            <ac:spMk id="7" creationId="{B8CBD28B-9FD1-D7E2-DA97-D5E6DAFA99CF}"/>
          </ac:spMkLst>
        </pc:spChg>
        <pc:spChg chg="mod">
          <ac:chgData name="Karolina Guillen" userId="c1c08796-a0be-47c6-af52-5d31fd96ec50" providerId="ADAL" clId="{6401E247-7522-4586-BC0F-31FA806A04A0}" dt="2024-03-20T13:47:12.987" v="90" actId="1037"/>
          <ac:spMkLst>
            <pc:docMk/>
            <pc:sldMk cId="1699364253" sldId="2146846438"/>
            <ac:spMk id="14" creationId="{E655DF05-3312-18FE-4930-7761F33D3E8A}"/>
          </ac:spMkLst>
        </pc:spChg>
      </pc:sldChg>
      <pc:sldChg chg="addSp delSp modSp mod">
        <pc:chgData name="Karolina Guillen" userId="c1c08796-a0be-47c6-af52-5d31fd96ec50" providerId="ADAL" clId="{6401E247-7522-4586-BC0F-31FA806A04A0}" dt="2024-03-20T13:47:42.889" v="94"/>
        <pc:sldMkLst>
          <pc:docMk/>
          <pc:sldMk cId="844791883" sldId="2146846439"/>
        </pc:sldMkLst>
        <pc:spChg chg="add mod">
          <ac:chgData name="Karolina Guillen" userId="c1c08796-a0be-47c6-af52-5d31fd96ec50" providerId="ADAL" clId="{6401E247-7522-4586-BC0F-31FA806A04A0}" dt="2024-03-20T13:47:42.889" v="94"/>
          <ac:spMkLst>
            <pc:docMk/>
            <pc:sldMk cId="844791883" sldId="2146846439"/>
            <ac:spMk id="3" creationId="{A384D793-A96D-B4F1-2C79-48F6AC99E07E}"/>
          </ac:spMkLst>
        </pc:spChg>
        <pc:spChg chg="del">
          <ac:chgData name="Karolina Guillen" userId="c1c08796-a0be-47c6-af52-5d31fd96ec50" providerId="ADAL" clId="{6401E247-7522-4586-BC0F-31FA806A04A0}" dt="2024-03-20T13:47:30.603" v="92" actId="478"/>
          <ac:spMkLst>
            <pc:docMk/>
            <pc:sldMk cId="844791883" sldId="2146846439"/>
            <ac:spMk id="6" creationId="{F1E3F977-60A7-F7C6-24EC-6E91EFA34BBA}"/>
          </ac:spMkLst>
        </pc:spChg>
      </pc:sldChg>
    </pc:docChg>
  </pc:docChgLst>
  <pc:docChgLst>
    <pc:chgData name="Jason Wiese" userId="4bff8d5b-7de6-4655-b397-69b0afc81113" providerId="ADAL" clId="{E1951022-1C5A-4554-9D8E-5AC56249CE9D}"/>
    <pc:docChg chg="undo custSel delSld modSld sldOrd delMainMaster">
      <pc:chgData name="Jason Wiese" userId="4bff8d5b-7de6-4655-b397-69b0afc81113" providerId="ADAL" clId="{E1951022-1C5A-4554-9D8E-5AC56249CE9D}" dt="2024-03-19T06:27:12.210" v="286" actId="20577"/>
      <pc:docMkLst>
        <pc:docMk/>
      </pc:docMkLst>
      <pc:sldChg chg="ord">
        <pc:chgData name="Jason Wiese" userId="4bff8d5b-7de6-4655-b397-69b0afc81113" providerId="ADAL" clId="{E1951022-1C5A-4554-9D8E-5AC56249CE9D}" dt="2024-03-19T05:55:06.581" v="15"/>
        <pc:sldMkLst>
          <pc:docMk/>
          <pc:sldMk cId="2730071227" sldId="2146846015"/>
        </pc:sldMkLst>
      </pc:sldChg>
      <pc:sldChg chg="modSp mod ord addCm delCm">
        <pc:chgData name="Jason Wiese" userId="4bff8d5b-7de6-4655-b397-69b0afc81113" providerId="ADAL" clId="{E1951022-1C5A-4554-9D8E-5AC56249CE9D}" dt="2024-03-19T06:15:02.345" v="242" actId="1582"/>
        <pc:sldMkLst>
          <pc:docMk/>
          <pc:sldMk cId="1303131640" sldId="2146846086"/>
        </pc:sldMkLst>
        <pc:spChg chg="mod">
          <ac:chgData name="Jason Wiese" userId="4bff8d5b-7de6-4655-b397-69b0afc81113" providerId="ADAL" clId="{E1951022-1C5A-4554-9D8E-5AC56249CE9D}" dt="2024-03-19T06:14:56.668" v="240" actId="1582"/>
          <ac:spMkLst>
            <pc:docMk/>
            <pc:sldMk cId="1303131640" sldId="2146846086"/>
            <ac:spMk id="16" creationId="{B9353965-18DA-0006-62AB-6C48B81B3C83}"/>
          </ac:spMkLst>
        </pc:spChg>
        <pc:spChg chg="mod">
          <ac:chgData name="Jason Wiese" userId="4bff8d5b-7de6-4655-b397-69b0afc81113" providerId="ADAL" clId="{E1951022-1C5A-4554-9D8E-5AC56249CE9D}" dt="2024-03-19T06:15:02.345" v="242" actId="1582"/>
          <ac:spMkLst>
            <pc:docMk/>
            <pc:sldMk cId="1303131640" sldId="2146846086"/>
            <ac:spMk id="17" creationId="{6AAE5ABA-0AC1-E5F4-9CD0-5114A4093FA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Jason Wiese" userId="4bff8d5b-7de6-4655-b397-69b0afc81113" providerId="ADAL" clId="{E1951022-1C5A-4554-9D8E-5AC56249CE9D}" dt="2024-03-19T06:14:47.991" v="238"/>
              <pc2:cmMkLst xmlns:pc2="http://schemas.microsoft.com/office/powerpoint/2019/9/main/command">
                <pc:docMk/>
                <pc:sldMk cId="1303131640" sldId="2146846086"/>
                <pc2:cmMk id="{F3BFC668-45AF-4418-AD88-58C8EE875CA4}"/>
              </pc2:cmMkLst>
            </pc226:cmChg>
          </p:ext>
        </pc:extLst>
      </pc:sldChg>
      <pc:sldChg chg="modSp mod addCm">
        <pc:chgData name="Jason Wiese" userId="4bff8d5b-7de6-4655-b397-69b0afc81113" providerId="ADAL" clId="{E1951022-1C5A-4554-9D8E-5AC56249CE9D}" dt="2024-03-19T06:01:18.437" v="28" actId="207"/>
        <pc:sldMkLst>
          <pc:docMk/>
          <pc:sldMk cId="957495863" sldId="2146846202"/>
        </pc:sldMkLst>
        <pc:spChg chg="mod">
          <ac:chgData name="Jason Wiese" userId="4bff8d5b-7de6-4655-b397-69b0afc81113" providerId="ADAL" clId="{E1951022-1C5A-4554-9D8E-5AC56249CE9D}" dt="2024-03-19T06:01:18.437" v="28" actId="207"/>
          <ac:spMkLst>
            <pc:docMk/>
            <pc:sldMk cId="957495863" sldId="2146846202"/>
            <ac:spMk id="27" creationId="{C3D8A64F-DBD6-521F-E6B0-605070745B57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ason Wiese" userId="4bff8d5b-7de6-4655-b397-69b0afc81113" providerId="ADAL" clId="{E1951022-1C5A-4554-9D8E-5AC56249CE9D}" dt="2024-03-19T06:00:35.978" v="23"/>
              <pc2:cmMkLst xmlns:pc2="http://schemas.microsoft.com/office/powerpoint/2019/9/main/command">
                <pc:docMk/>
                <pc:sldMk cId="957495863" sldId="2146846202"/>
                <pc2:cmMk id="{FC2FA387-2EBB-48FE-B1A4-99A09183D28C}"/>
              </pc2:cmMkLst>
            </pc226:cmChg>
          </p:ext>
        </pc:extLst>
      </pc:sldChg>
      <pc:sldChg chg="del">
        <pc:chgData name="Jason Wiese" userId="4bff8d5b-7de6-4655-b397-69b0afc81113" providerId="ADAL" clId="{E1951022-1C5A-4554-9D8E-5AC56249CE9D}" dt="2024-03-19T05:55:36.936" v="16" actId="47"/>
        <pc:sldMkLst>
          <pc:docMk/>
          <pc:sldMk cId="1957103483" sldId="2146846254"/>
        </pc:sldMkLst>
      </pc:sldChg>
      <pc:sldChg chg="ord">
        <pc:chgData name="Jason Wiese" userId="4bff8d5b-7de6-4655-b397-69b0afc81113" providerId="ADAL" clId="{E1951022-1C5A-4554-9D8E-5AC56249CE9D}" dt="2024-03-19T05:55:01.121" v="13"/>
        <pc:sldMkLst>
          <pc:docMk/>
          <pc:sldMk cId="3613248877" sldId="2146846272"/>
        </pc:sldMkLst>
      </pc:sldChg>
      <pc:sldChg chg="delSp mod ord">
        <pc:chgData name="Jason Wiese" userId="4bff8d5b-7de6-4655-b397-69b0afc81113" providerId="ADAL" clId="{E1951022-1C5A-4554-9D8E-5AC56249CE9D}" dt="2024-03-19T06:03:09.086" v="129" actId="478"/>
        <pc:sldMkLst>
          <pc:docMk/>
          <pc:sldMk cId="551601610" sldId="2146846289"/>
        </pc:sldMkLst>
        <pc:spChg chg="del">
          <ac:chgData name="Jason Wiese" userId="4bff8d5b-7de6-4655-b397-69b0afc81113" providerId="ADAL" clId="{E1951022-1C5A-4554-9D8E-5AC56249CE9D}" dt="2024-03-19T06:03:09.086" v="129" actId="478"/>
          <ac:spMkLst>
            <pc:docMk/>
            <pc:sldMk cId="551601610" sldId="2146846289"/>
            <ac:spMk id="14" creationId="{F8B12F15-27F4-9B31-35BC-886D6AF59828}"/>
          </ac:spMkLst>
        </pc:spChg>
      </pc:sldChg>
      <pc:sldChg chg="del">
        <pc:chgData name="Jason Wiese" userId="4bff8d5b-7de6-4655-b397-69b0afc81113" providerId="ADAL" clId="{E1951022-1C5A-4554-9D8E-5AC56249CE9D}" dt="2024-03-19T05:59:30.089" v="21" actId="2696"/>
        <pc:sldMkLst>
          <pc:docMk/>
          <pc:sldMk cId="726589213" sldId="2146846358"/>
        </pc:sldMkLst>
      </pc:sldChg>
      <pc:sldChg chg="delSp modSp mod">
        <pc:chgData name="Jason Wiese" userId="4bff8d5b-7de6-4655-b397-69b0afc81113" providerId="ADAL" clId="{E1951022-1C5A-4554-9D8E-5AC56249CE9D}" dt="2024-03-19T06:03:40.274" v="137" actId="207"/>
        <pc:sldMkLst>
          <pc:docMk/>
          <pc:sldMk cId="2396038650" sldId="2146846358"/>
        </pc:sldMkLst>
        <pc:spChg chg="mod">
          <ac:chgData name="Jason Wiese" userId="4bff8d5b-7de6-4655-b397-69b0afc81113" providerId="ADAL" clId="{E1951022-1C5A-4554-9D8E-5AC56249CE9D}" dt="2024-03-19T06:03:33.499" v="135" actId="207"/>
          <ac:spMkLst>
            <pc:docMk/>
            <pc:sldMk cId="2396038650" sldId="2146846358"/>
            <ac:spMk id="3" creationId="{91507D68-6EEB-955F-B42D-9FF076D729A6}"/>
          </ac:spMkLst>
        </pc:spChg>
        <pc:spChg chg="mod">
          <ac:chgData name="Jason Wiese" userId="4bff8d5b-7de6-4655-b397-69b0afc81113" providerId="ADAL" clId="{E1951022-1C5A-4554-9D8E-5AC56249CE9D}" dt="2024-03-19T06:03:36.583" v="136" actId="207"/>
          <ac:spMkLst>
            <pc:docMk/>
            <pc:sldMk cId="2396038650" sldId="2146846358"/>
            <ac:spMk id="9" creationId="{3539AB13-3BDE-F350-CA5D-B2CFFB6D5FA2}"/>
          </ac:spMkLst>
        </pc:spChg>
        <pc:spChg chg="del">
          <ac:chgData name="Jason Wiese" userId="4bff8d5b-7de6-4655-b397-69b0afc81113" providerId="ADAL" clId="{E1951022-1C5A-4554-9D8E-5AC56249CE9D}" dt="2024-03-19T06:03:13.900" v="130" actId="478"/>
          <ac:spMkLst>
            <pc:docMk/>
            <pc:sldMk cId="2396038650" sldId="2146846358"/>
            <ac:spMk id="15" creationId="{7BC1A2B2-27D0-AA6B-58E4-C37A6552839B}"/>
          </ac:spMkLst>
        </pc:spChg>
        <pc:spChg chg="mod">
          <ac:chgData name="Jason Wiese" userId="4bff8d5b-7de6-4655-b397-69b0afc81113" providerId="ADAL" clId="{E1951022-1C5A-4554-9D8E-5AC56249CE9D}" dt="2024-03-19T06:03:21.086" v="131" actId="207"/>
          <ac:spMkLst>
            <pc:docMk/>
            <pc:sldMk cId="2396038650" sldId="2146846358"/>
            <ac:spMk id="40" creationId="{62DB15EE-7705-4F18-C069-8B3B2FE8A90B}"/>
          </ac:spMkLst>
        </pc:spChg>
        <pc:spChg chg="mod">
          <ac:chgData name="Jason Wiese" userId="4bff8d5b-7de6-4655-b397-69b0afc81113" providerId="ADAL" clId="{E1951022-1C5A-4554-9D8E-5AC56249CE9D}" dt="2024-03-19T06:03:40.274" v="137" actId="207"/>
          <ac:spMkLst>
            <pc:docMk/>
            <pc:sldMk cId="2396038650" sldId="2146846358"/>
            <ac:spMk id="41" creationId="{C7BA6338-C986-DA64-A58F-82E507F35D12}"/>
          </ac:spMkLst>
        </pc:spChg>
        <pc:grpChg chg="mod">
          <ac:chgData name="Jason Wiese" userId="4bff8d5b-7de6-4655-b397-69b0afc81113" providerId="ADAL" clId="{E1951022-1C5A-4554-9D8E-5AC56249CE9D}" dt="2024-03-19T06:03:28.366" v="134" actId="1076"/>
          <ac:grpSpMkLst>
            <pc:docMk/>
            <pc:sldMk cId="2396038650" sldId="2146846358"/>
            <ac:grpSpMk id="2" creationId="{B16EF7B2-4D02-6B16-0916-6567FC8D235C}"/>
          </ac:grpSpMkLst>
        </pc:grpChg>
      </pc:sldChg>
      <pc:sldChg chg="del ord">
        <pc:chgData name="Jason Wiese" userId="4bff8d5b-7de6-4655-b397-69b0afc81113" providerId="ADAL" clId="{E1951022-1C5A-4554-9D8E-5AC56249CE9D}" dt="2024-03-19T05:59:36.049" v="22" actId="47"/>
        <pc:sldMkLst>
          <pc:docMk/>
          <pc:sldMk cId="3361597119" sldId="2146846378"/>
        </pc:sldMkLst>
      </pc:sldChg>
      <pc:sldChg chg="ord addCm">
        <pc:chgData name="Jason Wiese" userId="4bff8d5b-7de6-4655-b397-69b0afc81113" providerId="ADAL" clId="{E1951022-1C5A-4554-9D8E-5AC56249CE9D}" dt="2024-03-19T05:57:02.608" v="19"/>
        <pc:sldMkLst>
          <pc:docMk/>
          <pc:sldMk cId="3746188261" sldId="214684639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ason Wiese" userId="4bff8d5b-7de6-4655-b397-69b0afc81113" providerId="ADAL" clId="{E1951022-1C5A-4554-9D8E-5AC56249CE9D}" dt="2024-03-19T05:57:02.608" v="19"/>
              <pc2:cmMkLst xmlns:pc2="http://schemas.microsoft.com/office/powerpoint/2019/9/main/command">
                <pc:docMk/>
                <pc:sldMk cId="3746188261" sldId="2146846396"/>
                <pc2:cmMk id="{B64920E4-3AAA-434E-959B-E07A34E75DE7}"/>
              </pc2:cmMkLst>
            </pc226:cmChg>
          </p:ext>
        </pc:extLst>
      </pc:sldChg>
      <pc:sldChg chg="ord">
        <pc:chgData name="Jason Wiese" userId="4bff8d5b-7de6-4655-b397-69b0afc81113" providerId="ADAL" clId="{E1951022-1C5A-4554-9D8E-5AC56249CE9D}" dt="2024-03-19T06:02:09.727" v="30"/>
        <pc:sldMkLst>
          <pc:docMk/>
          <pc:sldMk cId="2360928187" sldId="2146846398"/>
        </pc:sldMkLst>
      </pc:sldChg>
      <pc:sldChg chg="addSp modSp mod">
        <pc:chgData name="Jason Wiese" userId="4bff8d5b-7de6-4655-b397-69b0afc81113" providerId="ADAL" clId="{E1951022-1C5A-4554-9D8E-5AC56249CE9D}" dt="2024-03-19T06:11:22.784" v="234" actId="1076"/>
        <pc:sldMkLst>
          <pc:docMk/>
          <pc:sldMk cId="308073531" sldId="2146846406"/>
        </pc:sldMkLst>
        <pc:spChg chg="add mod">
          <ac:chgData name="Jason Wiese" userId="4bff8d5b-7de6-4655-b397-69b0afc81113" providerId="ADAL" clId="{E1951022-1C5A-4554-9D8E-5AC56249CE9D}" dt="2024-03-19T06:10:37.872" v="208" actId="1076"/>
          <ac:spMkLst>
            <pc:docMk/>
            <pc:sldMk cId="308073531" sldId="2146846406"/>
            <ac:spMk id="4" creationId="{B7D3B420-07B2-D072-1C24-36C312610562}"/>
          </ac:spMkLst>
        </pc:spChg>
        <pc:spChg chg="mod">
          <ac:chgData name="Jason Wiese" userId="4bff8d5b-7de6-4655-b397-69b0afc81113" providerId="ADAL" clId="{E1951022-1C5A-4554-9D8E-5AC56249CE9D}" dt="2024-03-19T06:11:22.784" v="234" actId="1076"/>
          <ac:spMkLst>
            <pc:docMk/>
            <pc:sldMk cId="308073531" sldId="2146846406"/>
            <ac:spMk id="5" creationId="{A7702330-A65B-BF0D-5C33-98140BB3B5B7}"/>
          </ac:spMkLst>
        </pc:spChg>
        <pc:picChg chg="add mod">
          <ac:chgData name="Jason Wiese" userId="4bff8d5b-7de6-4655-b397-69b0afc81113" providerId="ADAL" clId="{E1951022-1C5A-4554-9D8E-5AC56249CE9D}" dt="2024-03-19T06:10:37.872" v="208" actId="1076"/>
          <ac:picMkLst>
            <pc:docMk/>
            <pc:sldMk cId="308073531" sldId="2146846406"/>
            <ac:picMk id="3" creationId="{2EC6ED1A-FEC2-557B-4089-AEAD6EDB584B}"/>
          </ac:picMkLst>
        </pc:picChg>
      </pc:sldChg>
      <pc:sldChg chg="addSp modSp mod">
        <pc:chgData name="Jason Wiese" userId="4bff8d5b-7de6-4655-b397-69b0afc81113" providerId="ADAL" clId="{E1951022-1C5A-4554-9D8E-5AC56249CE9D}" dt="2024-03-19T06:02:48.266" v="128" actId="20577"/>
        <pc:sldMkLst>
          <pc:docMk/>
          <pc:sldMk cId="3242418052" sldId="2146846408"/>
        </pc:sldMkLst>
        <pc:spChg chg="add mod">
          <ac:chgData name="Jason Wiese" userId="4bff8d5b-7de6-4655-b397-69b0afc81113" providerId="ADAL" clId="{E1951022-1C5A-4554-9D8E-5AC56249CE9D}" dt="2024-03-19T06:02:48.266" v="128" actId="20577"/>
          <ac:spMkLst>
            <pc:docMk/>
            <pc:sldMk cId="3242418052" sldId="2146846408"/>
            <ac:spMk id="24" creationId="{35D55331-116E-0CB6-5B9C-303C91CD25BC}"/>
          </ac:spMkLst>
        </pc:spChg>
      </pc:sldChg>
      <pc:sldChg chg="del">
        <pc:chgData name="Jason Wiese" userId="4bff8d5b-7de6-4655-b397-69b0afc81113" providerId="ADAL" clId="{E1951022-1C5A-4554-9D8E-5AC56249CE9D}" dt="2024-03-19T06:24:53.848" v="279" actId="2696"/>
        <pc:sldMkLst>
          <pc:docMk/>
          <pc:sldMk cId="61632345" sldId="2146846413"/>
        </pc:sldMkLst>
      </pc:sldChg>
      <pc:sldChg chg="modSp del mod">
        <pc:chgData name="Jason Wiese" userId="4bff8d5b-7de6-4655-b397-69b0afc81113" providerId="ADAL" clId="{E1951022-1C5A-4554-9D8E-5AC56249CE9D}" dt="2024-03-19T06:26:28.452" v="281" actId="2696"/>
        <pc:sldMkLst>
          <pc:docMk/>
          <pc:sldMk cId="1476879028" sldId="2146846413"/>
        </pc:sldMkLst>
        <pc:spChg chg="mod">
          <ac:chgData name="Jason Wiese" userId="4bff8d5b-7de6-4655-b397-69b0afc81113" providerId="ADAL" clId="{E1951022-1C5A-4554-9D8E-5AC56249CE9D}" dt="2024-03-19T06:25:16.419" v="280" actId="20577"/>
          <ac:spMkLst>
            <pc:docMk/>
            <pc:sldMk cId="1476879028" sldId="2146846413"/>
            <ac:spMk id="5" creationId="{53777E9C-510F-2054-91A7-A072D02B65AA}"/>
          </ac:spMkLst>
        </pc:spChg>
      </pc:sldChg>
      <pc:sldChg chg="ord addCm">
        <pc:chgData name="Jason Wiese" userId="4bff8d5b-7de6-4655-b397-69b0afc81113" providerId="ADAL" clId="{E1951022-1C5A-4554-9D8E-5AC56249CE9D}" dt="2024-03-19T06:04:22.056" v="139"/>
        <pc:sldMkLst>
          <pc:docMk/>
          <pc:sldMk cId="271821959" sldId="214684641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ason Wiese" userId="4bff8d5b-7de6-4655-b397-69b0afc81113" providerId="ADAL" clId="{E1951022-1C5A-4554-9D8E-5AC56249CE9D}" dt="2024-03-19T06:04:22.056" v="139"/>
              <pc2:cmMkLst xmlns:pc2="http://schemas.microsoft.com/office/powerpoint/2019/9/main/command">
                <pc:docMk/>
                <pc:sldMk cId="271821959" sldId="2146846414"/>
                <pc2:cmMk id="{6C629AED-653F-4B22-B630-2350839D24D1}"/>
              </pc2:cmMkLst>
            </pc226:cmChg>
          </p:ext>
        </pc:extLst>
      </pc:sldChg>
      <pc:sldChg chg="addSp modSp mod ord">
        <pc:chgData name="Jason Wiese" userId="4bff8d5b-7de6-4655-b397-69b0afc81113" providerId="ADAL" clId="{E1951022-1C5A-4554-9D8E-5AC56249CE9D}" dt="2024-03-19T06:05:53.278" v="153" actId="207"/>
        <pc:sldMkLst>
          <pc:docMk/>
          <pc:sldMk cId="3056672077" sldId="2146846415"/>
        </pc:sldMkLst>
        <pc:spChg chg="add mod ord">
          <ac:chgData name="Jason Wiese" userId="4bff8d5b-7de6-4655-b397-69b0afc81113" providerId="ADAL" clId="{E1951022-1C5A-4554-9D8E-5AC56249CE9D}" dt="2024-03-19T06:05:32.715" v="150" actId="167"/>
          <ac:spMkLst>
            <pc:docMk/>
            <pc:sldMk cId="3056672077" sldId="2146846415"/>
            <ac:spMk id="4" creationId="{953F1422-DD91-1B32-FB62-4141F5465637}"/>
          </ac:spMkLst>
        </pc:spChg>
        <pc:spChg chg="mod">
          <ac:chgData name="Jason Wiese" userId="4bff8d5b-7de6-4655-b397-69b0afc81113" providerId="ADAL" clId="{E1951022-1C5A-4554-9D8E-5AC56249CE9D}" dt="2024-03-19T06:05:53.278" v="153" actId="207"/>
          <ac:spMkLst>
            <pc:docMk/>
            <pc:sldMk cId="3056672077" sldId="2146846415"/>
            <ac:spMk id="17" creationId="{828878AC-1145-FBD6-A001-263AE615B10C}"/>
          </ac:spMkLst>
        </pc:spChg>
        <pc:spChg chg="mod">
          <ac:chgData name="Jason Wiese" userId="4bff8d5b-7de6-4655-b397-69b0afc81113" providerId="ADAL" clId="{E1951022-1C5A-4554-9D8E-5AC56249CE9D}" dt="2024-03-19T06:05:16.609" v="147" actId="207"/>
          <ac:spMkLst>
            <pc:docMk/>
            <pc:sldMk cId="3056672077" sldId="2146846415"/>
            <ac:spMk id="20" creationId="{5B7F0CAA-C482-03C5-CDF1-8303AADAD673}"/>
          </ac:spMkLst>
        </pc:spChg>
        <pc:spChg chg="mod">
          <ac:chgData name="Jason Wiese" userId="4bff8d5b-7de6-4655-b397-69b0afc81113" providerId="ADAL" clId="{E1951022-1C5A-4554-9D8E-5AC56249CE9D}" dt="2024-03-19T06:05:14.093" v="146" actId="207"/>
          <ac:spMkLst>
            <pc:docMk/>
            <pc:sldMk cId="3056672077" sldId="2146846415"/>
            <ac:spMk id="21" creationId="{74F6531A-379B-F560-9689-C705DDA3AB4C}"/>
          </ac:spMkLst>
        </pc:spChg>
      </pc:sldChg>
      <pc:sldChg chg="modSp mod delCm">
        <pc:chgData name="Jason Wiese" userId="4bff8d5b-7de6-4655-b397-69b0afc81113" providerId="ADAL" clId="{E1951022-1C5A-4554-9D8E-5AC56249CE9D}" dt="2024-03-19T06:01:10.620" v="26" actId="207"/>
        <pc:sldMkLst>
          <pc:docMk/>
          <pc:sldMk cId="3019210604" sldId="2146846418"/>
        </pc:sldMkLst>
        <pc:spChg chg="mod">
          <ac:chgData name="Jason Wiese" userId="4bff8d5b-7de6-4655-b397-69b0afc81113" providerId="ADAL" clId="{E1951022-1C5A-4554-9D8E-5AC56249CE9D}" dt="2024-03-19T06:01:10.620" v="26" actId="207"/>
          <ac:spMkLst>
            <pc:docMk/>
            <pc:sldMk cId="3019210604" sldId="2146846418"/>
            <ac:spMk id="15" creationId="{8924CA65-A0A9-D992-6BC6-160F74832C67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son Wiese" userId="4bff8d5b-7de6-4655-b397-69b0afc81113" providerId="ADAL" clId="{E1951022-1C5A-4554-9D8E-5AC56249CE9D}" dt="2024-03-19T06:00:56.943" v="24"/>
              <pc2:cmMkLst xmlns:pc2="http://schemas.microsoft.com/office/powerpoint/2019/9/main/command">
                <pc:docMk/>
                <pc:sldMk cId="3019210604" sldId="2146846418"/>
                <pc2:cmMk id="{FDBF1BD0-1488-4FD0-B786-AC0346E97C33}"/>
              </pc2:cmMkLst>
            </pc226:cmChg>
          </p:ext>
        </pc:extLst>
      </pc:sldChg>
      <pc:sldChg chg="del">
        <pc:chgData name="Jason Wiese" userId="4bff8d5b-7de6-4655-b397-69b0afc81113" providerId="ADAL" clId="{E1951022-1C5A-4554-9D8E-5AC56249CE9D}" dt="2024-03-19T05:56:08.204" v="18" actId="47"/>
        <pc:sldMkLst>
          <pc:docMk/>
          <pc:sldMk cId="2920624847" sldId="2146846420"/>
        </pc:sldMkLst>
      </pc:sldChg>
      <pc:sldChg chg="addCm">
        <pc:chgData name="Jason Wiese" userId="4bff8d5b-7de6-4655-b397-69b0afc81113" providerId="ADAL" clId="{E1951022-1C5A-4554-9D8E-5AC56249CE9D}" dt="2024-03-19T05:58:16.943" v="20"/>
        <pc:sldMkLst>
          <pc:docMk/>
          <pc:sldMk cId="2007820727" sldId="214684642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ason Wiese" userId="4bff8d5b-7de6-4655-b397-69b0afc81113" providerId="ADAL" clId="{E1951022-1C5A-4554-9D8E-5AC56249CE9D}" dt="2024-03-19T05:58:16.943" v="20"/>
              <pc2:cmMkLst xmlns:pc2="http://schemas.microsoft.com/office/powerpoint/2019/9/main/command">
                <pc:docMk/>
                <pc:sldMk cId="2007820727" sldId="2146846422"/>
                <pc2:cmMk id="{17F5C948-4C5E-42FF-97BE-8B9112DDFDE1}"/>
              </pc2:cmMkLst>
            </pc226:cmChg>
          </p:ext>
        </pc:extLst>
      </pc:sldChg>
      <pc:sldChg chg="del">
        <pc:chgData name="Jason Wiese" userId="4bff8d5b-7de6-4655-b397-69b0afc81113" providerId="ADAL" clId="{E1951022-1C5A-4554-9D8E-5AC56249CE9D}" dt="2024-03-19T05:55:51.026" v="17" actId="2696"/>
        <pc:sldMkLst>
          <pc:docMk/>
          <pc:sldMk cId="3484632788" sldId="2146846422"/>
        </pc:sldMkLst>
      </pc:sldChg>
      <pc:sldChg chg="modSp mod">
        <pc:chgData name="Jason Wiese" userId="4bff8d5b-7de6-4655-b397-69b0afc81113" providerId="ADAL" clId="{E1951022-1C5A-4554-9D8E-5AC56249CE9D}" dt="2024-03-19T06:21:36.735" v="275" actId="6549"/>
        <pc:sldMkLst>
          <pc:docMk/>
          <pc:sldMk cId="823336937" sldId="2146846423"/>
        </pc:sldMkLst>
        <pc:spChg chg="mod">
          <ac:chgData name="Jason Wiese" userId="4bff8d5b-7de6-4655-b397-69b0afc81113" providerId="ADAL" clId="{E1951022-1C5A-4554-9D8E-5AC56249CE9D}" dt="2024-03-19T06:21:36.735" v="275" actId="6549"/>
          <ac:spMkLst>
            <pc:docMk/>
            <pc:sldMk cId="823336937" sldId="2146846423"/>
            <ac:spMk id="2" creationId="{357551F8-8A0F-CCC2-4622-7749FC1DBDE5}"/>
          </ac:spMkLst>
        </pc:spChg>
      </pc:sldChg>
      <pc:sldChg chg="addSp modSp">
        <pc:chgData name="Jason Wiese" userId="4bff8d5b-7de6-4655-b397-69b0afc81113" providerId="ADAL" clId="{E1951022-1C5A-4554-9D8E-5AC56249CE9D}" dt="2024-03-19T06:11:47.012" v="235"/>
        <pc:sldMkLst>
          <pc:docMk/>
          <pc:sldMk cId="481757649" sldId="2146846429"/>
        </pc:sldMkLst>
        <pc:spChg chg="add mod">
          <ac:chgData name="Jason Wiese" userId="4bff8d5b-7de6-4655-b397-69b0afc81113" providerId="ADAL" clId="{E1951022-1C5A-4554-9D8E-5AC56249CE9D}" dt="2024-03-19T06:11:47.012" v="235"/>
          <ac:spMkLst>
            <pc:docMk/>
            <pc:sldMk cId="481757649" sldId="2146846429"/>
            <ac:spMk id="6" creationId="{6D97348D-E468-5173-FE2C-8ED930CD78D9}"/>
          </ac:spMkLst>
        </pc:spChg>
        <pc:picChg chg="add mod">
          <ac:chgData name="Jason Wiese" userId="4bff8d5b-7de6-4655-b397-69b0afc81113" providerId="ADAL" clId="{E1951022-1C5A-4554-9D8E-5AC56249CE9D}" dt="2024-03-19T06:11:47.012" v="235"/>
          <ac:picMkLst>
            <pc:docMk/>
            <pc:sldMk cId="481757649" sldId="2146846429"/>
            <ac:picMk id="11" creationId="{CB4418E7-8641-A089-4FD1-516F5C995902}"/>
          </ac:picMkLst>
        </pc:picChg>
      </pc:sldChg>
      <pc:sldChg chg="modSp mod">
        <pc:chgData name="Jason Wiese" userId="4bff8d5b-7de6-4655-b397-69b0afc81113" providerId="ADAL" clId="{E1951022-1C5A-4554-9D8E-5AC56249CE9D}" dt="2024-03-19T06:27:12.210" v="286" actId="20577"/>
        <pc:sldMkLst>
          <pc:docMk/>
          <pc:sldMk cId="1780295014" sldId="2146846430"/>
        </pc:sldMkLst>
        <pc:spChg chg="mod">
          <ac:chgData name="Jason Wiese" userId="4bff8d5b-7de6-4655-b397-69b0afc81113" providerId="ADAL" clId="{E1951022-1C5A-4554-9D8E-5AC56249CE9D}" dt="2024-03-19T06:27:12.210" v="286" actId="20577"/>
          <ac:spMkLst>
            <pc:docMk/>
            <pc:sldMk cId="1780295014" sldId="2146846430"/>
            <ac:spMk id="22" creationId="{B063526A-A719-D7A2-0651-3CE16F96D078}"/>
          </ac:spMkLst>
        </pc:spChg>
      </pc:sldChg>
      <pc:sldChg chg="modSp mod">
        <pc:chgData name="Jason Wiese" userId="4bff8d5b-7de6-4655-b397-69b0afc81113" providerId="ADAL" clId="{E1951022-1C5A-4554-9D8E-5AC56249CE9D}" dt="2024-03-19T06:18:29.457" v="274" actId="207"/>
        <pc:sldMkLst>
          <pc:docMk/>
          <pc:sldMk cId="3798816151" sldId="2146846434"/>
        </pc:sldMkLst>
        <pc:spChg chg="mod">
          <ac:chgData name="Jason Wiese" userId="4bff8d5b-7de6-4655-b397-69b0afc81113" providerId="ADAL" clId="{E1951022-1C5A-4554-9D8E-5AC56249CE9D}" dt="2024-03-19T06:18:29.457" v="274" actId="207"/>
          <ac:spMkLst>
            <pc:docMk/>
            <pc:sldMk cId="3798816151" sldId="2146846434"/>
            <ac:spMk id="11" creationId="{DBED4D2D-4AAB-0831-B5DC-D89EA709F473}"/>
          </ac:spMkLst>
        </pc:spChg>
      </pc:sldChg>
      <pc:sldChg chg="addSp delSp modSp mod delCm">
        <pc:chgData name="Jason Wiese" userId="4bff8d5b-7de6-4655-b397-69b0afc81113" providerId="ADAL" clId="{E1951022-1C5A-4554-9D8E-5AC56249CE9D}" dt="2024-03-19T06:18:04.271" v="246"/>
        <pc:sldMkLst>
          <pc:docMk/>
          <pc:sldMk cId="2041425134" sldId="2146846435"/>
        </pc:sldMkLst>
        <pc:spChg chg="add mod">
          <ac:chgData name="Jason Wiese" userId="4bff8d5b-7de6-4655-b397-69b0afc81113" providerId="ADAL" clId="{E1951022-1C5A-4554-9D8E-5AC56249CE9D}" dt="2024-03-19T06:18:00.939" v="245" actId="1076"/>
          <ac:spMkLst>
            <pc:docMk/>
            <pc:sldMk cId="2041425134" sldId="2146846435"/>
            <ac:spMk id="3" creationId="{C54F21C7-96F5-092B-D25E-F3A3C1946AC8}"/>
          </ac:spMkLst>
        </pc:spChg>
        <pc:spChg chg="add mod">
          <ac:chgData name="Jason Wiese" userId="4bff8d5b-7de6-4655-b397-69b0afc81113" providerId="ADAL" clId="{E1951022-1C5A-4554-9D8E-5AC56249CE9D}" dt="2024-03-19T06:18:00.939" v="245" actId="1076"/>
          <ac:spMkLst>
            <pc:docMk/>
            <pc:sldMk cId="2041425134" sldId="2146846435"/>
            <ac:spMk id="14" creationId="{66AFBF31-9664-49E5-9D6E-4A3CE527F267}"/>
          </ac:spMkLst>
        </pc:spChg>
        <pc:spChg chg="del">
          <ac:chgData name="Jason Wiese" userId="4bff8d5b-7de6-4655-b397-69b0afc81113" providerId="ADAL" clId="{E1951022-1C5A-4554-9D8E-5AC56249CE9D}" dt="2024-03-19T06:17:32.984" v="243" actId="478"/>
          <ac:spMkLst>
            <pc:docMk/>
            <pc:sldMk cId="2041425134" sldId="2146846435"/>
            <ac:spMk id="15" creationId="{36CA63D1-12A1-F97B-B88D-DE4962ACC4E3}"/>
          </ac:spMkLst>
        </pc:spChg>
        <pc:spChg chg="del">
          <ac:chgData name="Jason Wiese" userId="4bff8d5b-7de6-4655-b397-69b0afc81113" providerId="ADAL" clId="{E1951022-1C5A-4554-9D8E-5AC56249CE9D}" dt="2024-03-19T06:17:32.984" v="243" actId="478"/>
          <ac:spMkLst>
            <pc:docMk/>
            <pc:sldMk cId="2041425134" sldId="2146846435"/>
            <ac:spMk id="26" creationId="{5A5E411B-EF66-4CF3-DECE-C8BAD2268E59}"/>
          </ac:spMkLst>
        </pc:spChg>
        <pc:spChg chg="add mod">
          <ac:chgData name="Jason Wiese" userId="4bff8d5b-7de6-4655-b397-69b0afc81113" providerId="ADAL" clId="{E1951022-1C5A-4554-9D8E-5AC56249CE9D}" dt="2024-03-19T06:18:00.939" v="245" actId="1076"/>
          <ac:spMkLst>
            <pc:docMk/>
            <pc:sldMk cId="2041425134" sldId="2146846435"/>
            <ac:spMk id="28" creationId="{D94B0389-CF9A-EA31-2754-E35D942A93C4}"/>
          </ac:spMkLst>
        </pc:spChg>
        <pc:spChg chg="add mod">
          <ac:chgData name="Jason Wiese" userId="4bff8d5b-7de6-4655-b397-69b0afc81113" providerId="ADAL" clId="{E1951022-1C5A-4554-9D8E-5AC56249CE9D}" dt="2024-03-19T06:18:00.939" v="245" actId="1076"/>
          <ac:spMkLst>
            <pc:docMk/>
            <pc:sldMk cId="2041425134" sldId="2146846435"/>
            <ac:spMk id="29" creationId="{8B0D08BD-8B0D-ADE7-725A-4E2C0DBCD69E}"/>
          </ac:spMkLst>
        </pc:spChg>
        <pc:spChg chg="add mod">
          <ac:chgData name="Jason Wiese" userId="4bff8d5b-7de6-4655-b397-69b0afc81113" providerId="ADAL" clId="{E1951022-1C5A-4554-9D8E-5AC56249CE9D}" dt="2024-03-19T06:18:00.939" v="245" actId="1076"/>
          <ac:spMkLst>
            <pc:docMk/>
            <pc:sldMk cId="2041425134" sldId="2146846435"/>
            <ac:spMk id="30" creationId="{C6A29DA2-F202-1121-79B1-A4CDE952FD2C}"/>
          </ac:spMkLst>
        </pc:spChg>
        <pc:spChg chg="add mod">
          <ac:chgData name="Jason Wiese" userId="4bff8d5b-7de6-4655-b397-69b0afc81113" providerId="ADAL" clId="{E1951022-1C5A-4554-9D8E-5AC56249CE9D}" dt="2024-03-19T06:18:00.939" v="245" actId="1076"/>
          <ac:spMkLst>
            <pc:docMk/>
            <pc:sldMk cId="2041425134" sldId="2146846435"/>
            <ac:spMk id="31" creationId="{8A0472E3-B441-3A4C-5A7D-5A5BC17DC055}"/>
          </ac:spMkLst>
        </pc:spChg>
        <pc:spChg chg="add mod">
          <ac:chgData name="Jason Wiese" userId="4bff8d5b-7de6-4655-b397-69b0afc81113" providerId="ADAL" clId="{E1951022-1C5A-4554-9D8E-5AC56249CE9D}" dt="2024-03-19T06:18:00.939" v="245" actId="1076"/>
          <ac:spMkLst>
            <pc:docMk/>
            <pc:sldMk cId="2041425134" sldId="2146846435"/>
            <ac:spMk id="34" creationId="{EC45C007-1A26-D8A8-CE41-79DDD83D4F3A}"/>
          </ac:spMkLst>
        </pc:spChg>
        <pc:spChg chg="add mod">
          <ac:chgData name="Jason Wiese" userId="4bff8d5b-7de6-4655-b397-69b0afc81113" providerId="ADAL" clId="{E1951022-1C5A-4554-9D8E-5AC56249CE9D}" dt="2024-03-19T06:18:00.939" v="245" actId="1076"/>
          <ac:spMkLst>
            <pc:docMk/>
            <pc:sldMk cId="2041425134" sldId="2146846435"/>
            <ac:spMk id="35" creationId="{DB9D4C2A-3039-E85F-45CF-13E328E70579}"/>
          </ac:spMkLst>
        </pc:spChg>
        <pc:spChg chg="add mod">
          <ac:chgData name="Jason Wiese" userId="4bff8d5b-7de6-4655-b397-69b0afc81113" providerId="ADAL" clId="{E1951022-1C5A-4554-9D8E-5AC56249CE9D}" dt="2024-03-19T06:18:00.939" v="245" actId="1076"/>
          <ac:spMkLst>
            <pc:docMk/>
            <pc:sldMk cId="2041425134" sldId="2146846435"/>
            <ac:spMk id="36" creationId="{0F7F0D2B-E492-B92A-8690-A694DDF962F4}"/>
          </ac:spMkLst>
        </pc:spChg>
        <pc:spChg chg="add mod">
          <ac:chgData name="Jason Wiese" userId="4bff8d5b-7de6-4655-b397-69b0afc81113" providerId="ADAL" clId="{E1951022-1C5A-4554-9D8E-5AC56249CE9D}" dt="2024-03-19T06:18:00.939" v="245" actId="1076"/>
          <ac:spMkLst>
            <pc:docMk/>
            <pc:sldMk cId="2041425134" sldId="2146846435"/>
            <ac:spMk id="37" creationId="{A29BD329-8A65-DB23-645C-DAC0F7CD1228}"/>
          </ac:spMkLst>
        </pc:spChg>
        <pc:grpChg chg="del">
          <ac:chgData name="Jason Wiese" userId="4bff8d5b-7de6-4655-b397-69b0afc81113" providerId="ADAL" clId="{E1951022-1C5A-4554-9D8E-5AC56249CE9D}" dt="2024-03-19T06:17:32.984" v="243" actId="478"/>
          <ac:grpSpMkLst>
            <pc:docMk/>
            <pc:sldMk cId="2041425134" sldId="2146846435"/>
            <ac:grpSpMk id="7" creationId="{CAD3924D-5EC1-3E55-9407-D4FCC9B9AAE5}"/>
          </ac:grpSpMkLst>
        </pc:grpChg>
        <pc:grpChg chg="del">
          <ac:chgData name="Jason Wiese" userId="4bff8d5b-7de6-4655-b397-69b0afc81113" providerId="ADAL" clId="{E1951022-1C5A-4554-9D8E-5AC56249CE9D}" dt="2024-03-19T06:17:32.984" v="243" actId="478"/>
          <ac:grpSpMkLst>
            <pc:docMk/>
            <pc:sldMk cId="2041425134" sldId="2146846435"/>
            <ac:grpSpMk id="13" creationId="{FC47EA71-986E-D009-ECD2-879B704BCEF7}"/>
          </ac:grpSpMkLst>
        </pc:grpChg>
        <pc:cxnChg chg="add mod">
          <ac:chgData name="Jason Wiese" userId="4bff8d5b-7de6-4655-b397-69b0afc81113" providerId="ADAL" clId="{E1951022-1C5A-4554-9D8E-5AC56249CE9D}" dt="2024-03-19T06:18:00.939" v="245" actId="1076"/>
          <ac:cxnSpMkLst>
            <pc:docMk/>
            <pc:sldMk cId="2041425134" sldId="2146846435"/>
            <ac:cxnSpMk id="32" creationId="{14E85087-4543-92B4-1286-5B452D6175D7}"/>
          </ac:cxnSpMkLst>
        </pc:cxnChg>
        <pc:cxnChg chg="add mod">
          <ac:chgData name="Jason Wiese" userId="4bff8d5b-7de6-4655-b397-69b0afc81113" providerId="ADAL" clId="{E1951022-1C5A-4554-9D8E-5AC56249CE9D}" dt="2024-03-19T06:18:00.939" v="245" actId="1076"/>
          <ac:cxnSpMkLst>
            <pc:docMk/>
            <pc:sldMk cId="2041425134" sldId="2146846435"/>
            <ac:cxnSpMk id="33" creationId="{FFF9C650-B79E-689F-FDE6-F8764C7A3F19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son Wiese" userId="4bff8d5b-7de6-4655-b397-69b0afc81113" providerId="ADAL" clId="{E1951022-1C5A-4554-9D8E-5AC56249CE9D}" dt="2024-03-19T06:18:04.271" v="246"/>
              <pc2:cmMkLst xmlns:pc2="http://schemas.microsoft.com/office/powerpoint/2019/9/main/command">
                <pc:docMk/>
                <pc:sldMk cId="2041425134" sldId="2146846435"/>
                <pc2:cmMk id="{CCDF495A-2DCB-4800-B2D5-3D5220831AF4}"/>
              </pc2:cmMkLst>
            </pc226:cmChg>
          </p:ext>
        </pc:extLst>
      </pc:sldChg>
      <pc:sldChg chg="modSp mod">
        <pc:chgData name="Jason Wiese" userId="4bff8d5b-7de6-4655-b397-69b0afc81113" providerId="ADAL" clId="{E1951022-1C5A-4554-9D8E-5AC56249CE9D}" dt="2024-03-19T06:22:24.073" v="276" actId="20577"/>
        <pc:sldMkLst>
          <pc:docMk/>
          <pc:sldMk cId="1699364253" sldId="2146846438"/>
        </pc:sldMkLst>
        <pc:spChg chg="mod">
          <ac:chgData name="Jason Wiese" userId="4bff8d5b-7de6-4655-b397-69b0afc81113" providerId="ADAL" clId="{E1951022-1C5A-4554-9D8E-5AC56249CE9D}" dt="2024-03-19T06:22:24.073" v="276" actId="20577"/>
          <ac:spMkLst>
            <pc:docMk/>
            <pc:sldMk cId="1699364253" sldId="2146846438"/>
            <ac:spMk id="2" creationId="{9C533197-BF94-F425-2285-C9791CA820AD}"/>
          </ac:spMkLst>
        </pc:spChg>
      </pc:sldChg>
      <pc:sldChg chg="addSp modSp del">
        <pc:chgData name="Jason Wiese" userId="4bff8d5b-7de6-4655-b397-69b0afc81113" providerId="ADAL" clId="{E1951022-1C5A-4554-9D8E-5AC56249CE9D}" dt="2024-03-19T06:24:05.110" v="278" actId="2696"/>
        <pc:sldMkLst>
          <pc:docMk/>
          <pc:sldMk cId="1900215356" sldId="2146846439"/>
        </pc:sldMkLst>
        <pc:spChg chg="add mod">
          <ac:chgData name="Jason Wiese" userId="4bff8d5b-7de6-4655-b397-69b0afc81113" providerId="ADAL" clId="{E1951022-1C5A-4554-9D8E-5AC56249CE9D}" dt="2024-03-19T06:23:46.641" v="277"/>
          <ac:spMkLst>
            <pc:docMk/>
            <pc:sldMk cId="1900215356" sldId="2146846439"/>
            <ac:spMk id="6" creationId="{F1E3F977-60A7-F7C6-24EC-6E91EFA34BBA}"/>
          </ac:spMkLst>
        </pc:spChg>
        <pc:picChg chg="add mod">
          <ac:chgData name="Jason Wiese" userId="4bff8d5b-7de6-4655-b397-69b0afc81113" providerId="ADAL" clId="{E1951022-1C5A-4554-9D8E-5AC56249CE9D}" dt="2024-03-19T06:23:46.641" v="277"/>
          <ac:picMkLst>
            <pc:docMk/>
            <pc:sldMk cId="1900215356" sldId="2146846439"/>
            <ac:picMk id="2" creationId="{FF7F7021-C153-77DF-6ABB-EF94532B3641}"/>
          </ac:picMkLst>
        </pc:picChg>
      </pc:sldChg>
      <pc:sldMasterChg chg="del delSldLayout">
        <pc:chgData name="Jason Wiese" userId="4bff8d5b-7de6-4655-b397-69b0afc81113" providerId="ADAL" clId="{E1951022-1C5A-4554-9D8E-5AC56249CE9D}" dt="2024-03-19T06:24:05.110" v="278" actId="2696"/>
        <pc:sldMasterMkLst>
          <pc:docMk/>
          <pc:sldMasterMk cId="4191375167" sldId="2147483707"/>
        </pc:sldMasterMkLst>
        <pc:sldLayoutChg chg="del">
          <pc:chgData name="Jason Wiese" userId="4bff8d5b-7de6-4655-b397-69b0afc81113" providerId="ADAL" clId="{E1951022-1C5A-4554-9D8E-5AC56249CE9D}" dt="2024-03-19T06:24:05.110" v="278" actId="2696"/>
          <pc:sldLayoutMkLst>
            <pc:docMk/>
            <pc:sldMasterMk cId="4191375167" sldId="2147483707"/>
            <pc:sldLayoutMk cId="2121303917" sldId="2147483708"/>
          </pc:sldLayoutMkLst>
        </pc:sldLayoutChg>
        <pc:sldLayoutChg chg="del">
          <pc:chgData name="Jason Wiese" userId="4bff8d5b-7de6-4655-b397-69b0afc81113" providerId="ADAL" clId="{E1951022-1C5A-4554-9D8E-5AC56249CE9D}" dt="2024-03-19T06:24:05.110" v="278" actId="2696"/>
          <pc:sldLayoutMkLst>
            <pc:docMk/>
            <pc:sldMasterMk cId="4191375167" sldId="2147483707"/>
            <pc:sldLayoutMk cId="1856914486" sldId="2147483709"/>
          </pc:sldLayoutMkLst>
        </pc:sldLayoutChg>
        <pc:sldLayoutChg chg="del">
          <pc:chgData name="Jason Wiese" userId="4bff8d5b-7de6-4655-b397-69b0afc81113" providerId="ADAL" clId="{E1951022-1C5A-4554-9D8E-5AC56249CE9D}" dt="2024-03-19T06:24:05.110" v="278" actId="2696"/>
          <pc:sldLayoutMkLst>
            <pc:docMk/>
            <pc:sldMasterMk cId="4191375167" sldId="2147483707"/>
            <pc:sldLayoutMk cId="713100111" sldId="2147483710"/>
          </pc:sldLayoutMkLst>
        </pc:sldLayoutChg>
        <pc:sldLayoutChg chg="del">
          <pc:chgData name="Jason Wiese" userId="4bff8d5b-7de6-4655-b397-69b0afc81113" providerId="ADAL" clId="{E1951022-1C5A-4554-9D8E-5AC56249CE9D}" dt="2024-03-19T06:24:05.110" v="278" actId="2696"/>
          <pc:sldLayoutMkLst>
            <pc:docMk/>
            <pc:sldMasterMk cId="4191375167" sldId="2147483707"/>
            <pc:sldLayoutMk cId="613421070" sldId="2147483711"/>
          </pc:sldLayoutMkLst>
        </pc:sldLayoutChg>
        <pc:sldLayoutChg chg="del">
          <pc:chgData name="Jason Wiese" userId="4bff8d5b-7de6-4655-b397-69b0afc81113" providerId="ADAL" clId="{E1951022-1C5A-4554-9D8E-5AC56249CE9D}" dt="2024-03-19T06:24:05.110" v="278" actId="2696"/>
          <pc:sldLayoutMkLst>
            <pc:docMk/>
            <pc:sldMasterMk cId="4191375167" sldId="2147483707"/>
            <pc:sldLayoutMk cId="1710645873" sldId="2147483712"/>
          </pc:sldLayoutMkLst>
        </pc:sldLayoutChg>
        <pc:sldLayoutChg chg="del">
          <pc:chgData name="Jason Wiese" userId="4bff8d5b-7de6-4655-b397-69b0afc81113" providerId="ADAL" clId="{E1951022-1C5A-4554-9D8E-5AC56249CE9D}" dt="2024-03-19T06:24:05.110" v="278" actId="2696"/>
          <pc:sldLayoutMkLst>
            <pc:docMk/>
            <pc:sldMasterMk cId="4191375167" sldId="2147483707"/>
            <pc:sldLayoutMk cId="3347983628" sldId="2147483713"/>
          </pc:sldLayoutMkLst>
        </pc:sldLayoutChg>
        <pc:sldLayoutChg chg="del">
          <pc:chgData name="Jason Wiese" userId="4bff8d5b-7de6-4655-b397-69b0afc81113" providerId="ADAL" clId="{E1951022-1C5A-4554-9D8E-5AC56249CE9D}" dt="2024-03-19T06:24:05.110" v="278" actId="2696"/>
          <pc:sldLayoutMkLst>
            <pc:docMk/>
            <pc:sldMasterMk cId="4191375167" sldId="2147483707"/>
            <pc:sldLayoutMk cId="51616610" sldId="2147483714"/>
          </pc:sldLayoutMkLst>
        </pc:sldLayoutChg>
        <pc:sldLayoutChg chg="del">
          <pc:chgData name="Jason Wiese" userId="4bff8d5b-7de6-4655-b397-69b0afc81113" providerId="ADAL" clId="{E1951022-1C5A-4554-9D8E-5AC56249CE9D}" dt="2024-03-19T06:24:05.110" v="278" actId="2696"/>
          <pc:sldLayoutMkLst>
            <pc:docMk/>
            <pc:sldMasterMk cId="4191375167" sldId="2147483707"/>
            <pc:sldLayoutMk cId="3466409297" sldId="2147483715"/>
          </pc:sldLayoutMkLst>
        </pc:sldLayoutChg>
        <pc:sldLayoutChg chg="del">
          <pc:chgData name="Jason Wiese" userId="4bff8d5b-7de6-4655-b397-69b0afc81113" providerId="ADAL" clId="{E1951022-1C5A-4554-9D8E-5AC56249CE9D}" dt="2024-03-19T06:24:05.110" v="278" actId="2696"/>
          <pc:sldLayoutMkLst>
            <pc:docMk/>
            <pc:sldMasterMk cId="4191375167" sldId="2147483707"/>
            <pc:sldLayoutMk cId="2619718026" sldId="2147483716"/>
          </pc:sldLayoutMkLst>
        </pc:sldLayoutChg>
        <pc:sldLayoutChg chg="del">
          <pc:chgData name="Jason Wiese" userId="4bff8d5b-7de6-4655-b397-69b0afc81113" providerId="ADAL" clId="{E1951022-1C5A-4554-9D8E-5AC56249CE9D}" dt="2024-03-19T06:24:05.110" v="278" actId="2696"/>
          <pc:sldLayoutMkLst>
            <pc:docMk/>
            <pc:sldMasterMk cId="4191375167" sldId="2147483707"/>
            <pc:sldLayoutMk cId="3650772562" sldId="2147483717"/>
          </pc:sldLayoutMkLst>
        </pc:sldLayoutChg>
        <pc:sldLayoutChg chg="del">
          <pc:chgData name="Jason Wiese" userId="4bff8d5b-7de6-4655-b397-69b0afc81113" providerId="ADAL" clId="{E1951022-1C5A-4554-9D8E-5AC56249CE9D}" dt="2024-03-19T06:24:05.110" v="278" actId="2696"/>
          <pc:sldLayoutMkLst>
            <pc:docMk/>
            <pc:sldMasterMk cId="4191375167" sldId="2147483707"/>
            <pc:sldLayoutMk cId="3872857047" sldId="2147483718"/>
          </pc:sldLayoutMkLst>
        </pc:sldLayoutChg>
      </pc:sldMasterChg>
    </pc:docChg>
  </pc:docChgLst>
  <pc:docChgLst>
    <pc:chgData name="Reed Kiely" userId="768be38e-2fb5-40ce-925d-bd8e9d9e3c31" providerId="ADAL" clId="{ACAD28C0-EE80-45D8-A683-8F2527B5DF0C}"/>
    <pc:docChg chg="undo redo custSel addSld delSld modSld sldOrd">
      <pc:chgData name="Reed Kiely" userId="768be38e-2fb5-40ce-925d-bd8e9d9e3c31" providerId="ADAL" clId="{ACAD28C0-EE80-45D8-A683-8F2527B5DF0C}" dt="2024-03-20T13:09:05.622" v="2749"/>
      <pc:docMkLst>
        <pc:docMk/>
      </pc:docMkLst>
      <pc:sldChg chg="del">
        <pc:chgData name="Reed Kiely" userId="768be38e-2fb5-40ce-925d-bd8e9d9e3c31" providerId="ADAL" clId="{ACAD28C0-EE80-45D8-A683-8F2527B5DF0C}" dt="2024-03-19T16:45:56.579" v="2181" actId="47"/>
        <pc:sldMkLst>
          <pc:docMk/>
          <pc:sldMk cId="2730071227" sldId="2146846015"/>
        </pc:sldMkLst>
      </pc:sldChg>
      <pc:sldChg chg="del">
        <pc:chgData name="Reed Kiely" userId="768be38e-2fb5-40ce-925d-bd8e9d9e3c31" providerId="ADAL" clId="{ACAD28C0-EE80-45D8-A683-8F2527B5DF0C}" dt="2024-03-19T16:45:56.579" v="2181" actId="47"/>
        <pc:sldMkLst>
          <pc:docMk/>
          <pc:sldMk cId="1303131640" sldId="2146846086"/>
        </pc:sldMkLst>
      </pc:sldChg>
      <pc:sldChg chg="del">
        <pc:chgData name="Reed Kiely" userId="768be38e-2fb5-40ce-925d-bd8e9d9e3c31" providerId="ADAL" clId="{ACAD28C0-EE80-45D8-A683-8F2527B5DF0C}" dt="2024-03-19T16:45:56.579" v="2181" actId="47"/>
        <pc:sldMkLst>
          <pc:docMk/>
          <pc:sldMk cId="957495863" sldId="2146846202"/>
        </pc:sldMkLst>
      </pc:sldChg>
      <pc:sldChg chg="del">
        <pc:chgData name="Reed Kiely" userId="768be38e-2fb5-40ce-925d-bd8e9d9e3c31" providerId="ADAL" clId="{ACAD28C0-EE80-45D8-A683-8F2527B5DF0C}" dt="2024-03-19T16:45:56.579" v="2181" actId="47"/>
        <pc:sldMkLst>
          <pc:docMk/>
          <pc:sldMk cId="3613248877" sldId="2146846272"/>
        </pc:sldMkLst>
      </pc:sldChg>
      <pc:sldChg chg="del">
        <pc:chgData name="Reed Kiely" userId="768be38e-2fb5-40ce-925d-bd8e9d9e3c31" providerId="ADAL" clId="{ACAD28C0-EE80-45D8-A683-8F2527B5DF0C}" dt="2024-03-19T16:45:56.579" v="2181" actId="47"/>
        <pc:sldMkLst>
          <pc:docMk/>
          <pc:sldMk cId="551601610" sldId="2146846289"/>
        </pc:sldMkLst>
      </pc:sldChg>
      <pc:sldChg chg="del">
        <pc:chgData name="Reed Kiely" userId="768be38e-2fb5-40ce-925d-bd8e9d9e3c31" providerId="ADAL" clId="{ACAD28C0-EE80-45D8-A683-8F2527B5DF0C}" dt="2024-03-19T16:45:56.579" v="2181" actId="47"/>
        <pc:sldMkLst>
          <pc:docMk/>
          <pc:sldMk cId="2396038650" sldId="2146846358"/>
        </pc:sldMkLst>
      </pc:sldChg>
      <pc:sldChg chg="del">
        <pc:chgData name="Reed Kiely" userId="768be38e-2fb5-40ce-925d-bd8e9d9e3c31" providerId="ADAL" clId="{ACAD28C0-EE80-45D8-A683-8F2527B5DF0C}" dt="2024-03-19T16:45:56.579" v="2181" actId="47"/>
        <pc:sldMkLst>
          <pc:docMk/>
          <pc:sldMk cId="3746188261" sldId="2146846396"/>
        </pc:sldMkLst>
      </pc:sldChg>
      <pc:sldChg chg="del">
        <pc:chgData name="Reed Kiely" userId="768be38e-2fb5-40ce-925d-bd8e9d9e3c31" providerId="ADAL" clId="{ACAD28C0-EE80-45D8-A683-8F2527B5DF0C}" dt="2024-03-19T16:45:56.579" v="2181" actId="47"/>
        <pc:sldMkLst>
          <pc:docMk/>
          <pc:sldMk cId="2360928187" sldId="2146846398"/>
        </pc:sldMkLst>
      </pc:sldChg>
      <pc:sldChg chg="addSp delSp modSp mod ord">
        <pc:chgData name="Reed Kiely" userId="768be38e-2fb5-40ce-925d-bd8e9d9e3c31" providerId="ADAL" clId="{ACAD28C0-EE80-45D8-A683-8F2527B5DF0C}" dt="2024-03-19T18:52:08.083" v="2732" actId="20577"/>
        <pc:sldMkLst>
          <pc:docMk/>
          <pc:sldMk cId="308073531" sldId="2146846406"/>
        </pc:sldMkLst>
        <pc:spChg chg="mod">
          <ac:chgData name="Reed Kiely" userId="768be38e-2fb5-40ce-925d-bd8e9d9e3c31" providerId="ADAL" clId="{ACAD28C0-EE80-45D8-A683-8F2527B5DF0C}" dt="2024-03-19T14:50:52.528" v="138" actId="1036"/>
          <ac:spMkLst>
            <pc:docMk/>
            <pc:sldMk cId="308073531" sldId="2146846406"/>
            <ac:spMk id="2" creationId="{64C73B17-A07C-1355-A973-5F32777F88E5}"/>
          </ac:spMkLst>
        </pc:spChg>
        <pc:spChg chg="mod">
          <ac:chgData name="Reed Kiely" userId="768be38e-2fb5-40ce-925d-bd8e9d9e3c31" providerId="ADAL" clId="{ACAD28C0-EE80-45D8-A683-8F2527B5DF0C}" dt="2024-03-19T18:52:08.083" v="2732" actId="20577"/>
          <ac:spMkLst>
            <pc:docMk/>
            <pc:sldMk cId="308073531" sldId="2146846406"/>
            <ac:spMk id="5" creationId="{A7702330-A65B-BF0D-5C33-98140BB3B5B7}"/>
          </ac:spMkLst>
        </pc:spChg>
        <pc:spChg chg="add del mod">
          <ac:chgData name="Reed Kiely" userId="768be38e-2fb5-40ce-925d-bd8e9d9e3c31" providerId="ADAL" clId="{ACAD28C0-EE80-45D8-A683-8F2527B5DF0C}" dt="2024-03-19T14:50:34.250" v="127" actId="478"/>
          <ac:spMkLst>
            <pc:docMk/>
            <pc:sldMk cId="308073531" sldId="2146846406"/>
            <ac:spMk id="6" creationId="{FEC8D91E-5750-36A8-5D15-0C69235831BD}"/>
          </ac:spMkLst>
        </pc:spChg>
        <pc:spChg chg="add mod ord">
          <ac:chgData name="Reed Kiely" userId="768be38e-2fb5-40ce-925d-bd8e9d9e3c31" providerId="ADAL" clId="{ACAD28C0-EE80-45D8-A683-8F2527B5DF0C}" dt="2024-03-19T14:45:40.007" v="79" actId="167"/>
          <ac:spMkLst>
            <pc:docMk/>
            <pc:sldMk cId="308073531" sldId="2146846406"/>
            <ac:spMk id="7" creationId="{564D4C22-B9B5-D5B5-365E-C89AA72443B9}"/>
          </ac:spMkLst>
        </pc:spChg>
        <pc:spChg chg="del">
          <ac:chgData name="Reed Kiely" userId="768be38e-2fb5-40ce-925d-bd8e9d9e3c31" providerId="ADAL" clId="{ACAD28C0-EE80-45D8-A683-8F2527B5DF0C}" dt="2024-03-19T14:45:42.226" v="80" actId="478"/>
          <ac:spMkLst>
            <pc:docMk/>
            <pc:sldMk cId="308073531" sldId="2146846406"/>
            <ac:spMk id="9" creationId="{43C1C384-6A2B-457C-B895-3E6996EE53BA}"/>
          </ac:spMkLst>
        </pc:spChg>
        <pc:spChg chg="mod">
          <ac:chgData name="Reed Kiely" userId="768be38e-2fb5-40ce-925d-bd8e9d9e3c31" providerId="ADAL" clId="{ACAD28C0-EE80-45D8-A683-8F2527B5DF0C}" dt="2024-03-19T14:50:40.202" v="129" actId="1076"/>
          <ac:spMkLst>
            <pc:docMk/>
            <pc:sldMk cId="308073531" sldId="2146846406"/>
            <ac:spMk id="14" creationId="{7A7D71AC-511D-1E4C-E356-C9910EC3FB95}"/>
          </ac:spMkLst>
        </pc:spChg>
        <pc:spChg chg="mod">
          <ac:chgData name="Reed Kiely" userId="768be38e-2fb5-40ce-925d-bd8e9d9e3c31" providerId="ADAL" clId="{ACAD28C0-EE80-45D8-A683-8F2527B5DF0C}" dt="2024-03-19T14:50:40.202" v="129" actId="1076"/>
          <ac:spMkLst>
            <pc:docMk/>
            <pc:sldMk cId="308073531" sldId="2146846406"/>
            <ac:spMk id="15" creationId="{13F51884-311E-C0BB-FB28-0ABA796B1F02}"/>
          </ac:spMkLst>
        </pc:spChg>
        <pc:spChg chg="mod">
          <ac:chgData name="Reed Kiely" userId="768be38e-2fb5-40ce-925d-bd8e9d9e3c31" providerId="ADAL" clId="{ACAD28C0-EE80-45D8-A683-8F2527B5DF0C}" dt="2024-03-19T14:50:40.202" v="129" actId="1076"/>
          <ac:spMkLst>
            <pc:docMk/>
            <pc:sldMk cId="308073531" sldId="2146846406"/>
            <ac:spMk id="17" creationId="{9BD88785-247C-6DBE-8F84-C258D9EFC79C}"/>
          </ac:spMkLst>
        </pc:spChg>
        <pc:spChg chg="mod">
          <ac:chgData name="Reed Kiely" userId="768be38e-2fb5-40ce-925d-bd8e9d9e3c31" providerId="ADAL" clId="{ACAD28C0-EE80-45D8-A683-8F2527B5DF0C}" dt="2024-03-19T14:50:47.544" v="134" actId="1036"/>
          <ac:spMkLst>
            <pc:docMk/>
            <pc:sldMk cId="308073531" sldId="2146846406"/>
            <ac:spMk id="19" creationId="{AA3E4BDF-DAD1-FB4D-6E03-4E8CDC37DBEE}"/>
          </ac:spMkLst>
        </pc:spChg>
        <pc:spChg chg="mod">
          <ac:chgData name="Reed Kiely" userId="768be38e-2fb5-40ce-925d-bd8e9d9e3c31" providerId="ADAL" clId="{ACAD28C0-EE80-45D8-A683-8F2527B5DF0C}" dt="2024-03-19T14:50:47.544" v="134" actId="1036"/>
          <ac:spMkLst>
            <pc:docMk/>
            <pc:sldMk cId="308073531" sldId="2146846406"/>
            <ac:spMk id="20" creationId="{B557D73E-CDD8-B8D4-7DD4-41E271BDCE27}"/>
          </ac:spMkLst>
        </pc:spChg>
        <pc:spChg chg="mod">
          <ac:chgData name="Reed Kiely" userId="768be38e-2fb5-40ce-925d-bd8e9d9e3c31" providerId="ADAL" clId="{ACAD28C0-EE80-45D8-A683-8F2527B5DF0C}" dt="2024-03-19T14:50:47.544" v="134" actId="1036"/>
          <ac:spMkLst>
            <pc:docMk/>
            <pc:sldMk cId="308073531" sldId="2146846406"/>
            <ac:spMk id="21" creationId="{F8D2C1E4-CA1E-2842-67E1-D847ADF9ACB7}"/>
          </ac:spMkLst>
        </pc:spChg>
        <pc:spChg chg="mod">
          <ac:chgData name="Reed Kiely" userId="768be38e-2fb5-40ce-925d-bd8e9d9e3c31" providerId="ADAL" clId="{ACAD28C0-EE80-45D8-A683-8F2527B5DF0C}" dt="2024-03-19T14:50:40.202" v="129" actId="1076"/>
          <ac:spMkLst>
            <pc:docMk/>
            <pc:sldMk cId="308073531" sldId="2146846406"/>
            <ac:spMk id="35" creationId="{4D134DFE-99A0-68E8-9F26-B65A1F543CB1}"/>
          </ac:spMkLst>
        </pc:spChg>
        <pc:spChg chg="mod">
          <ac:chgData name="Reed Kiely" userId="768be38e-2fb5-40ce-925d-bd8e9d9e3c31" providerId="ADAL" clId="{ACAD28C0-EE80-45D8-A683-8F2527B5DF0C}" dt="2024-03-19T14:50:47.544" v="134" actId="1036"/>
          <ac:spMkLst>
            <pc:docMk/>
            <pc:sldMk cId="308073531" sldId="2146846406"/>
            <ac:spMk id="36" creationId="{00803121-5ED1-2019-E376-73543B0AF963}"/>
          </ac:spMkLst>
        </pc:spChg>
        <pc:grpChg chg="add mod">
          <ac:chgData name="Reed Kiely" userId="768be38e-2fb5-40ce-925d-bd8e9d9e3c31" providerId="ADAL" clId="{ACAD28C0-EE80-45D8-A683-8F2527B5DF0C}" dt="2024-03-19T14:50:34.413" v="128"/>
          <ac:grpSpMkLst>
            <pc:docMk/>
            <pc:sldMk cId="308073531" sldId="2146846406"/>
            <ac:grpSpMk id="12" creationId="{1D9B88E9-DEBB-4764-4D42-E34F3502B58B}"/>
          </ac:grpSpMkLst>
        </pc:grpChg>
        <pc:picChg chg="mod">
          <ac:chgData name="Reed Kiely" userId="768be38e-2fb5-40ce-925d-bd8e9d9e3c31" providerId="ADAL" clId="{ACAD28C0-EE80-45D8-A683-8F2527B5DF0C}" dt="2024-03-19T14:50:34.413" v="128"/>
          <ac:picMkLst>
            <pc:docMk/>
            <pc:sldMk cId="308073531" sldId="2146846406"/>
            <ac:picMk id="13" creationId="{7F6AFA6E-ECCF-A571-BD89-326CD7182BBD}"/>
          </ac:picMkLst>
        </pc:picChg>
        <pc:picChg chg="mod">
          <ac:chgData name="Reed Kiely" userId="768be38e-2fb5-40ce-925d-bd8e9d9e3c31" providerId="ADAL" clId="{ACAD28C0-EE80-45D8-A683-8F2527B5DF0C}" dt="2024-03-19T14:50:34.413" v="128"/>
          <ac:picMkLst>
            <pc:docMk/>
            <pc:sldMk cId="308073531" sldId="2146846406"/>
            <ac:picMk id="16" creationId="{66FDE2BF-DA32-0BA9-A6BE-6AE8DBCE48D0}"/>
          </ac:picMkLst>
        </pc:picChg>
        <pc:picChg chg="mod">
          <ac:chgData name="Reed Kiely" userId="768be38e-2fb5-40ce-925d-bd8e9d9e3c31" providerId="ADAL" clId="{ACAD28C0-EE80-45D8-A683-8F2527B5DF0C}" dt="2024-03-19T14:50:44.730" v="131" actId="1076"/>
          <ac:picMkLst>
            <pc:docMk/>
            <pc:sldMk cId="308073531" sldId="2146846406"/>
            <ac:picMk id="30" creationId="{B88196C0-4EC8-2CC8-D9FC-49D050AC98FE}"/>
          </ac:picMkLst>
        </pc:picChg>
        <pc:picChg chg="mod">
          <ac:chgData name="Reed Kiely" userId="768be38e-2fb5-40ce-925d-bd8e9d9e3c31" providerId="ADAL" clId="{ACAD28C0-EE80-45D8-A683-8F2527B5DF0C}" dt="2024-03-19T14:50:44.730" v="131" actId="1076"/>
          <ac:picMkLst>
            <pc:docMk/>
            <pc:sldMk cId="308073531" sldId="2146846406"/>
            <ac:picMk id="32" creationId="{73C81E73-9CED-C0DF-BDF8-396D1B77F60D}"/>
          </ac:picMkLst>
        </pc:picChg>
        <pc:picChg chg="mod">
          <ac:chgData name="Reed Kiely" userId="768be38e-2fb5-40ce-925d-bd8e9d9e3c31" providerId="ADAL" clId="{ACAD28C0-EE80-45D8-A683-8F2527B5DF0C}" dt="2024-03-19T14:50:44.730" v="131" actId="1076"/>
          <ac:picMkLst>
            <pc:docMk/>
            <pc:sldMk cId="308073531" sldId="2146846406"/>
            <ac:picMk id="34" creationId="{0F8B2E9B-EB11-9F3C-B176-EB0EFE1CE75F}"/>
          </ac:picMkLst>
        </pc:picChg>
        <pc:picChg chg="mod">
          <ac:chgData name="Reed Kiely" userId="768be38e-2fb5-40ce-925d-bd8e9d9e3c31" providerId="ADAL" clId="{ACAD28C0-EE80-45D8-A683-8F2527B5DF0C}" dt="2024-03-19T14:50:44.730" v="131" actId="1076"/>
          <ac:picMkLst>
            <pc:docMk/>
            <pc:sldMk cId="308073531" sldId="2146846406"/>
            <ac:picMk id="39" creationId="{2EC2267D-BBEC-32F5-FAAC-E260946CA1F7}"/>
          </ac:picMkLst>
        </pc:picChg>
      </pc:sldChg>
      <pc:sldChg chg="del">
        <pc:chgData name="Reed Kiely" userId="768be38e-2fb5-40ce-925d-bd8e9d9e3c31" providerId="ADAL" clId="{ACAD28C0-EE80-45D8-A683-8F2527B5DF0C}" dt="2024-03-19T16:45:56.579" v="2181" actId="47"/>
        <pc:sldMkLst>
          <pc:docMk/>
          <pc:sldMk cId="3242418052" sldId="2146846408"/>
        </pc:sldMkLst>
      </pc:sldChg>
      <pc:sldChg chg="del">
        <pc:chgData name="Reed Kiely" userId="768be38e-2fb5-40ce-925d-bd8e9d9e3c31" providerId="ADAL" clId="{ACAD28C0-EE80-45D8-A683-8F2527B5DF0C}" dt="2024-03-19T16:45:56.579" v="2181" actId="47"/>
        <pc:sldMkLst>
          <pc:docMk/>
          <pc:sldMk cId="2244353279" sldId="2146846413"/>
        </pc:sldMkLst>
      </pc:sldChg>
      <pc:sldChg chg="del">
        <pc:chgData name="Reed Kiely" userId="768be38e-2fb5-40ce-925d-bd8e9d9e3c31" providerId="ADAL" clId="{ACAD28C0-EE80-45D8-A683-8F2527B5DF0C}" dt="2024-03-19T16:45:56.579" v="2181" actId="47"/>
        <pc:sldMkLst>
          <pc:docMk/>
          <pc:sldMk cId="271821959" sldId="2146846414"/>
        </pc:sldMkLst>
      </pc:sldChg>
      <pc:sldChg chg="del">
        <pc:chgData name="Reed Kiely" userId="768be38e-2fb5-40ce-925d-bd8e9d9e3c31" providerId="ADAL" clId="{ACAD28C0-EE80-45D8-A683-8F2527B5DF0C}" dt="2024-03-19T16:45:56.579" v="2181" actId="47"/>
        <pc:sldMkLst>
          <pc:docMk/>
          <pc:sldMk cId="3056672077" sldId="2146846415"/>
        </pc:sldMkLst>
      </pc:sldChg>
      <pc:sldChg chg="del">
        <pc:chgData name="Reed Kiely" userId="768be38e-2fb5-40ce-925d-bd8e9d9e3c31" providerId="ADAL" clId="{ACAD28C0-EE80-45D8-A683-8F2527B5DF0C}" dt="2024-03-19T16:45:56.579" v="2181" actId="47"/>
        <pc:sldMkLst>
          <pc:docMk/>
          <pc:sldMk cId="1737839079" sldId="2146846416"/>
        </pc:sldMkLst>
      </pc:sldChg>
      <pc:sldChg chg="del">
        <pc:chgData name="Reed Kiely" userId="768be38e-2fb5-40ce-925d-bd8e9d9e3c31" providerId="ADAL" clId="{ACAD28C0-EE80-45D8-A683-8F2527B5DF0C}" dt="2024-03-19T16:45:56.579" v="2181" actId="47"/>
        <pc:sldMkLst>
          <pc:docMk/>
          <pc:sldMk cId="3019210604" sldId="2146846418"/>
        </pc:sldMkLst>
      </pc:sldChg>
      <pc:sldChg chg="del">
        <pc:chgData name="Reed Kiely" userId="768be38e-2fb5-40ce-925d-bd8e9d9e3c31" providerId="ADAL" clId="{ACAD28C0-EE80-45D8-A683-8F2527B5DF0C}" dt="2024-03-19T16:45:56.579" v="2181" actId="47"/>
        <pc:sldMkLst>
          <pc:docMk/>
          <pc:sldMk cId="995002679" sldId="2146846421"/>
        </pc:sldMkLst>
      </pc:sldChg>
      <pc:sldChg chg="del">
        <pc:chgData name="Reed Kiely" userId="768be38e-2fb5-40ce-925d-bd8e9d9e3c31" providerId="ADAL" clId="{ACAD28C0-EE80-45D8-A683-8F2527B5DF0C}" dt="2024-03-19T16:45:56.579" v="2181" actId="47"/>
        <pc:sldMkLst>
          <pc:docMk/>
          <pc:sldMk cId="2007820727" sldId="2146846422"/>
        </pc:sldMkLst>
      </pc:sldChg>
      <pc:sldChg chg="del">
        <pc:chgData name="Reed Kiely" userId="768be38e-2fb5-40ce-925d-bd8e9d9e3c31" providerId="ADAL" clId="{ACAD28C0-EE80-45D8-A683-8F2527B5DF0C}" dt="2024-03-19T16:45:56.579" v="2181" actId="47"/>
        <pc:sldMkLst>
          <pc:docMk/>
          <pc:sldMk cId="823336937" sldId="2146846423"/>
        </pc:sldMkLst>
      </pc:sldChg>
      <pc:sldChg chg="addSp delSp modSp mod ord">
        <pc:chgData name="Reed Kiely" userId="768be38e-2fb5-40ce-925d-bd8e9d9e3c31" providerId="ADAL" clId="{ACAD28C0-EE80-45D8-A683-8F2527B5DF0C}" dt="2024-03-19T16:14:03.454" v="781" actId="1076"/>
        <pc:sldMkLst>
          <pc:docMk/>
          <pc:sldMk cId="481757649" sldId="2146846429"/>
        </pc:sldMkLst>
        <pc:spChg chg="mod">
          <ac:chgData name="Reed Kiely" userId="768be38e-2fb5-40ce-925d-bd8e9d9e3c31" providerId="ADAL" clId="{ACAD28C0-EE80-45D8-A683-8F2527B5DF0C}" dt="2024-03-19T14:48:31.053" v="100" actId="1076"/>
          <ac:spMkLst>
            <pc:docMk/>
            <pc:sldMk cId="481757649" sldId="2146846429"/>
            <ac:spMk id="2" creationId="{12BC5526-2CC2-76B3-5C2A-EBBBF2604C72}"/>
          </ac:spMkLst>
        </pc:spChg>
        <pc:spChg chg="del">
          <ac:chgData name="Reed Kiely" userId="768be38e-2fb5-40ce-925d-bd8e9d9e3c31" providerId="ADAL" clId="{ACAD28C0-EE80-45D8-A683-8F2527B5DF0C}" dt="2024-03-19T14:46:14.038" v="92" actId="478"/>
          <ac:spMkLst>
            <pc:docMk/>
            <pc:sldMk cId="481757649" sldId="2146846429"/>
            <ac:spMk id="3" creationId="{5BC3E37B-F733-B1AF-1C57-9A96E5730A49}"/>
          </ac:spMkLst>
        </pc:spChg>
        <pc:spChg chg="mod ord">
          <ac:chgData name="Reed Kiely" userId="768be38e-2fb5-40ce-925d-bd8e9d9e3c31" providerId="ADAL" clId="{ACAD28C0-EE80-45D8-A683-8F2527B5DF0C}" dt="2024-03-19T16:14:00.017" v="779" actId="20577"/>
          <ac:spMkLst>
            <pc:docMk/>
            <pc:sldMk cId="481757649" sldId="2146846429"/>
            <ac:spMk id="4" creationId="{9A8631FE-7C10-6268-8E32-4505674193F9}"/>
          </ac:spMkLst>
        </pc:spChg>
        <pc:spChg chg="mod">
          <ac:chgData name="Reed Kiely" userId="768be38e-2fb5-40ce-925d-bd8e9d9e3c31" providerId="ADAL" clId="{ACAD28C0-EE80-45D8-A683-8F2527B5DF0C}" dt="2024-03-19T16:14:03.454" v="781" actId="1076"/>
          <ac:spMkLst>
            <pc:docMk/>
            <pc:sldMk cId="481757649" sldId="2146846429"/>
            <ac:spMk id="6" creationId="{6D97348D-E468-5173-FE2C-8ED930CD78D9}"/>
          </ac:spMkLst>
        </pc:spChg>
        <pc:spChg chg="mod">
          <ac:chgData name="Reed Kiely" userId="768be38e-2fb5-40ce-925d-bd8e9d9e3c31" providerId="ADAL" clId="{ACAD28C0-EE80-45D8-A683-8F2527B5DF0C}" dt="2024-03-19T14:48:25.376" v="98" actId="14100"/>
          <ac:spMkLst>
            <pc:docMk/>
            <pc:sldMk cId="481757649" sldId="2146846429"/>
            <ac:spMk id="10" creationId="{3860216B-DB84-4FD3-AFD9-743C45938B16}"/>
          </ac:spMkLst>
        </pc:spChg>
        <pc:spChg chg="add del mod">
          <ac:chgData name="Reed Kiely" userId="768be38e-2fb5-40ce-925d-bd8e9d9e3c31" providerId="ADAL" clId="{ACAD28C0-EE80-45D8-A683-8F2527B5DF0C}" dt="2024-03-19T14:50:25.874" v="125" actId="478"/>
          <ac:spMkLst>
            <pc:docMk/>
            <pc:sldMk cId="481757649" sldId="2146846429"/>
            <ac:spMk id="12" creationId="{1FF18C08-0ADB-6877-6D90-E37B32CEDA60}"/>
          </ac:spMkLst>
        </pc:spChg>
        <pc:spChg chg="mod">
          <ac:chgData name="Reed Kiely" userId="768be38e-2fb5-40ce-925d-bd8e9d9e3c31" providerId="ADAL" clId="{ACAD28C0-EE80-45D8-A683-8F2527B5DF0C}" dt="2024-03-19T14:48:28.436" v="99" actId="1076"/>
          <ac:spMkLst>
            <pc:docMk/>
            <pc:sldMk cId="481757649" sldId="2146846429"/>
            <ac:spMk id="15" creationId="{551068DB-FD5B-5094-FD5E-E36E6E755A34}"/>
          </ac:spMkLst>
        </pc:spChg>
        <pc:spChg chg="add mod ord">
          <ac:chgData name="Reed Kiely" userId="768be38e-2fb5-40ce-925d-bd8e9d9e3c31" providerId="ADAL" clId="{ACAD28C0-EE80-45D8-A683-8F2527B5DF0C}" dt="2024-03-19T14:45:37.075" v="77" actId="167"/>
          <ac:spMkLst>
            <pc:docMk/>
            <pc:sldMk cId="481757649" sldId="2146846429"/>
            <ac:spMk id="16" creationId="{B22881F1-B88D-FBAE-F272-C51782023D77}"/>
          </ac:spMkLst>
        </pc:spChg>
        <pc:spChg chg="add mod">
          <ac:chgData name="Reed Kiely" userId="768be38e-2fb5-40ce-925d-bd8e9d9e3c31" providerId="ADAL" clId="{ACAD28C0-EE80-45D8-A683-8F2527B5DF0C}" dt="2024-03-19T14:48:21.665" v="96" actId="571"/>
          <ac:spMkLst>
            <pc:docMk/>
            <pc:sldMk cId="481757649" sldId="2146846429"/>
            <ac:spMk id="17" creationId="{557D2863-ADE7-7E0B-7E40-7CCDA2BA8118}"/>
          </ac:spMkLst>
        </pc:spChg>
        <pc:grpChg chg="add mod">
          <ac:chgData name="Reed Kiely" userId="768be38e-2fb5-40ce-925d-bd8e9d9e3c31" providerId="ADAL" clId="{ACAD28C0-EE80-45D8-A683-8F2527B5DF0C}" dt="2024-03-19T14:50:26.070" v="126"/>
          <ac:grpSpMkLst>
            <pc:docMk/>
            <pc:sldMk cId="481757649" sldId="2146846429"/>
            <ac:grpSpMk id="18" creationId="{41773C08-5DCD-3E62-69BD-84B4ADD9AF9A}"/>
          </ac:grpSpMkLst>
        </pc:grpChg>
        <pc:picChg chg="mod">
          <ac:chgData name="Reed Kiely" userId="768be38e-2fb5-40ce-925d-bd8e9d9e3c31" providerId="ADAL" clId="{ACAD28C0-EE80-45D8-A683-8F2527B5DF0C}" dt="2024-03-19T16:14:03.454" v="781" actId="1076"/>
          <ac:picMkLst>
            <pc:docMk/>
            <pc:sldMk cId="481757649" sldId="2146846429"/>
            <ac:picMk id="11" creationId="{CB4418E7-8641-A089-4FD1-516F5C995902}"/>
          </ac:picMkLst>
        </pc:picChg>
        <pc:picChg chg="mod">
          <ac:chgData name="Reed Kiely" userId="768be38e-2fb5-40ce-925d-bd8e9d9e3c31" providerId="ADAL" clId="{ACAD28C0-EE80-45D8-A683-8F2527B5DF0C}" dt="2024-03-19T14:50:26.070" v="126"/>
          <ac:picMkLst>
            <pc:docMk/>
            <pc:sldMk cId="481757649" sldId="2146846429"/>
            <ac:picMk id="19" creationId="{72C55208-1251-21E3-2D84-F937F59E9D5F}"/>
          </ac:picMkLst>
        </pc:picChg>
        <pc:picChg chg="mod">
          <ac:chgData name="Reed Kiely" userId="768be38e-2fb5-40ce-925d-bd8e9d9e3c31" providerId="ADAL" clId="{ACAD28C0-EE80-45D8-A683-8F2527B5DF0C}" dt="2024-03-19T14:50:26.070" v="126"/>
          <ac:picMkLst>
            <pc:docMk/>
            <pc:sldMk cId="481757649" sldId="2146846429"/>
            <ac:picMk id="20" creationId="{5651E992-30EA-E736-AE80-E77F8A7AF7D3}"/>
          </ac:picMkLst>
        </pc:picChg>
      </pc:sldChg>
      <pc:sldChg chg="addSp modSp mod ord">
        <pc:chgData name="Reed Kiely" userId="768be38e-2fb5-40ce-925d-bd8e9d9e3c31" providerId="ADAL" clId="{ACAD28C0-EE80-45D8-A683-8F2527B5DF0C}" dt="2024-03-19T16:56:00.464" v="2477" actId="1035"/>
        <pc:sldMkLst>
          <pc:docMk/>
          <pc:sldMk cId="1780295014" sldId="2146846430"/>
        </pc:sldMkLst>
        <pc:spChg chg="mod">
          <ac:chgData name="Reed Kiely" userId="768be38e-2fb5-40ce-925d-bd8e9d9e3c31" providerId="ADAL" clId="{ACAD28C0-EE80-45D8-A683-8F2527B5DF0C}" dt="2024-03-19T15:13:36.651" v="271" actId="1036"/>
          <ac:spMkLst>
            <pc:docMk/>
            <pc:sldMk cId="1780295014" sldId="2146846430"/>
            <ac:spMk id="3" creationId="{941B2E0B-59B9-B81B-5DC7-DCAFE199AEA4}"/>
          </ac:spMkLst>
        </pc:spChg>
        <pc:spChg chg="mod">
          <ac:chgData name="Reed Kiely" userId="768be38e-2fb5-40ce-925d-bd8e9d9e3c31" providerId="ADAL" clId="{ACAD28C0-EE80-45D8-A683-8F2527B5DF0C}" dt="2024-03-19T15:13:36.651" v="271" actId="1036"/>
          <ac:spMkLst>
            <pc:docMk/>
            <pc:sldMk cId="1780295014" sldId="2146846430"/>
            <ac:spMk id="6" creationId="{E11AF9C3-7AC2-F034-311F-4713F7349DC5}"/>
          </ac:spMkLst>
        </pc:spChg>
        <pc:spChg chg="mod">
          <ac:chgData name="Reed Kiely" userId="768be38e-2fb5-40ce-925d-bd8e9d9e3c31" providerId="ADAL" clId="{ACAD28C0-EE80-45D8-A683-8F2527B5DF0C}" dt="2024-03-19T16:53:23.617" v="2399" actId="1076"/>
          <ac:spMkLst>
            <pc:docMk/>
            <pc:sldMk cId="1780295014" sldId="2146846430"/>
            <ac:spMk id="22" creationId="{B063526A-A719-D7A2-0651-3CE16F96D078}"/>
          </ac:spMkLst>
        </pc:spChg>
        <pc:graphicFrameChg chg="mod">
          <ac:chgData name="Reed Kiely" userId="768be38e-2fb5-40ce-925d-bd8e9d9e3c31" providerId="ADAL" clId="{ACAD28C0-EE80-45D8-A683-8F2527B5DF0C}" dt="2024-03-19T15:13:12.625" v="267" actId="1076"/>
          <ac:graphicFrameMkLst>
            <pc:docMk/>
            <pc:sldMk cId="1780295014" sldId="2146846430"/>
            <ac:graphicFrameMk id="5" creationId="{4CB63931-21D1-FE89-A234-576B578F9C3B}"/>
          </ac:graphicFrameMkLst>
        </pc:graphicFrameChg>
        <pc:graphicFrameChg chg="mod">
          <ac:chgData name="Reed Kiely" userId="768be38e-2fb5-40ce-925d-bd8e9d9e3c31" providerId="ADAL" clId="{ACAD28C0-EE80-45D8-A683-8F2527B5DF0C}" dt="2024-03-19T15:13:12.625" v="267" actId="1076"/>
          <ac:graphicFrameMkLst>
            <pc:docMk/>
            <pc:sldMk cId="1780295014" sldId="2146846430"/>
            <ac:graphicFrameMk id="7" creationId="{E9B4C3A6-84C5-C19D-2617-DD9ED0C0552C}"/>
          </ac:graphicFrameMkLst>
        </pc:graphicFrameChg>
        <pc:picChg chg="mod">
          <ac:chgData name="Reed Kiely" userId="768be38e-2fb5-40ce-925d-bd8e9d9e3c31" providerId="ADAL" clId="{ACAD28C0-EE80-45D8-A683-8F2527B5DF0C}" dt="2024-03-19T16:56:00.464" v="2477" actId="1035"/>
          <ac:picMkLst>
            <pc:docMk/>
            <pc:sldMk cId="1780295014" sldId="2146846430"/>
            <ac:picMk id="18" creationId="{00F9345D-7DE6-8B3E-997E-D53A42984AF3}"/>
          </ac:picMkLst>
        </pc:picChg>
        <pc:cxnChg chg="add mod">
          <ac:chgData name="Reed Kiely" userId="768be38e-2fb5-40ce-925d-bd8e9d9e3c31" providerId="ADAL" clId="{ACAD28C0-EE80-45D8-A683-8F2527B5DF0C}" dt="2024-03-19T15:13:49.182" v="277" actId="1582"/>
          <ac:cxnSpMkLst>
            <pc:docMk/>
            <pc:sldMk cId="1780295014" sldId="2146846430"/>
            <ac:cxnSpMk id="8" creationId="{0DD441B8-0C9B-ACF6-C158-14DB574C7621}"/>
          </ac:cxnSpMkLst>
        </pc:cxnChg>
      </pc:sldChg>
      <pc:sldChg chg="addSp delSp modSp mod ord addCm delCm modCm">
        <pc:chgData name="Reed Kiely" userId="768be38e-2fb5-40ce-925d-bd8e9d9e3c31" providerId="ADAL" clId="{ACAD28C0-EE80-45D8-A683-8F2527B5DF0C}" dt="2024-03-19T18:53:59.758" v="2739"/>
        <pc:sldMkLst>
          <pc:docMk/>
          <pc:sldMk cId="2667906237" sldId="2146846431"/>
        </pc:sldMkLst>
        <pc:spChg chg="mod">
          <ac:chgData name="Reed Kiely" userId="768be38e-2fb5-40ce-925d-bd8e9d9e3c31" providerId="ADAL" clId="{ACAD28C0-EE80-45D8-A683-8F2527B5DF0C}" dt="2024-03-19T16:53:20.274" v="2398" actId="1076"/>
          <ac:spMkLst>
            <pc:docMk/>
            <pc:sldMk cId="2667906237" sldId="2146846431"/>
            <ac:spMk id="4" creationId="{1BF894CE-5EB9-4BB3-F6C7-477E37F6A6AA}"/>
          </ac:spMkLst>
        </pc:spChg>
        <pc:spChg chg="mod">
          <ac:chgData name="Reed Kiely" userId="768be38e-2fb5-40ce-925d-bd8e9d9e3c31" providerId="ADAL" clId="{ACAD28C0-EE80-45D8-A683-8F2527B5DF0C}" dt="2024-03-19T16:24:42.324" v="900" actId="1582"/>
          <ac:spMkLst>
            <pc:docMk/>
            <pc:sldMk cId="2667906237" sldId="2146846431"/>
            <ac:spMk id="8" creationId="{D1018121-8673-56A5-A4C0-B5F43237C074}"/>
          </ac:spMkLst>
        </pc:spChg>
        <pc:spChg chg="mod">
          <ac:chgData name="Reed Kiely" userId="768be38e-2fb5-40ce-925d-bd8e9d9e3c31" providerId="ADAL" clId="{ACAD28C0-EE80-45D8-A683-8F2527B5DF0C}" dt="2024-03-19T16:24:30.434" v="899" actId="1076"/>
          <ac:spMkLst>
            <pc:docMk/>
            <pc:sldMk cId="2667906237" sldId="2146846431"/>
            <ac:spMk id="11" creationId="{87D5A3F7-BDB4-B2FD-A082-3AE4F381F326}"/>
          </ac:spMkLst>
        </pc:spChg>
        <pc:spChg chg="mod">
          <ac:chgData name="Reed Kiely" userId="768be38e-2fb5-40ce-925d-bd8e9d9e3c31" providerId="ADAL" clId="{ACAD28C0-EE80-45D8-A683-8F2527B5DF0C}" dt="2024-03-19T16:24:42.324" v="900" actId="1582"/>
          <ac:spMkLst>
            <pc:docMk/>
            <pc:sldMk cId="2667906237" sldId="2146846431"/>
            <ac:spMk id="18" creationId="{5EABC345-84DF-CA1A-DB79-B2C0AAF24EB0}"/>
          </ac:spMkLst>
        </pc:spChg>
        <pc:spChg chg="mod">
          <ac:chgData name="Reed Kiely" userId="768be38e-2fb5-40ce-925d-bd8e9d9e3c31" providerId="ADAL" clId="{ACAD28C0-EE80-45D8-A683-8F2527B5DF0C}" dt="2024-03-19T16:24:42.324" v="900" actId="1582"/>
          <ac:spMkLst>
            <pc:docMk/>
            <pc:sldMk cId="2667906237" sldId="2146846431"/>
            <ac:spMk id="19" creationId="{327DDDE9-2793-E45C-7338-037D06287226}"/>
          </ac:spMkLst>
        </pc:spChg>
        <pc:spChg chg="mod">
          <ac:chgData name="Reed Kiely" userId="768be38e-2fb5-40ce-925d-bd8e9d9e3c31" providerId="ADAL" clId="{ACAD28C0-EE80-45D8-A683-8F2527B5DF0C}" dt="2024-03-19T16:24:42.324" v="900" actId="1582"/>
          <ac:spMkLst>
            <pc:docMk/>
            <pc:sldMk cId="2667906237" sldId="2146846431"/>
            <ac:spMk id="23" creationId="{B0ACE4F8-AF1E-A40E-54E7-AA5A3D00CA93}"/>
          </ac:spMkLst>
        </pc:spChg>
        <pc:spChg chg="del">
          <ac:chgData name="Reed Kiely" userId="768be38e-2fb5-40ce-925d-bd8e9d9e3c31" providerId="ADAL" clId="{ACAD28C0-EE80-45D8-A683-8F2527B5DF0C}" dt="2024-03-19T14:49:21.604" v="113" actId="478"/>
          <ac:spMkLst>
            <pc:docMk/>
            <pc:sldMk cId="2667906237" sldId="2146846431"/>
            <ac:spMk id="24" creationId="{35D55331-116E-0CB6-5B9C-303C91CD25BC}"/>
          </ac:spMkLst>
        </pc:spChg>
        <pc:spChg chg="add del mod">
          <ac:chgData name="Reed Kiely" userId="768be38e-2fb5-40ce-925d-bd8e9d9e3c31" providerId="ADAL" clId="{ACAD28C0-EE80-45D8-A683-8F2527B5DF0C}" dt="2024-03-19T15:21:43.081" v="305" actId="478"/>
          <ac:spMkLst>
            <pc:docMk/>
            <pc:sldMk cId="2667906237" sldId="2146846431"/>
            <ac:spMk id="25" creationId="{7490377F-A9B9-6D81-9862-EAF14C7982B0}"/>
          </ac:spMkLst>
        </pc:spChg>
        <pc:spChg chg="add mod ord">
          <ac:chgData name="Reed Kiely" userId="768be38e-2fb5-40ce-925d-bd8e9d9e3c31" providerId="ADAL" clId="{ACAD28C0-EE80-45D8-A683-8F2527B5DF0C}" dt="2024-03-19T16:53:18.077" v="2397" actId="1076"/>
          <ac:spMkLst>
            <pc:docMk/>
            <pc:sldMk cId="2667906237" sldId="2146846431"/>
            <ac:spMk id="27" creationId="{BB5AF77D-EF98-4B3E-5257-B17F315567D6}"/>
          </ac:spMkLst>
        </pc:spChg>
        <pc:spChg chg="add del mod">
          <ac:chgData name="Reed Kiely" userId="768be38e-2fb5-40ce-925d-bd8e9d9e3c31" providerId="ADAL" clId="{ACAD28C0-EE80-45D8-A683-8F2527B5DF0C}" dt="2024-03-19T15:21:36.435" v="302" actId="478"/>
          <ac:spMkLst>
            <pc:docMk/>
            <pc:sldMk cId="2667906237" sldId="2146846431"/>
            <ac:spMk id="29" creationId="{9D0B1FF9-5DC2-E489-9C70-1472F8399D94}"/>
          </ac:spMkLst>
        </pc:spChg>
        <pc:spChg chg="del">
          <ac:chgData name="Reed Kiely" userId="768be38e-2fb5-40ce-925d-bd8e9d9e3c31" providerId="ADAL" clId="{ACAD28C0-EE80-45D8-A683-8F2527B5DF0C}" dt="2024-03-19T14:48:53.680" v="102" actId="478"/>
          <ac:spMkLst>
            <pc:docMk/>
            <pc:sldMk cId="2667906237" sldId="2146846431"/>
            <ac:spMk id="34" creationId="{397F8115-3C43-5A2B-C88E-1953D955DE71}"/>
          </ac:spMkLst>
        </pc:spChg>
        <pc:spChg chg="add mod">
          <ac:chgData name="Reed Kiely" userId="768be38e-2fb5-40ce-925d-bd8e9d9e3c31" providerId="ADAL" clId="{ACAD28C0-EE80-45D8-A683-8F2527B5DF0C}" dt="2024-03-19T15:21:36.566" v="303"/>
          <ac:spMkLst>
            <pc:docMk/>
            <pc:sldMk cId="2667906237" sldId="2146846431"/>
            <ac:spMk id="37" creationId="{EA8B34B5-AFC2-29C4-C6DA-8C63010C0099}"/>
          </ac:spMkLst>
        </pc:spChg>
        <pc:spChg chg="del">
          <ac:chgData name="Reed Kiely" userId="768be38e-2fb5-40ce-925d-bd8e9d9e3c31" providerId="ADAL" clId="{ACAD28C0-EE80-45D8-A683-8F2527B5DF0C}" dt="2024-03-19T14:49:00.996" v="107" actId="478"/>
          <ac:spMkLst>
            <pc:docMk/>
            <pc:sldMk cId="2667906237" sldId="2146846431"/>
            <ac:spMk id="177" creationId="{045958C9-2A1E-74F5-8619-03C7DC46F49C}"/>
          </ac:spMkLst>
        </pc:spChg>
        <pc:grpChg chg="add mod">
          <ac:chgData name="Reed Kiely" userId="768be38e-2fb5-40ce-925d-bd8e9d9e3c31" providerId="ADAL" clId="{ACAD28C0-EE80-45D8-A683-8F2527B5DF0C}" dt="2024-03-19T14:50:01.445" v="117"/>
          <ac:grpSpMkLst>
            <pc:docMk/>
            <pc:sldMk cId="2667906237" sldId="2146846431"/>
            <ac:grpSpMk id="30" creationId="{844831EC-E3E4-DC0C-0716-6C8EBA86912F}"/>
          </ac:grpSpMkLst>
        </pc:grpChg>
        <pc:grpChg chg="add mod">
          <ac:chgData name="Reed Kiely" userId="768be38e-2fb5-40ce-925d-bd8e9d9e3c31" providerId="ADAL" clId="{ACAD28C0-EE80-45D8-A683-8F2527B5DF0C}" dt="2024-03-19T14:50:04.821" v="119"/>
          <ac:grpSpMkLst>
            <pc:docMk/>
            <pc:sldMk cId="2667906237" sldId="2146846431"/>
            <ac:grpSpMk id="33" creationId="{F00587E8-19B9-8CCB-A3A5-83798153CAA0}"/>
          </ac:grpSpMkLst>
        </pc:grpChg>
        <pc:picChg chg="mod">
          <ac:chgData name="Reed Kiely" userId="768be38e-2fb5-40ce-925d-bd8e9d9e3c31" providerId="ADAL" clId="{ACAD28C0-EE80-45D8-A683-8F2527B5DF0C}" dt="2024-03-19T14:50:01.445" v="117"/>
          <ac:picMkLst>
            <pc:docMk/>
            <pc:sldMk cId="2667906237" sldId="2146846431"/>
            <ac:picMk id="31" creationId="{C69CFF34-B103-D88C-0F04-656C318BB3E2}"/>
          </ac:picMkLst>
        </pc:picChg>
        <pc:picChg chg="mod">
          <ac:chgData name="Reed Kiely" userId="768be38e-2fb5-40ce-925d-bd8e9d9e3c31" providerId="ADAL" clId="{ACAD28C0-EE80-45D8-A683-8F2527B5DF0C}" dt="2024-03-19T14:50:01.445" v="117"/>
          <ac:picMkLst>
            <pc:docMk/>
            <pc:sldMk cId="2667906237" sldId="2146846431"/>
            <ac:picMk id="32" creationId="{531DD74F-0489-5B7D-5030-3C71D4368E15}"/>
          </ac:picMkLst>
        </pc:picChg>
        <pc:picChg chg="mod">
          <ac:chgData name="Reed Kiely" userId="768be38e-2fb5-40ce-925d-bd8e9d9e3c31" providerId="ADAL" clId="{ACAD28C0-EE80-45D8-A683-8F2527B5DF0C}" dt="2024-03-19T14:50:04.821" v="119"/>
          <ac:picMkLst>
            <pc:docMk/>
            <pc:sldMk cId="2667906237" sldId="2146846431"/>
            <ac:picMk id="35" creationId="{3D758E83-3799-B073-2CCD-3D86DB544CBD}"/>
          </ac:picMkLst>
        </pc:picChg>
        <pc:picChg chg="mod">
          <ac:chgData name="Reed Kiely" userId="768be38e-2fb5-40ce-925d-bd8e9d9e3c31" providerId="ADAL" clId="{ACAD28C0-EE80-45D8-A683-8F2527B5DF0C}" dt="2024-03-19T14:50:04.821" v="119"/>
          <ac:picMkLst>
            <pc:docMk/>
            <pc:sldMk cId="2667906237" sldId="2146846431"/>
            <ac:picMk id="36" creationId="{BB713C25-BA07-6AAA-C0A9-D1631076BF28}"/>
          </ac:picMkLst>
        </pc:picChg>
        <pc:picChg chg="add mod">
          <ac:chgData name="Reed Kiely" userId="768be38e-2fb5-40ce-925d-bd8e9d9e3c31" providerId="ADAL" clId="{ACAD28C0-EE80-45D8-A683-8F2527B5DF0C}" dt="2024-03-19T16:55:50.519" v="2462" actId="1036"/>
          <ac:picMkLst>
            <pc:docMk/>
            <pc:sldMk cId="2667906237" sldId="2146846431"/>
            <ac:picMk id="38" creationId="{E097C496-4CE6-0995-0291-46A4B6E4FD13}"/>
          </ac:picMkLst>
        </pc:picChg>
        <pc:cxnChg chg="del">
          <ac:chgData name="Reed Kiely" userId="768be38e-2fb5-40ce-925d-bd8e9d9e3c31" providerId="ADAL" clId="{ACAD28C0-EE80-45D8-A683-8F2527B5DF0C}" dt="2024-03-19T14:48:53.680" v="102" actId="478"/>
          <ac:cxnSpMkLst>
            <pc:docMk/>
            <pc:sldMk cId="2667906237" sldId="2146846431"/>
            <ac:cxnSpMk id="26" creationId="{9557CE80-F213-6193-BA77-3F8A882FB8D9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Reed Kiely" userId="768be38e-2fb5-40ce-925d-bd8e9d9e3c31" providerId="ADAL" clId="{ACAD28C0-EE80-45D8-A683-8F2527B5DF0C}" dt="2024-03-19T18:53:59.758" v="2739"/>
              <pc2:cmMkLst xmlns:pc2="http://schemas.microsoft.com/office/powerpoint/2019/9/main/command">
                <pc:docMk/>
                <pc:sldMk cId="2667906237" sldId="2146846431"/>
                <pc2:cmMk id="{AE1F4A33-987F-410D-AF8D-AC72CAE7FD8E}"/>
              </pc2:cmMkLst>
            </pc226:cmChg>
          </p:ext>
        </pc:extLst>
      </pc:sldChg>
      <pc:sldChg chg="addSp delSp modSp mod ord">
        <pc:chgData name="Reed Kiely" userId="768be38e-2fb5-40ce-925d-bd8e9d9e3c31" providerId="ADAL" clId="{ACAD28C0-EE80-45D8-A683-8F2527B5DF0C}" dt="2024-03-19T17:29:28.409" v="2727" actId="14100"/>
        <pc:sldMkLst>
          <pc:docMk/>
          <pc:sldMk cId="1727583610" sldId="2146846432"/>
        </pc:sldMkLst>
        <pc:spChg chg="add del mod">
          <ac:chgData name="Reed Kiely" userId="768be38e-2fb5-40ce-925d-bd8e9d9e3c31" providerId="ADAL" clId="{ACAD28C0-EE80-45D8-A683-8F2527B5DF0C}" dt="2024-03-19T17:23:43.596" v="2603" actId="478"/>
          <ac:spMkLst>
            <pc:docMk/>
            <pc:sldMk cId="1727583610" sldId="2146846432"/>
            <ac:spMk id="8" creationId="{A3AEC987-354C-84A8-A1C2-3EB85115F030}"/>
          </ac:spMkLst>
        </pc:spChg>
        <pc:spChg chg="mod topLvl">
          <ac:chgData name="Reed Kiely" userId="768be38e-2fb5-40ce-925d-bd8e9d9e3c31" providerId="ADAL" clId="{ACAD28C0-EE80-45D8-A683-8F2527B5DF0C}" dt="2024-03-19T17:27:17.716" v="2669" actId="1037"/>
          <ac:spMkLst>
            <pc:docMk/>
            <pc:sldMk cId="1727583610" sldId="2146846432"/>
            <ac:spMk id="18" creationId="{35387CD2-AF3B-80F5-46DC-8D19E0441C3F}"/>
          </ac:spMkLst>
        </pc:spChg>
        <pc:spChg chg="mod topLvl">
          <ac:chgData name="Reed Kiely" userId="768be38e-2fb5-40ce-925d-bd8e9d9e3c31" providerId="ADAL" clId="{ACAD28C0-EE80-45D8-A683-8F2527B5DF0C}" dt="2024-03-19T17:27:17.716" v="2669" actId="1037"/>
          <ac:spMkLst>
            <pc:docMk/>
            <pc:sldMk cId="1727583610" sldId="2146846432"/>
            <ac:spMk id="21" creationId="{FBC5AEAC-6AEE-6517-91B1-73C62BC4EB74}"/>
          </ac:spMkLst>
        </pc:spChg>
        <pc:spChg chg="add del mod">
          <ac:chgData name="Reed Kiely" userId="768be38e-2fb5-40ce-925d-bd8e9d9e3c31" providerId="ADAL" clId="{ACAD28C0-EE80-45D8-A683-8F2527B5DF0C}" dt="2024-03-19T17:22:51.621" v="2581" actId="478"/>
          <ac:spMkLst>
            <pc:docMk/>
            <pc:sldMk cId="1727583610" sldId="2146846432"/>
            <ac:spMk id="23" creationId="{CA12FF42-7EFE-DBA5-2106-C54DAC984046}"/>
          </ac:spMkLst>
        </pc:spChg>
        <pc:spChg chg="add del mod">
          <ac:chgData name="Reed Kiely" userId="768be38e-2fb5-40ce-925d-bd8e9d9e3c31" providerId="ADAL" clId="{ACAD28C0-EE80-45D8-A683-8F2527B5DF0C}" dt="2024-03-19T17:21:33.577" v="2559" actId="478"/>
          <ac:spMkLst>
            <pc:docMk/>
            <pc:sldMk cId="1727583610" sldId="2146846432"/>
            <ac:spMk id="24" creationId="{34B38470-02AE-2BF2-2BF8-041AB69FBBA1}"/>
          </ac:spMkLst>
        </pc:spChg>
        <pc:spChg chg="add del mod ord">
          <ac:chgData name="Reed Kiely" userId="768be38e-2fb5-40ce-925d-bd8e9d9e3c31" providerId="ADAL" clId="{ACAD28C0-EE80-45D8-A683-8F2527B5DF0C}" dt="2024-03-19T17:28:09.283" v="2699" actId="478"/>
          <ac:spMkLst>
            <pc:docMk/>
            <pc:sldMk cId="1727583610" sldId="2146846432"/>
            <ac:spMk id="25" creationId="{C411D18A-D948-2DD8-8601-B05040036E68}"/>
          </ac:spMkLst>
        </pc:spChg>
        <pc:spChg chg="add del mod ord">
          <ac:chgData name="Reed Kiely" userId="768be38e-2fb5-40ce-925d-bd8e9d9e3c31" providerId="ADAL" clId="{ACAD28C0-EE80-45D8-A683-8F2527B5DF0C}" dt="2024-03-19T17:28:36.610" v="2709" actId="478"/>
          <ac:spMkLst>
            <pc:docMk/>
            <pc:sldMk cId="1727583610" sldId="2146846432"/>
            <ac:spMk id="28" creationId="{1DD0BB57-8E3D-B10C-DD83-ABCA6697B91A}"/>
          </ac:spMkLst>
        </pc:spChg>
        <pc:spChg chg="add del mod ord">
          <ac:chgData name="Reed Kiely" userId="768be38e-2fb5-40ce-925d-bd8e9d9e3c31" providerId="ADAL" clId="{ACAD28C0-EE80-45D8-A683-8F2527B5DF0C}" dt="2024-03-19T17:27:42.766" v="2683" actId="478"/>
          <ac:spMkLst>
            <pc:docMk/>
            <pc:sldMk cId="1727583610" sldId="2146846432"/>
            <ac:spMk id="30" creationId="{BBD00B87-ED42-D327-D3EE-477BED0C6159}"/>
          </ac:spMkLst>
        </pc:spChg>
        <pc:spChg chg="mod">
          <ac:chgData name="Reed Kiely" userId="768be38e-2fb5-40ce-925d-bd8e9d9e3c31" providerId="ADAL" clId="{ACAD28C0-EE80-45D8-A683-8F2527B5DF0C}" dt="2024-03-19T17:20:29.234" v="2534"/>
          <ac:spMkLst>
            <pc:docMk/>
            <pc:sldMk cId="1727583610" sldId="2146846432"/>
            <ac:spMk id="33" creationId="{8917D2A7-6A6D-58A1-6A49-10E18768CF4F}"/>
          </ac:spMkLst>
        </pc:spChg>
        <pc:spChg chg="mod">
          <ac:chgData name="Reed Kiely" userId="768be38e-2fb5-40ce-925d-bd8e9d9e3c31" providerId="ADAL" clId="{ACAD28C0-EE80-45D8-A683-8F2527B5DF0C}" dt="2024-03-19T17:20:29.234" v="2534"/>
          <ac:spMkLst>
            <pc:docMk/>
            <pc:sldMk cId="1727583610" sldId="2146846432"/>
            <ac:spMk id="34" creationId="{32407970-E4EA-1594-3F21-8E859CCF7F3D}"/>
          </ac:spMkLst>
        </pc:spChg>
        <pc:spChg chg="add del mod">
          <ac:chgData name="Reed Kiely" userId="768be38e-2fb5-40ce-925d-bd8e9d9e3c31" providerId="ADAL" clId="{ACAD28C0-EE80-45D8-A683-8F2527B5DF0C}" dt="2024-03-19T17:27:22.714" v="2675" actId="478"/>
          <ac:spMkLst>
            <pc:docMk/>
            <pc:sldMk cId="1727583610" sldId="2146846432"/>
            <ac:spMk id="37" creationId="{A4F938AD-7482-E7DF-BFDC-12EE144EA754}"/>
          </ac:spMkLst>
        </pc:spChg>
        <pc:spChg chg="add del mod">
          <ac:chgData name="Reed Kiely" userId="768be38e-2fb5-40ce-925d-bd8e9d9e3c31" providerId="ADAL" clId="{ACAD28C0-EE80-45D8-A683-8F2527B5DF0C}" dt="2024-03-19T17:27:22.714" v="2675" actId="478"/>
          <ac:spMkLst>
            <pc:docMk/>
            <pc:sldMk cId="1727583610" sldId="2146846432"/>
            <ac:spMk id="39" creationId="{D988C7A0-3D81-54CB-C0FF-5C480CE02FAB}"/>
          </ac:spMkLst>
        </pc:spChg>
        <pc:spChg chg="add del mod">
          <ac:chgData name="Reed Kiely" userId="768be38e-2fb5-40ce-925d-bd8e9d9e3c31" providerId="ADAL" clId="{ACAD28C0-EE80-45D8-A683-8F2527B5DF0C}" dt="2024-03-19T17:27:30.666" v="2678" actId="1076"/>
          <ac:spMkLst>
            <pc:docMk/>
            <pc:sldMk cId="1727583610" sldId="2146846432"/>
            <ac:spMk id="41" creationId="{79343D66-DBEC-1F0D-7DFE-DCC3F08F2F73}"/>
          </ac:spMkLst>
        </pc:spChg>
        <pc:spChg chg="add del mod">
          <ac:chgData name="Reed Kiely" userId="768be38e-2fb5-40ce-925d-bd8e9d9e3c31" providerId="ADAL" clId="{ACAD28C0-EE80-45D8-A683-8F2527B5DF0C}" dt="2024-03-19T17:27:17.547" v="2668" actId="11529"/>
          <ac:spMkLst>
            <pc:docMk/>
            <pc:sldMk cId="1727583610" sldId="2146846432"/>
            <ac:spMk id="46" creationId="{80171847-192E-76EC-7A7E-DCA68577090B}"/>
          </ac:spMkLst>
        </pc:spChg>
        <pc:grpChg chg="del">
          <ac:chgData name="Reed Kiely" userId="768be38e-2fb5-40ce-925d-bd8e9d9e3c31" providerId="ADAL" clId="{ACAD28C0-EE80-45D8-A683-8F2527B5DF0C}" dt="2024-03-19T17:20:32.325" v="2535" actId="165"/>
          <ac:grpSpMkLst>
            <pc:docMk/>
            <pc:sldMk cId="1727583610" sldId="2146846432"/>
            <ac:grpSpMk id="16" creationId="{BC3E67F4-4766-5BD0-58EE-8984914283A0}"/>
          </ac:grpSpMkLst>
        </pc:grpChg>
        <pc:grpChg chg="mod">
          <ac:chgData name="Reed Kiely" userId="768be38e-2fb5-40ce-925d-bd8e9d9e3c31" providerId="ADAL" clId="{ACAD28C0-EE80-45D8-A683-8F2527B5DF0C}" dt="2024-03-19T17:27:17.716" v="2669" actId="1037"/>
          <ac:grpSpMkLst>
            <pc:docMk/>
            <pc:sldMk cId="1727583610" sldId="2146846432"/>
            <ac:grpSpMk id="17" creationId="{0EAA9972-7C7B-928D-3C6F-1AD6F7B966ED}"/>
          </ac:grpSpMkLst>
        </pc:grpChg>
        <pc:grpChg chg="add mod">
          <ac:chgData name="Reed Kiely" userId="768be38e-2fb5-40ce-925d-bd8e9d9e3c31" providerId="ADAL" clId="{ACAD28C0-EE80-45D8-A683-8F2527B5DF0C}" dt="2024-03-19T17:20:29.234" v="2534"/>
          <ac:grpSpMkLst>
            <pc:docMk/>
            <pc:sldMk cId="1727583610" sldId="2146846432"/>
            <ac:grpSpMk id="32" creationId="{362AE611-7402-7AAF-8962-1E09D68AB824}"/>
          </ac:grpSpMkLst>
        </pc:grpChg>
        <pc:picChg chg="mod">
          <ac:chgData name="Reed Kiely" userId="768be38e-2fb5-40ce-925d-bd8e9d9e3c31" providerId="ADAL" clId="{ACAD28C0-EE80-45D8-A683-8F2527B5DF0C}" dt="2024-03-19T16:55:58.025" v="2474" actId="1035"/>
          <ac:picMkLst>
            <pc:docMk/>
            <pc:sldMk cId="1727583610" sldId="2146846432"/>
            <ac:picMk id="3" creationId="{87B7456E-2180-448F-5F2B-859BED0906D0}"/>
          </ac:picMkLst>
        </pc:picChg>
        <pc:picChg chg="mod topLvl">
          <ac:chgData name="Reed Kiely" userId="768be38e-2fb5-40ce-925d-bd8e9d9e3c31" providerId="ADAL" clId="{ACAD28C0-EE80-45D8-A683-8F2527B5DF0C}" dt="2024-03-19T17:27:17.716" v="2669" actId="1037"/>
          <ac:picMkLst>
            <pc:docMk/>
            <pc:sldMk cId="1727583610" sldId="2146846432"/>
            <ac:picMk id="20" creationId="{885C4E82-5238-7EBE-A676-C5DD35EEB990}"/>
          </ac:picMkLst>
        </pc:picChg>
        <pc:picChg chg="add del mod ord">
          <ac:chgData name="Reed Kiely" userId="768be38e-2fb5-40ce-925d-bd8e9d9e3c31" providerId="ADAL" clId="{ACAD28C0-EE80-45D8-A683-8F2527B5DF0C}" dt="2024-03-19T17:28:09.283" v="2699" actId="478"/>
          <ac:picMkLst>
            <pc:docMk/>
            <pc:sldMk cId="1727583610" sldId="2146846432"/>
            <ac:picMk id="27" creationId="{44E0CDC1-209F-1881-03DE-A8BFC371413A}"/>
          </ac:picMkLst>
        </pc:picChg>
        <pc:picChg chg="add del mod ord">
          <ac:chgData name="Reed Kiely" userId="768be38e-2fb5-40ce-925d-bd8e9d9e3c31" providerId="ADAL" clId="{ACAD28C0-EE80-45D8-A683-8F2527B5DF0C}" dt="2024-03-19T17:28:36.610" v="2709" actId="478"/>
          <ac:picMkLst>
            <pc:docMk/>
            <pc:sldMk cId="1727583610" sldId="2146846432"/>
            <ac:picMk id="29" creationId="{325548FC-7463-D211-AE9A-876002C3FD78}"/>
          </ac:picMkLst>
        </pc:picChg>
        <pc:picChg chg="add del mod ord">
          <ac:chgData name="Reed Kiely" userId="768be38e-2fb5-40ce-925d-bd8e9d9e3c31" providerId="ADAL" clId="{ACAD28C0-EE80-45D8-A683-8F2527B5DF0C}" dt="2024-03-19T17:27:42.766" v="2683" actId="478"/>
          <ac:picMkLst>
            <pc:docMk/>
            <pc:sldMk cId="1727583610" sldId="2146846432"/>
            <ac:picMk id="31" creationId="{7CC4E17B-D81F-450C-1ECB-0424268FF60F}"/>
          </ac:picMkLst>
        </pc:picChg>
        <pc:picChg chg="mod">
          <ac:chgData name="Reed Kiely" userId="768be38e-2fb5-40ce-925d-bd8e9d9e3c31" providerId="ADAL" clId="{ACAD28C0-EE80-45D8-A683-8F2527B5DF0C}" dt="2024-03-19T17:20:29.234" v="2534"/>
          <ac:picMkLst>
            <pc:docMk/>
            <pc:sldMk cId="1727583610" sldId="2146846432"/>
            <ac:picMk id="35" creationId="{18BA6F57-A7C4-3B25-C1C6-5D399D85D687}"/>
          </ac:picMkLst>
        </pc:picChg>
        <pc:picChg chg="del mod">
          <ac:chgData name="Reed Kiely" userId="768be38e-2fb5-40ce-925d-bd8e9d9e3c31" providerId="ADAL" clId="{ACAD28C0-EE80-45D8-A683-8F2527B5DF0C}" dt="2024-03-19T17:23:49.379" v="2604" actId="478"/>
          <ac:picMkLst>
            <pc:docMk/>
            <pc:sldMk cId="1727583610" sldId="2146846432"/>
            <ac:picMk id="36" creationId="{00665587-C328-2CFB-F7B7-9B906DAF31BD}"/>
          </ac:picMkLst>
        </pc:picChg>
        <pc:picChg chg="del mod">
          <ac:chgData name="Reed Kiely" userId="768be38e-2fb5-40ce-925d-bd8e9d9e3c31" providerId="ADAL" clId="{ACAD28C0-EE80-45D8-A683-8F2527B5DF0C}" dt="2024-03-19T17:23:49.379" v="2604" actId="478"/>
          <ac:picMkLst>
            <pc:docMk/>
            <pc:sldMk cId="1727583610" sldId="2146846432"/>
            <ac:picMk id="38" creationId="{075D6DB5-EF68-737E-7C47-F12A86673717}"/>
          </ac:picMkLst>
        </pc:picChg>
        <pc:picChg chg="del mod">
          <ac:chgData name="Reed Kiely" userId="768be38e-2fb5-40ce-925d-bd8e9d9e3c31" providerId="ADAL" clId="{ACAD28C0-EE80-45D8-A683-8F2527B5DF0C}" dt="2024-03-19T17:23:49.379" v="2604" actId="478"/>
          <ac:picMkLst>
            <pc:docMk/>
            <pc:sldMk cId="1727583610" sldId="2146846432"/>
            <ac:picMk id="40" creationId="{0669DA66-2F7C-E699-685F-D4BF73D85566}"/>
          </ac:picMkLst>
        </pc:picChg>
        <pc:picChg chg="add mod">
          <ac:chgData name="Reed Kiely" userId="768be38e-2fb5-40ce-925d-bd8e9d9e3c31" providerId="ADAL" clId="{ACAD28C0-EE80-45D8-A683-8F2527B5DF0C}" dt="2024-03-19T17:23:57.452" v="2607" actId="1076"/>
          <ac:picMkLst>
            <pc:docMk/>
            <pc:sldMk cId="1727583610" sldId="2146846432"/>
            <ac:picMk id="42" creationId="{3C543922-4C69-C8D0-8F15-72F51AEB32FD}"/>
          </ac:picMkLst>
        </pc:picChg>
        <pc:picChg chg="add del mod">
          <ac:chgData name="Reed Kiely" userId="768be38e-2fb5-40ce-925d-bd8e9d9e3c31" providerId="ADAL" clId="{ACAD28C0-EE80-45D8-A683-8F2527B5DF0C}" dt="2024-03-19T17:27:27.398" v="2676" actId="478"/>
          <ac:picMkLst>
            <pc:docMk/>
            <pc:sldMk cId="1727583610" sldId="2146846432"/>
            <ac:picMk id="43" creationId="{3735D1F4-DF02-9C13-2CF0-1820D77AB0CE}"/>
          </ac:picMkLst>
        </pc:picChg>
        <pc:picChg chg="add del mod">
          <ac:chgData name="Reed Kiely" userId="768be38e-2fb5-40ce-925d-bd8e9d9e3c31" providerId="ADAL" clId="{ACAD28C0-EE80-45D8-A683-8F2527B5DF0C}" dt="2024-03-19T17:27:27.398" v="2676" actId="478"/>
          <ac:picMkLst>
            <pc:docMk/>
            <pc:sldMk cId="1727583610" sldId="2146846432"/>
            <ac:picMk id="44" creationId="{8A4053B6-AF78-2930-7F5C-A8DE6A505B93}"/>
          </ac:picMkLst>
        </pc:picChg>
        <pc:picChg chg="add del mod">
          <ac:chgData name="Reed Kiely" userId="768be38e-2fb5-40ce-925d-bd8e9d9e3c31" providerId="ADAL" clId="{ACAD28C0-EE80-45D8-A683-8F2527B5DF0C}" dt="2024-03-19T17:27:27.398" v="2676" actId="478"/>
          <ac:picMkLst>
            <pc:docMk/>
            <pc:sldMk cId="1727583610" sldId="2146846432"/>
            <ac:picMk id="45" creationId="{78B7B7A7-9FD5-6D35-4FE6-5968A48C5187}"/>
          </ac:picMkLst>
        </pc:picChg>
        <pc:picChg chg="add mod">
          <ac:chgData name="Reed Kiely" userId="768be38e-2fb5-40ce-925d-bd8e9d9e3c31" providerId="ADAL" clId="{ACAD28C0-EE80-45D8-A683-8F2527B5DF0C}" dt="2024-03-19T17:25:34.878" v="2630" actId="1076"/>
          <ac:picMkLst>
            <pc:docMk/>
            <pc:sldMk cId="1727583610" sldId="2146846432"/>
            <ac:picMk id="47" creationId="{4000D0A2-5A82-CBF6-7688-389E99F8CE54}"/>
          </ac:picMkLst>
        </pc:picChg>
        <pc:picChg chg="add del mod">
          <ac:chgData name="Reed Kiely" userId="768be38e-2fb5-40ce-925d-bd8e9d9e3c31" providerId="ADAL" clId="{ACAD28C0-EE80-45D8-A683-8F2527B5DF0C}" dt="2024-03-19T17:27:14.732" v="2663" actId="478"/>
          <ac:picMkLst>
            <pc:docMk/>
            <pc:sldMk cId="1727583610" sldId="2146846432"/>
            <ac:picMk id="48" creationId="{62951FE4-E24A-A5B1-428C-55F2D0D34A0B}"/>
          </ac:picMkLst>
        </pc:picChg>
        <pc:picChg chg="add mod">
          <ac:chgData name="Reed Kiely" userId="768be38e-2fb5-40ce-925d-bd8e9d9e3c31" providerId="ADAL" clId="{ACAD28C0-EE80-45D8-A683-8F2527B5DF0C}" dt="2024-03-19T17:26:44.575" v="2641" actId="1076"/>
          <ac:picMkLst>
            <pc:docMk/>
            <pc:sldMk cId="1727583610" sldId="2146846432"/>
            <ac:picMk id="49" creationId="{E219D1AB-4331-E821-D98A-636747A0DAD3}"/>
          </ac:picMkLst>
        </pc:picChg>
        <pc:picChg chg="add mod">
          <ac:chgData name="Reed Kiely" userId="768be38e-2fb5-40ce-925d-bd8e9d9e3c31" providerId="ADAL" clId="{ACAD28C0-EE80-45D8-A683-8F2527B5DF0C}" dt="2024-03-19T17:29:14.276" v="2724"/>
          <ac:picMkLst>
            <pc:docMk/>
            <pc:sldMk cId="1727583610" sldId="2146846432"/>
            <ac:picMk id="50" creationId="{78E0BE1B-C424-9E4D-46E3-62FC382FF168}"/>
          </ac:picMkLst>
        </pc:picChg>
        <pc:picChg chg="add mod">
          <ac:chgData name="Reed Kiely" userId="768be38e-2fb5-40ce-925d-bd8e9d9e3c31" providerId="ADAL" clId="{ACAD28C0-EE80-45D8-A683-8F2527B5DF0C}" dt="2024-03-19T17:29:17.099" v="2725"/>
          <ac:picMkLst>
            <pc:docMk/>
            <pc:sldMk cId="1727583610" sldId="2146846432"/>
            <ac:picMk id="51" creationId="{88460439-30A9-2309-A8A7-AB0113BAA18B}"/>
          </ac:picMkLst>
        </pc:picChg>
        <pc:picChg chg="add del mod">
          <ac:chgData name="Reed Kiely" userId="768be38e-2fb5-40ce-925d-bd8e9d9e3c31" providerId="ADAL" clId="{ACAD28C0-EE80-45D8-A683-8F2527B5DF0C}" dt="2024-03-19T17:29:28.409" v="2727" actId="14100"/>
          <ac:picMkLst>
            <pc:docMk/>
            <pc:sldMk cId="1727583610" sldId="2146846432"/>
            <ac:picMk id="52" creationId="{8BC1C03B-CA96-924B-0EDB-5CA6BCAB9485}"/>
          </ac:picMkLst>
        </pc:picChg>
      </pc:sldChg>
      <pc:sldChg chg="addSp delSp modSp mod ord modCm">
        <pc:chgData name="Reed Kiely" userId="768be38e-2fb5-40ce-925d-bd8e9d9e3c31" providerId="ADAL" clId="{ACAD28C0-EE80-45D8-A683-8F2527B5DF0C}" dt="2024-03-20T13:09:05.622" v="2749"/>
        <pc:sldMkLst>
          <pc:docMk/>
          <pc:sldMk cId="1313563137" sldId="2146846433"/>
        </pc:sldMkLst>
        <pc:spChg chg="mod">
          <ac:chgData name="Reed Kiely" userId="768be38e-2fb5-40ce-925d-bd8e9d9e3c31" providerId="ADAL" clId="{ACAD28C0-EE80-45D8-A683-8F2527B5DF0C}" dt="2024-03-19T16:47:53.936" v="2201" actId="14100"/>
          <ac:spMkLst>
            <pc:docMk/>
            <pc:sldMk cId="1313563137" sldId="2146846433"/>
            <ac:spMk id="2" creationId="{892812D1-C2E7-6145-8C2A-95A25EFCD80C}"/>
          </ac:spMkLst>
        </pc:spChg>
        <pc:spChg chg="del">
          <ac:chgData name="Reed Kiely" userId="768be38e-2fb5-40ce-925d-bd8e9d9e3c31" providerId="ADAL" clId="{ACAD28C0-EE80-45D8-A683-8F2527B5DF0C}" dt="2024-03-19T16:47:12.965" v="2183" actId="478"/>
          <ac:spMkLst>
            <pc:docMk/>
            <pc:sldMk cId="1313563137" sldId="2146846433"/>
            <ac:spMk id="4" creationId="{3ED54650-E124-0942-8B03-A438165B55A6}"/>
          </ac:spMkLst>
        </pc:spChg>
        <pc:spChg chg="add del mod">
          <ac:chgData name="Reed Kiely" userId="768be38e-2fb5-40ce-925d-bd8e9d9e3c31" providerId="ADAL" clId="{ACAD28C0-EE80-45D8-A683-8F2527B5DF0C}" dt="2024-03-19T16:52:50.212" v="2395" actId="478"/>
          <ac:spMkLst>
            <pc:docMk/>
            <pc:sldMk cId="1313563137" sldId="2146846433"/>
            <ac:spMk id="16" creationId="{B5621D7E-26F4-83EC-B0C4-88F78362FDC4}"/>
          </ac:spMkLst>
        </pc:spChg>
        <pc:spChg chg="mod">
          <ac:chgData name="Reed Kiely" userId="768be38e-2fb5-40ce-925d-bd8e9d9e3c31" providerId="ADAL" clId="{ACAD28C0-EE80-45D8-A683-8F2527B5DF0C}" dt="2024-03-19T16:47:42.604" v="2194" actId="14100"/>
          <ac:spMkLst>
            <pc:docMk/>
            <pc:sldMk cId="1313563137" sldId="2146846433"/>
            <ac:spMk id="17" creationId="{233B3C66-BB54-4899-9837-0457B0BFA117}"/>
          </ac:spMkLst>
        </pc:spChg>
        <pc:spChg chg="mod">
          <ac:chgData name="Reed Kiely" userId="768be38e-2fb5-40ce-925d-bd8e9d9e3c31" providerId="ADAL" clId="{ACAD28C0-EE80-45D8-A683-8F2527B5DF0C}" dt="2024-03-19T16:47:30.124" v="2189" actId="1076"/>
          <ac:spMkLst>
            <pc:docMk/>
            <pc:sldMk cId="1313563137" sldId="2146846433"/>
            <ac:spMk id="27" creationId="{C3D8A64F-DBD6-521F-E6B0-605070745B57}"/>
          </ac:spMkLst>
        </pc:spChg>
        <pc:spChg chg="add mod">
          <ac:chgData name="Reed Kiely" userId="768be38e-2fb5-40ce-925d-bd8e9d9e3c31" providerId="ADAL" clId="{ACAD28C0-EE80-45D8-A683-8F2527B5DF0C}" dt="2024-03-19T16:52:43.218" v="2394" actId="20577"/>
          <ac:spMkLst>
            <pc:docMk/>
            <pc:sldMk cId="1313563137" sldId="2146846433"/>
            <ac:spMk id="28" creationId="{27AC7481-72EE-D768-F17A-F599BF378DF5}"/>
          </ac:spMkLst>
        </pc:spChg>
        <pc:spChg chg="add mod">
          <ac:chgData name="Reed Kiely" userId="768be38e-2fb5-40ce-925d-bd8e9d9e3c31" providerId="ADAL" clId="{ACAD28C0-EE80-45D8-A683-8F2527B5DF0C}" dt="2024-03-19T16:50:56.976" v="2336" actId="207"/>
          <ac:spMkLst>
            <pc:docMk/>
            <pc:sldMk cId="1313563137" sldId="2146846433"/>
            <ac:spMk id="31" creationId="{6520990D-F767-DA00-416A-5203433A6913}"/>
          </ac:spMkLst>
        </pc:spChg>
        <pc:spChg chg="add del mod">
          <ac:chgData name="Reed Kiely" userId="768be38e-2fb5-40ce-925d-bd8e9d9e3c31" providerId="ADAL" clId="{ACAD28C0-EE80-45D8-A683-8F2527B5DF0C}" dt="2024-03-19T16:52:50.212" v="2395" actId="478"/>
          <ac:spMkLst>
            <pc:docMk/>
            <pc:sldMk cId="1313563137" sldId="2146846433"/>
            <ac:spMk id="34" creationId="{8B24B10A-74D3-ED64-4202-93858E59DC3B}"/>
          </ac:spMkLst>
        </pc:spChg>
        <pc:spChg chg="del">
          <ac:chgData name="Reed Kiely" userId="768be38e-2fb5-40ce-925d-bd8e9d9e3c31" providerId="ADAL" clId="{ACAD28C0-EE80-45D8-A683-8F2527B5DF0C}" dt="2024-03-19T16:47:12.965" v="2183" actId="478"/>
          <ac:spMkLst>
            <pc:docMk/>
            <pc:sldMk cId="1313563137" sldId="2146846433"/>
            <ac:spMk id="44" creationId="{DB77B6BD-1046-CE8E-FE57-9A913D919C96}"/>
          </ac:spMkLst>
        </pc:spChg>
        <pc:picChg chg="mod">
          <ac:chgData name="Reed Kiely" userId="768be38e-2fb5-40ce-925d-bd8e9d9e3c31" providerId="ADAL" clId="{ACAD28C0-EE80-45D8-A683-8F2527B5DF0C}" dt="2024-03-19T16:47:26.240" v="2188" actId="1076"/>
          <ac:picMkLst>
            <pc:docMk/>
            <pc:sldMk cId="1313563137" sldId="2146846433"/>
            <ac:picMk id="3" creationId="{E43E0F78-67EB-C530-243B-3FAD22DEC849}"/>
          </ac:picMkLst>
        </pc:picChg>
        <pc:picChg chg="mod">
          <ac:chgData name="Reed Kiely" userId="768be38e-2fb5-40ce-925d-bd8e9d9e3c31" providerId="ADAL" clId="{ACAD28C0-EE80-45D8-A683-8F2527B5DF0C}" dt="2024-03-19T16:47:26.240" v="2188" actId="1076"/>
          <ac:picMkLst>
            <pc:docMk/>
            <pc:sldMk cId="1313563137" sldId="2146846433"/>
            <ac:picMk id="5" creationId="{7C188B35-DED4-C2B0-788F-388FB0B0232D}"/>
          </ac:picMkLst>
        </pc:picChg>
        <pc:picChg chg="mod">
          <ac:chgData name="Reed Kiely" userId="768be38e-2fb5-40ce-925d-bd8e9d9e3c31" providerId="ADAL" clId="{ACAD28C0-EE80-45D8-A683-8F2527B5DF0C}" dt="2024-03-19T16:47:26.240" v="2188" actId="1076"/>
          <ac:picMkLst>
            <pc:docMk/>
            <pc:sldMk cId="1313563137" sldId="2146846433"/>
            <ac:picMk id="6" creationId="{91F99AF1-787A-983C-A32A-18BA49320DCB}"/>
          </ac:picMkLst>
        </pc:picChg>
        <pc:picChg chg="mod">
          <ac:chgData name="Reed Kiely" userId="768be38e-2fb5-40ce-925d-bd8e9d9e3c31" providerId="ADAL" clId="{ACAD28C0-EE80-45D8-A683-8F2527B5DF0C}" dt="2024-03-19T16:47:26.240" v="2188" actId="1076"/>
          <ac:picMkLst>
            <pc:docMk/>
            <pc:sldMk cId="1313563137" sldId="2146846433"/>
            <ac:picMk id="9" creationId="{425E74C8-DB9E-DF4E-FF76-734B0CCC761A}"/>
          </ac:picMkLst>
        </pc:picChg>
        <pc:picChg chg="mod">
          <ac:chgData name="Reed Kiely" userId="768be38e-2fb5-40ce-925d-bd8e9d9e3c31" providerId="ADAL" clId="{ACAD28C0-EE80-45D8-A683-8F2527B5DF0C}" dt="2024-03-19T16:47:26.240" v="2188" actId="1076"/>
          <ac:picMkLst>
            <pc:docMk/>
            <pc:sldMk cId="1313563137" sldId="2146846433"/>
            <ac:picMk id="10" creationId="{9623E047-396C-9B2E-11D5-F3387D438316}"/>
          </ac:picMkLst>
        </pc:picChg>
        <pc:picChg chg="mod">
          <ac:chgData name="Reed Kiely" userId="768be38e-2fb5-40ce-925d-bd8e9d9e3c31" providerId="ADAL" clId="{ACAD28C0-EE80-45D8-A683-8F2527B5DF0C}" dt="2024-03-19T16:47:26.240" v="2188" actId="1076"/>
          <ac:picMkLst>
            <pc:docMk/>
            <pc:sldMk cId="1313563137" sldId="2146846433"/>
            <ac:picMk id="11" creationId="{0F835433-C2DA-5F45-7505-4349BF3FE562}"/>
          </ac:picMkLst>
        </pc:picChg>
        <pc:picChg chg="mod">
          <ac:chgData name="Reed Kiely" userId="768be38e-2fb5-40ce-925d-bd8e9d9e3c31" providerId="ADAL" clId="{ACAD28C0-EE80-45D8-A683-8F2527B5DF0C}" dt="2024-03-19T16:47:26.240" v="2188" actId="1076"/>
          <ac:picMkLst>
            <pc:docMk/>
            <pc:sldMk cId="1313563137" sldId="2146846433"/>
            <ac:picMk id="12" creationId="{5AF19D5C-DB7A-DF9B-9B06-6ADCEAA43FC7}"/>
          </ac:picMkLst>
        </pc:picChg>
        <pc:picChg chg="mod">
          <ac:chgData name="Reed Kiely" userId="768be38e-2fb5-40ce-925d-bd8e9d9e3c31" providerId="ADAL" clId="{ACAD28C0-EE80-45D8-A683-8F2527B5DF0C}" dt="2024-03-19T16:47:26.240" v="2188" actId="1076"/>
          <ac:picMkLst>
            <pc:docMk/>
            <pc:sldMk cId="1313563137" sldId="2146846433"/>
            <ac:picMk id="13" creationId="{A9B3A743-933C-FBDD-B66F-F92FC8CC9AE9}"/>
          </ac:picMkLst>
        </pc:picChg>
        <pc:picChg chg="mod">
          <ac:chgData name="Reed Kiely" userId="768be38e-2fb5-40ce-925d-bd8e9d9e3c31" providerId="ADAL" clId="{ACAD28C0-EE80-45D8-A683-8F2527B5DF0C}" dt="2024-03-19T16:47:32.388" v="2190" actId="1076"/>
          <ac:picMkLst>
            <pc:docMk/>
            <pc:sldMk cId="1313563137" sldId="2146846433"/>
            <ac:picMk id="15" creationId="{67143943-CB1E-FB6D-EEF4-AA6CEEC5A728}"/>
          </ac:picMkLst>
        </pc:picChg>
        <pc:picChg chg="mod">
          <ac:chgData name="Reed Kiely" userId="768be38e-2fb5-40ce-925d-bd8e9d9e3c31" providerId="ADAL" clId="{ACAD28C0-EE80-45D8-A683-8F2527B5DF0C}" dt="2024-03-19T16:47:26.240" v="2188" actId="1076"/>
          <ac:picMkLst>
            <pc:docMk/>
            <pc:sldMk cId="1313563137" sldId="2146846433"/>
            <ac:picMk id="18" creationId="{36D8456A-62B5-D4F9-8A3B-EF7C342AAE44}"/>
          </ac:picMkLst>
        </pc:picChg>
        <pc:picChg chg="mod">
          <ac:chgData name="Reed Kiely" userId="768be38e-2fb5-40ce-925d-bd8e9d9e3c31" providerId="ADAL" clId="{ACAD28C0-EE80-45D8-A683-8F2527B5DF0C}" dt="2024-03-19T16:47:26.240" v="2188" actId="1076"/>
          <ac:picMkLst>
            <pc:docMk/>
            <pc:sldMk cId="1313563137" sldId="2146846433"/>
            <ac:picMk id="21" creationId="{45DF1EEA-6167-FEF2-FFA8-D0226B2F43C7}"/>
          </ac:picMkLst>
        </pc:picChg>
        <pc:picChg chg="mod">
          <ac:chgData name="Reed Kiely" userId="768be38e-2fb5-40ce-925d-bd8e9d9e3c31" providerId="ADAL" clId="{ACAD28C0-EE80-45D8-A683-8F2527B5DF0C}" dt="2024-03-19T16:47:26.240" v="2188" actId="1076"/>
          <ac:picMkLst>
            <pc:docMk/>
            <pc:sldMk cId="1313563137" sldId="2146846433"/>
            <ac:picMk id="22" creationId="{77041809-588A-3A3F-A00F-FA5E7096539A}"/>
          </ac:picMkLst>
        </pc:picChg>
        <pc:picChg chg="del">
          <ac:chgData name="Reed Kiely" userId="768be38e-2fb5-40ce-925d-bd8e9d9e3c31" providerId="ADAL" clId="{ACAD28C0-EE80-45D8-A683-8F2527B5DF0C}" dt="2024-03-19T16:47:12.965" v="2183" actId="478"/>
          <ac:picMkLst>
            <pc:docMk/>
            <pc:sldMk cId="1313563137" sldId="2146846433"/>
            <ac:picMk id="41" creationId="{BCE9D051-434E-71E3-114E-2B5B1207F166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ed Kiely" userId="768be38e-2fb5-40ce-925d-bd8e9d9e3c31" providerId="ADAL" clId="{ACAD28C0-EE80-45D8-A683-8F2527B5DF0C}" dt="2024-03-19T18:54:08.451" v="2740"/>
              <pc2:cmMkLst xmlns:pc2="http://schemas.microsoft.com/office/powerpoint/2019/9/main/command">
                <pc:docMk/>
                <pc:sldMk cId="1313563137" sldId="2146846433"/>
                <pc2:cmMk id="{D13706A0-D9E3-41C0-839C-8A462AC9FB60}"/>
              </pc2:cmMkLst>
              <pc226:cmRplyChg chg="add">
                <pc226:chgData name="Reed Kiely" userId="768be38e-2fb5-40ce-925d-bd8e9d9e3c31" providerId="ADAL" clId="{ACAD28C0-EE80-45D8-A683-8F2527B5DF0C}" dt="2024-03-19T18:54:08.451" v="2740"/>
                <pc2:cmRplyMkLst xmlns:pc2="http://schemas.microsoft.com/office/powerpoint/2019/9/main/command">
                  <pc:docMk/>
                  <pc:sldMk cId="1313563137" sldId="2146846433"/>
                  <pc2:cmMk id="{D13706A0-D9E3-41C0-839C-8A462AC9FB60}"/>
                  <pc2:cmRplyMk id="{364ED817-C0BF-4F17-825F-86EC9DB84B7F}"/>
                </pc2:cmRplyMkLst>
              </pc226:cmRplyChg>
            </pc226:cmChg>
            <pc226:cmChg xmlns:pc226="http://schemas.microsoft.com/office/powerpoint/2022/06/main/command" chg="">
              <pc226:chgData name="Reed Kiely" userId="768be38e-2fb5-40ce-925d-bd8e9d9e3c31" providerId="ADAL" clId="{ACAD28C0-EE80-45D8-A683-8F2527B5DF0C}" dt="2024-03-20T13:09:05.622" v="2749"/>
              <pc2:cmMkLst xmlns:pc2="http://schemas.microsoft.com/office/powerpoint/2019/9/main/command">
                <pc:docMk/>
                <pc:sldMk cId="1313563137" sldId="2146846433"/>
                <pc2:cmMk id="{A453F8FC-00B7-4951-8231-3BF7CACD6C1F}"/>
              </pc2:cmMkLst>
              <pc226:cmRplyChg chg="add">
                <pc226:chgData name="Reed Kiely" userId="768be38e-2fb5-40ce-925d-bd8e9d9e3c31" providerId="ADAL" clId="{ACAD28C0-EE80-45D8-A683-8F2527B5DF0C}" dt="2024-03-20T13:09:05.622" v="2749"/>
                <pc2:cmRplyMkLst xmlns:pc2="http://schemas.microsoft.com/office/powerpoint/2019/9/main/command">
                  <pc:docMk/>
                  <pc:sldMk cId="1313563137" sldId="2146846433"/>
                  <pc2:cmMk id="{A453F8FC-00B7-4951-8231-3BF7CACD6C1F}"/>
                  <pc2:cmRplyMk id="{04520EE8-C145-46EC-91CA-3AB321FBEE00}"/>
                </pc2:cmRplyMkLst>
              </pc226:cmRplyChg>
            </pc226:cmChg>
          </p:ext>
        </pc:extLst>
      </pc:sldChg>
      <pc:sldChg chg="modSp mod ord">
        <pc:chgData name="Reed Kiely" userId="768be38e-2fb5-40ce-925d-bd8e9d9e3c31" providerId="ADAL" clId="{ACAD28C0-EE80-45D8-A683-8F2527B5DF0C}" dt="2024-03-19T18:52:04.331" v="2731" actId="20577"/>
        <pc:sldMkLst>
          <pc:docMk/>
          <pc:sldMk cId="3798816151" sldId="2146846434"/>
        </pc:sldMkLst>
        <pc:spChg chg="mod">
          <ac:chgData name="Reed Kiely" userId="768be38e-2fb5-40ce-925d-bd8e9d9e3c31" providerId="ADAL" clId="{ACAD28C0-EE80-45D8-A683-8F2527B5DF0C}" dt="2024-03-19T14:45:55.148" v="82" actId="1076"/>
          <ac:spMkLst>
            <pc:docMk/>
            <pc:sldMk cId="3798816151" sldId="2146846434"/>
            <ac:spMk id="3" creationId="{2D3FABE1-CC7A-3746-C929-B62F94646CDA}"/>
          </ac:spMkLst>
        </pc:spChg>
        <pc:spChg chg="mod">
          <ac:chgData name="Reed Kiely" userId="768be38e-2fb5-40ce-925d-bd8e9d9e3c31" providerId="ADAL" clId="{ACAD28C0-EE80-45D8-A683-8F2527B5DF0C}" dt="2024-03-19T16:07:10.336" v="660" actId="1036"/>
          <ac:spMkLst>
            <pc:docMk/>
            <pc:sldMk cId="3798816151" sldId="2146846434"/>
            <ac:spMk id="8" creationId="{843922C5-454E-0A5B-5BE7-A1583FC3F403}"/>
          </ac:spMkLst>
        </pc:spChg>
        <pc:spChg chg="mod">
          <ac:chgData name="Reed Kiely" userId="768be38e-2fb5-40ce-925d-bd8e9d9e3c31" providerId="ADAL" clId="{ACAD28C0-EE80-45D8-A683-8F2527B5DF0C}" dt="2024-03-19T18:52:04.331" v="2731" actId="20577"/>
          <ac:spMkLst>
            <pc:docMk/>
            <pc:sldMk cId="3798816151" sldId="2146846434"/>
            <ac:spMk id="11" creationId="{DBED4D2D-4AAB-0831-B5DC-D89EA709F473}"/>
          </ac:spMkLst>
        </pc:spChg>
        <pc:picChg chg="mod">
          <ac:chgData name="Reed Kiely" userId="768be38e-2fb5-40ce-925d-bd8e9d9e3c31" providerId="ADAL" clId="{ACAD28C0-EE80-45D8-A683-8F2527B5DF0C}" dt="2024-03-19T16:56:17.930" v="2488" actId="1036"/>
          <ac:picMkLst>
            <pc:docMk/>
            <pc:sldMk cId="3798816151" sldId="2146846434"/>
            <ac:picMk id="4" creationId="{5858CA03-4ADE-3C9B-84B2-9D836E4A4EF9}"/>
          </ac:picMkLst>
        </pc:picChg>
        <pc:picChg chg="mod">
          <ac:chgData name="Reed Kiely" userId="768be38e-2fb5-40ce-925d-bd8e9d9e3c31" providerId="ADAL" clId="{ACAD28C0-EE80-45D8-A683-8F2527B5DF0C}" dt="2024-03-19T16:06:56.662" v="652" actId="1076"/>
          <ac:picMkLst>
            <pc:docMk/>
            <pc:sldMk cId="3798816151" sldId="2146846434"/>
            <ac:picMk id="6" creationId="{9240D933-7C96-4A3F-B78D-BB1ABD5A73CA}"/>
          </ac:picMkLst>
        </pc:picChg>
      </pc:sldChg>
      <pc:sldChg chg="addSp delSp modSp mod ord">
        <pc:chgData name="Reed Kiely" userId="768be38e-2fb5-40ce-925d-bd8e9d9e3c31" providerId="ADAL" clId="{ACAD28C0-EE80-45D8-A683-8F2527B5DF0C}" dt="2024-03-19T18:52:42.114" v="2735" actId="1076"/>
        <pc:sldMkLst>
          <pc:docMk/>
          <pc:sldMk cId="2041425134" sldId="2146846435"/>
        </pc:sldMkLst>
        <pc:spChg chg="mod">
          <ac:chgData name="Reed Kiely" userId="768be38e-2fb5-40ce-925d-bd8e9d9e3c31" providerId="ADAL" clId="{ACAD28C0-EE80-45D8-A683-8F2527B5DF0C}" dt="2024-03-19T18:52:40.165" v="2734" actId="1076"/>
          <ac:spMkLst>
            <pc:docMk/>
            <pc:sldMk cId="2041425134" sldId="2146846435"/>
            <ac:spMk id="2" creationId="{30AD2CB9-53E3-26AB-F808-6655B0461FBF}"/>
          </ac:spMkLst>
        </pc:spChg>
        <pc:spChg chg="del mod">
          <ac:chgData name="Reed Kiely" userId="768be38e-2fb5-40ce-925d-bd8e9d9e3c31" providerId="ADAL" clId="{ACAD28C0-EE80-45D8-A683-8F2527B5DF0C}" dt="2024-03-19T15:12:23.264" v="256" actId="478"/>
          <ac:spMkLst>
            <pc:docMk/>
            <pc:sldMk cId="2041425134" sldId="2146846435"/>
            <ac:spMk id="3" creationId="{C54F21C7-96F5-092B-D25E-F3A3C1946AC8}"/>
          </ac:spMkLst>
        </pc:spChg>
        <pc:spChg chg="add mod">
          <ac:chgData name="Reed Kiely" userId="768be38e-2fb5-40ce-925d-bd8e9d9e3c31" providerId="ADAL" clId="{ACAD28C0-EE80-45D8-A683-8F2527B5DF0C}" dt="2024-03-19T16:07:19.039" v="661" actId="1076"/>
          <ac:spMkLst>
            <pc:docMk/>
            <pc:sldMk cId="2041425134" sldId="2146846435"/>
            <ac:spMk id="4" creationId="{7275780F-7301-80B5-1D88-03BFC9987EDF}"/>
          </ac:spMkLst>
        </pc:spChg>
        <pc:spChg chg="add mod">
          <ac:chgData name="Reed Kiely" userId="768be38e-2fb5-40ce-925d-bd8e9d9e3c31" providerId="ADAL" clId="{ACAD28C0-EE80-45D8-A683-8F2527B5DF0C}" dt="2024-03-19T16:07:19.039" v="661" actId="1076"/>
          <ac:spMkLst>
            <pc:docMk/>
            <pc:sldMk cId="2041425134" sldId="2146846435"/>
            <ac:spMk id="5" creationId="{5AD7CF29-B3A4-5B11-460D-AE878906CCC0}"/>
          </ac:spMkLst>
        </pc:spChg>
        <pc:spChg chg="add mod">
          <ac:chgData name="Reed Kiely" userId="768be38e-2fb5-40ce-925d-bd8e9d9e3c31" providerId="ADAL" clId="{ACAD28C0-EE80-45D8-A683-8F2527B5DF0C}" dt="2024-03-19T16:07:19.039" v="661" actId="1076"/>
          <ac:spMkLst>
            <pc:docMk/>
            <pc:sldMk cId="2041425134" sldId="2146846435"/>
            <ac:spMk id="6" creationId="{6BC5FBC2-C1EA-E7AB-43CA-C9078A74FAA4}"/>
          </ac:spMkLst>
        </pc:spChg>
        <pc:spChg chg="add del mod">
          <ac:chgData name="Reed Kiely" userId="768be38e-2fb5-40ce-925d-bd8e9d9e3c31" providerId="ADAL" clId="{ACAD28C0-EE80-45D8-A683-8F2527B5DF0C}" dt="2024-03-19T15:10:49.880" v="208" actId="478"/>
          <ac:spMkLst>
            <pc:docMk/>
            <pc:sldMk cId="2041425134" sldId="2146846435"/>
            <ac:spMk id="7" creationId="{306816F7-FF60-4956-A704-33A41AF3FC8C}"/>
          </ac:spMkLst>
        </pc:spChg>
        <pc:spChg chg="add mod">
          <ac:chgData name="Reed Kiely" userId="768be38e-2fb5-40ce-925d-bd8e9d9e3c31" providerId="ADAL" clId="{ACAD28C0-EE80-45D8-A683-8F2527B5DF0C}" dt="2024-03-19T16:07:34.807" v="668" actId="20577"/>
          <ac:spMkLst>
            <pc:docMk/>
            <pc:sldMk cId="2041425134" sldId="2146846435"/>
            <ac:spMk id="8" creationId="{40E01C70-88AC-D363-5780-D0003489FDCC}"/>
          </ac:spMkLst>
        </pc:spChg>
        <pc:spChg chg="add mod">
          <ac:chgData name="Reed Kiely" userId="768be38e-2fb5-40ce-925d-bd8e9d9e3c31" providerId="ADAL" clId="{ACAD28C0-EE80-45D8-A683-8F2527B5DF0C}" dt="2024-03-19T16:07:19.039" v="661" actId="1076"/>
          <ac:spMkLst>
            <pc:docMk/>
            <pc:sldMk cId="2041425134" sldId="2146846435"/>
            <ac:spMk id="10" creationId="{15E2767F-AFCB-41AE-D93F-462D733D9532}"/>
          </ac:spMkLst>
        </pc:spChg>
        <pc:spChg chg="add mod">
          <ac:chgData name="Reed Kiely" userId="768be38e-2fb5-40ce-925d-bd8e9d9e3c31" providerId="ADAL" clId="{ACAD28C0-EE80-45D8-A683-8F2527B5DF0C}" dt="2024-03-19T16:07:19.039" v="661" actId="1076"/>
          <ac:spMkLst>
            <pc:docMk/>
            <pc:sldMk cId="2041425134" sldId="2146846435"/>
            <ac:spMk id="13" creationId="{9BEA94CC-E688-F616-4E03-97898AF03DB2}"/>
          </ac:spMkLst>
        </pc:spChg>
        <pc:spChg chg="del mod">
          <ac:chgData name="Reed Kiely" userId="768be38e-2fb5-40ce-925d-bd8e9d9e3c31" providerId="ADAL" clId="{ACAD28C0-EE80-45D8-A683-8F2527B5DF0C}" dt="2024-03-19T15:12:23.264" v="256" actId="478"/>
          <ac:spMkLst>
            <pc:docMk/>
            <pc:sldMk cId="2041425134" sldId="2146846435"/>
            <ac:spMk id="14" creationId="{66AFBF31-9664-49E5-9D6E-4A3CE527F267}"/>
          </ac:spMkLst>
        </pc:spChg>
        <pc:spChg chg="add mod">
          <ac:chgData name="Reed Kiely" userId="768be38e-2fb5-40ce-925d-bd8e9d9e3c31" providerId="ADAL" clId="{ACAD28C0-EE80-45D8-A683-8F2527B5DF0C}" dt="2024-03-19T16:07:19.039" v="661" actId="1076"/>
          <ac:spMkLst>
            <pc:docMk/>
            <pc:sldMk cId="2041425134" sldId="2146846435"/>
            <ac:spMk id="15" creationId="{089B9E65-F0C6-0C9A-E569-A529B8FEE582}"/>
          </ac:spMkLst>
        </pc:spChg>
        <pc:spChg chg="add mod">
          <ac:chgData name="Reed Kiely" userId="768be38e-2fb5-40ce-925d-bd8e9d9e3c31" providerId="ADAL" clId="{ACAD28C0-EE80-45D8-A683-8F2527B5DF0C}" dt="2024-03-19T16:07:36.603" v="670" actId="20577"/>
          <ac:spMkLst>
            <pc:docMk/>
            <pc:sldMk cId="2041425134" sldId="2146846435"/>
            <ac:spMk id="16" creationId="{2760B924-4885-E6A2-E790-923A05F727F6}"/>
          </ac:spMkLst>
        </pc:spChg>
        <pc:spChg chg="mod">
          <ac:chgData name="Reed Kiely" userId="768be38e-2fb5-40ce-925d-bd8e9d9e3c31" providerId="ADAL" clId="{ACAD28C0-EE80-45D8-A683-8F2527B5DF0C}" dt="2024-03-19T16:55:02.288" v="2413" actId="1076"/>
          <ac:spMkLst>
            <pc:docMk/>
            <pc:sldMk cId="2041425134" sldId="2146846435"/>
            <ac:spMk id="19" creationId="{34F5B011-BDF3-E173-82D6-D96147A877D4}"/>
          </ac:spMkLst>
        </pc:spChg>
        <pc:spChg chg="add mod">
          <ac:chgData name="Reed Kiely" userId="768be38e-2fb5-40ce-925d-bd8e9d9e3c31" providerId="ADAL" clId="{ACAD28C0-EE80-45D8-A683-8F2527B5DF0C}" dt="2024-03-19T16:07:19.039" v="661" actId="1076"/>
          <ac:spMkLst>
            <pc:docMk/>
            <pc:sldMk cId="2041425134" sldId="2146846435"/>
            <ac:spMk id="20" creationId="{BE989C5E-DB6C-329F-793E-AB06A040C992}"/>
          </ac:spMkLst>
        </pc:spChg>
        <pc:spChg chg="add del mod">
          <ac:chgData name="Reed Kiely" userId="768be38e-2fb5-40ce-925d-bd8e9d9e3c31" providerId="ADAL" clId="{ACAD28C0-EE80-45D8-A683-8F2527B5DF0C}" dt="2024-03-19T16:25:36.281" v="906" actId="478"/>
          <ac:spMkLst>
            <pc:docMk/>
            <pc:sldMk cId="2041425134" sldId="2146846435"/>
            <ac:spMk id="21" creationId="{4C6416DD-0292-BC18-87E2-DAA2E747B930}"/>
          </ac:spMkLst>
        </pc:spChg>
        <pc:spChg chg="mod">
          <ac:chgData name="Reed Kiely" userId="768be38e-2fb5-40ce-925d-bd8e9d9e3c31" providerId="ADAL" clId="{ACAD28C0-EE80-45D8-A683-8F2527B5DF0C}" dt="2024-03-19T18:52:42.114" v="2735" actId="1076"/>
          <ac:spMkLst>
            <pc:docMk/>
            <pc:sldMk cId="2041425134" sldId="2146846435"/>
            <ac:spMk id="22" creationId="{E7864F1C-D7BE-EE5B-B275-95B88DA84E66}"/>
          </ac:spMkLst>
        </pc:spChg>
        <pc:spChg chg="add mod">
          <ac:chgData name="Reed Kiely" userId="768be38e-2fb5-40ce-925d-bd8e9d9e3c31" providerId="ADAL" clId="{ACAD28C0-EE80-45D8-A683-8F2527B5DF0C}" dt="2024-03-19T16:08:00.844" v="674" actId="14100"/>
          <ac:spMkLst>
            <pc:docMk/>
            <pc:sldMk cId="2041425134" sldId="2146846435"/>
            <ac:spMk id="23" creationId="{B39570C4-F19F-DA8B-A9ED-D04194CB8531}"/>
          </ac:spMkLst>
        </pc:spChg>
        <pc:spChg chg="add del mod">
          <ac:chgData name="Reed Kiely" userId="768be38e-2fb5-40ce-925d-bd8e9d9e3c31" providerId="ADAL" clId="{ACAD28C0-EE80-45D8-A683-8F2527B5DF0C}" dt="2024-03-19T16:42:32.624" v="2089" actId="478"/>
          <ac:spMkLst>
            <pc:docMk/>
            <pc:sldMk cId="2041425134" sldId="2146846435"/>
            <ac:spMk id="24" creationId="{8B1AC199-709F-5A1C-8603-1BB2C62AF7F4}"/>
          </ac:spMkLst>
        </pc:spChg>
        <pc:spChg chg="del mod">
          <ac:chgData name="Reed Kiely" userId="768be38e-2fb5-40ce-925d-bd8e9d9e3c31" providerId="ADAL" clId="{ACAD28C0-EE80-45D8-A683-8F2527B5DF0C}" dt="2024-03-19T15:12:23.264" v="256" actId="478"/>
          <ac:spMkLst>
            <pc:docMk/>
            <pc:sldMk cId="2041425134" sldId="2146846435"/>
            <ac:spMk id="28" creationId="{D94B0389-CF9A-EA31-2754-E35D942A93C4}"/>
          </ac:spMkLst>
        </pc:spChg>
        <pc:spChg chg="del mod">
          <ac:chgData name="Reed Kiely" userId="768be38e-2fb5-40ce-925d-bd8e9d9e3c31" providerId="ADAL" clId="{ACAD28C0-EE80-45D8-A683-8F2527B5DF0C}" dt="2024-03-19T15:12:23.264" v="256" actId="478"/>
          <ac:spMkLst>
            <pc:docMk/>
            <pc:sldMk cId="2041425134" sldId="2146846435"/>
            <ac:spMk id="29" creationId="{8B0D08BD-8B0D-ADE7-725A-4E2C0DBCD69E}"/>
          </ac:spMkLst>
        </pc:spChg>
        <pc:spChg chg="mod">
          <ac:chgData name="Reed Kiely" userId="768be38e-2fb5-40ce-925d-bd8e9d9e3c31" providerId="ADAL" clId="{ACAD28C0-EE80-45D8-A683-8F2527B5DF0C}" dt="2024-03-19T16:07:19.039" v="661" actId="1076"/>
          <ac:spMkLst>
            <pc:docMk/>
            <pc:sldMk cId="2041425134" sldId="2146846435"/>
            <ac:spMk id="30" creationId="{C6A29DA2-F202-1121-79B1-A4CDE952FD2C}"/>
          </ac:spMkLst>
        </pc:spChg>
        <pc:spChg chg="mod">
          <ac:chgData name="Reed Kiely" userId="768be38e-2fb5-40ce-925d-bd8e9d9e3c31" providerId="ADAL" clId="{ACAD28C0-EE80-45D8-A683-8F2527B5DF0C}" dt="2024-03-19T16:07:19.039" v="661" actId="1076"/>
          <ac:spMkLst>
            <pc:docMk/>
            <pc:sldMk cId="2041425134" sldId="2146846435"/>
            <ac:spMk id="31" creationId="{8A0472E3-B441-3A4C-5A7D-5A5BC17DC055}"/>
          </ac:spMkLst>
        </pc:spChg>
        <pc:spChg chg="mod">
          <ac:chgData name="Reed Kiely" userId="768be38e-2fb5-40ce-925d-bd8e9d9e3c31" providerId="ADAL" clId="{ACAD28C0-EE80-45D8-A683-8F2527B5DF0C}" dt="2024-03-19T16:07:19.039" v="661" actId="1076"/>
          <ac:spMkLst>
            <pc:docMk/>
            <pc:sldMk cId="2041425134" sldId="2146846435"/>
            <ac:spMk id="34" creationId="{EC45C007-1A26-D8A8-CE41-79DDD83D4F3A}"/>
          </ac:spMkLst>
        </pc:spChg>
        <pc:spChg chg="mod">
          <ac:chgData name="Reed Kiely" userId="768be38e-2fb5-40ce-925d-bd8e9d9e3c31" providerId="ADAL" clId="{ACAD28C0-EE80-45D8-A683-8F2527B5DF0C}" dt="2024-03-19T16:07:32.937" v="666" actId="20577"/>
          <ac:spMkLst>
            <pc:docMk/>
            <pc:sldMk cId="2041425134" sldId="2146846435"/>
            <ac:spMk id="35" creationId="{DB9D4C2A-3039-E85F-45CF-13E328E70579}"/>
          </ac:spMkLst>
        </pc:spChg>
        <pc:spChg chg="del mod">
          <ac:chgData name="Reed Kiely" userId="768be38e-2fb5-40ce-925d-bd8e9d9e3c31" providerId="ADAL" clId="{ACAD28C0-EE80-45D8-A683-8F2527B5DF0C}" dt="2024-03-19T15:12:23.264" v="256" actId="478"/>
          <ac:spMkLst>
            <pc:docMk/>
            <pc:sldMk cId="2041425134" sldId="2146846435"/>
            <ac:spMk id="36" creationId="{0F7F0D2B-E492-B92A-8690-A694DDF962F4}"/>
          </ac:spMkLst>
        </pc:spChg>
        <pc:spChg chg="del mod">
          <ac:chgData name="Reed Kiely" userId="768be38e-2fb5-40ce-925d-bd8e9d9e3c31" providerId="ADAL" clId="{ACAD28C0-EE80-45D8-A683-8F2527B5DF0C}" dt="2024-03-19T15:12:30.629" v="259" actId="478"/>
          <ac:spMkLst>
            <pc:docMk/>
            <pc:sldMk cId="2041425134" sldId="2146846435"/>
            <ac:spMk id="37" creationId="{A29BD329-8A65-DB23-645C-DAC0F7CD1228}"/>
          </ac:spMkLst>
        </pc:spChg>
        <pc:picChg chg="mod">
          <ac:chgData name="Reed Kiely" userId="768be38e-2fb5-40ce-925d-bd8e9d9e3c31" providerId="ADAL" clId="{ACAD28C0-EE80-45D8-A683-8F2527B5DF0C}" dt="2024-03-19T16:56:14.674" v="2485" actId="1036"/>
          <ac:picMkLst>
            <pc:docMk/>
            <pc:sldMk cId="2041425134" sldId="2146846435"/>
            <ac:picMk id="27" creationId="{0CBEB17F-B5B5-9BB5-FDF2-317FBD19DB8E}"/>
          </ac:picMkLst>
        </pc:picChg>
        <pc:cxnChg chg="del">
          <ac:chgData name="Reed Kiely" userId="768be38e-2fb5-40ce-925d-bd8e9d9e3c31" providerId="ADAL" clId="{ACAD28C0-EE80-45D8-A683-8F2527B5DF0C}" dt="2024-03-19T15:09:55.096" v="186" actId="478"/>
          <ac:cxnSpMkLst>
            <pc:docMk/>
            <pc:sldMk cId="2041425134" sldId="2146846435"/>
            <ac:cxnSpMk id="32" creationId="{14E85087-4543-92B4-1286-5B452D6175D7}"/>
          </ac:cxnSpMkLst>
        </pc:cxnChg>
        <pc:cxnChg chg="del">
          <ac:chgData name="Reed Kiely" userId="768be38e-2fb5-40ce-925d-bd8e9d9e3c31" providerId="ADAL" clId="{ACAD28C0-EE80-45D8-A683-8F2527B5DF0C}" dt="2024-03-19T15:09:56.295" v="187" actId="478"/>
          <ac:cxnSpMkLst>
            <pc:docMk/>
            <pc:sldMk cId="2041425134" sldId="2146846435"/>
            <ac:cxnSpMk id="33" creationId="{FFF9C650-B79E-689F-FDE6-F8764C7A3F19}"/>
          </ac:cxnSpMkLst>
        </pc:cxnChg>
      </pc:sldChg>
      <pc:sldChg chg="addSp delSp modSp mod ord delCm">
        <pc:chgData name="Reed Kiely" userId="768be38e-2fb5-40ce-925d-bd8e9d9e3c31" providerId="ADAL" clId="{ACAD28C0-EE80-45D8-A683-8F2527B5DF0C}" dt="2024-03-19T18:49:23.330" v="2728" actId="478"/>
        <pc:sldMkLst>
          <pc:docMk/>
          <pc:sldMk cId="1626851686" sldId="2146846436"/>
        </pc:sldMkLst>
        <pc:spChg chg="mod">
          <ac:chgData name="Reed Kiely" userId="768be38e-2fb5-40ce-925d-bd8e9d9e3c31" providerId="ADAL" clId="{ACAD28C0-EE80-45D8-A683-8F2527B5DF0C}" dt="2024-03-19T16:08:51.349" v="743" actId="1036"/>
          <ac:spMkLst>
            <pc:docMk/>
            <pc:sldMk cId="1626851686" sldId="2146846436"/>
            <ac:spMk id="5" creationId="{7B59C259-8BE7-3F87-F497-DD999A82BE5C}"/>
          </ac:spMkLst>
        </pc:spChg>
        <pc:spChg chg="mod">
          <ac:chgData name="Reed Kiely" userId="768be38e-2fb5-40ce-925d-bd8e9d9e3c31" providerId="ADAL" clId="{ACAD28C0-EE80-45D8-A683-8F2527B5DF0C}" dt="2024-03-19T16:08:51.349" v="743" actId="1036"/>
          <ac:spMkLst>
            <pc:docMk/>
            <pc:sldMk cId="1626851686" sldId="2146846436"/>
            <ac:spMk id="6" creationId="{B7283E8A-A547-EF7F-3F80-60966D6A754E}"/>
          </ac:spMkLst>
        </pc:spChg>
        <pc:spChg chg="mod">
          <ac:chgData name="Reed Kiely" userId="768be38e-2fb5-40ce-925d-bd8e9d9e3c31" providerId="ADAL" clId="{ACAD28C0-EE80-45D8-A683-8F2527B5DF0C}" dt="2024-03-19T17:16:49.509" v="2520" actId="20577"/>
          <ac:spMkLst>
            <pc:docMk/>
            <pc:sldMk cId="1626851686" sldId="2146846436"/>
            <ac:spMk id="7" creationId="{2108560D-1D73-901A-4F3E-1CDA233820A9}"/>
          </ac:spMkLst>
        </pc:spChg>
        <pc:spChg chg="mod">
          <ac:chgData name="Reed Kiely" userId="768be38e-2fb5-40ce-925d-bd8e9d9e3c31" providerId="ADAL" clId="{ACAD28C0-EE80-45D8-A683-8F2527B5DF0C}" dt="2024-03-19T16:08:51.349" v="743" actId="1036"/>
          <ac:spMkLst>
            <pc:docMk/>
            <pc:sldMk cId="1626851686" sldId="2146846436"/>
            <ac:spMk id="8" creationId="{52CB9AA0-DA64-6E71-6473-A4F3CB5C3D48}"/>
          </ac:spMkLst>
        </pc:spChg>
        <pc:spChg chg="mod">
          <ac:chgData name="Reed Kiely" userId="768be38e-2fb5-40ce-925d-bd8e9d9e3c31" providerId="ADAL" clId="{ACAD28C0-EE80-45D8-A683-8F2527B5DF0C}" dt="2024-03-19T16:08:51.349" v="743" actId="1036"/>
          <ac:spMkLst>
            <pc:docMk/>
            <pc:sldMk cId="1626851686" sldId="2146846436"/>
            <ac:spMk id="11" creationId="{FB185BBF-D502-1D10-4EBB-3E9D55A110C6}"/>
          </ac:spMkLst>
        </pc:spChg>
        <pc:spChg chg="mod">
          <ac:chgData name="Reed Kiely" userId="768be38e-2fb5-40ce-925d-bd8e9d9e3c31" providerId="ADAL" clId="{ACAD28C0-EE80-45D8-A683-8F2527B5DF0C}" dt="2024-03-19T16:08:51.349" v="743" actId="1036"/>
          <ac:spMkLst>
            <pc:docMk/>
            <pc:sldMk cId="1626851686" sldId="2146846436"/>
            <ac:spMk id="12" creationId="{7B9238B5-294A-0223-517F-3C9E7F54A80E}"/>
          </ac:spMkLst>
        </pc:spChg>
        <pc:spChg chg="mod">
          <ac:chgData name="Reed Kiely" userId="768be38e-2fb5-40ce-925d-bd8e9d9e3c31" providerId="ADAL" clId="{ACAD28C0-EE80-45D8-A683-8F2527B5DF0C}" dt="2024-03-19T16:08:51.349" v="743" actId="1036"/>
          <ac:spMkLst>
            <pc:docMk/>
            <pc:sldMk cId="1626851686" sldId="2146846436"/>
            <ac:spMk id="13" creationId="{EB6CB48D-E664-BD64-B570-527B12E778EA}"/>
          </ac:spMkLst>
        </pc:spChg>
        <pc:spChg chg="add del">
          <ac:chgData name="Reed Kiely" userId="768be38e-2fb5-40ce-925d-bd8e9d9e3c31" providerId="ADAL" clId="{ACAD28C0-EE80-45D8-A683-8F2527B5DF0C}" dt="2024-03-19T17:14:45.604" v="2490" actId="22"/>
          <ac:spMkLst>
            <pc:docMk/>
            <pc:sldMk cId="1626851686" sldId="2146846436"/>
            <ac:spMk id="14" creationId="{B75D5A05-AFC4-FF01-F55E-F12F5FB45CF8}"/>
          </ac:spMkLst>
        </pc:spChg>
        <pc:spChg chg="mod">
          <ac:chgData name="Reed Kiely" userId="768be38e-2fb5-40ce-925d-bd8e9d9e3c31" providerId="ADAL" clId="{ACAD28C0-EE80-45D8-A683-8F2527B5DF0C}" dt="2024-03-19T16:08:56.634" v="744" actId="1036"/>
          <ac:spMkLst>
            <pc:docMk/>
            <pc:sldMk cId="1626851686" sldId="2146846436"/>
            <ac:spMk id="15" creationId="{446AF46E-69AC-7BD2-C8FD-3708E5A5DA10}"/>
          </ac:spMkLst>
        </pc:spChg>
        <pc:spChg chg="mod">
          <ac:chgData name="Reed Kiely" userId="768be38e-2fb5-40ce-925d-bd8e9d9e3c31" providerId="ADAL" clId="{ACAD28C0-EE80-45D8-A683-8F2527B5DF0C}" dt="2024-03-19T16:08:51.349" v="743" actId="1036"/>
          <ac:spMkLst>
            <pc:docMk/>
            <pc:sldMk cId="1626851686" sldId="2146846436"/>
            <ac:spMk id="16" creationId="{D5BE3C40-EF9F-EE6D-E4FB-1058E1947944}"/>
          </ac:spMkLst>
        </pc:spChg>
        <pc:spChg chg="mod">
          <ac:chgData name="Reed Kiely" userId="768be38e-2fb5-40ce-925d-bd8e9d9e3c31" providerId="ADAL" clId="{ACAD28C0-EE80-45D8-A683-8F2527B5DF0C}" dt="2024-03-19T16:09:00.338" v="745" actId="1036"/>
          <ac:spMkLst>
            <pc:docMk/>
            <pc:sldMk cId="1626851686" sldId="2146846436"/>
            <ac:spMk id="17" creationId="{F1390318-536B-0A41-0EF8-602C94BD81C4}"/>
          </ac:spMkLst>
        </pc:spChg>
        <pc:spChg chg="mod">
          <ac:chgData name="Reed Kiely" userId="768be38e-2fb5-40ce-925d-bd8e9d9e3c31" providerId="ADAL" clId="{ACAD28C0-EE80-45D8-A683-8F2527B5DF0C}" dt="2024-03-19T16:09:02.879" v="747" actId="1036"/>
          <ac:spMkLst>
            <pc:docMk/>
            <pc:sldMk cId="1626851686" sldId="2146846436"/>
            <ac:spMk id="18" creationId="{275D00C4-4483-1D59-6C43-C3CAD9E0AA50}"/>
          </ac:spMkLst>
        </pc:spChg>
        <pc:spChg chg="mod">
          <ac:chgData name="Reed Kiely" userId="768be38e-2fb5-40ce-925d-bd8e9d9e3c31" providerId="ADAL" clId="{ACAD28C0-EE80-45D8-A683-8F2527B5DF0C}" dt="2024-03-19T16:08:51.349" v="743" actId="1036"/>
          <ac:spMkLst>
            <pc:docMk/>
            <pc:sldMk cId="1626851686" sldId="2146846436"/>
            <ac:spMk id="19" creationId="{7F69139F-5B75-6EB2-4AFB-249D0010EA68}"/>
          </ac:spMkLst>
        </pc:spChg>
        <pc:spChg chg="mod">
          <ac:chgData name="Reed Kiely" userId="768be38e-2fb5-40ce-925d-bd8e9d9e3c31" providerId="ADAL" clId="{ACAD28C0-EE80-45D8-A683-8F2527B5DF0C}" dt="2024-03-19T16:08:51.349" v="743" actId="1036"/>
          <ac:spMkLst>
            <pc:docMk/>
            <pc:sldMk cId="1626851686" sldId="2146846436"/>
            <ac:spMk id="20" creationId="{830C7C12-D8CB-88B9-C642-18781E960C3F}"/>
          </ac:spMkLst>
        </pc:spChg>
        <pc:spChg chg="mod">
          <ac:chgData name="Reed Kiely" userId="768be38e-2fb5-40ce-925d-bd8e9d9e3c31" providerId="ADAL" clId="{ACAD28C0-EE80-45D8-A683-8F2527B5DF0C}" dt="2024-03-19T16:09:00.338" v="745" actId="1036"/>
          <ac:spMkLst>
            <pc:docMk/>
            <pc:sldMk cId="1626851686" sldId="2146846436"/>
            <ac:spMk id="21" creationId="{349FCCA7-C48B-F920-4FE1-BE65F7D692A8}"/>
          </ac:spMkLst>
        </pc:spChg>
        <pc:spChg chg="add del mod">
          <ac:chgData name="Reed Kiely" userId="768be38e-2fb5-40ce-925d-bd8e9d9e3c31" providerId="ADAL" clId="{ACAD28C0-EE80-45D8-A683-8F2527B5DF0C}" dt="2024-03-19T17:16:52.906" v="2521" actId="478"/>
          <ac:spMkLst>
            <pc:docMk/>
            <pc:sldMk cId="1626851686" sldId="2146846436"/>
            <ac:spMk id="22" creationId="{D12183F4-5EB5-528A-95D4-C305FC1447AA}"/>
          </ac:spMkLst>
        </pc:spChg>
        <pc:spChg chg="mod">
          <ac:chgData name="Reed Kiely" userId="768be38e-2fb5-40ce-925d-bd8e9d9e3c31" providerId="ADAL" clId="{ACAD28C0-EE80-45D8-A683-8F2527B5DF0C}" dt="2024-03-19T16:09:00.338" v="745" actId="1036"/>
          <ac:spMkLst>
            <pc:docMk/>
            <pc:sldMk cId="1626851686" sldId="2146846436"/>
            <ac:spMk id="23" creationId="{1164B564-2C9F-1F63-C5A9-F4A0B7902FA0}"/>
          </ac:spMkLst>
        </pc:spChg>
        <pc:spChg chg="mod">
          <ac:chgData name="Reed Kiely" userId="768be38e-2fb5-40ce-925d-bd8e9d9e3c31" providerId="ADAL" clId="{ACAD28C0-EE80-45D8-A683-8F2527B5DF0C}" dt="2024-03-19T16:09:00.338" v="745" actId="1036"/>
          <ac:spMkLst>
            <pc:docMk/>
            <pc:sldMk cId="1626851686" sldId="2146846436"/>
            <ac:spMk id="24" creationId="{081003EE-E6EC-4212-D17C-DF5871F16541}"/>
          </ac:spMkLst>
        </pc:spChg>
        <pc:spChg chg="mod">
          <ac:chgData name="Reed Kiely" userId="768be38e-2fb5-40ce-925d-bd8e9d9e3c31" providerId="ADAL" clId="{ACAD28C0-EE80-45D8-A683-8F2527B5DF0C}" dt="2024-03-19T16:09:00.338" v="745" actId="1036"/>
          <ac:spMkLst>
            <pc:docMk/>
            <pc:sldMk cId="1626851686" sldId="2146846436"/>
            <ac:spMk id="25" creationId="{CD9CC9EC-741E-EAC1-4269-04AD9547BA77}"/>
          </ac:spMkLst>
        </pc:spChg>
        <pc:spChg chg="mod">
          <ac:chgData name="Reed Kiely" userId="768be38e-2fb5-40ce-925d-bd8e9d9e3c31" providerId="ADAL" clId="{ACAD28C0-EE80-45D8-A683-8F2527B5DF0C}" dt="2024-03-19T16:09:00.338" v="745" actId="1036"/>
          <ac:spMkLst>
            <pc:docMk/>
            <pc:sldMk cId="1626851686" sldId="2146846436"/>
            <ac:spMk id="26" creationId="{D574A293-42A6-601D-3E23-7EF6F5E81966}"/>
          </ac:spMkLst>
        </pc:spChg>
        <pc:spChg chg="mod">
          <ac:chgData name="Reed Kiely" userId="768be38e-2fb5-40ce-925d-bd8e9d9e3c31" providerId="ADAL" clId="{ACAD28C0-EE80-45D8-A683-8F2527B5DF0C}" dt="2024-03-19T16:09:00.338" v="745" actId="1036"/>
          <ac:spMkLst>
            <pc:docMk/>
            <pc:sldMk cId="1626851686" sldId="2146846436"/>
            <ac:spMk id="27" creationId="{BFD1EB3F-7119-E01A-CDDB-2AC4167CB8A4}"/>
          </ac:spMkLst>
        </pc:spChg>
        <pc:spChg chg="mod">
          <ac:chgData name="Reed Kiely" userId="768be38e-2fb5-40ce-925d-bd8e9d9e3c31" providerId="ADAL" clId="{ACAD28C0-EE80-45D8-A683-8F2527B5DF0C}" dt="2024-03-19T16:09:00.338" v="745" actId="1036"/>
          <ac:spMkLst>
            <pc:docMk/>
            <pc:sldMk cId="1626851686" sldId="2146846436"/>
            <ac:spMk id="28" creationId="{0CA88038-C9EE-2D14-6B00-BEDA2E88F63D}"/>
          </ac:spMkLst>
        </pc:spChg>
        <pc:spChg chg="mod">
          <ac:chgData name="Reed Kiely" userId="768be38e-2fb5-40ce-925d-bd8e9d9e3c31" providerId="ADAL" clId="{ACAD28C0-EE80-45D8-A683-8F2527B5DF0C}" dt="2024-03-19T16:09:00.338" v="745" actId="1036"/>
          <ac:spMkLst>
            <pc:docMk/>
            <pc:sldMk cId="1626851686" sldId="2146846436"/>
            <ac:spMk id="29" creationId="{CAC69132-D4A2-1160-30C6-D1C144F6BC39}"/>
          </ac:spMkLst>
        </pc:spChg>
        <pc:spChg chg="mod">
          <ac:chgData name="Reed Kiely" userId="768be38e-2fb5-40ce-925d-bd8e9d9e3c31" providerId="ADAL" clId="{ACAD28C0-EE80-45D8-A683-8F2527B5DF0C}" dt="2024-03-19T16:09:00.338" v="745" actId="1036"/>
          <ac:spMkLst>
            <pc:docMk/>
            <pc:sldMk cId="1626851686" sldId="2146846436"/>
            <ac:spMk id="31" creationId="{EFC91216-D62B-E3E7-8361-52CD165E4572}"/>
          </ac:spMkLst>
        </pc:spChg>
        <pc:spChg chg="mod">
          <ac:chgData name="Reed Kiely" userId="768be38e-2fb5-40ce-925d-bd8e9d9e3c31" providerId="ADAL" clId="{ACAD28C0-EE80-45D8-A683-8F2527B5DF0C}" dt="2024-03-19T16:09:00.338" v="745" actId="1036"/>
          <ac:spMkLst>
            <pc:docMk/>
            <pc:sldMk cId="1626851686" sldId="2146846436"/>
            <ac:spMk id="32" creationId="{A33EF774-6543-B182-C207-30A217A8E015}"/>
          </ac:spMkLst>
        </pc:spChg>
        <pc:spChg chg="mod">
          <ac:chgData name="Reed Kiely" userId="768be38e-2fb5-40ce-925d-bd8e9d9e3c31" providerId="ADAL" clId="{ACAD28C0-EE80-45D8-A683-8F2527B5DF0C}" dt="2024-03-19T16:08:51.349" v="743" actId="1036"/>
          <ac:spMkLst>
            <pc:docMk/>
            <pc:sldMk cId="1626851686" sldId="2146846436"/>
            <ac:spMk id="33" creationId="{279A8028-CFD6-6423-9251-CA4A72769EC4}"/>
          </ac:spMkLst>
        </pc:spChg>
        <pc:spChg chg="mod">
          <ac:chgData name="Reed Kiely" userId="768be38e-2fb5-40ce-925d-bd8e9d9e3c31" providerId="ADAL" clId="{ACAD28C0-EE80-45D8-A683-8F2527B5DF0C}" dt="2024-03-19T16:08:51.349" v="743" actId="1036"/>
          <ac:spMkLst>
            <pc:docMk/>
            <pc:sldMk cId="1626851686" sldId="2146846436"/>
            <ac:spMk id="34" creationId="{F81B8DCE-EB8B-520E-2D0D-C8167322DCBD}"/>
          </ac:spMkLst>
        </pc:spChg>
        <pc:spChg chg="mod">
          <ac:chgData name="Reed Kiely" userId="768be38e-2fb5-40ce-925d-bd8e9d9e3c31" providerId="ADAL" clId="{ACAD28C0-EE80-45D8-A683-8F2527B5DF0C}" dt="2024-03-19T16:08:51.349" v="743" actId="1036"/>
          <ac:spMkLst>
            <pc:docMk/>
            <pc:sldMk cId="1626851686" sldId="2146846436"/>
            <ac:spMk id="35" creationId="{417B02E0-A292-66D6-C55D-82BB9C3A39B2}"/>
          </ac:spMkLst>
        </pc:spChg>
        <pc:spChg chg="mod">
          <ac:chgData name="Reed Kiely" userId="768be38e-2fb5-40ce-925d-bd8e9d9e3c31" providerId="ADAL" clId="{ACAD28C0-EE80-45D8-A683-8F2527B5DF0C}" dt="2024-03-19T16:08:51.349" v="743" actId="1036"/>
          <ac:spMkLst>
            <pc:docMk/>
            <pc:sldMk cId="1626851686" sldId="2146846436"/>
            <ac:spMk id="36" creationId="{7F450C28-8190-FAA4-A650-958E853859B7}"/>
          </ac:spMkLst>
        </pc:spChg>
        <pc:spChg chg="mod">
          <ac:chgData name="Reed Kiely" userId="768be38e-2fb5-40ce-925d-bd8e9d9e3c31" providerId="ADAL" clId="{ACAD28C0-EE80-45D8-A683-8F2527B5DF0C}" dt="2024-03-19T16:08:51.349" v="743" actId="1036"/>
          <ac:spMkLst>
            <pc:docMk/>
            <pc:sldMk cId="1626851686" sldId="2146846436"/>
            <ac:spMk id="37" creationId="{B2821B23-818D-B04B-8D40-5FB21B0CB256}"/>
          </ac:spMkLst>
        </pc:spChg>
        <pc:spChg chg="mod">
          <ac:chgData name="Reed Kiely" userId="768be38e-2fb5-40ce-925d-bd8e9d9e3c31" providerId="ADAL" clId="{ACAD28C0-EE80-45D8-A683-8F2527B5DF0C}" dt="2024-03-19T16:08:51.349" v="743" actId="1036"/>
          <ac:spMkLst>
            <pc:docMk/>
            <pc:sldMk cId="1626851686" sldId="2146846436"/>
            <ac:spMk id="38" creationId="{EB2F78F8-5796-7A09-27D3-C8C1D17CA1AA}"/>
          </ac:spMkLst>
        </pc:spChg>
        <pc:spChg chg="mod">
          <ac:chgData name="Reed Kiely" userId="768be38e-2fb5-40ce-925d-bd8e9d9e3c31" providerId="ADAL" clId="{ACAD28C0-EE80-45D8-A683-8F2527B5DF0C}" dt="2024-03-19T16:08:51.349" v="743" actId="1036"/>
          <ac:spMkLst>
            <pc:docMk/>
            <pc:sldMk cId="1626851686" sldId="2146846436"/>
            <ac:spMk id="39" creationId="{9A37E96A-B189-BA71-7334-8B50836F31DE}"/>
          </ac:spMkLst>
        </pc:spChg>
        <pc:spChg chg="mod">
          <ac:chgData name="Reed Kiely" userId="768be38e-2fb5-40ce-925d-bd8e9d9e3c31" providerId="ADAL" clId="{ACAD28C0-EE80-45D8-A683-8F2527B5DF0C}" dt="2024-03-19T16:08:51.349" v="743" actId="1036"/>
          <ac:spMkLst>
            <pc:docMk/>
            <pc:sldMk cId="1626851686" sldId="2146846436"/>
            <ac:spMk id="40" creationId="{DA3B4291-8478-4FC8-D22E-D0A973A63E56}"/>
          </ac:spMkLst>
        </pc:spChg>
        <pc:spChg chg="mod">
          <ac:chgData name="Reed Kiely" userId="768be38e-2fb5-40ce-925d-bd8e9d9e3c31" providerId="ADAL" clId="{ACAD28C0-EE80-45D8-A683-8F2527B5DF0C}" dt="2024-03-19T16:08:51.349" v="743" actId="1036"/>
          <ac:spMkLst>
            <pc:docMk/>
            <pc:sldMk cId="1626851686" sldId="2146846436"/>
            <ac:spMk id="41" creationId="{03FF2A3B-3604-2EED-8F1F-35B4E18E1F1D}"/>
          </ac:spMkLst>
        </pc:spChg>
        <pc:spChg chg="mod">
          <ac:chgData name="Reed Kiely" userId="768be38e-2fb5-40ce-925d-bd8e9d9e3c31" providerId="ADAL" clId="{ACAD28C0-EE80-45D8-A683-8F2527B5DF0C}" dt="2024-03-19T16:08:51.349" v="743" actId="1036"/>
          <ac:spMkLst>
            <pc:docMk/>
            <pc:sldMk cId="1626851686" sldId="2146846436"/>
            <ac:spMk id="42" creationId="{279FECDE-6AF7-E1BE-5B79-535DFCC1C02E}"/>
          </ac:spMkLst>
        </pc:spChg>
        <pc:spChg chg="mod">
          <ac:chgData name="Reed Kiely" userId="768be38e-2fb5-40ce-925d-bd8e9d9e3c31" providerId="ADAL" clId="{ACAD28C0-EE80-45D8-A683-8F2527B5DF0C}" dt="2024-03-19T16:09:00.338" v="745" actId="1036"/>
          <ac:spMkLst>
            <pc:docMk/>
            <pc:sldMk cId="1626851686" sldId="2146846436"/>
            <ac:spMk id="43" creationId="{AC4AE2BB-6E1A-9805-9BC9-0585FA92E67A}"/>
          </ac:spMkLst>
        </pc:spChg>
        <pc:spChg chg="mod">
          <ac:chgData name="Reed Kiely" userId="768be38e-2fb5-40ce-925d-bd8e9d9e3c31" providerId="ADAL" clId="{ACAD28C0-EE80-45D8-A683-8F2527B5DF0C}" dt="2024-03-19T16:09:00.338" v="745" actId="1036"/>
          <ac:spMkLst>
            <pc:docMk/>
            <pc:sldMk cId="1626851686" sldId="2146846436"/>
            <ac:spMk id="44" creationId="{443355E6-9F21-1287-0285-981E174BF431}"/>
          </ac:spMkLst>
        </pc:spChg>
        <pc:spChg chg="mod">
          <ac:chgData name="Reed Kiely" userId="768be38e-2fb5-40ce-925d-bd8e9d9e3c31" providerId="ADAL" clId="{ACAD28C0-EE80-45D8-A683-8F2527B5DF0C}" dt="2024-03-19T16:09:00.338" v="745" actId="1036"/>
          <ac:spMkLst>
            <pc:docMk/>
            <pc:sldMk cId="1626851686" sldId="2146846436"/>
            <ac:spMk id="45" creationId="{B3C72F42-E8F5-3457-766E-36D239B6D703}"/>
          </ac:spMkLst>
        </pc:spChg>
        <pc:spChg chg="mod">
          <ac:chgData name="Reed Kiely" userId="768be38e-2fb5-40ce-925d-bd8e9d9e3c31" providerId="ADAL" clId="{ACAD28C0-EE80-45D8-A683-8F2527B5DF0C}" dt="2024-03-19T16:09:00.338" v="745" actId="1036"/>
          <ac:spMkLst>
            <pc:docMk/>
            <pc:sldMk cId="1626851686" sldId="2146846436"/>
            <ac:spMk id="46" creationId="{295834A2-8DC5-5946-77D3-6A1B19230CC2}"/>
          </ac:spMkLst>
        </pc:spChg>
        <pc:spChg chg="mod">
          <ac:chgData name="Reed Kiely" userId="768be38e-2fb5-40ce-925d-bd8e9d9e3c31" providerId="ADAL" clId="{ACAD28C0-EE80-45D8-A683-8F2527B5DF0C}" dt="2024-03-19T16:09:00.338" v="745" actId="1036"/>
          <ac:spMkLst>
            <pc:docMk/>
            <pc:sldMk cId="1626851686" sldId="2146846436"/>
            <ac:spMk id="47" creationId="{8DC7C2F4-AFE6-27A3-56F7-C985A998C8B2}"/>
          </ac:spMkLst>
        </pc:spChg>
        <pc:spChg chg="mod">
          <ac:chgData name="Reed Kiely" userId="768be38e-2fb5-40ce-925d-bd8e9d9e3c31" providerId="ADAL" clId="{ACAD28C0-EE80-45D8-A683-8F2527B5DF0C}" dt="2024-03-19T16:09:00.338" v="745" actId="1036"/>
          <ac:spMkLst>
            <pc:docMk/>
            <pc:sldMk cId="1626851686" sldId="2146846436"/>
            <ac:spMk id="48" creationId="{8E86A202-26C7-B38C-B9BB-81791318C910}"/>
          </ac:spMkLst>
        </pc:spChg>
        <pc:spChg chg="mod">
          <ac:chgData name="Reed Kiely" userId="768be38e-2fb5-40ce-925d-bd8e9d9e3c31" providerId="ADAL" clId="{ACAD28C0-EE80-45D8-A683-8F2527B5DF0C}" dt="2024-03-19T16:09:00.338" v="745" actId="1036"/>
          <ac:spMkLst>
            <pc:docMk/>
            <pc:sldMk cId="1626851686" sldId="2146846436"/>
            <ac:spMk id="49" creationId="{354A3246-A8D2-4BB4-14C4-11866589DB53}"/>
          </ac:spMkLst>
        </pc:spChg>
        <pc:spChg chg="mod">
          <ac:chgData name="Reed Kiely" userId="768be38e-2fb5-40ce-925d-bd8e9d9e3c31" providerId="ADAL" clId="{ACAD28C0-EE80-45D8-A683-8F2527B5DF0C}" dt="2024-03-19T16:09:00.338" v="745" actId="1036"/>
          <ac:spMkLst>
            <pc:docMk/>
            <pc:sldMk cId="1626851686" sldId="2146846436"/>
            <ac:spMk id="50" creationId="{67E8A809-8575-E5A6-327C-9A7B38F90F3B}"/>
          </ac:spMkLst>
        </pc:spChg>
        <pc:spChg chg="mod">
          <ac:chgData name="Reed Kiely" userId="768be38e-2fb5-40ce-925d-bd8e9d9e3c31" providerId="ADAL" clId="{ACAD28C0-EE80-45D8-A683-8F2527B5DF0C}" dt="2024-03-19T16:09:00.338" v="745" actId="1036"/>
          <ac:spMkLst>
            <pc:docMk/>
            <pc:sldMk cId="1626851686" sldId="2146846436"/>
            <ac:spMk id="51" creationId="{DA9AE177-0142-EDC6-87A7-2A49D5A4B7E7}"/>
          </ac:spMkLst>
        </pc:spChg>
        <pc:spChg chg="mod">
          <ac:chgData name="Reed Kiely" userId="768be38e-2fb5-40ce-925d-bd8e9d9e3c31" providerId="ADAL" clId="{ACAD28C0-EE80-45D8-A683-8F2527B5DF0C}" dt="2024-03-19T16:08:41.196" v="733" actId="1036"/>
          <ac:spMkLst>
            <pc:docMk/>
            <pc:sldMk cId="1626851686" sldId="2146846436"/>
            <ac:spMk id="54" creationId="{232E6CB4-3DEA-2E06-27C1-2D436FDDFB03}"/>
          </ac:spMkLst>
        </pc:spChg>
        <pc:spChg chg="mod">
          <ac:chgData name="Reed Kiely" userId="768be38e-2fb5-40ce-925d-bd8e9d9e3c31" providerId="ADAL" clId="{ACAD28C0-EE80-45D8-A683-8F2527B5DF0C}" dt="2024-03-19T16:08:41.196" v="733" actId="1036"/>
          <ac:spMkLst>
            <pc:docMk/>
            <pc:sldMk cId="1626851686" sldId="2146846436"/>
            <ac:spMk id="55" creationId="{9371311B-BE6D-EF57-5F5F-472C24DA8AE2}"/>
          </ac:spMkLst>
        </pc:spChg>
        <pc:spChg chg="add del mod">
          <ac:chgData name="Reed Kiely" userId="768be38e-2fb5-40ce-925d-bd8e9d9e3c31" providerId="ADAL" clId="{ACAD28C0-EE80-45D8-A683-8F2527B5DF0C}" dt="2024-03-19T18:49:23.330" v="2728" actId="478"/>
          <ac:spMkLst>
            <pc:docMk/>
            <pc:sldMk cId="1626851686" sldId="2146846436"/>
            <ac:spMk id="56" creationId="{892C215C-8D93-9847-FA03-8F59B38C1D54}"/>
          </ac:spMkLst>
        </pc:spChg>
        <pc:spChg chg="mod">
          <ac:chgData name="Reed Kiely" userId="768be38e-2fb5-40ce-925d-bd8e9d9e3c31" providerId="ADAL" clId="{ACAD28C0-EE80-45D8-A683-8F2527B5DF0C}" dt="2024-03-19T16:08:41.196" v="733" actId="1036"/>
          <ac:spMkLst>
            <pc:docMk/>
            <pc:sldMk cId="1626851686" sldId="2146846436"/>
            <ac:spMk id="58" creationId="{BBE7197D-74B8-0534-DA64-943E6E1166ED}"/>
          </ac:spMkLst>
        </pc:spChg>
        <pc:spChg chg="mod">
          <ac:chgData name="Reed Kiely" userId="768be38e-2fb5-40ce-925d-bd8e9d9e3c31" providerId="ADAL" clId="{ACAD28C0-EE80-45D8-A683-8F2527B5DF0C}" dt="2024-03-19T16:08:41.196" v="733" actId="1036"/>
          <ac:spMkLst>
            <pc:docMk/>
            <pc:sldMk cId="1626851686" sldId="2146846436"/>
            <ac:spMk id="59" creationId="{25DF9BD4-88C6-E600-58E7-1C3A8C60A4DE}"/>
          </ac:spMkLst>
        </pc:spChg>
        <pc:spChg chg="mod">
          <ac:chgData name="Reed Kiely" userId="768be38e-2fb5-40ce-925d-bd8e9d9e3c31" providerId="ADAL" clId="{ACAD28C0-EE80-45D8-A683-8F2527B5DF0C}" dt="2024-03-19T16:08:41.196" v="733" actId="1036"/>
          <ac:spMkLst>
            <pc:docMk/>
            <pc:sldMk cId="1626851686" sldId="2146846436"/>
            <ac:spMk id="60" creationId="{49471A5E-DD6C-01E4-C749-83362F8781E3}"/>
          </ac:spMkLst>
        </pc:spChg>
        <pc:spChg chg="mod">
          <ac:chgData name="Reed Kiely" userId="768be38e-2fb5-40ce-925d-bd8e9d9e3c31" providerId="ADAL" clId="{ACAD28C0-EE80-45D8-A683-8F2527B5DF0C}" dt="2024-03-19T16:08:41.196" v="733" actId="1036"/>
          <ac:spMkLst>
            <pc:docMk/>
            <pc:sldMk cId="1626851686" sldId="2146846436"/>
            <ac:spMk id="62" creationId="{3AD8DAA7-24BE-157D-6CE0-CE87CA2E21C8}"/>
          </ac:spMkLst>
        </pc:spChg>
        <pc:spChg chg="mod">
          <ac:chgData name="Reed Kiely" userId="768be38e-2fb5-40ce-925d-bd8e9d9e3c31" providerId="ADAL" clId="{ACAD28C0-EE80-45D8-A683-8F2527B5DF0C}" dt="2024-03-19T16:08:41.196" v="733" actId="1036"/>
          <ac:spMkLst>
            <pc:docMk/>
            <pc:sldMk cId="1626851686" sldId="2146846436"/>
            <ac:spMk id="63" creationId="{D285E90B-A780-7E21-4256-072478CD186B}"/>
          </ac:spMkLst>
        </pc:spChg>
        <pc:spChg chg="mod">
          <ac:chgData name="Reed Kiely" userId="768be38e-2fb5-40ce-925d-bd8e9d9e3c31" providerId="ADAL" clId="{ACAD28C0-EE80-45D8-A683-8F2527B5DF0C}" dt="2024-03-19T16:08:41.196" v="733" actId="1036"/>
          <ac:spMkLst>
            <pc:docMk/>
            <pc:sldMk cId="1626851686" sldId="2146846436"/>
            <ac:spMk id="64" creationId="{562882E7-80E5-0FD2-94D4-BE6DB026CDFA}"/>
          </ac:spMkLst>
        </pc:spChg>
        <pc:spChg chg="mod">
          <ac:chgData name="Reed Kiely" userId="768be38e-2fb5-40ce-925d-bd8e9d9e3c31" providerId="ADAL" clId="{ACAD28C0-EE80-45D8-A683-8F2527B5DF0C}" dt="2024-03-19T16:09:00.338" v="745" actId="1036"/>
          <ac:spMkLst>
            <pc:docMk/>
            <pc:sldMk cId="1626851686" sldId="2146846436"/>
            <ac:spMk id="65" creationId="{E392F429-5BF2-55A2-73DD-0C14C7D40E17}"/>
          </ac:spMkLst>
        </pc:spChg>
        <pc:spChg chg="mod">
          <ac:chgData name="Reed Kiely" userId="768be38e-2fb5-40ce-925d-bd8e9d9e3c31" providerId="ADAL" clId="{ACAD28C0-EE80-45D8-A683-8F2527B5DF0C}" dt="2024-03-19T16:09:00.338" v="745" actId="1036"/>
          <ac:spMkLst>
            <pc:docMk/>
            <pc:sldMk cId="1626851686" sldId="2146846436"/>
            <ac:spMk id="66" creationId="{DE03A390-427A-F10B-012A-E2039DE4EE32}"/>
          </ac:spMkLst>
        </pc:spChg>
        <pc:spChg chg="mod">
          <ac:chgData name="Reed Kiely" userId="768be38e-2fb5-40ce-925d-bd8e9d9e3c31" providerId="ADAL" clId="{ACAD28C0-EE80-45D8-A683-8F2527B5DF0C}" dt="2024-03-19T16:09:00.338" v="745" actId="1036"/>
          <ac:spMkLst>
            <pc:docMk/>
            <pc:sldMk cId="1626851686" sldId="2146846436"/>
            <ac:spMk id="67" creationId="{3468B569-5A04-1B3E-5D08-11AF73B53A80}"/>
          </ac:spMkLst>
        </pc:spChg>
        <pc:spChg chg="mod">
          <ac:chgData name="Reed Kiely" userId="768be38e-2fb5-40ce-925d-bd8e9d9e3c31" providerId="ADAL" clId="{ACAD28C0-EE80-45D8-A683-8F2527B5DF0C}" dt="2024-03-19T16:09:00.338" v="745" actId="1036"/>
          <ac:spMkLst>
            <pc:docMk/>
            <pc:sldMk cId="1626851686" sldId="2146846436"/>
            <ac:spMk id="68" creationId="{F4F4DAC8-6353-FB81-D6F7-6521F28D1F1D}"/>
          </ac:spMkLst>
        </pc:spChg>
        <pc:spChg chg="mod">
          <ac:chgData name="Reed Kiely" userId="768be38e-2fb5-40ce-925d-bd8e9d9e3c31" providerId="ADAL" clId="{ACAD28C0-EE80-45D8-A683-8F2527B5DF0C}" dt="2024-03-19T16:09:00.338" v="745" actId="1036"/>
          <ac:spMkLst>
            <pc:docMk/>
            <pc:sldMk cId="1626851686" sldId="2146846436"/>
            <ac:spMk id="69" creationId="{19A13561-C41A-DF97-B2ED-CB2E18545AEC}"/>
          </ac:spMkLst>
        </pc:spChg>
        <pc:spChg chg="mod">
          <ac:chgData name="Reed Kiely" userId="768be38e-2fb5-40ce-925d-bd8e9d9e3c31" providerId="ADAL" clId="{ACAD28C0-EE80-45D8-A683-8F2527B5DF0C}" dt="2024-03-19T16:09:00.338" v="745" actId="1036"/>
          <ac:spMkLst>
            <pc:docMk/>
            <pc:sldMk cId="1626851686" sldId="2146846436"/>
            <ac:spMk id="70" creationId="{18398493-6A19-0AAC-2C0E-15CA36E1D47E}"/>
          </ac:spMkLst>
        </pc:spChg>
        <pc:spChg chg="mod">
          <ac:chgData name="Reed Kiely" userId="768be38e-2fb5-40ce-925d-bd8e9d9e3c31" providerId="ADAL" clId="{ACAD28C0-EE80-45D8-A683-8F2527B5DF0C}" dt="2024-03-19T16:08:41.196" v="733" actId="1036"/>
          <ac:spMkLst>
            <pc:docMk/>
            <pc:sldMk cId="1626851686" sldId="2146846436"/>
            <ac:spMk id="71" creationId="{88E96C8B-20CE-2275-2A7D-DA3FECC43EDC}"/>
          </ac:spMkLst>
        </pc:spChg>
        <pc:spChg chg="mod">
          <ac:chgData name="Reed Kiely" userId="768be38e-2fb5-40ce-925d-bd8e9d9e3c31" providerId="ADAL" clId="{ACAD28C0-EE80-45D8-A683-8F2527B5DF0C}" dt="2024-03-19T16:09:00.338" v="745" actId="1036"/>
          <ac:spMkLst>
            <pc:docMk/>
            <pc:sldMk cId="1626851686" sldId="2146846436"/>
            <ac:spMk id="72" creationId="{12BFA53A-2965-9187-ED0B-0DE63221CEDE}"/>
          </ac:spMkLst>
        </pc:spChg>
        <pc:spChg chg="mod">
          <ac:chgData name="Reed Kiely" userId="768be38e-2fb5-40ce-925d-bd8e9d9e3c31" providerId="ADAL" clId="{ACAD28C0-EE80-45D8-A683-8F2527B5DF0C}" dt="2024-03-19T16:09:00.338" v="745" actId="1036"/>
          <ac:spMkLst>
            <pc:docMk/>
            <pc:sldMk cId="1626851686" sldId="2146846436"/>
            <ac:spMk id="73" creationId="{17DA78D4-6D35-79C4-583C-46F0885F0929}"/>
          </ac:spMkLst>
        </pc:spChg>
        <pc:spChg chg="mod">
          <ac:chgData name="Reed Kiely" userId="768be38e-2fb5-40ce-925d-bd8e9d9e3c31" providerId="ADAL" clId="{ACAD28C0-EE80-45D8-A683-8F2527B5DF0C}" dt="2024-03-19T16:09:00.338" v="745" actId="1036"/>
          <ac:spMkLst>
            <pc:docMk/>
            <pc:sldMk cId="1626851686" sldId="2146846436"/>
            <ac:spMk id="74" creationId="{287F6E2A-9997-1A83-66A0-4CE3279BB746}"/>
          </ac:spMkLst>
        </pc:spChg>
        <pc:picChg chg="mod">
          <ac:chgData name="Reed Kiely" userId="768be38e-2fb5-40ce-925d-bd8e9d9e3c31" providerId="ADAL" clId="{ACAD28C0-EE80-45D8-A683-8F2527B5DF0C}" dt="2024-03-19T16:08:51.349" v="743" actId="1036"/>
          <ac:picMkLst>
            <pc:docMk/>
            <pc:sldMk cId="1626851686" sldId="2146846436"/>
            <ac:picMk id="91" creationId="{89D9A169-B522-262A-EAAE-DC068AF1972D}"/>
          </ac:picMkLst>
        </pc:picChg>
        <pc:picChg chg="mod">
          <ac:chgData name="Reed Kiely" userId="768be38e-2fb5-40ce-925d-bd8e9d9e3c31" providerId="ADAL" clId="{ACAD28C0-EE80-45D8-A683-8F2527B5DF0C}" dt="2024-03-19T16:09:00.338" v="745" actId="1036"/>
          <ac:picMkLst>
            <pc:docMk/>
            <pc:sldMk cId="1626851686" sldId="2146846436"/>
            <ac:picMk id="1026" creationId="{473B9590-4AF6-53F5-53C6-AE1C4AECFF1B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ed Kiely" userId="768be38e-2fb5-40ce-925d-bd8e9d9e3c31" providerId="ADAL" clId="{ACAD28C0-EE80-45D8-A683-8F2527B5DF0C}" dt="2024-03-19T16:09:19.325" v="748"/>
              <pc2:cmMkLst xmlns:pc2="http://schemas.microsoft.com/office/powerpoint/2019/9/main/command">
                <pc:docMk/>
                <pc:sldMk cId="1626851686" sldId="2146846436"/>
                <pc2:cmMk id="{897F131D-83A9-41FD-96D4-1926349EDFF1}"/>
              </pc2:cmMkLst>
            </pc226:cmChg>
          </p:ext>
        </pc:extLst>
      </pc:sldChg>
      <pc:sldChg chg="modSp mod ord">
        <pc:chgData name="Reed Kiely" userId="768be38e-2fb5-40ce-925d-bd8e9d9e3c31" providerId="ADAL" clId="{ACAD28C0-EE80-45D8-A683-8F2527B5DF0C}" dt="2024-03-19T18:51:55.363" v="2730" actId="20577"/>
        <pc:sldMkLst>
          <pc:docMk/>
          <pc:sldMk cId="3953800057" sldId="2146846437"/>
        </pc:sldMkLst>
        <pc:spChg chg="mod">
          <ac:chgData name="Reed Kiely" userId="768be38e-2fb5-40ce-925d-bd8e9d9e3c31" providerId="ADAL" clId="{ACAD28C0-EE80-45D8-A683-8F2527B5DF0C}" dt="2024-03-19T18:51:55.363" v="2730" actId="20577"/>
          <ac:spMkLst>
            <pc:docMk/>
            <pc:sldMk cId="3953800057" sldId="2146846437"/>
            <ac:spMk id="4" creationId="{D9C8F047-F723-EF8E-749A-01FDDE897B14}"/>
          </ac:spMkLst>
        </pc:spChg>
      </pc:sldChg>
      <pc:sldChg chg="modSp mod ord">
        <pc:chgData name="Reed Kiely" userId="768be38e-2fb5-40ce-925d-bd8e9d9e3c31" providerId="ADAL" clId="{ACAD28C0-EE80-45D8-A683-8F2527B5DF0C}" dt="2024-03-19T18:54:25.634" v="2748" actId="1036"/>
        <pc:sldMkLst>
          <pc:docMk/>
          <pc:sldMk cId="1699364253" sldId="2146846438"/>
        </pc:sldMkLst>
        <pc:spChg chg="mod">
          <ac:chgData name="Reed Kiely" userId="768be38e-2fb5-40ce-925d-bd8e9d9e3c31" providerId="ADAL" clId="{ACAD28C0-EE80-45D8-A683-8F2527B5DF0C}" dt="2024-03-19T18:54:25.634" v="2748" actId="1036"/>
          <ac:spMkLst>
            <pc:docMk/>
            <pc:sldMk cId="1699364253" sldId="2146846438"/>
            <ac:spMk id="11" creationId="{3B366C04-8718-31B0-7B65-6A1A532067A8}"/>
          </ac:spMkLst>
        </pc:spChg>
        <pc:graphicFrameChg chg="mod">
          <ac:chgData name="Reed Kiely" userId="768be38e-2fb5-40ce-925d-bd8e9d9e3c31" providerId="ADAL" clId="{ACAD28C0-EE80-45D8-A683-8F2527B5DF0C}" dt="2024-03-19T18:54:23.810" v="2746" actId="1076"/>
          <ac:graphicFrameMkLst>
            <pc:docMk/>
            <pc:sldMk cId="1699364253" sldId="2146846438"/>
            <ac:graphicFrameMk id="9" creationId="{1FF9DAAB-A1FD-9EF1-0BB7-F4059FDF76C1}"/>
          </ac:graphicFrameMkLst>
        </pc:graphicFrameChg>
        <pc:picChg chg="mod">
          <ac:chgData name="Reed Kiely" userId="768be38e-2fb5-40ce-925d-bd8e9d9e3c31" providerId="ADAL" clId="{ACAD28C0-EE80-45D8-A683-8F2527B5DF0C}" dt="2024-03-19T16:56:04.323" v="2479" actId="1036"/>
          <ac:picMkLst>
            <pc:docMk/>
            <pc:sldMk cId="1699364253" sldId="2146846438"/>
            <ac:picMk id="13" creationId="{6F4B3CC3-018C-DF3B-E104-2B4290D81277}"/>
          </ac:picMkLst>
        </pc:picChg>
      </pc:sldChg>
      <pc:sldChg chg="addSp delSp modSp mod ord">
        <pc:chgData name="Reed Kiely" userId="768be38e-2fb5-40ce-925d-bd8e9d9e3c31" providerId="ADAL" clId="{ACAD28C0-EE80-45D8-A683-8F2527B5DF0C}" dt="2024-03-19T18:53:31.481" v="2738" actId="1076"/>
        <pc:sldMkLst>
          <pc:docMk/>
          <pc:sldMk cId="844791883" sldId="2146846439"/>
        </pc:sldMkLst>
        <pc:spChg chg="del">
          <ac:chgData name="Reed Kiely" userId="768be38e-2fb5-40ce-925d-bd8e9d9e3c31" providerId="ADAL" clId="{ACAD28C0-EE80-45D8-A683-8F2527B5DF0C}" dt="2024-03-19T14:44:06.890" v="45" actId="478"/>
          <ac:spMkLst>
            <pc:docMk/>
            <pc:sldMk cId="844791883" sldId="2146846439"/>
            <ac:spMk id="3" creationId="{F60BF6AD-AA55-85A9-2D7A-1F1DB6E185F7}"/>
          </ac:spMkLst>
        </pc:spChg>
        <pc:spChg chg="mod">
          <ac:chgData name="Reed Kiely" userId="768be38e-2fb5-40ce-925d-bd8e9d9e3c31" providerId="ADAL" clId="{ACAD28C0-EE80-45D8-A683-8F2527B5DF0C}" dt="2024-03-19T16:16:04.185" v="897" actId="20577"/>
          <ac:spMkLst>
            <pc:docMk/>
            <pc:sldMk cId="844791883" sldId="2146846439"/>
            <ac:spMk id="4" creationId="{1BF894CE-5EB9-4BB3-F6C7-477E37F6A6AA}"/>
          </ac:spMkLst>
        </pc:spChg>
        <pc:spChg chg="mod">
          <ac:chgData name="Reed Kiely" userId="768be38e-2fb5-40ce-925d-bd8e9d9e3c31" providerId="ADAL" clId="{ACAD28C0-EE80-45D8-A683-8F2527B5DF0C}" dt="2024-03-19T18:53:29.434" v="2737"/>
          <ac:spMkLst>
            <pc:docMk/>
            <pc:sldMk cId="844791883" sldId="2146846439"/>
            <ac:spMk id="6" creationId="{F1E3F977-60A7-F7C6-24EC-6E91EFA34BBA}"/>
          </ac:spMkLst>
        </pc:spChg>
        <pc:spChg chg="mod">
          <ac:chgData name="Reed Kiely" userId="768be38e-2fb5-40ce-925d-bd8e9d9e3c31" providerId="ADAL" clId="{ACAD28C0-EE80-45D8-A683-8F2527B5DF0C}" dt="2024-03-19T16:24:02.205" v="898" actId="404"/>
          <ac:spMkLst>
            <pc:docMk/>
            <pc:sldMk cId="844791883" sldId="2146846439"/>
            <ac:spMk id="7" creationId="{F84A0399-94FE-4D98-2F3A-8B4D5466A5F3}"/>
          </ac:spMkLst>
        </pc:spChg>
        <pc:spChg chg="del">
          <ac:chgData name="Reed Kiely" userId="768be38e-2fb5-40ce-925d-bd8e9d9e3c31" providerId="ADAL" clId="{ACAD28C0-EE80-45D8-A683-8F2527B5DF0C}" dt="2024-03-19T14:43:59.912" v="43" actId="478"/>
          <ac:spMkLst>
            <pc:docMk/>
            <pc:sldMk cId="844791883" sldId="2146846439"/>
            <ac:spMk id="9" creationId="{8ECF3370-ADAF-A73D-7F17-8CAD6A46DA5D}"/>
          </ac:spMkLst>
        </pc:spChg>
        <pc:spChg chg="add mod ord">
          <ac:chgData name="Reed Kiely" userId="768be38e-2fb5-40ce-925d-bd8e9d9e3c31" providerId="ADAL" clId="{ACAD28C0-EE80-45D8-A683-8F2527B5DF0C}" dt="2024-03-19T14:43:45.817" v="31" actId="167"/>
          <ac:spMkLst>
            <pc:docMk/>
            <pc:sldMk cId="844791883" sldId="2146846439"/>
            <ac:spMk id="10" creationId="{49D82207-9EF9-97D1-2F2F-F3CE6DF7ECFB}"/>
          </ac:spMkLst>
        </pc:spChg>
        <pc:spChg chg="add del mod">
          <ac:chgData name="Reed Kiely" userId="768be38e-2fb5-40ce-925d-bd8e9d9e3c31" providerId="ADAL" clId="{ACAD28C0-EE80-45D8-A683-8F2527B5DF0C}" dt="2024-03-19T14:50:09.468" v="120" actId="478"/>
          <ac:spMkLst>
            <pc:docMk/>
            <pc:sldMk cId="844791883" sldId="2146846439"/>
            <ac:spMk id="12" creationId="{AE9EC7CF-F530-D4E6-5E50-E59DDD1B3AB5}"/>
          </ac:spMkLst>
        </pc:spChg>
        <pc:spChg chg="del">
          <ac:chgData name="Reed Kiely" userId="768be38e-2fb5-40ce-925d-bd8e9d9e3c31" providerId="ADAL" clId="{ACAD28C0-EE80-45D8-A683-8F2527B5DF0C}" dt="2024-03-19T14:43:38.840" v="28" actId="478"/>
          <ac:spMkLst>
            <pc:docMk/>
            <pc:sldMk cId="844791883" sldId="2146846439"/>
            <ac:spMk id="34" creationId="{397F8115-3C43-5A2B-C88E-1953D955DE71}"/>
          </ac:spMkLst>
        </pc:spChg>
        <pc:grpChg chg="add mod">
          <ac:chgData name="Reed Kiely" userId="768be38e-2fb5-40ce-925d-bd8e9d9e3c31" providerId="ADAL" clId="{ACAD28C0-EE80-45D8-A683-8F2527B5DF0C}" dt="2024-03-19T14:50:09.604" v="121"/>
          <ac:grpSpMkLst>
            <pc:docMk/>
            <pc:sldMk cId="844791883" sldId="2146846439"/>
            <ac:grpSpMk id="13" creationId="{BF5048B6-929E-A1A0-8B6B-6EFB519523F8}"/>
          </ac:grpSpMkLst>
        </pc:grpChg>
        <pc:graphicFrameChg chg="mod">
          <ac:chgData name="Reed Kiely" userId="768be38e-2fb5-40ce-925d-bd8e9d9e3c31" providerId="ADAL" clId="{ACAD28C0-EE80-45D8-A683-8F2527B5DF0C}" dt="2024-03-19T15:13:01.592" v="266" actId="403"/>
          <ac:graphicFrameMkLst>
            <pc:docMk/>
            <pc:sldMk cId="844791883" sldId="2146846439"/>
            <ac:graphicFrameMk id="11" creationId="{65D8E2E1-121A-4B12-9832-7E935D2B0B79}"/>
          </ac:graphicFrameMkLst>
        </pc:graphicFrameChg>
        <pc:graphicFrameChg chg="mod">
          <ac:chgData name="Reed Kiely" userId="768be38e-2fb5-40ce-925d-bd8e9d9e3c31" providerId="ADAL" clId="{ACAD28C0-EE80-45D8-A683-8F2527B5DF0C}" dt="2024-03-19T14:45:00.035" v="69"/>
          <ac:graphicFrameMkLst>
            <pc:docMk/>
            <pc:sldMk cId="844791883" sldId="2146846439"/>
            <ac:graphicFrameMk id="16" creationId="{19E9CE11-3003-B6A3-B3C2-948788B1147A}"/>
          </ac:graphicFrameMkLst>
        </pc:graphicFrameChg>
        <pc:picChg chg="mod">
          <ac:chgData name="Reed Kiely" userId="768be38e-2fb5-40ce-925d-bd8e9d9e3c31" providerId="ADAL" clId="{ACAD28C0-EE80-45D8-A683-8F2527B5DF0C}" dt="2024-03-19T18:53:31.481" v="2738" actId="1076"/>
          <ac:picMkLst>
            <pc:docMk/>
            <pc:sldMk cId="844791883" sldId="2146846439"/>
            <ac:picMk id="2" creationId="{FF7F7021-C153-77DF-6ABB-EF94532B3641}"/>
          </ac:picMkLst>
        </pc:picChg>
        <pc:picChg chg="del">
          <ac:chgData name="Reed Kiely" userId="768be38e-2fb5-40ce-925d-bd8e9d9e3c31" providerId="ADAL" clId="{ACAD28C0-EE80-45D8-A683-8F2527B5DF0C}" dt="2024-03-19T14:44:04.503" v="44" actId="478"/>
          <ac:picMkLst>
            <pc:docMk/>
            <pc:sldMk cId="844791883" sldId="2146846439"/>
            <ac:picMk id="8" creationId="{9356F616-29EF-A3CC-9003-BAAC6921DF8B}"/>
          </ac:picMkLst>
        </pc:picChg>
        <pc:picChg chg="mod">
          <ac:chgData name="Reed Kiely" userId="768be38e-2fb5-40ce-925d-bd8e9d9e3c31" providerId="ADAL" clId="{ACAD28C0-EE80-45D8-A683-8F2527B5DF0C}" dt="2024-03-19T14:50:09.604" v="121"/>
          <ac:picMkLst>
            <pc:docMk/>
            <pc:sldMk cId="844791883" sldId="2146846439"/>
            <ac:picMk id="14" creationId="{FB5A5E4C-7817-25BD-C448-69D6F20595A1}"/>
          </ac:picMkLst>
        </pc:picChg>
        <pc:picChg chg="mod">
          <ac:chgData name="Reed Kiely" userId="768be38e-2fb5-40ce-925d-bd8e9d9e3c31" providerId="ADAL" clId="{ACAD28C0-EE80-45D8-A683-8F2527B5DF0C}" dt="2024-03-19T14:50:09.604" v="121"/>
          <ac:picMkLst>
            <pc:docMk/>
            <pc:sldMk cId="844791883" sldId="2146846439"/>
            <ac:picMk id="15" creationId="{5255324A-B8EF-265D-9959-4549485678B9}"/>
          </ac:picMkLst>
        </pc:picChg>
        <pc:cxnChg chg="del">
          <ac:chgData name="Reed Kiely" userId="768be38e-2fb5-40ce-925d-bd8e9d9e3c31" providerId="ADAL" clId="{ACAD28C0-EE80-45D8-A683-8F2527B5DF0C}" dt="2024-03-19T14:43:38.840" v="28" actId="478"/>
          <ac:cxnSpMkLst>
            <pc:docMk/>
            <pc:sldMk cId="844791883" sldId="2146846439"/>
            <ac:cxnSpMk id="22" creationId="{7DD48CC8-EE90-6FDD-8B5F-BA6D08939AE1}"/>
          </ac:cxnSpMkLst>
        </pc:cxnChg>
      </pc:sldChg>
      <pc:sldChg chg="addSp modSp new del mod">
        <pc:chgData name="Reed Kiely" userId="768be38e-2fb5-40ce-925d-bd8e9d9e3c31" providerId="ADAL" clId="{ACAD28C0-EE80-45D8-A683-8F2527B5DF0C}" dt="2024-03-19T16:45:56.579" v="2181" actId="47"/>
        <pc:sldMkLst>
          <pc:docMk/>
          <pc:sldMk cId="1255118121" sldId="2146846440"/>
        </pc:sldMkLst>
        <pc:spChg chg="add mod">
          <ac:chgData name="Reed Kiely" userId="768be38e-2fb5-40ce-925d-bd8e9d9e3c31" providerId="ADAL" clId="{ACAD28C0-EE80-45D8-A683-8F2527B5DF0C}" dt="2024-03-19T13:30:17.482" v="20" actId="1076"/>
          <ac:spMkLst>
            <pc:docMk/>
            <pc:sldMk cId="1255118121" sldId="2146846440"/>
            <ac:spMk id="2" creationId="{0B5058F0-95E0-7EF5-12CD-8E729FC91DD4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3.4992404118433129E-2"/>
          <c:w val="0.99752445764721953"/>
          <c:h val="0.773513723471413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1F1A6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D3C8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38B-4BBA-B9D6-7C19B11DD486}"/>
              </c:ext>
            </c:extLst>
          </c:dPt>
          <c:dPt>
            <c:idx val="1"/>
            <c:invertIfNegative val="0"/>
            <c:bubble3D val="0"/>
            <c:spPr>
              <a:solidFill>
                <a:srgbClr val="ED3C8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A38B-4BBA-B9D6-7C19B11DD48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1F1A62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TV</c:v>
                </c:pt>
                <c:pt idx="1">
                  <c:v>Cinema</c:v>
                </c:pt>
                <c:pt idx="2">
                  <c:v>Newspapers</c:v>
                </c:pt>
                <c:pt idx="3">
                  <c:v>Radio</c:v>
                </c:pt>
                <c:pt idx="4">
                  <c:v>Content Creators</c:v>
                </c:pt>
                <c:pt idx="5">
                  <c:v>OOH</c:v>
                </c:pt>
                <c:pt idx="6">
                  <c:v>Video Sharing Sites</c:v>
                </c:pt>
                <c:pt idx="7">
                  <c:v>Social Media</c:v>
                </c:pt>
                <c:pt idx="8">
                  <c:v>Podcasts</c:v>
                </c:pt>
              </c:strCache>
            </c:strRef>
          </c:cat>
          <c:val>
            <c:numRef>
              <c:f>Sheet1!$B$2:$B$10</c:f>
              <c:numCache>
                <c:formatCode>0%</c:formatCode>
                <c:ptCount val="9"/>
                <c:pt idx="0">
                  <c:v>0.46</c:v>
                </c:pt>
                <c:pt idx="1">
                  <c:v>0.41</c:v>
                </c:pt>
                <c:pt idx="2">
                  <c:v>0.36</c:v>
                </c:pt>
                <c:pt idx="3">
                  <c:v>0.34</c:v>
                </c:pt>
                <c:pt idx="4">
                  <c:v>0.32</c:v>
                </c:pt>
                <c:pt idx="5">
                  <c:v>0.3</c:v>
                </c:pt>
                <c:pt idx="6">
                  <c:v>0.3</c:v>
                </c:pt>
                <c:pt idx="7">
                  <c:v>0.28999999999999998</c:v>
                </c:pt>
                <c:pt idx="8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8B-4BBA-B9D6-7C19B11DD4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59342895"/>
        <c:axId val="1764756639"/>
      </c:barChart>
      <c:catAx>
        <c:axId val="2593428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F1A6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1F1A62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1764756639"/>
        <c:crosses val="autoZero"/>
        <c:auto val="1"/>
        <c:lblAlgn val="ctr"/>
        <c:lblOffset val="100"/>
        <c:noMultiLvlLbl val="0"/>
      </c:catAx>
      <c:valAx>
        <c:axId val="1764756639"/>
        <c:scaling>
          <c:orientation val="minMax"/>
          <c:max val="0.5"/>
          <c:min val="0.2"/>
        </c:scaling>
        <c:delete val="1"/>
        <c:axPos val="l"/>
        <c:numFmt formatCode="0%" sourceLinked="1"/>
        <c:majorTickMark val="out"/>
        <c:minorTickMark val="none"/>
        <c:tickLblPos val="nextTo"/>
        <c:crossAx val="2593428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rgbClr val="1F1A62"/>
          </a:solidFill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Top 10 Factors of Innovation and Creativity in Advertising-Supported Media
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ED3C8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C5F-42C5-9C0E-D3B72EDBE2D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1B146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Invests in Innovative Technological Capabilities / Enhancements</c:v>
                </c:pt>
                <c:pt idx="1">
                  <c:v>Offers Innovative Advertising Units</c:v>
                </c:pt>
                <c:pt idx="2">
                  <c:v>Offers Innovative Analytics / Measurement Options</c:v>
                </c:pt>
                <c:pt idx="3">
                  <c:v>Offers Creative Partnerships / Sponsorships</c:v>
                </c:pt>
                <c:pt idx="4">
                  <c:v>Offers Customizable Targeting to Reach My Audience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0.37</c:v>
                </c:pt>
                <c:pt idx="1">
                  <c:v>0.5</c:v>
                </c:pt>
                <c:pt idx="2">
                  <c:v>0.5</c:v>
                </c:pt>
                <c:pt idx="3">
                  <c:v>0.52</c:v>
                </c:pt>
                <c:pt idx="4">
                  <c:v>0.68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D9-4912-8B18-C3DD1058FA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9"/>
        <c:axId val="2070497568"/>
        <c:axId val="1707407903"/>
      </c:barChart>
      <c:catAx>
        <c:axId val="20704975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1707407903"/>
        <c:crosses val="autoZero"/>
        <c:auto val="1"/>
        <c:lblAlgn val="ctr"/>
        <c:lblOffset val="100"/>
        <c:noMultiLvlLbl val="0"/>
      </c:catAx>
      <c:valAx>
        <c:axId val="1707407903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070497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273051447861371E-2"/>
          <c:y val="9.6433816992285981E-2"/>
          <c:w val="0.9634538971042772"/>
          <c:h val="0.755945306756419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November '21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B70E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380-4FD5-B012-A26EB020DD61}"/>
              </c:ext>
            </c:extLst>
          </c:dPt>
          <c:dPt>
            <c:idx val="1"/>
            <c:invertIfNegative val="0"/>
            <c:bubble3D val="0"/>
            <c:spPr>
              <a:solidFill>
                <a:srgbClr val="9BEA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EF1-4A75-931B-46BA04848069}"/>
              </c:ext>
            </c:extLst>
          </c:dPt>
          <c:dPt>
            <c:idx val="2"/>
            <c:invertIfNegative val="0"/>
            <c:bubble3D val="0"/>
            <c:spPr>
              <a:solidFill>
                <a:srgbClr val="F7A7C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380-4FD5-B012-A26EB020DD61}"/>
              </c:ext>
            </c:extLst>
          </c:dPt>
          <c:dPt>
            <c:idx val="3"/>
            <c:invertIfNegative val="0"/>
            <c:bubble3D val="0"/>
            <c:spPr>
              <a:solidFill>
                <a:srgbClr val="B3E3D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EF1-4A75-931B-46BA0484806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1B1464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A18+</c:v>
                </c:pt>
                <c:pt idx="1">
                  <c:v>A18-34</c:v>
                </c:pt>
                <c:pt idx="2">
                  <c:v>A35-49</c:v>
                </c:pt>
                <c:pt idx="3">
                  <c:v>A50+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0.65</c:v>
                </c:pt>
                <c:pt idx="1">
                  <c:v>0.65</c:v>
                </c:pt>
                <c:pt idx="2">
                  <c:v>0.66</c:v>
                </c:pt>
                <c:pt idx="3">
                  <c:v>0.63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380-4FD5-B012-A26EB020DD6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March '24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1B146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B380-4FD5-B012-A26EB020DD61}"/>
              </c:ext>
            </c:extLst>
          </c:dPt>
          <c:dPt>
            <c:idx val="1"/>
            <c:invertIfNegative val="0"/>
            <c:bubble3D val="0"/>
            <c:spPr>
              <a:solidFill>
                <a:srgbClr val="00BF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380-4FD5-B012-A26EB020DD61}"/>
              </c:ext>
            </c:extLst>
          </c:dPt>
          <c:dPt>
            <c:idx val="2"/>
            <c:invertIfNegative val="0"/>
            <c:bubble3D val="0"/>
            <c:spPr>
              <a:solidFill>
                <a:srgbClr val="ED3C8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B380-4FD5-B012-A26EB020DD61}"/>
              </c:ext>
            </c:extLst>
          </c:dPt>
          <c:dPt>
            <c:idx val="3"/>
            <c:invertIfNegative val="0"/>
            <c:bubble3D val="0"/>
            <c:spPr>
              <a:solidFill>
                <a:srgbClr val="4EBEA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380-4FD5-B012-A26EB020DD61}"/>
              </c:ext>
            </c:extLst>
          </c:dPt>
          <c:dLbls>
            <c:spPr>
              <a:solidFill>
                <a:schemeClr val="bg1"/>
              </a:solidFill>
              <a:ln>
                <a:solidFill>
                  <a:srgbClr val="1B1464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1" i="0" u="none" strike="noStrike" kern="1200" baseline="0">
                    <a:solidFill>
                      <a:srgbClr val="1B1464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A18+</c:v>
                </c:pt>
                <c:pt idx="1">
                  <c:v>A18-34</c:v>
                </c:pt>
                <c:pt idx="2">
                  <c:v>A35-49</c:v>
                </c:pt>
                <c:pt idx="3">
                  <c:v>A50+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0.8</c:v>
                </c:pt>
                <c:pt idx="1">
                  <c:v>0.82</c:v>
                </c:pt>
                <c:pt idx="2">
                  <c:v>0.84</c:v>
                </c:pt>
                <c:pt idx="3">
                  <c:v>0.76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380-4FD5-B012-A26EB020DD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70594176"/>
        <c:axId val="270590432"/>
      </c:barChart>
      <c:catAx>
        <c:axId val="270594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270590432"/>
        <c:crosses val="autoZero"/>
        <c:auto val="1"/>
        <c:lblAlgn val="ctr"/>
        <c:lblOffset val="100"/>
        <c:noMultiLvlLbl val="0"/>
      </c:catAx>
      <c:valAx>
        <c:axId val="27059043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70594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273040709467555E-2"/>
          <c:y val="0.21325952214059818"/>
          <c:w val="0.9634538971042772"/>
          <c:h val="0.755945306756419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November '22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B70E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B74-4301-AD28-E592D6EA841B}"/>
              </c:ext>
            </c:extLst>
          </c:dPt>
          <c:dPt>
            <c:idx val="1"/>
            <c:invertIfNegative val="0"/>
            <c:bubble3D val="0"/>
            <c:spPr>
              <a:solidFill>
                <a:srgbClr val="9BEA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B74-4301-AD28-E592D6EA841B}"/>
              </c:ext>
            </c:extLst>
          </c:dPt>
          <c:dPt>
            <c:idx val="2"/>
            <c:invertIfNegative val="0"/>
            <c:bubble3D val="0"/>
            <c:spPr>
              <a:solidFill>
                <a:srgbClr val="F7A7C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B74-4301-AD28-E592D6EA841B}"/>
              </c:ext>
            </c:extLst>
          </c:dPt>
          <c:dPt>
            <c:idx val="3"/>
            <c:invertIfNegative val="0"/>
            <c:bubble3D val="0"/>
            <c:spPr>
              <a:solidFill>
                <a:srgbClr val="B3E3D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B74-4301-AD28-E592D6EA841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1B1464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3">
                  <c:v>A50+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8-FB74-4301-AD28-E592D6EA841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March '24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FB74-4301-AD28-E592D6EA841B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FB74-4301-AD28-E592D6EA841B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FB74-4301-AD28-E592D6EA841B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FB74-4301-AD28-E592D6EA841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1400" b="0" i="0" u="none" strike="noStrike" kern="1200" baseline="0">
                    <a:solidFill>
                      <a:srgbClr val="1B1464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3">
                  <c:v>A50+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11-FB74-4301-AD28-E592D6EA84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70594176"/>
        <c:axId val="270590432"/>
      </c:barChart>
      <c:catAx>
        <c:axId val="2705941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70590432"/>
        <c:crosses val="autoZero"/>
        <c:auto val="1"/>
        <c:lblAlgn val="ctr"/>
        <c:lblOffset val="100"/>
        <c:noMultiLvlLbl val="0"/>
      </c:catAx>
      <c:valAx>
        <c:axId val="2705904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70594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90373909661053"/>
          <c:y val="0.37624390809292269"/>
          <c:w val="0.49512544904577027"/>
          <c:h val="0.553661215456196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rgbClr val="1B1464"/>
              </a:solidFill>
              <a:latin typeface="Helvetica" panose="020B04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rgbClr val="1B1464"/>
          </a:solidFill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550154217359693"/>
          <c:y val="1.8470434512970292E-2"/>
          <c:w val="0.60069706846416571"/>
          <c:h val="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 of respondents</c:v>
                </c:pt>
              </c:strCache>
            </c:strRef>
          </c:tx>
          <c:dPt>
            <c:idx val="0"/>
            <c:bubble3D val="0"/>
            <c:spPr>
              <a:solidFill>
                <a:srgbClr val="00BFF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949-455E-9256-A9284017E37D}"/>
              </c:ext>
            </c:extLst>
          </c:dPt>
          <c:dPt>
            <c:idx val="1"/>
            <c:bubble3D val="0"/>
            <c:spPr>
              <a:solidFill>
                <a:srgbClr val="1F1A6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949-455E-9256-A9284017E37D}"/>
              </c:ext>
            </c:extLst>
          </c:dPt>
          <c:dPt>
            <c:idx val="2"/>
            <c:bubble3D val="0"/>
            <c:spPr>
              <a:solidFill>
                <a:srgbClr val="ED3C8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949-455E-9256-A9284017E37D}"/>
              </c:ext>
            </c:extLst>
          </c:dPt>
          <c:dLbls>
            <c:dLbl>
              <c:idx val="0"/>
              <c:layout>
                <c:manualLayout>
                  <c:x val="-0.19031928121154879"/>
                  <c:y val="0.15549950674516774"/>
                </c:manualLayout>
              </c:layout>
              <c:tx>
                <c:rich>
                  <a:bodyPr/>
                  <a:lstStyle/>
                  <a:p>
                    <a:fld id="{D6AB6C1B-1F22-4943-B4DE-E54A5704013C}" type="CATEGORYNAME">
                      <a:rPr lang="en-US" sz="1100" b="0" smtClean="0">
                        <a:solidFill>
                          <a:schemeClr val="bg1"/>
                        </a:solidFill>
                        <a:latin typeface="Helvetica" panose="020B0403020202020204" pitchFamily="34" charset="0"/>
                      </a:rPr>
                      <a:pPr/>
                      <a:t>[CATEGORY NAME]</a:t>
                    </a:fld>
                    <a:r>
                      <a:rPr lang="en-US" sz="1200" b="0" baseline="0">
                        <a:solidFill>
                          <a:schemeClr val="bg1"/>
                        </a:solidFill>
                        <a:latin typeface="Helvetica" panose="020B0403020202020204" pitchFamily="34" charset="0"/>
                      </a:rPr>
                      <a:t> </a:t>
                    </a:r>
                  </a:p>
                  <a:p>
                    <a:fld id="{DA4017D2-2678-4B2E-A6DA-41AA5361661D}" type="VALUE">
                      <a:rPr lang="en-US" sz="1400" b="1" baseline="0" smtClean="0">
                        <a:solidFill>
                          <a:schemeClr val="bg1"/>
                        </a:solidFill>
                        <a:latin typeface="Helvetica" panose="020B0403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949-455E-9256-A9284017E37D}"/>
                </c:ext>
              </c:extLst>
            </c:dLbl>
            <c:dLbl>
              <c:idx val="1"/>
              <c:layout>
                <c:manualLayout>
                  <c:x val="-0.21751467242361347"/>
                  <c:y val="-0.1565697324368798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latin typeface="Helvetica" panose="020B0403020202020204" pitchFamily="34" charset="0"/>
                        <a:ea typeface="+mn-ea"/>
                        <a:cs typeface="+mn-cs"/>
                      </a:defRPr>
                    </a:pPr>
                    <a:fld id="{70774368-0AA3-4DFA-87C1-460760FC54E6}" type="CATEGORYNAME">
                      <a:rPr lang="en-US" sz="1100" b="0" baseline="0" smtClean="0">
                        <a:solidFill>
                          <a:schemeClr val="bg1"/>
                        </a:solidFill>
                        <a:latin typeface="Helvetica" panose="020B0403020202020204" pitchFamily="34" charset="0"/>
                      </a:rPr>
                      <a:pPr>
                        <a:defRPr sz="1400">
                          <a:solidFill>
                            <a:schemeClr val="bg1"/>
                          </a:solidFill>
                          <a:latin typeface="Helvetica" panose="020B0403020202020204" pitchFamily="34" charset="0"/>
                        </a:defRPr>
                      </a:pPr>
                      <a:t>[CATEGORY NAME]</a:t>
                    </a:fld>
                    <a:endParaRPr lang="en-US" sz="1400" b="0" baseline="0">
                      <a:solidFill>
                        <a:schemeClr val="bg1"/>
                      </a:solidFill>
                      <a:latin typeface="Helvetica" panose="020B0403020202020204" pitchFamily="34" charset="0"/>
                    </a:endParaRPr>
                  </a:p>
                  <a:p>
                    <a:pPr>
                      <a:defRPr sz="1400">
                        <a:solidFill>
                          <a:schemeClr val="bg1"/>
                        </a:solidFill>
                        <a:latin typeface="Helvetica" panose="020B0403020202020204" pitchFamily="34" charset="0"/>
                      </a:defRPr>
                    </a:pPr>
                    <a:fld id="{8EBF0877-AA82-43CA-B038-7D598E4D6551}" type="VALUE">
                      <a:rPr lang="en-US" sz="1400" b="1" baseline="0" smtClean="0">
                        <a:solidFill>
                          <a:schemeClr val="bg1"/>
                        </a:solidFill>
                        <a:latin typeface="Helvetica" panose="020B0403020202020204" pitchFamily="34" charset="0"/>
                      </a:rPr>
                      <a:pPr>
                        <a:defRPr sz="1400">
                          <a:solidFill>
                            <a:schemeClr val="bg1"/>
                          </a:solidFill>
                          <a:latin typeface="Helvetica" panose="020B0403020202020204" pitchFamily="34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Helvetica" panose="020B04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8348590760158848"/>
                      <c:h val="0.3449361514603758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949-455E-9256-A9284017E37D}"/>
                </c:ext>
              </c:extLst>
            </c:dLbl>
            <c:dLbl>
              <c:idx val="2"/>
              <c:layout>
                <c:manualLayout>
                  <c:x val="0.18854871094255038"/>
                  <c:y val="-0.1400415097549264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Helvetica" panose="020B0403020202020204" pitchFamily="34" charset="0"/>
                        <a:ea typeface="+mn-ea"/>
                        <a:cs typeface="+mn-cs"/>
                      </a:defRPr>
                    </a:pPr>
                    <a:fld id="{9C55606E-EF5B-4FBB-BDC5-1580C808D8DD}" type="CATEGORYNAME">
                      <a:rPr lang="en-US" sz="1100" b="0" smtClean="0">
                        <a:solidFill>
                          <a:schemeClr val="bg1"/>
                        </a:solidFill>
                        <a:latin typeface="Helvetica" panose="020B0403020202020204" pitchFamily="34" charset="0"/>
                      </a:rPr>
                      <a:pPr>
                        <a:defRPr sz="1400" b="1">
                          <a:solidFill>
                            <a:schemeClr val="bg1"/>
                          </a:solidFill>
                          <a:latin typeface="Helvetica" panose="020B0403020202020204" pitchFamily="34" charset="0"/>
                        </a:defRPr>
                      </a:pPr>
                      <a:t>[CATEGORY NAME]</a:t>
                    </a:fld>
                    <a:endParaRPr lang="en-US" sz="1100" b="0" baseline="0">
                      <a:solidFill>
                        <a:schemeClr val="bg1"/>
                      </a:solidFill>
                      <a:latin typeface="Helvetica" panose="020B0403020202020204" pitchFamily="34" charset="0"/>
                    </a:endParaRPr>
                  </a:p>
                  <a:p>
                    <a:pPr>
                      <a:defRPr sz="1400" b="1">
                        <a:solidFill>
                          <a:schemeClr val="bg1"/>
                        </a:solidFill>
                        <a:latin typeface="Helvetica" panose="020B0403020202020204" pitchFamily="34" charset="0"/>
                      </a:defRPr>
                    </a:pPr>
                    <a:r>
                      <a:rPr lang="en-US" sz="1200" b="1" baseline="0">
                        <a:solidFill>
                          <a:schemeClr val="bg1"/>
                        </a:solidFill>
                        <a:latin typeface="Helvetica" panose="020B0403020202020204" pitchFamily="34" charset="0"/>
                      </a:rPr>
                      <a:t> </a:t>
                    </a:r>
                    <a:fld id="{0917523E-8763-4006-B9A1-6E09EAA5CAD8}" type="VALUE">
                      <a:rPr lang="en-US" sz="1400" b="1" baseline="0">
                        <a:solidFill>
                          <a:schemeClr val="bg1"/>
                        </a:solidFill>
                        <a:latin typeface="Helvetica" panose="020B0403020202020204" pitchFamily="34" charset="0"/>
                      </a:rPr>
                      <a:pPr>
                        <a:defRPr sz="1400" b="1">
                          <a:solidFill>
                            <a:schemeClr val="bg1"/>
                          </a:solidFill>
                          <a:latin typeface="Helvetica" panose="020B0403020202020204" pitchFamily="34" charset="0"/>
                        </a:defRPr>
                      </a:pPr>
                      <a:t>[VALUE]</a:t>
                    </a:fld>
                    <a:endParaRPr lang="en-US" sz="1200" b="1" baseline="0">
                      <a:solidFill>
                        <a:schemeClr val="bg1"/>
                      </a:solidFill>
                      <a:latin typeface="Helvetica" panose="020B0403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Helvetica" panose="020B04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097919198750639"/>
                      <c:h val="0.340434573245831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949-455E-9256-A9284017E3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Using Nielsen as the only 'currency'</c:v>
                </c:pt>
                <c:pt idx="1">
                  <c:v>Using an alternate source(s), not Nielsen, as 'currency'</c:v>
                </c:pt>
                <c:pt idx="2">
                  <c:v>Using both Nielsen and an alternate source as 'currency'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0.2263</c:v>
                </c:pt>
                <c:pt idx="1">
                  <c:v>0.19470000000000001</c:v>
                </c:pt>
                <c:pt idx="2">
                  <c:v>0.57889999999999997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949-455E-9256-A9284017E37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of respondents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1B1464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Comscore</c:v>
                </c:pt>
                <c:pt idx="1">
                  <c:v>VideoAmp</c:v>
                </c:pt>
                <c:pt idx="2">
                  <c:v>Moat (Oracle)</c:v>
                </c:pt>
                <c:pt idx="3">
                  <c:v>Innovid (TVSquared)</c:v>
                </c:pt>
                <c:pt idx="4">
                  <c:v>iSpot.tv</c:v>
                </c:pt>
                <c:pt idx="5">
                  <c:v>Samba TV</c:v>
                </c:pt>
                <c:pt idx="6">
                  <c:v>605</c:v>
                </c:pt>
                <c:pt idx="7">
                  <c:v>Other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0.51019999999999999</c:v>
                </c:pt>
                <c:pt idx="1">
                  <c:v>0.40139999999999998</c:v>
                </c:pt>
                <c:pt idx="2">
                  <c:v>0.32650000000000001</c:v>
                </c:pt>
                <c:pt idx="3">
                  <c:v>0.27210000000000001</c:v>
                </c:pt>
                <c:pt idx="4">
                  <c:v>0.25850000000000001</c:v>
                </c:pt>
                <c:pt idx="5">
                  <c:v>0.22450000000000001</c:v>
                </c:pt>
                <c:pt idx="6">
                  <c:v>8.1600000000000006E-2</c:v>
                </c:pt>
                <c:pt idx="7">
                  <c:v>2.7199999999999998E-2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39-4121-B947-A96A384E14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658028991"/>
        <c:axId val="658030239"/>
      </c:barChart>
      <c:catAx>
        <c:axId val="658028991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658030239"/>
        <c:crosses val="autoZero"/>
        <c:auto val="1"/>
        <c:lblAlgn val="ctr"/>
        <c:lblOffset val="100"/>
        <c:noMultiLvlLbl val="0"/>
      </c:catAx>
      <c:valAx>
        <c:axId val="658030239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6580289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ECA37C-6203-4DAD-BD40-986EEA030160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79A9E2-516B-4F44-A5F4-DD24ABA05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719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endParaRPr lang="en-US" sz="11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194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44481-CC7E-F441-937B-54816390382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194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3864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7C1BF-2741-647E-7D36-9830740C4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ADBB3E-15E4-4465-8FC0-BBC92015CF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B769A8-749A-E628-39CC-6115F2F77E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09A3D0-6210-20FE-1FE9-601AE1CFD7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C084A6-59C7-4BD0-9318-D3E56BC465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74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3922BF-59A9-4464-8D80-4C91A9E418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475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23DC1-0FBE-9C29-9C7E-6BDC35C2B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C1AF18-1E65-C667-7234-AD0A8DB6B3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68106F-D2BE-D9DF-AB48-9400DF8AA7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8CF55C-601E-EC0C-4F18-E7A984B3A0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350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2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C5A39-9615-4EA5-AD81-2B3B06F13EE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28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432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7080E-7102-D2F3-8B35-AB55AF3FA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DCFD17-0FA0-28A7-A9A1-890C0BFEAF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F120D4-5DC3-30FA-0BE2-335749BBED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DE861A-7DFB-478C-0FD2-EE2D62DBB2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C084A6-59C7-4BD0-9318-D3E56BC465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126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7AADBD-70E4-4513-A844-E5DF5EA68C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442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32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32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978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C084A6-59C7-4BD0-9318-D3E56BC465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4499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059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E759C-AE60-461D-8811-5E4C3153E8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FC7BF6-3B29-4719-9BA1-930DB933D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859D3-171D-421F-83CE-4BBCF99ED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11BC-F834-417A-AFA8-8C825A696C4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946F0-2D25-4064-8A42-9A817595C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0C5EF-A2BA-4DB0-A6ED-A972EB6B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027C-25C8-4773-BB18-3036C59EB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466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D2532-8303-456B-82CC-84D53CFE6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60B2C7-AD07-458B-8B9A-72E255DB2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EF5FF-0B1F-4297-85CE-248EBB698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11BC-F834-417A-AFA8-8C825A696C4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CF09FC-029E-4361-9748-C5715BB67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29A3D-E500-4210-ABE5-AFDB88863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027C-25C8-4773-BB18-3036C59EB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098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046B52-D2A6-4240-AD1F-7480237E77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07A2DF-6F5D-4013-A50F-432D477F5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F0D0F7-BFFE-418F-B666-4B2B0CCA2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11BC-F834-417A-AFA8-8C825A696C4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ACDD9-AAC7-4ACB-8850-03FEDE955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F62B3-CA98-42E8-B6E0-4EB3D23BC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027C-25C8-4773-BB18-3036C59EB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72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6176723" y="0"/>
            <a:ext cx="6015277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9" name="Picture 18" descr="Logo&#10;&#10;Description automatically generated with medium confidence">
            <a:extLst>
              <a:ext uri="{FF2B5EF4-FFF2-40B4-BE49-F238E27FC236}">
                <a16:creationId xmlns:a16="http://schemas.microsoft.com/office/drawing/2014/main" id="{73675C42-201E-4C63-A839-40455D5457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044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864318" y="0"/>
            <a:ext cx="7327683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4" name="Picture 13" descr="Logo&#10;&#10;Description automatically generated with medium confidence">
            <a:extLst>
              <a:ext uri="{FF2B5EF4-FFF2-40B4-BE49-F238E27FC236}">
                <a16:creationId xmlns:a16="http://schemas.microsoft.com/office/drawing/2014/main" id="{75BB585C-EC61-43F1-BD9D-EF637B312C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677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V2">
    <p:bg>
      <p:bgPr>
        <a:solidFill>
          <a:srgbClr val="1B1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79B80E8-461F-4DCB-ACB0-9B2E25BDBF5F}"/>
              </a:ext>
            </a:extLst>
          </p:cNvPr>
          <p:cNvSpPr/>
          <p:nvPr/>
        </p:nvSpPr>
        <p:spPr>
          <a:xfrm>
            <a:off x="2783605" y="-13657"/>
            <a:ext cx="2085301" cy="1536683"/>
          </a:xfrm>
          <a:custGeom>
            <a:avLst/>
            <a:gdLst>
              <a:gd name="connsiteX0" fmla="*/ 1510748 w 2015520"/>
              <a:gd name="connsiteY0" fmla="*/ 0 h 1536683"/>
              <a:gd name="connsiteX1" fmla="*/ 2015520 w 2015520"/>
              <a:gd name="connsiteY1" fmla="*/ 0 h 1536683"/>
              <a:gd name="connsiteX2" fmla="*/ 2015520 w 2015520"/>
              <a:gd name="connsiteY2" fmla="*/ 1536683 h 1536683"/>
              <a:gd name="connsiteX3" fmla="*/ 0 w 2015520"/>
              <a:gd name="connsiteY3" fmla="*/ 634770 h 1536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5520" h="1536683">
                <a:moveTo>
                  <a:pt x="1510748" y="0"/>
                </a:moveTo>
                <a:lnTo>
                  <a:pt x="2015520" y="0"/>
                </a:lnTo>
                <a:lnTo>
                  <a:pt x="2015520" y="1536683"/>
                </a:lnTo>
                <a:lnTo>
                  <a:pt x="0" y="63477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5302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864318" y="0"/>
            <a:ext cx="7327683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F192F2-B546-4826-B294-F211C3519C59}"/>
              </a:ext>
            </a:extLst>
          </p:cNvPr>
          <p:cNvGrpSpPr/>
          <p:nvPr userDrawn="1"/>
        </p:nvGrpSpPr>
        <p:grpSpPr>
          <a:xfrm>
            <a:off x="530696" y="5689601"/>
            <a:ext cx="2180462" cy="904633"/>
            <a:chOff x="2777007" y="5689600"/>
            <a:chExt cx="2107496" cy="904633"/>
          </a:xfrm>
        </p:grpSpPr>
        <p:pic>
          <p:nvPicPr>
            <p:cNvPr id="15" name="Picture 14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83FD563D-15A4-4249-8A4F-D144B04BF9A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77185" y="5689600"/>
              <a:ext cx="907318" cy="904633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6E623F0-2880-418B-B1FC-A7527A707898}"/>
                </a:ext>
              </a:extLst>
            </p:cNvPr>
            <p:cNvGrpSpPr/>
            <p:nvPr userDrawn="1"/>
          </p:nvGrpSpPr>
          <p:grpSpPr>
            <a:xfrm>
              <a:off x="2777007" y="5866153"/>
              <a:ext cx="1179028" cy="522582"/>
              <a:chOff x="2378209" y="5233339"/>
              <a:chExt cx="1179028" cy="522582"/>
            </a:xfrm>
            <a:solidFill>
              <a:schemeClr val="bg2"/>
            </a:solidFill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6D80F0B0-7D2E-427E-A8EE-F1A24FDE178F}"/>
                  </a:ext>
                </a:extLst>
              </p:cNvPr>
              <p:cNvSpPr/>
              <p:nvPr/>
            </p:nvSpPr>
            <p:spPr>
              <a:xfrm>
                <a:off x="3170424" y="5236541"/>
                <a:ext cx="386813" cy="516178"/>
              </a:xfrm>
              <a:custGeom>
                <a:avLst/>
                <a:gdLst>
                  <a:gd name="connsiteX0" fmla="*/ 0 w 386813"/>
                  <a:gd name="connsiteY0" fmla="*/ 0 h 516178"/>
                  <a:gd name="connsiteX1" fmla="*/ 206856 w 386813"/>
                  <a:gd name="connsiteY1" fmla="*/ 0 h 516178"/>
                  <a:gd name="connsiteX2" fmla="*/ 284346 w 386813"/>
                  <a:gd name="connsiteY2" fmla="*/ 11528 h 516178"/>
                  <a:gd name="connsiteX3" fmla="*/ 334299 w 386813"/>
                  <a:gd name="connsiteY3" fmla="*/ 41627 h 516178"/>
                  <a:gd name="connsiteX4" fmla="*/ 361197 w 386813"/>
                  <a:gd name="connsiteY4" fmla="*/ 84535 h 516178"/>
                  <a:gd name="connsiteX5" fmla="*/ 369522 w 386813"/>
                  <a:gd name="connsiteY5" fmla="*/ 133207 h 516178"/>
                  <a:gd name="connsiteX6" fmla="*/ 362478 w 386813"/>
                  <a:gd name="connsiteY6" fmla="*/ 172913 h 516178"/>
                  <a:gd name="connsiteX7" fmla="*/ 341984 w 386813"/>
                  <a:gd name="connsiteY7" fmla="*/ 206215 h 516178"/>
                  <a:gd name="connsiteX8" fmla="*/ 309963 w 386813"/>
                  <a:gd name="connsiteY8" fmla="*/ 230551 h 516178"/>
                  <a:gd name="connsiteX9" fmla="*/ 268976 w 386813"/>
                  <a:gd name="connsiteY9" fmla="*/ 243359 h 516178"/>
                  <a:gd name="connsiteX10" fmla="*/ 270257 w 386813"/>
                  <a:gd name="connsiteY10" fmla="*/ 244640 h 516178"/>
                  <a:gd name="connsiteX11" fmla="*/ 293953 w 386813"/>
                  <a:gd name="connsiteY11" fmla="*/ 249123 h 516178"/>
                  <a:gd name="connsiteX12" fmla="*/ 333659 w 386813"/>
                  <a:gd name="connsiteY12" fmla="*/ 268336 h 516178"/>
                  <a:gd name="connsiteX13" fmla="*/ 370803 w 386813"/>
                  <a:gd name="connsiteY13" fmla="*/ 307401 h 516178"/>
                  <a:gd name="connsiteX14" fmla="*/ 386814 w 386813"/>
                  <a:gd name="connsiteY14" fmla="*/ 371443 h 516178"/>
                  <a:gd name="connsiteX15" fmla="*/ 374005 w 386813"/>
                  <a:gd name="connsiteY15" fmla="*/ 433564 h 516178"/>
                  <a:gd name="connsiteX16" fmla="*/ 337501 w 386813"/>
                  <a:gd name="connsiteY16" fmla="*/ 479034 h 516178"/>
                  <a:gd name="connsiteX17" fmla="*/ 280504 w 386813"/>
                  <a:gd name="connsiteY17" fmla="*/ 506572 h 516178"/>
                  <a:gd name="connsiteX18" fmla="*/ 206856 w 386813"/>
                  <a:gd name="connsiteY18" fmla="*/ 516178 h 516178"/>
                  <a:gd name="connsiteX19" fmla="*/ 0 w 386813"/>
                  <a:gd name="connsiteY19" fmla="*/ 516178 h 516178"/>
                  <a:gd name="connsiteX20" fmla="*/ 0 w 386813"/>
                  <a:gd name="connsiteY20" fmla="*/ 0 h 516178"/>
                  <a:gd name="connsiteX21" fmla="*/ 206215 w 386813"/>
                  <a:gd name="connsiteY21" fmla="*/ 234394 h 516178"/>
                  <a:gd name="connsiteX22" fmla="*/ 304840 w 386813"/>
                  <a:gd name="connsiteY22" fmla="*/ 204934 h 516178"/>
                  <a:gd name="connsiteX23" fmla="*/ 337501 w 386813"/>
                  <a:gd name="connsiteY23" fmla="*/ 128084 h 516178"/>
                  <a:gd name="connsiteX24" fmla="*/ 326614 w 386813"/>
                  <a:gd name="connsiteY24" fmla="*/ 80693 h 516178"/>
                  <a:gd name="connsiteX25" fmla="*/ 297795 w 386813"/>
                  <a:gd name="connsiteY25" fmla="*/ 49312 h 516178"/>
                  <a:gd name="connsiteX26" fmla="*/ 256168 w 386813"/>
                  <a:gd name="connsiteY26" fmla="*/ 32021 h 516178"/>
                  <a:gd name="connsiteX27" fmla="*/ 206856 w 386813"/>
                  <a:gd name="connsiteY27" fmla="*/ 26898 h 516178"/>
                  <a:gd name="connsiteX28" fmla="*/ 32021 w 386813"/>
                  <a:gd name="connsiteY28" fmla="*/ 26898 h 516178"/>
                  <a:gd name="connsiteX29" fmla="*/ 32021 w 386813"/>
                  <a:gd name="connsiteY29" fmla="*/ 233753 h 516178"/>
                  <a:gd name="connsiteX30" fmla="*/ 206215 w 386813"/>
                  <a:gd name="connsiteY30" fmla="*/ 233753 h 516178"/>
                  <a:gd name="connsiteX31" fmla="*/ 206215 w 386813"/>
                  <a:gd name="connsiteY31" fmla="*/ 488640 h 516178"/>
                  <a:gd name="connsiteX32" fmla="*/ 315087 w 386813"/>
                  <a:gd name="connsiteY32" fmla="*/ 459181 h 516178"/>
                  <a:gd name="connsiteX33" fmla="*/ 354793 w 386813"/>
                  <a:gd name="connsiteY33" fmla="*/ 371443 h 516178"/>
                  <a:gd name="connsiteX34" fmla="*/ 341344 w 386813"/>
                  <a:gd name="connsiteY34" fmla="*/ 317008 h 516178"/>
                  <a:gd name="connsiteX35" fmla="*/ 306121 w 386813"/>
                  <a:gd name="connsiteY35" fmla="*/ 283065 h 516178"/>
                  <a:gd name="connsiteX36" fmla="*/ 258089 w 386813"/>
                  <a:gd name="connsiteY36" fmla="*/ 265774 h 516178"/>
                  <a:gd name="connsiteX37" fmla="*/ 206215 w 386813"/>
                  <a:gd name="connsiteY37" fmla="*/ 261291 h 516178"/>
                  <a:gd name="connsiteX38" fmla="*/ 31381 w 386813"/>
                  <a:gd name="connsiteY38" fmla="*/ 261291 h 516178"/>
                  <a:gd name="connsiteX39" fmla="*/ 31381 w 386813"/>
                  <a:gd name="connsiteY39" fmla="*/ 488640 h 516178"/>
                  <a:gd name="connsiteX40" fmla="*/ 206215 w 386813"/>
                  <a:gd name="connsiteY40" fmla="*/ 488640 h 516178"/>
                  <a:gd name="connsiteX41" fmla="*/ 206215 w 386813"/>
                  <a:gd name="connsiteY41" fmla="*/ 488640 h 516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86813" h="516178">
                    <a:moveTo>
                      <a:pt x="0" y="0"/>
                    </a:moveTo>
                    <a:lnTo>
                      <a:pt x="206856" y="0"/>
                    </a:lnTo>
                    <a:cubicBezTo>
                      <a:pt x="237596" y="0"/>
                      <a:pt x="263213" y="3843"/>
                      <a:pt x="284346" y="11528"/>
                    </a:cubicBezTo>
                    <a:cubicBezTo>
                      <a:pt x="304840" y="19213"/>
                      <a:pt x="321491" y="29459"/>
                      <a:pt x="334299" y="41627"/>
                    </a:cubicBezTo>
                    <a:cubicBezTo>
                      <a:pt x="347108" y="54436"/>
                      <a:pt x="356074" y="68525"/>
                      <a:pt x="361197" y="84535"/>
                    </a:cubicBezTo>
                    <a:cubicBezTo>
                      <a:pt x="366961" y="100546"/>
                      <a:pt x="369522" y="117197"/>
                      <a:pt x="369522" y="133207"/>
                    </a:cubicBezTo>
                    <a:cubicBezTo>
                      <a:pt x="369522" y="147296"/>
                      <a:pt x="366961" y="160745"/>
                      <a:pt x="362478" y="172913"/>
                    </a:cubicBezTo>
                    <a:cubicBezTo>
                      <a:pt x="357354" y="185722"/>
                      <a:pt x="350950" y="196609"/>
                      <a:pt x="341984" y="206215"/>
                    </a:cubicBezTo>
                    <a:cubicBezTo>
                      <a:pt x="333018" y="215821"/>
                      <a:pt x="322131" y="224147"/>
                      <a:pt x="309963" y="230551"/>
                    </a:cubicBezTo>
                    <a:cubicBezTo>
                      <a:pt x="297795" y="236955"/>
                      <a:pt x="284346" y="241438"/>
                      <a:pt x="268976" y="243359"/>
                    </a:cubicBezTo>
                    <a:lnTo>
                      <a:pt x="270257" y="244640"/>
                    </a:lnTo>
                    <a:cubicBezTo>
                      <a:pt x="273459" y="244000"/>
                      <a:pt x="281785" y="245921"/>
                      <a:pt x="293953" y="249123"/>
                    </a:cubicBezTo>
                    <a:cubicBezTo>
                      <a:pt x="306761" y="252325"/>
                      <a:pt x="319570" y="258729"/>
                      <a:pt x="333659" y="268336"/>
                    </a:cubicBezTo>
                    <a:cubicBezTo>
                      <a:pt x="347108" y="277942"/>
                      <a:pt x="359916" y="290750"/>
                      <a:pt x="370803" y="307401"/>
                    </a:cubicBezTo>
                    <a:cubicBezTo>
                      <a:pt x="381690" y="324052"/>
                      <a:pt x="386814" y="345186"/>
                      <a:pt x="386814" y="371443"/>
                    </a:cubicBezTo>
                    <a:cubicBezTo>
                      <a:pt x="386814" y="395139"/>
                      <a:pt x="382331" y="415632"/>
                      <a:pt x="374005" y="433564"/>
                    </a:cubicBezTo>
                    <a:cubicBezTo>
                      <a:pt x="365039" y="451496"/>
                      <a:pt x="352871" y="466225"/>
                      <a:pt x="337501" y="479034"/>
                    </a:cubicBezTo>
                    <a:cubicBezTo>
                      <a:pt x="322131" y="491842"/>
                      <a:pt x="302919" y="500808"/>
                      <a:pt x="280504" y="506572"/>
                    </a:cubicBezTo>
                    <a:cubicBezTo>
                      <a:pt x="258089" y="512976"/>
                      <a:pt x="233753" y="516178"/>
                      <a:pt x="206856" y="516178"/>
                    </a:cubicBezTo>
                    <a:lnTo>
                      <a:pt x="0" y="516178"/>
                    </a:lnTo>
                    <a:lnTo>
                      <a:pt x="0" y="0"/>
                    </a:lnTo>
                    <a:close/>
                    <a:moveTo>
                      <a:pt x="206215" y="234394"/>
                    </a:moveTo>
                    <a:cubicBezTo>
                      <a:pt x="250404" y="234394"/>
                      <a:pt x="283066" y="224787"/>
                      <a:pt x="304840" y="204934"/>
                    </a:cubicBezTo>
                    <a:cubicBezTo>
                      <a:pt x="326614" y="185081"/>
                      <a:pt x="337501" y="159464"/>
                      <a:pt x="337501" y="128084"/>
                    </a:cubicBezTo>
                    <a:cubicBezTo>
                      <a:pt x="337501" y="109512"/>
                      <a:pt x="333659" y="93501"/>
                      <a:pt x="326614" y="80693"/>
                    </a:cubicBezTo>
                    <a:cubicBezTo>
                      <a:pt x="319570" y="67884"/>
                      <a:pt x="309963" y="57638"/>
                      <a:pt x="297795" y="49312"/>
                    </a:cubicBezTo>
                    <a:cubicBezTo>
                      <a:pt x="285627" y="41627"/>
                      <a:pt x="272179" y="35863"/>
                      <a:pt x="256168" y="32021"/>
                    </a:cubicBezTo>
                    <a:cubicBezTo>
                      <a:pt x="240798" y="28819"/>
                      <a:pt x="224147" y="26898"/>
                      <a:pt x="206856" y="26898"/>
                    </a:cubicBezTo>
                    <a:lnTo>
                      <a:pt x="32021" y="26898"/>
                    </a:lnTo>
                    <a:lnTo>
                      <a:pt x="32021" y="233753"/>
                    </a:lnTo>
                    <a:lnTo>
                      <a:pt x="206215" y="233753"/>
                    </a:lnTo>
                    <a:close/>
                    <a:moveTo>
                      <a:pt x="206215" y="488640"/>
                    </a:moveTo>
                    <a:cubicBezTo>
                      <a:pt x="252325" y="488640"/>
                      <a:pt x="288829" y="479034"/>
                      <a:pt x="315087" y="459181"/>
                    </a:cubicBezTo>
                    <a:cubicBezTo>
                      <a:pt x="341344" y="439328"/>
                      <a:pt x="354793" y="410509"/>
                      <a:pt x="354793" y="371443"/>
                    </a:cubicBezTo>
                    <a:cubicBezTo>
                      <a:pt x="354793" y="349029"/>
                      <a:pt x="350310" y="331097"/>
                      <a:pt x="341344" y="317008"/>
                    </a:cubicBezTo>
                    <a:cubicBezTo>
                      <a:pt x="332378" y="302918"/>
                      <a:pt x="320210" y="291391"/>
                      <a:pt x="306121" y="283065"/>
                    </a:cubicBezTo>
                    <a:cubicBezTo>
                      <a:pt x="292032" y="274740"/>
                      <a:pt x="276021" y="268976"/>
                      <a:pt x="258089" y="265774"/>
                    </a:cubicBezTo>
                    <a:cubicBezTo>
                      <a:pt x="240158" y="262572"/>
                      <a:pt x="223507" y="261291"/>
                      <a:pt x="206215" y="261291"/>
                    </a:cubicBezTo>
                    <a:lnTo>
                      <a:pt x="31381" y="261291"/>
                    </a:lnTo>
                    <a:lnTo>
                      <a:pt x="31381" y="488640"/>
                    </a:lnTo>
                    <a:lnTo>
                      <a:pt x="206215" y="488640"/>
                    </a:lnTo>
                    <a:lnTo>
                      <a:pt x="206215" y="488640"/>
                    </a:lnTo>
                    <a:close/>
                  </a:path>
                </a:pathLst>
              </a:custGeom>
              <a:grpFill/>
              <a:ln w="7373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C8656D2-0BCD-4D9E-8F00-7780B7131796}"/>
                  </a:ext>
                </a:extLst>
              </p:cNvPr>
              <p:cNvSpPr/>
              <p:nvPr/>
            </p:nvSpPr>
            <p:spPr>
              <a:xfrm>
                <a:off x="2378209" y="5233339"/>
                <a:ext cx="455979" cy="522582"/>
              </a:xfrm>
              <a:custGeom>
                <a:avLst/>
                <a:gdLst>
                  <a:gd name="connsiteX0" fmla="*/ 258089 w 455979"/>
                  <a:gd name="connsiteY0" fmla="*/ 522582 h 522582"/>
                  <a:gd name="connsiteX1" fmla="*/ 210058 w 455979"/>
                  <a:gd name="connsiteY1" fmla="*/ 522582 h 522582"/>
                  <a:gd name="connsiteX2" fmla="*/ 0 w 455979"/>
                  <a:gd name="connsiteY2" fmla="*/ 0 h 522582"/>
                  <a:gd name="connsiteX3" fmla="*/ 44829 w 455979"/>
                  <a:gd name="connsiteY3" fmla="*/ 0 h 522582"/>
                  <a:gd name="connsiteX4" fmla="*/ 233753 w 455979"/>
                  <a:gd name="connsiteY4" fmla="*/ 478393 h 522582"/>
                  <a:gd name="connsiteX5" fmla="*/ 235675 w 455979"/>
                  <a:gd name="connsiteY5" fmla="*/ 478393 h 522582"/>
                  <a:gd name="connsiteX6" fmla="*/ 413071 w 455979"/>
                  <a:gd name="connsiteY6" fmla="*/ 0 h 522582"/>
                  <a:gd name="connsiteX7" fmla="*/ 455979 w 455979"/>
                  <a:gd name="connsiteY7" fmla="*/ 0 h 522582"/>
                  <a:gd name="connsiteX8" fmla="*/ 258089 w 455979"/>
                  <a:gd name="connsiteY8" fmla="*/ 522582 h 52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979" h="522582">
                    <a:moveTo>
                      <a:pt x="258089" y="522582"/>
                    </a:moveTo>
                    <a:lnTo>
                      <a:pt x="210058" y="522582"/>
                    </a:lnTo>
                    <a:lnTo>
                      <a:pt x="0" y="0"/>
                    </a:lnTo>
                    <a:lnTo>
                      <a:pt x="44829" y="0"/>
                    </a:lnTo>
                    <a:lnTo>
                      <a:pt x="233753" y="478393"/>
                    </a:lnTo>
                    <a:lnTo>
                      <a:pt x="235675" y="478393"/>
                    </a:lnTo>
                    <a:lnTo>
                      <a:pt x="413071" y="0"/>
                    </a:lnTo>
                    <a:lnTo>
                      <a:pt x="455979" y="0"/>
                    </a:lnTo>
                    <a:lnTo>
                      <a:pt x="258089" y="522582"/>
                    </a:lnTo>
                    <a:close/>
                  </a:path>
                </a:pathLst>
              </a:custGeom>
              <a:grpFill/>
              <a:ln w="6384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5135115-035E-4731-A0DD-DB53C55C4BEB}"/>
                  </a:ext>
                </a:extLst>
              </p:cNvPr>
              <p:cNvSpPr/>
              <p:nvPr/>
            </p:nvSpPr>
            <p:spPr>
              <a:xfrm>
                <a:off x="2693936" y="5233339"/>
                <a:ext cx="455338" cy="522582"/>
              </a:xfrm>
              <a:custGeom>
                <a:avLst/>
                <a:gdLst>
                  <a:gd name="connsiteX0" fmla="*/ 455339 w 455338"/>
                  <a:gd name="connsiteY0" fmla="*/ 522582 h 522582"/>
                  <a:gd name="connsiteX1" fmla="*/ 412430 w 455338"/>
                  <a:gd name="connsiteY1" fmla="*/ 522582 h 522582"/>
                  <a:gd name="connsiteX2" fmla="*/ 235675 w 455338"/>
                  <a:gd name="connsiteY2" fmla="*/ 44829 h 522582"/>
                  <a:gd name="connsiteX3" fmla="*/ 233753 w 455338"/>
                  <a:gd name="connsiteY3" fmla="*/ 44829 h 522582"/>
                  <a:gd name="connsiteX4" fmla="*/ 44829 w 455338"/>
                  <a:gd name="connsiteY4" fmla="*/ 522582 h 522582"/>
                  <a:gd name="connsiteX5" fmla="*/ 0 w 455338"/>
                  <a:gd name="connsiteY5" fmla="*/ 522582 h 522582"/>
                  <a:gd name="connsiteX6" fmla="*/ 210698 w 455338"/>
                  <a:gd name="connsiteY6" fmla="*/ 0 h 522582"/>
                  <a:gd name="connsiteX7" fmla="*/ 258730 w 455338"/>
                  <a:gd name="connsiteY7" fmla="*/ 0 h 522582"/>
                  <a:gd name="connsiteX8" fmla="*/ 455339 w 455338"/>
                  <a:gd name="connsiteY8" fmla="*/ 522582 h 52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338" h="522582">
                    <a:moveTo>
                      <a:pt x="455339" y="522582"/>
                    </a:moveTo>
                    <a:lnTo>
                      <a:pt x="412430" y="522582"/>
                    </a:lnTo>
                    <a:lnTo>
                      <a:pt x="235675" y="44829"/>
                    </a:lnTo>
                    <a:lnTo>
                      <a:pt x="233753" y="44829"/>
                    </a:lnTo>
                    <a:lnTo>
                      <a:pt x="44829" y="522582"/>
                    </a:lnTo>
                    <a:lnTo>
                      <a:pt x="0" y="522582"/>
                    </a:lnTo>
                    <a:lnTo>
                      <a:pt x="210698" y="0"/>
                    </a:lnTo>
                    <a:lnTo>
                      <a:pt x="258730" y="0"/>
                    </a:lnTo>
                    <a:lnTo>
                      <a:pt x="455339" y="522582"/>
                    </a:lnTo>
                    <a:close/>
                  </a:path>
                </a:pathLst>
              </a:custGeom>
              <a:grpFill/>
              <a:ln w="6384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31CED2B-ADE8-4C17-A013-0B7D47F71F36}"/>
                  </a:ext>
                </a:extLst>
              </p:cNvPr>
              <p:cNvSpPr/>
              <p:nvPr userDrawn="1"/>
            </p:nvSpPr>
            <p:spPr>
              <a:xfrm>
                <a:off x="2877096" y="5532415"/>
                <a:ext cx="109511" cy="96703"/>
              </a:xfrm>
              <a:custGeom>
                <a:avLst/>
                <a:gdLst>
                  <a:gd name="connsiteX0" fmla="*/ 0 w 109511"/>
                  <a:gd name="connsiteY0" fmla="*/ 0 h 96703"/>
                  <a:gd name="connsiteX1" fmla="*/ 109512 w 109511"/>
                  <a:gd name="connsiteY1" fmla="*/ 48031 h 96703"/>
                  <a:gd name="connsiteX2" fmla="*/ 0 w 109511"/>
                  <a:gd name="connsiteY2" fmla="*/ 96703 h 96703"/>
                  <a:gd name="connsiteX3" fmla="*/ 0 w 109511"/>
                  <a:gd name="connsiteY3" fmla="*/ 0 h 96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511" h="96703">
                    <a:moveTo>
                      <a:pt x="0" y="0"/>
                    </a:moveTo>
                    <a:lnTo>
                      <a:pt x="109512" y="48031"/>
                    </a:lnTo>
                    <a:lnTo>
                      <a:pt x="0" y="96703"/>
                    </a:lnTo>
                    <a:cubicBezTo>
                      <a:pt x="0" y="96703"/>
                      <a:pt x="0" y="640"/>
                      <a:pt x="0" y="0"/>
                    </a:cubicBezTo>
                  </a:path>
                </a:pathLst>
              </a:custGeom>
              <a:solidFill>
                <a:schemeClr val="accent2"/>
              </a:solidFill>
              <a:ln w="63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646943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C165B6C-ACCE-49BB-85E1-400AE38352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1" y="3199443"/>
            <a:ext cx="3815324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third line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6173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DF608D-2C25-4B83-8657-A6618BA34C9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1" y="3199443"/>
            <a:ext cx="3815324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third line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020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FF43C99B-7FF5-4062-A7C8-38F7CA47F33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8C7477C8-3841-480E-8DF8-6EF41DB42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802059"/>
            <a:ext cx="5146391" cy="114765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here</a:t>
            </a:r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17409F1D-6D06-425D-B339-9EDBA0249C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050" y="3362008"/>
            <a:ext cx="1909268" cy="315912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774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9B518C0-D923-49F9-BE87-803A528FC70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8C7477C8-3841-480E-8DF8-6EF41DB42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5357" y="2751004"/>
            <a:ext cx="5146391" cy="114765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here</a:t>
            </a:r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17409F1D-6D06-425D-B339-9EDBA0249C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5357" y="2310953"/>
            <a:ext cx="1909268" cy="315912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0057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8B4351C-CC4F-43F6-8D34-4F84EE862D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578" y="0"/>
            <a:ext cx="5088349" cy="6858000"/>
          </a:xfrm>
          <a:custGeom>
            <a:avLst/>
            <a:gdLst>
              <a:gd name="connsiteX0" fmla="*/ 0 w 4918075"/>
              <a:gd name="connsiteY0" fmla="*/ 0 h 6858000"/>
              <a:gd name="connsiteX1" fmla="*/ 4918075 w 4918075"/>
              <a:gd name="connsiteY1" fmla="*/ 0 h 6858000"/>
              <a:gd name="connsiteX2" fmla="*/ 4918075 w 4918075"/>
              <a:gd name="connsiteY2" fmla="*/ 6858000 h 6858000"/>
              <a:gd name="connsiteX3" fmla="*/ 4847716 w 4918075"/>
              <a:gd name="connsiteY3" fmla="*/ 6858000 h 6858000"/>
              <a:gd name="connsiteX4" fmla="*/ 634 w 4918075"/>
              <a:gd name="connsiteY4" fmla="*/ 4607723 h 6858000"/>
              <a:gd name="connsiteX5" fmla="*/ 1416 w 4918075"/>
              <a:gd name="connsiteY5" fmla="*/ 6855166 h 6858000"/>
              <a:gd name="connsiteX6" fmla="*/ 956400 w 4918075"/>
              <a:gd name="connsiteY6" fmla="*/ 6858000 h 6858000"/>
              <a:gd name="connsiteX7" fmla="*/ 0 w 491807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18075" h="6858000">
                <a:moveTo>
                  <a:pt x="0" y="0"/>
                </a:moveTo>
                <a:lnTo>
                  <a:pt x="4918075" y="0"/>
                </a:lnTo>
                <a:lnTo>
                  <a:pt x="4918075" y="6858000"/>
                </a:lnTo>
                <a:lnTo>
                  <a:pt x="4847716" y="6858000"/>
                </a:lnTo>
                <a:lnTo>
                  <a:pt x="634" y="4607723"/>
                </a:lnTo>
                <a:cubicBezTo>
                  <a:pt x="683" y="5360892"/>
                  <a:pt x="1367" y="6101998"/>
                  <a:pt x="1416" y="6855166"/>
                </a:cubicBezTo>
                <a:lnTo>
                  <a:pt x="956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itle 6">
            <a:extLst>
              <a:ext uri="{FF2B5EF4-FFF2-40B4-BE49-F238E27FC236}">
                <a16:creationId xmlns:a16="http://schemas.microsoft.com/office/drawing/2014/main" id="{C14B39AA-3975-4DE3-B79A-CD9AA20DF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390808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22" name="Text Placeholder 41">
            <a:extLst>
              <a:ext uri="{FF2B5EF4-FFF2-40B4-BE49-F238E27FC236}">
                <a16:creationId xmlns:a16="http://schemas.microsoft.com/office/drawing/2014/main" id="{BE126341-BFB4-40A6-8CA7-96E1F96F8B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050" y="2931395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8" name="Picture 17" descr="Logo&#10;&#10;Description automatically generated with medium confidence">
            <a:extLst>
              <a:ext uri="{FF2B5EF4-FFF2-40B4-BE49-F238E27FC236}">
                <a16:creationId xmlns:a16="http://schemas.microsoft.com/office/drawing/2014/main" id="{5DA54748-06E3-4CA2-B780-EC166E8E14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887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378EF-6415-42CA-9416-88761FDEF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FD409-CAE2-4E6B-B3CE-654B62B43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15737-BE0D-42CD-BEF4-650A80D2D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11BC-F834-417A-AFA8-8C825A696C4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E6BE45-3D39-41B9-8D60-DCDFE915C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D2EFF5-6AF8-4F7B-B690-575CBDDB8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027C-25C8-4773-BB18-3036C59EB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7239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97D07EA-290D-41A0-977A-69A4329FF396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4846320"/>
            <a:ext cx="4250693" cy="12801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3"/>
            <a:ext cx="4422047" cy="2592575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470520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000008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tx1"/>
                </a:solidFill>
                <a:latin typeface="Helvetica-Lightoblique" pitchFamily="50" charset="0"/>
              </a:defRPr>
            </a:lvl1pPr>
          </a:lstStyle>
          <a:p>
            <a:pPr lvl="0"/>
            <a:r>
              <a:rPr lang="en-GB"/>
              <a:t>Lorem ipsum dolor sit amet, consectetuer adipiscing elit, sed </a:t>
            </a:r>
            <a:r>
              <a:rPr lang="en-GB" err="1"/>
              <a:t>diam</a:t>
            </a:r>
            <a:r>
              <a:rPr lang="en-GB"/>
              <a:t> nonummy nibh euismod tincidunt ut laoreet dolore magna aliquam erat volutpat. Ut wisi enim ad minim veniam,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82380257-FCF6-437B-B5B9-C333658153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280" y="5787771"/>
            <a:ext cx="1979832" cy="186248"/>
          </a:xfrm>
        </p:spPr>
        <p:txBody>
          <a:bodyPr tIns="91440" bIns="182880" anchor="ctr"/>
          <a:lstStyle>
            <a:lvl1pPr marL="0" indent="0" algn="ctr">
              <a:buNone/>
              <a:defRPr sz="72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NAME GOES HERE/COMPANY NAME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0225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Ice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5162551"/>
            <a:ext cx="4250693" cy="9620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2"/>
            <a:ext cx="4422047" cy="2772990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502143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333222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bg1"/>
                </a:solidFill>
                <a:latin typeface="Helvetica-Lightoblique" pitchFamily="50" charset="0"/>
              </a:defRPr>
            </a:lvl1pPr>
          </a:lstStyle>
          <a:p>
            <a:pPr lvl="0"/>
            <a:r>
              <a:rPr lang="en-GB"/>
              <a:t>Lorem ipsum dolor sit amet, consectetuer adipiscing elit, sed </a:t>
            </a:r>
            <a:r>
              <a:rPr lang="en-GB" err="1"/>
              <a:t>diam</a:t>
            </a:r>
            <a:r>
              <a:rPr lang="en-GB"/>
              <a:t> nonummy nibh euismod tincidunt ut laoreet dolore magna aliquam erat volutpat. Ut wisi enim ad minim veniam,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B62A3E-E214-4BCF-AD36-9D0C58A7EBEA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6321577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Ice Blue v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4846320"/>
            <a:ext cx="4250693" cy="128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3"/>
            <a:ext cx="4422047" cy="2592575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470520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000008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tx1"/>
                </a:solidFill>
                <a:latin typeface="Helvetica-Lightoblique" pitchFamily="50" charset="0"/>
              </a:defRPr>
            </a:lvl1pPr>
          </a:lstStyle>
          <a:p>
            <a:pPr lvl="0"/>
            <a:r>
              <a:rPr lang="en-GB"/>
              <a:t>Lorem ipsum dolor sit amet, consectetuer adipiscing elit, sed </a:t>
            </a:r>
            <a:r>
              <a:rPr lang="en-GB" err="1"/>
              <a:t>diam</a:t>
            </a:r>
            <a:r>
              <a:rPr lang="en-GB"/>
              <a:t> nonummy nibh euismod tincidunt ut laoreet dolore magna aliquam erat volutpat. Ut wisi enim ad minim veniam,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82380257-FCF6-437B-B5B9-C333658153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280" y="5787771"/>
            <a:ext cx="1979832" cy="186248"/>
          </a:xfrm>
        </p:spPr>
        <p:txBody>
          <a:bodyPr tIns="91440" bIns="182880" anchor="ctr"/>
          <a:lstStyle>
            <a:lvl1pPr marL="0" indent="0" algn="ctr">
              <a:buNone/>
              <a:defRPr sz="72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NAME GOES HERE/COMPANY NAME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8F0979B-92F6-4472-A93A-A4673C35CF75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2810960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6" y="3330480"/>
            <a:ext cx="4096734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3934602"/>
            <a:ext cx="3716874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4469478"/>
            <a:ext cx="4089075" cy="193132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26A58F6F-5C31-4CC5-9D83-5A25916CFC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32506" y="4469478"/>
            <a:ext cx="4089076" cy="193132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10F787-7274-462B-8B90-A25D467874DB}"/>
              </a:ext>
            </a:extLst>
          </p:cNvPr>
          <p:cNvSpPr/>
          <p:nvPr userDrawn="1"/>
        </p:nvSpPr>
        <p:spPr>
          <a:xfrm>
            <a:off x="5191" y="0"/>
            <a:ext cx="12186809" cy="312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498576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2">
          <p15:clr>
            <a:srgbClr val="FBAE40"/>
          </p15:clr>
        </p15:guide>
        <p15:guide id="2" pos="2944">
          <p15:clr>
            <a:srgbClr val="FBAE40"/>
          </p15:clr>
        </p15:guide>
        <p15:guide id="3" pos="3112">
          <p15:clr>
            <a:srgbClr val="FBAE40"/>
          </p15:clr>
        </p15:guide>
        <p15:guide id="4" pos="5728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u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D61715A-46B0-4F0A-A964-84B00D5ECCD9}"/>
              </a:ext>
            </a:extLst>
          </p:cNvPr>
          <p:cNvSpPr/>
          <p:nvPr userDrawn="1"/>
        </p:nvSpPr>
        <p:spPr>
          <a:xfrm>
            <a:off x="-1" y="2789239"/>
            <a:ext cx="12192000" cy="4068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1642127"/>
            <a:ext cx="4089075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32506" y="1642127"/>
            <a:ext cx="4089076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7934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up v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1642127"/>
            <a:ext cx="4089075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32506" y="1642127"/>
            <a:ext cx="4089076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3CB6C2-878B-44E4-9375-E95DEDA9BE29}"/>
              </a:ext>
            </a:extLst>
          </p:cNvPr>
          <p:cNvSpPr/>
          <p:nvPr userDrawn="1"/>
        </p:nvSpPr>
        <p:spPr>
          <a:xfrm>
            <a:off x="-1" y="2706527"/>
            <a:ext cx="12192000" cy="4151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342552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8336" y="3333784"/>
            <a:ext cx="4051431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504" y="212790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5" name="Text Placeholder 41">
            <a:extLst>
              <a:ext uri="{FF2B5EF4-FFF2-40B4-BE49-F238E27FC236}">
                <a16:creationId xmlns:a16="http://schemas.microsoft.com/office/drawing/2014/main" id="{D52BC5D2-5C4D-4082-92FC-DDFD40B5758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8336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67D136FC-C39E-4B56-A8A7-902EFCBE1E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8335" y="2891539"/>
            <a:ext cx="4059315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19" name="Text Placeholder 41">
            <a:extLst>
              <a:ext uri="{FF2B5EF4-FFF2-40B4-BE49-F238E27FC236}">
                <a16:creationId xmlns:a16="http://schemas.microsoft.com/office/drawing/2014/main" id="{88629875-6B48-47C0-95E2-FCC671B7CB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32503" y="2891539"/>
            <a:ext cx="4059315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3852BDF8-9FCD-4338-9AB5-50F325D2E41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032503" y="3333784"/>
            <a:ext cx="4051431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1052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8335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1">
            <a:extLst>
              <a:ext uri="{FF2B5EF4-FFF2-40B4-BE49-F238E27FC236}">
                <a16:creationId xmlns:a16="http://schemas.microsoft.com/office/drawing/2014/main" id="{D52BC5D2-5C4D-4082-92FC-DDFD40B5758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8336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67D136FC-C39E-4B56-A8A7-902EFCBE1E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8336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28" name="Text Placeholder 41">
            <a:extLst>
              <a:ext uri="{FF2B5EF4-FFF2-40B4-BE49-F238E27FC236}">
                <a16:creationId xmlns:a16="http://schemas.microsoft.com/office/drawing/2014/main" id="{802D27AC-5BF8-4C33-A7A8-C234E04F258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93909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41">
            <a:extLst>
              <a:ext uri="{FF2B5EF4-FFF2-40B4-BE49-F238E27FC236}">
                <a16:creationId xmlns:a16="http://schemas.microsoft.com/office/drawing/2014/main" id="{ECD25102-B5CF-4D8F-A188-0B90FFE36B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93910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1" name="Text Placeholder 41">
            <a:extLst>
              <a:ext uri="{FF2B5EF4-FFF2-40B4-BE49-F238E27FC236}">
                <a16:creationId xmlns:a16="http://schemas.microsoft.com/office/drawing/2014/main" id="{9CCFC390-048E-4EBB-9396-1FD4F438ED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93910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33" name="Text Placeholder 41">
            <a:extLst>
              <a:ext uri="{FF2B5EF4-FFF2-40B4-BE49-F238E27FC236}">
                <a16:creationId xmlns:a16="http://schemas.microsoft.com/office/drawing/2014/main" id="{C6038199-F004-41CF-A621-792EF2E2334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891087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41">
            <a:extLst>
              <a:ext uri="{FF2B5EF4-FFF2-40B4-BE49-F238E27FC236}">
                <a16:creationId xmlns:a16="http://schemas.microsoft.com/office/drawing/2014/main" id="{F4C0732F-6C0A-4BC8-A772-0B31EA2F409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91088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5" name="Text Placeholder 41">
            <a:extLst>
              <a:ext uri="{FF2B5EF4-FFF2-40B4-BE49-F238E27FC236}">
                <a16:creationId xmlns:a16="http://schemas.microsoft.com/office/drawing/2014/main" id="{0927B884-632A-48DD-93F1-D73F9AB1B6A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91088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0599185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36" name="Text Placeholder 41">
            <a:extLst>
              <a:ext uri="{FF2B5EF4-FFF2-40B4-BE49-F238E27FC236}">
                <a16:creationId xmlns:a16="http://schemas.microsoft.com/office/drawing/2014/main" id="{209BC04F-D5E4-4393-95C5-0F6591B855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93904" y="1392786"/>
            <a:ext cx="6219760" cy="94198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Lorem</a:t>
            </a:r>
          </a:p>
        </p:txBody>
      </p:sp>
      <p:sp>
        <p:nvSpPr>
          <p:cNvPr id="37" name="Text Placeholder 41">
            <a:extLst>
              <a:ext uri="{FF2B5EF4-FFF2-40B4-BE49-F238E27FC236}">
                <a16:creationId xmlns:a16="http://schemas.microsoft.com/office/drawing/2014/main" id="{7EBAC2CF-6AD1-476C-87B2-C06C9115D2F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93905" y="834162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39" name="Text Placeholder 41">
            <a:extLst>
              <a:ext uri="{FF2B5EF4-FFF2-40B4-BE49-F238E27FC236}">
                <a16:creationId xmlns:a16="http://schemas.microsoft.com/office/drawing/2014/main" id="{D0AEA13F-698D-439D-9EAB-368901F325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22666" y="3737381"/>
            <a:ext cx="6219760" cy="94198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Lorem</a:t>
            </a:r>
          </a:p>
        </p:txBody>
      </p:sp>
      <p:sp>
        <p:nvSpPr>
          <p:cNvPr id="40" name="Text Placeholder 41">
            <a:extLst>
              <a:ext uri="{FF2B5EF4-FFF2-40B4-BE49-F238E27FC236}">
                <a16:creationId xmlns:a16="http://schemas.microsoft.com/office/drawing/2014/main" id="{68FF66F6-B1C9-4BCD-8487-95074D981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22667" y="3188917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274003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A570DFD-BCDE-4B1E-983F-549B0B01A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6826" y="2470442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9AA4763E-9535-48D9-A7A0-47BAE8826A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7822" y="3074563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A8C92DB9-E053-4A8E-AD46-ECD172D91B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0798" y="3750351"/>
            <a:ext cx="4422047" cy="2210612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02634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65983-F4E0-4313-AEC9-53002BBE6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0B2FBE-F83E-4D35-AF63-92DDB301B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558D2-59C5-45F4-8615-8781D86F7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11BC-F834-417A-AFA8-8C825A696C4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1133E2-F431-41E7-A2DC-25026DDC7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2B64C6-B3D7-4B60-9DA7-FBEEDB916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027C-25C8-4773-BB18-3036C59EB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8186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Ic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A570DFD-BCDE-4B1E-983F-549B0B01A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6826" y="2470442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9AA4763E-9535-48D9-A7A0-47BAE8826A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7822" y="3074563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A8C92DB9-E053-4A8E-AD46-ECD172D91B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0798" y="3750351"/>
            <a:ext cx="4422047" cy="2210612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1726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9C8366E-4551-45B5-8315-BAD7D7822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FA376403-1F8F-4447-BF16-CD9AD84E53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326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7CB3BB-D2B4-4FB4-B5E7-76E935F5B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9AD340-DF42-A777-BB3B-322EEC90A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1138D-1CD8-52BB-0E8E-4C9D7EA61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4149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22892-3963-932E-CAC5-D22396161C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EC0B48-45C1-2F7F-6F06-78B21EC12E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087DB-C506-AC1E-1B8B-8623860B1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B0C79-587A-2091-3E66-CC35A9C55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21A3E-601E-95E1-A6B3-A4E65F3C1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08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2C2DB-2BE3-9F69-1E19-100FF148A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1D4E2-5E85-F772-9666-7F2BEF679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04C93-5421-2187-3B81-A2C74DE74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7F885-7A4F-1FFF-B5FB-671B859C6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7547F-2A46-5CE3-0198-2DE551BC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8133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2C576-170C-3C05-1145-E885F8869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BF4C-F003-64EF-1763-7C7A8424C1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93E41-C0EA-BF1E-5B5A-A770CEFA1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3DB76-6F52-B6D0-70E7-F8461B4EA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52288-C7DF-9A14-8736-D6856448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9208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B5205-7CA0-A486-019F-A993E4A40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9FA39-479C-B22E-7D01-2882E98804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94006F-7C3C-FFEB-84D6-C468D5FC3C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2AAFD-CC2A-EBFF-16FF-DC26A6221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3F66F9-21DF-201F-EFB8-A0FB34E5C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818729-8AED-22E4-6A7E-0F28E5712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2464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D1B62-B429-4C23-02F8-A40DF9D9F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695705-72D5-C15E-6540-631F5C5F9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08612F-1F13-52BD-AE1E-978699633D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93790A-FF7C-A528-8F0C-D70BC9B143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BAEF71-D218-B6E8-DE2F-64EBB34FEE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203275-EF89-3BBC-F3E8-AB4D15FA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0CB9E5-2320-BDEF-6FB4-21F42A3AA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C50A11-9842-CDE6-57C9-13A9E7FAF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6607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1CDF4-5C07-DA4C-CEA6-9C10E98D4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09E8C-FBB4-204C-9144-7C5285A68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150222-CB1D-CA14-2514-4C5A7261E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50661F-6F0F-3C4C-DEA7-3E3DEEF02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5895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7CB3BB-D2B4-4FB4-B5E7-76E935F5B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9AD340-DF42-A777-BB3B-322EEC90A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1138D-1CD8-52BB-0E8E-4C9D7EA61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758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11F2-9A0E-4372-BD7C-C57B80D28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B8825-B325-4AE6-92CC-4356E20886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419600-7103-4B7A-A434-A1B341B658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F0B99-F0DD-4E79-9424-55F777EAD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11BC-F834-417A-AFA8-8C825A696C4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BECC44-19BA-4FEA-A38F-DAFC566B1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ACD2E6-A57A-4819-BFCE-21E027FDE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027C-25C8-4773-BB18-3036C59EB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22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D1062-984B-C475-FF18-E8A3C18A6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C2C24-AA7B-CEC4-8B36-3AD03E7CD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702A7D-6B45-674A-812A-E1D8CCEABA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6958C0-D16C-6294-22AA-0564D6B06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2A660-B670-AAE0-F2B2-F6C2D4CB1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63807-DCC5-4F35-B639-46A9145E1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638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7DF7D-8E43-7023-CE4C-0EDEF1984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7E8E7-FAB1-9E2E-9613-1422020B40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97669D-500C-7696-0AF5-4128720858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316723-BCD5-7126-BE3F-571A136EB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31C56F-279F-332E-B66F-D00264DAA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81EE55-8AB2-7AF3-133A-2727AE29F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6022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F6B3C-8628-E1FA-2F7C-217A5AE9A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78C4B5-DF76-6751-A571-B4E56E301D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56B1C-F189-46FA-A9B2-6E3F5FF62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9B983-B159-9B86-88BA-4FDF5A32D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D92CF-1F35-2E42-BA3C-53D9DF802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9147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2B5B5C-8167-A66E-214D-952DFC4A22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1FE085-2CDE-74D2-D757-AB01B06C2A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64C8A-537E-1CDF-C862-BCA4A15B8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4A0B8-C51A-E3AA-C238-97EE9C44E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BF244-5945-FDD0-EDF5-ED651C6C1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831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252D6-7B10-4CCF-96E4-3F2F5A76B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BC73CE-7906-4959-AB4C-6FBDC4F6A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571B28-C285-4485-87F0-AEF40FCF17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F33933-8AF4-4258-A90D-0A0D72E730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482A2D-BD5A-4AFA-A982-5C0B00A62C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B53CC9-5F5E-474C-91F2-BE690C1B2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11BC-F834-417A-AFA8-8C825A696C4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E8E4B5-80E9-4583-93D7-722803F51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F2F92B-119C-49D1-A192-DC1C88BAE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027C-25C8-4773-BB18-3036C59EB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710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E62E1-2F63-4688-B74E-C00A4A54D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1B16C4-BF71-499F-A9E0-F45665040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11BC-F834-417A-AFA8-8C825A696C4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5950A5-BA76-4796-A9F8-27CB1D271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76271F-BCCD-4FDA-89C3-2AC1014A8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027C-25C8-4773-BB18-3036C59EB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991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1CE4EB-60FB-47BB-A13D-B1155705F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11BC-F834-417A-AFA8-8C825A696C4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ECB9FE-594A-4CC5-A04D-D5939EC55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6855B4-5524-4540-9CC7-F21109E37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027C-25C8-4773-BB18-3036C59EB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76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48403-F5FB-4FA9-8D49-C407FF23D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2AB56-164B-41EB-AB4D-5814E3148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7367BB-69C0-4437-BC56-A14C577DB5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14F966-1838-4E0C-9750-5DFC8BD41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11BC-F834-417A-AFA8-8C825A696C4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734D7-D843-4C76-9A15-0FE4152CE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0F429F-0ABC-42B1-8FC1-E0D59575B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027C-25C8-4773-BB18-3036C59EB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522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A7AFF-A6A6-482D-90CE-E8B20FE17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63C451-C617-4FEC-A1EB-BD2262517F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AB2B36-BFBA-47A2-920F-DAD250CAC7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6898E9-0101-4108-BA45-ECAFDD7A7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11BC-F834-417A-AFA8-8C825A696C4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7F0477-29FE-4E42-9B7A-069E62AF6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872B04-6F8C-44A6-91CF-E9E461E1F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027C-25C8-4773-BB18-3036C59EB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812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FC53CF-8FD6-4E07-8532-53BCE1E00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5A89F3-AC18-4106-A985-6BDE10A9F1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B351A-3434-4149-BA37-9CE96A4E59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6511BC-F834-417A-AFA8-8C825A696C4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A1CAC-750E-4E20-BFE3-511DE4899A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0810B-18EB-42B8-B645-D792FACA66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D027C-25C8-4773-BB18-3036C59EB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422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44DC67-6DB7-4F5D-A26D-2E4937C5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85" y="457201"/>
            <a:ext cx="10972802" cy="589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AAD199-1DC0-4D3D-9CDE-E6FF5F89D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585" y="1270621"/>
            <a:ext cx="10972802" cy="49679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2A25F-7DCA-489E-AE91-407134B725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3" y="6356369"/>
            <a:ext cx="411479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3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EF800-22AA-44EE-B007-4A56DC7939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2" y="63563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3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034A4-E40F-4E23-A773-AC1BBA02D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744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</p:sldLayoutIdLst>
  <p:hf hdr="0" ftr="0" dt="0"/>
  <p:txStyles>
    <p:titleStyle>
      <a:lvl1pPr algn="l" defTabSz="944056" rtl="0" eaLnBrk="1" latinLnBrk="0" hangingPunct="1">
        <a:lnSpc>
          <a:spcPct val="100000"/>
        </a:lnSpc>
        <a:spcBef>
          <a:spcPct val="0"/>
        </a:spcBef>
        <a:buNone/>
        <a:defRPr sz="37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6014" indent="-236014" algn="l" defTabSz="944056" rtl="0" eaLnBrk="1" latinLnBrk="0" hangingPunct="1">
        <a:lnSpc>
          <a:spcPts val="1500"/>
        </a:lnSpc>
        <a:spcBef>
          <a:spcPts val="1033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1pPr>
      <a:lvl2pPr marL="708042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2pPr>
      <a:lvl3pPr marL="1180070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3pPr>
      <a:lvl4pPr marL="1652100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4pPr>
      <a:lvl5pPr marL="2124127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5pPr>
      <a:lvl6pPr marL="2596155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6pPr>
      <a:lvl7pPr marL="3068183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7pPr>
      <a:lvl8pPr marL="3540211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8pPr>
      <a:lvl9pPr marL="4012240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1pPr>
      <a:lvl2pPr marL="472028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2pPr>
      <a:lvl3pPr marL="944056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3pPr>
      <a:lvl4pPr marL="1416084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4pPr>
      <a:lvl5pPr marL="1888113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5pPr>
      <a:lvl6pPr marL="2360141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6pPr>
      <a:lvl7pPr marL="2832170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7pPr>
      <a:lvl8pPr marL="3304197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8pPr>
      <a:lvl9pPr marL="3776226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pos="256">
          <p15:clr>
            <a:srgbClr val="F26B43"/>
          </p15:clr>
        </p15:guide>
        <p15:guide id="3" pos="7192">
          <p15:clr>
            <a:srgbClr val="F26B43"/>
          </p15:clr>
        </p15:guide>
        <p15:guide id="4" orient="horz" pos="4032">
          <p15:clr>
            <a:srgbClr val="F26B43"/>
          </p15:clr>
        </p15:guide>
        <p15:guide id="5" pos="30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0519F5-F3A9-DCE7-3843-F63E67398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F9501A-F54C-A259-08C9-5C9D83A56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64900-0AE0-F02F-C0C3-A4A9973996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3853C-0ABA-4CA4-8950-F4B459562918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5A6C1-47FE-9051-D236-C0601343D6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77296-C15E-8B81-1621-7BCE226A4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90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Relationship Id="rId6" Type="http://schemas.openxmlformats.org/officeDocument/2006/relationships/hyperlink" Target="https://thevab.com/insight/advertising-accelerated" TargetMode="External"/><Relationship Id="rId5" Type="http://schemas.openxmlformats.org/officeDocument/2006/relationships/chart" Target="../charts/chart4.xml"/><Relationship Id="rId4" Type="http://schemas.openxmlformats.org/officeDocument/2006/relationships/chart" Target="../charts/chart3.xml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hyperlink" Target="https://thevab.com/insight/resolution-adopt-alternatives" TargetMode="Externa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hyperlink" Target="https://thevab.com/insight/unlocking-brand-growth-audience-based-buying" TargetMode="External"/><Relationship Id="rId4" Type="http://schemas.openxmlformats.org/officeDocument/2006/relationships/image" Target="../media/image62.png"/><Relationship Id="rId9" Type="http://schemas.openxmlformats.org/officeDocument/2006/relationships/chart" Target="../charts/char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hyperlink" Target="https://thevab.com/insight/After-Further-Review" TargetMode="External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12.png"/><Relationship Id="rId10" Type="http://schemas.openxmlformats.org/officeDocument/2006/relationships/image" Target="../media/image22.png"/><Relationship Id="rId4" Type="http://schemas.openxmlformats.org/officeDocument/2006/relationships/image" Target="../media/image63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microsoft.com/office/2007/relationships/hdphoto" Target="../media/hdphoto2.wdp"/><Relationship Id="rId3" Type="http://schemas.openxmlformats.org/officeDocument/2006/relationships/image" Target="../media/image12.png"/><Relationship Id="rId7" Type="http://schemas.openxmlformats.org/officeDocument/2006/relationships/image" Target="../media/image27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.emf"/><Relationship Id="rId11" Type="http://schemas.microsoft.com/office/2007/relationships/hdphoto" Target="../media/hdphoto1.wdp"/><Relationship Id="rId5" Type="http://schemas.openxmlformats.org/officeDocument/2006/relationships/image" Target="../media/image67.png"/><Relationship Id="rId15" Type="http://schemas.microsoft.com/office/2007/relationships/hdphoto" Target="../media/hdphoto3.wdp"/><Relationship Id="rId10" Type="http://schemas.openxmlformats.org/officeDocument/2006/relationships/image" Target="../media/image70.png"/><Relationship Id="rId4" Type="http://schemas.openxmlformats.org/officeDocument/2006/relationships/hyperlink" Target="https://thevab.com/insight/what-video-impression" TargetMode="External"/><Relationship Id="rId9" Type="http://schemas.openxmlformats.org/officeDocument/2006/relationships/image" Target="../media/image69.png"/><Relationship Id="rId1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thevab.com/insight/resolution-embrace-innovation" TargetMode="External"/><Relationship Id="rId13" Type="http://schemas.openxmlformats.org/officeDocument/2006/relationships/image" Target="../media/image77.png"/><Relationship Id="rId18" Type="http://schemas.openxmlformats.org/officeDocument/2006/relationships/hyperlink" Target="https://thevab.com/insight/consumer-connection" TargetMode="External"/><Relationship Id="rId26" Type="http://schemas.openxmlformats.org/officeDocument/2006/relationships/hyperlink" Target="https://thevab.com/upfront-planning-resources" TargetMode="External"/><Relationship Id="rId3" Type="http://schemas.openxmlformats.org/officeDocument/2006/relationships/image" Target="../media/image73.png"/><Relationship Id="rId21" Type="http://schemas.openxmlformats.org/officeDocument/2006/relationships/image" Target="../media/image67.png"/><Relationship Id="rId7" Type="http://schemas.openxmlformats.org/officeDocument/2006/relationships/image" Target="../media/image75.png"/><Relationship Id="rId12" Type="http://schemas.openxmlformats.org/officeDocument/2006/relationships/hyperlink" Target="https://thevab.com/insight/resolution-adopt-alternatives" TargetMode="External"/><Relationship Id="rId17" Type="http://schemas.openxmlformats.org/officeDocument/2006/relationships/hyperlink" Target="https://thevab.com/team-board" TargetMode="External"/><Relationship Id="rId25" Type="http://schemas.openxmlformats.org/officeDocument/2006/relationships/image" Target="../media/image79.png"/><Relationship Id="rId2" Type="http://schemas.openxmlformats.org/officeDocument/2006/relationships/hyperlink" Target="https://thevab.com/" TargetMode="External"/><Relationship Id="rId16" Type="http://schemas.openxmlformats.org/officeDocument/2006/relationships/image" Target="../media/image78.png"/><Relationship Id="rId20" Type="http://schemas.openxmlformats.org/officeDocument/2006/relationships/hyperlink" Target="https://thevab.com/insight/what-video-impression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evab.com/insight/resolution-demand-transparency" TargetMode="External"/><Relationship Id="rId11" Type="http://schemas.openxmlformats.org/officeDocument/2006/relationships/image" Target="../media/image63.png"/><Relationship Id="rId24" Type="http://schemas.openxmlformats.org/officeDocument/2006/relationships/hyperlink" Target="https://thevab.com/insight/tv-upfront-historical-cpms" TargetMode="External"/><Relationship Id="rId5" Type="http://schemas.openxmlformats.org/officeDocument/2006/relationships/image" Target="../media/image74.png"/><Relationship Id="rId15" Type="http://schemas.openxmlformats.org/officeDocument/2006/relationships/image" Target="../media/image26.png"/><Relationship Id="rId23" Type="http://schemas.openxmlformats.org/officeDocument/2006/relationships/image" Target="../media/image61.png"/><Relationship Id="rId28" Type="http://schemas.openxmlformats.org/officeDocument/2006/relationships/image" Target="../media/image80.png"/><Relationship Id="rId10" Type="http://schemas.openxmlformats.org/officeDocument/2006/relationships/hyperlink" Target="https://thevab.com/insight/After-Further-Review" TargetMode="External"/><Relationship Id="rId19" Type="http://schemas.openxmlformats.org/officeDocument/2006/relationships/image" Target="../media/image20.png"/><Relationship Id="rId4" Type="http://schemas.openxmlformats.org/officeDocument/2006/relationships/hyperlink" Target="https://thevab.com/insight/resolution-prioritize-quality" TargetMode="External"/><Relationship Id="rId9" Type="http://schemas.openxmlformats.org/officeDocument/2006/relationships/image" Target="../media/image76.png"/><Relationship Id="rId14" Type="http://schemas.openxmlformats.org/officeDocument/2006/relationships/hyperlink" Target="https://thevab.com/insight/brand-safety" TargetMode="External"/><Relationship Id="rId22" Type="http://schemas.openxmlformats.org/officeDocument/2006/relationships/hyperlink" Target="https://thevab.com/insight/advertising-accelerated" TargetMode="External"/><Relationship Id="rId27" Type="http://schemas.openxmlformats.org/officeDocument/2006/relationships/hyperlink" Target="https://thevab.com/insight/hidden-cost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thevab.com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thevab.com/insight/resolution-prioritize-quality" TargetMode="External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chart" Target="../charts/chart1.xml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hyperlink" Target="https://thevab.com/insight/consumer-connection" TargetMode="Externa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s://thevab.com/insight/resolution-demand-transparency" TargetMode="External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hyperlink" Target="https://thevab.com/insight/credibility-crisis" TargetMode="External"/><Relationship Id="rId10" Type="http://schemas.openxmlformats.org/officeDocument/2006/relationships/image" Target="../media/image19.png"/><Relationship Id="rId4" Type="http://schemas.openxmlformats.org/officeDocument/2006/relationships/image" Target="../media/image2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thevab.com/insight/brand-safety" TargetMode="External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.emf"/><Relationship Id="rId5" Type="http://schemas.openxmlformats.org/officeDocument/2006/relationships/image" Target="../media/image12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jpeg"/><Relationship Id="rId18" Type="http://schemas.openxmlformats.org/officeDocument/2006/relationships/image" Target="../media/image42.jpeg"/><Relationship Id="rId26" Type="http://schemas.openxmlformats.org/officeDocument/2006/relationships/image" Target="../media/image19.png"/><Relationship Id="rId3" Type="http://schemas.openxmlformats.org/officeDocument/2006/relationships/image" Target="../media/image28.png"/><Relationship Id="rId21" Type="http://schemas.openxmlformats.org/officeDocument/2006/relationships/image" Target="../media/image45.jpe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5" Type="http://schemas.openxmlformats.org/officeDocument/2006/relationships/image" Target="../media/image18.png"/><Relationship Id="rId2" Type="http://schemas.openxmlformats.org/officeDocument/2006/relationships/hyperlink" Target="https://thevab.com/insight/hidden-costs" TargetMode="External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35.jpeg"/><Relationship Id="rId24" Type="http://schemas.openxmlformats.org/officeDocument/2006/relationships/image" Target="../media/image48.png"/><Relationship Id="rId5" Type="http://schemas.openxmlformats.org/officeDocument/2006/relationships/image" Target="../media/image30.png"/><Relationship Id="rId15" Type="http://schemas.openxmlformats.org/officeDocument/2006/relationships/image" Target="../media/image39.png"/><Relationship Id="rId23" Type="http://schemas.openxmlformats.org/officeDocument/2006/relationships/image" Target="../media/image47.jpeg"/><Relationship Id="rId10" Type="http://schemas.openxmlformats.org/officeDocument/2006/relationships/image" Target="../media/image34.png"/><Relationship Id="rId19" Type="http://schemas.openxmlformats.org/officeDocument/2006/relationships/image" Target="../media/image43.jpeg"/><Relationship Id="rId4" Type="http://schemas.openxmlformats.org/officeDocument/2006/relationships/image" Target="../media/image29.jpeg"/><Relationship Id="rId9" Type="http://schemas.openxmlformats.org/officeDocument/2006/relationships/image" Target="../media/image33.jpeg"/><Relationship Id="rId14" Type="http://schemas.openxmlformats.org/officeDocument/2006/relationships/image" Target="../media/image38.png"/><Relationship Id="rId22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jpeg"/><Relationship Id="rId3" Type="http://schemas.openxmlformats.org/officeDocument/2006/relationships/image" Target="../media/image19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28.png"/><Relationship Id="rId2" Type="http://schemas.openxmlformats.org/officeDocument/2006/relationships/image" Target="../media/image18.png"/><Relationship Id="rId16" Type="http://schemas.openxmlformats.org/officeDocument/2006/relationships/hyperlink" Target="https://thevab.com/insight/hidden-cost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jpe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12.png"/><Relationship Id="rId9" Type="http://schemas.openxmlformats.org/officeDocument/2006/relationships/image" Target="../media/image53.png"/><Relationship Id="rId14" Type="http://schemas.openxmlformats.org/officeDocument/2006/relationships/image" Target="../media/image5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hyperlink" Target="https://thevab.com/insight/resolution-embrace-innovation" TargetMode="Externa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2.png"/><Relationship Id="rId5" Type="http://schemas.openxmlformats.org/officeDocument/2006/relationships/chart" Target="../charts/chart2.xml"/><Relationship Id="rId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, table&#10;&#10;Description automatically generated">
            <a:extLst>
              <a:ext uri="{FF2B5EF4-FFF2-40B4-BE49-F238E27FC236}">
                <a16:creationId xmlns:a16="http://schemas.microsoft.com/office/drawing/2014/main" id="{C3C3D991-4E11-5346-8736-765CFE7D6D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893"/>
            <a:ext cx="12188952" cy="68571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121FEB-E7DA-6544-BD8E-06D2CB674FBA}"/>
              </a:ext>
            </a:extLst>
          </p:cNvPr>
          <p:cNvSpPr txBox="1"/>
          <p:nvPr/>
        </p:nvSpPr>
        <p:spPr>
          <a:xfrm>
            <a:off x="398958" y="3020373"/>
            <a:ext cx="22980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2024 – 1</a:t>
            </a:r>
            <a:r>
              <a:rPr kumimoji="0" lang="en-US" sz="1500" b="1" i="0" u="none" strike="noStrike" kern="1200" cap="none" spc="0" normalizeH="0" baseline="3000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st</a:t>
            </a: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Quarter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98A06ED-9D12-3B4C-B59C-10A0964513FE}"/>
              </a:ext>
            </a:extLst>
          </p:cNvPr>
          <p:cNvCxnSpPr/>
          <p:nvPr/>
        </p:nvCxnSpPr>
        <p:spPr>
          <a:xfrm>
            <a:off x="494572" y="2940104"/>
            <a:ext cx="521140" cy="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594222F3-ED4C-8C46-BA4B-CD5D3A9925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572" y="5745044"/>
            <a:ext cx="2202443" cy="728188"/>
          </a:xfrm>
          <a:prstGeom prst="rect">
            <a:avLst/>
          </a:prstGeom>
        </p:spPr>
      </p:pic>
      <p:pic>
        <p:nvPicPr>
          <p:cNvPr id="5" name="Picture 4" descr="A close up of sunglasses&#10;&#10;Description automatically generated">
            <a:extLst>
              <a:ext uri="{FF2B5EF4-FFF2-40B4-BE49-F238E27FC236}">
                <a16:creationId xmlns:a16="http://schemas.microsoft.com/office/drawing/2014/main" id="{E4B658CB-7EC7-4266-8976-AFE90405028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0058" y="1608918"/>
            <a:ext cx="4780575" cy="18200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F15B9F-5264-AE47-BBD3-053C6C2957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8735"/>
          <a:stretch/>
        </p:blipFill>
        <p:spPr>
          <a:xfrm>
            <a:off x="398958" y="4140064"/>
            <a:ext cx="5991929" cy="13042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7F04B0-CA61-694B-BE44-2ACCEC3B32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945" y="382614"/>
            <a:ext cx="2692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481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9D82207-9EF9-97D1-2F2F-F3CE6DF7ECFB}"/>
              </a:ext>
            </a:extLst>
          </p:cNvPr>
          <p:cNvSpPr/>
          <p:nvPr/>
        </p:nvSpPr>
        <p:spPr>
          <a:xfrm>
            <a:off x="-9054" y="-9053"/>
            <a:ext cx="12201053" cy="1431094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F894CE-5EB9-4BB3-F6C7-477E37F6A6AA}"/>
              </a:ext>
            </a:extLst>
          </p:cNvPr>
          <p:cNvSpPr/>
          <p:nvPr/>
        </p:nvSpPr>
        <p:spPr>
          <a:xfrm>
            <a:off x="110287" y="320682"/>
            <a:ext cx="992570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Opportunities in streaming: </a:t>
            </a:r>
            <a:r>
              <a:rPr lang="en-US" sz="2600" b="1">
                <a:solidFill>
                  <a:srgbClr val="1B1464"/>
                </a:solidFill>
                <a:latin typeface="Helvetica" pitchFamily="2" charset="0"/>
              </a:rPr>
              <a:t>Ad-supported services now reach eight of ten streamers as platforms and audiences grow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BB479E1-3071-A26D-3770-8C9ECDB7E4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61738421-0CC5-FC22-61C0-ADE21A915B76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05241C5-CB80-BFBC-E80F-1A3263517765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0E3C8F-7421-D794-FF0D-4A4591450504}"/>
              </a:ext>
            </a:extLst>
          </p:cNvPr>
          <p:cNvSpPr txBox="1"/>
          <p:nvPr/>
        </p:nvSpPr>
        <p:spPr>
          <a:xfrm>
            <a:off x="459850" y="6075653"/>
            <a:ext cx="11687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VAB analysis of MRI-Simmons November 2022 &amp; March 2024 Cord Evolution Study, A18+. Base = ‘streamed in the past 12 months’. November ’22: reflects % of streamers who have used any of the following streaming services in the past 12 months: Crackle, Crunchyroll (limited commercial subscription), Discovery + (limited commercial subscription), Hulu (limited commercial subscription), PARAMOUNT + (LIMITED COMMERCIAL SUBSCRIPTION), Peacock (limited commercial subscription), IMDb TV, Local Now OR PARAMOUNT + (LIMITED COMMERCIAL SUBSCRIPTION), Peacock (limited commercial subscription), Pluto TV,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redbox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Roku Channel, Samsung TV Plus, Tubi TV, Vudu,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Xumo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. March ’24: reflects % of streamers who have used any of the following streaming services in the past 12 months: Crackle, Crunchyroll (free), Tubi, Discovery+ (with ads/commercials), Disney+ (with ads/commercials),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Freevee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(formerly IMDb TV), Max (with ads/commercials), Hulu (with ads/commercials) NET, LG Channels, Local Now App, Paramount+ (with ads/commercials), Peacock (with ads/commercials), Pluto TV,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redbox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Roku Channel, Samsung TV Plus, Vudu) 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65D8E2E1-121A-4B12-9832-7E935D2B0B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3713483"/>
              </p:ext>
            </p:extLst>
          </p:nvPr>
        </p:nvGraphicFramePr>
        <p:xfrm>
          <a:off x="-9054" y="2512815"/>
          <a:ext cx="12156178" cy="3155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84A0399-94FE-4D98-2F3A-8B4D5466A5F3}"/>
              </a:ext>
            </a:extLst>
          </p:cNvPr>
          <p:cNvSpPr txBox="1"/>
          <p:nvPr/>
        </p:nvSpPr>
        <p:spPr>
          <a:xfrm>
            <a:off x="-9054" y="1984441"/>
            <a:ext cx="122010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% of streamers who use at least one </a:t>
            </a: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ad-supported streaming service</a:t>
            </a:r>
            <a:endParaRPr kumimoji="0" lang="en-US" sz="1200" b="0" i="0" u="sng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19E9CE11-3003-B6A3-B3C2-948788B114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6972499"/>
              </p:ext>
            </p:extLst>
          </p:nvPr>
        </p:nvGraphicFramePr>
        <p:xfrm>
          <a:off x="2356051" y="5482025"/>
          <a:ext cx="7470842" cy="543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" name="Picture 1">
            <a:hlinkClick r:id="rId6"/>
            <a:extLst>
              <a:ext uri="{FF2B5EF4-FFF2-40B4-BE49-F238E27FC236}">
                <a16:creationId xmlns:a16="http://schemas.microsoft.com/office/drawing/2014/main" id="{FF7F7021-C153-77DF-6ABB-EF94532B36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36860" y="-10974"/>
            <a:ext cx="1855140" cy="1186794"/>
          </a:xfrm>
          <a:prstGeom prst="rect">
            <a:avLst/>
          </a:prstGeom>
          <a:ln>
            <a:solidFill>
              <a:srgbClr val="1B1464"/>
            </a:solidFill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F5048B6-929E-A1A0-8B6B-6EFB519523F8}"/>
              </a:ext>
            </a:extLst>
          </p:cNvPr>
          <p:cNvGrpSpPr/>
          <p:nvPr/>
        </p:nvGrpSpPr>
        <p:grpSpPr>
          <a:xfrm>
            <a:off x="-32780" y="1491474"/>
            <a:ext cx="2341548" cy="506136"/>
            <a:chOff x="333914" y="3624351"/>
            <a:chExt cx="2440178" cy="508231"/>
          </a:xfrm>
        </p:grpSpPr>
        <p:pic>
          <p:nvPicPr>
            <p:cNvPr id="14" name="Picture 1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B5A5E4C-7817-25BD-C448-69D6F2059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4816" y="3646462"/>
              <a:ext cx="1119276" cy="486120"/>
            </a:xfrm>
            <a:prstGeom prst="rect">
              <a:avLst/>
            </a:prstGeom>
          </p:spPr>
        </p:pic>
        <p:pic>
          <p:nvPicPr>
            <p:cNvPr id="15" name="Picture 14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5255324A-B8EF-265D-9959-454948567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914" y="3624351"/>
              <a:ext cx="1410542" cy="491984"/>
            </a:xfrm>
            <a:prstGeom prst="rect">
              <a:avLst/>
            </a:prstGeom>
          </p:spPr>
        </p:pic>
      </p:grpSp>
      <p:sp>
        <p:nvSpPr>
          <p:cNvPr id="3" name="TextBox 2">
            <a:hlinkClick r:id="rId6"/>
            <a:extLst>
              <a:ext uri="{FF2B5EF4-FFF2-40B4-BE49-F238E27FC236}">
                <a16:creationId xmlns:a16="http://schemas.microsoft.com/office/drawing/2014/main" id="{A384D793-A96D-B4F1-2C79-48F6AC99E07E}"/>
              </a:ext>
            </a:extLst>
          </p:cNvPr>
          <p:cNvSpPr txBox="1"/>
          <p:nvPr/>
        </p:nvSpPr>
        <p:spPr>
          <a:xfrm>
            <a:off x="10326531" y="1166047"/>
            <a:ext cx="18761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Click here for the full report</a:t>
            </a:r>
          </a:p>
        </p:txBody>
      </p:sp>
    </p:spTree>
    <p:extLst>
      <p:ext uri="{BB962C8B-B14F-4D97-AF65-F5344CB8AC3E}">
        <p14:creationId xmlns:p14="http://schemas.microsoft.com/office/powerpoint/2010/main" val="844791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58DE65B-EF4C-339C-3DB1-FF597BA89715}"/>
              </a:ext>
            </a:extLst>
          </p:cNvPr>
          <p:cNvSpPr/>
          <p:nvPr/>
        </p:nvSpPr>
        <p:spPr>
          <a:xfrm>
            <a:off x="-9054" y="-9053"/>
            <a:ext cx="12201053" cy="1431094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hlinkClick r:id="rId3"/>
            <a:extLst>
              <a:ext uri="{FF2B5EF4-FFF2-40B4-BE49-F238E27FC236}">
                <a16:creationId xmlns:a16="http://schemas.microsoft.com/office/drawing/2014/main" id="{A61A0CF7-9E99-0DFE-076B-CF3FC2B664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6860" y="7201"/>
            <a:ext cx="1855139" cy="1151636"/>
          </a:xfrm>
          <a:prstGeom prst="rect">
            <a:avLst/>
          </a:prstGeom>
          <a:ln>
            <a:solidFill>
              <a:srgbClr val="1B1464"/>
            </a:solidFill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1BEB7C1-6A6A-0DFF-D5A8-01A4C0CED21F}"/>
              </a:ext>
            </a:extLst>
          </p:cNvPr>
          <p:cNvGrpSpPr/>
          <p:nvPr/>
        </p:nvGrpSpPr>
        <p:grpSpPr>
          <a:xfrm>
            <a:off x="0" y="1440947"/>
            <a:ext cx="2876169" cy="499260"/>
            <a:chOff x="214064" y="2435095"/>
            <a:chExt cx="2876169" cy="49926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3F53D71-693B-665F-4DF6-FCC178A1A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4064" y="2435095"/>
              <a:ext cx="1389471" cy="443966"/>
            </a:xfrm>
            <a:prstGeom prst="rect">
              <a:avLst/>
            </a:prstGeom>
          </p:spPr>
        </p:pic>
        <p:pic>
          <p:nvPicPr>
            <p:cNvPr id="15" name="Picture 1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1017855-1C6D-0CA6-0ACF-310667FBD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4816" y="2444877"/>
              <a:ext cx="1435417" cy="489478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B23A1E0-0B0F-4C99-664D-1387C78FF8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15C6F40-F4E1-0A36-9CD2-56D9D9D970B2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06D60C-F71B-B8DF-AF0E-8895515ADC49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3" name="Google Shape;625;p30">
            <a:extLst>
              <a:ext uri="{FF2B5EF4-FFF2-40B4-BE49-F238E27FC236}">
                <a16:creationId xmlns:a16="http://schemas.microsoft.com/office/drawing/2014/main" id="{941B2E0B-59B9-B81B-5DC7-DCAFE199AEA4}"/>
              </a:ext>
            </a:extLst>
          </p:cNvPr>
          <p:cNvSpPr txBox="1"/>
          <p:nvPr/>
        </p:nvSpPr>
        <p:spPr>
          <a:xfrm>
            <a:off x="101680" y="2064127"/>
            <a:ext cx="5195682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Arial"/>
                <a:cs typeface="Arial"/>
                <a:sym typeface="Arial"/>
              </a:rPr>
              <a:t>‘Currency’ Used for Audience-Based TV Buys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Arial"/>
                <a:sym typeface="Arial"/>
              </a:rPr>
              <a:t>% of respondents using ABB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graphicFrame>
        <p:nvGraphicFramePr>
          <p:cNvPr id="5" name="Google Shape;626;p30">
            <a:extLst>
              <a:ext uri="{FF2B5EF4-FFF2-40B4-BE49-F238E27FC236}">
                <a16:creationId xmlns:a16="http://schemas.microsoft.com/office/drawing/2014/main" id="{4CB63931-21D1-FE89-A234-576B578F9C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3746436"/>
              </p:ext>
            </p:extLst>
          </p:nvPr>
        </p:nvGraphicFramePr>
        <p:xfrm>
          <a:off x="305660" y="2653397"/>
          <a:ext cx="4787723" cy="2986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6" name="Google Shape;627;p30">
            <a:extLst>
              <a:ext uri="{FF2B5EF4-FFF2-40B4-BE49-F238E27FC236}">
                <a16:creationId xmlns:a16="http://schemas.microsoft.com/office/drawing/2014/main" id="{E11AF9C3-7AC2-F034-311F-4713F7349DC5}"/>
              </a:ext>
            </a:extLst>
          </p:cNvPr>
          <p:cNvSpPr txBox="1"/>
          <p:nvPr/>
        </p:nvSpPr>
        <p:spPr>
          <a:xfrm>
            <a:off x="5540382" y="2064127"/>
            <a:ext cx="649679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Arial"/>
                <a:cs typeface="Arial"/>
                <a:sym typeface="Arial"/>
              </a:rPr>
              <a:t>Alternate ‘Currency’ Used for Audience-Based TV Campaigns*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Arial"/>
                <a:sym typeface="Arial"/>
              </a:rPr>
              <a:t>% of respondents using alternate ‘currency’ sources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graphicFrame>
        <p:nvGraphicFramePr>
          <p:cNvPr id="7" name="Google Shape;628;p30">
            <a:extLst>
              <a:ext uri="{FF2B5EF4-FFF2-40B4-BE49-F238E27FC236}">
                <a16:creationId xmlns:a16="http://schemas.microsoft.com/office/drawing/2014/main" id="{E9B4C3A6-84C5-C19D-2617-DD9ED0C055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3003060"/>
              </p:ext>
            </p:extLst>
          </p:nvPr>
        </p:nvGraphicFramePr>
        <p:xfrm>
          <a:off x="6171417" y="2497800"/>
          <a:ext cx="5740400" cy="3369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EF6DA104-F40C-7379-291E-DD945C77BA47}"/>
              </a:ext>
            </a:extLst>
          </p:cNvPr>
          <p:cNvSpPr txBox="1"/>
          <p:nvPr/>
        </p:nvSpPr>
        <p:spPr>
          <a:xfrm>
            <a:off x="472838" y="5942110"/>
            <a:ext cx="11697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VAB / Spectrum Reach / Advertiser Perceptions ‘Audience-Based Buying Survey,’ February 2023, fielded January 11 – 27, 2023 (n=210). Survey base: Advertising decision-makers who are involved in buying or planning digital video, cable / broadcast TV, or advanced TV.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Q240. Which of the following best describes how you’re transacting on your audience-based TV buys? Base = Audience-Based Buying is a Key Part/Small Part/Testing Phase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(n=190)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. *Q240b. Which of the following alternate ‘currency’ sources is your [company/main client] using for audience-based TV campaigns? Base = ‘Using Alternate or Nielsen currency for audience-based TV campaigns’ (n=147).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Download VAB’s marketer’s guide </a:t>
            </a:r>
            <a:r>
              <a:rPr kumimoji="0" lang="en-US" sz="800" b="1" i="1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‘Unlocking Brand Growth with Audience-Based Buying’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to learn more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.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063526A-A719-D7A2-0651-3CE16F96D078}"/>
              </a:ext>
            </a:extLst>
          </p:cNvPr>
          <p:cNvSpPr/>
          <p:nvPr/>
        </p:nvSpPr>
        <p:spPr>
          <a:xfrm>
            <a:off x="169100" y="303502"/>
            <a:ext cx="1017866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Adopt alternatives: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Choosing currencies that best meet</a:t>
            </a:r>
            <a:r>
              <a:rPr lang="en-US" sz="2600" b="1">
                <a:solidFill>
                  <a:srgbClr val="002060"/>
                </a:solidFill>
                <a:latin typeface="Helvetica" pitchFamily="2" charset="0"/>
              </a:rPr>
              <a:t> their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evolving business goals can set up brands for future success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DD441B8-0C9B-ACF6-C158-14DB574C7621}"/>
              </a:ext>
            </a:extLst>
          </p:cNvPr>
          <p:cNvCxnSpPr>
            <a:cxnSpLocks/>
          </p:cNvCxnSpPr>
          <p:nvPr/>
        </p:nvCxnSpPr>
        <p:spPr>
          <a:xfrm>
            <a:off x="5540382" y="2093002"/>
            <a:ext cx="0" cy="3711031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hlinkClick r:id="rId3"/>
            <a:extLst>
              <a:ext uri="{FF2B5EF4-FFF2-40B4-BE49-F238E27FC236}">
                <a16:creationId xmlns:a16="http://schemas.microsoft.com/office/drawing/2014/main" id="{8AF4BE19-33A3-522D-C2FE-748D5AE568A1}"/>
              </a:ext>
            </a:extLst>
          </p:cNvPr>
          <p:cNvSpPr txBox="1"/>
          <p:nvPr/>
        </p:nvSpPr>
        <p:spPr>
          <a:xfrm>
            <a:off x="10326531" y="1166047"/>
            <a:ext cx="18761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Click here for the full report</a:t>
            </a:r>
          </a:p>
        </p:txBody>
      </p:sp>
    </p:spTree>
    <p:extLst>
      <p:ext uri="{BB962C8B-B14F-4D97-AF65-F5344CB8AC3E}">
        <p14:creationId xmlns:p14="http://schemas.microsoft.com/office/powerpoint/2010/main" val="1780295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B5AF77D-EF98-4B3E-5257-B17F315567D6}"/>
              </a:ext>
            </a:extLst>
          </p:cNvPr>
          <p:cNvSpPr/>
          <p:nvPr/>
        </p:nvSpPr>
        <p:spPr>
          <a:xfrm>
            <a:off x="-9054" y="-9053"/>
            <a:ext cx="12201053" cy="1431094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 descr="A person laughing with his mouth open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E097C496-4CE6-0995-0291-46A4B6E4FD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98"/>
          <a:stretch/>
        </p:blipFill>
        <p:spPr>
          <a:xfrm>
            <a:off x="10364295" y="0"/>
            <a:ext cx="1827705" cy="1124712"/>
          </a:xfrm>
          <a:prstGeom prst="rect">
            <a:avLst/>
          </a:prstGeom>
          <a:ln w="9525">
            <a:solidFill>
              <a:srgbClr val="1B1464"/>
            </a:solidFill>
          </a:ln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1018121-8673-56A5-A4C0-B5F43237C074}"/>
              </a:ext>
            </a:extLst>
          </p:cNvPr>
          <p:cNvSpPr/>
          <p:nvPr/>
        </p:nvSpPr>
        <p:spPr>
          <a:xfrm>
            <a:off x="157033" y="3790413"/>
            <a:ext cx="2647126" cy="2073533"/>
          </a:xfrm>
          <a:prstGeom prst="roundRect">
            <a:avLst>
              <a:gd name="adj" fmla="val 9580"/>
            </a:avLst>
          </a:prstGeom>
          <a:solidFill>
            <a:schemeClr val="bg1"/>
          </a:solidFill>
          <a:ln w="19050"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EABC345-84DF-CA1A-DB79-B2C0AAF24EB0}"/>
              </a:ext>
            </a:extLst>
          </p:cNvPr>
          <p:cNvSpPr/>
          <p:nvPr/>
        </p:nvSpPr>
        <p:spPr>
          <a:xfrm>
            <a:off x="2995098" y="3790413"/>
            <a:ext cx="2647126" cy="2073533"/>
          </a:xfrm>
          <a:prstGeom prst="roundRect">
            <a:avLst>
              <a:gd name="adj" fmla="val 9580"/>
            </a:avLst>
          </a:prstGeom>
          <a:solidFill>
            <a:schemeClr val="bg1"/>
          </a:solidFill>
          <a:ln w="19050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27DDDE9-2793-E45C-7338-037D06287226}"/>
              </a:ext>
            </a:extLst>
          </p:cNvPr>
          <p:cNvSpPr/>
          <p:nvPr/>
        </p:nvSpPr>
        <p:spPr>
          <a:xfrm>
            <a:off x="5845969" y="3790413"/>
            <a:ext cx="2647126" cy="2073533"/>
          </a:xfrm>
          <a:prstGeom prst="roundRect">
            <a:avLst>
              <a:gd name="adj" fmla="val 9580"/>
            </a:avLst>
          </a:prstGeom>
          <a:solidFill>
            <a:schemeClr val="bg1"/>
          </a:solidFill>
          <a:ln w="19050">
            <a:solidFill>
              <a:srgbClr val="4EBE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0ACE4F8-AF1E-A40E-54E7-AA5A3D00CA93}"/>
              </a:ext>
            </a:extLst>
          </p:cNvPr>
          <p:cNvSpPr/>
          <p:nvPr/>
        </p:nvSpPr>
        <p:spPr>
          <a:xfrm>
            <a:off x="8797149" y="3790413"/>
            <a:ext cx="3258337" cy="2073533"/>
          </a:xfrm>
          <a:prstGeom prst="roundRect">
            <a:avLst>
              <a:gd name="adj" fmla="val 9580"/>
            </a:avLst>
          </a:prstGeom>
          <a:solidFill>
            <a:schemeClr val="bg1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CEDF0A-D03C-E28C-8382-06185E8D0B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DE1BC5F-BB63-0916-3A60-3B803226C478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957BC7-FFD0-73CE-08EA-C2A979729B8D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F894CE-5EB9-4BB3-F6C7-477E37F6A6AA}"/>
              </a:ext>
            </a:extLst>
          </p:cNvPr>
          <p:cNvSpPr/>
          <p:nvPr/>
        </p:nvSpPr>
        <p:spPr>
          <a:xfrm>
            <a:off x="157033" y="253190"/>
            <a:ext cx="1017355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ED3C8D"/>
                </a:solidFill>
                <a:latin typeface="Helvetica" pitchFamily="2" charset="0"/>
              </a:rPr>
              <a:t>Impact of ‘big data’ inclusion: </a:t>
            </a:r>
            <a:r>
              <a:rPr lang="en-US" sz="2600" b="1">
                <a:solidFill>
                  <a:srgbClr val="1B1464"/>
                </a:solidFill>
                <a:latin typeface="Helvetica" pitchFamily="2" charset="0"/>
              </a:rPr>
              <a:t>A modern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measurement solution shows viewership lifts over panel-only data for NFL games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CF9E96B-A8C0-7BD3-A35D-D7E53B3E844D}"/>
              </a:ext>
            </a:extLst>
          </p:cNvPr>
          <p:cNvSpPr txBox="1"/>
          <p:nvPr/>
        </p:nvSpPr>
        <p:spPr>
          <a:xfrm>
            <a:off x="432183" y="5935674"/>
            <a:ext cx="1175981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VAB analysis of Nielsen Ratings Analysis Program Report, Sunday Night Football (NBC,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Universo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Telemundo), Monday Night Football (ESPN, ESPN2, ESPN Deportes, ABC) and Thursday Night Football (Amazon (incl. local broadcast for in-game markets only)), excludes pre- &amp; post-game shows, </a:t>
            </a:r>
            <a:r>
              <a:rPr kumimoji="0" lang="en-US" sz="700" b="0" i="0" u="sng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Live+SD</a:t>
            </a:r>
            <a:r>
              <a:rPr kumimoji="0" lang="en-US" sz="700" b="0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P18-34, P18-49 &amp; P25-54, Panel data &amp; Big data: TNF (Panel+ Amazon First-Party Data) &amp; SNF/MNF (Panel+ STB/ACR)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. </a:t>
            </a: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NBC, </a:t>
            </a:r>
            <a:r>
              <a:rPr kumimoji="0" lang="en-US" sz="700" b="1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Universo</a:t>
            </a: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Telemundo, ESPN, ESPN2, ESPN Deportes and ABC reflects linear TV audience only and does not include audiences gained from their digital / app streaming.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The 13 comparable games reflect all weeks that have standalone NFL night game broadcasts across NFL weeks: 2-11 &amp; 13-15 (excludes Thanksgiving weekend). NBC Sunday Night Football includes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Universo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and Telemundo simulcast viewership. ESPN Monday Night Football includes ESPN2 and ESPN Deportes simulcast viewership. Note: ESPN MNF data also includes ABC simulcast data and reflects only ABC for week 14 (12/11/23) due to a staggered doubleheader that night when each game partially overlapped each other. MNF weeks 2, 3 and 14 include two matchups. See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appendix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for schedule and single game details.</a:t>
            </a:r>
          </a:p>
        </p:txBody>
      </p:sp>
      <p:pic>
        <p:nvPicPr>
          <p:cNvPr id="3" name="Picture 8" descr="Thursday Night Football 2022 | Amazon Prime on Behance">
            <a:extLst>
              <a:ext uri="{FF2B5EF4-FFF2-40B4-BE49-F238E27FC236}">
                <a16:creationId xmlns:a16="http://schemas.microsoft.com/office/drawing/2014/main" id="{8EB42D07-7F29-8431-3039-863CF4F67C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9408" y="2594022"/>
            <a:ext cx="1102377" cy="104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Compadre - NBC – Sunday Night Football Logo Refresh">
            <a:extLst>
              <a:ext uri="{FF2B5EF4-FFF2-40B4-BE49-F238E27FC236}">
                <a16:creationId xmlns:a16="http://schemas.microsoft.com/office/drawing/2014/main" id="{E286DB66-2F25-6A5D-5686-B65E5ABAF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7551" y="2485747"/>
            <a:ext cx="1362220" cy="119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NFL 2023 - WEEK 6 Schedule | NFL.com">
            <a:extLst>
              <a:ext uri="{FF2B5EF4-FFF2-40B4-BE49-F238E27FC236}">
                <a16:creationId xmlns:a16="http://schemas.microsoft.com/office/drawing/2014/main" id="{DC575D93-D09D-3E10-9DBC-A58A21EDA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7196" y="2485746"/>
            <a:ext cx="1144673" cy="119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B99925-AD86-D134-6202-B9CD0C1C43AB}"/>
              </a:ext>
            </a:extLst>
          </p:cNvPr>
          <p:cNvCxnSpPr>
            <a:cxnSpLocks/>
          </p:cNvCxnSpPr>
          <p:nvPr/>
        </p:nvCxnSpPr>
        <p:spPr>
          <a:xfrm>
            <a:off x="8661645" y="2485746"/>
            <a:ext cx="0" cy="3390900"/>
          </a:xfrm>
          <a:prstGeom prst="line">
            <a:avLst/>
          </a:prstGeom>
          <a:ln w="28575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7D5A3F7-BDB4-B2FD-A082-3AE4F381F326}"/>
              </a:ext>
            </a:extLst>
          </p:cNvPr>
          <p:cNvSpPr txBox="1"/>
          <p:nvPr/>
        </p:nvSpPr>
        <p:spPr>
          <a:xfrm>
            <a:off x="755744" y="3805613"/>
            <a:ext cx="1495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+9%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F30ED9-CA35-FEFA-F67D-4F0D5ED0BCE1}"/>
              </a:ext>
            </a:extLst>
          </p:cNvPr>
          <p:cNvSpPr txBox="1"/>
          <p:nvPr/>
        </p:nvSpPr>
        <p:spPr>
          <a:xfrm>
            <a:off x="3570949" y="3805613"/>
            <a:ext cx="1495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+3%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270E6B-130B-3F2C-8FCF-7CCD5F404C44}"/>
              </a:ext>
            </a:extLst>
          </p:cNvPr>
          <p:cNvSpPr txBox="1"/>
          <p:nvPr/>
        </p:nvSpPr>
        <p:spPr>
          <a:xfrm>
            <a:off x="6421820" y="3805613"/>
            <a:ext cx="1495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+2%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AE410C-CFF4-BCF7-6A94-06CC8285D84C}"/>
              </a:ext>
            </a:extLst>
          </p:cNvPr>
          <p:cNvSpPr txBox="1"/>
          <p:nvPr/>
        </p:nvSpPr>
        <p:spPr>
          <a:xfrm>
            <a:off x="97158" y="4732379"/>
            <a:ext cx="27668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Lift in TNF viewership 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with the </a:t>
            </a: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inclusion of Amazon’s</a:t>
            </a:r>
            <a:b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first-party data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over panel only data, on average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9B5A3B-0B99-254A-F5BA-4D3FBFF1DC4A}"/>
              </a:ext>
            </a:extLst>
          </p:cNvPr>
          <p:cNvSpPr txBox="1"/>
          <p:nvPr/>
        </p:nvSpPr>
        <p:spPr>
          <a:xfrm>
            <a:off x="2947316" y="4744177"/>
            <a:ext cx="27366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Lift in SNF viewership 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with </a:t>
            </a: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Nielsen’s Big Data 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measurement over panel only data, on average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A182A7-4E8A-1E22-3D25-B905465563A0}"/>
              </a:ext>
            </a:extLst>
          </p:cNvPr>
          <p:cNvSpPr txBox="1"/>
          <p:nvPr/>
        </p:nvSpPr>
        <p:spPr>
          <a:xfrm>
            <a:off x="5874901" y="4732379"/>
            <a:ext cx="26181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Lift in MNF viewership 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with </a:t>
            </a: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Nielsen’s Big Data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measurement over panel only data, on average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ED21A0-A125-10E8-B001-3EE40687EDE1}"/>
              </a:ext>
            </a:extLst>
          </p:cNvPr>
          <p:cNvSpPr txBox="1"/>
          <p:nvPr/>
        </p:nvSpPr>
        <p:spPr>
          <a:xfrm>
            <a:off x="9544011" y="3811357"/>
            <a:ext cx="17646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+58%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ED2280-AD40-60A6-83A0-15850C7126C7}"/>
              </a:ext>
            </a:extLst>
          </p:cNvPr>
          <p:cNvSpPr txBox="1"/>
          <p:nvPr/>
        </p:nvSpPr>
        <p:spPr>
          <a:xfrm>
            <a:off x="8763245" y="4732379"/>
            <a:ext cx="3326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Lift in Spanish-language broadcast viewership 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with </a:t>
            </a: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Nielsen’s Big Data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measurement over panel only data, on average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7DA05A2-66CA-9F6B-F89D-EE0DF904203B}"/>
              </a:ext>
            </a:extLst>
          </p:cNvPr>
          <p:cNvSpPr/>
          <p:nvPr/>
        </p:nvSpPr>
        <p:spPr>
          <a:xfrm>
            <a:off x="9030131" y="2710457"/>
            <a:ext cx="2792373" cy="969442"/>
          </a:xfrm>
          <a:prstGeom prst="round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CA8757-2E17-8BDB-366B-102924518CE3}"/>
              </a:ext>
            </a:extLst>
          </p:cNvPr>
          <p:cNvSpPr txBox="1"/>
          <p:nvPr/>
        </p:nvSpPr>
        <p:spPr>
          <a:xfrm>
            <a:off x="8892354" y="2812951"/>
            <a:ext cx="30866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TNF on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Amazon in Spanish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/</a:t>
            </a:r>
            <a:b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SNF on 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Universo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&amp; Telemundo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/</a:t>
            </a:r>
            <a:b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MNF on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ESPN 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Deportes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2BD9795-447C-C26F-B76C-CE29330236DD}"/>
              </a:ext>
            </a:extLst>
          </p:cNvPr>
          <p:cNvSpPr txBox="1"/>
          <p:nvPr/>
        </p:nvSpPr>
        <p:spPr>
          <a:xfrm>
            <a:off x="-3" y="1840839"/>
            <a:ext cx="121920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Impact of Nielsen’s Modern Measurement Solutions vs. ‘Panel Only’ Data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2023 season (based on comparable game analysis)</a:t>
            </a:r>
            <a:endParaRPr kumimoji="0" lang="en-US" sz="1600" b="1" i="0" u="sng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00587E8-19B9-8CCB-A3A5-83798153CAA0}"/>
              </a:ext>
            </a:extLst>
          </p:cNvPr>
          <p:cNvGrpSpPr/>
          <p:nvPr/>
        </p:nvGrpSpPr>
        <p:grpSpPr>
          <a:xfrm>
            <a:off x="-32780" y="1491474"/>
            <a:ext cx="2341548" cy="506136"/>
            <a:chOff x="333914" y="3624351"/>
            <a:chExt cx="2440178" cy="508231"/>
          </a:xfrm>
        </p:grpSpPr>
        <p:pic>
          <p:nvPicPr>
            <p:cNvPr id="35" name="Picture 3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D758E83-3799-B073-2CCD-3D86DB544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4816" y="3646462"/>
              <a:ext cx="1119276" cy="486120"/>
            </a:xfrm>
            <a:prstGeom prst="rect">
              <a:avLst/>
            </a:prstGeom>
          </p:spPr>
        </p:pic>
        <p:pic>
          <p:nvPicPr>
            <p:cNvPr id="36" name="Picture 35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BB713C25-BA07-6AAA-C0A9-D1631076B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914" y="3624351"/>
              <a:ext cx="1410542" cy="491984"/>
            </a:xfrm>
            <a:prstGeom prst="rect">
              <a:avLst/>
            </a:prstGeom>
          </p:spPr>
        </p:pic>
      </p:grpSp>
      <p:sp>
        <p:nvSpPr>
          <p:cNvPr id="24" name="TextBox 23">
            <a:hlinkClick r:id="rId3"/>
            <a:extLst>
              <a:ext uri="{FF2B5EF4-FFF2-40B4-BE49-F238E27FC236}">
                <a16:creationId xmlns:a16="http://schemas.microsoft.com/office/drawing/2014/main" id="{B34DD50C-6644-92B7-9D96-CBE34245FD3B}"/>
              </a:ext>
            </a:extLst>
          </p:cNvPr>
          <p:cNvSpPr txBox="1"/>
          <p:nvPr/>
        </p:nvSpPr>
        <p:spPr>
          <a:xfrm>
            <a:off x="10326531" y="1166047"/>
            <a:ext cx="18761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Click here for the full report</a:t>
            </a:r>
          </a:p>
        </p:txBody>
      </p:sp>
    </p:spTree>
    <p:extLst>
      <p:ext uri="{BB962C8B-B14F-4D97-AF65-F5344CB8AC3E}">
        <p14:creationId xmlns:p14="http://schemas.microsoft.com/office/powerpoint/2010/main" val="26679062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E628DD-2A6C-DBB4-CF3B-695CED455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CCD65E-92ED-9759-CA5B-368ECEC41EE8}"/>
              </a:ext>
            </a:extLst>
          </p:cNvPr>
          <p:cNvSpPr/>
          <p:nvPr/>
        </p:nvSpPr>
        <p:spPr>
          <a:xfrm>
            <a:off x="-9054" y="-9053"/>
            <a:ext cx="12201053" cy="1431094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E572C4-5A1F-9B1D-3198-88EC11AA9C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D9DC564-5410-D6E7-957E-732D8C5939A2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E37547-CC73-7F0B-5821-C7A421BCD8AE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DC383F-6F7D-B0C4-CB5E-A3B9040AD2AF}"/>
              </a:ext>
            </a:extLst>
          </p:cNvPr>
          <p:cNvSpPr/>
          <p:nvPr/>
        </p:nvSpPr>
        <p:spPr>
          <a:xfrm>
            <a:off x="184313" y="229380"/>
            <a:ext cx="1017998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Download </a:t>
            </a:r>
            <a:r>
              <a:rPr kumimoji="0" lang="en-US" sz="2600" b="1" i="1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What Is A Video Impression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to uncover the five values of buying &amp; measuring based on impressions and more</a:t>
            </a:r>
          </a:p>
        </p:txBody>
      </p:sp>
      <p:pic>
        <p:nvPicPr>
          <p:cNvPr id="3" name="Picture 2">
            <a:hlinkClick r:id="rId4"/>
            <a:extLst>
              <a:ext uri="{FF2B5EF4-FFF2-40B4-BE49-F238E27FC236}">
                <a16:creationId xmlns:a16="http://schemas.microsoft.com/office/drawing/2014/main" id="{87B7456E-2180-448F-5F2B-859BED0906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" b="1621"/>
          <a:stretch/>
        </p:blipFill>
        <p:spPr>
          <a:xfrm>
            <a:off x="10364295" y="8451"/>
            <a:ext cx="1838336" cy="1133278"/>
          </a:xfrm>
          <a:prstGeom prst="rect">
            <a:avLst/>
          </a:prstGeom>
          <a:ln>
            <a:solidFill>
              <a:srgbClr val="1B1464"/>
            </a:solidFill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730FC0B-90D1-BB0F-28B8-ED9E432264B7}"/>
              </a:ext>
            </a:extLst>
          </p:cNvPr>
          <p:cNvGrpSpPr/>
          <p:nvPr/>
        </p:nvGrpSpPr>
        <p:grpSpPr>
          <a:xfrm>
            <a:off x="95122" y="1461671"/>
            <a:ext cx="2866192" cy="448331"/>
            <a:chOff x="95122" y="1461671"/>
            <a:chExt cx="2866192" cy="44833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09CF90D-B992-26D3-3481-BCE1EFE21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122" y="1513343"/>
              <a:ext cx="1240378" cy="321796"/>
            </a:xfrm>
            <a:prstGeom prst="rect">
              <a:avLst/>
            </a:prstGeom>
          </p:spPr>
        </p:pic>
        <p:pic>
          <p:nvPicPr>
            <p:cNvPr id="6" name="Picture 5" descr="A close-up of a white background&#10;&#10;Description automatically generated with low confidence">
              <a:extLst>
                <a:ext uri="{FF2B5EF4-FFF2-40B4-BE49-F238E27FC236}">
                  <a16:creationId xmlns:a16="http://schemas.microsoft.com/office/drawing/2014/main" id="{7D547456-5A68-890B-BE33-9E36684E9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9390" y="1461671"/>
              <a:ext cx="1541924" cy="448331"/>
            </a:xfrm>
            <a:prstGeom prst="rect">
              <a:avLst/>
            </a:prstGeom>
            <a:ln>
              <a:solidFill>
                <a:srgbClr val="66C5AD"/>
              </a:solidFill>
            </a:ln>
          </p:spPr>
        </p:pic>
      </p:grpSp>
      <p:sp>
        <p:nvSpPr>
          <p:cNvPr id="7" name="TextBox 6">
            <a:hlinkClick r:id="rId4"/>
            <a:extLst>
              <a:ext uri="{FF2B5EF4-FFF2-40B4-BE49-F238E27FC236}">
                <a16:creationId xmlns:a16="http://schemas.microsoft.com/office/drawing/2014/main" id="{E7636685-43CE-3E01-534E-B0D57187E9CF}"/>
              </a:ext>
            </a:extLst>
          </p:cNvPr>
          <p:cNvSpPr txBox="1"/>
          <p:nvPr/>
        </p:nvSpPr>
        <p:spPr>
          <a:xfrm>
            <a:off x="0" y="2082293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The 5 Values of Buying and Measuring Based on Impressions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EAA9972-7C7B-928D-3C6F-1AD6F7B966ED}"/>
              </a:ext>
            </a:extLst>
          </p:cNvPr>
          <p:cNvGrpSpPr/>
          <p:nvPr/>
        </p:nvGrpSpPr>
        <p:grpSpPr>
          <a:xfrm>
            <a:off x="65024" y="2501654"/>
            <a:ext cx="2350008" cy="3690888"/>
            <a:chOff x="74951" y="2469519"/>
            <a:chExt cx="2350008" cy="369176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245232A-33F4-2EA9-2896-BD7486CC4A80}"/>
                </a:ext>
              </a:extLst>
            </p:cNvPr>
            <p:cNvSpPr/>
            <p:nvPr/>
          </p:nvSpPr>
          <p:spPr>
            <a:xfrm>
              <a:off x="74951" y="2469519"/>
              <a:ext cx="2350008" cy="3658290"/>
            </a:xfrm>
            <a:prstGeom prst="rect">
              <a:avLst/>
            </a:prstGeom>
            <a:solidFill>
              <a:srgbClr val="00BFF2"/>
            </a:solidFill>
            <a:ln w="19050">
              <a:solidFill>
                <a:srgbClr val="1B1464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-Light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C5DAA71-4CCB-64E4-449A-3A51BBDD420E}"/>
                </a:ext>
              </a:extLst>
            </p:cNvPr>
            <p:cNvSpPr txBox="1"/>
            <p:nvPr/>
          </p:nvSpPr>
          <p:spPr>
            <a:xfrm>
              <a:off x="82901" y="3175855"/>
              <a:ext cx="2342058" cy="2985433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sng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Increased Granularity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Helvetica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Evolving from traditional GRP-driven buying to impression-based buying gives marketers a more thorough and accurate view of audiences. Shifting from ratings to impressions can lead to increased supply enabling more cost-effective planning, buying and measuring </a:t>
              </a:r>
              <a:b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</a:b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of video campaigns. </a:t>
              </a:r>
            </a:p>
          </p:txBody>
        </p:sp>
        <p:pic>
          <p:nvPicPr>
            <p:cNvPr id="14" name="Picture 13" descr="A colorful circle with arrows and a graph&#10;&#10;Description automatically generated">
              <a:extLst>
                <a:ext uri="{FF2B5EF4-FFF2-40B4-BE49-F238E27FC236}">
                  <a16:creationId xmlns:a16="http://schemas.microsoft.com/office/drawing/2014/main" id="{6D24719A-3307-FAEE-6312-5AB62C6C4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256" y="2582693"/>
              <a:ext cx="575902" cy="575902"/>
            </a:xfrm>
            <a:prstGeom prst="rect">
              <a:avLst/>
            </a:prstGeom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FBC5AEAC-6AEE-6517-91B1-73C62BC4EB74}"/>
              </a:ext>
            </a:extLst>
          </p:cNvPr>
          <p:cNvSpPr/>
          <p:nvPr/>
        </p:nvSpPr>
        <p:spPr>
          <a:xfrm>
            <a:off x="2490979" y="2498080"/>
            <a:ext cx="2347950" cy="3664611"/>
          </a:xfrm>
          <a:prstGeom prst="rect">
            <a:avLst/>
          </a:prstGeom>
          <a:solidFill>
            <a:srgbClr val="1B1464"/>
          </a:solidFill>
          <a:ln w="19050">
            <a:solidFill>
              <a:srgbClr val="1B1464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387CD2-AF3B-80F5-46DC-8D19E0441C3F}"/>
              </a:ext>
            </a:extLst>
          </p:cNvPr>
          <p:cNvSpPr txBox="1"/>
          <p:nvPr/>
        </p:nvSpPr>
        <p:spPr>
          <a:xfrm>
            <a:off x="2488920" y="3204416"/>
            <a:ext cx="2342058" cy="295465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403020202020204"/>
                <a:ea typeface="+mn-ea"/>
                <a:cs typeface="+mn-cs"/>
              </a:rPr>
              <a:t>Audience-Based Buying</a:t>
            </a:r>
            <a:endParaRPr kumimoji="0" lang="en-US" sz="1400" b="1" i="0" u="sng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anose="020B0403020202020204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anose="020B0403020202020204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Audience-Based Buying enables advertisers to effectively target their best customers through data-driven segments (based on behavioral, attitudinal, lifestyle or transactional data), adjust creative messaging, and engage with multiple target audiences across video platforms. 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+mn-ea"/>
              <a:cs typeface="Helvetica"/>
            </a:endParaRPr>
          </a:p>
        </p:txBody>
      </p:sp>
      <p:pic>
        <p:nvPicPr>
          <p:cNvPr id="20" name="Picture 19" descr="A group of people in circles&#10;&#10;Description automatically generated">
            <a:extLst>
              <a:ext uri="{FF2B5EF4-FFF2-40B4-BE49-F238E27FC236}">
                <a16:creationId xmlns:a16="http://schemas.microsoft.com/office/drawing/2014/main" id="{885C4E82-5238-7EBE-A676-C5DD35EEB9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829" y="2597501"/>
            <a:ext cx="603409" cy="603409"/>
          </a:xfrm>
          <a:prstGeom prst="rect">
            <a:avLst/>
          </a:prstGeom>
        </p:spPr>
      </p:pic>
      <p:sp>
        <p:nvSpPr>
          <p:cNvPr id="26" name="TextBox 25">
            <a:hlinkClick r:id="rId4"/>
            <a:extLst>
              <a:ext uri="{FF2B5EF4-FFF2-40B4-BE49-F238E27FC236}">
                <a16:creationId xmlns:a16="http://schemas.microsoft.com/office/drawing/2014/main" id="{FB1DF090-5BEE-2829-8B9A-F4F680354E17}"/>
              </a:ext>
            </a:extLst>
          </p:cNvPr>
          <p:cNvSpPr txBox="1"/>
          <p:nvPr/>
        </p:nvSpPr>
        <p:spPr>
          <a:xfrm>
            <a:off x="5681" y="6179707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Download the report to access the other 3 values…and much more!</a:t>
            </a:r>
          </a:p>
        </p:txBody>
      </p:sp>
      <p:sp>
        <p:nvSpPr>
          <p:cNvPr id="15" name="Ribbon: Tilted Up 14">
            <a:extLst>
              <a:ext uri="{FF2B5EF4-FFF2-40B4-BE49-F238E27FC236}">
                <a16:creationId xmlns:a16="http://schemas.microsoft.com/office/drawing/2014/main" id="{8924CA65-A0A9-D992-6BC6-160F74832C67}"/>
              </a:ext>
            </a:extLst>
          </p:cNvPr>
          <p:cNvSpPr/>
          <p:nvPr/>
        </p:nvSpPr>
        <p:spPr>
          <a:xfrm>
            <a:off x="4179194" y="1333709"/>
            <a:ext cx="3313405" cy="604564"/>
          </a:xfrm>
          <a:prstGeom prst="ribbon2">
            <a:avLst>
              <a:gd name="adj1" fmla="val 16667"/>
              <a:gd name="adj2" fmla="val 59329"/>
            </a:avLst>
          </a:prstGeom>
          <a:solidFill>
            <a:srgbClr val="FFE600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Bonus Slide!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4F938AD-7482-E7DF-BFDC-12EE144EA754}"/>
              </a:ext>
            </a:extLst>
          </p:cNvPr>
          <p:cNvSpPr/>
          <p:nvPr/>
        </p:nvSpPr>
        <p:spPr>
          <a:xfrm>
            <a:off x="4931007" y="2497800"/>
            <a:ext cx="2347950" cy="3677875"/>
          </a:xfrm>
          <a:prstGeom prst="rect">
            <a:avLst/>
          </a:prstGeom>
          <a:solidFill>
            <a:srgbClr val="4EBEA4"/>
          </a:solidFill>
          <a:ln w="19050">
            <a:solidFill>
              <a:srgbClr val="1B1464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988C7A0-3D81-54CB-C0FF-5C480CE02FAB}"/>
              </a:ext>
            </a:extLst>
          </p:cNvPr>
          <p:cNvSpPr/>
          <p:nvPr/>
        </p:nvSpPr>
        <p:spPr>
          <a:xfrm>
            <a:off x="7342335" y="2497800"/>
            <a:ext cx="2347950" cy="3677875"/>
          </a:xfrm>
          <a:prstGeom prst="rect">
            <a:avLst/>
          </a:prstGeom>
          <a:solidFill>
            <a:srgbClr val="ED3C8D"/>
          </a:solidFill>
          <a:ln w="19050">
            <a:solidFill>
              <a:srgbClr val="1B1464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9343D66-DBEC-1F0D-7DFE-DCC3F08F2F73}"/>
              </a:ext>
            </a:extLst>
          </p:cNvPr>
          <p:cNvSpPr/>
          <p:nvPr/>
        </p:nvSpPr>
        <p:spPr>
          <a:xfrm>
            <a:off x="9757499" y="2491424"/>
            <a:ext cx="2347950" cy="3677875"/>
          </a:xfrm>
          <a:prstGeom prst="rect">
            <a:avLst/>
          </a:prstGeom>
          <a:solidFill>
            <a:srgbClr val="FFE600"/>
          </a:solidFill>
          <a:ln w="19050">
            <a:solidFill>
              <a:srgbClr val="1B1464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78E0BE1B-C424-9E4D-46E3-62FC382FF1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Blur radius="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58286" y="2560856"/>
            <a:ext cx="2347163" cy="360304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8460439-30A9-2309-A8A7-AB0113BAA1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Blur radius="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00446" y="2557250"/>
            <a:ext cx="2389839" cy="340795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8BC1C03B-CA96-924B-0EDB-5CA6BCAB94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Blur radius="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0130" y="2557250"/>
            <a:ext cx="2389839" cy="3603010"/>
          </a:xfrm>
          <a:prstGeom prst="rect">
            <a:avLst/>
          </a:prstGeom>
        </p:spPr>
      </p:pic>
      <p:sp>
        <p:nvSpPr>
          <p:cNvPr id="8" name="TextBox 7">
            <a:hlinkClick r:id="rId4"/>
            <a:extLst>
              <a:ext uri="{FF2B5EF4-FFF2-40B4-BE49-F238E27FC236}">
                <a16:creationId xmlns:a16="http://schemas.microsoft.com/office/drawing/2014/main" id="{72D09226-F88C-9A11-DF4E-31953FDB1371}"/>
              </a:ext>
            </a:extLst>
          </p:cNvPr>
          <p:cNvSpPr txBox="1"/>
          <p:nvPr/>
        </p:nvSpPr>
        <p:spPr>
          <a:xfrm>
            <a:off x="10326531" y="1166047"/>
            <a:ext cx="18761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Click here for the full report</a:t>
            </a:r>
          </a:p>
        </p:txBody>
      </p:sp>
    </p:spTree>
    <p:extLst>
      <p:ext uri="{BB962C8B-B14F-4D97-AF65-F5344CB8AC3E}">
        <p14:creationId xmlns:p14="http://schemas.microsoft.com/office/powerpoint/2010/main" val="1727583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2812D1-C2E7-6145-8C2A-95A25EFCD80C}"/>
              </a:ext>
            </a:extLst>
          </p:cNvPr>
          <p:cNvSpPr/>
          <p:nvPr/>
        </p:nvSpPr>
        <p:spPr>
          <a:xfrm>
            <a:off x="-21518" y="0"/>
            <a:ext cx="5575582" cy="6869150"/>
          </a:xfrm>
          <a:prstGeom prst="rect">
            <a:avLst/>
          </a:prstGeom>
          <a:solidFill>
            <a:srgbClr val="00C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3B3C66-BB54-4899-9837-0457B0BFA117}"/>
              </a:ext>
            </a:extLst>
          </p:cNvPr>
          <p:cNvSpPr/>
          <p:nvPr/>
        </p:nvSpPr>
        <p:spPr>
          <a:xfrm>
            <a:off x="5515964" y="6060728"/>
            <a:ext cx="66760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VAB Members, brand marketers and agencies get free and immediate access to VAB’s content library.  Get access at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hlinkClick r:id="rId2"/>
              </a:rPr>
              <a:t>theVAB.com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7AFDA0F-6C69-446A-B240-1B063BAA97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1" t="95080"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40" name="Slide Number Placeholder 5">
            <a:extLst>
              <a:ext uri="{FF2B5EF4-FFF2-40B4-BE49-F238E27FC236}">
                <a16:creationId xmlns:a16="http://schemas.microsoft.com/office/drawing/2014/main" id="{B6377841-6279-4CE0-881E-D6F15129EC44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C967FAB-7FBC-45CF-851C-77D0806CC167}"/>
              </a:ext>
            </a:extLst>
          </p:cNvPr>
          <p:cNvSpPr/>
          <p:nvPr/>
        </p:nvSpPr>
        <p:spPr>
          <a:xfrm>
            <a:off x="-21518" y="6586958"/>
            <a:ext cx="122350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18" name="Picture 17">
            <a:hlinkClick r:id="rId4"/>
            <a:extLst>
              <a:ext uri="{FF2B5EF4-FFF2-40B4-BE49-F238E27FC236}">
                <a16:creationId xmlns:a16="http://schemas.microsoft.com/office/drawing/2014/main" id="{36D8456A-62B5-D4F9-8A3B-EF7C342AAE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" r="2571"/>
          <a:stretch/>
        </p:blipFill>
        <p:spPr>
          <a:xfrm>
            <a:off x="5700532" y="2101562"/>
            <a:ext cx="1974098" cy="1133857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3" name="Picture 2">
            <a:hlinkClick r:id="rId6"/>
            <a:extLst>
              <a:ext uri="{FF2B5EF4-FFF2-40B4-BE49-F238E27FC236}">
                <a16:creationId xmlns:a16="http://schemas.microsoft.com/office/drawing/2014/main" id="{E43E0F78-67EB-C530-243B-3FAD22DEC8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3"/>
          <a:stretch/>
        </p:blipFill>
        <p:spPr>
          <a:xfrm>
            <a:off x="5699092" y="3418531"/>
            <a:ext cx="1974098" cy="113385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Picture 4">
            <a:hlinkClick r:id="rId8"/>
            <a:extLst>
              <a:ext uri="{FF2B5EF4-FFF2-40B4-BE49-F238E27FC236}">
                <a16:creationId xmlns:a16="http://schemas.microsoft.com/office/drawing/2014/main" id="{7C188B35-DED4-C2B0-788F-388FB0B023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" r="1171"/>
          <a:stretch/>
        </p:blipFill>
        <p:spPr>
          <a:xfrm>
            <a:off x="7863106" y="3418956"/>
            <a:ext cx="1974098" cy="1133007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10" name="Picture 9">
            <a:hlinkClick r:id="rId10"/>
            <a:extLst>
              <a:ext uri="{FF2B5EF4-FFF2-40B4-BE49-F238E27FC236}">
                <a16:creationId xmlns:a16="http://schemas.microsoft.com/office/drawing/2014/main" id="{9623E047-396C-9B2E-11D5-F3387D43831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4"/>
          <a:stretch/>
        </p:blipFill>
        <p:spPr>
          <a:xfrm>
            <a:off x="7863106" y="2101562"/>
            <a:ext cx="1970717" cy="1133856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11" name="Picture 10">
            <a:hlinkClick r:id="rId12"/>
            <a:extLst>
              <a:ext uri="{FF2B5EF4-FFF2-40B4-BE49-F238E27FC236}">
                <a16:creationId xmlns:a16="http://schemas.microsoft.com/office/drawing/2014/main" id="{0F835433-C2DA-5F45-7505-4349BF3FE56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" r="1111"/>
          <a:stretch/>
        </p:blipFill>
        <p:spPr>
          <a:xfrm>
            <a:off x="10026869" y="3415959"/>
            <a:ext cx="1974098" cy="1133007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12" name="Picture 11">
            <a:hlinkClick r:id="rId14"/>
            <a:extLst>
              <a:ext uri="{FF2B5EF4-FFF2-40B4-BE49-F238E27FC236}">
                <a16:creationId xmlns:a16="http://schemas.microsoft.com/office/drawing/2014/main" id="{5AF19D5C-DB7A-DF9B-9B06-6ADCEAA43FC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" r="1182" b="14384"/>
          <a:stretch/>
        </p:blipFill>
        <p:spPr>
          <a:xfrm>
            <a:off x="5686443" y="4675512"/>
            <a:ext cx="1974098" cy="1129566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143943-CB1E-FB6D-EEF4-AA6CEEC5A72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7902" y="0"/>
            <a:ext cx="1974098" cy="114951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1CA05B0-CD80-DA4C-1E8C-F2715B8B11A7}"/>
              </a:ext>
            </a:extLst>
          </p:cNvPr>
          <p:cNvGrpSpPr/>
          <p:nvPr/>
        </p:nvGrpSpPr>
        <p:grpSpPr>
          <a:xfrm>
            <a:off x="48492" y="1309689"/>
            <a:ext cx="2219499" cy="744993"/>
            <a:chOff x="198561" y="542425"/>
            <a:chExt cx="1762143" cy="74499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C4732BA-CF93-7530-0375-F4ADF794BD33}"/>
                </a:ext>
              </a:extLst>
            </p:cNvPr>
            <p:cNvSpPr txBox="1"/>
            <p:nvPr/>
          </p:nvSpPr>
          <p:spPr>
            <a:xfrm>
              <a:off x="198561" y="542425"/>
              <a:ext cx="118250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  <a:hlinkClick r:id="rId1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Reed Kiely</a:t>
              </a: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95A1D22-8BA0-E6B9-4727-95CD9F4A90DD}"/>
                </a:ext>
              </a:extLst>
            </p:cNvPr>
            <p:cNvSpPr txBox="1"/>
            <p:nvPr/>
          </p:nvSpPr>
          <p:spPr>
            <a:xfrm>
              <a:off x="198561" y="856531"/>
              <a:ext cx="176214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Director, Data Insights &amp; Trends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reedk@thevab.com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2B7FA00-77DB-ACFC-7024-C678EECC1DC9}"/>
              </a:ext>
            </a:extLst>
          </p:cNvPr>
          <p:cNvGrpSpPr/>
          <p:nvPr/>
        </p:nvGrpSpPr>
        <p:grpSpPr>
          <a:xfrm>
            <a:off x="2304290" y="412749"/>
            <a:ext cx="2933821" cy="744993"/>
            <a:chOff x="2529808" y="542425"/>
            <a:chExt cx="2365895" cy="744993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018CB02-810B-63A4-8B7C-17C9635CCC5B}"/>
                </a:ext>
              </a:extLst>
            </p:cNvPr>
            <p:cNvSpPr txBox="1"/>
            <p:nvPr/>
          </p:nvSpPr>
          <p:spPr>
            <a:xfrm>
              <a:off x="2529808" y="542425"/>
              <a:ext cx="15739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  <a:hlinkClick r:id="rId1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Leah Montner-Dixon</a:t>
              </a: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739F5B9-2E66-50D9-6A6F-2DAEECD1768C}"/>
                </a:ext>
              </a:extLst>
            </p:cNvPr>
            <p:cNvSpPr txBox="1"/>
            <p:nvPr/>
          </p:nvSpPr>
          <p:spPr>
            <a:xfrm>
              <a:off x="2529808" y="856531"/>
              <a:ext cx="236589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Director, Audience &amp; Behavioral Insights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leahm@thevab.com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93F92E1-2D8C-F994-163A-E4FDD34BAE7A}"/>
              </a:ext>
            </a:extLst>
          </p:cNvPr>
          <p:cNvGrpSpPr/>
          <p:nvPr/>
        </p:nvGrpSpPr>
        <p:grpSpPr>
          <a:xfrm>
            <a:off x="2304291" y="1310229"/>
            <a:ext cx="3249774" cy="744993"/>
            <a:chOff x="4357874" y="542425"/>
            <a:chExt cx="1787148" cy="744993"/>
          </a:xfrm>
        </p:grpSpPr>
        <p:sp>
          <p:nvSpPr>
            <p:cNvPr id="30" name="TextBox 29">
              <a:hlinkClick r:id="rId17"/>
              <a:extLst>
                <a:ext uri="{FF2B5EF4-FFF2-40B4-BE49-F238E27FC236}">
                  <a16:creationId xmlns:a16="http://schemas.microsoft.com/office/drawing/2014/main" id="{47318210-A070-9872-838D-2B3B4A0C7D99}"/>
                </a:ext>
              </a:extLst>
            </p:cNvPr>
            <p:cNvSpPr txBox="1"/>
            <p:nvPr/>
          </p:nvSpPr>
          <p:spPr>
            <a:xfrm>
              <a:off x="4357874" y="542425"/>
              <a:ext cx="135341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  <a:hlinkClick r:id="rId1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Karolina</a:t>
              </a: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  <a:hlinkClick r:id="rId1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  <a:hlinkClick r:id="rId1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Guillen</a:t>
              </a: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89A4EEA-E4E9-F60C-3FC9-276A5F4956EF}"/>
                </a:ext>
              </a:extLst>
            </p:cNvPr>
            <p:cNvSpPr txBox="1"/>
            <p:nvPr/>
          </p:nvSpPr>
          <p:spPr>
            <a:xfrm>
              <a:off x="4357874" y="856531"/>
              <a:ext cx="178714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/>
                  <a:ea typeface="+mn-ea"/>
                  <a:cs typeface="+mn-cs"/>
                </a:rPr>
                <a:t>Associate Director, Insights, Strategy &amp; Analytics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/>
                  <a:ea typeface="+mn-ea"/>
                  <a:cs typeface="+mn-cs"/>
                </a:rPr>
                <a:t>karolinag@thevab.com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3D9307B-9641-6CD0-B3E6-9DD44D2FD75B}"/>
              </a:ext>
            </a:extLst>
          </p:cNvPr>
          <p:cNvGrpSpPr/>
          <p:nvPr/>
        </p:nvGrpSpPr>
        <p:grpSpPr>
          <a:xfrm>
            <a:off x="48492" y="411017"/>
            <a:ext cx="2433585" cy="744993"/>
            <a:chOff x="2529807" y="542425"/>
            <a:chExt cx="1962494" cy="744993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05794EF-3358-DCD7-8374-38F515F45348}"/>
                </a:ext>
              </a:extLst>
            </p:cNvPr>
            <p:cNvSpPr txBox="1"/>
            <p:nvPr/>
          </p:nvSpPr>
          <p:spPr>
            <a:xfrm>
              <a:off x="2529808" y="542425"/>
              <a:ext cx="15739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sng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  <a:hlinkClick r:id="rId1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Jason Wiese</a:t>
              </a:r>
              <a:endParaRPr kumimoji="0" lang="en-US" sz="11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4C67E93-331A-13AF-630E-A4CACD3DCF72}"/>
                </a:ext>
              </a:extLst>
            </p:cNvPr>
            <p:cNvSpPr txBox="1"/>
            <p:nvPr/>
          </p:nvSpPr>
          <p:spPr>
            <a:xfrm>
              <a:off x="2529807" y="856531"/>
              <a:ext cx="196249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SVP, Director of Strategic Insights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jasonw@thevab.com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E3D5055-91ED-33B7-C9E9-5818EAB6E2CE}"/>
              </a:ext>
            </a:extLst>
          </p:cNvPr>
          <p:cNvGrpSpPr/>
          <p:nvPr/>
        </p:nvGrpSpPr>
        <p:grpSpPr>
          <a:xfrm>
            <a:off x="48492" y="2189098"/>
            <a:ext cx="2304376" cy="743751"/>
            <a:chOff x="289383" y="1784888"/>
            <a:chExt cx="2304376" cy="743751"/>
          </a:xfrm>
        </p:grpSpPr>
        <p:sp>
          <p:nvSpPr>
            <p:cNvPr id="8" name="TextBox 7">
              <a:hlinkClick r:id="rId17"/>
              <a:extLst>
                <a:ext uri="{FF2B5EF4-FFF2-40B4-BE49-F238E27FC236}">
                  <a16:creationId xmlns:a16="http://schemas.microsoft.com/office/drawing/2014/main" id="{2F06384C-C9BF-916C-9DBD-A69E7460B445}"/>
                </a:ext>
              </a:extLst>
            </p:cNvPr>
            <p:cNvSpPr txBox="1"/>
            <p:nvPr/>
          </p:nvSpPr>
          <p:spPr>
            <a:xfrm>
              <a:off x="289383" y="1784888"/>
              <a:ext cx="23043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sng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Kaileen Cain</a:t>
              </a:r>
            </a:p>
          </p:txBody>
        </p:sp>
        <p:sp>
          <p:nvSpPr>
            <p:cNvPr id="14" name="TextBox 13">
              <a:hlinkClick r:id="rId17"/>
              <a:extLst>
                <a:ext uri="{FF2B5EF4-FFF2-40B4-BE49-F238E27FC236}">
                  <a16:creationId xmlns:a16="http://schemas.microsoft.com/office/drawing/2014/main" id="{01B20283-96E3-F9D5-2517-60CE8D5D8D8B}"/>
                </a:ext>
              </a:extLst>
            </p:cNvPr>
            <p:cNvSpPr txBox="1"/>
            <p:nvPr/>
          </p:nvSpPr>
          <p:spPr>
            <a:xfrm>
              <a:off x="289383" y="2097752"/>
              <a:ext cx="230437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Insights Analyst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kaileenc@thevab.com</a:t>
              </a:r>
            </a:p>
          </p:txBody>
        </p:sp>
      </p:grpSp>
      <p:pic>
        <p:nvPicPr>
          <p:cNvPr id="21" name="Picture 20">
            <a:hlinkClick r:id="rId18"/>
            <a:extLst>
              <a:ext uri="{FF2B5EF4-FFF2-40B4-BE49-F238E27FC236}">
                <a16:creationId xmlns:a16="http://schemas.microsoft.com/office/drawing/2014/main" id="{45DF1EEA-6167-FEF2-FFA8-D0226B2F43C7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" r="6263" b="2297"/>
          <a:stretch/>
        </p:blipFill>
        <p:spPr>
          <a:xfrm>
            <a:off x="10022299" y="2097928"/>
            <a:ext cx="1970717" cy="1129566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6" name="Picture 5">
            <a:hlinkClick r:id="rId20"/>
            <a:extLst>
              <a:ext uri="{FF2B5EF4-FFF2-40B4-BE49-F238E27FC236}">
                <a16:creationId xmlns:a16="http://schemas.microsoft.com/office/drawing/2014/main" id="{91F99AF1-787A-983C-A32A-18BA49320DC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" b="1621"/>
          <a:stretch/>
        </p:blipFill>
        <p:spPr>
          <a:xfrm>
            <a:off x="7863632" y="4675512"/>
            <a:ext cx="1974098" cy="1129566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13" name="Picture 12">
            <a:hlinkClick r:id="rId22"/>
            <a:extLst>
              <a:ext uri="{FF2B5EF4-FFF2-40B4-BE49-F238E27FC236}">
                <a16:creationId xmlns:a16="http://schemas.microsoft.com/office/drawing/2014/main" id="{A9B3A743-933C-FBDD-B66F-F92FC8CC9AE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785110" y="768911"/>
            <a:ext cx="2006142" cy="1156538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22" name="Picture 21">
            <a:hlinkClick r:id="rId24"/>
            <a:extLst>
              <a:ext uri="{FF2B5EF4-FFF2-40B4-BE49-F238E27FC236}">
                <a16:creationId xmlns:a16="http://schemas.microsoft.com/office/drawing/2014/main" id="{77041809-588A-3A3F-A00F-FA5E7096539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022298" y="4675512"/>
            <a:ext cx="1970717" cy="1129566"/>
          </a:xfrm>
          <a:prstGeom prst="rect">
            <a:avLst/>
          </a:prstGeom>
          <a:ln>
            <a:solidFill>
              <a:srgbClr val="1B1464"/>
            </a:solidFill>
          </a:ln>
        </p:spPr>
      </p:pic>
      <p:sp>
        <p:nvSpPr>
          <p:cNvPr id="27" name="Ribbon: Tilted Up 26">
            <a:extLst>
              <a:ext uri="{FF2B5EF4-FFF2-40B4-BE49-F238E27FC236}">
                <a16:creationId xmlns:a16="http://schemas.microsoft.com/office/drawing/2014/main" id="{C3D8A64F-DBD6-521F-E6B0-605070745B57}"/>
              </a:ext>
            </a:extLst>
          </p:cNvPr>
          <p:cNvSpPr/>
          <p:nvPr/>
        </p:nvSpPr>
        <p:spPr>
          <a:xfrm rot="20700000">
            <a:off x="10445189" y="5347599"/>
            <a:ext cx="1713426" cy="483558"/>
          </a:xfrm>
          <a:prstGeom prst="ribbon2">
            <a:avLst>
              <a:gd name="adj1" fmla="val 16667"/>
              <a:gd name="adj2" fmla="val 75000"/>
            </a:avLst>
          </a:prstGeom>
          <a:solidFill>
            <a:srgbClr val="FFE600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VAB Member Exclusive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7AC7481-72EE-D768-F17A-F599BF378DF5}"/>
              </a:ext>
            </a:extLst>
          </p:cNvPr>
          <p:cNvSpPr txBox="1"/>
          <p:nvPr/>
        </p:nvSpPr>
        <p:spPr>
          <a:xfrm>
            <a:off x="73382" y="4605056"/>
            <a:ext cx="53484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Visit our </a:t>
            </a:r>
            <a:r>
              <a:rPr lang="en-US" b="1">
                <a:solidFill>
                  <a:srgbClr val="FFE600"/>
                </a:solidFill>
                <a:latin typeface="Helvetica" pitchFamily="2" charset="0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Upfront Planning Resources Hub</a:t>
            </a:r>
            <a:br>
              <a:rPr lang="en-US" b="1">
                <a:solidFill>
                  <a:srgbClr val="FFE600"/>
                </a:solidFill>
                <a:latin typeface="Helvetica" pitchFamily="2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to get data, insights, takeaways and real-world examples to keep you informed on key upfront topics like convergent TV, cross-platform measurement, audience-first buying strategies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and multicultural marketing.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520990D-F767-DA00-416A-5203433A6913}"/>
              </a:ext>
            </a:extLst>
          </p:cNvPr>
          <p:cNvSpPr/>
          <p:nvPr/>
        </p:nvSpPr>
        <p:spPr>
          <a:xfrm>
            <a:off x="73382" y="3235418"/>
            <a:ext cx="542100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Discover more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Looking for more data, insights and takeaways? Check out this related VAB content</a:t>
            </a:r>
          </a:p>
        </p:txBody>
      </p:sp>
      <p:pic>
        <p:nvPicPr>
          <p:cNvPr id="9" name="Picture 8">
            <a:hlinkClick r:id="rId27"/>
            <a:extLst>
              <a:ext uri="{FF2B5EF4-FFF2-40B4-BE49-F238E27FC236}">
                <a16:creationId xmlns:a16="http://schemas.microsoft.com/office/drawing/2014/main" id="{425E74C8-DB9E-DF4E-FF76-734B0CCC761A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429"/>
          <a:stretch/>
        </p:blipFill>
        <p:spPr>
          <a:xfrm>
            <a:off x="9100353" y="815005"/>
            <a:ext cx="1970717" cy="1133856"/>
          </a:xfrm>
          <a:prstGeom prst="rect">
            <a:avLst/>
          </a:prstGeom>
          <a:ln>
            <a:solidFill>
              <a:srgbClr val="1B1464"/>
            </a:solidFill>
          </a:ln>
        </p:spPr>
      </p:pic>
    </p:spTree>
    <p:extLst>
      <p:ext uri="{BB962C8B-B14F-4D97-AF65-F5344CB8AC3E}">
        <p14:creationId xmlns:p14="http://schemas.microsoft.com/office/powerpoint/2010/main" val="1313563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0D49DEB-7177-4C53-A63F-C8DEAEFFD3CD}"/>
              </a:ext>
            </a:extLst>
          </p:cNvPr>
          <p:cNvSpPr/>
          <p:nvPr/>
        </p:nvSpPr>
        <p:spPr>
          <a:xfrm>
            <a:off x="449869" y="221925"/>
            <a:ext cx="9576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About VAB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B14815-07B9-42AB-B09B-0447810891B3}"/>
              </a:ext>
            </a:extLst>
          </p:cNvPr>
          <p:cNvSpPr txBox="1"/>
          <p:nvPr/>
        </p:nvSpPr>
        <p:spPr>
          <a:xfrm>
            <a:off x="449869" y="1259934"/>
            <a:ext cx="87144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VAB plays a dual role in the video advertising industry. We are leading the change to bring about a more innovative and transparent marketplace. We also provide the insights and thought leadership that enables marketers to develop business-driving marketing strategies.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Drawing on our marketing expertise, we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simplify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complexities in our industry and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+mn-cs"/>
              </a:rPr>
              <a:t>discover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new insights that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transform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way marketers look at their media strategy.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5C49CF-247D-4943-AF3F-A3CBCDB56DAC}"/>
              </a:ext>
            </a:extLst>
          </p:cNvPr>
          <p:cNvSpPr txBox="1"/>
          <p:nvPr/>
        </p:nvSpPr>
        <p:spPr>
          <a:xfrm>
            <a:off x="2136968" y="4285640"/>
            <a:ext cx="95077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are committed to your business growth and proud to offer VAB members, brand marketers and agencies </a:t>
            </a: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complimentary access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our continuously-growing Insights library.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Get immediate access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theVAB.com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0359E5-558D-4CFF-9331-8C374E19D5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689" y="4177157"/>
            <a:ext cx="934320" cy="9343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EABB202-7144-43E6-9C7B-CBD54AE34E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00BFF2"/>
              </a:clrFrom>
              <a:clrTo>
                <a:srgbClr val="00BF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3475" y="24820"/>
            <a:ext cx="5058525" cy="2945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4CC6EE-E4C0-C762-8A60-8EF83C00CE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8053"/>
            <a:ext cx="11708793" cy="350107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8C3BFB4-07EB-8A50-3983-277A53AF5470}"/>
              </a:ext>
            </a:extLst>
          </p:cNvPr>
          <p:cNvSpPr txBox="1">
            <a:spLocks/>
          </p:cNvSpPr>
          <p:nvPr/>
        </p:nvSpPr>
        <p:spPr>
          <a:xfrm>
            <a:off x="503714" y="658897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417221-C291-8DC1-6FF0-EBCECEBF18E6}"/>
              </a:ext>
            </a:extLst>
          </p:cNvPr>
          <p:cNvSpPr/>
          <p:nvPr/>
        </p:nvSpPr>
        <p:spPr>
          <a:xfrm>
            <a:off x="483207" y="658596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</p:spTree>
    <p:extLst>
      <p:ext uri="{BB962C8B-B14F-4D97-AF65-F5344CB8AC3E}">
        <p14:creationId xmlns:p14="http://schemas.microsoft.com/office/powerpoint/2010/main" val="450180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4D4C22-B9B5-D5B5-365E-C89AA72443B9}"/>
              </a:ext>
            </a:extLst>
          </p:cNvPr>
          <p:cNvSpPr/>
          <p:nvPr/>
        </p:nvSpPr>
        <p:spPr>
          <a:xfrm>
            <a:off x="-9054" y="-9053"/>
            <a:ext cx="12201053" cy="1431094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F7D44A28-3BE9-4DC4-A9E5-8C1E66A9FB21}"/>
              </a:ext>
            </a:extLst>
          </p:cNvPr>
          <p:cNvSpPr txBox="1">
            <a:spLocks/>
          </p:cNvSpPr>
          <p:nvPr/>
        </p:nvSpPr>
        <p:spPr>
          <a:xfrm>
            <a:off x="483207" y="6309706"/>
            <a:ext cx="11702502" cy="215951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Source: Comcast Advertising,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What is Premium Video: Redefining what it Means to be Premium in Advertising,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November 2023.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724B1A-42D7-C477-1723-B711167FDA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692BF06-6947-D58B-58BC-C826FEDB5686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B6AF3C-F5A9-A59C-7E12-5FE8C7950223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C73B17-A07C-1355-A973-5F32777F88E5}"/>
              </a:ext>
            </a:extLst>
          </p:cNvPr>
          <p:cNvSpPr txBox="1"/>
          <p:nvPr/>
        </p:nvSpPr>
        <p:spPr>
          <a:xfrm>
            <a:off x="477537" y="2022335"/>
            <a:ext cx="1123692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How important are the following factors when buying premium video inventory?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% of buyers who responded important / very important 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702330-A65B-BF0D-5C33-98140BB3B5B7}"/>
              </a:ext>
            </a:extLst>
          </p:cNvPr>
          <p:cNvSpPr/>
          <p:nvPr/>
        </p:nvSpPr>
        <p:spPr>
          <a:xfrm>
            <a:off x="9276" y="260218"/>
            <a:ext cx="1044995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Prioritize quality: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Marketers have a standard for what constitutes premium media partners within their video campaigns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7D71AC-511D-1E4C-E356-C9910EC3FB95}"/>
              </a:ext>
            </a:extLst>
          </p:cNvPr>
          <p:cNvSpPr/>
          <p:nvPr/>
        </p:nvSpPr>
        <p:spPr>
          <a:xfrm>
            <a:off x="390265" y="5191583"/>
            <a:ext cx="2412503" cy="956083"/>
          </a:xfrm>
          <a:prstGeom prst="rect">
            <a:avLst/>
          </a:prstGeom>
          <a:solidFill>
            <a:srgbClr val="1B1464"/>
          </a:solidFill>
          <a:ln w="28575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Brand Safety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F51884-311E-C0BB-FB28-0ABA796B1F02}"/>
              </a:ext>
            </a:extLst>
          </p:cNvPr>
          <p:cNvSpPr/>
          <p:nvPr/>
        </p:nvSpPr>
        <p:spPr>
          <a:xfrm>
            <a:off x="3382251" y="5191583"/>
            <a:ext cx="2412503" cy="956083"/>
          </a:xfrm>
          <a:prstGeom prst="rect">
            <a:avLst/>
          </a:prstGeom>
          <a:solidFill>
            <a:srgbClr val="1B1464"/>
          </a:solidFill>
          <a:ln w="28575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High Production Quality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D88785-247C-6DBE-8F84-C258D9EFC79C}"/>
              </a:ext>
            </a:extLst>
          </p:cNvPr>
          <p:cNvSpPr/>
          <p:nvPr/>
        </p:nvSpPr>
        <p:spPr>
          <a:xfrm>
            <a:off x="9366223" y="5191583"/>
            <a:ext cx="2412503" cy="956083"/>
          </a:xfrm>
          <a:prstGeom prst="rect">
            <a:avLst/>
          </a:prstGeom>
          <a:solidFill>
            <a:srgbClr val="1B1464"/>
          </a:solidFill>
          <a:ln w="28575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Demand</a:t>
            </a:r>
            <a:b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for Content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3E4BDF-DAD1-FB4D-6E03-4E8CDC37DBEE}"/>
              </a:ext>
            </a:extLst>
          </p:cNvPr>
          <p:cNvSpPr txBox="1"/>
          <p:nvPr/>
        </p:nvSpPr>
        <p:spPr>
          <a:xfrm>
            <a:off x="626637" y="4264823"/>
            <a:ext cx="1939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91%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57D73E-CDD8-B8D4-7DD4-41E271BDCE27}"/>
              </a:ext>
            </a:extLst>
          </p:cNvPr>
          <p:cNvSpPr txBox="1"/>
          <p:nvPr/>
        </p:nvSpPr>
        <p:spPr>
          <a:xfrm>
            <a:off x="3618623" y="4264823"/>
            <a:ext cx="1939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89%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D2C1E4-CA1E-2842-67E1-D847ADF9ACB7}"/>
              </a:ext>
            </a:extLst>
          </p:cNvPr>
          <p:cNvSpPr txBox="1"/>
          <p:nvPr/>
        </p:nvSpPr>
        <p:spPr>
          <a:xfrm>
            <a:off x="9602595" y="4264823"/>
            <a:ext cx="1939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81%</a:t>
            </a:r>
          </a:p>
        </p:txBody>
      </p:sp>
      <p:pic>
        <p:nvPicPr>
          <p:cNvPr id="30" name="Picture 29" descr="A blue and pink badge with a check mark&#10;&#10;Description automatically generated">
            <a:extLst>
              <a:ext uri="{FF2B5EF4-FFF2-40B4-BE49-F238E27FC236}">
                <a16:creationId xmlns:a16="http://schemas.microsoft.com/office/drawing/2014/main" id="{B88196C0-4EC8-2CC8-D9FC-49D050AC98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148"/>
          <a:stretch/>
        </p:blipFill>
        <p:spPr>
          <a:xfrm>
            <a:off x="4075361" y="2793056"/>
            <a:ext cx="1026283" cy="1389656"/>
          </a:xfrm>
          <a:prstGeom prst="rect">
            <a:avLst/>
          </a:prstGeom>
        </p:spPr>
      </p:pic>
      <p:pic>
        <p:nvPicPr>
          <p:cNvPr id="32" name="Picture 31" descr="A colorful graph with lines and dots&#10;&#10;Description automatically generated">
            <a:extLst>
              <a:ext uri="{FF2B5EF4-FFF2-40B4-BE49-F238E27FC236}">
                <a16:creationId xmlns:a16="http://schemas.microsoft.com/office/drawing/2014/main" id="{73C81E73-9CED-C0DF-BDF8-396D1B77F60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7646" y="2793056"/>
            <a:ext cx="1389656" cy="1389656"/>
          </a:xfrm>
          <a:prstGeom prst="rect">
            <a:avLst/>
          </a:prstGeom>
        </p:spPr>
      </p:pic>
      <p:pic>
        <p:nvPicPr>
          <p:cNvPr id="34" name="Picture 33" descr="A blue shield with a pink check mark&#10;&#10;Description automatically generated">
            <a:extLst>
              <a:ext uri="{FF2B5EF4-FFF2-40B4-BE49-F238E27FC236}">
                <a16:creationId xmlns:a16="http://schemas.microsoft.com/office/drawing/2014/main" id="{0F8B2E9B-EB11-9F3C-B176-EB0EFE1CE75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688" y="2793056"/>
            <a:ext cx="1389656" cy="1389656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4D134DFE-99A0-68E8-9F26-B65A1F543CB1}"/>
              </a:ext>
            </a:extLst>
          </p:cNvPr>
          <p:cNvSpPr/>
          <p:nvPr/>
        </p:nvSpPr>
        <p:spPr>
          <a:xfrm>
            <a:off x="6374237" y="5191583"/>
            <a:ext cx="2412503" cy="956083"/>
          </a:xfrm>
          <a:prstGeom prst="rect">
            <a:avLst/>
          </a:prstGeom>
          <a:solidFill>
            <a:srgbClr val="1B1464"/>
          </a:solidFill>
          <a:ln w="28575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Publisher</a:t>
            </a:r>
            <a:b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of Content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0803121-5ED1-2019-E376-73543B0AF963}"/>
              </a:ext>
            </a:extLst>
          </p:cNvPr>
          <p:cNvSpPr txBox="1"/>
          <p:nvPr/>
        </p:nvSpPr>
        <p:spPr>
          <a:xfrm>
            <a:off x="6610609" y="4264823"/>
            <a:ext cx="1939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85%</a:t>
            </a:r>
          </a:p>
        </p:txBody>
      </p:sp>
      <p:pic>
        <p:nvPicPr>
          <p:cNvPr id="39" name="Picture 38" descr="A colorful arrows and circles&#10;&#10;Description automatically generated with medium confidence">
            <a:extLst>
              <a:ext uri="{FF2B5EF4-FFF2-40B4-BE49-F238E27FC236}">
                <a16:creationId xmlns:a16="http://schemas.microsoft.com/office/drawing/2014/main" id="{2EC2267D-BBEC-32F5-FAAC-E260946CA1F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5660" y="2793056"/>
            <a:ext cx="1389656" cy="1389656"/>
          </a:xfrm>
          <a:prstGeom prst="rect">
            <a:avLst/>
          </a:prstGeom>
        </p:spPr>
      </p:pic>
      <p:pic>
        <p:nvPicPr>
          <p:cNvPr id="3" name="Picture 2">
            <a:hlinkClick r:id="rId8"/>
            <a:extLst>
              <a:ext uri="{FF2B5EF4-FFF2-40B4-BE49-F238E27FC236}">
                <a16:creationId xmlns:a16="http://schemas.microsoft.com/office/drawing/2014/main" id="{2EC6ED1A-FEC2-557B-4089-AEAD6EDB584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r="971"/>
          <a:stretch/>
        </p:blipFill>
        <p:spPr>
          <a:xfrm>
            <a:off x="10336861" y="0"/>
            <a:ext cx="1855139" cy="1173057"/>
          </a:xfrm>
          <a:prstGeom prst="rect">
            <a:avLst/>
          </a:prstGeom>
          <a:ln>
            <a:solidFill>
              <a:srgbClr val="1B1464"/>
            </a:solidFill>
          </a:ln>
        </p:spPr>
      </p:pic>
      <p:sp>
        <p:nvSpPr>
          <p:cNvPr id="4" name="TextBox 3">
            <a:hlinkClick r:id="rId8"/>
            <a:extLst>
              <a:ext uri="{FF2B5EF4-FFF2-40B4-BE49-F238E27FC236}">
                <a16:creationId xmlns:a16="http://schemas.microsoft.com/office/drawing/2014/main" id="{B7D3B420-07B2-D072-1C24-36C312610562}"/>
              </a:ext>
            </a:extLst>
          </p:cNvPr>
          <p:cNvSpPr txBox="1"/>
          <p:nvPr/>
        </p:nvSpPr>
        <p:spPr>
          <a:xfrm>
            <a:off x="10336861" y="1184095"/>
            <a:ext cx="18551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Click here for the full report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9B88E9-DEBB-4764-4D42-E34F3502B58B}"/>
              </a:ext>
            </a:extLst>
          </p:cNvPr>
          <p:cNvGrpSpPr/>
          <p:nvPr/>
        </p:nvGrpSpPr>
        <p:grpSpPr>
          <a:xfrm>
            <a:off x="0" y="1440947"/>
            <a:ext cx="2876169" cy="499260"/>
            <a:chOff x="214064" y="2435095"/>
            <a:chExt cx="2876169" cy="49926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F6AFA6E-ECCF-A571-BD89-326CD7182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4064" y="2435095"/>
              <a:ext cx="1389471" cy="443966"/>
            </a:xfrm>
            <a:prstGeom prst="rect">
              <a:avLst/>
            </a:prstGeom>
          </p:spPr>
        </p:pic>
        <p:pic>
          <p:nvPicPr>
            <p:cNvPr id="16" name="Picture 1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6FDE2BF-DA32-0BA9-A6BE-6AE8DBCE4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4816" y="2444877"/>
              <a:ext cx="1435417" cy="4894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073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29BA5-7BA6-0C60-5DB8-64C161235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22881F1-B88D-FBAE-F272-C51782023D77}"/>
              </a:ext>
            </a:extLst>
          </p:cNvPr>
          <p:cNvSpPr/>
          <p:nvPr/>
        </p:nvSpPr>
        <p:spPr>
          <a:xfrm>
            <a:off x="-9054" y="-9053"/>
            <a:ext cx="12201053" cy="1431094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60216B-DB84-4FD3-AFD9-743C45938B16}"/>
              </a:ext>
            </a:extLst>
          </p:cNvPr>
          <p:cNvSpPr/>
          <p:nvPr/>
        </p:nvSpPr>
        <p:spPr>
          <a:xfrm>
            <a:off x="7" y="2276728"/>
            <a:ext cx="4382032" cy="3848302"/>
          </a:xfrm>
          <a:prstGeom prst="rect">
            <a:avLst/>
          </a:prstGeom>
          <a:solidFill>
            <a:srgbClr val="ED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BC5526-2CC2-76B3-5C2A-EBBBF2604C72}"/>
              </a:ext>
            </a:extLst>
          </p:cNvPr>
          <p:cNvSpPr txBox="1"/>
          <p:nvPr/>
        </p:nvSpPr>
        <p:spPr>
          <a:xfrm>
            <a:off x="4360521" y="1906871"/>
            <a:ext cx="7809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‘Signaling strength’ by channel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94AAD72-F766-E429-962E-6802550699E5}"/>
              </a:ext>
            </a:extLst>
          </p:cNvPr>
          <p:cNvGraphicFramePr/>
          <p:nvPr/>
        </p:nvGraphicFramePr>
        <p:xfrm>
          <a:off x="4487779" y="2338021"/>
          <a:ext cx="7564403" cy="3648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007BE06-53BF-8C62-058C-2F7D05DE2B75}"/>
              </a:ext>
            </a:extLst>
          </p:cNvPr>
          <p:cNvSpPr txBox="1"/>
          <p:nvPr/>
        </p:nvSpPr>
        <p:spPr>
          <a:xfrm>
            <a:off x="472837" y="6309696"/>
            <a:ext cx="114780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WARC,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Why media quality will take </a:t>
            </a:r>
            <a:r>
              <a:rPr kumimoji="0" lang="en-US" sz="800" b="0" i="1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centre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stage in 2024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1/22/24.</a:t>
            </a:r>
            <a:endParaRPr kumimoji="0" lang="fr-FR" sz="800" b="0" i="1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587F6F-94F9-EAAF-66A3-48905C9DF9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C525E1E-89D1-92BC-8856-4A7BA817807D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A06D51-4662-622A-EC0D-3DC1C4C35DD1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1068DB-FD5B-5094-FD5E-E36E6E755A34}"/>
              </a:ext>
            </a:extLst>
          </p:cNvPr>
          <p:cNvSpPr txBox="1"/>
          <p:nvPr/>
        </p:nvSpPr>
        <p:spPr>
          <a:xfrm>
            <a:off x="139819" y="2415906"/>
            <a:ext cx="4102403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Media signaling: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The perceived cost and scale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of an advertising channel that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can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enhance brand attributes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in the eyes of the consumer.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Signaling determines a platform’s ability to strengthen brand perception in terms of its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financial footing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popularity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and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degree to which it could be trusted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165715-E345-F37E-8CBB-683C92BA2E07}"/>
              </a:ext>
            </a:extLst>
          </p:cNvPr>
          <p:cNvSpPr txBox="1"/>
          <p:nvPr/>
        </p:nvSpPr>
        <p:spPr>
          <a:xfrm>
            <a:off x="4487778" y="5801865"/>
            <a:ext cx="70170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How to read: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46% of respondents believe TV advertising enhances a brand’s attributes</a:t>
            </a:r>
          </a:p>
        </p:txBody>
      </p:sp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6D97348D-E468-5173-FE2C-8ED930CD78D9}"/>
              </a:ext>
            </a:extLst>
          </p:cNvPr>
          <p:cNvSpPr txBox="1"/>
          <p:nvPr/>
        </p:nvSpPr>
        <p:spPr>
          <a:xfrm>
            <a:off x="10336861" y="1166047"/>
            <a:ext cx="18551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Click here for the full report</a:t>
            </a:r>
          </a:p>
        </p:txBody>
      </p:sp>
      <p:pic>
        <p:nvPicPr>
          <p:cNvPr id="11" name="Picture 10">
            <a:hlinkClick r:id="rId5"/>
            <a:extLst>
              <a:ext uri="{FF2B5EF4-FFF2-40B4-BE49-F238E27FC236}">
                <a16:creationId xmlns:a16="http://schemas.microsoft.com/office/drawing/2014/main" id="{CB4418E7-8641-A089-4FD1-516F5C9959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" r="6263" b="2297"/>
          <a:stretch/>
        </p:blipFill>
        <p:spPr>
          <a:xfrm>
            <a:off x="10336861" y="673"/>
            <a:ext cx="1855138" cy="1150492"/>
          </a:xfrm>
          <a:prstGeom prst="rect">
            <a:avLst/>
          </a:prstGeom>
          <a:ln>
            <a:solidFill>
              <a:srgbClr val="1B1464"/>
            </a:solidFill>
          </a:ln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1773C08-5DCD-3E62-69BD-84B4ADD9AF9A}"/>
              </a:ext>
            </a:extLst>
          </p:cNvPr>
          <p:cNvGrpSpPr/>
          <p:nvPr/>
        </p:nvGrpSpPr>
        <p:grpSpPr>
          <a:xfrm>
            <a:off x="-32780" y="1491474"/>
            <a:ext cx="2341548" cy="506136"/>
            <a:chOff x="333914" y="3624351"/>
            <a:chExt cx="2440178" cy="508231"/>
          </a:xfrm>
        </p:grpSpPr>
        <p:pic>
          <p:nvPicPr>
            <p:cNvPr id="19" name="Picture 1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2C55208-1251-21E3-2D84-F937F59E9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4816" y="3646462"/>
              <a:ext cx="1119276" cy="486120"/>
            </a:xfrm>
            <a:prstGeom prst="rect">
              <a:avLst/>
            </a:prstGeom>
          </p:spPr>
        </p:pic>
        <p:pic>
          <p:nvPicPr>
            <p:cNvPr id="20" name="Picture 19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5651E992-30EA-E736-AE80-E77F8A7AF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914" y="3624351"/>
              <a:ext cx="1410542" cy="491984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9A8631FE-7C10-6268-8E32-4505674193F9}"/>
              </a:ext>
            </a:extLst>
          </p:cNvPr>
          <p:cNvSpPr/>
          <p:nvPr/>
        </p:nvSpPr>
        <p:spPr>
          <a:xfrm>
            <a:off x="139819" y="273495"/>
            <a:ext cx="996430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</a:rPr>
              <a:t>A ‘premium’ halo effect: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</a:rPr>
              <a:t>High-quality video content shapes </a:t>
            </a:r>
            <a:b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</a:rPr>
            </a:b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</a:rPr>
              <a:t>a more positive perception of advertisers vs. digital platforms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757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D3FABE1-CC7A-3746-C929-B62F94646CDA}"/>
              </a:ext>
            </a:extLst>
          </p:cNvPr>
          <p:cNvSpPr/>
          <p:nvPr/>
        </p:nvSpPr>
        <p:spPr>
          <a:xfrm>
            <a:off x="-9054" y="-9053"/>
            <a:ext cx="12201053" cy="1431094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hlinkClick r:id="rId3"/>
            <a:extLst>
              <a:ext uri="{FF2B5EF4-FFF2-40B4-BE49-F238E27FC236}">
                <a16:creationId xmlns:a16="http://schemas.microsoft.com/office/drawing/2014/main" id="{0870A2A7-4DF0-9CD4-5B28-BAB361FB6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4695" y="0"/>
            <a:ext cx="1867304" cy="1190989"/>
          </a:xfrm>
          <a:prstGeom prst="rect">
            <a:avLst/>
          </a:prstGeom>
          <a:ln>
            <a:solidFill>
              <a:srgbClr val="1B1464"/>
            </a:solidFill>
          </a:ln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43922C5-454E-0A5B-5BE7-A1583FC3F403}"/>
              </a:ext>
            </a:extLst>
          </p:cNvPr>
          <p:cNvSpPr txBox="1">
            <a:spLocks/>
          </p:cNvSpPr>
          <p:nvPr/>
        </p:nvSpPr>
        <p:spPr>
          <a:xfrm>
            <a:off x="526968" y="6201733"/>
            <a:ext cx="11332523" cy="350107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Source: Integral Ad Science,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Advertising in the Age of Misinformation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2022. Based on survey of 1,189 U.S. adults in July 2022. *Reflects respondents who answered ‘agree’ or ‘strongly agree’. **Reflects respondents who answered ‘likely’ or ‘very likely’. Download VAB’s report </a:t>
            </a:r>
            <a:r>
              <a:rPr kumimoji="0" lang="en-US" sz="800" b="1" i="1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‘The Credibility Crisis’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to learn more.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9353965-18DA-0006-62AB-6C48B81B3C83}"/>
              </a:ext>
            </a:extLst>
          </p:cNvPr>
          <p:cNvSpPr/>
          <p:nvPr/>
        </p:nvSpPr>
        <p:spPr>
          <a:xfrm>
            <a:off x="908799" y="2105891"/>
            <a:ext cx="4655127" cy="3787948"/>
          </a:xfrm>
          <a:prstGeom prst="rect">
            <a:avLst/>
          </a:prstGeom>
          <a:solidFill>
            <a:srgbClr val="E2E8F1"/>
          </a:solidFill>
          <a:ln w="28575"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AAE5ABA-0AC1-E5F4-9CD0-5114A4093FA4}"/>
              </a:ext>
            </a:extLst>
          </p:cNvPr>
          <p:cNvSpPr/>
          <p:nvPr/>
        </p:nvSpPr>
        <p:spPr>
          <a:xfrm>
            <a:off x="6628074" y="2105891"/>
            <a:ext cx="4655127" cy="3787948"/>
          </a:xfrm>
          <a:prstGeom prst="rect">
            <a:avLst/>
          </a:prstGeom>
          <a:solidFill>
            <a:srgbClr val="E2E8F1"/>
          </a:solidFill>
          <a:ln w="28575"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9E4F22-B372-C089-2C51-2C857C615441}"/>
              </a:ext>
            </a:extLst>
          </p:cNvPr>
          <p:cNvSpPr txBox="1"/>
          <p:nvPr/>
        </p:nvSpPr>
        <p:spPr>
          <a:xfrm>
            <a:off x="1939633" y="3526295"/>
            <a:ext cx="28263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73%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3E575A-F3AA-97BB-D0C4-96ACC309B5DC}"/>
              </a:ext>
            </a:extLst>
          </p:cNvPr>
          <p:cNvSpPr txBox="1"/>
          <p:nvPr/>
        </p:nvSpPr>
        <p:spPr>
          <a:xfrm>
            <a:off x="1287489" y="4579743"/>
            <a:ext cx="38977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spc="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of consumers agree that they would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feel unfavorably towards brands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that have been associated with misinformation*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71E6BCC-9C14-25EE-B31C-663C69E03859}"/>
              </a:ext>
            </a:extLst>
          </p:cNvPr>
          <p:cNvSpPr txBox="1"/>
          <p:nvPr/>
        </p:nvSpPr>
        <p:spPr>
          <a:xfrm>
            <a:off x="7542474" y="3526295"/>
            <a:ext cx="28263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65%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E5B1D1-DEAE-0A8F-917D-5C8C612077CE}"/>
              </a:ext>
            </a:extLst>
          </p:cNvPr>
          <p:cNvSpPr txBox="1"/>
          <p:nvPr/>
        </p:nvSpPr>
        <p:spPr>
          <a:xfrm>
            <a:off x="6789709" y="4625025"/>
            <a:ext cx="43318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spc="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of consumers say that they are 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likely to stop buying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from a brand that advertises next to misinformation**</a:t>
            </a:r>
          </a:p>
        </p:txBody>
      </p:sp>
      <p:pic>
        <p:nvPicPr>
          <p:cNvPr id="29" name="Picture 28" descr="A white thumb down in a pink circle&#10;&#10;Description automatically generated">
            <a:extLst>
              <a:ext uri="{FF2B5EF4-FFF2-40B4-BE49-F238E27FC236}">
                <a16:creationId xmlns:a16="http://schemas.microsoft.com/office/drawing/2014/main" id="{2360958C-82CB-5E6F-50DA-9AABEA83E4D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4255" y="2269649"/>
            <a:ext cx="1284214" cy="1284214"/>
          </a:xfrm>
          <a:prstGeom prst="rect">
            <a:avLst/>
          </a:prstGeom>
        </p:spPr>
      </p:pic>
      <p:pic>
        <p:nvPicPr>
          <p:cNvPr id="31" name="Picture 30" descr="A blue circle with a black and white sign&#10;&#10;Description automatically generated">
            <a:extLst>
              <a:ext uri="{FF2B5EF4-FFF2-40B4-BE49-F238E27FC236}">
                <a16:creationId xmlns:a16="http://schemas.microsoft.com/office/drawing/2014/main" id="{311BA437-D360-5DB8-1F9B-6DBDFE575FE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1903" y="2324460"/>
            <a:ext cx="1167467" cy="11674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40D933-7C96-4A3F-B78D-BB1ABD5A73C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8053"/>
            <a:ext cx="11708793" cy="350107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90001D6-E356-B014-AEA1-CED5F5CC11AC}"/>
              </a:ext>
            </a:extLst>
          </p:cNvPr>
          <p:cNvSpPr txBox="1">
            <a:spLocks/>
          </p:cNvSpPr>
          <p:nvPr/>
        </p:nvSpPr>
        <p:spPr>
          <a:xfrm>
            <a:off x="503714" y="658897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892D36-1B5F-6A64-73B1-19547DF51C9B}"/>
              </a:ext>
            </a:extLst>
          </p:cNvPr>
          <p:cNvSpPr/>
          <p:nvPr/>
        </p:nvSpPr>
        <p:spPr>
          <a:xfrm>
            <a:off x="483207" y="658596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5" name="TextBox 4">
            <a:hlinkClick r:id="rId3"/>
            <a:extLst>
              <a:ext uri="{FF2B5EF4-FFF2-40B4-BE49-F238E27FC236}">
                <a16:creationId xmlns:a16="http://schemas.microsoft.com/office/drawing/2014/main" id="{C671E8FB-9EF9-EF84-6402-A6B405B743B1}"/>
              </a:ext>
            </a:extLst>
          </p:cNvPr>
          <p:cNvSpPr txBox="1"/>
          <p:nvPr/>
        </p:nvSpPr>
        <p:spPr>
          <a:xfrm>
            <a:off x="10305114" y="1166047"/>
            <a:ext cx="19172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Click here for the full report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80FD2E8-A4D3-0970-9882-272C2F820246}"/>
              </a:ext>
            </a:extLst>
          </p:cNvPr>
          <p:cNvGrpSpPr/>
          <p:nvPr/>
        </p:nvGrpSpPr>
        <p:grpSpPr>
          <a:xfrm>
            <a:off x="0" y="1440947"/>
            <a:ext cx="2876169" cy="499260"/>
            <a:chOff x="214064" y="2435095"/>
            <a:chExt cx="2876169" cy="49926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D1F0848-B4ED-1055-C44E-B88697A3A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4064" y="2435095"/>
              <a:ext cx="1389471" cy="443966"/>
            </a:xfrm>
            <a:prstGeom prst="rect">
              <a:avLst/>
            </a:prstGeom>
          </p:spPr>
        </p:pic>
        <p:pic>
          <p:nvPicPr>
            <p:cNvPr id="15" name="Picture 1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A6FF76D-A45E-B213-5892-75D2B2551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4816" y="2444877"/>
              <a:ext cx="1435417" cy="489478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DBED4D2D-4AAB-0831-B5DC-D89EA709F473}"/>
              </a:ext>
            </a:extLst>
          </p:cNvPr>
          <p:cNvSpPr/>
          <p:nvPr/>
        </p:nvSpPr>
        <p:spPr>
          <a:xfrm>
            <a:off x="175260" y="268036"/>
            <a:ext cx="1008732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Demand transparency: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Ad placements appearing alongside misinformation can have a drastic negative impact on brands</a:t>
            </a:r>
          </a:p>
        </p:txBody>
      </p:sp>
    </p:spTree>
    <p:extLst>
      <p:ext uri="{BB962C8B-B14F-4D97-AF65-F5344CB8AC3E}">
        <p14:creationId xmlns:p14="http://schemas.microsoft.com/office/powerpoint/2010/main" val="3798816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9A47E2-F45B-45CD-7075-245B74FE5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5E2767F-AFCB-41AE-D93F-462D733D9532}"/>
              </a:ext>
            </a:extLst>
          </p:cNvPr>
          <p:cNvSpPr/>
          <p:nvPr/>
        </p:nvSpPr>
        <p:spPr>
          <a:xfrm>
            <a:off x="4257887" y="2145308"/>
            <a:ext cx="3681917" cy="3949487"/>
          </a:xfrm>
          <a:prstGeom prst="roundRect">
            <a:avLst/>
          </a:prstGeom>
          <a:solidFill>
            <a:srgbClr val="4EBEA4"/>
          </a:solidFill>
          <a:ln w="38100">
            <a:solidFill>
              <a:srgbClr val="4EBE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E989C5E-DB6C-329F-793E-AB06A040C992}"/>
              </a:ext>
            </a:extLst>
          </p:cNvPr>
          <p:cNvSpPr/>
          <p:nvPr/>
        </p:nvSpPr>
        <p:spPr>
          <a:xfrm>
            <a:off x="8314483" y="2145196"/>
            <a:ext cx="3681917" cy="3949487"/>
          </a:xfrm>
          <a:prstGeom prst="roundRect">
            <a:avLst/>
          </a:prstGeom>
          <a:solidFill>
            <a:srgbClr val="ED3C8D"/>
          </a:solidFill>
          <a:ln w="38100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275780F-7301-80B5-1D88-03BFC9987EDF}"/>
              </a:ext>
            </a:extLst>
          </p:cNvPr>
          <p:cNvSpPr/>
          <p:nvPr/>
        </p:nvSpPr>
        <p:spPr>
          <a:xfrm>
            <a:off x="195600" y="2145308"/>
            <a:ext cx="3681917" cy="3949487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AD2CB9-53E3-26AB-F808-6655B0461FBF}"/>
              </a:ext>
            </a:extLst>
          </p:cNvPr>
          <p:cNvSpPr/>
          <p:nvPr/>
        </p:nvSpPr>
        <p:spPr>
          <a:xfrm>
            <a:off x="-9054" y="-9053"/>
            <a:ext cx="12201053" cy="1431094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 descr="A blue and white cover with text and images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0CBEB17F-B5B5-9BB5-FDF2-317FBD19DB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37" b="5723"/>
          <a:stretch/>
        </p:blipFill>
        <p:spPr>
          <a:xfrm>
            <a:off x="10336861" y="-9053"/>
            <a:ext cx="1855139" cy="1169682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AB1972-0EB6-EA65-56F3-A9639AA60E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94A1E3A-6150-220E-77A7-D57A39EF8BBE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5FD78B-B0E4-6B8B-1844-1C147E9E66B5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19" name="TextBox 18">
            <a:hlinkClick r:id="rId3"/>
            <a:extLst>
              <a:ext uri="{FF2B5EF4-FFF2-40B4-BE49-F238E27FC236}">
                <a16:creationId xmlns:a16="http://schemas.microsoft.com/office/drawing/2014/main" id="{34F5B011-BDF3-E173-82D6-D96147A877D4}"/>
              </a:ext>
            </a:extLst>
          </p:cNvPr>
          <p:cNvSpPr txBox="1"/>
          <p:nvPr/>
        </p:nvSpPr>
        <p:spPr>
          <a:xfrm>
            <a:off x="10328170" y="1166047"/>
            <a:ext cx="18688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Click here for the full report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7864F1C-D7BE-EE5B-B275-95B88DA84E66}"/>
              </a:ext>
            </a:extLst>
          </p:cNvPr>
          <p:cNvSpPr/>
          <p:nvPr/>
        </p:nvSpPr>
        <p:spPr>
          <a:xfrm>
            <a:off x="195599" y="260326"/>
            <a:ext cx="1035891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Consumer outlook on brand safety: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Many people</a:t>
            </a:r>
            <a:r>
              <a:rPr lang="en-US" sz="2600" b="1">
                <a:solidFill>
                  <a:srgbClr val="1B1464"/>
                </a:solidFill>
                <a:latin typeface="Helvetica" pitchFamily="2" charset="0"/>
              </a:rPr>
              <a:t> will stop buying a brand if they see its ads next to objectionable content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03AB4EE-C79A-6B58-8EBB-70F47177CD76}"/>
              </a:ext>
            </a:extLst>
          </p:cNvPr>
          <p:cNvGrpSpPr/>
          <p:nvPr/>
        </p:nvGrpSpPr>
        <p:grpSpPr>
          <a:xfrm>
            <a:off x="95122" y="1461671"/>
            <a:ext cx="2866192" cy="448331"/>
            <a:chOff x="95122" y="1461671"/>
            <a:chExt cx="2866192" cy="44833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9E48303-F295-3B92-ECD9-BCAA89D84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122" y="1513343"/>
              <a:ext cx="1240378" cy="321796"/>
            </a:xfrm>
            <a:prstGeom prst="rect">
              <a:avLst/>
            </a:prstGeom>
          </p:spPr>
        </p:pic>
        <p:pic>
          <p:nvPicPr>
            <p:cNvPr id="25" name="Picture 24" descr="A close-up of a white background&#10;&#10;Description automatically generated with low confidence">
              <a:extLst>
                <a:ext uri="{FF2B5EF4-FFF2-40B4-BE49-F238E27FC236}">
                  <a16:creationId xmlns:a16="http://schemas.microsoft.com/office/drawing/2014/main" id="{7DE9ECD8-8376-93CB-9BC1-3B16DC7E7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9390" y="1461671"/>
              <a:ext cx="1541924" cy="448331"/>
            </a:xfrm>
            <a:prstGeom prst="rect">
              <a:avLst/>
            </a:prstGeom>
            <a:ln>
              <a:solidFill>
                <a:srgbClr val="66C5AD"/>
              </a:solidFill>
            </a:ln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6A29DA2-F202-1121-79B1-A4CDE952FD2C}"/>
              </a:ext>
            </a:extLst>
          </p:cNvPr>
          <p:cNvSpPr txBox="1"/>
          <p:nvPr/>
        </p:nvSpPr>
        <p:spPr>
          <a:xfrm>
            <a:off x="1123488" y="2346748"/>
            <a:ext cx="182614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>
                <a:solidFill>
                  <a:schemeClr val="bg1"/>
                </a:solidFill>
                <a:latin typeface="Helvetica" pitchFamily="2" charset="0"/>
              </a:rPr>
              <a:t>90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0472E3-B441-3A4C-5A7D-5A5BC17DC055}"/>
              </a:ext>
            </a:extLst>
          </p:cNvPr>
          <p:cNvSpPr txBox="1"/>
          <p:nvPr/>
        </p:nvSpPr>
        <p:spPr>
          <a:xfrm>
            <a:off x="2696271" y="2417022"/>
            <a:ext cx="5777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Helvetica" pitchFamily="2" charset="0"/>
              </a:rPr>
              <a:t>%</a:t>
            </a:r>
            <a:endParaRPr lang="en-US" sz="480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C45C007-1A26-D8A8-CE41-79DDD83D4F3A}"/>
              </a:ext>
            </a:extLst>
          </p:cNvPr>
          <p:cNvSpPr txBox="1"/>
          <p:nvPr/>
        </p:nvSpPr>
        <p:spPr>
          <a:xfrm>
            <a:off x="1291912" y="2381051"/>
            <a:ext cx="1489292" cy="420628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US" sz="3200" b="1" i="1" baseline="30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nearly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B9D4C2A-3039-E85F-45CF-13E328E70579}"/>
              </a:ext>
            </a:extLst>
          </p:cNvPr>
          <p:cNvSpPr txBox="1"/>
          <p:nvPr/>
        </p:nvSpPr>
        <p:spPr>
          <a:xfrm>
            <a:off x="195600" y="4333828"/>
            <a:ext cx="36819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of consumers feel that</a:t>
            </a:r>
            <a:br>
              <a:rPr lang="en-US" sz="2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000" b="1">
                <a:solidFill>
                  <a:srgbClr val="FFE6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brands bear responsibility </a:t>
            </a:r>
            <a:r>
              <a:rPr lang="en-US" sz="2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for ensuring their ads run beside content that is safe</a:t>
            </a:r>
            <a:endParaRPr lang="en-US" sz="2000" baseline="3000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D7CF29-B3A4-5B11-460D-AE878906CCC0}"/>
              </a:ext>
            </a:extLst>
          </p:cNvPr>
          <p:cNvSpPr txBox="1"/>
          <p:nvPr/>
        </p:nvSpPr>
        <p:spPr>
          <a:xfrm>
            <a:off x="5185775" y="2346748"/>
            <a:ext cx="182614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>
                <a:solidFill>
                  <a:schemeClr val="bg1"/>
                </a:solidFill>
                <a:latin typeface="Helvetica" pitchFamily="2" charset="0"/>
              </a:rPr>
              <a:t>82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C5FBC2-C1EA-E7AB-43CA-C9078A74FAA4}"/>
              </a:ext>
            </a:extLst>
          </p:cNvPr>
          <p:cNvSpPr txBox="1"/>
          <p:nvPr/>
        </p:nvSpPr>
        <p:spPr>
          <a:xfrm>
            <a:off x="6787983" y="2417022"/>
            <a:ext cx="5777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Helvetica" pitchFamily="2" charset="0"/>
              </a:rPr>
              <a:t>%</a:t>
            </a:r>
            <a:endParaRPr lang="en-US" sz="480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E01C70-88AC-D363-5780-D0003489FDCC}"/>
              </a:ext>
            </a:extLst>
          </p:cNvPr>
          <p:cNvSpPr txBox="1"/>
          <p:nvPr/>
        </p:nvSpPr>
        <p:spPr>
          <a:xfrm>
            <a:off x="4257887" y="4179939"/>
            <a:ext cx="36819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of consumers say it is important that a brand’s</a:t>
            </a:r>
            <a:br>
              <a:rPr lang="en-US" sz="2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ads appear on </a:t>
            </a:r>
            <a:r>
              <a:rPr lang="en-US" sz="2000" b="1">
                <a:solidFill>
                  <a:srgbClr val="FFE6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content</a:t>
            </a:r>
            <a:br>
              <a:rPr lang="en-US" sz="2000" b="1">
                <a:solidFill>
                  <a:srgbClr val="FFE6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000" b="1">
                <a:solidFill>
                  <a:srgbClr val="FFE6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that is safe, accurate</a:t>
            </a:r>
            <a:br>
              <a:rPr lang="en-US" sz="2000" b="1">
                <a:solidFill>
                  <a:srgbClr val="FFE6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000" b="1">
                <a:solidFill>
                  <a:srgbClr val="FFE6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and trustworthy</a:t>
            </a:r>
            <a:endParaRPr lang="en-US" sz="2000" baseline="30000">
              <a:solidFill>
                <a:srgbClr val="FFE6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EA94CC-E688-F616-4E03-97898AF03DB2}"/>
              </a:ext>
            </a:extLst>
          </p:cNvPr>
          <p:cNvSpPr txBox="1"/>
          <p:nvPr/>
        </p:nvSpPr>
        <p:spPr>
          <a:xfrm>
            <a:off x="9242371" y="2346636"/>
            <a:ext cx="182614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>
                <a:solidFill>
                  <a:schemeClr val="bg1"/>
                </a:solidFill>
                <a:latin typeface="Helvetica" pitchFamily="2" charset="0"/>
              </a:rPr>
              <a:t>67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9B9E65-F0C6-0C9A-E569-A529B8FEE582}"/>
              </a:ext>
            </a:extLst>
          </p:cNvPr>
          <p:cNvSpPr txBox="1"/>
          <p:nvPr/>
        </p:nvSpPr>
        <p:spPr>
          <a:xfrm>
            <a:off x="10815154" y="2416910"/>
            <a:ext cx="5777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Helvetica" pitchFamily="2" charset="0"/>
              </a:rPr>
              <a:t>%</a:t>
            </a:r>
            <a:endParaRPr lang="en-US" sz="480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60B924-4885-E6A2-E790-923A05F727F6}"/>
              </a:ext>
            </a:extLst>
          </p:cNvPr>
          <p:cNvSpPr txBox="1"/>
          <p:nvPr/>
        </p:nvSpPr>
        <p:spPr>
          <a:xfrm>
            <a:off x="8347816" y="4026051"/>
            <a:ext cx="36152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of consumers would be</a:t>
            </a:r>
            <a:br>
              <a:rPr lang="en-US" sz="2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likely to </a:t>
            </a:r>
            <a:r>
              <a:rPr lang="en-US" sz="2000" b="1">
                <a:solidFill>
                  <a:srgbClr val="FFE6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stop using the</a:t>
            </a:r>
            <a:br>
              <a:rPr lang="en-US" sz="2000" b="1">
                <a:solidFill>
                  <a:srgbClr val="FFE6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000" b="1">
                <a:solidFill>
                  <a:srgbClr val="FFE6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brand</a:t>
            </a:r>
            <a:r>
              <a:rPr lang="en-US" sz="20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if they viewed the brand’s digital advertising beside false, objectionable</a:t>
            </a:r>
            <a:br>
              <a:rPr lang="en-US" sz="2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or inflammatory content</a:t>
            </a:r>
            <a:endParaRPr lang="en-US" sz="2000" baseline="3000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B39570C4-F19F-DA8B-A9ED-D04194CB8531}"/>
              </a:ext>
            </a:extLst>
          </p:cNvPr>
          <p:cNvSpPr txBox="1">
            <a:spLocks/>
          </p:cNvSpPr>
          <p:nvPr/>
        </p:nvSpPr>
        <p:spPr>
          <a:xfrm>
            <a:off x="526968" y="6305619"/>
            <a:ext cx="11332523" cy="246221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Source: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DoubleVerify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&amp; Harris Poll, Consumers Reject Brands That Advertise on ‘Fake News’ and Objectionable Content Online, June 2019</a:t>
            </a:r>
          </a:p>
        </p:txBody>
      </p:sp>
    </p:spTree>
    <p:extLst>
      <p:ext uri="{BB962C8B-B14F-4D97-AF65-F5344CB8AC3E}">
        <p14:creationId xmlns:p14="http://schemas.microsoft.com/office/powerpoint/2010/main" val="2041425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945AE4A2-5FF7-F467-42DD-5C62389E3567}"/>
              </a:ext>
            </a:extLst>
          </p:cNvPr>
          <p:cNvSpPr/>
          <p:nvPr/>
        </p:nvSpPr>
        <p:spPr>
          <a:xfrm>
            <a:off x="-9054" y="-9053"/>
            <a:ext cx="12201053" cy="1431094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hlinkClick r:id="rId2"/>
            <a:extLst>
              <a:ext uri="{FF2B5EF4-FFF2-40B4-BE49-F238E27FC236}">
                <a16:creationId xmlns:a16="http://schemas.microsoft.com/office/drawing/2014/main" id="{40AD6E23-B3C1-4640-4286-75E53E758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2464" y="-10046"/>
            <a:ext cx="1869536" cy="1155800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1026" name="Picture 2" descr="Julia Koch - Wikipedia">
            <a:extLst>
              <a:ext uri="{FF2B5EF4-FFF2-40B4-BE49-F238E27FC236}">
                <a16:creationId xmlns:a16="http://schemas.microsoft.com/office/drawing/2014/main" id="{473B9590-4AF6-53F5-53C6-AE1C4AECF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1556" y="4617438"/>
            <a:ext cx="950794" cy="1157229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1B1464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BF5621D-C500-0CAE-FF70-92332119F6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348F30D-56E3-84E4-4CB4-A922F0ACCBFF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7CC9EE-DAA8-D7FE-F4C9-0CF535CEBA29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6AF46E-69AC-7BD2-C8FD-3708E5A5DA10}"/>
              </a:ext>
            </a:extLst>
          </p:cNvPr>
          <p:cNvSpPr txBox="1"/>
          <p:nvPr/>
        </p:nvSpPr>
        <p:spPr>
          <a:xfrm>
            <a:off x="503714" y="1917123"/>
            <a:ext cx="112965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Net Worth of the Wealthiest People in the World vs. Global Cost of Digital Ad Fraud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in billions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5D00C4-4483-1D59-6C43-C3CAD9E0AA50}"/>
              </a:ext>
            </a:extLst>
          </p:cNvPr>
          <p:cNvSpPr txBox="1"/>
          <p:nvPr/>
        </p:nvSpPr>
        <p:spPr>
          <a:xfrm>
            <a:off x="472836" y="6251970"/>
            <a:ext cx="11687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Forbes, </a:t>
            </a: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The 25 Richest People In The World 2023</a:t>
            </a:r>
            <a:r>
              <a:rPr kumimoji="0" lang="fr-FR" sz="7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</a:t>
            </a:r>
            <a:r>
              <a:rPr kumimoji="0" lang="fr-FR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4/4/2023. </a:t>
            </a:r>
            <a:r>
              <a:rPr kumimoji="0" lang="fr-FR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Helvetica" panose="020B0604020202020204" pitchFamily="34" charset="0"/>
              </a:rPr>
              <a:t>*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Juniper Research, </a:t>
            </a: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Quantifying the Cost of Ad Fraud: 2023-2028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9/26/2023. *Includes Elon Musk (X/Twitter), Jeff Bezos (Amazon), Bill Gates &amp; Steve Ballmer (Microsoft), Larry Page &amp; Sergey Brin (Alphabet/Google), Mark Zuckerberg (Meta/Facebook)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574A293-42A6-601D-3E23-7EF6F5E81966}"/>
              </a:ext>
            </a:extLst>
          </p:cNvPr>
          <p:cNvSpPr/>
          <p:nvPr/>
        </p:nvSpPr>
        <p:spPr>
          <a:xfrm>
            <a:off x="515864" y="4655612"/>
            <a:ext cx="950794" cy="1119055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C4AE2BB-6E1A-9805-9BC9-0585FA92E67A}"/>
              </a:ext>
            </a:extLst>
          </p:cNvPr>
          <p:cNvSpPr txBox="1"/>
          <p:nvPr/>
        </p:nvSpPr>
        <p:spPr>
          <a:xfrm>
            <a:off x="599731" y="4322182"/>
            <a:ext cx="7830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Rank #11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B185BBF-D502-1D10-4EBB-3E9D55A110C6}"/>
              </a:ext>
            </a:extLst>
          </p:cNvPr>
          <p:cNvSpPr/>
          <p:nvPr/>
        </p:nvSpPr>
        <p:spPr>
          <a:xfrm>
            <a:off x="515864" y="2697838"/>
            <a:ext cx="950794" cy="1119055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79A8028-CFD6-6423-9251-CA4A72769EC4}"/>
              </a:ext>
            </a:extLst>
          </p:cNvPr>
          <p:cNvSpPr txBox="1"/>
          <p:nvPr/>
        </p:nvSpPr>
        <p:spPr>
          <a:xfrm>
            <a:off x="630811" y="2405075"/>
            <a:ext cx="7209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Rank #1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DD2FC70-D234-568D-3395-AF55E4EB4608}"/>
              </a:ext>
            </a:extLst>
          </p:cNvPr>
          <p:cNvSpPr txBox="1"/>
          <p:nvPr/>
        </p:nvSpPr>
        <p:spPr>
          <a:xfrm>
            <a:off x="391743" y="3784289"/>
            <a:ext cx="11990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Bernard </a:t>
            </a:r>
            <a:r>
              <a:rPr kumimoji="0" lang="en-US" sz="1000" b="1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Arnault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&amp; family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$211B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392F429-5BF2-55A2-73DD-0C14C7D40E17}"/>
              </a:ext>
            </a:extLst>
          </p:cNvPr>
          <p:cNvSpPr txBox="1"/>
          <p:nvPr/>
        </p:nvSpPr>
        <p:spPr>
          <a:xfrm>
            <a:off x="391743" y="5834310"/>
            <a:ext cx="1199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Steve Ballmer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$81B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D9CC9EC-741E-EAC1-4269-04AD9547BA77}"/>
              </a:ext>
            </a:extLst>
          </p:cNvPr>
          <p:cNvSpPr/>
          <p:nvPr/>
        </p:nvSpPr>
        <p:spPr>
          <a:xfrm>
            <a:off x="1719454" y="4655612"/>
            <a:ext cx="950794" cy="1119055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43355E6-9F21-1287-0285-981E174BF431}"/>
              </a:ext>
            </a:extLst>
          </p:cNvPr>
          <p:cNvSpPr txBox="1"/>
          <p:nvPr/>
        </p:nvSpPr>
        <p:spPr>
          <a:xfrm>
            <a:off x="1803321" y="4322182"/>
            <a:ext cx="7830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Rank #12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2CB9AA0-DA64-6E71-6473-A4F3CB5C3D48}"/>
              </a:ext>
            </a:extLst>
          </p:cNvPr>
          <p:cNvSpPr/>
          <p:nvPr/>
        </p:nvSpPr>
        <p:spPr>
          <a:xfrm>
            <a:off x="1719454" y="2697838"/>
            <a:ext cx="950794" cy="1119055"/>
          </a:xfrm>
          <a:prstGeom prst="ellipse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81B8DCE-EB8B-520E-2D0D-C8167322DCBD}"/>
              </a:ext>
            </a:extLst>
          </p:cNvPr>
          <p:cNvSpPr txBox="1"/>
          <p:nvPr/>
        </p:nvSpPr>
        <p:spPr>
          <a:xfrm>
            <a:off x="1834401" y="2405075"/>
            <a:ext cx="7209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Rank #2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32E6CB4-3DEA-2E06-27C1-2D436FDDFB03}"/>
              </a:ext>
            </a:extLst>
          </p:cNvPr>
          <p:cNvSpPr txBox="1"/>
          <p:nvPr/>
        </p:nvSpPr>
        <p:spPr>
          <a:xfrm>
            <a:off x="1595333" y="3884093"/>
            <a:ext cx="1199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Elon Musk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$180B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E03A390-427A-F10B-012A-E2039DE4EE32}"/>
              </a:ext>
            </a:extLst>
          </p:cNvPr>
          <p:cNvSpPr txBox="1"/>
          <p:nvPr/>
        </p:nvSpPr>
        <p:spPr>
          <a:xfrm>
            <a:off x="1466969" y="5772755"/>
            <a:ext cx="1455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Françoise Bettencourt Meyers &amp; family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$81B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164B564-2C9F-1F63-C5A9-F4A0B7902FA0}"/>
              </a:ext>
            </a:extLst>
          </p:cNvPr>
          <p:cNvSpPr/>
          <p:nvPr/>
        </p:nvSpPr>
        <p:spPr>
          <a:xfrm>
            <a:off x="2923044" y="4655612"/>
            <a:ext cx="950794" cy="1119055"/>
          </a:xfrm>
          <a:prstGeom prst="ellipse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3C72F42-E8F5-3457-766E-36D239B6D703}"/>
              </a:ext>
            </a:extLst>
          </p:cNvPr>
          <p:cNvSpPr txBox="1"/>
          <p:nvPr/>
        </p:nvSpPr>
        <p:spPr>
          <a:xfrm>
            <a:off x="3006911" y="4322182"/>
            <a:ext cx="7830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Rank #13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B59C259-8BE7-3F87-F497-DD999A82BE5C}"/>
              </a:ext>
            </a:extLst>
          </p:cNvPr>
          <p:cNvSpPr/>
          <p:nvPr/>
        </p:nvSpPr>
        <p:spPr>
          <a:xfrm>
            <a:off x="2923044" y="2697838"/>
            <a:ext cx="950794" cy="1119055"/>
          </a:xfrm>
          <a:prstGeom prst="ellipse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17B02E0-A292-66D6-C55D-82BB9C3A39B2}"/>
              </a:ext>
            </a:extLst>
          </p:cNvPr>
          <p:cNvSpPr txBox="1"/>
          <p:nvPr/>
        </p:nvSpPr>
        <p:spPr>
          <a:xfrm>
            <a:off x="3037991" y="2405075"/>
            <a:ext cx="7209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Rank #3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371311B-BE6D-EF57-5F5F-472C24DA8AE2}"/>
              </a:ext>
            </a:extLst>
          </p:cNvPr>
          <p:cNvSpPr txBox="1"/>
          <p:nvPr/>
        </p:nvSpPr>
        <p:spPr>
          <a:xfrm>
            <a:off x="2798923" y="3884093"/>
            <a:ext cx="1199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Jeff Bezos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$114B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468B569-5A04-1B3E-5D08-11AF73B53A80}"/>
              </a:ext>
            </a:extLst>
          </p:cNvPr>
          <p:cNvSpPr txBox="1"/>
          <p:nvPr/>
        </p:nvSpPr>
        <p:spPr>
          <a:xfrm>
            <a:off x="2798923" y="5834310"/>
            <a:ext cx="1199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Larry Page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$79B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81003EE-E6EC-4212-D17C-DF5871F16541}"/>
              </a:ext>
            </a:extLst>
          </p:cNvPr>
          <p:cNvSpPr/>
          <p:nvPr/>
        </p:nvSpPr>
        <p:spPr>
          <a:xfrm>
            <a:off x="3998270" y="4655612"/>
            <a:ext cx="950794" cy="1119055"/>
          </a:xfrm>
          <a:prstGeom prst="ellipse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95834A2-8DC5-5946-77D3-6A1B19230CC2}"/>
              </a:ext>
            </a:extLst>
          </p:cNvPr>
          <p:cNvSpPr txBox="1"/>
          <p:nvPr/>
        </p:nvSpPr>
        <p:spPr>
          <a:xfrm>
            <a:off x="4082137" y="4322182"/>
            <a:ext cx="7830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Rank #14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7283E8A-A547-EF7F-3F80-60966D6A754E}"/>
              </a:ext>
            </a:extLst>
          </p:cNvPr>
          <p:cNvSpPr/>
          <p:nvPr/>
        </p:nvSpPr>
        <p:spPr>
          <a:xfrm>
            <a:off x="3998270" y="2697838"/>
            <a:ext cx="950794" cy="1119055"/>
          </a:xfrm>
          <a:prstGeom prst="ellipse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F450C28-8190-FAA4-A650-958E853859B7}"/>
              </a:ext>
            </a:extLst>
          </p:cNvPr>
          <p:cNvSpPr txBox="1"/>
          <p:nvPr/>
        </p:nvSpPr>
        <p:spPr>
          <a:xfrm>
            <a:off x="4113217" y="2405075"/>
            <a:ext cx="7209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Rank #4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BE7197D-74B8-0534-DA64-943E6E1166ED}"/>
              </a:ext>
            </a:extLst>
          </p:cNvPr>
          <p:cNvSpPr txBox="1"/>
          <p:nvPr/>
        </p:nvSpPr>
        <p:spPr>
          <a:xfrm>
            <a:off x="3874149" y="3884093"/>
            <a:ext cx="1199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Larry Ellison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$107B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4F4DAC8-6353-FB81-D6F7-6521F28D1F1D}"/>
              </a:ext>
            </a:extLst>
          </p:cNvPr>
          <p:cNvSpPr txBox="1"/>
          <p:nvPr/>
        </p:nvSpPr>
        <p:spPr>
          <a:xfrm>
            <a:off x="3874149" y="5834310"/>
            <a:ext cx="1199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Amancio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Ortega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$77B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33EF774-6543-B182-C207-30A217A8E015}"/>
              </a:ext>
            </a:extLst>
          </p:cNvPr>
          <p:cNvSpPr/>
          <p:nvPr/>
        </p:nvSpPr>
        <p:spPr>
          <a:xfrm>
            <a:off x="5073496" y="4655612"/>
            <a:ext cx="950794" cy="1119055"/>
          </a:xfrm>
          <a:prstGeom prst="ellipse">
            <a:avLst/>
          </a:pr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DC7C2F4-AFE6-27A3-56F7-C985A998C8B2}"/>
              </a:ext>
            </a:extLst>
          </p:cNvPr>
          <p:cNvSpPr txBox="1"/>
          <p:nvPr/>
        </p:nvSpPr>
        <p:spPr>
          <a:xfrm>
            <a:off x="5157363" y="4322182"/>
            <a:ext cx="7830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Rank #15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30C7C12-D8CB-88B9-C642-18781E960C3F}"/>
              </a:ext>
            </a:extLst>
          </p:cNvPr>
          <p:cNvSpPr/>
          <p:nvPr/>
        </p:nvSpPr>
        <p:spPr>
          <a:xfrm>
            <a:off x="5073496" y="2697838"/>
            <a:ext cx="950794" cy="1119055"/>
          </a:xfrm>
          <a:prstGeom prst="ellipse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2821B23-818D-B04B-8D40-5FB21B0CB256}"/>
              </a:ext>
            </a:extLst>
          </p:cNvPr>
          <p:cNvSpPr txBox="1"/>
          <p:nvPr/>
        </p:nvSpPr>
        <p:spPr>
          <a:xfrm>
            <a:off x="5188443" y="2405075"/>
            <a:ext cx="7209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Rank #5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5DF9BD4-88C6-E600-58E7-1C3A8C60A4DE}"/>
              </a:ext>
            </a:extLst>
          </p:cNvPr>
          <p:cNvSpPr txBox="1"/>
          <p:nvPr/>
        </p:nvSpPr>
        <p:spPr>
          <a:xfrm>
            <a:off x="4949375" y="3884093"/>
            <a:ext cx="1199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Warren Buffett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$106B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9A13561-C41A-DF97-B2ED-CB2E18545AEC}"/>
              </a:ext>
            </a:extLst>
          </p:cNvPr>
          <p:cNvSpPr txBox="1"/>
          <p:nvPr/>
        </p:nvSpPr>
        <p:spPr>
          <a:xfrm>
            <a:off x="4949375" y="5834310"/>
            <a:ext cx="1199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Sergey Brin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$76B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FC91216-D62B-E3E7-8361-52CD165E4572}"/>
              </a:ext>
            </a:extLst>
          </p:cNvPr>
          <p:cNvSpPr/>
          <p:nvPr/>
        </p:nvSpPr>
        <p:spPr>
          <a:xfrm>
            <a:off x="6176294" y="4655612"/>
            <a:ext cx="950794" cy="1119055"/>
          </a:xfrm>
          <a:prstGeom prst="ellipse">
            <a:avLst/>
          </a:pr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E86A202-26C7-B38C-B9BB-81791318C910}"/>
              </a:ext>
            </a:extLst>
          </p:cNvPr>
          <p:cNvSpPr txBox="1"/>
          <p:nvPr/>
        </p:nvSpPr>
        <p:spPr>
          <a:xfrm>
            <a:off x="6260161" y="4322182"/>
            <a:ext cx="7830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Rank #16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F69139F-5B75-6EB2-4AFB-249D0010EA68}"/>
              </a:ext>
            </a:extLst>
          </p:cNvPr>
          <p:cNvSpPr/>
          <p:nvPr/>
        </p:nvSpPr>
        <p:spPr>
          <a:xfrm>
            <a:off x="6176294" y="2697838"/>
            <a:ext cx="950794" cy="1119055"/>
          </a:xfrm>
          <a:prstGeom prst="ellipse">
            <a:avLst/>
          </a:prstGeom>
          <a:blipFill dpi="0"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B2F78F8-5796-7A09-27D3-C8C1D17CA1AA}"/>
              </a:ext>
            </a:extLst>
          </p:cNvPr>
          <p:cNvSpPr txBox="1"/>
          <p:nvPr/>
        </p:nvSpPr>
        <p:spPr>
          <a:xfrm>
            <a:off x="6291241" y="2405075"/>
            <a:ext cx="7209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Rank #6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9471A5E-DD6C-01E4-C749-83362F8781E3}"/>
              </a:ext>
            </a:extLst>
          </p:cNvPr>
          <p:cNvSpPr txBox="1"/>
          <p:nvPr/>
        </p:nvSpPr>
        <p:spPr>
          <a:xfrm>
            <a:off x="6052173" y="3884093"/>
            <a:ext cx="1199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Bill Gates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$104B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8398493-6A19-0AAC-2C0E-15CA36E1D47E}"/>
              </a:ext>
            </a:extLst>
          </p:cNvPr>
          <p:cNvSpPr txBox="1"/>
          <p:nvPr/>
        </p:nvSpPr>
        <p:spPr>
          <a:xfrm>
            <a:off x="6024601" y="5834310"/>
            <a:ext cx="1254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Zhong Shanshan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$68B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AC69132-D4A2-1160-30C6-D1C144F6BC39}"/>
              </a:ext>
            </a:extLst>
          </p:cNvPr>
          <p:cNvSpPr/>
          <p:nvPr/>
        </p:nvSpPr>
        <p:spPr>
          <a:xfrm>
            <a:off x="7306664" y="4655612"/>
            <a:ext cx="950794" cy="1119055"/>
          </a:xfrm>
          <a:prstGeom prst="ellipse">
            <a:avLst/>
          </a:prstGeom>
          <a:blipFill dpi="0"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54A3246-A8D2-4BB4-14C4-11866589DB53}"/>
              </a:ext>
            </a:extLst>
          </p:cNvPr>
          <p:cNvSpPr txBox="1"/>
          <p:nvPr/>
        </p:nvSpPr>
        <p:spPr>
          <a:xfrm>
            <a:off x="7389613" y="4322182"/>
            <a:ext cx="7830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Rank #17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A37E96A-B189-BA71-7334-8B50836F31DE}"/>
              </a:ext>
            </a:extLst>
          </p:cNvPr>
          <p:cNvSpPr txBox="1"/>
          <p:nvPr/>
        </p:nvSpPr>
        <p:spPr>
          <a:xfrm>
            <a:off x="7420694" y="2405075"/>
            <a:ext cx="7209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Rank #7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5BE3C40-EF9F-EE6D-E4FB-1058E1947944}"/>
              </a:ext>
            </a:extLst>
          </p:cNvPr>
          <p:cNvSpPr/>
          <p:nvPr/>
        </p:nvSpPr>
        <p:spPr>
          <a:xfrm>
            <a:off x="7306664" y="2697838"/>
            <a:ext cx="950794" cy="1119055"/>
          </a:xfrm>
          <a:prstGeom prst="ellipse">
            <a:avLst/>
          </a:prstGeom>
          <a:blipFill dpi="0"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AD8DAA7-24BE-157D-6CE0-CE87CA2E21C8}"/>
              </a:ext>
            </a:extLst>
          </p:cNvPr>
          <p:cNvSpPr txBox="1"/>
          <p:nvPr/>
        </p:nvSpPr>
        <p:spPr>
          <a:xfrm>
            <a:off x="7182543" y="3807149"/>
            <a:ext cx="11990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Michael Bloomberg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$95B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2BFA53A-2965-9187-ED0B-0DE63221CEDE}"/>
              </a:ext>
            </a:extLst>
          </p:cNvPr>
          <p:cNvSpPr txBox="1"/>
          <p:nvPr/>
        </p:nvSpPr>
        <p:spPr>
          <a:xfrm>
            <a:off x="7154971" y="5834310"/>
            <a:ext cx="1254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Mark Zuckerberg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$64B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CA88038-C9EE-2D14-6B00-BEDA2E88F63D}"/>
              </a:ext>
            </a:extLst>
          </p:cNvPr>
          <p:cNvSpPr/>
          <p:nvPr/>
        </p:nvSpPr>
        <p:spPr>
          <a:xfrm>
            <a:off x="8410769" y="4655612"/>
            <a:ext cx="950794" cy="1119055"/>
          </a:xfrm>
          <a:prstGeom prst="ellipse">
            <a:avLst/>
          </a:prstGeom>
          <a:blipFill dpi="0"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7E8A809-8575-E5A6-327C-9A7B38F90F3B}"/>
              </a:ext>
            </a:extLst>
          </p:cNvPr>
          <p:cNvSpPr txBox="1"/>
          <p:nvPr/>
        </p:nvSpPr>
        <p:spPr>
          <a:xfrm>
            <a:off x="8494635" y="4322182"/>
            <a:ext cx="82679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Rank #18t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A3B4291-8478-4FC8-D22E-D0A973A63E56}"/>
              </a:ext>
            </a:extLst>
          </p:cNvPr>
          <p:cNvSpPr txBox="1"/>
          <p:nvPr/>
        </p:nvSpPr>
        <p:spPr>
          <a:xfrm>
            <a:off x="8525716" y="2405075"/>
            <a:ext cx="7209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Rank #8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B6CB48D-E664-BD64-B570-527B12E778EA}"/>
              </a:ext>
            </a:extLst>
          </p:cNvPr>
          <p:cNvSpPr/>
          <p:nvPr/>
        </p:nvSpPr>
        <p:spPr>
          <a:xfrm>
            <a:off x="8410769" y="2697838"/>
            <a:ext cx="950794" cy="1119055"/>
          </a:xfrm>
          <a:prstGeom prst="ellipse">
            <a:avLst/>
          </a:prstGeom>
          <a:blipFill dpi="0"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285E90B-A780-7E21-4256-072478CD186B}"/>
              </a:ext>
            </a:extLst>
          </p:cNvPr>
          <p:cNvSpPr txBox="1"/>
          <p:nvPr/>
        </p:nvSpPr>
        <p:spPr>
          <a:xfrm>
            <a:off x="8286648" y="3807149"/>
            <a:ext cx="11990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Carlos Slim </a:t>
            </a:r>
            <a:r>
              <a:rPr kumimoji="0" lang="en-US" sz="1000" b="1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Helú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&amp; family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$93B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7DA78D4-6D35-79C4-583C-46F0885F0929}"/>
              </a:ext>
            </a:extLst>
          </p:cNvPr>
          <p:cNvSpPr txBox="1"/>
          <p:nvPr/>
        </p:nvSpPr>
        <p:spPr>
          <a:xfrm>
            <a:off x="8285341" y="5834310"/>
            <a:ext cx="1254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Charles Koch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$59B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FD1EB3F-7119-E01A-CDDB-2AC4167CB8A4}"/>
              </a:ext>
            </a:extLst>
          </p:cNvPr>
          <p:cNvSpPr/>
          <p:nvPr/>
        </p:nvSpPr>
        <p:spPr>
          <a:xfrm>
            <a:off x="10731310" y="4637132"/>
            <a:ext cx="950794" cy="1119055"/>
          </a:xfrm>
          <a:prstGeom prst="ellipse">
            <a:avLst/>
          </a:prstGeom>
          <a:blipFill dpi="0"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A9AE177-0142-EDC6-87A7-2A49D5A4B7E7}"/>
              </a:ext>
            </a:extLst>
          </p:cNvPr>
          <p:cNvSpPr txBox="1"/>
          <p:nvPr/>
        </p:nvSpPr>
        <p:spPr>
          <a:xfrm>
            <a:off x="10815177" y="4303702"/>
            <a:ext cx="7830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Rank #20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3FF2A3B-3604-2EED-8F1F-35B4E18E1F1D}"/>
              </a:ext>
            </a:extLst>
          </p:cNvPr>
          <p:cNvSpPr txBox="1"/>
          <p:nvPr/>
        </p:nvSpPr>
        <p:spPr>
          <a:xfrm>
            <a:off x="9696594" y="2405075"/>
            <a:ext cx="7209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Rank #9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8E96C8B-20CE-2275-2A7D-DA3FECC43EDC}"/>
              </a:ext>
            </a:extLst>
          </p:cNvPr>
          <p:cNvSpPr txBox="1"/>
          <p:nvPr/>
        </p:nvSpPr>
        <p:spPr>
          <a:xfrm>
            <a:off x="9429954" y="3884093"/>
            <a:ext cx="1254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E84A99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Ad Fraud*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E84A99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$84B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87F6E2A-9997-1A83-66A0-4CE3279BB746}"/>
              </a:ext>
            </a:extLst>
          </p:cNvPr>
          <p:cNvSpPr txBox="1"/>
          <p:nvPr/>
        </p:nvSpPr>
        <p:spPr>
          <a:xfrm>
            <a:off x="10579617" y="5815830"/>
            <a:ext cx="1254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Jim Walton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$59B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89D9A169-B522-262A-EAAE-DC068AF1972D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13459" r="13459"/>
          <a:stretch/>
        </p:blipFill>
        <p:spPr>
          <a:xfrm>
            <a:off x="9581556" y="2697838"/>
            <a:ext cx="950976" cy="1104795"/>
          </a:xfrm>
          <a:prstGeom prst="ellipse">
            <a:avLst/>
          </a:prstGeom>
          <a:ln w="76200">
            <a:solidFill>
              <a:srgbClr val="E84A99"/>
            </a:solidFill>
          </a:ln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7B9238B5-294A-0223-517F-3C9E7F54A80E}"/>
              </a:ext>
            </a:extLst>
          </p:cNvPr>
          <p:cNvSpPr/>
          <p:nvPr/>
        </p:nvSpPr>
        <p:spPr>
          <a:xfrm>
            <a:off x="10731310" y="2697838"/>
            <a:ext cx="950794" cy="1119055"/>
          </a:xfrm>
          <a:prstGeom prst="ellipse">
            <a:avLst/>
          </a:prstGeom>
          <a:blipFill dpi="0"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79FECDE-6AF7-E1BE-5B79-535DFCC1C02E}"/>
              </a:ext>
            </a:extLst>
          </p:cNvPr>
          <p:cNvSpPr txBox="1"/>
          <p:nvPr/>
        </p:nvSpPr>
        <p:spPr>
          <a:xfrm>
            <a:off x="10814064" y="2405075"/>
            <a:ext cx="7852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Rank #10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62882E7-80E5-0FD2-94D4-BE6DB026CDFA}"/>
              </a:ext>
            </a:extLst>
          </p:cNvPr>
          <p:cNvSpPr txBox="1"/>
          <p:nvPr/>
        </p:nvSpPr>
        <p:spPr>
          <a:xfrm>
            <a:off x="10607189" y="3884093"/>
            <a:ext cx="1199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Mukesh Ambani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$83B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390318-536B-0A41-0EF8-602C94BD81C4}"/>
              </a:ext>
            </a:extLst>
          </p:cNvPr>
          <p:cNvSpPr txBox="1"/>
          <p:nvPr/>
        </p:nvSpPr>
        <p:spPr>
          <a:xfrm>
            <a:off x="9623581" y="4310182"/>
            <a:ext cx="8669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Rank #18t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9FCCA7-C48B-F920-4FE1-BE65F7D692A8}"/>
              </a:ext>
            </a:extLst>
          </p:cNvPr>
          <p:cNvSpPr txBox="1"/>
          <p:nvPr/>
        </p:nvSpPr>
        <p:spPr>
          <a:xfrm>
            <a:off x="9429954" y="5822310"/>
            <a:ext cx="1254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Julia Koch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$59B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1AF3D06B-A7FC-AC8E-3EDB-D773279D65EB}"/>
              </a:ext>
            </a:extLst>
          </p:cNvPr>
          <p:cNvGrpSpPr/>
          <p:nvPr/>
        </p:nvGrpSpPr>
        <p:grpSpPr>
          <a:xfrm>
            <a:off x="0" y="1440947"/>
            <a:ext cx="2876169" cy="499260"/>
            <a:chOff x="214064" y="2435095"/>
            <a:chExt cx="2876169" cy="499260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3B95C21D-EC29-C61E-B4BB-E1F7E7FF8A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4064" y="2435095"/>
              <a:ext cx="1389471" cy="443966"/>
            </a:xfrm>
            <a:prstGeom prst="rect">
              <a:avLst/>
            </a:prstGeom>
          </p:spPr>
        </p:pic>
        <p:pic>
          <p:nvPicPr>
            <p:cNvPr id="77" name="Picture 7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E62C002-18DF-B0F2-671B-DA9F7060C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4816" y="2444877"/>
              <a:ext cx="1435417" cy="489478"/>
            </a:xfrm>
            <a:prstGeom prst="rect">
              <a:avLst/>
            </a:prstGeom>
          </p:spPr>
        </p:pic>
      </p:grpSp>
      <p:sp>
        <p:nvSpPr>
          <p:cNvPr id="9" name="TextBox 8">
            <a:hlinkClick r:id="rId2"/>
            <a:extLst>
              <a:ext uri="{FF2B5EF4-FFF2-40B4-BE49-F238E27FC236}">
                <a16:creationId xmlns:a16="http://schemas.microsoft.com/office/drawing/2014/main" id="{661964A7-7981-EC41-941B-5A521B5CA5CD}"/>
              </a:ext>
            </a:extLst>
          </p:cNvPr>
          <p:cNvSpPr txBox="1"/>
          <p:nvPr/>
        </p:nvSpPr>
        <p:spPr>
          <a:xfrm>
            <a:off x="10326531" y="1166047"/>
            <a:ext cx="18761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Click here for the full report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08560D-1D73-901A-4F3E-1CDA233820A9}"/>
              </a:ext>
            </a:extLst>
          </p:cNvPr>
          <p:cNvSpPr/>
          <p:nvPr/>
        </p:nvSpPr>
        <p:spPr>
          <a:xfrm>
            <a:off x="116287" y="264090"/>
            <a:ext cx="1008083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ED3C8D"/>
                </a:solidFill>
                <a:latin typeface="Helvetica" pitchFamily="2" charset="0"/>
              </a:rPr>
              <a:t>Understanding the scale of fraud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: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If global digital ad fraud was a human, it would be the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ninth richest person in the world</a:t>
            </a:r>
          </a:p>
        </p:txBody>
      </p:sp>
    </p:spTree>
    <p:extLst>
      <p:ext uri="{BB962C8B-B14F-4D97-AF65-F5344CB8AC3E}">
        <p14:creationId xmlns:p14="http://schemas.microsoft.com/office/powerpoint/2010/main" val="1626851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B27DD13-8F6B-0D03-1F1D-BA363BE1F13B}"/>
              </a:ext>
            </a:extLst>
          </p:cNvPr>
          <p:cNvSpPr/>
          <p:nvPr/>
        </p:nvSpPr>
        <p:spPr>
          <a:xfrm>
            <a:off x="-9054" y="-9053"/>
            <a:ext cx="12201053" cy="1431094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34A15DE-AAD9-017E-C403-213B3FFA747E}"/>
              </a:ext>
            </a:extLst>
          </p:cNvPr>
          <p:cNvGrpSpPr/>
          <p:nvPr/>
        </p:nvGrpSpPr>
        <p:grpSpPr>
          <a:xfrm>
            <a:off x="0" y="1440947"/>
            <a:ext cx="2876169" cy="499260"/>
            <a:chOff x="214064" y="2435095"/>
            <a:chExt cx="2876169" cy="49926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C2C4C6D-A326-2CED-507D-A7B67421B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4064" y="2435095"/>
              <a:ext cx="1389471" cy="443966"/>
            </a:xfrm>
            <a:prstGeom prst="rect">
              <a:avLst/>
            </a:prstGeom>
          </p:spPr>
        </p:pic>
        <p:pic>
          <p:nvPicPr>
            <p:cNvPr id="31" name="Picture 3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456816C-8632-7AAB-6F6F-FA13ABE61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4816" y="2444877"/>
              <a:ext cx="1435417" cy="489478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A2C9D73-1807-A6E8-A176-44AC482575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AB79F4-F56F-E98F-353A-A2BB5BEF8723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0DDB6F-6F3A-E575-8B68-AB05DFFB332C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B4F34B-FA15-EBD9-DD21-41F8E24224D2}"/>
              </a:ext>
            </a:extLst>
          </p:cNvPr>
          <p:cNvSpPr txBox="1"/>
          <p:nvPr/>
        </p:nvSpPr>
        <p:spPr>
          <a:xfrm>
            <a:off x="483207" y="6321115"/>
            <a:ext cx="1168727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Juniper Research, </a:t>
            </a: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Quantifying the Cost of Ad Fraud: 2023-2028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9/26/2023. eMarketer Insider Intelligence, 2022 estimated based on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MoffettNathanson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analysis of company reports. Based on estimated TV ad spending; national cable ($28.5B total) and local cable ($5.3B total).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FA1020-6A4A-2A65-5930-4BFEA40B1286}"/>
              </a:ext>
            </a:extLst>
          </p:cNvPr>
          <p:cNvSpPr txBox="1"/>
          <p:nvPr/>
        </p:nvSpPr>
        <p:spPr>
          <a:xfrm>
            <a:off x="5711741" y="2067678"/>
            <a:ext cx="60473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U.S. National &amp; Local Cable TV Ad Spend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E5CEFD2-1E1E-B4CE-228C-25D56E8F1838}"/>
              </a:ext>
            </a:extLst>
          </p:cNvPr>
          <p:cNvSpPr txBox="1"/>
          <p:nvPr/>
        </p:nvSpPr>
        <p:spPr>
          <a:xfrm>
            <a:off x="432882" y="2082413"/>
            <a:ext cx="4124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North America Cost of Digital Ad Fraud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E1E763E-A1EA-0AF6-C736-31AD98A152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0846" y="2591749"/>
            <a:ext cx="1848255" cy="2147207"/>
          </a:xfrm>
          <a:prstGeom prst="rect">
            <a:avLst/>
          </a:prstGeom>
          <a:ln w="19050">
            <a:solidFill>
              <a:srgbClr val="E84A99"/>
            </a:solidFill>
          </a:ln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E2258D75-4BC1-5AED-C54F-FDF1B9789739}"/>
              </a:ext>
            </a:extLst>
          </p:cNvPr>
          <p:cNvGrpSpPr/>
          <p:nvPr/>
        </p:nvGrpSpPr>
        <p:grpSpPr>
          <a:xfrm>
            <a:off x="654512" y="4882816"/>
            <a:ext cx="3680923" cy="1050577"/>
            <a:chOff x="729567" y="4699321"/>
            <a:chExt cx="3680923" cy="1171649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62DB15EE-7705-4F18-C069-8B3B2FE8A90B}"/>
                </a:ext>
              </a:extLst>
            </p:cNvPr>
            <p:cNvSpPr/>
            <p:nvPr/>
          </p:nvSpPr>
          <p:spPr>
            <a:xfrm>
              <a:off x="865763" y="4699321"/>
              <a:ext cx="3393722" cy="1171649"/>
            </a:xfrm>
            <a:prstGeom prst="roundRect">
              <a:avLst/>
            </a:prstGeom>
            <a:solidFill>
              <a:srgbClr val="ED3C8D"/>
            </a:solidFill>
            <a:ln>
              <a:solidFill>
                <a:srgbClr val="ED3C8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7BA6338-C986-DA64-A58F-82E507F35D12}"/>
                </a:ext>
              </a:extLst>
            </p:cNvPr>
            <p:cNvSpPr txBox="1"/>
            <p:nvPr/>
          </p:nvSpPr>
          <p:spPr>
            <a:xfrm>
              <a:off x="729567" y="4821761"/>
              <a:ext cx="3680923" cy="926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$35B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16EF7B2-4D02-6B16-0916-6567FC8D235C}"/>
              </a:ext>
            </a:extLst>
          </p:cNvPr>
          <p:cNvGrpSpPr/>
          <p:nvPr/>
        </p:nvGrpSpPr>
        <p:grpSpPr>
          <a:xfrm>
            <a:off x="6919022" y="4864367"/>
            <a:ext cx="3680923" cy="1050577"/>
            <a:chOff x="729567" y="4699321"/>
            <a:chExt cx="3680923" cy="117164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1507D68-6EEB-955F-B42D-9FF076D729A6}"/>
                </a:ext>
              </a:extLst>
            </p:cNvPr>
            <p:cNvSpPr/>
            <p:nvPr/>
          </p:nvSpPr>
          <p:spPr>
            <a:xfrm>
              <a:off x="865763" y="4699321"/>
              <a:ext cx="3393722" cy="1171649"/>
            </a:xfrm>
            <a:prstGeom prst="roundRect">
              <a:avLst/>
            </a:prstGeom>
            <a:solidFill>
              <a:srgbClr val="00BFF2"/>
            </a:solidFill>
            <a:ln>
              <a:solidFill>
                <a:srgbClr val="00BFF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539AB13-3BDE-F350-CA5D-B2CFFB6D5FA2}"/>
                </a:ext>
              </a:extLst>
            </p:cNvPr>
            <p:cNvSpPr txBox="1"/>
            <p:nvPr/>
          </p:nvSpPr>
          <p:spPr>
            <a:xfrm>
              <a:off x="729567" y="4821761"/>
              <a:ext cx="3680923" cy="926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$34B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2EFB6921-AF66-91DD-821C-D91CDF6CA8BC}"/>
              </a:ext>
            </a:extLst>
          </p:cNvPr>
          <p:cNvSpPr/>
          <p:nvPr/>
        </p:nvSpPr>
        <p:spPr>
          <a:xfrm>
            <a:off x="5999967" y="2420967"/>
            <a:ext cx="5479441" cy="2363262"/>
          </a:xfrm>
          <a:prstGeom prst="rect">
            <a:avLst/>
          </a:prstGeom>
          <a:solidFill>
            <a:schemeClr val="bg1"/>
          </a:solidFill>
          <a:ln w="19050"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6">
            <a:extLst>
              <a:ext uri="{FF2B5EF4-FFF2-40B4-BE49-F238E27FC236}">
                <a16:creationId xmlns:a16="http://schemas.microsoft.com/office/drawing/2014/main" id="{CDDAE051-F6A3-CD6D-772F-457AEBFF3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8424524" y="2522584"/>
            <a:ext cx="716311" cy="1076425"/>
          </a:xfrm>
          <a:prstGeom prst="rect">
            <a:avLst/>
          </a:prstGeom>
          <a:ln w="9525">
            <a:solidFill>
              <a:srgbClr val="00BFF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972FCF92-E222-506F-ED25-CBBE4FDD6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6240671" y="2516909"/>
            <a:ext cx="717961" cy="1078992"/>
          </a:xfrm>
          <a:prstGeom prst="rect">
            <a:avLst/>
          </a:prstGeom>
          <a:ln w="9525">
            <a:solidFill>
              <a:srgbClr val="00BFF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E5B956F0-6826-CE17-38AE-557E6F67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7312438" y="3642993"/>
            <a:ext cx="734320" cy="1078992"/>
          </a:xfrm>
          <a:prstGeom prst="rect">
            <a:avLst/>
          </a:prstGeom>
          <a:noFill/>
          <a:ln>
            <a:solidFill>
              <a:srgbClr val="00BFF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4E3FC7BE-D2DC-5DC6-F65E-A1AECE6BF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 l="30330" r="30330"/>
          <a:stretch/>
        </p:blipFill>
        <p:spPr bwMode="auto">
          <a:xfrm>
            <a:off x="7309152" y="2516909"/>
            <a:ext cx="754634" cy="1078992"/>
          </a:xfrm>
          <a:prstGeom prst="rect">
            <a:avLst/>
          </a:prstGeom>
          <a:noFill/>
          <a:ln>
            <a:solidFill>
              <a:srgbClr val="00BFF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6750720-00B1-0A5F-D9A1-2B2B9B0B6809}"/>
              </a:ext>
            </a:extLst>
          </p:cNvPr>
          <p:cNvGrpSpPr/>
          <p:nvPr/>
        </p:nvGrpSpPr>
        <p:grpSpPr>
          <a:xfrm>
            <a:off x="9469955" y="3644277"/>
            <a:ext cx="727085" cy="1076425"/>
            <a:chOff x="9902619" y="3880667"/>
            <a:chExt cx="727085" cy="107642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C13DF4C-632F-3821-44F5-F272BE1B0BA0}"/>
                </a:ext>
              </a:extLst>
            </p:cNvPr>
            <p:cNvSpPr/>
            <p:nvPr/>
          </p:nvSpPr>
          <p:spPr>
            <a:xfrm>
              <a:off x="9902619" y="3880667"/>
              <a:ext cx="727085" cy="1076425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4" name="Picture 10">
              <a:extLst>
                <a:ext uri="{FF2B5EF4-FFF2-40B4-BE49-F238E27FC236}">
                  <a16:creationId xmlns:a16="http://schemas.microsoft.com/office/drawing/2014/main" id="{BC89D3D9-4F3E-C1E9-356D-695D215837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2619" y="4263162"/>
              <a:ext cx="727085" cy="311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16">
            <a:extLst>
              <a:ext uri="{FF2B5EF4-FFF2-40B4-BE49-F238E27FC236}">
                <a16:creationId xmlns:a16="http://schemas.microsoft.com/office/drawing/2014/main" id="{C2EC2802-FC40-FAF6-B57B-D12CB1DA4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/>
        </p:blipFill>
        <p:spPr bwMode="auto">
          <a:xfrm>
            <a:off x="9468015" y="2522585"/>
            <a:ext cx="719328" cy="1073316"/>
          </a:xfrm>
          <a:prstGeom prst="rect">
            <a:avLst/>
          </a:prstGeom>
          <a:noFill/>
          <a:ln>
            <a:solidFill>
              <a:srgbClr val="00BFF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8">
            <a:extLst>
              <a:ext uri="{FF2B5EF4-FFF2-40B4-BE49-F238E27FC236}">
                <a16:creationId xmlns:a16="http://schemas.microsoft.com/office/drawing/2014/main" id="{6964B230-B67F-428E-F9BE-AD34A18D4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 t="1349" b="1349"/>
          <a:stretch/>
        </p:blipFill>
        <p:spPr bwMode="auto">
          <a:xfrm>
            <a:off x="10537863" y="3642993"/>
            <a:ext cx="737930" cy="1078992"/>
          </a:xfrm>
          <a:prstGeom prst="rect">
            <a:avLst/>
          </a:prstGeom>
          <a:noFill/>
          <a:ln>
            <a:solidFill>
              <a:srgbClr val="00BFF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0" descr="9-1-1 (TV Series 2018– ) - IMDb">
            <a:extLst>
              <a:ext uri="{FF2B5EF4-FFF2-40B4-BE49-F238E27FC236}">
                <a16:creationId xmlns:a16="http://schemas.microsoft.com/office/drawing/2014/main" id="{74B6FE49-C82F-B713-29F7-D67592497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564" y="3642993"/>
            <a:ext cx="728570" cy="1078992"/>
          </a:xfrm>
          <a:prstGeom prst="rect">
            <a:avLst/>
          </a:prstGeom>
          <a:noFill/>
          <a:ln>
            <a:solidFill>
              <a:srgbClr val="00BFF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2" descr="Vanderpump Rules (TV Series 2013– ) - IMDb">
            <a:extLst>
              <a:ext uri="{FF2B5EF4-FFF2-40B4-BE49-F238E27FC236}">
                <a16:creationId xmlns:a16="http://schemas.microsoft.com/office/drawing/2014/main" id="{CC1A456D-EEDE-0C60-4416-C09837F4F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413" y="3657201"/>
            <a:ext cx="715219" cy="1050577"/>
          </a:xfrm>
          <a:prstGeom prst="rect">
            <a:avLst/>
          </a:prstGeom>
          <a:noFill/>
          <a:ln>
            <a:solidFill>
              <a:srgbClr val="00BFF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EE71D07C-A566-89DA-4B72-77610ACBA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/>
          <a:srcRect l="134" r="134"/>
          <a:stretch/>
        </p:blipFill>
        <p:spPr bwMode="auto">
          <a:xfrm>
            <a:off x="10522385" y="2523606"/>
            <a:ext cx="754634" cy="1078992"/>
          </a:xfrm>
          <a:prstGeom prst="rect">
            <a:avLst/>
          </a:prstGeom>
          <a:noFill/>
          <a:ln>
            <a:solidFill>
              <a:srgbClr val="00BFF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9C8F047-F723-EF8E-749A-01FDDE897B14}"/>
              </a:ext>
            </a:extLst>
          </p:cNvPr>
          <p:cNvSpPr/>
          <p:nvPr/>
        </p:nvSpPr>
        <p:spPr>
          <a:xfrm>
            <a:off x="156111" y="262622"/>
            <a:ext cx="994835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Sizing up fraud: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The North American cost of digital ad fraud</a:t>
            </a:r>
            <a:b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is equivalent to the total national &amp; local cable TV ad spend</a:t>
            </a:r>
          </a:p>
        </p:txBody>
      </p:sp>
      <p:pic>
        <p:nvPicPr>
          <p:cNvPr id="16" name="Picture 15">
            <a:hlinkClick r:id="rId16"/>
            <a:extLst>
              <a:ext uri="{FF2B5EF4-FFF2-40B4-BE49-F238E27FC236}">
                <a16:creationId xmlns:a16="http://schemas.microsoft.com/office/drawing/2014/main" id="{83FDA440-9258-1306-0332-109CD4E4B64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322464" y="-10046"/>
            <a:ext cx="1869536" cy="1155800"/>
          </a:xfrm>
          <a:prstGeom prst="rect">
            <a:avLst/>
          </a:prstGeom>
          <a:ln>
            <a:solidFill>
              <a:srgbClr val="1B1464"/>
            </a:solidFill>
          </a:ln>
        </p:spPr>
      </p:pic>
      <p:sp>
        <p:nvSpPr>
          <p:cNvPr id="15" name="TextBox 14">
            <a:hlinkClick r:id="rId16"/>
            <a:extLst>
              <a:ext uri="{FF2B5EF4-FFF2-40B4-BE49-F238E27FC236}">
                <a16:creationId xmlns:a16="http://schemas.microsoft.com/office/drawing/2014/main" id="{3AC900CE-18BE-3960-A51E-45DB8EB1D69A}"/>
              </a:ext>
            </a:extLst>
          </p:cNvPr>
          <p:cNvSpPr txBox="1"/>
          <p:nvPr/>
        </p:nvSpPr>
        <p:spPr>
          <a:xfrm>
            <a:off x="10326531" y="1166047"/>
            <a:ext cx="18761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Click here for the full report</a:t>
            </a:r>
          </a:p>
        </p:txBody>
      </p:sp>
    </p:spTree>
    <p:extLst>
      <p:ext uri="{BB962C8B-B14F-4D97-AF65-F5344CB8AC3E}">
        <p14:creationId xmlns:p14="http://schemas.microsoft.com/office/powerpoint/2010/main" val="3953800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B8D9CA3-877C-0886-D53D-B79B0A8EEC99}"/>
              </a:ext>
            </a:extLst>
          </p:cNvPr>
          <p:cNvSpPr/>
          <p:nvPr/>
        </p:nvSpPr>
        <p:spPr>
          <a:xfrm>
            <a:off x="-9054" y="-2666"/>
            <a:ext cx="12201053" cy="1431094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hlinkClick r:id="rId3"/>
            <a:extLst>
              <a:ext uri="{FF2B5EF4-FFF2-40B4-BE49-F238E27FC236}">
                <a16:creationId xmlns:a16="http://schemas.microsoft.com/office/drawing/2014/main" id="{6F4B3CC3-018C-DF3B-E104-2B4290D812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r="34"/>
          <a:stretch/>
        </p:blipFill>
        <p:spPr>
          <a:xfrm>
            <a:off x="10344839" y="-3360"/>
            <a:ext cx="1841921" cy="1153544"/>
          </a:xfrm>
          <a:prstGeom prst="rect">
            <a:avLst/>
          </a:prstGeom>
          <a:ln>
            <a:solidFill>
              <a:srgbClr val="1B1464"/>
            </a:solidFill>
          </a:ln>
        </p:spPr>
      </p:pic>
      <p:sp>
        <p:nvSpPr>
          <p:cNvPr id="14" name="TextBox 13">
            <a:hlinkClick r:id="rId3"/>
            <a:extLst>
              <a:ext uri="{FF2B5EF4-FFF2-40B4-BE49-F238E27FC236}">
                <a16:creationId xmlns:a16="http://schemas.microsoft.com/office/drawing/2014/main" id="{E655DF05-3312-18FE-4930-7761F33D3E8A}"/>
              </a:ext>
            </a:extLst>
          </p:cNvPr>
          <p:cNvSpPr txBox="1"/>
          <p:nvPr/>
        </p:nvSpPr>
        <p:spPr>
          <a:xfrm>
            <a:off x="10342446" y="1166047"/>
            <a:ext cx="18614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Click here for the full report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1FF9DAAB-A1FD-9EF1-0BB7-F4059FDF76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8141838"/>
              </p:ext>
            </p:extLst>
          </p:nvPr>
        </p:nvGraphicFramePr>
        <p:xfrm>
          <a:off x="244749" y="2387147"/>
          <a:ext cx="11702502" cy="3815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ext Placeholder 24">
            <a:extLst>
              <a:ext uri="{FF2B5EF4-FFF2-40B4-BE49-F238E27FC236}">
                <a16:creationId xmlns:a16="http://schemas.microsoft.com/office/drawing/2014/main" id="{208C9CCB-466F-0B21-08C7-216C7F5B2023}"/>
              </a:ext>
            </a:extLst>
          </p:cNvPr>
          <p:cNvSpPr txBox="1">
            <a:spLocks/>
          </p:cNvSpPr>
          <p:nvPr/>
        </p:nvSpPr>
        <p:spPr>
          <a:xfrm>
            <a:off x="423812" y="6307286"/>
            <a:ext cx="11702502" cy="246221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Source: The Myers Report /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MediaVillage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 Education Foundation / American Association of Advertising Agencies (4A’s), based on survey of 3,400 agency professionals in July / August 2023.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9F465F-E8CD-1D31-D69E-4CEB5EF4049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689999D-0F72-6734-6077-330BB4905DEF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3226D8-7F4D-5080-8936-ED9E06CCE1AF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366C04-8718-31B0-7B65-6A1A532067A8}"/>
              </a:ext>
            </a:extLst>
          </p:cNvPr>
          <p:cNvSpPr txBox="1"/>
          <p:nvPr/>
        </p:nvSpPr>
        <p:spPr>
          <a:xfrm>
            <a:off x="-9054" y="2017349"/>
            <a:ext cx="122152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The </a:t>
            </a: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Top Five Factors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of Innovation &amp; Creativity in Advertising-Supported Media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E2CD0EE-A280-9FF6-B5F1-4007EEB9B9C3}"/>
              </a:ext>
            </a:extLst>
          </p:cNvPr>
          <p:cNvGrpSpPr/>
          <p:nvPr/>
        </p:nvGrpSpPr>
        <p:grpSpPr>
          <a:xfrm>
            <a:off x="0" y="1440947"/>
            <a:ext cx="2876169" cy="499260"/>
            <a:chOff x="214064" y="2435095"/>
            <a:chExt cx="2876169" cy="4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36CE694-2577-A4B3-C07B-275ED8081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4064" y="2435095"/>
              <a:ext cx="1389471" cy="443966"/>
            </a:xfrm>
            <a:prstGeom prst="rect">
              <a:avLst/>
            </a:prstGeom>
          </p:spPr>
        </p:pic>
        <p:pic>
          <p:nvPicPr>
            <p:cNvPr id="18" name="Picture 1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368C53D-04B5-B257-95F6-AB120C312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4816" y="2444877"/>
              <a:ext cx="1435417" cy="489478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9C533197-BF94-F425-2285-C9791CA820AD}"/>
              </a:ext>
            </a:extLst>
          </p:cNvPr>
          <p:cNvSpPr/>
          <p:nvPr/>
        </p:nvSpPr>
        <p:spPr>
          <a:xfrm>
            <a:off x="88245" y="291979"/>
            <a:ext cx="1016221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Embrace innovation: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Marketers seek customizable targeting, creative partnerships &amp; innovative ad formats to drive KPIs</a:t>
            </a:r>
          </a:p>
        </p:txBody>
      </p:sp>
    </p:spTree>
    <p:extLst>
      <p:ext uri="{BB962C8B-B14F-4D97-AF65-F5344CB8AC3E}">
        <p14:creationId xmlns:p14="http://schemas.microsoft.com/office/powerpoint/2010/main" val="16993642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91">
      <a:dk1>
        <a:srgbClr val="1B1464"/>
      </a:dk1>
      <a:lt1>
        <a:srgbClr val="FFFFFF"/>
      </a:lt1>
      <a:dk2>
        <a:srgbClr val="4EBEA4"/>
      </a:dk2>
      <a:lt2>
        <a:srgbClr val="E2E8F0"/>
      </a:lt2>
      <a:accent1>
        <a:srgbClr val="ED3C8D"/>
      </a:accent1>
      <a:accent2>
        <a:srgbClr val="00BFF2"/>
      </a:accent2>
      <a:accent3>
        <a:srgbClr val="A343FF"/>
      </a:accent3>
      <a:accent4>
        <a:srgbClr val="2C82FF"/>
      </a:accent4>
      <a:accent5>
        <a:srgbClr val="55AD00"/>
      </a:accent5>
      <a:accent6>
        <a:srgbClr val="FF6E30"/>
      </a:accent6>
      <a:hlink>
        <a:srgbClr val="201A62"/>
      </a:hlink>
      <a:folHlink>
        <a:srgbClr val="6D6DE2"/>
      </a:folHlink>
    </a:clrScheme>
    <a:fontScheme name="Custom 76">
      <a:majorFont>
        <a:latin typeface="Helvetica Bold"/>
        <a:ea typeface=""/>
        <a:cs typeface=""/>
      </a:majorFont>
      <a:minorFont>
        <a:latin typeface="Helvetica-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B Template.potx" id="{3DD536BC-B625-41C1-AB76-B98A44A9663C}" vid="{56A22213-A2D8-43BF-9B02-486376CC65A3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B1464"/>
        </a:solidFill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Calibri" panose="020F0502020204030204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0AAE1E4240B941A4C52734E19288AB" ma:contentTypeVersion="17" ma:contentTypeDescription="Create a new document." ma:contentTypeScope="" ma:versionID="00f8e3544ea876084e635555b8d6e1e4">
  <xsd:schema xmlns:xsd="http://www.w3.org/2001/XMLSchema" xmlns:xs="http://www.w3.org/2001/XMLSchema" xmlns:p="http://schemas.microsoft.com/office/2006/metadata/properties" xmlns:ns2="a86b28e8-29a6-4ab8-af18-2a7f61acfad2" xmlns:ns3="9f6166fe-9f5b-43aa-b8a9-b4d7ad530bda" targetNamespace="http://schemas.microsoft.com/office/2006/metadata/properties" ma:root="true" ma:fieldsID="638292919b190b699f260c92cef6b5c0" ns2:_="" ns3:_="">
    <xsd:import namespace="a86b28e8-29a6-4ab8-af18-2a7f61acfad2"/>
    <xsd:import namespace="9f6166fe-9f5b-43aa-b8a9-b4d7ad530b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6b28e8-29a6-4ab8-af18-2a7f61acfa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c637ead-fd64-45b4-abde-ec2d09ec10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6166fe-9f5b-43aa-b8a9-b4d7ad530bd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696b49f-56d7-4f85-8b04-e2e66f1bdb7c}" ma:internalName="TaxCatchAll" ma:showField="CatchAllData" ma:web="9f6166fe-9f5b-43aa-b8a9-b4d7ad530b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f6166fe-9f5b-43aa-b8a9-b4d7ad530bda" xsi:nil="true"/>
    <lcf76f155ced4ddcb4097134ff3c332f xmlns="a86b28e8-29a6-4ab8-af18-2a7f61acfad2">
      <Terms xmlns="http://schemas.microsoft.com/office/infopath/2007/PartnerControls"/>
    </lcf76f155ced4ddcb4097134ff3c332f>
    <SharedWithUsers xmlns="9f6166fe-9f5b-43aa-b8a9-b4d7ad530bda">
      <UserInfo>
        <DisplayName>Jason Wiese</DisplayName>
        <AccountId>13</AccountId>
        <AccountType/>
      </UserInfo>
      <UserInfo>
        <DisplayName>Leah Montner Dixon</DisplayName>
        <AccountId>10</AccountId>
        <AccountType/>
      </UserInfo>
      <UserInfo>
        <DisplayName>Kaileen Cain</DisplayName>
        <AccountId>143</AccountId>
        <AccountType/>
      </UserInfo>
      <UserInfo>
        <DisplayName>Reed Kiely</DisplayName>
        <AccountId>39</AccountId>
        <AccountType/>
      </UserInfo>
      <UserInfo>
        <DisplayName>Karolina Guillen</DisplayName>
        <AccountId>14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F7DF727-FE6D-47BF-AC75-7E8F9277A404}">
  <ds:schemaRefs>
    <ds:schemaRef ds:uri="9f6166fe-9f5b-43aa-b8a9-b4d7ad530bda"/>
    <ds:schemaRef ds:uri="a86b28e8-29a6-4ab8-af18-2a7f61acfad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980E559-7A09-420D-AB5A-A2CB7DD1E9B2}">
  <ds:schemaRefs>
    <ds:schemaRef ds:uri="9f6166fe-9f5b-43aa-b8a9-b4d7ad530bda"/>
    <ds:schemaRef ds:uri="a86b28e8-29a6-4ab8-af18-2a7f61acfad2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C19FE52C-B408-4E80-8E9E-F3292005465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2338</Words>
  <Application>Microsoft Office PowerPoint</Application>
  <PresentationFormat>Widescreen</PresentationFormat>
  <Paragraphs>222</Paragraphs>
  <Slides>14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Calibri</vt:lpstr>
      <vt:lpstr>Calibri Light</vt:lpstr>
      <vt:lpstr>Helvetica</vt:lpstr>
      <vt:lpstr>Helvetica Bold</vt:lpstr>
      <vt:lpstr>Helvetica Light</vt:lpstr>
      <vt:lpstr>Helvetica-Light</vt:lpstr>
      <vt:lpstr>Helvetica-Lightoblique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Leah Montner Dixon</dc:creator>
  <cp:lastModifiedBy>Karolina Guillen</cp:lastModifiedBy>
  <cp:revision>1</cp:revision>
  <dcterms:created xsi:type="dcterms:W3CDTF">2023-09-20T18:19:14Z</dcterms:created>
  <dcterms:modified xsi:type="dcterms:W3CDTF">2024-03-26T15:07:35Z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0x010100AD0AAE1E4240B941A4C52734E19288AB</vt:lpwstr>
  </property>
  <property fmtid="{D5CDD505-2E9C-101B-9397-08002B2CF9AE}" pid="3" name="MediaServiceImageTags">
    <vt:lpwstr/>
  </property>
</Properties>
</file>