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839" r:id="rId6"/>
    <p:sldId id="2144327406" r:id="rId7"/>
    <p:sldId id="2146846087" r:id="rId8"/>
    <p:sldId id="2146846094" r:id="rId9"/>
    <p:sldId id="2146846091" r:id="rId10"/>
    <p:sldId id="2144328538" r:id="rId11"/>
    <p:sldId id="2146846092" r:id="rId12"/>
    <p:sldId id="2146846090" r:id="rId13"/>
    <p:sldId id="2146846093" r:id="rId14"/>
    <p:sldId id="2146846095" r:id="rId15"/>
    <p:sldId id="2146846096" r:id="rId16"/>
    <p:sldId id="2146846097" r:id="rId17"/>
    <p:sldId id="2146846088" r:id="rId18"/>
    <p:sldId id="2146846068" r:id="rId19"/>
    <p:sldId id="2146846098"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5" clrIdx="0">
    <p:extLst>
      <p:ext uri="{19B8F6BF-5375-455C-9EA6-DF929625EA0E}">
        <p15:presenceInfo xmlns:p15="http://schemas.microsoft.com/office/powerpoint/2012/main" userId="S::danielled@thevab.com::79c3a64d-209a-45df-902b-7cba6cccfd68" providerId="AD"/>
      </p:ext>
    </p:extLst>
  </p:cmAuthor>
  <p:cmAuthor id="2" name="Reed Kiely" initials="RK" lastIdx="3" clrIdx="1">
    <p:extLst>
      <p:ext uri="{19B8F6BF-5375-455C-9EA6-DF929625EA0E}">
        <p15:presenceInfo xmlns:p15="http://schemas.microsoft.com/office/powerpoint/2012/main" userId="S::reedk@thevab.com::768be38e-2fb5-40ce-925d-bd8e9d9e3c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FF6E30"/>
    <a:srgbClr val="ED3C8D"/>
    <a:srgbClr val="66C5AD"/>
    <a:srgbClr val="00BFF2"/>
    <a:srgbClr val="FFE600"/>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78AC2-899F-4AC0-836D-5EE43E6C57DE}" v="2" dt="2023-03-31T20:18:03.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0431094D-95D6-48A8-B882-51E2BF2EDA8B}"/>
    <pc:docChg chg="undo custSel modSld">
      <pc:chgData name="Jason Wiese" userId="4bff8d5b-7de6-4655-b397-69b0afc81113" providerId="ADAL" clId="{0431094D-95D6-48A8-B882-51E2BF2EDA8B}" dt="2022-03-29T03:42:14.159" v="214" actId="1035"/>
      <pc:docMkLst>
        <pc:docMk/>
      </pc:docMkLst>
      <pc:sldChg chg="addSp delSp modSp mod">
        <pc:chgData name="Jason Wiese" userId="4bff8d5b-7de6-4655-b397-69b0afc81113" providerId="ADAL" clId="{0431094D-95D6-48A8-B882-51E2BF2EDA8B}" dt="2022-03-29T03:41:25.236" v="203" actId="20577"/>
        <pc:sldMkLst>
          <pc:docMk/>
          <pc:sldMk cId="2469683786" sldId="275"/>
        </pc:sldMkLst>
        <pc:spChg chg="add mod">
          <ac:chgData name="Jason Wiese" userId="4bff8d5b-7de6-4655-b397-69b0afc81113" providerId="ADAL" clId="{0431094D-95D6-48A8-B882-51E2BF2EDA8B}" dt="2022-03-29T03:41:25.236" v="203" actId="20577"/>
          <ac:spMkLst>
            <pc:docMk/>
            <pc:sldMk cId="2469683786" sldId="275"/>
            <ac:spMk id="3" creationId="{EE566E2C-C37D-4F2A-921C-2B82BD567E06}"/>
          </ac:spMkLst>
        </pc:spChg>
        <pc:picChg chg="add mod ord">
          <ac:chgData name="Jason Wiese" userId="4bff8d5b-7de6-4655-b397-69b0afc81113" providerId="ADAL" clId="{0431094D-95D6-48A8-B882-51E2BF2EDA8B}" dt="2022-03-29T03:41:16.308" v="182" actId="14100"/>
          <ac:picMkLst>
            <pc:docMk/>
            <pc:sldMk cId="2469683786" sldId="275"/>
            <ac:picMk id="32" creationId="{77F640E9-57D9-4BEF-AC5A-76EF7BCE0D3E}"/>
          </ac:picMkLst>
        </pc:picChg>
        <pc:picChg chg="del">
          <ac:chgData name="Jason Wiese" userId="4bff8d5b-7de6-4655-b397-69b0afc81113" providerId="ADAL" clId="{0431094D-95D6-48A8-B882-51E2BF2EDA8B}" dt="2022-03-29T03:41:13.026" v="181" actId="478"/>
          <ac:picMkLst>
            <pc:docMk/>
            <pc:sldMk cId="2469683786" sldId="275"/>
            <ac:picMk id="40" creationId="{FD4F5243-6601-462D-9947-049EA4D8F5FD}"/>
          </ac:picMkLst>
        </pc:picChg>
      </pc:sldChg>
      <pc:sldChg chg="delCm">
        <pc:chgData name="Jason Wiese" userId="4bff8d5b-7de6-4655-b397-69b0afc81113" providerId="ADAL" clId="{0431094D-95D6-48A8-B882-51E2BF2EDA8B}" dt="2022-03-29T03:41:56.061" v="206"/>
        <pc:sldMkLst>
          <pc:docMk/>
          <pc:sldMk cId="3557154419" sldId="2144328256"/>
        </pc:sldMkLst>
      </pc:sldChg>
      <pc:sldChg chg="addSp delSp modSp mod modCm">
        <pc:chgData name="Jason Wiese" userId="4bff8d5b-7de6-4655-b397-69b0afc81113" providerId="ADAL" clId="{0431094D-95D6-48A8-B882-51E2BF2EDA8B}" dt="2022-03-29T03:42:14.159" v="214" actId="1035"/>
        <pc:sldMkLst>
          <pc:docMk/>
          <pc:sldMk cId="3457515328" sldId="2144328263"/>
        </pc:sldMkLst>
        <pc:spChg chg="del">
          <ac:chgData name="Jason Wiese" userId="4bff8d5b-7de6-4655-b397-69b0afc81113" providerId="ADAL" clId="{0431094D-95D6-48A8-B882-51E2BF2EDA8B}" dt="2022-03-29T03:36:42.795" v="7" actId="478"/>
          <ac:spMkLst>
            <pc:docMk/>
            <pc:sldMk cId="3457515328" sldId="2144328263"/>
            <ac:spMk id="2" creationId="{DFC9E9A6-570B-42E9-BC4F-597FCFACCBBE}"/>
          </ac:spMkLst>
        </pc:spChg>
        <pc:spChg chg="del">
          <ac:chgData name="Jason Wiese" userId="4bff8d5b-7de6-4655-b397-69b0afc81113" providerId="ADAL" clId="{0431094D-95D6-48A8-B882-51E2BF2EDA8B}" dt="2022-03-29T03:36:46.569" v="8" actId="478"/>
          <ac:spMkLst>
            <pc:docMk/>
            <pc:sldMk cId="3457515328" sldId="2144328263"/>
            <ac:spMk id="4" creationId="{BA8F07DC-1097-4757-B2EE-83EEF7A7A108}"/>
          </ac:spMkLst>
        </pc:spChg>
        <pc:spChg chg="add mod">
          <ac:chgData name="Jason Wiese" userId="4bff8d5b-7de6-4655-b397-69b0afc81113" providerId="ADAL" clId="{0431094D-95D6-48A8-B882-51E2BF2EDA8B}" dt="2022-03-29T03:40:49.168" v="175" actId="404"/>
          <ac:spMkLst>
            <pc:docMk/>
            <pc:sldMk cId="3457515328" sldId="2144328263"/>
            <ac:spMk id="6" creationId="{AC7CB445-634F-48C5-8212-E472AA7D9F5E}"/>
          </ac:spMkLst>
        </pc:spChg>
        <pc:spChg chg="mod ord">
          <ac:chgData name="Jason Wiese" userId="4bff8d5b-7de6-4655-b397-69b0afc81113" providerId="ADAL" clId="{0431094D-95D6-48A8-B882-51E2BF2EDA8B}" dt="2022-03-29T03:40:29.699" v="144" actId="167"/>
          <ac:spMkLst>
            <pc:docMk/>
            <pc:sldMk cId="3457515328" sldId="2144328263"/>
            <ac:spMk id="15" creationId="{D0A29A18-CFDD-4C20-AD39-E88C7C63BBD5}"/>
          </ac:spMkLst>
        </pc:spChg>
        <pc:spChg chg="del">
          <ac:chgData name="Jason Wiese" userId="4bff8d5b-7de6-4655-b397-69b0afc81113" providerId="ADAL" clId="{0431094D-95D6-48A8-B882-51E2BF2EDA8B}" dt="2022-03-29T03:36:42.795" v="7" actId="478"/>
          <ac:spMkLst>
            <pc:docMk/>
            <pc:sldMk cId="3457515328" sldId="2144328263"/>
            <ac:spMk id="19" creationId="{25F791AB-8706-45CD-9FAA-A487B61A71CC}"/>
          </ac:spMkLst>
        </pc:spChg>
        <pc:spChg chg="del">
          <ac:chgData name="Jason Wiese" userId="4bff8d5b-7de6-4655-b397-69b0afc81113" providerId="ADAL" clId="{0431094D-95D6-48A8-B882-51E2BF2EDA8B}" dt="2022-03-29T03:36:42.795" v="7" actId="478"/>
          <ac:spMkLst>
            <pc:docMk/>
            <pc:sldMk cId="3457515328" sldId="2144328263"/>
            <ac:spMk id="21" creationId="{AB77EFEB-56CD-4D1C-B279-D39BDE876330}"/>
          </ac:spMkLst>
        </pc:spChg>
        <pc:spChg chg="del">
          <ac:chgData name="Jason Wiese" userId="4bff8d5b-7de6-4655-b397-69b0afc81113" providerId="ADAL" clId="{0431094D-95D6-48A8-B882-51E2BF2EDA8B}" dt="2022-03-29T03:37:22.245" v="23" actId="478"/>
          <ac:spMkLst>
            <pc:docMk/>
            <pc:sldMk cId="3457515328" sldId="2144328263"/>
            <ac:spMk id="23" creationId="{DB5FBE90-B76F-4A35-94B8-15BCF9AE4630}"/>
          </ac:spMkLst>
        </pc:spChg>
        <pc:spChg chg="del">
          <ac:chgData name="Jason Wiese" userId="4bff8d5b-7de6-4655-b397-69b0afc81113" providerId="ADAL" clId="{0431094D-95D6-48A8-B882-51E2BF2EDA8B}" dt="2022-03-29T03:36:42.795" v="7" actId="478"/>
          <ac:spMkLst>
            <pc:docMk/>
            <pc:sldMk cId="3457515328" sldId="2144328263"/>
            <ac:spMk id="24" creationId="{4453364A-2FEE-429B-9DB3-2E2ADDFD6359}"/>
          </ac:spMkLst>
        </pc:spChg>
        <pc:spChg chg="add mod">
          <ac:chgData name="Jason Wiese" userId="4bff8d5b-7de6-4655-b397-69b0afc81113" providerId="ADAL" clId="{0431094D-95D6-48A8-B882-51E2BF2EDA8B}" dt="2022-03-29T03:37:12.031" v="21" actId="1036"/>
          <ac:spMkLst>
            <pc:docMk/>
            <pc:sldMk cId="3457515328" sldId="2144328263"/>
            <ac:spMk id="28" creationId="{9FF4A5AB-D7B9-441B-95EF-096EA87D0070}"/>
          </ac:spMkLst>
        </pc:spChg>
        <pc:spChg chg="add mod">
          <ac:chgData name="Jason Wiese" userId="4bff8d5b-7de6-4655-b397-69b0afc81113" providerId="ADAL" clId="{0431094D-95D6-48A8-B882-51E2BF2EDA8B}" dt="2022-03-29T03:37:12.031" v="21" actId="1036"/>
          <ac:spMkLst>
            <pc:docMk/>
            <pc:sldMk cId="3457515328" sldId="2144328263"/>
            <ac:spMk id="29" creationId="{99C67A77-664E-49E9-9EA3-D7B29258524B}"/>
          </ac:spMkLst>
        </pc:spChg>
        <pc:spChg chg="add mod">
          <ac:chgData name="Jason Wiese" userId="4bff8d5b-7de6-4655-b397-69b0afc81113" providerId="ADAL" clId="{0431094D-95D6-48A8-B882-51E2BF2EDA8B}" dt="2022-03-29T03:37:12.031" v="21" actId="1036"/>
          <ac:spMkLst>
            <pc:docMk/>
            <pc:sldMk cId="3457515328" sldId="2144328263"/>
            <ac:spMk id="30" creationId="{9A6F5C1C-E3BE-4D4F-B414-F373DC2A4E85}"/>
          </ac:spMkLst>
        </pc:spChg>
        <pc:spChg chg="add mod">
          <ac:chgData name="Jason Wiese" userId="4bff8d5b-7de6-4655-b397-69b0afc81113" providerId="ADAL" clId="{0431094D-95D6-48A8-B882-51E2BF2EDA8B}" dt="2022-03-29T03:37:12.031" v="21" actId="1036"/>
          <ac:spMkLst>
            <pc:docMk/>
            <pc:sldMk cId="3457515328" sldId="2144328263"/>
            <ac:spMk id="31" creationId="{BEB0FC70-8527-4056-B6DF-8EE598FA16BF}"/>
          </ac:spMkLst>
        </pc:spChg>
        <pc:spChg chg="add mod">
          <ac:chgData name="Jason Wiese" userId="4bff8d5b-7de6-4655-b397-69b0afc81113" providerId="ADAL" clId="{0431094D-95D6-48A8-B882-51E2BF2EDA8B}" dt="2022-03-29T03:37:12.031" v="21" actId="1036"/>
          <ac:spMkLst>
            <pc:docMk/>
            <pc:sldMk cId="3457515328" sldId="2144328263"/>
            <ac:spMk id="33" creationId="{E806FE2C-6E14-4D9E-BFCF-1F01358DE243}"/>
          </ac:spMkLst>
        </pc:spChg>
        <pc:spChg chg="add mod">
          <ac:chgData name="Jason Wiese" userId="4bff8d5b-7de6-4655-b397-69b0afc81113" providerId="ADAL" clId="{0431094D-95D6-48A8-B882-51E2BF2EDA8B}" dt="2022-03-29T03:37:12.031" v="21" actId="1036"/>
          <ac:spMkLst>
            <pc:docMk/>
            <pc:sldMk cId="3457515328" sldId="2144328263"/>
            <ac:spMk id="34" creationId="{669496DF-4583-4BD5-93EF-C9205A275FF3}"/>
          </ac:spMkLst>
        </pc:spChg>
        <pc:spChg chg="add mod">
          <ac:chgData name="Jason Wiese" userId="4bff8d5b-7de6-4655-b397-69b0afc81113" providerId="ADAL" clId="{0431094D-95D6-48A8-B882-51E2BF2EDA8B}" dt="2022-03-29T03:37:12.031" v="21" actId="1036"/>
          <ac:spMkLst>
            <pc:docMk/>
            <pc:sldMk cId="3457515328" sldId="2144328263"/>
            <ac:spMk id="36" creationId="{61B517AE-4FDA-4BD9-BD8F-DA0CDFEA350A}"/>
          </ac:spMkLst>
        </pc:spChg>
        <pc:spChg chg="add mod">
          <ac:chgData name="Jason Wiese" userId="4bff8d5b-7de6-4655-b397-69b0afc81113" providerId="ADAL" clId="{0431094D-95D6-48A8-B882-51E2BF2EDA8B}" dt="2022-03-29T03:37:12.031" v="21" actId="1036"/>
          <ac:spMkLst>
            <pc:docMk/>
            <pc:sldMk cId="3457515328" sldId="2144328263"/>
            <ac:spMk id="37" creationId="{D7054C12-5A3A-488D-8094-90848E3C28EC}"/>
          </ac:spMkLst>
        </pc:spChg>
        <pc:spChg chg="add mod">
          <ac:chgData name="Jason Wiese" userId="4bff8d5b-7de6-4655-b397-69b0afc81113" providerId="ADAL" clId="{0431094D-95D6-48A8-B882-51E2BF2EDA8B}" dt="2022-03-29T03:37:12.031" v="21" actId="1036"/>
          <ac:spMkLst>
            <pc:docMk/>
            <pc:sldMk cId="3457515328" sldId="2144328263"/>
            <ac:spMk id="38" creationId="{7340D3FA-3C0F-48FC-A8AC-0393A9295DA6}"/>
          </ac:spMkLst>
        </pc:spChg>
        <pc:spChg chg="add mod">
          <ac:chgData name="Jason Wiese" userId="4bff8d5b-7de6-4655-b397-69b0afc81113" providerId="ADAL" clId="{0431094D-95D6-48A8-B882-51E2BF2EDA8B}" dt="2022-03-29T03:37:12.031" v="21" actId="1036"/>
          <ac:spMkLst>
            <pc:docMk/>
            <pc:sldMk cId="3457515328" sldId="2144328263"/>
            <ac:spMk id="40" creationId="{45637E81-6499-46B3-9B63-3DD514960894}"/>
          </ac:spMkLst>
        </pc:spChg>
        <pc:spChg chg="del">
          <ac:chgData name="Jason Wiese" userId="4bff8d5b-7de6-4655-b397-69b0afc81113" providerId="ADAL" clId="{0431094D-95D6-48A8-B882-51E2BF2EDA8B}" dt="2022-03-29T03:37:15.142" v="22" actId="478"/>
          <ac:spMkLst>
            <pc:docMk/>
            <pc:sldMk cId="3457515328" sldId="2144328263"/>
            <ac:spMk id="41" creationId="{D12779D7-DBB7-49A0-8ADA-FE48B46D2512}"/>
          </ac:spMkLst>
        </pc:spChg>
        <pc:spChg chg="add mod">
          <ac:chgData name="Jason Wiese" userId="4bff8d5b-7de6-4655-b397-69b0afc81113" providerId="ADAL" clId="{0431094D-95D6-48A8-B882-51E2BF2EDA8B}" dt="2022-03-29T03:37:12.031" v="21" actId="1036"/>
          <ac:spMkLst>
            <pc:docMk/>
            <pc:sldMk cId="3457515328" sldId="2144328263"/>
            <ac:spMk id="43" creationId="{6CA645B2-B084-4960-A813-42775AD573B0}"/>
          </ac:spMkLst>
        </pc:spChg>
        <pc:spChg chg="del">
          <ac:chgData name="Jason Wiese" userId="4bff8d5b-7de6-4655-b397-69b0afc81113" providerId="ADAL" clId="{0431094D-95D6-48A8-B882-51E2BF2EDA8B}" dt="2022-03-29T03:36:42.795" v="7" actId="478"/>
          <ac:spMkLst>
            <pc:docMk/>
            <pc:sldMk cId="3457515328" sldId="2144328263"/>
            <ac:spMk id="44" creationId="{6190E329-3FE0-4FBA-81E9-B77F1AF5D465}"/>
          </ac:spMkLst>
        </pc:spChg>
        <pc:spChg chg="add mod">
          <ac:chgData name="Jason Wiese" userId="4bff8d5b-7de6-4655-b397-69b0afc81113" providerId="ADAL" clId="{0431094D-95D6-48A8-B882-51E2BF2EDA8B}" dt="2022-03-29T03:37:12.031" v="21" actId="1036"/>
          <ac:spMkLst>
            <pc:docMk/>
            <pc:sldMk cId="3457515328" sldId="2144328263"/>
            <ac:spMk id="46" creationId="{EDF3DE46-4056-4C90-B09E-9FDC3B005BD0}"/>
          </ac:spMkLst>
        </pc:spChg>
        <pc:spChg chg="del">
          <ac:chgData name="Jason Wiese" userId="4bff8d5b-7de6-4655-b397-69b0afc81113" providerId="ADAL" clId="{0431094D-95D6-48A8-B882-51E2BF2EDA8B}" dt="2022-03-29T03:36:46.569" v="8" actId="478"/>
          <ac:spMkLst>
            <pc:docMk/>
            <pc:sldMk cId="3457515328" sldId="2144328263"/>
            <ac:spMk id="47" creationId="{22ADEE7E-0746-4369-B944-55956A21B3A0}"/>
          </ac:spMkLst>
        </pc:spChg>
        <pc:spChg chg="add mod">
          <ac:chgData name="Jason Wiese" userId="4bff8d5b-7de6-4655-b397-69b0afc81113" providerId="ADAL" clId="{0431094D-95D6-48A8-B882-51E2BF2EDA8B}" dt="2022-03-29T03:37:12.031" v="21" actId="1036"/>
          <ac:spMkLst>
            <pc:docMk/>
            <pc:sldMk cId="3457515328" sldId="2144328263"/>
            <ac:spMk id="48" creationId="{5170AADB-9CBD-4156-B09B-AC829D3FDA84}"/>
          </ac:spMkLst>
        </pc:spChg>
        <pc:spChg chg="add mod">
          <ac:chgData name="Jason Wiese" userId="4bff8d5b-7de6-4655-b397-69b0afc81113" providerId="ADAL" clId="{0431094D-95D6-48A8-B882-51E2BF2EDA8B}" dt="2022-03-29T03:37:12.031" v="21" actId="1036"/>
          <ac:spMkLst>
            <pc:docMk/>
            <pc:sldMk cId="3457515328" sldId="2144328263"/>
            <ac:spMk id="50" creationId="{DD642E3E-7894-4828-939A-03C32C19DC5F}"/>
          </ac:spMkLst>
        </pc:spChg>
        <pc:spChg chg="add mod">
          <ac:chgData name="Jason Wiese" userId="4bff8d5b-7de6-4655-b397-69b0afc81113" providerId="ADAL" clId="{0431094D-95D6-48A8-B882-51E2BF2EDA8B}" dt="2022-03-29T03:37:12.031" v="21" actId="1036"/>
          <ac:spMkLst>
            <pc:docMk/>
            <pc:sldMk cId="3457515328" sldId="2144328263"/>
            <ac:spMk id="51" creationId="{D92E17E2-6B0E-437E-82BB-72920E39A463}"/>
          </ac:spMkLst>
        </pc:spChg>
        <pc:spChg chg="add mod">
          <ac:chgData name="Jason Wiese" userId="4bff8d5b-7de6-4655-b397-69b0afc81113" providerId="ADAL" clId="{0431094D-95D6-48A8-B882-51E2BF2EDA8B}" dt="2022-03-29T03:37:12.031" v="21" actId="1036"/>
          <ac:spMkLst>
            <pc:docMk/>
            <pc:sldMk cId="3457515328" sldId="2144328263"/>
            <ac:spMk id="52" creationId="{7BA4F88E-57FF-4213-AFA0-A9C45845BF17}"/>
          </ac:spMkLst>
        </pc:spChg>
        <pc:spChg chg="add mod">
          <ac:chgData name="Jason Wiese" userId="4bff8d5b-7de6-4655-b397-69b0afc81113" providerId="ADAL" clId="{0431094D-95D6-48A8-B882-51E2BF2EDA8B}" dt="2022-03-29T03:38:54.519" v="134" actId="20577"/>
          <ac:spMkLst>
            <pc:docMk/>
            <pc:sldMk cId="3457515328" sldId="2144328263"/>
            <ac:spMk id="53" creationId="{9BFB04C3-A4EA-4769-8E13-7A597E31C757}"/>
          </ac:spMkLst>
        </pc:spChg>
        <pc:graphicFrameChg chg="del">
          <ac:chgData name="Jason Wiese" userId="4bff8d5b-7de6-4655-b397-69b0afc81113" providerId="ADAL" clId="{0431094D-95D6-48A8-B882-51E2BF2EDA8B}" dt="2022-03-29T03:36:46.569" v="8" actId="478"/>
          <ac:graphicFrameMkLst>
            <pc:docMk/>
            <pc:sldMk cId="3457515328" sldId="2144328263"/>
            <ac:graphicFrameMk id="22" creationId="{1F2BBA46-C9CB-4AA9-90CE-914644E548E8}"/>
          </ac:graphicFrameMkLst>
        </pc:graphicFrameChg>
        <pc:graphicFrameChg chg="del">
          <ac:chgData name="Jason Wiese" userId="4bff8d5b-7de6-4655-b397-69b0afc81113" providerId="ADAL" clId="{0431094D-95D6-48A8-B882-51E2BF2EDA8B}" dt="2022-03-29T03:36:42.795" v="7" actId="478"/>
          <ac:graphicFrameMkLst>
            <pc:docMk/>
            <pc:sldMk cId="3457515328" sldId="2144328263"/>
            <ac:graphicFrameMk id="42" creationId="{54649E6A-EC19-4E0E-BB78-F7157885656E}"/>
          </ac:graphicFrameMkLst>
        </pc:graphicFrameChg>
        <pc:picChg chg="add mod ord">
          <ac:chgData name="Jason Wiese" userId="4bff8d5b-7de6-4655-b397-69b0afc81113" providerId="ADAL" clId="{0431094D-95D6-48A8-B882-51E2BF2EDA8B}" dt="2022-03-29T03:40:24.835" v="142" actId="167"/>
          <ac:picMkLst>
            <pc:docMk/>
            <pc:sldMk cId="3457515328" sldId="2144328263"/>
            <ac:picMk id="5" creationId="{8C557A90-9B8F-4E4A-90ED-A4B2775209E5}"/>
          </ac:picMkLst>
        </pc:picChg>
        <pc:picChg chg="del">
          <ac:chgData name="Jason Wiese" userId="4bff8d5b-7de6-4655-b397-69b0afc81113" providerId="ADAL" clId="{0431094D-95D6-48A8-B882-51E2BF2EDA8B}" dt="2022-03-29T03:40:26.641" v="143" actId="478"/>
          <ac:picMkLst>
            <pc:docMk/>
            <pc:sldMk cId="3457515328" sldId="2144328263"/>
            <ac:picMk id="20" creationId="{BBFACC18-6BBF-499D-B143-7B4821A87D47}"/>
          </ac:picMkLst>
        </pc:picChg>
        <pc:picChg chg="del">
          <ac:chgData name="Jason Wiese" userId="4bff8d5b-7de6-4655-b397-69b0afc81113" providerId="ADAL" clId="{0431094D-95D6-48A8-B882-51E2BF2EDA8B}" dt="2022-03-29T03:36:21.571" v="2" actId="478"/>
          <ac:picMkLst>
            <pc:docMk/>
            <pc:sldMk cId="3457515328" sldId="2144328263"/>
            <ac:picMk id="26" creationId="{9B57564A-A73C-461F-BEB2-5E4015D85042}"/>
          </ac:picMkLst>
        </pc:picChg>
        <pc:picChg chg="add mod">
          <ac:chgData name="Jason Wiese" userId="4bff8d5b-7de6-4655-b397-69b0afc81113" providerId="ADAL" clId="{0431094D-95D6-48A8-B882-51E2BF2EDA8B}" dt="2022-03-29T03:42:14.159" v="214" actId="1035"/>
          <ac:picMkLst>
            <pc:docMk/>
            <pc:sldMk cId="3457515328" sldId="2144328263"/>
            <ac:picMk id="27" creationId="{F50E8FA0-8CE9-4FB8-9765-0D78E87D28F6}"/>
          </ac:picMkLst>
        </pc:picChg>
        <pc:cxnChg chg="add mod">
          <ac:chgData name="Jason Wiese" userId="4bff8d5b-7de6-4655-b397-69b0afc81113" providerId="ADAL" clId="{0431094D-95D6-48A8-B882-51E2BF2EDA8B}" dt="2022-03-29T03:37:12.031" v="21" actId="1036"/>
          <ac:cxnSpMkLst>
            <pc:docMk/>
            <pc:sldMk cId="3457515328" sldId="2144328263"/>
            <ac:cxnSpMk id="32" creationId="{D755BC9C-3E86-4535-8B82-4CD25BF13670}"/>
          </ac:cxnSpMkLst>
        </pc:cxnChg>
        <pc:cxnChg chg="add mod">
          <ac:chgData name="Jason Wiese" userId="4bff8d5b-7de6-4655-b397-69b0afc81113" providerId="ADAL" clId="{0431094D-95D6-48A8-B882-51E2BF2EDA8B}" dt="2022-03-29T03:37:12.031" v="21" actId="1036"/>
          <ac:cxnSpMkLst>
            <pc:docMk/>
            <pc:sldMk cId="3457515328" sldId="2144328263"/>
            <ac:cxnSpMk id="35" creationId="{C42FA401-BF3D-4644-9150-F6DD2EBD22A1}"/>
          </ac:cxnSpMkLst>
        </pc:cxnChg>
        <pc:cxnChg chg="add mod">
          <ac:chgData name="Jason Wiese" userId="4bff8d5b-7de6-4655-b397-69b0afc81113" providerId="ADAL" clId="{0431094D-95D6-48A8-B882-51E2BF2EDA8B}" dt="2022-03-29T03:37:12.031" v="21" actId="1036"/>
          <ac:cxnSpMkLst>
            <pc:docMk/>
            <pc:sldMk cId="3457515328" sldId="2144328263"/>
            <ac:cxnSpMk id="39" creationId="{2C40E6E4-ECBE-431E-A301-55091DCA6C98}"/>
          </ac:cxnSpMkLst>
        </pc:cxnChg>
        <pc:cxnChg chg="add mod">
          <ac:chgData name="Jason Wiese" userId="4bff8d5b-7de6-4655-b397-69b0afc81113" providerId="ADAL" clId="{0431094D-95D6-48A8-B882-51E2BF2EDA8B}" dt="2022-03-29T03:37:12.031" v="21" actId="1036"/>
          <ac:cxnSpMkLst>
            <pc:docMk/>
            <pc:sldMk cId="3457515328" sldId="2144328263"/>
            <ac:cxnSpMk id="45" creationId="{41E0B26D-0CBB-495A-ADB1-AFC3A0D230FF}"/>
          </ac:cxnSpMkLst>
        </pc:cxnChg>
        <pc:cxnChg chg="add mod">
          <ac:chgData name="Jason Wiese" userId="4bff8d5b-7de6-4655-b397-69b0afc81113" providerId="ADAL" clId="{0431094D-95D6-48A8-B882-51E2BF2EDA8B}" dt="2022-03-29T03:37:12.031" v="21" actId="1036"/>
          <ac:cxnSpMkLst>
            <pc:docMk/>
            <pc:sldMk cId="3457515328" sldId="2144328263"/>
            <ac:cxnSpMk id="49" creationId="{D0D46DB1-34AE-415B-BD94-12AA6AFD0C8A}"/>
          </ac:cxnSpMkLst>
        </pc:cxnChg>
      </pc:sldChg>
      <pc:sldChg chg="delCm">
        <pc:chgData name="Jason Wiese" userId="4bff8d5b-7de6-4655-b397-69b0afc81113" providerId="ADAL" clId="{0431094D-95D6-48A8-B882-51E2BF2EDA8B}" dt="2022-03-29T03:41:52.951" v="205"/>
        <pc:sldMkLst>
          <pc:docMk/>
          <pc:sldMk cId="2177344345" sldId="2144328298"/>
        </pc:sldMkLst>
      </pc:sldChg>
    </pc:docChg>
  </pc:docChgLst>
  <pc:docChgLst>
    <pc:chgData name="Reed Kiely" userId="768be38e-2fb5-40ce-925d-bd8e9d9e3c31" providerId="ADAL" clId="{4992B48D-EED2-4CB9-9429-C3D73AA793A5}"/>
    <pc:docChg chg="undo custSel addSld delSld modSld sldOrd">
      <pc:chgData name="Reed Kiely" userId="768be38e-2fb5-40ce-925d-bd8e9d9e3c31" providerId="ADAL" clId="{4992B48D-EED2-4CB9-9429-C3D73AA793A5}" dt="2023-03-23T17:51:49.011" v="988" actId="1035"/>
      <pc:docMkLst>
        <pc:docMk/>
      </pc:docMkLst>
      <pc:sldChg chg="delSp mod ord">
        <pc:chgData name="Reed Kiely" userId="768be38e-2fb5-40ce-925d-bd8e9d9e3c31" providerId="ADAL" clId="{4992B48D-EED2-4CB9-9429-C3D73AA793A5}" dt="2023-03-21T16:12:18.780" v="402" actId="478"/>
        <pc:sldMkLst>
          <pc:docMk/>
          <pc:sldMk cId="4119179845" sldId="2144328233"/>
        </pc:sldMkLst>
        <pc:spChg chg="del">
          <ac:chgData name="Reed Kiely" userId="768be38e-2fb5-40ce-925d-bd8e9d9e3c31" providerId="ADAL" clId="{4992B48D-EED2-4CB9-9429-C3D73AA793A5}" dt="2023-03-21T16:12:18.780" v="402" actId="478"/>
          <ac:spMkLst>
            <pc:docMk/>
            <pc:sldMk cId="4119179845" sldId="2144328233"/>
            <ac:spMk id="5" creationId="{ABC3CA88-8E89-184B-B4CA-CA0759DC0D16}"/>
          </ac:spMkLst>
        </pc:spChg>
      </pc:sldChg>
      <pc:sldChg chg="addSp modSp del mod">
        <pc:chgData name="Reed Kiely" userId="768be38e-2fb5-40ce-925d-bd8e9d9e3c31" providerId="ADAL" clId="{4992B48D-EED2-4CB9-9429-C3D73AA793A5}" dt="2023-03-21T15:47:03.270" v="229" actId="47"/>
        <pc:sldMkLst>
          <pc:docMk/>
          <pc:sldMk cId="2991057846" sldId="2144328238"/>
        </pc:sldMkLst>
        <pc:spChg chg="add mod">
          <ac:chgData name="Reed Kiely" userId="768be38e-2fb5-40ce-925d-bd8e9d9e3c31" providerId="ADAL" clId="{4992B48D-EED2-4CB9-9429-C3D73AA793A5}" dt="2023-03-21T15:44:28.551" v="226" actId="207"/>
          <ac:spMkLst>
            <pc:docMk/>
            <pc:sldMk cId="2991057846" sldId="2144328238"/>
            <ac:spMk id="5" creationId="{91791B22-AC73-5F6F-E103-7A1ED933A60F}"/>
          </ac:spMkLst>
        </pc:spChg>
      </pc:sldChg>
      <pc:sldChg chg="delSp del mod">
        <pc:chgData name="Reed Kiely" userId="768be38e-2fb5-40ce-925d-bd8e9d9e3c31" providerId="ADAL" clId="{4992B48D-EED2-4CB9-9429-C3D73AA793A5}" dt="2023-03-21T15:51:21.061" v="307" actId="47"/>
        <pc:sldMkLst>
          <pc:docMk/>
          <pc:sldMk cId="860448496" sldId="2144328242"/>
        </pc:sldMkLst>
        <pc:spChg chg="del">
          <ac:chgData name="Reed Kiely" userId="768be38e-2fb5-40ce-925d-bd8e9d9e3c31" providerId="ADAL" clId="{4992B48D-EED2-4CB9-9429-C3D73AA793A5}" dt="2023-03-21T13:50:28.995" v="23" actId="478"/>
          <ac:spMkLst>
            <pc:docMk/>
            <pc:sldMk cId="860448496" sldId="2144328242"/>
            <ac:spMk id="6" creationId="{30598F98-2937-66E9-2BCD-E9F6117EC95D}"/>
          </ac:spMkLst>
        </pc:spChg>
      </pc:sldChg>
      <pc:sldChg chg="addSp delSp modSp del mod ord">
        <pc:chgData name="Reed Kiely" userId="768be38e-2fb5-40ce-925d-bd8e9d9e3c31" providerId="ADAL" clId="{4992B48D-EED2-4CB9-9429-C3D73AA793A5}" dt="2023-03-21T16:12:48.279" v="425" actId="1076"/>
        <pc:sldMkLst>
          <pc:docMk/>
          <pc:sldMk cId="1761620113" sldId="2144328243"/>
        </pc:sldMkLst>
        <pc:spChg chg="add mod">
          <ac:chgData name="Reed Kiely" userId="768be38e-2fb5-40ce-925d-bd8e9d9e3c31" providerId="ADAL" clId="{4992B48D-EED2-4CB9-9429-C3D73AA793A5}" dt="2023-03-14T20:04:54.616" v="11" actId="1076"/>
          <ac:spMkLst>
            <pc:docMk/>
            <pc:sldMk cId="1761620113" sldId="2144328243"/>
            <ac:spMk id="6" creationId="{D1DDD295-5587-8381-3FAE-6FD66E7E6B8B}"/>
          </ac:spMkLst>
        </pc:spChg>
        <pc:spChg chg="add del mod">
          <ac:chgData name="Reed Kiely" userId="768be38e-2fb5-40ce-925d-bd8e9d9e3c31" providerId="ADAL" clId="{4992B48D-EED2-4CB9-9429-C3D73AA793A5}" dt="2023-03-21T16:12:46.506" v="424" actId="478"/>
          <ac:spMkLst>
            <pc:docMk/>
            <pc:sldMk cId="1761620113" sldId="2144328243"/>
            <ac:spMk id="14" creationId="{F8332C2E-3897-6C5D-3ADC-49506BA628EB}"/>
          </ac:spMkLst>
        </pc:spChg>
        <pc:spChg chg="add mod">
          <ac:chgData name="Reed Kiely" userId="768be38e-2fb5-40ce-925d-bd8e9d9e3c31" providerId="ADAL" clId="{4992B48D-EED2-4CB9-9429-C3D73AA793A5}" dt="2023-03-21T16:12:48.279" v="425" actId="1076"/>
          <ac:spMkLst>
            <pc:docMk/>
            <pc:sldMk cId="1761620113" sldId="2144328243"/>
            <ac:spMk id="15" creationId="{830A9674-21A2-0DB6-36B8-8ABE0A773AE2}"/>
          </ac:spMkLst>
        </pc:spChg>
      </pc:sldChg>
      <pc:sldChg chg="add del">
        <pc:chgData name="Reed Kiely" userId="768be38e-2fb5-40ce-925d-bd8e9d9e3c31" providerId="ADAL" clId="{4992B48D-EED2-4CB9-9429-C3D73AA793A5}" dt="2023-03-21T16:12:00.964" v="395" actId="47"/>
        <pc:sldMkLst>
          <pc:docMk/>
          <pc:sldMk cId="1912248603" sldId="2144328244"/>
        </pc:sldMkLst>
      </pc:sldChg>
      <pc:sldChg chg="addSp modSp">
        <pc:chgData name="Reed Kiely" userId="768be38e-2fb5-40ce-925d-bd8e9d9e3c31" providerId="ADAL" clId="{4992B48D-EED2-4CB9-9429-C3D73AA793A5}" dt="2023-03-14T20:11:37.564" v="17"/>
        <pc:sldMkLst>
          <pc:docMk/>
          <pc:sldMk cId="2024728795" sldId="2144328322"/>
        </pc:sldMkLst>
        <pc:spChg chg="add mod">
          <ac:chgData name="Reed Kiely" userId="768be38e-2fb5-40ce-925d-bd8e9d9e3c31" providerId="ADAL" clId="{4992B48D-EED2-4CB9-9429-C3D73AA793A5}" dt="2023-03-14T20:11:37.564" v="17"/>
          <ac:spMkLst>
            <pc:docMk/>
            <pc:sldMk cId="2024728795" sldId="2144328322"/>
            <ac:spMk id="7" creationId="{C12B26C1-DC31-A681-F6AC-7D19FA343FB3}"/>
          </ac:spMkLst>
        </pc:spChg>
      </pc:sldChg>
      <pc:sldChg chg="delSp modSp del mod">
        <pc:chgData name="Reed Kiely" userId="768be38e-2fb5-40ce-925d-bd8e9d9e3c31" providerId="ADAL" clId="{4992B48D-EED2-4CB9-9429-C3D73AA793A5}" dt="2023-03-21T16:11:49.820" v="392" actId="47"/>
        <pc:sldMkLst>
          <pc:docMk/>
          <pc:sldMk cId="2529032125" sldId="2144328322"/>
        </pc:sldMkLst>
        <pc:spChg chg="del mod">
          <ac:chgData name="Reed Kiely" userId="768be38e-2fb5-40ce-925d-bd8e9d9e3c31" providerId="ADAL" clId="{4992B48D-EED2-4CB9-9429-C3D73AA793A5}" dt="2023-03-21T15:40:30.819" v="169" actId="478"/>
          <ac:spMkLst>
            <pc:docMk/>
            <pc:sldMk cId="2529032125" sldId="2144328322"/>
            <ac:spMk id="7" creationId="{C12B26C1-DC31-A681-F6AC-7D19FA343FB3}"/>
          </ac:spMkLst>
        </pc:spChg>
      </pc:sldChg>
      <pc:sldChg chg="addSp delSp modSp mod ord">
        <pc:chgData name="Reed Kiely" userId="768be38e-2fb5-40ce-925d-bd8e9d9e3c31" providerId="ADAL" clId="{4992B48D-EED2-4CB9-9429-C3D73AA793A5}" dt="2023-03-21T16:12:12.698" v="401" actId="478"/>
        <pc:sldMkLst>
          <pc:docMk/>
          <pc:sldMk cId="1291292911" sldId="2144328323"/>
        </pc:sldMkLst>
        <pc:spChg chg="add del mod">
          <ac:chgData name="Reed Kiely" userId="768be38e-2fb5-40ce-925d-bd8e9d9e3c31" providerId="ADAL" clId="{4992B48D-EED2-4CB9-9429-C3D73AA793A5}" dt="2023-03-21T16:12:12.698" v="401" actId="478"/>
          <ac:spMkLst>
            <pc:docMk/>
            <pc:sldMk cId="1291292911" sldId="2144328323"/>
            <ac:spMk id="2" creationId="{AC6D1F6B-8962-E87F-7F59-4E8B2D4DE509}"/>
          </ac:spMkLst>
        </pc:spChg>
      </pc:sldChg>
      <pc:sldChg chg="delSp del mod">
        <pc:chgData name="Reed Kiely" userId="768be38e-2fb5-40ce-925d-bd8e9d9e3c31" providerId="ADAL" clId="{4992B48D-EED2-4CB9-9429-C3D73AA793A5}" dt="2023-03-21T15:57:15.757" v="312" actId="47"/>
        <pc:sldMkLst>
          <pc:docMk/>
          <pc:sldMk cId="2737937539" sldId="2144328334"/>
        </pc:sldMkLst>
        <pc:spChg chg="del">
          <ac:chgData name="Reed Kiely" userId="768be38e-2fb5-40ce-925d-bd8e9d9e3c31" providerId="ADAL" clId="{4992B48D-EED2-4CB9-9429-C3D73AA793A5}" dt="2023-03-21T15:57:12.805" v="311" actId="478"/>
          <ac:spMkLst>
            <pc:docMk/>
            <pc:sldMk cId="2737937539" sldId="2144328334"/>
            <ac:spMk id="5" creationId="{9B0CBCCA-1C2D-EEF5-B307-9F2C7DC901BB}"/>
          </ac:spMkLst>
        </pc:spChg>
      </pc:sldChg>
      <pc:sldChg chg="del">
        <pc:chgData name="Reed Kiely" userId="768be38e-2fb5-40ce-925d-bd8e9d9e3c31" providerId="ADAL" clId="{4992B48D-EED2-4CB9-9429-C3D73AA793A5}" dt="2023-03-21T15:43:42.827" v="170" actId="47"/>
        <pc:sldMkLst>
          <pc:docMk/>
          <pc:sldMk cId="2240186930" sldId="2144328338"/>
        </pc:sldMkLst>
      </pc:sldChg>
      <pc:sldChg chg="del">
        <pc:chgData name="Reed Kiely" userId="768be38e-2fb5-40ce-925d-bd8e9d9e3c31" providerId="ADAL" clId="{4992B48D-EED2-4CB9-9429-C3D73AA793A5}" dt="2023-03-21T15:58:12.458" v="329" actId="47"/>
        <pc:sldMkLst>
          <pc:docMk/>
          <pc:sldMk cId="2590091106" sldId="2144328346"/>
        </pc:sldMkLst>
      </pc:sldChg>
      <pc:sldChg chg="add">
        <pc:chgData name="Reed Kiely" userId="768be38e-2fb5-40ce-925d-bd8e9d9e3c31" providerId="ADAL" clId="{4992B48D-EED2-4CB9-9429-C3D73AA793A5}" dt="2023-03-14T20:01:51.445" v="0"/>
        <pc:sldMkLst>
          <pc:docMk/>
          <pc:sldMk cId="1105615193" sldId="2144328364"/>
        </pc:sldMkLst>
      </pc:sldChg>
      <pc:sldChg chg="addSp modSp">
        <pc:chgData name="Reed Kiely" userId="768be38e-2fb5-40ce-925d-bd8e9d9e3c31" providerId="ADAL" clId="{4992B48D-EED2-4CB9-9429-C3D73AA793A5}" dt="2023-03-14T20:11:31.336" v="16"/>
        <pc:sldMkLst>
          <pc:docMk/>
          <pc:sldMk cId="997640261" sldId="2144328380"/>
        </pc:sldMkLst>
        <pc:spChg chg="add mod">
          <ac:chgData name="Reed Kiely" userId="768be38e-2fb5-40ce-925d-bd8e9d9e3c31" providerId="ADAL" clId="{4992B48D-EED2-4CB9-9429-C3D73AA793A5}" dt="2023-03-14T20:11:31.336" v="16"/>
          <ac:spMkLst>
            <pc:docMk/>
            <pc:sldMk cId="997640261" sldId="2144328380"/>
            <ac:spMk id="2" creationId="{8284EB37-8B88-052B-216B-0B84A29A0E24}"/>
          </ac:spMkLst>
        </pc:spChg>
      </pc:sldChg>
      <pc:sldChg chg="del">
        <pc:chgData name="Reed Kiely" userId="768be38e-2fb5-40ce-925d-bd8e9d9e3c31" providerId="ADAL" clId="{4992B48D-EED2-4CB9-9429-C3D73AA793A5}" dt="2023-03-21T15:50:07.563" v="305" actId="47"/>
        <pc:sldMkLst>
          <pc:docMk/>
          <pc:sldMk cId="3068034278" sldId="2144328380"/>
        </pc:sldMkLst>
      </pc:sldChg>
      <pc:sldChg chg="del">
        <pc:chgData name="Reed Kiely" userId="768be38e-2fb5-40ce-925d-bd8e9d9e3c31" providerId="ADAL" clId="{4992B48D-EED2-4CB9-9429-C3D73AA793A5}" dt="2023-03-14T20:09:44.329" v="12" actId="47"/>
        <pc:sldMkLst>
          <pc:docMk/>
          <pc:sldMk cId="1049327664" sldId="2144328391"/>
        </pc:sldMkLst>
      </pc:sldChg>
      <pc:sldChg chg="del">
        <pc:chgData name="Reed Kiely" userId="768be38e-2fb5-40ce-925d-bd8e9d9e3c31" providerId="ADAL" clId="{4992B48D-EED2-4CB9-9429-C3D73AA793A5}" dt="2023-03-21T16:11:58.873" v="394" actId="47"/>
        <pc:sldMkLst>
          <pc:docMk/>
          <pc:sldMk cId="417843053" sldId="2144328399"/>
        </pc:sldMkLst>
      </pc:sldChg>
      <pc:sldChg chg="del">
        <pc:chgData name="Reed Kiely" userId="768be38e-2fb5-40ce-925d-bd8e9d9e3c31" providerId="ADAL" clId="{4992B48D-EED2-4CB9-9429-C3D73AA793A5}" dt="2023-03-21T15:49:49.011" v="304" actId="47"/>
        <pc:sldMkLst>
          <pc:docMk/>
          <pc:sldMk cId="161405123" sldId="2144328408"/>
        </pc:sldMkLst>
      </pc:sldChg>
      <pc:sldChg chg="del ord">
        <pc:chgData name="Reed Kiely" userId="768be38e-2fb5-40ce-925d-bd8e9d9e3c31" providerId="ADAL" clId="{4992B48D-EED2-4CB9-9429-C3D73AA793A5}" dt="2023-03-21T16:11:44.642" v="388" actId="47"/>
        <pc:sldMkLst>
          <pc:docMk/>
          <pc:sldMk cId="558864302" sldId="2144328526"/>
        </pc:sldMkLst>
      </pc:sldChg>
      <pc:sldChg chg="modSp mod ord addCm modCm">
        <pc:chgData name="Reed Kiely" userId="768be38e-2fb5-40ce-925d-bd8e9d9e3c31" providerId="ADAL" clId="{4992B48D-EED2-4CB9-9429-C3D73AA793A5}" dt="2023-03-23T17:49:10.599" v="897"/>
        <pc:sldMkLst>
          <pc:docMk/>
          <pc:sldMk cId="1455644163" sldId="2144328538"/>
        </pc:sldMkLst>
        <pc:spChg chg="mod">
          <ac:chgData name="Reed Kiely" userId="768be38e-2fb5-40ce-925d-bd8e9d9e3c31" providerId="ADAL" clId="{4992B48D-EED2-4CB9-9429-C3D73AA793A5}" dt="2023-03-23T16:28:51.188" v="528" actId="20577"/>
          <ac:spMkLst>
            <pc:docMk/>
            <pc:sldMk cId="1455644163" sldId="2144328538"/>
            <ac:spMk id="20" creationId="{F5290E3C-D913-4324-9F7C-7AB204FAA4D7}"/>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6:41:07.337" v="700"/>
              <pc2:cmMkLst xmlns:pc2="http://schemas.microsoft.com/office/powerpoint/2019/9/main/command">
                <pc:docMk/>
                <pc:sldMk cId="1455644163" sldId="2144328538"/>
                <pc2:cmMk id="{1E053D23-A28B-4E5D-A0EF-3ABF2676FED4}"/>
              </pc2:cmMkLst>
            </pc226:cmChg>
            <pc226:cmChg xmlns:pc226="http://schemas.microsoft.com/office/powerpoint/2022/06/main/command" chg="add mod">
              <pc226:chgData name="Reed Kiely" userId="768be38e-2fb5-40ce-925d-bd8e9d9e3c31" providerId="ADAL" clId="{4992B48D-EED2-4CB9-9429-C3D73AA793A5}" dt="2023-03-23T16:40:35.309" v="699"/>
              <pc2:cmMkLst xmlns:pc2="http://schemas.microsoft.com/office/powerpoint/2019/9/main/command">
                <pc:docMk/>
                <pc:sldMk cId="1455644163" sldId="2144328538"/>
                <pc2:cmMk id="{AA6A183E-5603-4E33-AE77-5974196F67EA}"/>
              </pc2:cmMkLst>
            </pc226:cmChg>
          </p:ext>
        </pc:extLst>
      </pc:sldChg>
      <pc:sldChg chg="del">
        <pc:chgData name="Reed Kiely" userId="768be38e-2fb5-40ce-925d-bd8e9d9e3c31" providerId="ADAL" clId="{4992B48D-EED2-4CB9-9429-C3D73AA793A5}" dt="2023-03-21T15:48:48.668" v="230" actId="47"/>
        <pc:sldMkLst>
          <pc:docMk/>
          <pc:sldMk cId="3670616973" sldId="2146845974"/>
        </pc:sldMkLst>
      </pc:sldChg>
      <pc:sldChg chg="delSp mod">
        <pc:chgData name="Reed Kiely" userId="768be38e-2fb5-40ce-925d-bd8e9d9e3c31" providerId="ADAL" clId="{4992B48D-EED2-4CB9-9429-C3D73AA793A5}" dt="2023-03-21T16:12:55.849" v="428" actId="478"/>
        <pc:sldMkLst>
          <pc:docMk/>
          <pc:sldMk cId="1721146618" sldId="2146845977"/>
        </pc:sldMkLst>
        <pc:spChg chg="del">
          <ac:chgData name="Reed Kiely" userId="768be38e-2fb5-40ce-925d-bd8e9d9e3c31" providerId="ADAL" clId="{4992B48D-EED2-4CB9-9429-C3D73AA793A5}" dt="2023-03-21T16:12:55.849" v="428" actId="478"/>
          <ac:spMkLst>
            <pc:docMk/>
            <pc:sldMk cId="1721146618" sldId="2146845977"/>
            <ac:spMk id="2" creationId="{CF33CA4F-2168-B4F6-7F05-26EF6EA66BEB}"/>
          </ac:spMkLst>
        </pc:spChg>
      </pc:sldChg>
      <pc:sldChg chg="del">
        <pc:chgData name="Reed Kiely" userId="768be38e-2fb5-40ce-925d-bd8e9d9e3c31" providerId="ADAL" clId="{4992B48D-EED2-4CB9-9429-C3D73AA793A5}" dt="2023-03-21T16:11:45.058" v="389" actId="47"/>
        <pc:sldMkLst>
          <pc:docMk/>
          <pc:sldMk cId="1679030907" sldId="2146845982"/>
        </pc:sldMkLst>
      </pc:sldChg>
      <pc:sldChg chg="delSp mod">
        <pc:chgData name="Reed Kiely" userId="768be38e-2fb5-40ce-925d-bd8e9d9e3c31" providerId="ADAL" clId="{4992B48D-EED2-4CB9-9429-C3D73AA793A5}" dt="2023-03-21T16:12:54.644" v="427" actId="478"/>
        <pc:sldMkLst>
          <pc:docMk/>
          <pc:sldMk cId="2967841978" sldId="2146845988"/>
        </pc:sldMkLst>
        <pc:spChg chg="del">
          <ac:chgData name="Reed Kiely" userId="768be38e-2fb5-40ce-925d-bd8e9d9e3c31" providerId="ADAL" clId="{4992B48D-EED2-4CB9-9429-C3D73AA793A5}" dt="2023-03-21T16:12:54.644" v="427" actId="478"/>
          <ac:spMkLst>
            <pc:docMk/>
            <pc:sldMk cId="2967841978" sldId="2146845988"/>
            <ac:spMk id="11" creationId="{88A77F83-8F0D-FB6A-E111-27055A4F507D}"/>
          </ac:spMkLst>
        </pc:spChg>
      </pc:sldChg>
      <pc:sldChg chg="ord">
        <pc:chgData name="Reed Kiely" userId="768be38e-2fb5-40ce-925d-bd8e9d9e3c31" providerId="ADAL" clId="{4992B48D-EED2-4CB9-9429-C3D73AA793A5}" dt="2023-03-21T13:44:49.131" v="19"/>
        <pc:sldMkLst>
          <pc:docMk/>
          <pc:sldMk cId="434964711" sldId="2146846000"/>
        </pc:sldMkLst>
      </pc:sldChg>
      <pc:sldChg chg="modSp add del mod setBg">
        <pc:chgData name="Reed Kiely" userId="768be38e-2fb5-40ce-925d-bd8e9d9e3c31" providerId="ADAL" clId="{4992B48D-EED2-4CB9-9429-C3D73AA793A5}" dt="2023-03-14T20:03:41.248" v="4"/>
        <pc:sldMkLst>
          <pc:docMk/>
          <pc:sldMk cId="973408800" sldId="2146846000"/>
        </pc:sldMkLst>
        <pc:spChg chg="mod">
          <ac:chgData name="Reed Kiely" userId="768be38e-2fb5-40ce-925d-bd8e9d9e3c31" providerId="ADAL" clId="{4992B48D-EED2-4CB9-9429-C3D73AA793A5}" dt="2023-03-14T20:03:41.248" v="4"/>
          <ac:spMkLst>
            <pc:docMk/>
            <pc:sldMk cId="973408800" sldId="2146846000"/>
            <ac:spMk id="10" creationId="{0C38B446-4C07-42BF-B42F-5E8AEE13A36B}"/>
          </ac:spMkLst>
        </pc:spChg>
      </pc:sldChg>
      <pc:sldChg chg="del">
        <pc:chgData name="Reed Kiely" userId="768be38e-2fb5-40ce-925d-bd8e9d9e3c31" providerId="ADAL" clId="{4992B48D-EED2-4CB9-9429-C3D73AA793A5}" dt="2023-03-21T13:59:35.104" v="30" actId="47"/>
        <pc:sldMkLst>
          <pc:docMk/>
          <pc:sldMk cId="1925704810" sldId="2146846004"/>
        </pc:sldMkLst>
      </pc:sldChg>
      <pc:sldChg chg="addSp delSp modSp add del mod ord">
        <pc:chgData name="Reed Kiely" userId="768be38e-2fb5-40ce-925d-bd8e9d9e3c31" providerId="ADAL" clId="{4992B48D-EED2-4CB9-9429-C3D73AA793A5}" dt="2023-03-21T16:12:05.088" v="398" actId="47"/>
        <pc:sldMkLst>
          <pc:docMk/>
          <pc:sldMk cId="242145768" sldId="2146846005"/>
        </pc:sldMkLst>
        <pc:spChg chg="add del mod">
          <ac:chgData name="Reed Kiely" userId="768be38e-2fb5-40ce-925d-bd8e9d9e3c31" providerId="ADAL" clId="{4992B48D-EED2-4CB9-9429-C3D73AA793A5}" dt="2023-03-21T15:59:04.637" v="333" actId="478"/>
          <ac:spMkLst>
            <pc:docMk/>
            <pc:sldMk cId="242145768" sldId="2146846005"/>
            <ac:spMk id="4" creationId="{9E32C461-0CD5-F01A-A30C-20D8861710AC}"/>
          </ac:spMkLst>
        </pc:spChg>
      </pc:sldChg>
      <pc:sldChg chg="addSp delSp modSp add mod ord">
        <pc:chgData name="Reed Kiely" userId="768be38e-2fb5-40ce-925d-bd8e9d9e3c31" providerId="ADAL" clId="{4992B48D-EED2-4CB9-9429-C3D73AA793A5}" dt="2023-03-21T16:12:07.386" v="399" actId="478"/>
        <pc:sldMkLst>
          <pc:docMk/>
          <pc:sldMk cId="657297358" sldId="2146846010"/>
        </pc:sldMkLst>
        <pc:spChg chg="add del mod">
          <ac:chgData name="Reed Kiely" userId="768be38e-2fb5-40ce-925d-bd8e9d9e3c31" providerId="ADAL" clId="{4992B48D-EED2-4CB9-9429-C3D73AA793A5}" dt="2023-03-21T16:12:07.386" v="399" actId="478"/>
          <ac:spMkLst>
            <pc:docMk/>
            <pc:sldMk cId="657297358" sldId="2146846010"/>
            <ac:spMk id="3" creationId="{2F22D0D6-4AF2-9E4D-0B02-B26743440D31}"/>
          </ac:spMkLst>
        </pc:spChg>
      </pc:sldChg>
      <pc:sldChg chg="del">
        <pc:chgData name="Reed Kiely" userId="768be38e-2fb5-40ce-925d-bd8e9d9e3c31" providerId="ADAL" clId="{4992B48D-EED2-4CB9-9429-C3D73AA793A5}" dt="2023-03-21T13:59:18.736" v="29" actId="47"/>
        <pc:sldMkLst>
          <pc:docMk/>
          <pc:sldMk cId="2741999957" sldId="2146846017"/>
        </pc:sldMkLst>
      </pc:sldChg>
      <pc:sldChg chg="del ord">
        <pc:chgData name="Reed Kiely" userId="768be38e-2fb5-40ce-925d-bd8e9d9e3c31" providerId="ADAL" clId="{4992B48D-EED2-4CB9-9429-C3D73AA793A5}" dt="2023-03-21T16:12:02.747" v="396" actId="47"/>
        <pc:sldMkLst>
          <pc:docMk/>
          <pc:sldMk cId="2128750249" sldId="2146846018"/>
        </pc:sldMkLst>
      </pc:sldChg>
      <pc:sldChg chg="delSp mod ord">
        <pc:chgData name="Reed Kiely" userId="768be38e-2fb5-40ce-925d-bd8e9d9e3c31" providerId="ADAL" clId="{4992B48D-EED2-4CB9-9429-C3D73AA793A5}" dt="2023-03-21T16:12:09.515" v="400" actId="478"/>
        <pc:sldMkLst>
          <pc:docMk/>
          <pc:sldMk cId="1307130230" sldId="2146846021"/>
        </pc:sldMkLst>
        <pc:spChg chg="del">
          <ac:chgData name="Reed Kiely" userId="768be38e-2fb5-40ce-925d-bd8e9d9e3c31" providerId="ADAL" clId="{4992B48D-EED2-4CB9-9429-C3D73AA793A5}" dt="2023-03-21T16:12:09.515" v="400" actId="478"/>
          <ac:spMkLst>
            <pc:docMk/>
            <pc:sldMk cId="1307130230" sldId="2146846021"/>
            <ac:spMk id="3" creationId="{473E9348-C484-C860-B63C-006055C7D3AC}"/>
          </ac:spMkLst>
        </pc:spChg>
      </pc:sldChg>
      <pc:sldChg chg="addSp modSp del mod">
        <pc:chgData name="Reed Kiely" userId="768be38e-2fb5-40ce-925d-bd8e9d9e3c31" providerId="ADAL" clId="{4992B48D-EED2-4CB9-9429-C3D73AA793A5}" dt="2023-03-14T20:04:45.402" v="9" actId="1076"/>
        <pc:sldMkLst>
          <pc:docMk/>
          <pc:sldMk cId="3221584086" sldId="2146846021"/>
        </pc:sldMkLst>
        <pc:spChg chg="add mod">
          <ac:chgData name="Reed Kiely" userId="768be38e-2fb5-40ce-925d-bd8e9d9e3c31" providerId="ADAL" clId="{4992B48D-EED2-4CB9-9429-C3D73AA793A5}" dt="2023-03-14T20:04:45.402" v="9" actId="1076"/>
          <ac:spMkLst>
            <pc:docMk/>
            <pc:sldMk cId="3221584086" sldId="2146846021"/>
            <ac:spMk id="3" creationId="{473E9348-C484-C860-B63C-006055C7D3AC}"/>
          </ac:spMkLst>
        </pc:spChg>
      </pc:sldChg>
      <pc:sldChg chg="addSp delSp modSp mod">
        <pc:chgData name="Reed Kiely" userId="768be38e-2fb5-40ce-925d-bd8e9d9e3c31" providerId="ADAL" clId="{4992B48D-EED2-4CB9-9429-C3D73AA793A5}" dt="2023-03-21T16:11:10.482" v="378" actId="478"/>
        <pc:sldMkLst>
          <pc:docMk/>
          <pc:sldMk cId="2857486621" sldId="2146846022"/>
        </pc:sldMkLst>
        <pc:spChg chg="add del mod">
          <ac:chgData name="Reed Kiely" userId="768be38e-2fb5-40ce-925d-bd8e9d9e3c31" providerId="ADAL" clId="{4992B48D-EED2-4CB9-9429-C3D73AA793A5}" dt="2023-03-21T16:11:10.482" v="378" actId="478"/>
          <ac:spMkLst>
            <pc:docMk/>
            <pc:sldMk cId="2857486621" sldId="2146846022"/>
            <ac:spMk id="2" creationId="{0DF7E369-B737-9A7E-F034-B79F34A9D338}"/>
          </ac:spMkLst>
        </pc:spChg>
      </pc:sldChg>
      <pc:sldChg chg="del">
        <pc:chgData name="Reed Kiely" userId="768be38e-2fb5-40ce-925d-bd8e9d9e3c31" providerId="ADAL" clId="{4992B48D-EED2-4CB9-9429-C3D73AA793A5}" dt="2023-03-21T13:59:52.359" v="31" actId="47"/>
        <pc:sldMkLst>
          <pc:docMk/>
          <pc:sldMk cId="2795725889" sldId="2146846034"/>
        </pc:sldMkLst>
      </pc:sldChg>
      <pc:sldChg chg="del ord">
        <pc:chgData name="Reed Kiely" userId="768be38e-2fb5-40ce-925d-bd8e9d9e3c31" providerId="ADAL" clId="{4992B48D-EED2-4CB9-9429-C3D73AA793A5}" dt="2023-03-21T15:58:20.190" v="330" actId="47"/>
        <pc:sldMkLst>
          <pc:docMk/>
          <pc:sldMk cId="2905196564" sldId="2146846036"/>
        </pc:sldMkLst>
      </pc:sldChg>
      <pc:sldChg chg="addSp delSp modSp add del mod">
        <pc:chgData name="Reed Kiely" userId="768be38e-2fb5-40ce-925d-bd8e9d9e3c31" providerId="ADAL" clId="{4992B48D-EED2-4CB9-9429-C3D73AA793A5}" dt="2023-03-21T15:59:16.742" v="340" actId="47"/>
        <pc:sldMkLst>
          <pc:docMk/>
          <pc:sldMk cId="1984301768" sldId="2146846038"/>
        </pc:sldMkLst>
        <pc:spChg chg="add del mod">
          <ac:chgData name="Reed Kiely" userId="768be38e-2fb5-40ce-925d-bd8e9d9e3c31" providerId="ADAL" clId="{4992B48D-EED2-4CB9-9429-C3D73AA793A5}" dt="2023-03-21T14:05:02.269" v="154"/>
          <ac:spMkLst>
            <pc:docMk/>
            <pc:sldMk cId="1984301768" sldId="2146846038"/>
            <ac:spMk id="4" creationId="{AE819217-1A85-7F12-2E02-4EB6B4E77D85}"/>
          </ac:spMkLst>
        </pc:spChg>
        <pc:spChg chg="add del mod">
          <ac:chgData name="Reed Kiely" userId="768be38e-2fb5-40ce-925d-bd8e9d9e3c31" providerId="ADAL" clId="{4992B48D-EED2-4CB9-9429-C3D73AA793A5}" dt="2023-03-21T14:05:07.328" v="156" actId="478"/>
          <ac:spMkLst>
            <pc:docMk/>
            <pc:sldMk cId="1984301768" sldId="2146846038"/>
            <ac:spMk id="11" creationId="{6E10A928-5FB7-419E-F3E8-1330FB670B96}"/>
          </ac:spMkLst>
        </pc:spChg>
      </pc:sldChg>
      <pc:sldChg chg="addSp delSp modSp mod">
        <pc:chgData name="Reed Kiely" userId="768be38e-2fb5-40ce-925d-bd8e9d9e3c31" providerId="ADAL" clId="{4992B48D-EED2-4CB9-9429-C3D73AA793A5}" dt="2023-03-21T16:12:51.860" v="426" actId="478"/>
        <pc:sldMkLst>
          <pc:docMk/>
          <pc:sldMk cId="2360148382" sldId="2146846055"/>
        </pc:sldMkLst>
        <pc:spChg chg="add del mod">
          <ac:chgData name="Reed Kiely" userId="768be38e-2fb5-40ce-925d-bd8e9d9e3c31" providerId="ADAL" clId="{4992B48D-EED2-4CB9-9429-C3D73AA793A5}" dt="2023-03-21T16:12:51.860" v="426" actId="478"/>
          <ac:spMkLst>
            <pc:docMk/>
            <pc:sldMk cId="2360148382" sldId="2146846055"/>
            <ac:spMk id="6" creationId="{42DC5185-CCEB-215D-007D-A6996FCFEB2D}"/>
          </ac:spMkLst>
        </pc:spChg>
      </pc:sldChg>
      <pc:sldChg chg="delSp del mod">
        <pc:chgData name="Reed Kiely" userId="768be38e-2fb5-40ce-925d-bd8e9d9e3c31" providerId="ADAL" clId="{4992B48D-EED2-4CB9-9429-C3D73AA793A5}" dt="2023-03-21T16:11:46.992" v="390" actId="47"/>
        <pc:sldMkLst>
          <pc:docMk/>
          <pc:sldMk cId="3332578399" sldId="2146846056"/>
        </pc:sldMkLst>
        <pc:spChg chg="del">
          <ac:chgData name="Reed Kiely" userId="768be38e-2fb5-40ce-925d-bd8e9d9e3c31" providerId="ADAL" clId="{4992B48D-EED2-4CB9-9429-C3D73AA793A5}" dt="2023-03-21T15:37:15.476" v="164" actId="478"/>
          <ac:spMkLst>
            <pc:docMk/>
            <pc:sldMk cId="3332578399" sldId="2146846056"/>
            <ac:spMk id="3" creationId="{A018CF57-BD3C-37D6-8609-084F616898B7}"/>
          </ac:spMkLst>
        </pc:spChg>
      </pc:sldChg>
      <pc:sldChg chg="addSp modSp">
        <pc:chgData name="Reed Kiely" userId="768be38e-2fb5-40ce-925d-bd8e9d9e3c31" providerId="ADAL" clId="{4992B48D-EED2-4CB9-9429-C3D73AA793A5}" dt="2023-03-14T20:10:00.388" v="14"/>
        <pc:sldMkLst>
          <pc:docMk/>
          <pc:sldMk cId="3838237278" sldId="2146846056"/>
        </pc:sldMkLst>
        <pc:spChg chg="add mod">
          <ac:chgData name="Reed Kiely" userId="768be38e-2fb5-40ce-925d-bd8e9d9e3c31" providerId="ADAL" clId="{4992B48D-EED2-4CB9-9429-C3D73AA793A5}" dt="2023-03-14T20:10:00.388" v="14"/>
          <ac:spMkLst>
            <pc:docMk/>
            <pc:sldMk cId="3838237278" sldId="2146846056"/>
            <ac:spMk id="3" creationId="{A018CF57-BD3C-37D6-8609-084F616898B7}"/>
          </ac:spMkLst>
        </pc:spChg>
      </pc:sldChg>
      <pc:sldChg chg="addSp delSp modSp mod">
        <pc:chgData name="Reed Kiely" userId="768be38e-2fb5-40ce-925d-bd8e9d9e3c31" providerId="ADAL" clId="{4992B48D-EED2-4CB9-9429-C3D73AA793A5}" dt="2023-03-21T15:46:20.434" v="227" actId="478"/>
        <pc:sldMkLst>
          <pc:docMk/>
          <pc:sldMk cId="945668641" sldId="2146846057"/>
        </pc:sldMkLst>
        <pc:spChg chg="add del mod">
          <ac:chgData name="Reed Kiely" userId="768be38e-2fb5-40ce-925d-bd8e9d9e3c31" providerId="ADAL" clId="{4992B48D-EED2-4CB9-9429-C3D73AA793A5}" dt="2023-03-21T15:46:20.434" v="227" actId="478"/>
          <ac:spMkLst>
            <pc:docMk/>
            <pc:sldMk cId="945668641" sldId="2146846057"/>
            <ac:spMk id="3" creationId="{ED95E4D6-9A92-6C8E-E1CE-9F04AD3CCB0C}"/>
          </ac:spMkLst>
        </pc:spChg>
      </pc:sldChg>
      <pc:sldChg chg="delSp mod ord">
        <pc:chgData name="Reed Kiely" userId="768be38e-2fb5-40ce-925d-bd8e9d9e3c31" providerId="ADAL" clId="{4992B48D-EED2-4CB9-9429-C3D73AA793A5}" dt="2023-03-21T16:12:24.235" v="404" actId="478"/>
        <pc:sldMkLst>
          <pc:docMk/>
          <pc:sldMk cId="4284012108" sldId="2146846058"/>
        </pc:sldMkLst>
        <pc:spChg chg="del">
          <ac:chgData name="Reed Kiely" userId="768be38e-2fb5-40ce-925d-bd8e9d9e3c31" providerId="ADAL" clId="{4992B48D-EED2-4CB9-9429-C3D73AA793A5}" dt="2023-03-21T16:12:24.235" v="404" actId="478"/>
          <ac:spMkLst>
            <pc:docMk/>
            <pc:sldMk cId="4284012108" sldId="2146846058"/>
            <ac:spMk id="9" creationId="{BAAC1E96-014D-8743-7B9E-966D1F791AF6}"/>
          </ac:spMkLst>
        </pc:spChg>
      </pc:sldChg>
      <pc:sldChg chg="del">
        <pc:chgData name="Reed Kiely" userId="768be38e-2fb5-40ce-925d-bd8e9d9e3c31" providerId="ADAL" clId="{4992B48D-EED2-4CB9-9429-C3D73AA793A5}" dt="2023-03-21T16:11:51.729" v="393" actId="47"/>
        <pc:sldMkLst>
          <pc:docMk/>
          <pc:sldMk cId="1710644585" sldId="2146846059"/>
        </pc:sldMkLst>
      </pc:sldChg>
      <pc:sldChg chg="delSp modSp del mod">
        <pc:chgData name="Reed Kiely" userId="768be38e-2fb5-40ce-925d-bd8e9d9e3c31" providerId="ADAL" clId="{4992B48D-EED2-4CB9-9429-C3D73AA793A5}" dt="2023-03-21T16:12:04.797" v="397" actId="47"/>
        <pc:sldMkLst>
          <pc:docMk/>
          <pc:sldMk cId="1601915091" sldId="2146846061"/>
        </pc:sldMkLst>
        <pc:spChg chg="del mod">
          <ac:chgData name="Reed Kiely" userId="768be38e-2fb5-40ce-925d-bd8e9d9e3c31" providerId="ADAL" clId="{4992B48D-EED2-4CB9-9429-C3D73AA793A5}" dt="2023-03-21T14:04:57.039" v="150" actId="478"/>
          <ac:spMkLst>
            <pc:docMk/>
            <pc:sldMk cId="1601915091" sldId="2146846061"/>
            <ac:spMk id="2" creationId="{8DF0E470-00A3-F564-F23E-35415767104A}"/>
          </ac:spMkLst>
        </pc:spChg>
      </pc:sldChg>
      <pc:sldChg chg="addSp modSp del">
        <pc:chgData name="Reed Kiely" userId="768be38e-2fb5-40ce-925d-bd8e9d9e3c31" providerId="ADAL" clId="{4992B48D-EED2-4CB9-9429-C3D73AA793A5}" dt="2023-03-21T15:59:13.029" v="339" actId="47"/>
        <pc:sldMkLst>
          <pc:docMk/>
          <pc:sldMk cId="1996241891" sldId="2146846065"/>
        </pc:sldMkLst>
        <pc:spChg chg="add mod">
          <ac:chgData name="Reed Kiely" userId="768be38e-2fb5-40ce-925d-bd8e9d9e3c31" providerId="ADAL" clId="{4992B48D-EED2-4CB9-9429-C3D73AA793A5}" dt="2023-03-21T14:04:50.655" v="148"/>
          <ac:spMkLst>
            <pc:docMk/>
            <pc:sldMk cId="1996241891" sldId="2146846065"/>
            <ac:spMk id="6" creationId="{E639EBF5-015B-31FE-E806-4DAFB80310E9}"/>
          </ac:spMkLst>
        </pc:spChg>
      </pc:sldChg>
      <pc:sldChg chg="addSp modSp del">
        <pc:chgData name="Reed Kiely" userId="768be38e-2fb5-40ce-925d-bd8e9d9e3c31" providerId="ADAL" clId="{4992B48D-EED2-4CB9-9429-C3D73AA793A5}" dt="2023-03-21T15:59:09.745" v="336" actId="47"/>
        <pc:sldMkLst>
          <pc:docMk/>
          <pc:sldMk cId="3636010181" sldId="2146846066"/>
        </pc:sldMkLst>
        <pc:spChg chg="add mod">
          <ac:chgData name="Reed Kiely" userId="768be38e-2fb5-40ce-925d-bd8e9d9e3c31" providerId="ADAL" clId="{4992B48D-EED2-4CB9-9429-C3D73AA793A5}" dt="2023-03-21T14:04:52.707" v="149"/>
          <ac:spMkLst>
            <pc:docMk/>
            <pc:sldMk cId="3636010181" sldId="2146846066"/>
            <ac:spMk id="3" creationId="{31B9D28B-A049-62EC-6A34-7BC5810F6D2C}"/>
          </ac:spMkLst>
        </pc:spChg>
      </pc:sldChg>
      <pc:sldChg chg="addSp delSp modSp mod addCm">
        <pc:chgData name="Reed Kiely" userId="768be38e-2fb5-40ce-925d-bd8e9d9e3c31" providerId="ADAL" clId="{4992B48D-EED2-4CB9-9429-C3D73AA793A5}" dt="2023-03-23T16:36:31.749" v="692"/>
        <pc:sldMkLst>
          <pc:docMk/>
          <pc:sldMk cId="3118991152" sldId="2146846068"/>
        </pc:sldMkLst>
        <pc:spChg chg="mod">
          <ac:chgData name="Reed Kiely" userId="768be38e-2fb5-40ce-925d-bd8e9d9e3c31" providerId="ADAL" clId="{4992B48D-EED2-4CB9-9429-C3D73AA793A5}" dt="2023-03-23T16:34:14.287" v="593" actId="20577"/>
          <ac:spMkLst>
            <pc:docMk/>
            <pc:sldMk cId="3118991152" sldId="2146846068"/>
            <ac:spMk id="13" creationId="{BFE846E7-F1AA-5420-2675-47EA3E64E061}"/>
          </ac:spMkLst>
        </pc:spChg>
        <pc:spChg chg="add del mod">
          <ac:chgData name="Reed Kiely" userId="768be38e-2fb5-40ce-925d-bd8e9d9e3c31" providerId="ADAL" clId="{4992B48D-EED2-4CB9-9429-C3D73AA793A5}" dt="2023-03-23T16:36:20.983" v="691" actId="478"/>
          <ac:spMkLst>
            <pc:docMk/>
            <pc:sldMk cId="3118991152" sldId="2146846068"/>
            <ac:spMk id="17" creationId="{22D1D56E-17B1-20FC-BDDE-9E768051AFF5}"/>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6:36:31.749" v="692"/>
              <pc2:cmMkLst xmlns:pc2="http://schemas.microsoft.com/office/powerpoint/2019/9/main/command">
                <pc:docMk/>
                <pc:sldMk cId="3118991152" sldId="2146846068"/>
                <pc2:cmMk id="{5CC801CF-2332-4188-BACE-595497DB201A}"/>
              </pc2:cmMkLst>
            </pc226:cmChg>
          </p:ext>
        </pc:extLst>
      </pc:sldChg>
      <pc:sldChg chg="addSp modSp">
        <pc:chgData name="Reed Kiely" userId="768be38e-2fb5-40ce-925d-bd8e9d9e3c31" providerId="ADAL" clId="{4992B48D-EED2-4CB9-9429-C3D73AA793A5}" dt="2023-03-21T15:47:00.789" v="228"/>
        <pc:sldMkLst>
          <pc:docMk/>
          <pc:sldMk cId="1433436704" sldId="2146846069"/>
        </pc:sldMkLst>
        <pc:spChg chg="add mod">
          <ac:chgData name="Reed Kiely" userId="768be38e-2fb5-40ce-925d-bd8e9d9e3c31" providerId="ADAL" clId="{4992B48D-EED2-4CB9-9429-C3D73AA793A5}" dt="2023-03-21T15:47:00.789" v="228"/>
          <ac:spMkLst>
            <pc:docMk/>
            <pc:sldMk cId="1433436704" sldId="2146846069"/>
            <ac:spMk id="5" creationId="{0003D791-B274-2141-C590-78EEF8A73D6B}"/>
          </ac:spMkLst>
        </pc:spChg>
      </pc:sldChg>
      <pc:sldChg chg="del">
        <pc:chgData name="Reed Kiely" userId="768be38e-2fb5-40ce-925d-bd8e9d9e3c31" providerId="ADAL" clId="{4992B48D-EED2-4CB9-9429-C3D73AA793A5}" dt="2023-03-21T16:11:48.907" v="391" actId="47"/>
        <pc:sldMkLst>
          <pc:docMk/>
          <pc:sldMk cId="997640261" sldId="2146846070"/>
        </pc:sldMkLst>
      </pc:sldChg>
      <pc:sldChg chg="addSp delSp modSp add mod ord">
        <pc:chgData name="Reed Kiely" userId="768be38e-2fb5-40ce-925d-bd8e9d9e3c31" providerId="ADAL" clId="{4992B48D-EED2-4CB9-9429-C3D73AA793A5}" dt="2023-03-21T16:12:21.812" v="403" actId="478"/>
        <pc:sldMkLst>
          <pc:docMk/>
          <pc:sldMk cId="2024728795" sldId="2146846071"/>
        </pc:sldMkLst>
        <pc:spChg chg="add del mod">
          <ac:chgData name="Reed Kiely" userId="768be38e-2fb5-40ce-925d-bd8e9d9e3c31" providerId="ADAL" clId="{4992B48D-EED2-4CB9-9429-C3D73AA793A5}" dt="2023-03-21T16:12:21.812" v="403" actId="478"/>
          <ac:spMkLst>
            <pc:docMk/>
            <pc:sldMk cId="2024728795" sldId="2146846071"/>
            <ac:spMk id="12" creationId="{698B7312-6F33-7805-DB52-05CBE2A1A13E}"/>
          </ac:spMkLst>
        </pc:spChg>
      </pc:sldChg>
      <pc:sldChg chg="del">
        <pc:chgData name="Reed Kiely" userId="768be38e-2fb5-40ce-925d-bd8e9d9e3c31" providerId="ADAL" clId="{4992B48D-EED2-4CB9-9429-C3D73AA793A5}" dt="2023-03-21T16:10:44.973" v="369" actId="47"/>
        <pc:sldMkLst>
          <pc:docMk/>
          <pc:sldMk cId="1106775505" sldId="2146846073"/>
        </pc:sldMkLst>
      </pc:sldChg>
      <pc:sldChg chg="del">
        <pc:chgData name="Reed Kiely" userId="768be38e-2fb5-40ce-925d-bd8e9d9e3c31" providerId="ADAL" clId="{4992B48D-EED2-4CB9-9429-C3D73AA793A5}" dt="2023-03-21T16:10:48.288" v="370" actId="47"/>
        <pc:sldMkLst>
          <pc:docMk/>
          <pc:sldMk cId="620580993" sldId="2146846077"/>
        </pc:sldMkLst>
      </pc:sldChg>
      <pc:sldChg chg="del">
        <pc:chgData name="Reed Kiely" userId="768be38e-2fb5-40ce-925d-bd8e9d9e3c31" providerId="ADAL" clId="{4992B48D-EED2-4CB9-9429-C3D73AA793A5}" dt="2023-03-21T16:10:54.119" v="372" actId="47"/>
        <pc:sldMkLst>
          <pc:docMk/>
          <pc:sldMk cId="2160088660" sldId="2146846079"/>
        </pc:sldMkLst>
      </pc:sldChg>
      <pc:sldChg chg="del">
        <pc:chgData name="Reed Kiely" userId="768be38e-2fb5-40ce-925d-bd8e9d9e3c31" providerId="ADAL" clId="{4992B48D-EED2-4CB9-9429-C3D73AA793A5}" dt="2023-03-21T16:10:51.969" v="371" actId="47"/>
        <pc:sldMkLst>
          <pc:docMk/>
          <pc:sldMk cId="2860667230" sldId="2146846080"/>
        </pc:sldMkLst>
      </pc:sldChg>
      <pc:sldChg chg="del">
        <pc:chgData name="Reed Kiely" userId="768be38e-2fb5-40ce-925d-bd8e9d9e3c31" providerId="ADAL" clId="{4992B48D-EED2-4CB9-9429-C3D73AA793A5}" dt="2023-03-21T16:10:56.368" v="373" actId="47"/>
        <pc:sldMkLst>
          <pc:docMk/>
          <pc:sldMk cId="3818202655" sldId="2146846082"/>
        </pc:sldMkLst>
      </pc:sldChg>
      <pc:sldChg chg="del">
        <pc:chgData name="Reed Kiely" userId="768be38e-2fb5-40ce-925d-bd8e9d9e3c31" providerId="ADAL" clId="{4992B48D-EED2-4CB9-9429-C3D73AA793A5}" dt="2023-03-21T16:10:58.014" v="374" actId="47"/>
        <pc:sldMkLst>
          <pc:docMk/>
          <pc:sldMk cId="4277081519" sldId="2146846085"/>
        </pc:sldMkLst>
      </pc:sldChg>
      <pc:sldChg chg="addSp delSp modSp mod addCm">
        <pc:chgData name="Reed Kiely" userId="768be38e-2fb5-40ce-925d-bd8e9d9e3c31" providerId="ADAL" clId="{4992B48D-EED2-4CB9-9429-C3D73AA793A5}" dt="2023-03-23T16:41:40.164" v="704" actId="1076"/>
        <pc:sldMkLst>
          <pc:docMk/>
          <pc:sldMk cId="2596210201" sldId="2146846087"/>
        </pc:sldMkLst>
        <pc:spChg chg="add del mod">
          <ac:chgData name="Reed Kiely" userId="768be38e-2fb5-40ce-925d-bd8e9d9e3c31" providerId="ADAL" clId="{4992B48D-EED2-4CB9-9429-C3D73AA793A5}" dt="2023-03-23T16:41:36.951" v="702" actId="478"/>
          <ac:spMkLst>
            <pc:docMk/>
            <pc:sldMk cId="2596210201" sldId="2146846087"/>
            <ac:spMk id="4" creationId="{78BBCBF8-6489-6E85-5ABD-B30FEFF80D55}"/>
          </ac:spMkLst>
        </pc:spChg>
        <pc:spChg chg="add mod">
          <ac:chgData name="Reed Kiely" userId="768be38e-2fb5-40ce-925d-bd8e9d9e3c31" providerId="ADAL" clId="{4992B48D-EED2-4CB9-9429-C3D73AA793A5}" dt="2023-03-23T16:28:27.621" v="505" actId="207"/>
          <ac:spMkLst>
            <pc:docMk/>
            <pc:sldMk cId="2596210201" sldId="2146846087"/>
            <ac:spMk id="5" creationId="{5D848823-3EFC-F823-415C-744574C8194A}"/>
          </ac:spMkLst>
        </pc:spChg>
        <pc:spChg chg="mod">
          <ac:chgData name="Reed Kiely" userId="768be38e-2fb5-40ce-925d-bd8e9d9e3c31" providerId="ADAL" clId="{4992B48D-EED2-4CB9-9429-C3D73AA793A5}" dt="2023-03-23T16:26:36.084" v="440" actId="1035"/>
          <ac:spMkLst>
            <pc:docMk/>
            <pc:sldMk cId="2596210201" sldId="2146846087"/>
            <ac:spMk id="7" creationId="{4992A5B7-8893-F788-9E52-7E883605222E}"/>
          </ac:spMkLst>
        </pc:spChg>
        <pc:spChg chg="add mod">
          <ac:chgData name="Reed Kiely" userId="768be38e-2fb5-40ce-925d-bd8e9d9e3c31" providerId="ADAL" clId="{4992B48D-EED2-4CB9-9429-C3D73AA793A5}" dt="2023-03-23T16:41:40.164" v="704" actId="1076"/>
          <ac:spMkLst>
            <pc:docMk/>
            <pc:sldMk cId="2596210201" sldId="2146846087"/>
            <ac:spMk id="10" creationId="{E5929388-0DC7-B277-F7A9-FFEA5EFEFDFA}"/>
          </ac:spMkLst>
        </pc:spChg>
        <pc:spChg chg="mod">
          <ac:chgData name="Reed Kiely" userId="768be38e-2fb5-40ce-925d-bd8e9d9e3c31" providerId="ADAL" clId="{4992B48D-EED2-4CB9-9429-C3D73AA793A5}" dt="2023-03-23T16:26:08.830" v="438" actId="20577"/>
          <ac:spMkLst>
            <pc:docMk/>
            <pc:sldMk cId="2596210201" sldId="2146846087"/>
            <ac:spMk id="22" creationId="{40E487FF-0150-11BA-B15A-5FD45AA79271}"/>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6:41:35.092" v="701"/>
              <pc2:cmMkLst xmlns:pc2="http://schemas.microsoft.com/office/powerpoint/2019/9/main/command">
                <pc:docMk/>
                <pc:sldMk cId="2596210201" sldId="2146846087"/>
                <pc2:cmMk id="{7F627D6D-5AF1-43CC-80A7-38C1B15E78FC}"/>
              </pc2:cmMkLst>
            </pc226:cmChg>
          </p:ext>
        </pc:extLst>
      </pc:sldChg>
      <pc:sldChg chg="modSp mod">
        <pc:chgData name="Reed Kiely" userId="768be38e-2fb5-40ce-925d-bd8e9d9e3c31" providerId="ADAL" clId="{4992B48D-EED2-4CB9-9429-C3D73AA793A5}" dt="2023-03-23T16:33:46.492" v="559" actId="115"/>
        <pc:sldMkLst>
          <pc:docMk/>
          <pc:sldMk cId="1611778480" sldId="2146846088"/>
        </pc:sldMkLst>
        <pc:spChg chg="mod">
          <ac:chgData name="Reed Kiely" userId="768be38e-2fb5-40ce-925d-bd8e9d9e3c31" providerId="ADAL" clId="{4992B48D-EED2-4CB9-9429-C3D73AA793A5}" dt="2023-03-23T16:33:46.492" v="559" actId="115"/>
          <ac:spMkLst>
            <pc:docMk/>
            <pc:sldMk cId="1611778480" sldId="2146846088"/>
            <ac:spMk id="23" creationId="{F576DC58-FDA6-A0A8-C85C-679CBC95FC46}"/>
          </ac:spMkLst>
        </pc:spChg>
      </pc:sldChg>
      <pc:sldChg chg="del">
        <pc:chgData name="Reed Kiely" userId="768be38e-2fb5-40ce-925d-bd8e9d9e3c31" providerId="ADAL" clId="{4992B48D-EED2-4CB9-9429-C3D73AA793A5}" dt="2023-03-21T16:10:59.884" v="375" actId="47"/>
        <pc:sldMkLst>
          <pc:docMk/>
          <pc:sldMk cId="3155320783" sldId="2146846088"/>
        </pc:sldMkLst>
      </pc:sldChg>
      <pc:sldChg chg="addSp delSp modSp mod ord addCm modCm">
        <pc:chgData name="Reed Kiely" userId="768be38e-2fb5-40ce-925d-bd8e9d9e3c31" providerId="ADAL" clId="{4992B48D-EED2-4CB9-9429-C3D73AA793A5}" dt="2023-03-23T17:51:14.433" v="969" actId="20577"/>
        <pc:sldMkLst>
          <pc:docMk/>
          <pc:sldMk cId="2033538284" sldId="2146846090"/>
        </pc:sldMkLst>
        <pc:spChg chg="add del mod">
          <ac:chgData name="Reed Kiely" userId="768be38e-2fb5-40ce-925d-bd8e9d9e3c31" providerId="ADAL" clId="{4992B48D-EED2-4CB9-9429-C3D73AA793A5}" dt="2023-03-23T16:31:31.055" v="557" actId="478"/>
          <ac:spMkLst>
            <pc:docMk/>
            <pc:sldMk cId="2033538284" sldId="2146846090"/>
            <ac:spMk id="2" creationId="{D341856C-98E4-027E-DEF8-BCD2AA00C8AF}"/>
          </ac:spMkLst>
        </pc:spChg>
        <pc:spChg chg="mod">
          <ac:chgData name="Reed Kiely" userId="768be38e-2fb5-40ce-925d-bd8e9d9e3c31" providerId="ADAL" clId="{4992B48D-EED2-4CB9-9429-C3D73AA793A5}" dt="2023-03-23T17:51:14.433" v="969" actId="20577"/>
          <ac:spMkLst>
            <pc:docMk/>
            <pc:sldMk cId="2033538284" sldId="2146846090"/>
            <ac:spMk id="20" creationId="{F5290E3C-D913-4324-9F7C-7AB204FAA4D7}"/>
          </ac:spMkLst>
        </pc:spChg>
        <pc:spChg chg="mod">
          <ac:chgData name="Reed Kiely" userId="768be38e-2fb5-40ce-925d-bd8e9d9e3c31" providerId="ADAL" clId="{4992B48D-EED2-4CB9-9429-C3D73AA793A5}" dt="2023-03-23T16:37:17.016" v="693" actId="207"/>
          <ac:spMkLst>
            <pc:docMk/>
            <pc:sldMk cId="2033538284" sldId="2146846090"/>
            <ac:spMk id="25" creationId="{5BD6F5D8-F908-FFE2-A2CA-FEEAFC126FEC}"/>
          </ac:spMkLst>
        </pc:spChg>
        <pc:spChg chg="del mod">
          <ac:chgData name="Reed Kiely" userId="768be38e-2fb5-40ce-925d-bd8e9d9e3c31" providerId="ADAL" clId="{4992B48D-EED2-4CB9-9429-C3D73AA793A5}" dt="2023-03-23T17:49:52.746" v="905" actId="478"/>
          <ac:spMkLst>
            <pc:docMk/>
            <pc:sldMk cId="2033538284" sldId="2146846090"/>
            <ac:spMk id="30" creationId="{58CA594D-E36D-47DF-805D-D8AB321F5CA3}"/>
          </ac:spMkLst>
        </pc:spChg>
        <pc:grpChg chg="mod">
          <ac:chgData name="Reed Kiely" userId="768be38e-2fb5-40ce-925d-bd8e9d9e3c31" providerId="ADAL" clId="{4992B48D-EED2-4CB9-9429-C3D73AA793A5}" dt="2023-03-23T16:37:20.547" v="695" actId="1076"/>
          <ac:grpSpMkLst>
            <pc:docMk/>
            <pc:sldMk cId="2033538284" sldId="2146846090"/>
            <ac:grpSpMk id="9" creationId="{979331A5-A5E6-3FC3-B4DB-2C920B9CC81E}"/>
          </ac:grpSpMkLst>
        </pc:gr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4992B48D-EED2-4CB9-9429-C3D73AA793A5}" dt="2023-03-23T17:50:00.003" v="907"/>
              <pc2:cmMkLst xmlns:pc2="http://schemas.microsoft.com/office/powerpoint/2019/9/main/command">
                <pc:docMk/>
                <pc:sldMk cId="2033538284" sldId="2146846090"/>
                <pc2:cmMk id="{FB685A23-53BF-4CCC-B00E-DE3CFFCC72D9}"/>
              </pc2:cmMkLst>
            </pc226:cmChg>
            <pc226:cmChg xmlns:pc226="http://schemas.microsoft.com/office/powerpoint/2022/06/main/command" chg="add mod">
              <pc226:chgData name="Reed Kiely" userId="768be38e-2fb5-40ce-925d-bd8e9d9e3c31" providerId="ADAL" clId="{4992B48D-EED2-4CB9-9429-C3D73AA793A5}" dt="2023-03-23T17:51:14.433" v="969" actId="20577"/>
              <pc2:cmMkLst xmlns:pc2="http://schemas.microsoft.com/office/powerpoint/2019/9/main/command">
                <pc:docMk/>
                <pc:sldMk cId="2033538284" sldId="2146846090"/>
                <pc2:cmMk id="{869A1624-8D44-4F57-87FB-36A4C62B9446}"/>
              </pc2:cmMkLst>
            </pc226:cmChg>
            <pc226:cmChg xmlns:pc226="http://schemas.microsoft.com/office/powerpoint/2022/06/main/command" chg="add">
              <pc226:chgData name="Reed Kiely" userId="768be38e-2fb5-40ce-925d-bd8e9d9e3c31" providerId="ADAL" clId="{4992B48D-EED2-4CB9-9429-C3D73AA793A5}" dt="2023-03-23T16:37:53.746" v="696"/>
              <pc2:cmMkLst xmlns:pc2="http://schemas.microsoft.com/office/powerpoint/2019/9/main/command">
                <pc:docMk/>
                <pc:sldMk cId="2033538284" sldId="2146846090"/>
                <pc2:cmMk id="{10874FAF-2167-4BE5-8FC8-A3C51D57976A}"/>
              </pc2:cmMkLst>
            </pc226:cmChg>
          </p:ext>
        </pc:extLst>
      </pc:sldChg>
      <pc:sldChg chg="delSp mod">
        <pc:chgData name="Reed Kiely" userId="768be38e-2fb5-40ce-925d-bd8e9d9e3c31" providerId="ADAL" clId="{4992B48D-EED2-4CB9-9429-C3D73AA793A5}" dt="2023-03-21T16:11:02.259" v="376" actId="478"/>
        <pc:sldMkLst>
          <pc:docMk/>
          <pc:sldMk cId="2670911694" sldId="2146846090"/>
        </pc:sldMkLst>
        <pc:spChg chg="del">
          <ac:chgData name="Reed Kiely" userId="768be38e-2fb5-40ce-925d-bd8e9d9e3c31" providerId="ADAL" clId="{4992B48D-EED2-4CB9-9429-C3D73AA793A5}" dt="2023-03-21T16:11:02.259" v="376" actId="478"/>
          <ac:spMkLst>
            <pc:docMk/>
            <pc:sldMk cId="2670911694" sldId="2146846090"/>
            <ac:spMk id="2" creationId="{0DF7E369-B737-9A7E-F034-B79F34A9D338}"/>
          </ac:spMkLst>
        </pc:spChg>
      </pc:sldChg>
      <pc:sldChg chg="modSp mod">
        <pc:chgData name="Reed Kiely" userId="768be38e-2fb5-40ce-925d-bd8e9d9e3c31" providerId="ADAL" clId="{4992B48D-EED2-4CB9-9429-C3D73AA793A5}" dt="2023-03-23T16:30:49.091" v="550" actId="1038"/>
        <pc:sldMkLst>
          <pc:docMk/>
          <pc:sldMk cId="851366230" sldId="2146846091"/>
        </pc:sldMkLst>
        <pc:spChg chg="mod">
          <ac:chgData name="Reed Kiely" userId="768be38e-2fb5-40ce-925d-bd8e9d9e3c31" providerId="ADAL" clId="{4992B48D-EED2-4CB9-9429-C3D73AA793A5}" dt="2023-03-23T16:30:45.812" v="543" actId="20577"/>
          <ac:spMkLst>
            <pc:docMk/>
            <pc:sldMk cId="851366230" sldId="2146846091"/>
            <ac:spMk id="20" creationId="{F5290E3C-D913-4324-9F7C-7AB204FAA4D7}"/>
          </ac:spMkLst>
        </pc:spChg>
        <pc:spChg chg="mod">
          <ac:chgData name="Reed Kiely" userId="768be38e-2fb5-40ce-925d-bd8e9d9e3c31" providerId="ADAL" clId="{4992B48D-EED2-4CB9-9429-C3D73AA793A5}" dt="2023-03-23T16:30:49.091" v="550" actId="1038"/>
          <ac:spMkLst>
            <pc:docMk/>
            <pc:sldMk cId="851366230" sldId="2146846091"/>
            <ac:spMk id="100" creationId="{39FA2B98-684B-4710-876B-354541CC806A}"/>
          </ac:spMkLst>
        </pc:spChg>
        <pc:picChg chg="mod">
          <ac:chgData name="Reed Kiely" userId="768be38e-2fb5-40ce-925d-bd8e9d9e3c31" providerId="ADAL" clId="{4992B48D-EED2-4CB9-9429-C3D73AA793A5}" dt="2023-03-23T16:30:49.091" v="550" actId="1038"/>
          <ac:picMkLst>
            <pc:docMk/>
            <pc:sldMk cId="851366230" sldId="2146846091"/>
            <ac:picMk id="101" creationId="{9DA43C3B-8E20-444B-AFDB-6A712ADB4434}"/>
          </ac:picMkLst>
        </pc:picChg>
      </pc:sldChg>
      <pc:sldChg chg="del">
        <pc:chgData name="Reed Kiely" userId="768be38e-2fb5-40ce-925d-bd8e9d9e3c31" providerId="ADAL" clId="{4992B48D-EED2-4CB9-9429-C3D73AA793A5}" dt="2023-03-21T16:11:03.935" v="377" actId="47"/>
        <pc:sldMkLst>
          <pc:docMk/>
          <pc:sldMk cId="3737379163" sldId="2146846091"/>
        </pc:sldMkLst>
      </pc:sldChg>
      <pc:sldChg chg="modSp mod ord addCm">
        <pc:chgData name="Reed Kiely" userId="768be38e-2fb5-40ce-925d-bd8e9d9e3c31" providerId="ADAL" clId="{4992B48D-EED2-4CB9-9429-C3D73AA793A5}" dt="2023-03-23T17:50:53.585" v="942" actId="20577"/>
        <pc:sldMkLst>
          <pc:docMk/>
          <pc:sldMk cId="1723332034" sldId="2146846092"/>
        </pc:sldMkLst>
        <pc:spChg chg="mod">
          <ac:chgData name="Reed Kiely" userId="768be38e-2fb5-40ce-925d-bd8e9d9e3c31" providerId="ADAL" clId="{4992B48D-EED2-4CB9-9429-C3D73AA793A5}" dt="2023-03-23T17:50:53.585" v="942" actId="20577"/>
          <ac:spMkLst>
            <pc:docMk/>
            <pc:sldMk cId="1723332034" sldId="2146846092"/>
            <ac:spMk id="20" creationId="{F5290E3C-D913-4324-9F7C-7AB204FAA4D7}"/>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6:52:36.392" v="706"/>
              <pc2:cmMkLst xmlns:pc2="http://schemas.microsoft.com/office/powerpoint/2019/9/main/command">
                <pc:docMk/>
                <pc:sldMk cId="1723332034" sldId="2146846092"/>
                <pc2:cmMk id="{CD509F75-2976-4DB7-8F1F-65EEA4012781}"/>
              </pc2:cmMkLst>
            </pc226:cmChg>
          </p:ext>
        </pc:extLst>
      </pc:sldChg>
      <pc:sldChg chg="addSp modSp new mod">
        <pc:chgData name="Reed Kiely" userId="768be38e-2fb5-40ce-925d-bd8e9d9e3c31" providerId="ADAL" clId="{4992B48D-EED2-4CB9-9429-C3D73AA793A5}" dt="2023-03-21T16:10:41.984" v="368" actId="207"/>
        <pc:sldMkLst>
          <pc:docMk/>
          <pc:sldMk cId="760167355" sldId="2146846094"/>
        </pc:sldMkLst>
        <pc:spChg chg="add mod">
          <ac:chgData name="Reed Kiely" userId="768be38e-2fb5-40ce-925d-bd8e9d9e3c31" providerId="ADAL" clId="{4992B48D-EED2-4CB9-9429-C3D73AA793A5}" dt="2023-03-21T16:10:41.984" v="368" actId="207"/>
          <ac:spMkLst>
            <pc:docMk/>
            <pc:sldMk cId="760167355" sldId="2146846094"/>
            <ac:spMk id="2" creationId="{80FFE7CE-3B97-80B1-E9F4-FDB66D17A8A5}"/>
          </ac:spMkLst>
        </pc:spChg>
      </pc:sldChg>
      <pc:sldChg chg="modSp mod addCm modCm">
        <pc:chgData name="Reed Kiely" userId="768be38e-2fb5-40ce-925d-bd8e9d9e3c31" providerId="ADAL" clId="{4992B48D-EED2-4CB9-9429-C3D73AA793A5}" dt="2023-03-23T17:51:49.011" v="988" actId="1035"/>
        <pc:sldMkLst>
          <pc:docMk/>
          <pc:sldMk cId="2964453901" sldId="2146846094"/>
        </pc:sldMkLst>
        <pc:spChg chg="mod">
          <ac:chgData name="Reed Kiely" userId="768be38e-2fb5-40ce-925d-bd8e9d9e3c31" providerId="ADAL" clId="{4992B48D-EED2-4CB9-9429-C3D73AA793A5}" dt="2023-03-23T17:51:49.011" v="988" actId="1035"/>
          <ac:spMkLst>
            <pc:docMk/>
            <pc:sldMk cId="2964453901" sldId="2146846094"/>
            <ac:spMk id="20" creationId="{F5290E3C-D913-4324-9F7C-7AB204FAA4D7}"/>
          </ac:spMkLst>
        </pc:spChg>
        <pc:spChg chg="mod">
          <ac:chgData name="Reed Kiely" userId="768be38e-2fb5-40ce-925d-bd8e9d9e3c31" providerId="ADAL" clId="{4992B48D-EED2-4CB9-9429-C3D73AA793A5}" dt="2023-03-23T17:28:04.727" v="755" actId="1076"/>
          <ac:spMkLst>
            <pc:docMk/>
            <pc:sldMk cId="2964453901" sldId="2146846094"/>
            <ac:spMk id="100" creationId="{39FA2B98-684B-4710-876B-354541CC806A}"/>
          </ac:spMkLst>
        </pc:spChg>
        <pc:picChg chg="mod">
          <ac:chgData name="Reed Kiely" userId="768be38e-2fb5-40ce-925d-bd8e9d9e3c31" providerId="ADAL" clId="{4992B48D-EED2-4CB9-9429-C3D73AA793A5}" dt="2023-03-23T17:28:04.727" v="755" actId="1076"/>
          <ac:picMkLst>
            <pc:docMk/>
            <pc:sldMk cId="2964453901" sldId="2146846094"/>
            <ac:picMk id="101" creationId="{9DA43C3B-8E20-444B-AFDB-6A712ADB4434}"/>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4992B48D-EED2-4CB9-9429-C3D73AA793A5}" dt="2023-03-23T17:51:40.005" v="985" actId="20577"/>
              <pc2:cmMkLst xmlns:pc2="http://schemas.microsoft.com/office/powerpoint/2019/9/main/command">
                <pc:docMk/>
                <pc:sldMk cId="2964453901" sldId="2146846094"/>
                <pc2:cmMk id="{B9BCDFC2-6E5D-4429-9499-9A2D474703E5}"/>
              </pc2:cmMkLst>
              <pc226:cmRplyChg chg="add">
                <pc226:chgData name="Reed Kiely" userId="768be38e-2fb5-40ce-925d-bd8e9d9e3c31" providerId="ADAL" clId="{4992B48D-EED2-4CB9-9429-C3D73AA793A5}" dt="2023-03-23T17:27:33.865" v="716"/>
                <pc2:cmRplyMkLst xmlns:pc2="http://schemas.microsoft.com/office/powerpoint/2019/9/main/command">
                  <pc:docMk/>
                  <pc:sldMk cId="2964453901" sldId="2146846094"/>
                  <pc2:cmMk id="{B9BCDFC2-6E5D-4429-9499-9A2D474703E5}"/>
                  <pc2:cmRplyMk id="{05A18F6F-D5DC-4867-8C7D-546C476625E2}"/>
                </pc2:cmRplyMkLst>
              </pc226:cmRplyChg>
            </pc226:cmChg>
          </p:ext>
        </pc:extLst>
      </pc:sldChg>
      <pc:sldChg chg="add del setBg">
        <pc:chgData name="Reed Kiely" userId="768be38e-2fb5-40ce-925d-bd8e9d9e3c31" providerId="ADAL" clId="{4992B48D-EED2-4CB9-9429-C3D73AA793A5}" dt="2023-03-21T16:11:31.197" v="384"/>
        <pc:sldMkLst>
          <pc:docMk/>
          <pc:sldMk cId="3614560147" sldId="2146846095"/>
        </pc:sldMkLst>
      </pc:sldChg>
      <pc:sldChg chg="modSp mod addCm">
        <pc:chgData name="Reed Kiely" userId="768be38e-2fb5-40ce-925d-bd8e9d9e3c31" providerId="ADAL" clId="{4992B48D-EED2-4CB9-9429-C3D73AA793A5}" dt="2023-03-23T17:33:18.666" v="895" actId="1076"/>
        <pc:sldMkLst>
          <pc:docMk/>
          <pc:sldMk cId="1709113967" sldId="2146846096"/>
        </pc:sldMkLst>
        <pc:spChg chg="mod">
          <ac:chgData name="Reed Kiely" userId="768be38e-2fb5-40ce-925d-bd8e9d9e3c31" providerId="ADAL" clId="{4992B48D-EED2-4CB9-9429-C3D73AA793A5}" dt="2023-03-23T17:33:18.666" v="895" actId="1076"/>
          <ac:spMkLst>
            <pc:docMk/>
            <pc:sldMk cId="1709113967" sldId="2146846096"/>
            <ac:spMk id="20" creationId="{F5290E3C-D913-4324-9F7C-7AB204FAA4D7}"/>
          </ac:spMkLst>
        </pc:spChg>
        <pc:spChg chg="mod">
          <ac:chgData name="Reed Kiely" userId="768be38e-2fb5-40ce-925d-bd8e9d9e3c31" providerId="ADAL" clId="{4992B48D-EED2-4CB9-9429-C3D73AA793A5}" dt="2023-03-23T17:33:16.477" v="894" actId="1076"/>
          <ac:spMkLst>
            <pc:docMk/>
            <pc:sldMk cId="1709113967" sldId="2146846096"/>
            <ac:spMk id="99" creationId="{C3AF1C00-4CD9-4211-B079-7B3EC1A85AF7}"/>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6:54:44.807" v="707"/>
              <pc2:cmMkLst xmlns:pc2="http://schemas.microsoft.com/office/powerpoint/2019/9/main/command">
                <pc:docMk/>
                <pc:sldMk cId="1709113967" sldId="2146846096"/>
                <pc2:cmMk id="{7D0375B4-7401-4FE0-9A36-A423F70F37AC}"/>
              </pc2:cmMkLst>
            </pc226:cmChg>
          </p:ext>
        </pc:extLst>
      </pc:sldChg>
      <pc:sldChg chg="del">
        <pc:chgData name="Reed Kiely" userId="768be38e-2fb5-40ce-925d-bd8e9d9e3c31" providerId="ADAL" clId="{4992B48D-EED2-4CB9-9429-C3D73AA793A5}" dt="2023-03-21T16:11:35.755" v="385" actId="47"/>
        <pc:sldMkLst>
          <pc:docMk/>
          <pc:sldMk cId="2712650498" sldId="2146846096"/>
        </pc:sldMkLst>
      </pc:sldChg>
      <pc:sldChg chg="add del">
        <pc:chgData name="Reed Kiely" userId="768be38e-2fb5-40ce-925d-bd8e9d9e3c31" providerId="ADAL" clId="{4992B48D-EED2-4CB9-9429-C3D73AA793A5}" dt="2023-03-21T16:11:31.197" v="384"/>
        <pc:sldMkLst>
          <pc:docMk/>
          <pc:sldMk cId="2731847310" sldId="2146846096"/>
        </pc:sldMkLst>
      </pc:sldChg>
      <pc:sldChg chg="del">
        <pc:chgData name="Reed Kiely" userId="768be38e-2fb5-40ce-925d-bd8e9d9e3c31" providerId="ADAL" clId="{4992B48D-EED2-4CB9-9429-C3D73AA793A5}" dt="2023-03-21T16:11:35.975" v="386" actId="47"/>
        <pc:sldMkLst>
          <pc:docMk/>
          <pc:sldMk cId="421112145" sldId="2146846097"/>
        </pc:sldMkLst>
      </pc:sldChg>
      <pc:sldChg chg="modSp mod addCm modCm">
        <pc:chgData name="Reed Kiely" userId="768be38e-2fb5-40ce-925d-bd8e9d9e3c31" providerId="ADAL" clId="{4992B48D-EED2-4CB9-9429-C3D73AA793A5}" dt="2023-03-23T17:31:35.146" v="882" actId="20577"/>
        <pc:sldMkLst>
          <pc:docMk/>
          <pc:sldMk cId="1029833839" sldId="2146846097"/>
        </pc:sldMkLst>
        <pc:spChg chg="mod">
          <ac:chgData name="Reed Kiely" userId="768be38e-2fb5-40ce-925d-bd8e9d9e3c31" providerId="ADAL" clId="{4992B48D-EED2-4CB9-9429-C3D73AA793A5}" dt="2023-03-23T17:31:35.146" v="882" actId="20577"/>
          <ac:spMkLst>
            <pc:docMk/>
            <pc:sldMk cId="1029833839" sldId="2146846097"/>
            <ac:spMk id="20" creationId="{F5290E3C-D913-4324-9F7C-7AB204FAA4D7}"/>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7:31:06.851" v="867"/>
              <pc2:cmMkLst xmlns:pc2="http://schemas.microsoft.com/office/powerpoint/2019/9/main/command">
                <pc:docMk/>
                <pc:sldMk cId="1029833839" sldId="2146846097"/>
                <pc2:cmMk id="{65E7A2D9-5056-4950-9A58-CB1812376868}"/>
              </pc2:cmMkLst>
              <pc226:cmRplyChg chg="add">
                <pc226:chgData name="Reed Kiely" userId="768be38e-2fb5-40ce-925d-bd8e9d9e3c31" providerId="ADAL" clId="{4992B48D-EED2-4CB9-9429-C3D73AA793A5}" dt="2023-03-23T17:31:06.851" v="867"/>
                <pc2:cmRplyMkLst xmlns:pc2="http://schemas.microsoft.com/office/powerpoint/2019/9/main/command">
                  <pc:docMk/>
                  <pc:sldMk cId="1029833839" sldId="2146846097"/>
                  <pc2:cmMk id="{65E7A2D9-5056-4950-9A58-CB1812376868}"/>
                  <pc2:cmRplyMk id="{44D4D8E3-9684-466C-A165-69D60E7F7DFB}"/>
                </pc2:cmRplyMkLst>
              </pc226:cmRplyChg>
            </pc226:cmChg>
          </p:ext>
        </pc:extLst>
      </pc:sldChg>
      <pc:sldChg chg="add del">
        <pc:chgData name="Reed Kiely" userId="768be38e-2fb5-40ce-925d-bd8e9d9e3c31" providerId="ADAL" clId="{4992B48D-EED2-4CB9-9429-C3D73AA793A5}" dt="2023-03-21T16:11:31.197" v="384"/>
        <pc:sldMkLst>
          <pc:docMk/>
          <pc:sldMk cId="3704068800" sldId="2146846097"/>
        </pc:sldMkLst>
      </pc:sldChg>
      <pc:sldChg chg="add del">
        <pc:chgData name="Reed Kiely" userId="768be38e-2fb5-40ce-925d-bd8e9d9e3c31" providerId="ADAL" clId="{4992B48D-EED2-4CB9-9429-C3D73AA793A5}" dt="2023-03-21T16:11:31.197" v="384"/>
        <pc:sldMkLst>
          <pc:docMk/>
          <pc:sldMk cId="747394444" sldId="2146846098"/>
        </pc:sldMkLst>
      </pc:sldChg>
      <pc:sldChg chg="addSp delSp modSp mod addCm">
        <pc:chgData name="Reed Kiely" userId="768be38e-2fb5-40ce-925d-bd8e9d9e3c31" providerId="ADAL" clId="{4992B48D-EED2-4CB9-9429-C3D73AA793A5}" dt="2023-03-23T16:36:17.439" v="690" actId="478"/>
        <pc:sldMkLst>
          <pc:docMk/>
          <pc:sldMk cId="890985885" sldId="2146846098"/>
        </pc:sldMkLst>
        <pc:spChg chg="add del mod">
          <ac:chgData name="Reed Kiely" userId="768be38e-2fb5-40ce-925d-bd8e9d9e3c31" providerId="ADAL" clId="{4992B48D-EED2-4CB9-9429-C3D73AA793A5}" dt="2023-03-23T16:36:17.439" v="690" actId="478"/>
          <ac:spMkLst>
            <pc:docMk/>
            <pc:sldMk cId="890985885" sldId="2146846098"/>
            <ac:spMk id="9" creationId="{F061EA98-9C4C-2EBD-2B6C-799CEBF94283}"/>
          </ac:spMkLst>
        </pc:spChg>
        <pc:picChg chg="mod">
          <ac:chgData name="Reed Kiely" userId="768be38e-2fb5-40ce-925d-bd8e9d9e3c31" providerId="ADAL" clId="{4992B48D-EED2-4CB9-9429-C3D73AA793A5}" dt="2023-03-23T16:35:44.053" v="614" actId="1076"/>
          <ac:picMkLst>
            <pc:docMk/>
            <pc:sldMk cId="890985885" sldId="2146846098"/>
            <ac:picMk id="3" creationId="{83F7AAFC-9250-63A9-10A2-2F5F978FD9CA}"/>
          </ac:picMkLst>
        </pc:picChg>
        <pc:picChg chg="mod">
          <ac:chgData name="Reed Kiely" userId="768be38e-2fb5-40ce-925d-bd8e9d9e3c31" providerId="ADAL" clId="{4992B48D-EED2-4CB9-9429-C3D73AA793A5}" dt="2023-03-23T16:34:52.644" v="604" actId="1076"/>
          <ac:picMkLst>
            <pc:docMk/>
            <pc:sldMk cId="890985885" sldId="2146846098"/>
            <ac:picMk id="13" creationId="{01EBD24C-2AE9-79EB-F171-D8B86F53EB53}"/>
          </ac:picMkLst>
        </pc:picChg>
        <pc:picChg chg="mod">
          <ac:chgData name="Reed Kiely" userId="768be38e-2fb5-40ce-925d-bd8e9d9e3c31" providerId="ADAL" clId="{4992B48D-EED2-4CB9-9429-C3D73AA793A5}" dt="2023-03-23T16:35:27.311" v="611" actId="1076"/>
          <ac:picMkLst>
            <pc:docMk/>
            <pc:sldMk cId="890985885" sldId="2146846098"/>
            <ac:picMk id="29" creationId="{E89A8620-A50A-9186-4CB7-9881FA3201A8}"/>
          </ac:picMkLst>
        </pc:picChg>
        <pc:picChg chg="mod">
          <ac:chgData name="Reed Kiely" userId="768be38e-2fb5-40ce-925d-bd8e9d9e3c31" providerId="ADAL" clId="{4992B48D-EED2-4CB9-9429-C3D73AA793A5}" dt="2023-03-23T16:35:44.053" v="614" actId="1076"/>
          <ac:picMkLst>
            <pc:docMk/>
            <pc:sldMk cId="890985885" sldId="2146846098"/>
            <ac:picMk id="30" creationId="{CE427BFE-9BA7-7812-69BD-244B1BA2322B}"/>
          </ac:picMkLst>
        </pc:picChg>
        <pc:picChg chg="mod">
          <ac:chgData name="Reed Kiely" userId="768be38e-2fb5-40ce-925d-bd8e9d9e3c31" providerId="ADAL" clId="{4992B48D-EED2-4CB9-9429-C3D73AA793A5}" dt="2023-03-23T16:35:44.053" v="614" actId="1076"/>
          <ac:picMkLst>
            <pc:docMk/>
            <pc:sldMk cId="890985885" sldId="2146846098"/>
            <ac:picMk id="32" creationId="{68CA7F45-3994-9038-9712-734F32266FCA}"/>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4992B48D-EED2-4CB9-9429-C3D73AA793A5}" dt="2023-03-23T16:36:14.858" v="689"/>
              <pc2:cmMkLst xmlns:pc2="http://schemas.microsoft.com/office/powerpoint/2019/9/main/command">
                <pc:docMk/>
                <pc:sldMk cId="890985885" sldId="2146846098"/>
                <pc2:cmMk id="{7446319E-0C09-4BB1-98E1-40D6280FFAAE}"/>
              </pc2:cmMkLst>
            </pc226:cmChg>
          </p:ext>
        </pc:extLst>
      </pc:sldChg>
      <pc:sldChg chg="new del">
        <pc:chgData name="Reed Kiely" userId="768be38e-2fb5-40ce-925d-bd8e9d9e3c31" providerId="ADAL" clId="{4992B48D-EED2-4CB9-9429-C3D73AA793A5}" dt="2023-03-23T17:49:18.247" v="901" actId="680"/>
        <pc:sldMkLst>
          <pc:docMk/>
          <pc:sldMk cId="825790046" sldId="2146846099"/>
        </pc:sldMkLst>
      </pc:sldChg>
      <pc:sldChg chg="add del">
        <pc:chgData name="Reed Kiely" userId="768be38e-2fb5-40ce-925d-bd8e9d9e3c31" providerId="ADAL" clId="{4992B48D-EED2-4CB9-9429-C3D73AA793A5}" dt="2023-03-21T16:11:31.197" v="384"/>
        <pc:sldMkLst>
          <pc:docMk/>
          <pc:sldMk cId="3877710634" sldId="2146846099"/>
        </pc:sldMkLst>
      </pc:sldChg>
      <pc:sldChg chg="add del">
        <pc:chgData name="Reed Kiely" userId="768be38e-2fb5-40ce-925d-bd8e9d9e3c31" providerId="ADAL" clId="{4992B48D-EED2-4CB9-9429-C3D73AA793A5}" dt="2023-03-21T16:11:31.197" v="384"/>
        <pc:sldMkLst>
          <pc:docMk/>
          <pc:sldMk cId="2872345923" sldId="2146846100"/>
        </pc:sldMkLst>
      </pc:sldChg>
      <pc:sldChg chg="add del">
        <pc:chgData name="Reed Kiely" userId="768be38e-2fb5-40ce-925d-bd8e9d9e3c31" providerId="ADAL" clId="{4992B48D-EED2-4CB9-9429-C3D73AA793A5}" dt="2023-03-21T16:11:31.197" v="384"/>
        <pc:sldMkLst>
          <pc:docMk/>
          <pc:sldMk cId="1389107596" sldId="2146846101"/>
        </pc:sldMkLst>
      </pc:sldChg>
      <pc:sldChg chg="del">
        <pc:chgData name="Reed Kiely" userId="768be38e-2fb5-40ce-925d-bd8e9d9e3c31" providerId="ADAL" clId="{4992B48D-EED2-4CB9-9429-C3D73AA793A5}" dt="2023-03-21T16:11:38.561" v="387" actId="47"/>
        <pc:sldMkLst>
          <pc:docMk/>
          <pc:sldMk cId="4262553309" sldId="2146846101"/>
        </pc:sldMkLst>
      </pc:sldChg>
      <pc:sldChg chg="add del">
        <pc:chgData name="Reed Kiely" userId="768be38e-2fb5-40ce-925d-bd8e9d9e3c31" providerId="ADAL" clId="{4992B48D-EED2-4CB9-9429-C3D73AA793A5}" dt="2023-03-21T16:11:31.197" v="384"/>
        <pc:sldMkLst>
          <pc:docMk/>
          <pc:sldMk cId="673971591" sldId="2146846102"/>
        </pc:sldMkLst>
      </pc:sldChg>
    </pc:docChg>
  </pc:docChgLst>
  <pc:docChgLst>
    <pc:chgData name="Jason Wiese" userId="4bff8d5b-7de6-4655-b397-69b0afc81113" providerId="ADAL" clId="{7D3DFC99-91F5-4547-9966-5F874EEC48A8}"/>
    <pc:docChg chg="undo custSel delSld modSld sldOrd">
      <pc:chgData name="Jason Wiese" userId="4bff8d5b-7de6-4655-b397-69b0afc81113" providerId="ADAL" clId="{7D3DFC99-91F5-4547-9966-5F874EEC48A8}" dt="2023-03-23T02:47:26.325" v="991"/>
      <pc:docMkLst>
        <pc:docMk/>
      </pc:docMkLst>
      <pc:sldChg chg="addSp delSp modSp del mod">
        <pc:chgData name="Jason Wiese" userId="4bff8d5b-7de6-4655-b397-69b0afc81113" providerId="ADAL" clId="{7D3DFC99-91F5-4547-9966-5F874EEC48A8}" dt="2023-03-23T02:45:19.972" v="895" actId="47"/>
        <pc:sldMkLst>
          <pc:docMk/>
          <pc:sldMk cId="1651063782" sldId="2144328300"/>
        </pc:sldMkLst>
        <pc:picChg chg="add del">
          <ac:chgData name="Jason Wiese" userId="4bff8d5b-7de6-4655-b397-69b0afc81113" providerId="ADAL" clId="{7D3DFC99-91F5-4547-9966-5F874EEC48A8}" dt="2023-03-23T02:35:20.140" v="783" actId="478"/>
          <ac:picMkLst>
            <pc:docMk/>
            <pc:sldMk cId="1651063782" sldId="2144328300"/>
            <ac:picMk id="3" creationId="{3E6EE9B2-65C2-4BEA-F5F2-C84A2A46084E}"/>
          </ac:picMkLst>
        </pc:picChg>
        <pc:picChg chg="add del mod">
          <ac:chgData name="Jason Wiese" userId="4bff8d5b-7de6-4655-b397-69b0afc81113" providerId="ADAL" clId="{7D3DFC99-91F5-4547-9966-5F874EEC48A8}" dt="2023-03-23T02:35:19.655" v="782"/>
          <ac:picMkLst>
            <pc:docMk/>
            <pc:sldMk cId="1651063782" sldId="2144328300"/>
            <ac:picMk id="5" creationId="{9E41F8F0-D653-5BA0-0906-85A62D0E73B2}"/>
          </ac:picMkLst>
        </pc:picChg>
        <pc:picChg chg="add del">
          <ac:chgData name="Jason Wiese" userId="4bff8d5b-7de6-4655-b397-69b0afc81113" providerId="ADAL" clId="{7D3DFC99-91F5-4547-9966-5F874EEC48A8}" dt="2023-03-23T02:35:20.140" v="783" actId="478"/>
          <ac:picMkLst>
            <pc:docMk/>
            <pc:sldMk cId="1651063782" sldId="2144328300"/>
            <ac:picMk id="9" creationId="{BA1E3920-6D35-F16F-03F8-D4D5CFC1765B}"/>
          </ac:picMkLst>
        </pc:picChg>
        <pc:picChg chg="add del">
          <ac:chgData name="Jason Wiese" userId="4bff8d5b-7de6-4655-b397-69b0afc81113" providerId="ADAL" clId="{7D3DFC99-91F5-4547-9966-5F874EEC48A8}" dt="2023-03-23T02:35:20.140" v="783" actId="478"/>
          <ac:picMkLst>
            <pc:docMk/>
            <pc:sldMk cId="1651063782" sldId="2144328300"/>
            <ac:picMk id="10" creationId="{8CB6AD30-1B00-0303-1358-573D9769E197}"/>
          </ac:picMkLst>
        </pc:picChg>
        <pc:picChg chg="add del">
          <ac:chgData name="Jason Wiese" userId="4bff8d5b-7de6-4655-b397-69b0afc81113" providerId="ADAL" clId="{7D3DFC99-91F5-4547-9966-5F874EEC48A8}" dt="2023-03-23T02:35:20.140" v="783" actId="478"/>
          <ac:picMkLst>
            <pc:docMk/>
            <pc:sldMk cId="1651063782" sldId="2144328300"/>
            <ac:picMk id="11" creationId="{95B7218B-DD8C-7CD9-52E4-C41A61D2400A}"/>
          </ac:picMkLst>
        </pc:picChg>
        <pc:picChg chg="add del">
          <ac:chgData name="Jason Wiese" userId="4bff8d5b-7de6-4655-b397-69b0afc81113" providerId="ADAL" clId="{7D3DFC99-91F5-4547-9966-5F874EEC48A8}" dt="2023-03-23T02:35:20.140" v="783" actId="478"/>
          <ac:picMkLst>
            <pc:docMk/>
            <pc:sldMk cId="1651063782" sldId="2144328300"/>
            <ac:picMk id="14" creationId="{D7484724-1262-CF6D-92B4-9A96AB72522B}"/>
          </ac:picMkLst>
        </pc:picChg>
        <pc:picChg chg="add del">
          <ac:chgData name="Jason Wiese" userId="4bff8d5b-7de6-4655-b397-69b0afc81113" providerId="ADAL" clId="{7D3DFC99-91F5-4547-9966-5F874EEC48A8}" dt="2023-03-23T02:35:20.140" v="783" actId="478"/>
          <ac:picMkLst>
            <pc:docMk/>
            <pc:sldMk cId="1651063782" sldId="2144328300"/>
            <ac:picMk id="16" creationId="{3632410C-4357-E9EB-8976-2C83D43FB90A}"/>
          </ac:picMkLst>
        </pc:picChg>
        <pc:picChg chg="add del">
          <ac:chgData name="Jason Wiese" userId="4bff8d5b-7de6-4655-b397-69b0afc81113" providerId="ADAL" clId="{7D3DFC99-91F5-4547-9966-5F874EEC48A8}" dt="2023-03-23T02:35:20.140" v="783" actId="478"/>
          <ac:picMkLst>
            <pc:docMk/>
            <pc:sldMk cId="1651063782" sldId="2144328300"/>
            <ac:picMk id="18" creationId="{BEBA400E-6692-8B33-2BFD-2D9B351876F7}"/>
          </ac:picMkLst>
        </pc:picChg>
        <pc:picChg chg="add del">
          <ac:chgData name="Jason Wiese" userId="4bff8d5b-7de6-4655-b397-69b0afc81113" providerId="ADAL" clId="{7D3DFC99-91F5-4547-9966-5F874EEC48A8}" dt="2023-03-23T02:35:20.140" v="783" actId="478"/>
          <ac:picMkLst>
            <pc:docMk/>
            <pc:sldMk cId="1651063782" sldId="2144328300"/>
            <ac:picMk id="19" creationId="{49C925A8-008D-526A-DEF3-FBEA41FE7F45}"/>
          </ac:picMkLst>
        </pc:picChg>
        <pc:picChg chg="add del">
          <ac:chgData name="Jason Wiese" userId="4bff8d5b-7de6-4655-b397-69b0afc81113" providerId="ADAL" clId="{7D3DFC99-91F5-4547-9966-5F874EEC48A8}" dt="2023-03-23T02:35:20.140" v="783" actId="478"/>
          <ac:picMkLst>
            <pc:docMk/>
            <pc:sldMk cId="1651063782" sldId="2144328300"/>
            <ac:picMk id="52" creationId="{272640AB-3648-39DB-C233-29B03A1C472A}"/>
          </ac:picMkLst>
        </pc:picChg>
        <pc:picChg chg="add del">
          <ac:chgData name="Jason Wiese" userId="4bff8d5b-7de6-4655-b397-69b0afc81113" providerId="ADAL" clId="{7D3DFC99-91F5-4547-9966-5F874EEC48A8}" dt="2023-03-23T02:35:20.140" v="783" actId="478"/>
          <ac:picMkLst>
            <pc:docMk/>
            <pc:sldMk cId="1651063782" sldId="2144328300"/>
            <ac:picMk id="57" creationId="{65964521-CF80-DE22-E727-BE222DCB7523}"/>
          </ac:picMkLst>
        </pc:picChg>
      </pc:sldChg>
      <pc:sldChg chg="modSp mod">
        <pc:chgData name="Jason Wiese" userId="4bff8d5b-7de6-4655-b397-69b0afc81113" providerId="ADAL" clId="{7D3DFC99-91F5-4547-9966-5F874EEC48A8}" dt="2023-03-23T02:32:26.828" v="487" actId="403"/>
        <pc:sldMkLst>
          <pc:docMk/>
          <pc:sldMk cId="1455644163" sldId="2144328538"/>
        </pc:sldMkLst>
        <pc:spChg chg="mod">
          <ac:chgData name="Jason Wiese" userId="4bff8d5b-7de6-4655-b397-69b0afc81113" providerId="ADAL" clId="{7D3DFC99-91F5-4547-9966-5F874EEC48A8}" dt="2023-03-23T02:32:26.828" v="487" actId="403"/>
          <ac:spMkLst>
            <pc:docMk/>
            <pc:sldMk cId="1455644163" sldId="2144328538"/>
            <ac:spMk id="50" creationId="{13E0067E-EAD7-ADF4-123B-E9192F202AA2}"/>
          </ac:spMkLst>
        </pc:spChg>
      </pc:sldChg>
      <pc:sldChg chg="addSp delSp modSp mod">
        <pc:chgData name="Jason Wiese" userId="4bff8d5b-7de6-4655-b397-69b0afc81113" providerId="ADAL" clId="{7D3DFC99-91F5-4547-9966-5F874EEC48A8}" dt="2023-03-23T02:38:51.469" v="816" actId="21"/>
        <pc:sldMkLst>
          <pc:docMk/>
          <pc:sldMk cId="1001286886" sldId="2146846067"/>
        </pc:sldMkLst>
        <pc:spChg chg="add mod">
          <ac:chgData name="Jason Wiese" userId="4bff8d5b-7de6-4655-b397-69b0afc81113" providerId="ADAL" clId="{7D3DFC99-91F5-4547-9966-5F874EEC48A8}" dt="2023-03-23T02:33:50.844" v="776" actId="404"/>
          <ac:spMkLst>
            <pc:docMk/>
            <pc:sldMk cId="1001286886" sldId="2146846067"/>
            <ac:spMk id="2" creationId="{1583C79C-007F-5494-8E74-1E75DC8809A0}"/>
          </ac:spMkLst>
        </pc:spChg>
        <pc:picChg chg="add del">
          <ac:chgData name="Jason Wiese" userId="4bff8d5b-7de6-4655-b397-69b0afc81113" providerId="ADAL" clId="{7D3DFC99-91F5-4547-9966-5F874EEC48A8}" dt="2023-03-23T02:38:51.469" v="816" actId="21"/>
          <ac:picMkLst>
            <pc:docMk/>
            <pc:sldMk cId="1001286886" sldId="2146846067"/>
            <ac:picMk id="60" creationId="{CA93C413-B425-3AD7-6D04-86DD6618EB6E}"/>
          </ac:picMkLst>
        </pc:picChg>
      </pc:sldChg>
      <pc:sldChg chg="modSp mod">
        <pc:chgData name="Jason Wiese" userId="4bff8d5b-7de6-4655-b397-69b0afc81113" providerId="ADAL" clId="{7D3DFC99-91F5-4547-9966-5F874EEC48A8}" dt="2023-03-23T02:34:12.851" v="777" actId="20577"/>
        <pc:sldMkLst>
          <pc:docMk/>
          <pc:sldMk cId="3118991152" sldId="2146846068"/>
        </pc:sldMkLst>
        <pc:spChg chg="mod">
          <ac:chgData name="Jason Wiese" userId="4bff8d5b-7de6-4655-b397-69b0afc81113" providerId="ADAL" clId="{7D3DFC99-91F5-4547-9966-5F874EEC48A8}" dt="2023-03-23T02:34:12.851" v="777" actId="20577"/>
          <ac:spMkLst>
            <pc:docMk/>
            <pc:sldMk cId="3118991152" sldId="2146846068"/>
            <ac:spMk id="13" creationId="{BFE846E7-F1AA-5420-2675-47EA3E64E061}"/>
          </ac:spMkLst>
        </pc:spChg>
      </pc:sldChg>
      <pc:sldChg chg="addSp modSp mod">
        <pc:chgData name="Jason Wiese" userId="4bff8d5b-7de6-4655-b397-69b0afc81113" providerId="ADAL" clId="{7D3DFC99-91F5-4547-9966-5F874EEC48A8}" dt="2023-03-23T02:36:03.295" v="789" actId="1076"/>
        <pc:sldMkLst>
          <pc:docMk/>
          <pc:sldMk cId="2596210201" sldId="2146846087"/>
        </pc:sldMkLst>
        <pc:spChg chg="add mod">
          <ac:chgData name="Jason Wiese" userId="4bff8d5b-7de6-4655-b397-69b0afc81113" providerId="ADAL" clId="{7D3DFC99-91F5-4547-9966-5F874EEC48A8}" dt="2023-03-23T02:21:25.336" v="126" actId="404"/>
          <ac:spMkLst>
            <pc:docMk/>
            <pc:sldMk cId="2596210201" sldId="2146846087"/>
            <ac:spMk id="2" creationId="{0B59DEFE-8BFA-CA5E-059D-AFA84E47F4A1}"/>
          </ac:spMkLst>
        </pc:spChg>
        <pc:spChg chg="add mod">
          <ac:chgData name="Jason Wiese" userId="4bff8d5b-7de6-4655-b397-69b0afc81113" providerId="ADAL" clId="{7D3DFC99-91F5-4547-9966-5F874EEC48A8}" dt="2023-03-23T02:25:47.219" v="221" actId="14100"/>
          <ac:spMkLst>
            <pc:docMk/>
            <pc:sldMk cId="2596210201" sldId="2146846087"/>
            <ac:spMk id="3" creationId="{E5164AC2-8222-0118-83EE-F357F276CF0D}"/>
          </ac:spMkLst>
        </pc:spChg>
        <pc:spChg chg="add mod">
          <ac:chgData name="Jason Wiese" userId="4bff8d5b-7de6-4655-b397-69b0afc81113" providerId="ADAL" clId="{7D3DFC99-91F5-4547-9966-5F874EEC48A8}" dt="2023-03-23T02:27:04.992" v="374" actId="1076"/>
          <ac:spMkLst>
            <pc:docMk/>
            <pc:sldMk cId="2596210201" sldId="2146846087"/>
            <ac:spMk id="4" creationId="{F95F5580-373C-0DD6-8264-49EBF46DE718}"/>
          </ac:spMkLst>
        </pc:spChg>
        <pc:spChg chg="mod">
          <ac:chgData name="Jason Wiese" userId="4bff8d5b-7de6-4655-b397-69b0afc81113" providerId="ADAL" clId="{7D3DFC99-91F5-4547-9966-5F874EEC48A8}" dt="2023-03-23T02:28:55.442" v="453" actId="20577"/>
          <ac:spMkLst>
            <pc:docMk/>
            <pc:sldMk cId="2596210201" sldId="2146846087"/>
            <ac:spMk id="20" creationId="{F5290E3C-D913-4324-9F7C-7AB204FAA4D7}"/>
          </ac:spMkLst>
        </pc:spChg>
        <pc:spChg chg="mod">
          <ac:chgData name="Jason Wiese" userId="4bff8d5b-7de6-4655-b397-69b0afc81113" providerId="ADAL" clId="{7D3DFC99-91F5-4547-9966-5F874EEC48A8}" dt="2023-03-23T02:29:28.699" v="468" actId="1076"/>
          <ac:spMkLst>
            <pc:docMk/>
            <pc:sldMk cId="2596210201" sldId="2146846087"/>
            <ac:spMk id="102" creationId="{783E6F6C-72CE-2199-706A-77761B73EC7B}"/>
          </ac:spMkLst>
        </pc:spChg>
        <pc:picChg chg="mod">
          <ac:chgData name="Jason Wiese" userId="4bff8d5b-7de6-4655-b397-69b0afc81113" providerId="ADAL" clId="{7D3DFC99-91F5-4547-9966-5F874EEC48A8}" dt="2023-03-23T02:36:03.295" v="789" actId="1076"/>
          <ac:picMkLst>
            <pc:docMk/>
            <pc:sldMk cId="2596210201" sldId="2146846087"/>
            <ac:picMk id="15" creationId="{3AF5E7E9-6D19-B977-85F2-352E7FA86BF5}"/>
          </ac:picMkLst>
        </pc:picChg>
        <pc:picChg chg="mod">
          <ac:chgData name="Jason Wiese" userId="4bff8d5b-7de6-4655-b397-69b0afc81113" providerId="ADAL" clId="{7D3DFC99-91F5-4547-9966-5F874EEC48A8}" dt="2023-03-23T02:25:00.374" v="169" actId="14100"/>
          <ac:picMkLst>
            <pc:docMk/>
            <pc:sldMk cId="2596210201" sldId="2146846087"/>
            <ac:picMk id="98" creationId="{06B6D373-6F4C-4FA3-1A7F-381108EF4F92}"/>
          </ac:picMkLst>
        </pc:picChg>
      </pc:sldChg>
      <pc:sldChg chg="modSp mod">
        <pc:chgData name="Jason Wiese" userId="4bff8d5b-7de6-4655-b397-69b0afc81113" providerId="ADAL" clId="{7D3DFC99-91F5-4547-9966-5F874EEC48A8}" dt="2023-03-23T02:23:56.198" v="167" actId="14100"/>
        <pc:sldMkLst>
          <pc:docMk/>
          <pc:sldMk cId="1611778480" sldId="2146846088"/>
        </pc:sldMkLst>
        <pc:spChg chg="mod">
          <ac:chgData name="Jason Wiese" userId="4bff8d5b-7de6-4655-b397-69b0afc81113" providerId="ADAL" clId="{7D3DFC99-91F5-4547-9966-5F874EEC48A8}" dt="2023-03-23T02:23:56.198" v="167" actId="14100"/>
          <ac:spMkLst>
            <pc:docMk/>
            <pc:sldMk cId="1611778480" sldId="2146846088"/>
            <ac:spMk id="9" creationId="{A3ECBC0D-A506-9C7B-239A-84DA4D218C57}"/>
          </ac:spMkLst>
        </pc:spChg>
      </pc:sldChg>
      <pc:sldChg chg="modSp mod">
        <pc:chgData name="Jason Wiese" userId="4bff8d5b-7de6-4655-b397-69b0afc81113" providerId="ADAL" clId="{7D3DFC99-91F5-4547-9966-5F874EEC48A8}" dt="2023-03-23T02:32:20.743" v="486" actId="403"/>
        <pc:sldMkLst>
          <pc:docMk/>
          <pc:sldMk cId="2033538284" sldId="2146846090"/>
        </pc:sldMkLst>
        <pc:spChg chg="mod">
          <ac:chgData name="Jason Wiese" userId="4bff8d5b-7de6-4655-b397-69b0afc81113" providerId="ADAL" clId="{7D3DFC99-91F5-4547-9966-5F874EEC48A8}" dt="2023-03-23T02:18:47.635" v="17" actId="12789"/>
          <ac:spMkLst>
            <pc:docMk/>
            <pc:sldMk cId="2033538284" sldId="2146846090"/>
            <ac:spMk id="16" creationId="{522556E9-5BCA-65BA-9C99-B7D187CF39F9}"/>
          </ac:spMkLst>
        </pc:spChg>
        <pc:spChg chg="mod">
          <ac:chgData name="Jason Wiese" userId="4bff8d5b-7de6-4655-b397-69b0afc81113" providerId="ADAL" clId="{7D3DFC99-91F5-4547-9966-5F874EEC48A8}" dt="2023-03-23T02:18:47.635" v="17" actId="12789"/>
          <ac:spMkLst>
            <pc:docMk/>
            <pc:sldMk cId="2033538284" sldId="2146846090"/>
            <ac:spMk id="19" creationId="{C16C889D-DD33-D318-7526-1D4D938D690A}"/>
          </ac:spMkLst>
        </pc:spChg>
        <pc:spChg chg="mod">
          <ac:chgData name="Jason Wiese" userId="4bff8d5b-7de6-4655-b397-69b0afc81113" providerId="ADAL" clId="{7D3DFC99-91F5-4547-9966-5F874EEC48A8}" dt="2023-03-23T02:19:00.157" v="21" actId="14100"/>
          <ac:spMkLst>
            <pc:docMk/>
            <pc:sldMk cId="2033538284" sldId="2146846090"/>
            <ac:spMk id="22" creationId="{A5E4248F-E414-9C8A-0561-2027E5975938}"/>
          </ac:spMkLst>
        </pc:spChg>
        <pc:spChg chg="mod">
          <ac:chgData name="Jason Wiese" userId="4bff8d5b-7de6-4655-b397-69b0afc81113" providerId="ADAL" clId="{7D3DFC99-91F5-4547-9966-5F874EEC48A8}" dt="2023-03-23T02:32:20.743" v="486" actId="403"/>
          <ac:spMkLst>
            <pc:docMk/>
            <pc:sldMk cId="2033538284" sldId="2146846090"/>
            <ac:spMk id="25" creationId="{5BD6F5D8-F908-FFE2-A2CA-FEEAFC126FEC}"/>
          </ac:spMkLst>
        </pc:spChg>
        <pc:spChg chg="mod">
          <ac:chgData name="Jason Wiese" userId="4bff8d5b-7de6-4655-b397-69b0afc81113" providerId="ADAL" clId="{7D3DFC99-91F5-4547-9966-5F874EEC48A8}" dt="2023-03-23T02:18:51.973" v="18" actId="1076"/>
          <ac:spMkLst>
            <pc:docMk/>
            <pc:sldMk cId="2033538284" sldId="2146846090"/>
            <ac:spMk id="28" creationId="{C896A897-FCF6-1244-095F-A8E341E6B1A9}"/>
          </ac:spMkLst>
        </pc:spChg>
        <pc:spChg chg="mod">
          <ac:chgData name="Jason Wiese" userId="4bff8d5b-7de6-4655-b397-69b0afc81113" providerId="ADAL" clId="{7D3DFC99-91F5-4547-9966-5F874EEC48A8}" dt="2023-03-23T02:18:54.853" v="19" actId="1076"/>
          <ac:spMkLst>
            <pc:docMk/>
            <pc:sldMk cId="2033538284" sldId="2146846090"/>
            <ac:spMk id="29" creationId="{565F1C0F-8871-47DE-A13C-FDAEA55C82CE}"/>
          </ac:spMkLst>
        </pc:spChg>
        <pc:graphicFrameChg chg="mod">
          <ac:chgData name="Jason Wiese" userId="4bff8d5b-7de6-4655-b397-69b0afc81113" providerId="ADAL" clId="{7D3DFC99-91F5-4547-9966-5F874EEC48A8}" dt="2023-03-23T02:18:20.156" v="12" actId="1076"/>
          <ac:graphicFrameMkLst>
            <pc:docMk/>
            <pc:sldMk cId="2033538284" sldId="2146846090"/>
            <ac:graphicFrameMk id="15" creationId="{6D67031F-B2DD-07DF-12EE-B06B3A13BFAF}"/>
          </ac:graphicFrameMkLst>
        </pc:graphicFrameChg>
      </pc:sldChg>
      <pc:sldChg chg="delSp modSp mod">
        <pc:chgData name="Jason Wiese" userId="4bff8d5b-7de6-4655-b397-69b0afc81113" providerId="ADAL" clId="{7D3DFC99-91F5-4547-9966-5F874EEC48A8}" dt="2023-03-23T02:32:16.298" v="485" actId="403"/>
        <pc:sldMkLst>
          <pc:docMk/>
          <pc:sldMk cId="851366230" sldId="2146846091"/>
        </pc:sldMkLst>
        <pc:spChg chg="del">
          <ac:chgData name="Jason Wiese" userId="4bff8d5b-7de6-4655-b397-69b0afc81113" providerId="ADAL" clId="{7D3DFC99-91F5-4547-9966-5F874EEC48A8}" dt="2023-03-23T02:19:41.072" v="23" actId="478"/>
          <ac:spMkLst>
            <pc:docMk/>
            <pc:sldMk cId="851366230" sldId="2146846091"/>
            <ac:spMk id="2" creationId="{4AA146AB-5CB6-8D43-B711-12B4BA82EFAA}"/>
          </ac:spMkLst>
        </pc:spChg>
        <pc:spChg chg="mod">
          <ac:chgData name="Jason Wiese" userId="4bff8d5b-7de6-4655-b397-69b0afc81113" providerId="ADAL" clId="{7D3DFC99-91F5-4547-9966-5F874EEC48A8}" dt="2023-03-23T02:32:16.298" v="485" actId="403"/>
          <ac:spMkLst>
            <pc:docMk/>
            <pc:sldMk cId="851366230" sldId="2146846091"/>
            <ac:spMk id="19" creationId="{42DE6E35-70AE-7EFD-667A-1BA5913AE20A}"/>
          </ac:spMkLst>
        </pc:spChg>
        <pc:spChg chg="del">
          <ac:chgData name="Jason Wiese" userId="4bff8d5b-7de6-4655-b397-69b0afc81113" providerId="ADAL" clId="{7D3DFC99-91F5-4547-9966-5F874EEC48A8}" dt="2023-03-23T02:19:28.336" v="22" actId="478"/>
          <ac:spMkLst>
            <pc:docMk/>
            <pc:sldMk cId="851366230" sldId="2146846091"/>
            <ac:spMk id="31" creationId="{74C30593-43DB-38CE-7FF7-A303E90957F4}"/>
          </ac:spMkLst>
        </pc:spChg>
        <pc:spChg chg="del">
          <ac:chgData name="Jason Wiese" userId="4bff8d5b-7de6-4655-b397-69b0afc81113" providerId="ADAL" clId="{7D3DFC99-91F5-4547-9966-5F874EEC48A8}" dt="2023-03-23T02:19:28.336" v="22" actId="478"/>
          <ac:spMkLst>
            <pc:docMk/>
            <pc:sldMk cId="851366230" sldId="2146846091"/>
            <ac:spMk id="32" creationId="{A145255F-9D13-CAE2-A801-04E1F5970F3C}"/>
          </ac:spMkLst>
        </pc:spChg>
        <pc:spChg chg="del">
          <ac:chgData name="Jason Wiese" userId="4bff8d5b-7de6-4655-b397-69b0afc81113" providerId="ADAL" clId="{7D3DFC99-91F5-4547-9966-5F874EEC48A8}" dt="2023-03-23T02:19:28.336" v="22" actId="478"/>
          <ac:spMkLst>
            <pc:docMk/>
            <pc:sldMk cId="851366230" sldId="2146846091"/>
            <ac:spMk id="33" creationId="{37E0D017-A797-61B4-5898-B12C8857D956}"/>
          </ac:spMkLst>
        </pc:spChg>
        <pc:picChg chg="del">
          <ac:chgData name="Jason Wiese" userId="4bff8d5b-7de6-4655-b397-69b0afc81113" providerId="ADAL" clId="{7D3DFC99-91F5-4547-9966-5F874EEC48A8}" dt="2023-03-23T02:19:41.072" v="23" actId="478"/>
          <ac:picMkLst>
            <pc:docMk/>
            <pc:sldMk cId="851366230" sldId="2146846091"/>
            <ac:picMk id="3" creationId="{EB8C5CEC-E280-8939-C46E-CD93CF8B7227}"/>
          </ac:picMkLst>
        </pc:picChg>
      </pc:sldChg>
      <pc:sldChg chg="modSp mod">
        <pc:chgData name="Jason Wiese" userId="4bff8d5b-7de6-4655-b397-69b0afc81113" providerId="ADAL" clId="{7D3DFC99-91F5-4547-9966-5F874EEC48A8}" dt="2023-03-23T02:31:52.481" v="478" actId="403"/>
        <pc:sldMkLst>
          <pc:docMk/>
          <pc:sldMk cId="1723332034" sldId="2146846092"/>
        </pc:sldMkLst>
        <pc:spChg chg="mod">
          <ac:chgData name="Jason Wiese" userId="4bff8d5b-7de6-4655-b397-69b0afc81113" providerId="ADAL" clId="{7D3DFC99-91F5-4547-9966-5F874EEC48A8}" dt="2023-03-23T02:31:52.481" v="478" actId="403"/>
          <ac:spMkLst>
            <pc:docMk/>
            <pc:sldMk cId="1723332034" sldId="2146846092"/>
            <ac:spMk id="19" creationId="{6B9158CF-63FC-D77F-FFA2-43723D19C322}"/>
          </ac:spMkLst>
        </pc:spChg>
      </pc:sldChg>
      <pc:sldChg chg="modSp mod">
        <pc:chgData name="Jason Wiese" userId="4bff8d5b-7de6-4655-b397-69b0afc81113" providerId="ADAL" clId="{7D3DFC99-91F5-4547-9966-5F874EEC48A8}" dt="2023-03-23T02:22:18.253" v="132" actId="403"/>
        <pc:sldMkLst>
          <pc:docMk/>
          <pc:sldMk cId="2590964758" sldId="2146846093"/>
        </pc:sldMkLst>
        <pc:spChg chg="mod">
          <ac:chgData name="Jason Wiese" userId="4bff8d5b-7de6-4655-b397-69b0afc81113" providerId="ADAL" clId="{7D3DFC99-91F5-4547-9966-5F874EEC48A8}" dt="2023-03-23T02:22:18.253" v="132" actId="403"/>
          <ac:spMkLst>
            <pc:docMk/>
            <pc:sldMk cId="2590964758" sldId="2146846093"/>
            <ac:spMk id="9" creationId="{1DEFD077-FAA0-64CC-89D8-0AF5FE8CB36C}"/>
          </ac:spMkLst>
        </pc:spChg>
      </pc:sldChg>
      <pc:sldChg chg="modSp mod">
        <pc:chgData name="Jason Wiese" userId="4bff8d5b-7de6-4655-b397-69b0afc81113" providerId="ADAL" clId="{7D3DFC99-91F5-4547-9966-5F874EEC48A8}" dt="2023-03-23T02:32:07.392" v="484" actId="1035"/>
        <pc:sldMkLst>
          <pc:docMk/>
          <pc:sldMk cId="2964453901" sldId="2146846094"/>
        </pc:sldMkLst>
        <pc:spChg chg="mod">
          <ac:chgData name="Jason Wiese" userId="4bff8d5b-7de6-4655-b397-69b0afc81113" providerId="ADAL" clId="{7D3DFC99-91F5-4547-9966-5F874EEC48A8}" dt="2023-03-23T02:32:07.392" v="484" actId="1035"/>
          <ac:spMkLst>
            <pc:docMk/>
            <pc:sldMk cId="2964453901" sldId="2146846094"/>
            <ac:spMk id="15" creationId="{4181F89C-2292-D17E-4F62-C7A8D17B01ED}"/>
          </ac:spMkLst>
        </pc:spChg>
        <pc:picChg chg="mod">
          <ac:chgData name="Jason Wiese" userId="4bff8d5b-7de6-4655-b397-69b0afc81113" providerId="ADAL" clId="{7D3DFC99-91F5-4547-9966-5F874EEC48A8}" dt="2023-03-23T02:22:40.657" v="136" actId="1076"/>
          <ac:picMkLst>
            <pc:docMk/>
            <pc:sldMk cId="2964453901" sldId="2146846094"/>
            <ac:picMk id="5" creationId="{20E36EB5-AA40-2C50-7941-24E2B247768E}"/>
          </ac:picMkLst>
        </pc:picChg>
      </pc:sldChg>
      <pc:sldChg chg="modSp mod">
        <pc:chgData name="Jason Wiese" userId="4bff8d5b-7de6-4655-b397-69b0afc81113" providerId="ADAL" clId="{7D3DFC99-91F5-4547-9966-5F874EEC48A8}" dt="2023-03-23T02:31:37.222" v="477" actId="403"/>
        <pc:sldMkLst>
          <pc:docMk/>
          <pc:sldMk cId="3100831362" sldId="2146846095"/>
        </pc:sldMkLst>
        <pc:spChg chg="mod">
          <ac:chgData name="Jason Wiese" userId="4bff8d5b-7de6-4655-b397-69b0afc81113" providerId="ADAL" clId="{7D3DFC99-91F5-4547-9966-5F874EEC48A8}" dt="2023-03-23T02:22:58.947" v="139" actId="1076"/>
          <ac:spMkLst>
            <pc:docMk/>
            <pc:sldMk cId="3100831362" sldId="2146846095"/>
            <ac:spMk id="25" creationId="{3F126A21-8B2A-4F85-642F-456B93C8838A}"/>
          </ac:spMkLst>
        </pc:spChg>
        <pc:graphicFrameChg chg="mod">
          <ac:chgData name="Jason Wiese" userId="4bff8d5b-7de6-4655-b397-69b0afc81113" providerId="ADAL" clId="{7D3DFC99-91F5-4547-9966-5F874EEC48A8}" dt="2023-03-23T02:22:58.947" v="139" actId="1076"/>
          <ac:graphicFrameMkLst>
            <pc:docMk/>
            <pc:sldMk cId="3100831362" sldId="2146846095"/>
            <ac:graphicFrameMk id="22" creationId="{FFB785CA-69CB-15FC-D873-B8181F6CBAA6}"/>
          </ac:graphicFrameMkLst>
        </pc:graphicFrameChg>
        <pc:graphicFrameChg chg="mod">
          <ac:chgData name="Jason Wiese" userId="4bff8d5b-7de6-4655-b397-69b0afc81113" providerId="ADAL" clId="{7D3DFC99-91F5-4547-9966-5F874EEC48A8}" dt="2023-03-23T02:31:37.222" v="477" actId="403"/>
          <ac:graphicFrameMkLst>
            <pc:docMk/>
            <pc:sldMk cId="3100831362" sldId="2146846095"/>
            <ac:graphicFrameMk id="28" creationId="{27082368-FAE1-C0E6-B95C-8CD694C1FABB}"/>
          </ac:graphicFrameMkLst>
        </pc:graphicFrameChg>
      </pc:sldChg>
      <pc:sldChg chg="modSp mod">
        <pc:chgData name="Jason Wiese" userId="4bff8d5b-7de6-4655-b397-69b0afc81113" providerId="ADAL" clId="{7D3DFC99-91F5-4547-9966-5F874EEC48A8}" dt="2023-03-23T02:23:29.180" v="162" actId="113"/>
        <pc:sldMkLst>
          <pc:docMk/>
          <pc:sldMk cId="1709113967" sldId="2146846096"/>
        </pc:sldMkLst>
        <pc:spChg chg="mod">
          <ac:chgData name="Jason Wiese" userId="4bff8d5b-7de6-4655-b397-69b0afc81113" providerId="ADAL" clId="{7D3DFC99-91F5-4547-9966-5F874EEC48A8}" dt="2023-03-23T02:23:29.180" v="162" actId="113"/>
          <ac:spMkLst>
            <pc:docMk/>
            <pc:sldMk cId="1709113967" sldId="2146846096"/>
            <ac:spMk id="14" creationId="{004DE314-6141-2462-0DCD-B9E5AE101D99}"/>
          </ac:spMkLst>
        </pc:spChg>
      </pc:sldChg>
      <pc:sldChg chg="modSp mod ord">
        <pc:chgData name="Jason Wiese" userId="4bff8d5b-7de6-4655-b397-69b0afc81113" providerId="ADAL" clId="{7D3DFC99-91F5-4547-9966-5F874EEC48A8}" dt="2023-03-23T02:35:28.489" v="785"/>
        <pc:sldMkLst>
          <pc:docMk/>
          <pc:sldMk cId="1029833839" sldId="2146846097"/>
        </pc:sldMkLst>
        <pc:spChg chg="mod">
          <ac:chgData name="Jason Wiese" userId="4bff8d5b-7de6-4655-b397-69b0afc81113" providerId="ADAL" clId="{7D3DFC99-91F5-4547-9966-5F874EEC48A8}" dt="2023-03-23T02:31:19.076" v="476" actId="20577"/>
          <ac:spMkLst>
            <pc:docMk/>
            <pc:sldMk cId="1029833839" sldId="2146846097"/>
            <ac:spMk id="15" creationId="{7F2C3A21-7BDE-105B-B97B-BA05239E6A91}"/>
          </ac:spMkLst>
        </pc:spChg>
      </pc:sldChg>
      <pc:sldChg chg="addSp delSp modSp mod addCm delCm">
        <pc:chgData name="Jason Wiese" userId="4bff8d5b-7de6-4655-b397-69b0afc81113" providerId="ADAL" clId="{7D3DFC99-91F5-4547-9966-5F874EEC48A8}" dt="2023-03-23T02:47:26.325" v="991"/>
        <pc:sldMkLst>
          <pc:docMk/>
          <pc:sldMk cId="890985885" sldId="2146846098"/>
        </pc:sldMkLst>
        <pc:spChg chg="del">
          <ac:chgData name="Jason Wiese" userId="4bff8d5b-7de6-4655-b397-69b0afc81113" providerId="ADAL" clId="{7D3DFC99-91F5-4547-9966-5F874EEC48A8}" dt="2023-03-23T02:45:54.515" v="896" actId="478"/>
          <ac:spMkLst>
            <pc:docMk/>
            <pc:sldMk cId="890985885" sldId="2146846098"/>
            <ac:spMk id="38" creationId="{B0701395-5201-63A4-EFEA-CE158DFF8CE9}"/>
          </ac:spMkLst>
        </pc:spChg>
        <pc:spChg chg="add mod">
          <ac:chgData name="Jason Wiese" userId="4bff8d5b-7de6-4655-b397-69b0afc81113" providerId="ADAL" clId="{7D3DFC99-91F5-4547-9966-5F874EEC48A8}" dt="2023-03-23T02:46:22.121" v="990" actId="20577"/>
          <ac:spMkLst>
            <pc:docMk/>
            <pc:sldMk cId="890985885" sldId="2146846098"/>
            <ac:spMk id="47" creationId="{27CCC647-D216-BE19-FC97-384F47E8243E}"/>
          </ac:spMkLst>
        </pc:spChg>
        <pc:picChg chg="del">
          <ac:chgData name="Jason Wiese" userId="4bff8d5b-7de6-4655-b397-69b0afc81113" providerId="ADAL" clId="{7D3DFC99-91F5-4547-9966-5F874EEC48A8}" dt="2023-03-23T02:35:55.849" v="787" actId="478"/>
          <ac:picMkLst>
            <pc:docMk/>
            <pc:sldMk cId="890985885" sldId="2146846098"/>
            <ac:picMk id="3" creationId="{3E6EE9B2-65C2-4BEA-F5F2-C84A2A46084E}"/>
          </ac:picMkLst>
        </pc:picChg>
        <pc:picChg chg="add mod">
          <ac:chgData name="Jason Wiese" userId="4bff8d5b-7de6-4655-b397-69b0afc81113" providerId="ADAL" clId="{7D3DFC99-91F5-4547-9966-5F874EEC48A8}" dt="2023-03-23T02:40:33.747" v="843" actId="1076"/>
          <ac:picMkLst>
            <pc:docMk/>
            <pc:sldMk cId="890985885" sldId="2146846098"/>
            <ac:picMk id="5" creationId="{14CF348F-CC82-0BFF-D3D8-CC687B7FA835}"/>
          </ac:picMkLst>
        </pc:picChg>
        <pc:picChg chg="del">
          <ac:chgData name="Jason Wiese" userId="4bff8d5b-7de6-4655-b397-69b0afc81113" providerId="ADAL" clId="{7D3DFC99-91F5-4547-9966-5F874EEC48A8}" dt="2023-03-23T02:35:55.849" v="787" actId="478"/>
          <ac:picMkLst>
            <pc:docMk/>
            <pc:sldMk cId="890985885" sldId="2146846098"/>
            <ac:picMk id="9" creationId="{BA1E3920-6D35-F16F-03F8-D4D5CFC1765B}"/>
          </ac:picMkLst>
        </pc:picChg>
        <pc:picChg chg="del">
          <ac:chgData name="Jason Wiese" userId="4bff8d5b-7de6-4655-b397-69b0afc81113" providerId="ADAL" clId="{7D3DFC99-91F5-4547-9966-5F874EEC48A8}" dt="2023-03-23T02:35:55.849" v="787" actId="478"/>
          <ac:picMkLst>
            <pc:docMk/>
            <pc:sldMk cId="890985885" sldId="2146846098"/>
            <ac:picMk id="10" creationId="{8CB6AD30-1B00-0303-1358-573D9769E197}"/>
          </ac:picMkLst>
        </pc:picChg>
        <pc:picChg chg="del">
          <ac:chgData name="Jason Wiese" userId="4bff8d5b-7de6-4655-b397-69b0afc81113" providerId="ADAL" clId="{7D3DFC99-91F5-4547-9966-5F874EEC48A8}" dt="2023-03-23T02:35:55.849" v="787" actId="478"/>
          <ac:picMkLst>
            <pc:docMk/>
            <pc:sldMk cId="890985885" sldId="2146846098"/>
            <ac:picMk id="11" creationId="{95B7218B-DD8C-7CD9-52E4-C41A61D2400A}"/>
          </ac:picMkLst>
        </pc:picChg>
        <pc:picChg chg="add mod">
          <ac:chgData name="Jason Wiese" userId="4bff8d5b-7de6-4655-b397-69b0afc81113" providerId="ADAL" clId="{7D3DFC99-91F5-4547-9966-5F874EEC48A8}" dt="2023-03-23T02:40:40.888" v="845" actId="14100"/>
          <ac:picMkLst>
            <pc:docMk/>
            <pc:sldMk cId="890985885" sldId="2146846098"/>
            <ac:picMk id="12" creationId="{5E0C0BD5-4C56-F1E2-E48C-05E505E654EF}"/>
          </ac:picMkLst>
        </pc:picChg>
        <pc:picChg chg="add mod">
          <ac:chgData name="Jason Wiese" userId="4bff8d5b-7de6-4655-b397-69b0afc81113" providerId="ADAL" clId="{7D3DFC99-91F5-4547-9966-5F874EEC48A8}" dt="2023-03-23T02:44:45.559" v="883" actId="14100"/>
          <ac:picMkLst>
            <pc:docMk/>
            <pc:sldMk cId="890985885" sldId="2146846098"/>
            <ac:picMk id="13" creationId="{01EBD24C-2AE9-79EB-F171-D8B86F53EB53}"/>
          </ac:picMkLst>
        </pc:picChg>
        <pc:picChg chg="del">
          <ac:chgData name="Jason Wiese" userId="4bff8d5b-7de6-4655-b397-69b0afc81113" providerId="ADAL" clId="{7D3DFC99-91F5-4547-9966-5F874EEC48A8}" dt="2023-03-23T02:35:55.849" v="787" actId="478"/>
          <ac:picMkLst>
            <pc:docMk/>
            <pc:sldMk cId="890985885" sldId="2146846098"/>
            <ac:picMk id="14" creationId="{D7484724-1262-CF6D-92B4-9A96AB72522B}"/>
          </ac:picMkLst>
        </pc:picChg>
        <pc:picChg chg="add mod">
          <ac:chgData name="Jason Wiese" userId="4bff8d5b-7de6-4655-b397-69b0afc81113" providerId="ADAL" clId="{7D3DFC99-91F5-4547-9966-5F874EEC48A8}" dt="2023-03-23T02:39:38.767" v="827" actId="1076"/>
          <ac:picMkLst>
            <pc:docMk/>
            <pc:sldMk cId="890985885" sldId="2146846098"/>
            <ac:picMk id="15" creationId="{D1F214EA-F0E4-235D-70EE-783AFA5B2F43}"/>
          </ac:picMkLst>
        </pc:picChg>
        <pc:picChg chg="del">
          <ac:chgData name="Jason Wiese" userId="4bff8d5b-7de6-4655-b397-69b0afc81113" providerId="ADAL" clId="{7D3DFC99-91F5-4547-9966-5F874EEC48A8}" dt="2023-03-23T02:35:55.849" v="787" actId="478"/>
          <ac:picMkLst>
            <pc:docMk/>
            <pc:sldMk cId="890985885" sldId="2146846098"/>
            <ac:picMk id="16" creationId="{3632410C-4357-E9EB-8976-2C83D43FB90A}"/>
          </ac:picMkLst>
        </pc:picChg>
        <pc:picChg chg="del">
          <ac:chgData name="Jason Wiese" userId="4bff8d5b-7de6-4655-b397-69b0afc81113" providerId="ADAL" clId="{7D3DFC99-91F5-4547-9966-5F874EEC48A8}" dt="2023-03-23T02:35:55.849" v="787" actId="478"/>
          <ac:picMkLst>
            <pc:docMk/>
            <pc:sldMk cId="890985885" sldId="2146846098"/>
            <ac:picMk id="18" creationId="{BEBA400E-6692-8B33-2BFD-2D9B351876F7}"/>
          </ac:picMkLst>
        </pc:picChg>
        <pc:picChg chg="del">
          <ac:chgData name="Jason Wiese" userId="4bff8d5b-7de6-4655-b397-69b0afc81113" providerId="ADAL" clId="{7D3DFC99-91F5-4547-9966-5F874EEC48A8}" dt="2023-03-23T02:35:55.849" v="787" actId="478"/>
          <ac:picMkLst>
            <pc:docMk/>
            <pc:sldMk cId="890985885" sldId="2146846098"/>
            <ac:picMk id="19" creationId="{49C925A8-008D-526A-DEF3-FBEA41FE7F45}"/>
          </ac:picMkLst>
        </pc:picChg>
        <pc:picChg chg="add mod">
          <ac:chgData name="Jason Wiese" userId="4bff8d5b-7de6-4655-b397-69b0afc81113" providerId="ADAL" clId="{7D3DFC99-91F5-4547-9966-5F874EEC48A8}" dt="2023-03-23T02:39:38.767" v="827" actId="1076"/>
          <ac:picMkLst>
            <pc:docMk/>
            <pc:sldMk cId="890985885" sldId="2146846098"/>
            <ac:picMk id="20" creationId="{3607E0F2-96EA-DA98-0C26-55C4BDBA8029}"/>
          </ac:picMkLst>
        </pc:picChg>
        <pc:picChg chg="add mod">
          <ac:chgData name="Jason Wiese" userId="4bff8d5b-7de6-4655-b397-69b0afc81113" providerId="ADAL" clId="{7D3DFC99-91F5-4547-9966-5F874EEC48A8}" dt="2023-03-23T02:39:38.767" v="827" actId="1076"/>
          <ac:picMkLst>
            <pc:docMk/>
            <pc:sldMk cId="890985885" sldId="2146846098"/>
            <ac:picMk id="23" creationId="{196A3B5C-4C10-8FEC-88E1-B96DD9105901}"/>
          </ac:picMkLst>
        </pc:picChg>
        <pc:picChg chg="add mod">
          <ac:chgData name="Jason Wiese" userId="4bff8d5b-7de6-4655-b397-69b0afc81113" providerId="ADAL" clId="{7D3DFC99-91F5-4547-9966-5F874EEC48A8}" dt="2023-03-23T02:44:35.318" v="868" actId="1035"/>
          <ac:picMkLst>
            <pc:docMk/>
            <pc:sldMk cId="890985885" sldId="2146846098"/>
            <ac:picMk id="24" creationId="{6CF0A202-6228-9834-9066-45200A48C01E}"/>
          </ac:picMkLst>
        </pc:picChg>
        <pc:picChg chg="add mod">
          <ac:chgData name="Jason Wiese" userId="4bff8d5b-7de6-4655-b397-69b0afc81113" providerId="ADAL" clId="{7D3DFC99-91F5-4547-9966-5F874EEC48A8}" dt="2023-03-23T02:44:35.318" v="868" actId="1035"/>
          <ac:picMkLst>
            <pc:docMk/>
            <pc:sldMk cId="890985885" sldId="2146846098"/>
            <ac:picMk id="25" creationId="{F9005B98-A0B7-CDDD-69BC-DF6F5990A4FC}"/>
          </ac:picMkLst>
        </pc:picChg>
        <pc:picChg chg="add mod">
          <ac:chgData name="Jason Wiese" userId="4bff8d5b-7de6-4655-b397-69b0afc81113" providerId="ADAL" clId="{7D3DFC99-91F5-4547-9966-5F874EEC48A8}" dt="2023-03-23T02:44:35.318" v="868" actId="1035"/>
          <ac:picMkLst>
            <pc:docMk/>
            <pc:sldMk cId="890985885" sldId="2146846098"/>
            <ac:picMk id="26" creationId="{180307A0-EEDC-5BD8-3C16-59117CAE9B53}"/>
          </ac:picMkLst>
        </pc:picChg>
        <pc:picChg chg="add mod">
          <ac:chgData name="Jason Wiese" userId="4bff8d5b-7de6-4655-b397-69b0afc81113" providerId="ADAL" clId="{7D3DFC99-91F5-4547-9966-5F874EEC48A8}" dt="2023-03-23T02:44:41.396" v="882" actId="1035"/>
          <ac:picMkLst>
            <pc:docMk/>
            <pc:sldMk cId="890985885" sldId="2146846098"/>
            <ac:picMk id="29" creationId="{E89A8620-A50A-9186-4CB7-9881FA3201A8}"/>
          </ac:picMkLst>
        </pc:picChg>
        <pc:picChg chg="add mod">
          <ac:chgData name="Jason Wiese" userId="4bff8d5b-7de6-4655-b397-69b0afc81113" providerId="ADAL" clId="{7D3DFC99-91F5-4547-9966-5F874EEC48A8}" dt="2023-03-23T02:44:41.396" v="882" actId="1035"/>
          <ac:picMkLst>
            <pc:docMk/>
            <pc:sldMk cId="890985885" sldId="2146846098"/>
            <ac:picMk id="30" creationId="{CE427BFE-9BA7-7812-69BD-244B1BA2322B}"/>
          </ac:picMkLst>
        </pc:picChg>
        <pc:picChg chg="add mod">
          <ac:chgData name="Jason Wiese" userId="4bff8d5b-7de6-4655-b397-69b0afc81113" providerId="ADAL" clId="{7D3DFC99-91F5-4547-9966-5F874EEC48A8}" dt="2023-03-23T02:44:41.396" v="882" actId="1035"/>
          <ac:picMkLst>
            <pc:docMk/>
            <pc:sldMk cId="890985885" sldId="2146846098"/>
            <ac:picMk id="32" creationId="{68CA7F45-3994-9038-9712-734F32266FCA}"/>
          </ac:picMkLst>
        </pc:picChg>
        <pc:picChg chg="add mod">
          <ac:chgData name="Jason Wiese" userId="4bff8d5b-7de6-4655-b397-69b0afc81113" providerId="ADAL" clId="{7D3DFC99-91F5-4547-9966-5F874EEC48A8}" dt="2023-03-23T02:44:49.551" v="892" actId="1035"/>
          <ac:picMkLst>
            <pc:docMk/>
            <pc:sldMk cId="890985885" sldId="2146846098"/>
            <ac:picMk id="37" creationId="{817D8B94-932B-9CFA-F72B-064F601FF576}"/>
          </ac:picMkLst>
        </pc:picChg>
        <pc:picChg chg="del">
          <ac:chgData name="Jason Wiese" userId="4bff8d5b-7de6-4655-b397-69b0afc81113" providerId="ADAL" clId="{7D3DFC99-91F5-4547-9966-5F874EEC48A8}" dt="2023-03-23T02:45:54.515" v="896" actId="478"/>
          <ac:picMkLst>
            <pc:docMk/>
            <pc:sldMk cId="890985885" sldId="2146846098"/>
            <ac:picMk id="41" creationId="{BCE9D051-434E-71E3-114E-2B5B1207F166}"/>
          </ac:picMkLst>
        </pc:picChg>
        <pc:picChg chg="add mod">
          <ac:chgData name="Jason Wiese" userId="4bff8d5b-7de6-4655-b397-69b0afc81113" providerId="ADAL" clId="{7D3DFC99-91F5-4547-9966-5F874EEC48A8}" dt="2023-03-23T02:44:49.551" v="892" actId="1035"/>
          <ac:picMkLst>
            <pc:docMk/>
            <pc:sldMk cId="890985885" sldId="2146846098"/>
            <ac:picMk id="43" creationId="{102E4105-4C24-7B4D-2B57-B23A040433C8}"/>
          </ac:picMkLst>
        </pc:picChg>
        <pc:picChg chg="add mod">
          <ac:chgData name="Jason Wiese" userId="4bff8d5b-7de6-4655-b397-69b0afc81113" providerId="ADAL" clId="{7D3DFC99-91F5-4547-9966-5F874EEC48A8}" dt="2023-03-23T02:44:49.551" v="892" actId="1035"/>
          <ac:picMkLst>
            <pc:docMk/>
            <pc:sldMk cId="890985885" sldId="2146846098"/>
            <ac:picMk id="44" creationId="{3C3F535F-D0D8-739B-D653-C1A517E2C9C2}"/>
          </ac:picMkLst>
        </pc:picChg>
        <pc:picChg chg="add mod modCrop">
          <ac:chgData name="Jason Wiese" userId="4bff8d5b-7de6-4655-b397-69b0afc81113" providerId="ADAL" clId="{7D3DFC99-91F5-4547-9966-5F874EEC48A8}" dt="2023-03-23T02:44:54.142" v="893" actId="14100"/>
          <ac:picMkLst>
            <pc:docMk/>
            <pc:sldMk cId="890985885" sldId="2146846098"/>
            <ac:picMk id="46" creationId="{64C1FFD3-E406-ED87-63E7-260190F609D7}"/>
          </ac:picMkLst>
        </pc:picChg>
        <pc:picChg chg="del">
          <ac:chgData name="Jason Wiese" userId="4bff8d5b-7de6-4655-b397-69b0afc81113" providerId="ADAL" clId="{7D3DFC99-91F5-4547-9966-5F874EEC48A8}" dt="2023-03-23T02:35:55.849" v="787" actId="478"/>
          <ac:picMkLst>
            <pc:docMk/>
            <pc:sldMk cId="890985885" sldId="2146846098"/>
            <ac:picMk id="52" creationId="{272640AB-3648-39DB-C233-29B03A1C472A}"/>
          </ac:picMkLst>
        </pc:picChg>
        <pc:picChg chg="del">
          <ac:chgData name="Jason Wiese" userId="4bff8d5b-7de6-4655-b397-69b0afc81113" providerId="ADAL" clId="{7D3DFC99-91F5-4547-9966-5F874EEC48A8}" dt="2023-03-23T02:35:55.849" v="787" actId="478"/>
          <ac:picMkLst>
            <pc:docMk/>
            <pc:sldMk cId="890985885" sldId="2146846098"/>
            <ac:picMk id="57" creationId="{65964521-CF80-DE22-E727-BE222DCB7523}"/>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D3DFC99-91F5-4547-9966-5F874EEC48A8}" dt="2023-03-23T02:35:50.359" v="786"/>
              <pc2:cmMkLst xmlns:pc2="http://schemas.microsoft.com/office/powerpoint/2019/9/main/command">
                <pc:docMk/>
                <pc:sldMk cId="890985885" sldId="2146846098"/>
                <pc2:cmMk id="{7B946D1D-4F4D-4ED2-AD18-5A951B3F3A8B}"/>
              </pc2:cmMkLst>
            </pc226:cmChg>
            <pc226:cmChg xmlns:pc226="http://schemas.microsoft.com/office/powerpoint/2022/06/main/command" chg="add">
              <pc226:chgData name="Jason Wiese" userId="4bff8d5b-7de6-4655-b397-69b0afc81113" providerId="ADAL" clId="{7D3DFC99-91F5-4547-9966-5F874EEC48A8}" dt="2023-03-23T02:47:26.325" v="991"/>
              <pc2:cmMkLst xmlns:pc2="http://schemas.microsoft.com/office/powerpoint/2019/9/main/command">
                <pc:docMk/>
                <pc:sldMk cId="890985885" sldId="2146846098"/>
                <pc2:cmMk id="{2AD48F63-FF38-40C9-8D95-D4C95037B483}"/>
              </pc2:cmMkLst>
            </pc226:cmChg>
            <pc226:cmChg xmlns:pc226="http://schemas.microsoft.com/office/powerpoint/2022/06/main/command" chg="add">
              <pc226:chgData name="Jason Wiese" userId="4bff8d5b-7de6-4655-b397-69b0afc81113" providerId="ADAL" clId="{7D3DFC99-91F5-4547-9966-5F874EEC48A8}" dt="2023-03-23T02:45:10.784" v="894"/>
              <pc2:cmMkLst xmlns:pc2="http://schemas.microsoft.com/office/powerpoint/2019/9/main/command">
                <pc:docMk/>
                <pc:sldMk cId="890985885" sldId="2146846098"/>
                <pc2:cmMk id="{433AC0FC-10A3-4D6B-8675-D3994D70F9FF}"/>
              </pc2:cmMkLst>
            </pc226:cmChg>
          </p:ext>
        </pc:extLst>
      </pc:sldChg>
    </pc:docChg>
  </pc:docChgLst>
  <pc:docChgLst>
    <pc:chgData name="Kaileen Cain" userId="21167d2d-fdf2-4320-ae3a-272888c89590" providerId="ADAL" clId="{52678E3B-173F-451B-AA7E-1A8A0ADF840F}"/>
    <pc:docChg chg="undo redo custSel addSld delSld modSld sldOrd">
      <pc:chgData name="Kaileen Cain" userId="21167d2d-fdf2-4320-ae3a-272888c89590" providerId="ADAL" clId="{52678E3B-173F-451B-AA7E-1A8A0ADF840F}" dt="2023-03-22T20:17:49.525" v="598" actId="12789"/>
      <pc:docMkLst>
        <pc:docMk/>
      </pc:docMkLst>
      <pc:sldChg chg="modSp del mod">
        <pc:chgData name="Kaileen Cain" userId="21167d2d-fdf2-4320-ae3a-272888c89590" providerId="ADAL" clId="{52678E3B-173F-451B-AA7E-1A8A0ADF840F}" dt="2023-03-22T19:17:50.298" v="523" actId="2696"/>
        <pc:sldMkLst>
          <pc:docMk/>
          <pc:sldMk cId="4119179845" sldId="2144328233"/>
        </pc:sldMkLst>
        <pc:picChg chg="mod">
          <ac:chgData name="Kaileen Cain" userId="21167d2d-fdf2-4320-ae3a-272888c89590" providerId="ADAL" clId="{52678E3B-173F-451B-AA7E-1A8A0ADF840F}" dt="2023-03-22T17:07:39.835" v="351" actId="14100"/>
          <ac:picMkLst>
            <pc:docMk/>
            <pc:sldMk cId="4119179845" sldId="2144328233"/>
            <ac:picMk id="7" creationId="{FA028586-0259-117F-705C-1EC5004F7C62}"/>
          </ac:picMkLst>
        </pc:picChg>
      </pc:sldChg>
      <pc:sldChg chg="modSp del mod">
        <pc:chgData name="Kaileen Cain" userId="21167d2d-fdf2-4320-ae3a-272888c89590" providerId="ADAL" clId="{52678E3B-173F-451B-AA7E-1A8A0ADF840F}" dt="2023-03-22T19:17:25.792" v="520" actId="2696"/>
        <pc:sldMkLst>
          <pc:docMk/>
          <pc:sldMk cId="1761620113" sldId="2144328243"/>
        </pc:sldMkLst>
        <pc:picChg chg="mod">
          <ac:chgData name="Kaileen Cain" userId="21167d2d-fdf2-4320-ae3a-272888c89590" providerId="ADAL" clId="{52678E3B-173F-451B-AA7E-1A8A0ADF840F}" dt="2023-03-22T16:38:40.466" v="282" actId="14100"/>
          <ac:picMkLst>
            <pc:docMk/>
            <pc:sldMk cId="1761620113" sldId="2144328243"/>
            <ac:picMk id="16" creationId="{F287D1D6-CFFC-49F6-0EA4-E6F5AA69C97A}"/>
          </ac:picMkLst>
        </pc:picChg>
      </pc:sldChg>
      <pc:sldChg chg="addSp delSp modSp mod ord">
        <pc:chgData name="Kaileen Cain" userId="21167d2d-fdf2-4320-ae3a-272888c89590" providerId="ADAL" clId="{52678E3B-173F-451B-AA7E-1A8A0ADF840F}" dt="2023-03-22T20:13:28.030" v="589" actId="2085"/>
        <pc:sldMkLst>
          <pc:docMk/>
          <pc:sldMk cId="1455644163" sldId="2144328538"/>
        </pc:sldMkLst>
        <pc:spChg chg="add del mod">
          <ac:chgData name="Kaileen Cain" userId="21167d2d-fdf2-4320-ae3a-272888c89590" providerId="ADAL" clId="{52678E3B-173F-451B-AA7E-1A8A0ADF840F}" dt="2023-03-22T16:23:19.833" v="202"/>
          <ac:spMkLst>
            <pc:docMk/>
            <pc:sldMk cId="1455644163" sldId="2144328538"/>
            <ac:spMk id="10" creationId="{51FEA7F8-8E70-AE6C-09F1-1F4F52AA1F53}"/>
          </ac:spMkLst>
        </pc:spChg>
        <pc:spChg chg="add del mod">
          <ac:chgData name="Kaileen Cain" userId="21167d2d-fdf2-4320-ae3a-272888c89590" providerId="ADAL" clId="{52678E3B-173F-451B-AA7E-1A8A0ADF840F}" dt="2023-03-22T16:23:19.833" v="202"/>
          <ac:spMkLst>
            <pc:docMk/>
            <pc:sldMk cId="1455644163" sldId="2144328538"/>
            <ac:spMk id="12" creationId="{9052B910-ABD2-B3C4-F1CE-4CF8B0CF01F4}"/>
          </ac:spMkLst>
        </pc:spChg>
        <pc:spChg chg="add del mod">
          <ac:chgData name="Kaileen Cain" userId="21167d2d-fdf2-4320-ae3a-272888c89590" providerId="ADAL" clId="{52678E3B-173F-451B-AA7E-1A8A0ADF840F}" dt="2023-03-22T16:23:19.833" v="202"/>
          <ac:spMkLst>
            <pc:docMk/>
            <pc:sldMk cId="1455644163" sldId="2144328538"/>
            <ac:spMk id="13" creationId="{57923582-9910-6C99-EA2B-A4FCFBF04869}"/>
          </ac:spMkLst>
        </pc:spChg>
        <pc:spChg chg="add del mod">
          <ac:chgData name="Kaileen Cain" userId="21167d2d-fdf2-4320-ae3a-272888c89590" providerId="ADAL" clId="{52678E3B-173F-451B-AA7E-1A8A0ADF840F}" dt="2023-03-22T16:23:19.833" v="202"/>
          <ac:spMkLst>
            <pc:docMk/>
            <pc:sldMk cId="1455644163" sldId="2144328538"/>
            <ac:spMk id="14" creationId="{81CC4B3B-3FD6-8CC9-B94F-4B6CA796CF4B}"/>
          </ac:spMkLst>
        </pc:spChg>
        <pc:spChg chg="add del mod">
          <ac:chgData name="Kaileen Cain" userId="21167d2d-fdf2-4320-ae3a-272888c89590" providerId="ADAL" clId="{52678E3B-173F-451B-AA7E-1A8A0ADF840F}" dt="2023-03-22T16:23:19.833" v="202"/>
          <ac:spMkLst>
            <pc:docMk/>
            <pc:sldMk cId="1455644163" sldId="2144328538"/>
            <ac:spMk id="15" creationId="{0382011B-FD82-23AA-9CD0-3E2738D185D4}"/>
          </ac:spMkLst>
        </pc:spChg>
        <pc:spChg chg="add del mod">
          <ac:chgData name="Kaileen Cain" userId="21167d2d-fdf2-4320-ae3a-272888c89590" providerId="ADAL" clId="{52678E3B-173F-451B-AA7E-1A8A0ADF840F}" dt="2023-03-22T16:23:19.833" v="202"/>
          <ac:spMkLst>
            <pc:docMk/>
            <pc:sldMk cId="1455644163" sldId="2144328538"/>
            <ac:spMk id="16" creationId="{DF055A52-22A2-21BE-40AE-4915D336E3FC}"/>
          </ac:spMkLst>
        </pc:spChg>
        <pc:spChg chg="add del mod">
          <ac:chgData name="Kaileen Cain" userId="21167d2d-fdf2-4320-ae3a-272888c89590" providerId="ADAL" clId="{52678E3B-173F-451B-AA7E-1A8A0ADF840F}" dt="2023-03-22T16:23:19.833" v="202"/>
          <ac:spMkLst>
            <pc:docMk/>
            <pc:sldMk cId="1455644163" sldId="2144328538"/>
            <ac:spMk id="19" creationId="{7E92591E-6B43-EB81-C122-EF154CFAE52A}"/>
          </ac:spMkLst>
        </pc:spChg>
        <pc:spChg chg="mod">
          <ac:chgData name="Kaileen Cain" userId="21167d2d-fdf2-4320-ae3a-272888c89590" providerId="ADAL" clId="{52678E3B-173F-451B-AA7E-1A8A0ADF840F}" dt="2023-03-22T16:24:47.612" v="226" actId="14100"/>
          <ac:spMkLst>
            <pc:docMk/>
            <pc:sldMk cId="1455644163" sldId="2144328538"/>
            <ac:spMk id="20" creationId="{F5290E3C-D913-4324-9F7C-7AB204FAA4D7}"/>
          </ac:spMkLst>
        </pc:spChg>
        <pc:spChg chg="add del mod">
          <ac:chgData name="Kaileen Cain" userId="21167d2d-fdf2-4320-ae3a-272888c89590" providerId="ADAL" clId="{52678E3B-173F-451B-AA7E-1A8A0ADF840F}" dt="2023-03-22T16:23:19.833" v="202"/>
          <ac:spMkLst>
            <pc:docMk/>
            <pc:sldMk cId="1455644163" sldId="2144328538"/>
            <ac:spMk id="22" creationId="{72138BA4-5963-68E0-D8BC-75C8ECE6D1F9}"/>
          </ac:spMkLst>
        </pc:spChg>
        <pc:spChg chg="add del mod">
          <ac:chgData name="Kaileen Cain" userId="21167d2d-fdf2-4320-ae3a-272888c89590" providerId="ADAL" clId="{52678E3B-173F-451B-AA7E-1A8A0ADF840F}" dt="2023-03-22T16:23:19.833" v="202"/>
          <ac:spMkLst>
            <pc:docMk/>
            <pc:sldMk cId="1455644163" sldId="2144328538"/>
            <ac:spMk id="25" creationId="{4FC1BDAF-F7B8-5EF0-6549-A2C6035862B3}"/>
          </ac:spMkLst>
        </pc:spChg>
        <pc:spChg chg="add del mod">
          <ac:chgData name="Kaileen Cain" userId="21167d2d-fdf2-4320-ae3a-272888c89590" providerId="ADAL" clId="{52678E3B-173F-451B-AA7E-1A8A0ADF840F}" dt="2023-03-22T16:23:19.833" v="202"/>
          <ac:spMkLst>
            <pc:docMk/>
            <pc:sldMk cId="1455644163" sldId="2144328538"/>
            <ac:spMk id="28" creationId="{CE21A31F-7537-6787-CD98-39A2EAE0E86C}"/>
          </ac:spMkLst>
        </pc:spChg>
        <pc:spChg chg="add del mod">
          <ac:chgData name="Kaileen Cain" userId="21167d2d-fdf2-4320-ae3a-272888c89590" providerId="ADAL" clId="{52678E3B-173F-451B-AA7E-1A8A0ADF840F}" dt="2023-03-22T16:23:19.833" v="202"/>
          <ac:spMkLst>
            <pc:docMk/>
            <pc:sldMk cId="1455644163" sldId="2144328538"/>
            <ac:spMk id="29" creationId="{8434A47A-5259-108F-F311-91B154455ACC}"/>
          </ac:spMkLst>
        </pc:spChg>
        <pc:spChg chg="add del mod">
          <ac:chgData name="Kaileen Cain" userId="21167d2d-fdf2-4320-ae3a-272888c89590" providerId="ADAL" clId="{52678E3B-173F-451B-AA7E-1A8A0ADF840F}" dt="2023-03-22T16:23:19.833" v="202"/>
          <ac:spMkLst>
            <pc:docMk/>
            <pc:sldMk cId="1455644163" sldId="2144328538"/>
            <ac:spMk id="30" creationId="{2A074575-7225-DED9-1167-D6D42E32EF6D}"/>
          </ac:spMkLst>
        </pc:spChg>
        <pc:spChg chg="add del mod">
          <ac:chgData name="Kaileen Cain" userId="21167d2d-fdf2-4320-ae3a-272888c89590" providerId="ADAL" clId="{52678E3B-173F-451B-AA7E-1A8A0ADF840F}" dt="2023-03-22T16:23:19.833" v="202"/>
          <ac:spMkLst>
            <pc:docMk/>
            <pc:sldMk cId="1455644163" sldId="2144328538"/>
            <ac:spMk id="31" creationId="{6E0F9CBA-9B2C-61B3-C781-24F3B834977A}"/>
          </ac:spMkLst>
        </pc:spChg>
        <pc:spChg chg="add del mod">
          <ac:chgData name="Kaileen Cain" userId="21167d2d-fdf2-4320-ae3a-272888c89590" providerId="ADAL" clId="{52678E3B-173F-451B-AA7E-1A8A0ADF840F}" dt="2023-03-22T16:23:19.833" v="202"/>
          <ac:spMkLst>
            <pc:docMk/>
            <pc:sldMk cId="1455644163" sldId="2144328538"/>
            <ac:spMk id="32" creationId="{10DFAAF2-F076-D5A0-A5E3-5761AFC92FF8}"/>
          </ac:spMkLst>
        </pc:spChg>
        <pc:spChg chg="add del mod">
          <ac:chgData name="Kaileen Cain" userId="21167d2d-fdf2-4320-ae3a-272888c89590" providerId="ADAL" clId="{52678E3B-173F-451B-AA7E-1A8A0ADF840F}" dt="2023-03-22T16:23:19.833" v="202"/>
          <ac:spMkLst>
            <pc:docMk/>
            <pc:sldMk cId="1455644163" sldId="2144328538"/>
            <ac:spMk id="33" creationId="{DDBFD1FF-A004-1076-7809-4E0E99B9F233}"/>
          </ac:spMkLst>
        </pc:spChg>
        <pc:spChg chg="add del mod">
          <ac:chgData name="Kaileen Cain" userId="21167d2d-fdf2-4320-ae3a-272888c89590" providerId="ADAL" clId="{52678E3B-173F-451B-AA7E-1A8A0ADF840F}" dt="2023-03-22T16:23:19.833" v="202"/>
          <ac:spMkLst>
            <pc:docMk/>
            <pc:sldMk cId="1455644163" sldId="2144328538"/>
            <ac:spMk id="34" creationId="{74D4A32A-F009-87B0-7D59-171708A6E716}"/>
          </ac:spMkLst>
        </pc:spChg>
        <pc:spChg chg="add del mod">
          <ac:chgData name="Kaileen Cain" userId="21167d2d-fdf2-4320-ae3a-272888c89590" providerId="ADAL" clId="{52678E3B-173F-451B-AA7E-1A8A0ADF840F}" dt="2023-03-22T16:23:19.833" v="202"/>
          <ac:spMkLst>
            <pc:docMk/>
            <pc:sldMk cId="1455644163" sldId="2144328538"/>
            <ac:spMk id="41" creationId="{F18E7CF7-C327-1255-B80E-AF77934F2F05}"/>
          </ac:spMkLst>
        </pc:spChg>
        <pc:spChg chg="ord">
          <ac:chgData name="Kaileen Cain" userId="21167d2d-fdf2-4320-ae3a-272888c89590" providerId="ADAL" clId="{52678E3B-173F-451B-AA7E-1A8A0ADF840F}" dt="2023-03-22T16:26:32.409" v="234" actId="166"/>
          <ac:spMkLst>
            <pc:docMk/>
            <pc:sldMk cId="1455644163" sldId="2144328538"/>
            <ac:spMk id="43" creationId="{1CB0E71E-025E-45C5-BB02-34D3C02B6020}"/>
          </ac:spMkLst>
        </pc:spChg>
        <pc:spChg chg="add mod">
          <ac:chgData name="Kaileen Cain" userId="21167d2d-fdf2-4320-ae3a-272888c89590" providerId="ADAL" clId="{52678E3B-173F-451B-AA7E-1A8A0ADF840F}" dt="2023-03-22T16:26:15.745" v="232" actId="164"/>
          <ac:spMkLst>
            <pc:docMk/>
            <pc:sldMk cId="1455644163" sldId="2144328538"/>
            <ac:spMk id="45" creationId="{32898297-1F28-F884-5977-5C37995404AE}"/>
          </ac:spMkLst>
        </pc:spChg>
        <pc:spChg chg="add mod">
          <ac:chgData name="Kaileen Cain" userId="21167d2d-fdf2-4320-ae3a-272888c89590" providerId="ADAL" clId="{52678E3B-173F-451B-AA7E-1A8A0ADF840F}" dt="2023-03-22T16:33:14.343" v="263" actId="208"/>
          <ac:spMkLst>
            <pc:docMk/>
            <pc:sldMk cId="1455644163" sldId="2144328538"/>
            <ac:spMk id="46" creationId="{5951B4D8-7006-64A8-FE5C-6586A34CA107}"/>
          </ac:spMkLst>
        </pc:spChg>
        <pc:spChg chg="add mod">
          <ac:chgData name="Kaileen Cain" userId="21167d2d-fdf2-4320-ae3a-272888c89590" providerId="ADAL" clId="{52678E3B-173F-451B-AA7E-1A8A0ADF840F}" dt="2023-03-22T16:26:15.745" v="232" actId="164"/>
          <ac:spMkLst>
            <pc:docMk/>
            <pc:sldMk cId="1455644163" sldId="2144328538"/>
            <ac:spMk id="47" creationId="{6757E24E-CF06-FEDE-8011-A11FC98980F3}"/>
          </ac:spMkLst>
        </pc:spChg>
        <pc:spChg chg="add mod">
          <ac:chgData name="Kaileen Cain" userId="21167d2d-fdf2-4320-ae3a-272888c89590" providerId="ADAL" clId="{52678E3B-173F-451B-AA7E-1A8A0ADF840F}" dt="2023-03-22T16:26:15.745" v="232" actId="164"/>
          <ac:spMkLst>
            <pc:docMk/>
            <pc:sldMk cId="1455644163" sldId="2144328538"/>
            <ac:spMk id="48" creationId="{518047A2-BAFB-DB31-E5C9-7B752965AA86}"/>
          </ac:spMkLst>
        </pc:spChg>
        <pc:spChg chg="add mod">
          <ac:chgData name="Kaileen Cain" userId="21167d2d-fdf2-4320-ae3a-272888c89590" providerId="ADAL" clId="{52678E3B-173F-451B-AA7E-1A8A0ADF840F}" dt="2023-03-22T16:26:15.745" v="232" actId="164"/>
          <ac:spMkLst>
            <pc:docMk/>
            <pc:sldMk cId="1455644163" sldId="2144328538"/>
            <ac:spMk id="49" creationId="{DD0A0171-017E-4B84-CF83-A769E32DDABB}"/>
          </ac:spMkLst>
        </pc:spChg>
        <pc:spChg chg="add mod">
          <ac:chgData name="Kaileen Cain" userId="21167d2d-fdf2-4320-ae3a-272888c89590" providerId="ADAL" clId="{52678E3B-173F-451B-AA7E-1A8A0ADF840F}" dt="2023-03-22T16:26:15.745" v="232" actId="164"/>
          <ac:spMkLst>
            <pc:docMk/>
            <pc:sldMk cId="1455644163" sldId="2144328538"/>
            <ac:spMk id="50" creationId="{13E0067E-EAD7-ADF4-123B-E9192F202AA2}"/>
          </ac:spMkLst>
        </pc:spChg>
        <pc:spChg chg="add mod">
          <ac:chgData name="Kaileen Cain" userId="21167d2d-fdf2-4320-ae3a-272888c89590" providerId="ADAL" clId="{52678E3B-173F-451B-AA7E-1A8A0ADF840F}" dt="2023-03-22T16:26:15.745" v="232" actId="164"/>
          <ac:spMkLst>
            <pc:docMk/>
            <pc:sldMk cId="1455644163" sldId="2144328538"/>
            <ac:spMk id="51" creationId="{20094C2C-CAF6-22BF-B567-B72801AD6BAA}"/>
          </ac:spMkLst>
        </pc:spChg>
        <pc:spChg chg="add mod">
          <ac:chgData name="Kaileen Cain" userId="21167d2d-fdf2-4320-ae3a-272888c89590" providerId="ADAL" clId="{52678E3B-173F-451B-AA7E-1A8A0ADF840F}" dt="2023-03-22T16:26:15.745" v="232" actId="164"/>
          <ac:spMkLst>
            <pc:docMk/>
            <pc:sldMk cId="1455644163" sldId="2144328538"/>
            <ac:spMk id="52" creationId="{1BA044A4-0A0D-6753-C92B-2AA314450641}"/>
          </ac:spMkLst>
        </pc:spChg>
        <pc:spChg chg="add mod">
          <ac:chgData name="Kaileen Cain" userId="21167d2d-fdf2-4320-ae3a-272888c89590" providerId="ADAL" clId="{52678E3B-173F-451B-AA7E-1A8A0ADF840F}" dt="2023-03-22T16:26:15.745" v="232" actId="164"/>
          <ac:spMkLst>
            <pc:docMk/>
            <pc:sldMk cId="1455644163" sldId="2144328538"/>
            <ac:spMk id="53" creationId="{12F70C9E-7E8B-A82B-83CC-5655A63CEAAA}"/>
          </ac:spMkLst>
        </pc:spChg>
        <pc:spChg chg="add mod">
          <ac:chgData name="Kaileen Cain" userId="21167d2d-fdf2-4320-ae3a-272888c89590" providerId="ADAL" clId="{52678E3B-173F-451B-AA7E-1A8A0ADF840F}" dt="2023-03-22T16:26:15.745" v="232" actId="164"/>
          <ac:spMkLst>
            <pc:docMk/>
            <pc:sldMk cId="1455644163" sldId="2144328538"/>
            <ac:spMk id="54" creationId="{E3BA3B96-7856-1989-4A9C-31D780F4DEFC}"/>
          </ac:spMkLst>
        </pc:spChg>
        <pc:spChg chg="add mod">
          <ac:chgData name="Kaileen Cain" userId="21167d2d-fdf2-4320-ae3a-272888c89590" providerId="ADAL" clId="{52678E3B-173F-451B-AA7E-1A8A0ADF840F}" dt="2023-03-22T16:26:15.745" v="232" actId="164"/>
          <ac:spMkLst>
            <pc:docMk/>
            <pc:sldMk cId="1455644163" sldId="2144328538"/>
            <ac:spMk id="55" creationId="{15B35916-5017-AE28-7529-D027D7CA8D8F}"/>
          </ac:spMkLst>
        </pc:spChg>
        <pc:spChg chg="add mod">
          <ac:chgData name="Kaileen Cain" userId="21167d2d-fdf2-4320-ae3a-272888c89590" providerId="ADAL" clId="{52678E3B-173F-451B-AA7E-1A8A0ADF840F}" dt="2023-03-22T16:26:15.745" v="232" actId="164"/>
          <ac:spMkLst>
            <pc:docMk/>
            <pc:sldMk cId="1455644163" sldId="2144328538"/>
            <ac:spMk id="56" creationId="{390328E6-13D0-315B-2C9C-909C00B59BBE}"/>
          </ac:spMkLst>
        </pc:spChg>
        <pc:spChg chg="add mod">
          <ac:chgData name="Kaileen Cain" userId="21167d2d-fdf2-4320-ae3a-272888c89590" providerId="ADAL" clId="{52678E3B-173F-451B-AA7E-1A8A0ADF840F}" dt="2023-03-22T16:26:15.745" v="232" actId="164"/>
          <ac:spMkLst>
            <pc:docMk/>
            <pc:sldMk cId="1455644163" sldId="2144328538"/>
            <ac:spMk id="57" creationId="{837D5547-9270-B1C5-07FB-DF0407C36C3C}"/>
          </ac:spMkLst>
        </pc:spChg>
        <pc:spChg chg="add mod">
          <ac:chgData name="Kaileen Cain" userId="21167d2d-fdf2-4320-ae3a-272888c89590" providerId="ADAL" clId="{52678E3B-173F-451B-AA7E-1A8A0ADF840F}" dt="2023-03-22T16:26:15.745" v="232" actId="164"/>
          <ac:spMkLst>
            <pc:docMk/>
            <pc:sldMk cId="1455644163" sldId="2144328538"/>
            <ac:spMk id="58" creationId="{C84ACF0E-482D-32B8-64DA-7FFDFC6B240D}"/>
          </ac:spMkLst>
        </pc:spChg>
        <pc:spChg chg="add mod">
          <ac:chgData name="Kaileen Cain" userId="21167d2d-fdf2-4320-ae3a-272888c89590" providerId="ADAL" clId="{52678E3B-173F-451B-AA7E-1A8A0ADF840F}" dt="2023-03-22T16:26:15.745" v="232" actId="164"/>
          <ac:spMkLst>
            <pc:docMk/>
            <pc:sldMk cId="1455644163" sldId="2144328538"/>
            <ac:spMk id="59" creationId="{AE22758A-EEA5-2705-E5A6-92783B296F0D}"/>
          </ac:spMkLst>
        </pc:spChg>
        <pc:spChg chg="add mod">
          <ac:chgData name="Kaileen Cain" userId="21167d2d-fdf2-4320-ae3a-272888c89590" providerId="ADAL" clId="{52678E3B-173F-451B-AA7E-1A8A0ADF840F}" dt="2023-03-22T16:26:15.745" v="232" actId="164"/>
          <ac:spMkLst>
            <pc:docMk/>
            <pc:sldMk cId="1455644163" sldId="2144328538"/>
            <ac:spMk id="60" creationId="{351775CE-3FCC-B65B-7007-462505C9139F}"/>
          </ac:spMkLst>
        </pc:spChg>
        <pc:spChg chg="mod">
          <ac:chgData name="Kaileen Cain" userId="21167d2d-fdf2-4320-ae3a-272888c89590" providerId="ADAL" clId="{52678E3B-173F-451B-AA7E-1A8A0ADF840F}" dt="2023-03-22T16:18:08.337" v="159"/>
          <ac:spMkLst>
            <pc:docMk/>
            <pc:sldMk cId="1455644163" sldId="2144328538"/>
            <ac:spMk id="99" creationId="{C3AF1C00-4CD9-4211-B079-7B3EC1A85AF7}"/>
          </ac:spMkLst>
        </pc:spChg>
        <pc:spChg chg="mod">
          <ac:chgData name="Kaileen Cain" userId="21167d2d-fdf2-4320-ae3a-272888c89590" providerId="ADAL" clId="{52678E3B-173F-451B-AA7E-1A8A0ADF840F}" dt="2023-03-22T19:54:00.033" v="529"/>
          <ac:spMkLst>
            <pc:docMk/>
            <pc:sldMk cId="1455644163" sldId="2144328538"/>
            <ac:spMk id="100" creationId="{39FA2B98-684B-4710-876B-354541CC806A}"/>
          </ac:spMkLst>
        </pc:spChg>
        <pc:grpChg chg="add mod">
          <ac:chgData name="Kaileen Cain" userId="21167d2d-fdf2-4320-ae3a-272888c89590" providerId="ADAL" clId="{52678E3B-173F-451B-AA7E-1A8A0ADF840F}" dt="2023-03-22T16:21:28.598" v="191" actId="1076"/>
          <ac:grpSpMkLst>
            <pc:docMk/>
            <pc:sldMk cId="1455644163" sldId="2144328538"/>
            <ac:grpSpMk id="9" creationId="{7C119C03-F424-4C1E-1456-FBE30C523A8D}"/>
          </ac:grpSpMkLst>
        </pc:grpChg>
        <pc:grpChg chg="del">
          <ac:chgData name="Kaileen Cain" userId="21167d2d-fdf2-4320-ae3a-272888c89590" providerId="ADAL" clId="{52678E3B-173F-451B-AA7E-1A8A0ADF840F}" dt="2023-03-22T16:20:55.331" v="183" actId="478"/>
          <ac:grpSpMkLst>
            <pc:docMk/>
            <pc:sldMk cId="1455644163" sldId="2144328538"/>
            <ac:grpSpMk id="18" creationId="{3E04B587-336C-06CB-61B7-6AFB3A34463D}"/>
          </ac:grpSpMkLst>
        </pc:grpChg>
        <pc:grpChg chg="del mod">
          <ac:chgData name="Kaileen Cain" userId="21167d2d-fdf2-4320-ae3a-272888c89590" providerId="ADAL" clId="{52678E3B-173F-451B-AA7E-1A8A0ADF840F}" dt="2023-03-22T16:20:12.220" v="176" actId="165"/>
          <ac:grpSpMkLst>
            <pc:docMk/>
            <pc:sldMk cId="1455644163" sldId="2144328538"/>
            <ac:grpSpMk id="21" creationId="{B6726ABE-A3F7-3AC1-62C2-544350FBD22B}"/>
          </ac:grpSpMkLst>
        </pc:grpChg>
        <pc:grpChg chg="del mod">
          <ac:chgData name="Kaileen Cain" userId="21167d2d-fdf2-4320-ae3a-272888c89590" providerId="ADAL" clId="{52678E3B-173F-451B-AA7E-1A8A0ADF840F}" dt="2023-03-22T16:20:17.953" v="177" actId="165"/>
          <ac:grpSpMkLst>
            <pc:docMk/>
            <pc:sldMk cId="1455644163" sldId="2144328538"/>
            <ac:grpSpMk id="23" creationId="{534BD94D-37E1-6A8C-49F8-BAF800688589}"/>
          </ac:grpSpMkLst>
        </pc:grpChg>
        <pc:grpChg chg="del">
          <ac:chgData name="Kaileen Cain" userId="21167d2d-fdf2-4320-ae3a-272888c89590" providerId="ADAL" clId="{52678E3B-173F-451B-AA7E-1A8A0ADF840F}" dt="2023-03-22T16:21:00.829" v="186" actId="478"/>
          <ac:grpSpMkLst>
            <pc:docMk/>
            <pc:sldMk cId="1455644163" sldId="2144328538"/>
            <ac:grpSpMk id="24" creationId="{F2DF36FF-B951-077F-2D6A-3A6A31E2D14B}"/>
          </ac:grpSpMkLst>
        </pc:grpChg>
        <pc:grpChg chg="add mod ord">
          <ac:chgData name="Kaileen Cain" userId="21167d2d-fdf2-4320-ae3a-272888c89590" providerId="ADAL" clId="{52678E3B-173F-451B-AA7E-1A8A0ADF840F}" dt="2023-03-22T16:33:05.386" v="262" actId="14100"/>
          <ac:grpSpMkLst>
            <pc:docMk/>
            <pc:sldMk cId="1455644163" sldId="2144328538"/>
            <ac:grpSpMk id="67" creationId="{E6956E1A-4094-5522-9515-31E518F78FAB}"/>
          </ac:grpSpMkLst>
        </pc:grpChg>
        <pc:picChg chg="mod topLvl">
          <ac:chgData name="Kaileen Cain" userId="21167d2d-fdf2-4320-ae3a-272888c89590" providerId="ADAL" clId="{52678E3B-173F-451B-AA7E-1A8A0ADF840F}" dt="2023-03-22T16:20:42.384" v="181" actId="164"/>
          <ac:picMkLst>
            <pc:docMk/>
            <pc:sldMk cId="1455644163" sldId="2144328538"/>
            <ac:picMk id="4" creationId="{9AC761CF-F1DE-3BD8-5B5E-5D88C17F74AC}"/>
          </ac:picMkLst>
        </pc:picChg>
        <pc:picChg chg="del mod topLvl">
          <ac:chgData name="Kaileen Cain" userId="21167d2d-fdf2-4320-ae3a-272888c89590" providerId="ADAL" clId="{52678E3B-173F-451B-AA7E-1A8A0ADF840F}" dt="2023-03-22T16:20:56.887" v="184" actId="478"/>
          <ac:picMkLst>
            <pc:docMk/>
            <pc:sldMk cId="1455644163" sldId="2144328538"/>
            <ac:picMk id="7" creationId="{63957950-780C-803B-E516-BFAC0D39DFA5}"/>
          </ac:picMkLst>
        </pc:picChg>
        <pc:picChg chg="del mod topLvl">
          <ac:chgData name="Kaileen Cain" userId="21167d2d-fdf2-4320-ae3a-272888c89590" providerId="ADAL" clId="{52678E3B-173F-451B-AA7E-1A8A0ADF840F}" dt="2023-03-22T16:20:58.982" v="185" actId="478"/>
          <ac:picMkLst>
            <pc:docMk/>
            <pc:sldMk cId="1455644163" sldId="2144328538"/>
            <ac:picMk id="8" creationId="{18DE04AA-C8F3-F0E9-F050-2B7C969612EA}"/>
          </ac:picMkLst>
        </pc:picChg>
        <pc:picChg chg="mod topLvl">
          <ac:chgData name="Kaileen Cain" userId="21167d2d-fdf2-4320-ae3a-272888c89590" providerId="ADAL" clId="{52678E3B-173F-451B-AA7E-1A8A0ADF840F}" dt="2023-03-22T16:20:42.384" v="181" actId="164"/>
          <ac:picMkLst>
            <pc:docMk/>
            <pc:sldMk cId="1455644163" sldId="2144328538"/>
            <ac:picMk id="11" creationId="{27C6D5A3-DAA7-6D56-E280-01AB048B219A}"/>
          </ac:picMkLst>
        </pc:picChg>
        <pc:picChg chg="mod">
          <ac:chgData name="Kaileen Cain" userId="21167d2d-fdf2-4320-ae3a-272888c89590" providerId="ADAL" clId="{52678E3B-173F-451B-AA7E-1A8A0ADF840F}" dt="2023-03-22T16:28:29.680" v="242" actId="14100"/>
          <ac:picMkLst>
            <pc:docMk/>
            <pc:sldMk cId="1455644163" sldId="2144328538"/>
            <ac:picMk id="26" creationId="{44BE4B88-8BB0-4B12-9E1E-1C593B73C134}"/>
          </ac:picMkLst>
        </pc:picChg>
        <pc:picChg chg="add del mod">
          <ac:chgData name="Kaileen Cain" userId="21167d2d-fdf2-4320-ae3a-272888c89590" providerId="ADAL" clId="{52678E3B-173F-451B-AA7E-1A8A0ADF840F}" dt="2023-03-22T16:23:19.833" v="202"/>
          <ac:picMkLst>
            <pc:docMk/>
            <pc:sldMk cId="1455644163" sldId="2144328538"/>
            <ac:picMk id="35" creationId="{400C66E6-0DD4-1F3C-35D6-2D3834F91F69}"/>
          </ac:picMkLst>
        </pc:picChg>
        <pc:picChg chg="add del mod">
          <ac:chgData name="Kaileen Cain" userId="21167d2d-fdf2-4320-ae3a-272888c89590" providerId="ADAL" clId="{52678E3B-173F-451B-AA7E-1A8A0ADF840F}" dt="2023-03-22T16:23:19.833" v="202"/>
          <ac:picMkLst>
            <pc:docMk/>
            <pc:sldMk cId="1455644163" sldId="2144328538"/>
            <ac:picMk id="36" creationId="{A467A8C9-361C-18D4-F355-C76CD66806AB}"/>
          </ac:picMkLst>
        </pc:picChg>
        <pc:picChg chg="add del mod">
          <ac:chgData name="Kaileen Cain" userId="21167d2d-fdf2-4320-ae3a-272888c89590" providerId="ADAL" clId="{52678E3B-173F-451B-AA7E-1A8A0ADF840F}" dt="2023-03-22T16:23:19.833" v="202"/>
          <ac:picMkLst>
            <pc:docMk/>
            <pc:sldMk cId="1455644163" sldId="2144328538"/>
            <ac:picMk id="37" creationId="{0B4977B0-AA5A-9959-1C8E-3E3A95C0B870}"/>
          </ac:picMkLst>
        </pc:picChg>
        <pc:picChg chg="add del mod">
          <ac:chgData name="Kaileen Cain" userId="21167d2d-fdf2-4320-ae3a-272888c89590" providerId="ADAL" clId="{52678E3B-173F-451B-AA7E-1A8A0ADF840F}" dt="2023-03-22T16:23:19.833" v="202"/>
          <ac:picMkLst>
            <pc:docMk/>
            <pc:sldMk cId="1455644163" sldId="2144328538"/>
            <ac:picMk id="38" creationId="{E1D234F3-49F4-B008-E99E-82BD6206498C}"/>
          </ac:picMkLst>
        </pc:picChg>
        <pc:picChg chg="add del mod">
          <ac:chgData name="Kaileen Cain" userId="21167d2d-fdf2-4320-ae3a-272888c89590" providerId="ADAL" clId="{52678E3B-173F-451B-AA7E-1A8A0ADF840F}" dt="2023-03-22T16:23:19.833" v="202"/>
          <ac:picMkLst>
            <pc:docMk/>
            <pc:sldMk cId="1455644163" sldId="2144328538"/>
            <ac:picMk id="39" creationId="{DB04EFA0-3D78-50A7-911F-8AE5C7D5C01D}"/>
          </ac:picMkLst>
        </pc:picChg>
        <pc:picChg chg="add del mod">
          <ac:chgData name="Kaileen Cain" userId="21167d2d-fdf2-4320-ae3a-272888c89590" providerId="ADAL" clId="{52678E3B-173F-451B-AA7E-1A8A0ADF840F}" dt="2023-03-22T16:23:19.833" v="202"/>
          <ac:picMkLst>
            <pc:docMk/>
            <pc:sldMk cId="1455644163" sldId="2144328538"/>
            <ac:picMk id="40" creationId="{639A2C82-C59E-1E93-8D86-F9E19EADCAB5}"/>
          </ac:picMkLst>
        </pc:picChg>
        <pc:picChg chg="add del mod modCrop">
          <ac:chgData name="Kaileen Cain" userId="21167d2d-fdf2-4320-ae3a-272888c89590" providerId="ADAL" clId="{52678E3B-173F-451B-AA7E-1A8A0ADF840F}" dt="2023-03-22T16:24:45.315" v="224" actId="22"/>
          <ac:picMkLst>
            <pc:docMk/>
            <pc:sldMk cId="1455644163" sldId="2144328538"/>
            <ac:picMk id="44" creationId="{396CE914-AB1F-BD42-990B-73CB7A810717}"/>
          </ac:picMkLst>
        </pc:picChg>
        <pc:picChg chg="add mod">
          <ac:chgData name="Kaileen Cain" userId="21167d2d-fdf2-4320-ae3a-272888c89590" providerId="ADAL" clId="{52678E3B-173F-451B-AA7E-1A8A0ADF840F}" dt="2023-03-22T16:26:15.745" v="232" actId="164"/>
          <ac:picMkLst>
            <pc:docMk/>
            <pc:sldMk cId="1455644163" sldId="2144328538"/>
            <ac:picMk id="61" creationId="{83F73CC9-9C9B-8EDC-BC90-07BEFBF88679}"/>
          </ac:picMkLst>
        </pc:picChg>
        <pc:picChg chg="add mod">
          <ac:chgData name="Kaileen Cain" userId="21167d2d-fdf2-4320-ae3a-272888c89590" providerId="ADAL" clId="{52678E3B-173F-451B-AA7E-1A8A0ADF840F}" dt="2023-03-22T16:26:15.745" v="232" actId="164"/>
          <ac:picMkLst>
            <pc:docMk/>
            <pc:sldMk cId="1455644163" sldId="2144328538"/>
            <ac:picMk id="62" creationId="{41760EE3-AE64-2FA9-B196-C1E28D5DF64B}"/>
          </ac:picMkLst>
        </pc:picChg>
        <pc:picChg chg="add mod">
          <ac:chgData name="Kaileen Cain" userId="21167d2d-fdf2-4320-ae3a-272888c89590" providerId="ADAL" clId="{52678E3B-173F-451B-AA7E-1A8A0ADF840F}" dt="2023-03-22T16:26:15.745" v="232" actId="164"/>
          <ac:picMkLst>
            <pc:docMk/>
            <pc:sldMk cId="1455644163" sldId="2144328538"/>
            <ac:picMk id="63" creationId="{5D995474-2589-C241-3E95-9EA0337EA3A6}"/>
          </ac:picMkLst>
        </pc:picChg>
        <pc:picChg chg="add mod">
          <ac:chgData name="Kaileen Cain" userId="21167d2d-fdf2-4320-ae3a-272888c89590" providerId="ADAL" clId="{52678E3B-173F-451B-AA7E-1A8A0ADF840F}" dt="2023-03-22T16:26:15.745" v="232" actId="164"/>
          <ac:picMkLst>
            <pc:docMk/>
            <pc:sldMk cId="1455644163" sldId="2144328538"/>
            <ac:picMk id="64" creationId="{7CB5C28A-DACC-E463-7B9C-A14AD2848965}"/>
          </ac:picMkLst>
        </pc:picChg>
        <pc:picChg chg="add mod">
          <ac:chgData name="Kaileen Cain" userId="21167d2d-fdf2-4320-ae3a-272888c89590" providerId="ADAL" clId="{52678E3B-173F-451B-AA7E-1A8A0ADF840F}" dt="2023-03-22T16:26:15.745" v="232" actId="164"/>
          <ac:picMkLst>
            <pc:docMk/>
            <pc:sldMk cId="1455644163" sldId="2144328538"/>
            <ac:picMk id="65" creationId="{1BAA13E5-9465-14B8-2577-3BF43DE14999}"/>
          </ac:picMkLst>
        </pc:picChg>
        <pc:picChg chg="add mod">
          <ac:chgData name="Kaileen Cain" userId="21167d2d-fdf2-4320-ae3a-272888c89590" providerId="ADAL" clId="{52678E3B-173F-451B-AA7E-1A8A0ADF840F}" dt="2023-03-22T16:26:15.745" v="232" actId="164"/>
          <ac:picMkLst>
            <pc:docMk/>
            <pc:sldMk cId="1455644163" sldId="2144328538"/>
            <ac:picMk id="66" creationId="{83C49F99-3B37-A29C-FBB9-9E692B397CE4}"/>
          </ac:picMkLst>
        </pc:picChg>
        <pc:picChg chg="mod">
          <ac:chgData name="Kaileen Cain" userId="21167d2d-fdf2-4320-ae3a-272888c89590" providerId="ADAL" clId="{52678E3B-173F-451B-AA7E-1A8A0ADF840F}" dt="2023-03-22T20:13:28.030" v="589" actId="2085"/>
          <ac:picMkLst>
            <pc:docMk/>
            <pc:sldMk cId="1455644163" sldId="2144328538"/>
            <ac:picMk id="101" creationId="{9DA43C3B-8E20-444B-AFDB-6A712ADB4434}"/>
          </ac:picMkLst>
        </pc:picChg>
      </pc:sldChg>
      <pc:sldChg chg="modSp del mod">
        <pc:chgData name="Kaileen Cain" userId="21167d2d-fdf2-4320-ae3a-272888c89590" providerId="ADAL" clId="{52678E3B-173F-451B-AA7E-1A8A0ADF840F}" dt="2023-03-22T19:18:01.971" v="525" actId="2696"/>
        <pc:sldMkLst>
          <pc:docMk/>
          <pc:sldMk cId="1639515577" sldId="2146845987"/>
        </pc:sldMkLst>
        <pc:picChg chg="mod">
          <ac:chgData name="Kaileen Cain" userId="21167d2d-fdf2-4320-ae3a-272888c89590" providerId="ADAL" clId="{52678E3B-173F-451B-AA7E-1A8A0ADF840F}" dt="2023-03-22T17:23:47.132" v="426" actId="14100"/>
          <ac:picMkLst>
            <pc:docMk/>
            <pc:sldMk cId="1639515577" sldId="2146845987"/>
            <ac:picMk id="3" creationId="{CDCF96D7-238D-D36F-7922-754B27AE7DAC}"/>
          </ac:picMkLst>
        </pc:picChg>
      </pc:sldChg>
      <pc:sldChg chg="modSp del mod">
        <pc:chgData name="Kaileen Cain" userId="21167d2d-fdf2-4320-ae3a-272888c89590" providerId="ADAL" clId="{52678E3B-173F-451B-AA7E-1A8A0ADF840F}" dt="2023-03-22T19:18:06.455" v="526" actId="2696"/>
        <pc:sldMkLst>
          <pc:docMk/>
          <pc:sldMk cId="3065805727" sldId="2146845988"/>
        </pc:sldMkLst>
        <pc:picChg chg="mod">
          <ac:chgData name="Kaileen Cain" userId="21167d2d-fdf2-4320-ae3a-272888c89590" providerId="ADAL" clId="{52678E3B-173F-451B-AA7E-1A8A0ADF840F}" dt="2023-03-22T17:27:20.845" v="463" actId="14100"/>
          <ac:picMkLst>
            <pc:docMk/>
            <pc:sldMk cId="3065805727" sldId="2146845988"/>
            <ac:picMk id="11" creationId="{AAD38B29-D2DC-65E0-5932-8D83E5A05502}"/>
          </ac:picMkLst>
        </pc:picChg>
      </pc:sldChg>
      <pc:sldChg chg="del mod modShow">
        <pc:chgData name="Kaileen Cain" userId="21167d2d-fdf2-4320-ae3a-272888c89590" providerId="ADAL" clId="{52678E3B-173F-451B-AA7E-1A8A0ADF840F}" dt="2023-03-22T19:17:08.521" v="518" actId="2696"/>
        <pc:sldMkLst>
          <pc:docMk/>
          <pc:sldMk cId="3569342829" sldId="2146846034"/>
        </pc:sldMkLst>
      </pc:sldChg>
      <pc:sldChg chg="del">
        <pc:chgData name="Kaileen Cain" userId="21167d2d-fdf2-4320-ae3a-272888c89590" providerId="ADAL" clId="{52678E3B-173F-451B-AA7E-1A8A0ADF840F}" dt="2023-03-22T19:18:12.503" v="527" actId="2696"/>
        <pc:sldMkLst>
          <pc:docMk/>
          <pc:sldMk cId="3333204089" sldId="2146846036"/>
        </pc:sldMkLst>
      </pc:sldChg>
      <pc:sldChg chg="modSp del mod">
        <pc:chgData name="Kaileen Cain" userId="21167d2d-fdf2-4320-ae3a-272888c89590" providerId="ADAL" clId="{52678E3B-173F-451B-AA7E-1A8A0ADF840F}" dt="2023-03-22T19:17:18.842" v="519" actId="2696"/>
        <pc:sldMkLst>
          <pc:docMk/>
          <pc:sldMk cId="2360148382" sldId="2146846055"/>
        </pc:sldMkLst>
        <pc:picChg chg="mod">
          <ac:chgData name="Kaileen Cain" userId="21167d2d-fdf2-4320-ae3a-272888c89590" providerId="ADAL" clId="{52678E3B-173F-451B-AA7E-1A8A0ADF840F}" dt="2023-03-22T16:29:22.744" v="243" actId="14100"/>
          <ac:picMkLst>
            <pc:docMk/>
            <pc:sldMk cId="2360148382" sldId="2146846055"/>
            <ac:picMk id="7" creationId="{ED44C4F9-5709-7EA8-6828-7E213CFF91EA}"/>
          </ac:picMkLst>
        </pc:picChg>
      </pc:sldChg>
      <pc:sldChg chg="modSp del mod">
        <pc:chgData name="Kaileen Cain" userId="21167d2d-fdf2-4320-ae3a-272888c89590" providerId="ADAL" clId="{52678E3B-173F-451B-AA7E-1A8A0ADF840F}" dt="2023-03-22T19:17:35.812" v="521" actId="2696"/>
        <pc:sldMkLst>
          <pc:docMk/>
          <pc:sldMk cId="4284012108" sldId="2146846058"/>
        </pc:sldMkLst>
        <pc:picChg chg="mod">
          <ac:chgData name="Kaileen Cain" userId="21167d2d-fdf2-4320-ae3a-272888c89590" providerId="ADAL" clId="{52678E3B-173F-451B-AA7E-1A8A0ADF840F}" dt="2023-03-22T18:17:14.613" v="516" actId="14100"/>
          <ac:picMkLst>
            <pc:docMk/>
            <pc:sldMk cId="4284012108" sldId="2146846058"/>
            <ac:picMk id="11" creationId="{DE6D0D13-02D3-0526-CED1-1D85F1E2A8FD}"/>
          </ac:picMkLst>
        </pc:picChg>
      </pc:sldChg>
      <pc:sldChg chg="modSp del mod">
        <pc:chgData name="Kaileen Cain" userId="21167d2d-fdf2-4320-ae3a-272888c89590" providerId="ADAL" clId="{52678E3B-173F-451B-AA7E-1A8A0ADF840F}" dt="2023-03-22T19:17:41.641" v="522" actId="2696"/>
        <pc:sldMkLst>
          <pc:docMk/>
          <pc:sldMk cId="2024728795" sldId="2146846071"/>
        </pc:sldMkLst>
        <pc:picChg chg="mod">
          <ac:chgData name="Kaileen Cain" userId="21167d2d-fdf2-4320-ae3a-272888c89590" providerId="ADAL" clId="{52678E3B-173F-451B-AA7E-1A8A0ADF840F}" dt="2023-03-22T17:02:14.371" v="345" actId="14100"/>
          <ac:picMkLst>
            <pc:docMk/>
            <pc:sldMk cId="2024728795" sldId="2146846071"/>
            <ac:picMk id="15" creationId="{57AA262E-5A8E-EAC1-E59A-6AE430E80BFF}"/>
          </ac:picMkLst>
        </pc:picChg>
      </pc:sldChg>
      <pc:sldChg chg="del">
        <pc:chgData name="Kaileen Cain" userId="21167d2d-fdf2-4320-ae3a-272888c89590" providerId="ADAL" clId="{52678E3B-173F-451B-AA7E-1A8A0ADF840F}" dt="2023-03-22T19:17:57.374" v="524" actId="2696"/>
        <pc:sldMkLst>
          <pc:docMk/>
          <pc:sldMk cId="2921179964" sldId="2146846086"/>
        </pc:sldMkLst>
      </pc:sldChg>
      <pc:sldChg chg="modSp mod">
        <pc:chgData name="Kaileen Cain" userId="21167d2d-fdf2-4320-ae3a-272888c89590" providerId="ADAL" clId="{52678E3B-173F-451B-AA7E-1A8A0ADF840F}" dt="2023-03-22T20:13:13.377" v="588" actId="2085"/>
        <pc:sldMkLst>
          <pc:docMk/>
          <pc:sldMk cId="2596210201" sldId="2146846087"/>
        </pc:sldMkLst>
        <pc:picChg chg="mod">
          <ac:chgData name="Kaileen Cain" userId="21167d2d-fdf2-4320-ae3a-272888c89590" providerId="ADAL" clId="{52678E3B-173F-451B-AA7E-1A8A0ADF840F}" dt="2023-03-22T20:13:13.377" v="588" actId="2085"/>
          <ac:picMkLst>
            <pc:docMk/>
            <pc:sldMk cId="2596210201" sldId="2146846087"/>
            <ac:picMk id="15" creationId="{3AF5E7E9-6D19-B977-85F2-352E7FA86BF5}"/>
          </ac:picMkLst>
        </pc:picChg>
      </pc:sldChg>
      <pc:sldChg chg="add del ord">
        <pc:chgData name="Kaileen Cain" userId="21167d2d-fdf2-4320-ae3a-272888c89590" providerId="ADAL" clId="{52678E3B-173F-451B-AA7E-1A8A0ADF840F}" dt="2023-03-22T20:16:49.451" v="592" actId="2696"/>
        <pc:sldMkLst>
          <pc:docMk/>
          <pc:sldMk cId="4224563250" sldId="2146846089"/>
        </pc:sldMkLst>
      </pc:sldChg>
      <pc:sldChg chg="addSp delSp modSp add mod ord">
        <pc:chgData name="Kaileen Cain" userId="21167d2d-fdf2-4320-ae3a-272888c89590" providerId="ADAL" clId="{52678E3B-173F-451B-AA7E-1A8A0ADF840F}" dt="2023-03-22T20:08:09.698" v="582" actId="12788"/>
        <pc:sldMkLst>
          <pc:docMk/>
          <pc:sldMk cId="2033538284" sldId="2146846090"/>
        </pc:sldMkLst>
        <pc:spChg chg="add mod">
          <ac:chgData name="Kaileen Cain" userId="21167d2d-fdf2-4320-ae3a-272888c89590" providerId="ADAL" clId="{52678E3B-173F-451B-AA7E-1A8A0ADF840F}" dt="2023-03-22T16:36:36.085" v="268" actId="208"/>
          <ac:spMkLst>
            <pc:docMk/>
            <pc:sldMk cId="2033538284" sldId="2146846090"/>
            <ac:spMk id="13" creationId="{E2E81084-08C2-9A00-C683-63645C3D94FF}"/>
          </ac:spMkLst>
        </pc:spChg>
        <pc:spChg chg="add mod">
          <ac:chgData name="Kaileen Cain" userId="21167d2d-fdf2-4320-ae3a-272888c89590" providerId="ADAL" clId="{52678E3B-173F-451B-AA7E-1A8A0ADF840F}" dt="2023-03-22T16:36:04.743" v="265" actId="164"/>
          <ac:spMkLst>
            <pc:docMk/>
            <pc:sldMk cId="2033538284" sldId="2146846090"/>
            <ac:spMk id="14" creationId="{194A936B-8A98-2529-8483-9B26D9F1BEFE}"/>
          </ac:spMkLst>
        </pc:spChg>
        <pc:spChg chg="add mod">
          <ac:chgData name="Kaileen Cain" userId="21167d2d-fdf2-4320-ae3a-272888c89590" providerId="ADAL" clId="{52678E3B-173F-451B-AA7E-1A8A0ADF840F}" dt="2023-03-22T16:36:04.743" v="265" actId="164"/>
          <ac:spMkLst>
            <pc:docMk/>
            <pc:sldMk cId="2033538284" sldId="2146846090"/>
            <ac:spMk id="16" creationId="{522556E9-5BCA-65BA-9C99-B7D187CF39F9}"/>
          </ac:spMkLst>
        </pc:spChg>
        <pc:spChg chg="del">
          <ac:chgData name="Kaileen Cain" userId="21167d2d-fdf2-4320-ae3a-272888c89590" providerId="ADAL" clId="{52678E3B-173F-451B-AA7E-1A8A0ADF840F}" dt="2023-03-22T16:37:32.654" v="276" actId="478"/>
          <ac:spMkLst>
            <pc:docMk/>
            <pc:sldMk cId="2033538284" sldId="2146846090"/>
            <ac:spMk id="17" creationId="{2DC80BB7-1BFF-5E65-40CF-B7889DDC9558}"/>
          </ac:spMkLst>
        </pc:spChg>
        <pc:spChg chg="add mod">
          <ac:chgData name="Kaileen Cain" userId="21167d2d-fdf2-4320-ae3a-272888c89590" providerId="ADAL" clId="{52678E3B-173F-451B-AA7E-1A8A0ADF840F}" dt="2023-03-22T16:36:04.743" v="265" actId="164"/>
          <ac:spMkLst>
            <pc:docMk/>
            <pc:sldMk cId="2033538284" sldId="2146846090"/>
            <ac:spMk id="19" creationId="{C16C889D-DD33-D318-7526-1D4D938D690A}"/>
          </ac:spMkLst>
        </pc:spChg>
        <pc:spChg chg="mod">
          <ac:chgData name="Kaileen Cain" userId="21167d2d-fdf2-4320-ae3a-272888c89590" providerId="ADAL" clId="{52678E3B-173F-451B-AA7E-1A8A0ADF840F}" dt="2023-03-22T16:31:47.870" v="259" actId="14100"/>
          <ac:spMkLst>
            <pc:docMk/>
            <pc:sldMk cId="2033538284" sldId="2146846090"/>
            <ac:spMk id="20" creationId="{F5290E3C-D913-4324-9F7C-7AB204FAA4D7}"/>
          </ac:spMkLst>
        </pc:spChg>
        <pc:spChg chg="add mod">
          <ac:chgData name="Kaileen Cain" userId="21167d2d-fdf2-4320-ae3a-272888c89590" providerId="ADAL" clId="{52678E3B-173F-451B-AA7E-1A8A0ADF840F}" dt="2023-03-22T16:36:04.743" v="265" actId="164"/>
          <ac:spMkLst>
            <pc:docMk/>
            <pc:sldMk cId="2033538284" sldId="2146846090"/>
            <ac:spMk id="22" creationId="{A5E4248F-E414-9C8A-0561-2027E5975938}"/>
          </ac:spMkLst>
        </pc:spChg>
        <pc:spChg chg="add mod">
          <ac:chgData name="Kaileen Cain" userId="21167d2d-fdf2-4320-ae3a-272888c89590" providerId="ADAL" clId="{52678E3B-173F-451B-AA7E-1A8A0ADF840F}" dt="2023-03-22T20:08:09.698" v="582" actId="12788"/>
          <ac:spMkLst>
            <pc:docMk/>
            <pc:sldMk cId="2033538284" sldId="2146846090"/>
            <ac:spMk id="25" creationId="{5BD6F5D8-F908-FFE2-A2CA-FEEAFC126FEC}"/>
          </ac:spMkLst>
        </pc:spChg>
        <pc:spChg chg="ord">
          <ac:chgData name="Kaileen Cain" userId="21167d2d-fdf2-4320-ae3a-272888c89590" providerId="ADAL" clId="{52678E3B-173F-451B-AA7E-1A8A0ADF840F}" dt="2023-03-22T16:37:14.673" v="273" actId="170"/>
          <ac:spMkLst>
            <pc:docMk/>
            <pc:sldMk cId="2033538284" sldId="2146846090"/>
            <ac:spMk id="27" creationId="{1C65133A-83A9-4BB7-A593-F63AAC6197BB}"/>
          </ac:spMkLst>
        </pc:spChg>
        <pc:spChg chg="add mod">
          <ac:chgData name="Kaileen Cain" userId="21167d2d-fdf2-4320-ae3a-272888c89590" providerId="ADAL" clId="{52678E3B-173F-451B-AA7E-1A8A0ADF840F}" dt="2023-03-22T16:36:04.743" v="265" actId="164"/>
          <ac:spMkLst>
            <pc:docMk/>
            <pc:sldMk cId="2033538284" sldId="2146846090"/>
            <ac:spMk id="28" creationId="{C896A897-FCF6-1244-095F-A8E341E6B1A9}"/>
          </ac:spMkLst>
        </pc:spChg>
        <pc:spChg chg="add mod">
          <ac:chgData name="Kaileen Cain" userId="21167d2d-fdf2-4320-ae3a-272888c89590" providerId="ADAL" clId="{52678E3B-173F-451B-AA7E-1A8A0ADF840F}" dt="2023-03-22T16:36:04.743" v="265" actId="164"/>
          <ac:spMkLst>
            <pc:docMk/>
            <pc:sldMk cId="2033538284" sldId="2146846090"/>
            <ac:spMk id="29" creationId="{565F1C0F-8871-47DE-A13C-FDAEA55C82CE}"/>
          </ac:spMkLst>
        </pc:spChg>
        <pc:spChg chg="add mod">
          <ac:chgData name="Kaileen Cain" userId="21167d2d-fdf2-4320-ae3a-272888c89590" providerId="ADAL" clId="{52678E3B-173F-451B-AA7E-1A8A0ADF840F}" dt="2023-03-22T16:36:04.743" v="265" actId="164"/>
          <ac:spMkLst>
            <pc:docMk/>
            <pc:sldMk cId="2033538284" sldId="2146846090"/>
            <ac:spMk id="30" creationId="{58CA594D-E36D-47DF-805D-D8AB321F5CA3}"/>
          </ac:spMkLst>
        </pc:spChg>
        <pc:spChg chg="ord">
          <ac:chgData name="Kaileen Cain" userId="21167d2d-fdf2-4320-ae3a-272888c89590" providerId="ADAL" clId="{52678E3B-173F-451B-AA7E-1A8A0ADF840F}" dt="2023-03-22T16:37:14.673" v="273" actId="170"/>
          <ac:spMkLst>
            <pc:docMk/>
            <pc:sldMk cId="2033538284" sldId="2146846090"/>
            <ac:spMk id="43" creationId="{1CB0E71E-025E-45C5-BB02-34D3C02B6020}"/>
          </ac:spMkLst>
        </pc:spChg>
        <pc:spChg chg="mod">
          <ac:chgData name="Kaileen Cain" userId="21167d2d-fdf2-4320-ae3a-272888c89590" providerId="ADAL" clId="{52678E3B-173F-451B-AA7E-1A8A0ADF840F}" dt="2023-03-22T19:55:20.344" v="532"/>
          <ac:spMkLst>
            <pc:docMk/>
            <pc:sldMk cId="2033538284" sldId="2146846090"/>
            <ac:spMk id="100" creationId="{39FA2B98-684B-4710-876B-354541CC806A}"/>
          </ac:spMkLst>
        </pc:spChg>
        <pc:grpChg chg="add mod">
          <ac:chgData name="Kaileen Cain" userId="21167d2d-fdf2-4320-ae3a-272888c89590" providerId="ADAL" clId="{52678E3B-173F-451B-AA7E-1A8A0ADF840F}" dt="2023-03-22T16:31:06.492" v="250"/>
          <ac:grpSpMkLst>
            <pc:docMk/>
            <pc:sldMk cId="2033538284" sldId="2146846090"/>
            <ac:grpSpMk id="9" creationId="{979331A5-A5E6-3FC3-B4DB-2C920B9CC81E}"/>
          </ac:grpSpMkLst>
        </pc:grpChg>
        <pc:grpChg chg="del">
          <ac:chgData name="Kaileen Cain" userId="21167d2d-fdf2-4320-ae3a-272888c89590" providerId="ADAL" clId="{52678E3B-173F-451B-AA7E-1A8A0ADF840F}" dt="2023-03-22T16:31:08.354" v="251" actId="478"/>
          <ac:grpSpMkLst>
            <pc:docMk/>
            <pc:sldMk cId="2033538284" sldId="2146846090"/>
            <ac:grpSpMk id="18" creationId="{3E04B587-336C-06CB-61B7-6AFB3A34463D}"/>
          </ac:grpSpMkLst>
        </pc:grpChg>
        <pc:grpChg chg="del">
          <ac:chgData name="Kaileen Cain" userId="21167d2d-fdf2-4320-ae3a-272888c89590" providerId="ADAL" clId="{52678E3B-173F-451B-AA7E-1A8A0ADF840F}" dt="2023-03-22T16:31:10.230" v="252" actId="478"/>
          <ac:grpSpMkLst>
            <pc:docMk/>
            <pc:sldMk cId="2033538284" sldId="2146846090"/>
            <ac:grpSpMk id="21" creationId="{B6726ABE-A3F7-3AC1-62C2-544350FBD22B}"/>
          </ac:grpSpMkLst>
        </pc:grpChg>
        <pc:grpChg chg="del">
          <ac:chgData name="Kaileen Cain" userId="21167d2d-fdf2-4320-ae3a-272888c89590" providerId="ADAL" clId="{52678E3B-173F-451B-AA7E-1A8A0ADF840F}" dt="2023-03-22T16:31:12.022" v="253" actId="478"/>
          <ac:grpSpMkLst>
            <pc:docMk/>
            <pc:sldMk cId="2033538284" sldId="2146846090"/>
            <ac:grpSpMk id="23" creationId="{534BD94D-37E1-6A8C-49F8-BAF800688589}"/>
          </ac:grpSpMkLst>
        </pc:grpChg>
        <pc:grpChg chg="del">
          <ac:chgData name="Kaileen Cain" userId="21167d2d-fdf2-4320-ae3a-272888c89590" providerId="ADAL" clId="{52678E3B-173F-451B-AA7E-1A8A0ADF840F}" dt="2023-03-22T16:31:13.948" v="254" actId="478"/>
          <ac:grpSpMkLst>
            <pc:docMk/>
            <pc:sldMk cId="2033538284" sldId="2146846090"/>
            <ac:grpSpMk id="24" creationId="{F2DF36FF-B951-077F-2D6A-3A6A31E2D14B}"/>
          </ac:grpSpMkLst>
        </pc:grpChg>
        <pc:grpChg chg="add mod ord">
          <ac:chgData name="Kaileen Cain" userId="21167d2d-fdf2-4320-ae3a-272888c89590" providerId="ADAL" clId="{52678E3B-173F-451B-AA7E-1A8A0ADF840F}" dt="2023-03-22T16:44:40.107" v="285" actId="1076"/>
          <ac:grpSpMkLst>
            <pc:docMk/>
            <pc:sldMk cId="2033538284" sldId="2146846090"/>
            <ac:grpSpMk id="31" creationId="{4D2FBB64-5839-27E4-B51C-70C96BD9168C}"/>
          </ac:grpSpMkLst>
        </pc:grpChg>
        <pc:graphicFrameChg chg="add mod">
          <ac:chgData name="Kaileen Cain" userId="21167d2d-fdf2-4320-ae3a-272888c89590" providerId="ADAL" clId="{52678E3B-173F-451B-AA7E-1A8A0ADF840F}" dt="2023-03-22T16:36:04.743" v="265" actId="164"/>
          <ac:graphicFrameMkLst>
            <pc:docMk/>
            <pc:sldMk cId="2033538284" sldId="2146846090"/>
            <ac:graphicFrameMk id="15" creationId="{6D67031F-B2DD-07DF-12EE-B06B3A13BFAF}"/>
          </ac:graphicFrameMkLst>
        </pc:graphicFrameChg>
        <pc:picChg chg="mod">
          <ac:chgData name="Kaileen Cain" userId="21167d2d-fdf2-4320-ae3a-272888c89590" providerId="ADAL" clId="{52678E3B-173F-451B-AA7E-1A8A0ADF840F}" dt="2023-03-22T16:31:06.492" v="250"/>
          <ac:picMkLst>
            <pc:docMk/>
            <pc:sldMk cId="2033538284" sldId="2146846090"/>
            <ac:picMk id="10" creationId="{4F84CBD8-C31F-6A22-7336-5CB864365AB7}"/>
          </ac:picMkLst>
        </pc:picChg>
        <pc:picChg chg="mod">
          <ac:chgData name="Kaileen Cain" userId="21167d2d-fdf2-4320-ae3a-272888c89590" providerId="ADAL" clId="{52678E3B-173F-451B-AA7E-1A8A0ADF840F}" dt="2023-03-22T16:31:06.492" v="250"/>
          <ac:picMkLst>
            <pc:docMk/>
            <pc:sldMk cId="2033538284" sldId="2146846090"/>
            <ac:picMk id="12" creationId="{A5BA6B19-C906-39BE-96B9-C160D02031DE}"/>
          </ac:picMkLst>
        </pc:picChg>
        <pc:picChg chg="mod ord">
          <ac:chgData name="Kaileen Cain" userId="21167d2d-fdf2-4320-ae3a-272888c89590" providerId="ADAL" clId="{52678E3B-173F-451B-AA7E-1A8A0ADF840F}" dt="2023-03-22T16:38:03.562" v="280" actId="14100"/>
          <ac:picMkLst>
            <pc:docMk/>
            <pc:sldMk cId="2033538284" sldId="2146846090"/>
            <ac:picMk id="26" creationId="{44BE4B88-8BB0-4B12-9E1E-1C593B73C134}"/>
          </ac:picMkLst>
        </pc:picChg>
        <pc:picChg chg="mod">
          <ac:chgData name="Kaileen Cain" userId="21167d2d-fdf2-4320-ae3a-272888c89590" providerId="ADAL" clId="{52678E3B-173F-451B-AA7E-1A8A0ADF840F}" dt="2023-03-22T19:55:34.882" v="533" actId="2085"/>
          <ac:picMkLst>
            <pc:docMk/>
            <pc:sldMk cId="2033538284" sldId="2146846090"/>
            <ac:picMk id="101" creationId="{9DA43C3B-8E20-444B-AFDB-6A712ADB4434}"/>
          </ac:picMkLst>
        </pc:picChg>
      </pc:sldChg>
      <pc:sldChg chg="addSp delSp modSp add mod ord addCm">
        <pc:chgData name="Kaileen Cain" userId="21167d2d-fdf2-4320-ae3a-272888c89590" providerId="ADAL" clId="{52678E3B-173F-451B-AA7E-1A8A0ADF840F}" dt="2023-03-22T20:07:16.340" v="579" actId="403"/>
        <pc:sldMkLst>
          <pc:docMk/>
          <pc:sldMk cId="851366230" sldId="2146846091"/>
        </pc:sldMkLst>
        <pc:spChg chg="add mod">
          <ac:chgData name="Kaileen Cain" userId="21167d2d-fdf2-4320-ae3a-272888c89590" providerId="ADAL" clId="{52678E3B-173F-451B-AA7E-1A8A0ADF840F}" dt="2023-03-22T16:47:57.176" v="303" actId="164"/>
          <ac:spMkLst>
            <pc:docMk/>
            <pc:sldMk cId="851366230" sldId="2146846091"/>
            <ac:spMk id="14" creationId="{57880A67-6A91-1EAD-E29C-7653C676519C}"/>
          </ac:spMkLst>
        </pc:spChg>
        <pc:spChg chg="add mod">
          <ac:chgData name="Kaileen Cain" userId="21167d2d-fdf2-4320-ae3a-272888c89590" providerId="ADAL" clId="{52678E3B-173F-451B-AA7E-1A8A0ADF840F}" dt="2023-03-22T16:47:57.176" v="303" actId="164"/>
          <ac:spMkLst>
            <pc:docMk/>
            <pc:sldMk cId="851366230" sldId="2146846091"/>
            <ac:spMk id="15" creationId="{5548AADC-DD4A-223A-6A6C-7BBDD25BF581}"/>
          </ac:spMkLst>
        </pc:spChg>
        <pc:spChg chg="add mod">
          <ac:chgData name="Kaileen Cain" userId="21167d2d-fdf2-4320-ae3a-272888c89590" providerId="ADAL" clId="{52678E3B-173F-451B-AA7E-1A8A0ADF840F}" dt="2023-03-22T16:47:57.176" v="303" actId="164"/>
          <ac:spMkLst>
            <pc:docMk/>
            <pc:sldMk cId="851366230" sldId="2146846091"/>
            <ac:spMk id="16" creationId="{5BEE9C67-B7D0-9266-BC36-E4812968664A}"/>
          </ac:spMkLst>
        </pc:spChg>
        <pc:spChg chg="del">
          <ac:chgData name="Kaileen Cain" userId="21167d2d-fdf2-4320-ae3a-272888c89590" providerId="ADAL" clId="{52678E3B-173F-451B-AA7E-1A8A0ADF840F}" dt="2023-03-22T16:48:29.356" v="306" actId="478"/>
          <ac:spMkLst>
            <pc:docMk/>
            <pc:sldMk cId="851366230" sldId="2146846091"/>
            <ac:spMk id="17" creationId="{2DC80BB7-1BFF-5E65-40CF-B7889DDC9558}"/>
          </ac:spMkLst>
        </pc:spChg>
        <pc:spChg chg="add mod">
          <ac:chgData name="Kaileen Cain" userId="21167d2d-fdf2-4320-ae3a-272888c89590" providerId="ADAL" clId="{52678E3B-173F-451B-AA7E-1A8A0ADF840F}" dt="2023-03-22T20:07:16.340" v="579" actId="403"/>
          <ac:spMkLst>
            <pc:docMk/>
            <pc:sldMk cId="851366230" sldId="2146846091"/>
            <ac:spMk id="19" creationId="{42DE6E35-70AE-7EFD-667A-1BA5913AE20A}"/>
          </ac:spMkLst>
        </pc:spChg>
        <pc:spChg chg="mod">
          <ac:chgData name="Kaileen Cain" userId="21167d2d-fdf2-4320-ae3a-272888c89590" providerId="ADAL" clId="{52678E3B-173F-451B-AA7E-1A8A0ADF840F}" dt="2023-03-22T16:46:30.911" v="299" actId="20577"/>
          <ac:spMkLst>
            <pc:docMk/>
            <pc:sldMk cId="851366230" sldId="2146846091"/>
            <ac:spMk id="20" creationId="{F5290E3C-D913-4324-9F7C-7AB204FAA4D7}"/>
          </ac:spMkLst>
        </pc:spChg>
        <pc:spChg chg="add mod">
          <ac:chgData name="Kaileen Cain" userId="21167d2d-fdf2-4320-ae3a-272888c89590" providerId="ADAL" clId="{52678E3B-173F-451B-AA7E-1A8A0ADF840F}" dt="2023-03-22T16:47:57.176" v="303" actId="164"/>
          <ac:spMkLst>
            <pc:docMk/>
            <pc:sldMk cId="851366230" sldId="2146846091"/>
            <ac:spMk id="22" creationId="{DB34524C-F4C9-3924-21D0-1075FDE6BC45}"/>
          </ac:spMkLst>
        </pc:spChg>
        <pc:spChg chg="add mod">
          <ac:chgData name="Kaileen Cain" userId="21167d2d-fdf2-4320-ae3a-272888c89590" providerId="ADAL" clId="{52678E3B-173F-451B-AA7E-1A8A0ADF840F}" dt="2023-03-22T16:47:57.176" v="303" actId="164"/>
          <ac:spMkLst>
            <pc:docMk/>
            <pc:sldMk cId="851366230" sldId="2146846091"/>
            <ac:spMk id="25" creationId="{49B440B4-DB26-34B5-8787-3D482880126F}"/>
          </ac:spMkLst>
        </pc:spChg>
        <pc:spChg chg="add mod">
          <ac:chgData name="Kaileen Cain" userId="21167d2d-fdf2-4320-ae3a-272888c89590" providerId="ADAL" clId="{52678E3B-173F-451B-AA7E-1A8A0ADF840F}" dt="2023-03-22T16:47:57.176" v="303" actId="164"/>
          <ac:spMkLst>
            <pc:docMk/>
            <pc:sldMk cId="851366230" sldId="2146846091"/>
            <ac:spMk id="28" creationId="{4320DB78-2673-8C80-F18C-644F1EA5F680}"/>
          </ac:spMkLst>
        </pc:spChg>
        <pc:spChg chg="add mod">
          <ac:chgData name="Kaileen Cain" userId="21167d2d-fdf2-4320-ae3a-272888c89590" providerId="ADAL" clId="{52678E3B-173F-451B-AA7E-1A8A0ADF840F}" dt="2023-03-22T16:47:57.176" v="303" actId="164"/>
          <ac:spMkLst>
            <pc:docMk/>
            <pc:sldMk cId="851366230" sldId="2146846091"/>
            <ac:spMk id="29" creationId="{7E76CDD5-F8F4-D9A9-CE96-7E29B671BFD6}"/>
          </ac:spMkLst>
        </pc:spChg>
        <pc:spChg chg="add mod">
          <ac:chgData name="Kaileen Cain" userId="21167d2d-fdf2-4320-ae3a-272888c89590" providerId="ADAL" clId="{52678E3B-173F-451B-AA7E-1A8A0ADF840F}" dt="2023-03-22T16:47:57.176" v="303" actId="164"/>
          <ac:spMkLst>
            <pc:docMk/>
            <pc:sldMk cId="851366230" sldId="2146846091"/>
            <ac:spMk id="30" creationId="{D2EA1544-E833-C015-2877-57A8A853ACB7}"/>
          </ac:spMkLst>
        </pc:spChg>
        <pc:spChg chg="add mod">
          <ac:chgData name="Kaileen Cain" userId="21167d2d-fdf2-4320-ae3a-272888c89590" providerId="ADAL" clId="{52678E3B-173F-451B-AA7E-1A8A0ADF840F}" dt="2023-03-22T16:47:57.176" v="303" actId="164"/>
          <ac:spMkLst>
            <pc:docMk/>
            <pc:sldMk cId="851366230" sldId="2146846091"/>
            <ac:spMk id="31" creationId="{74C30593-43DB-38CE-7FF7-A303E90957F4}"/>
          </ac:spMkLst>
        </pc:spChg>
        <pc:spChg chg="add mod">
          <ac:chgData name="Kaileen Cain" userId="21167d2d-fdf2-4320-ae3a-272888c89590" providerId="ADAL" clId="{52678E3B-173F-451B-AA7E-1A8A0ADF840F}" dt="2023-03-22T16:47:57.176" v="303" actId="164"/>
          <ac:spMkLst>
            <pc:docMk/>
            <pc:sldMk cId="851366230" sldId="2146846091"/>
            <ac:spMk id="32" creationId="{A145255F-9D13-CAE2-A801-04E1F5970F3C}"/>
          </ac:spMkLst>
        </pc:spChg>
        <pc:spChg chg="add mod">
          <ac:chgData name="Kaileen Cain" userId="21167d2d-fdf2-4320-ae3a-272888c89590" providerId="ADAL" clId="{52678E3B-173F-451B-AA7E-1A8A0ADF840F}" dt="2023-03-22T16:47:57.176" v="303" actId="164"/>
          <ac:spMkLst>
            <pc:docMk/>
            <pc:sldMk cId="851366230" sldId="2146846091"/>
            <ac:spMk id="33" creationId="{37E0D017-A797-61B4-5898-B12C8857D956}"/>
          </ac:spMkLst>
        </pc:spChg>
        <pc:spChg chg="add mod">
          <ac:chgData name="Kaileen Cain" userId="21167d2d-fdf2-4320-ae3a-272888c89590" providerId="ADAL" clId="{52678E3B-173F-451B-AA7E-1A8A0ADF840F}" dt="2023-03-22T16:47:57.176" v="303" actId="164"/>
          <ac:spMkLst>
            <pc:docMk/>
            <pc:sldMk cId="851366230" sldId="2146846091"/>
            <ac:spMk id="34" creationId="{454A4C50-0578-AECF-9BCE-E6A86761233F}"/>
          </ac:spMkLst>
        </pc:spChg>
        <pc:spChg chg="add mod">
          <ac:chgData name="Kaileen Cain" userId="21167d2d-fdf2-4320-ae3a-272888c89590" providerId="ADAL" clId="{52678E3B-173F-451B-AA7E-1A8A0ADF840F}" dt="2023-03-22T16:47:57.176" v="303" actId="164"/>
          <ac:spMkLst>
            <pc:docMk/>
            <pc:sldMk cId="851366230" sldId="2146846091"/>
            <ac:spMk id="35" creationId="{F94D8FD6-FA0F-25DD-8938-1B63B50582BA}"/>
          </ac:spMkLst>
        </pc:spChg>
        <pc:grpChg chg="add mod">
          <ac:chgData name="Kaileen Cain" userId="21167d2d-fdf2-4320-ae3a-272888c89590" providerId="ADAL" clId="{52678E3B-173F-451B-AA7E-1A8A0ADF840F}" dt="2023-03-22T16:45:58.352" v="294"/>
          <ac:grpSpMkLst>
            <pc:docMk/>
            <pc:sldMk cId="851366230" sldId="2146846091"/>
            <ac:grpSpMk id="9" creationId="{83A84B33-E00F-0696-9665-F24F85AA0B0C}"/>
          </ac:grpSpMkLst>
        </pc:grpChg>
        <pc:grpChg chg="del">
          <ac:chgData name="Kaileen Cain" userId="21167d2d-fdf2-4320-ae3a-272888c89590" providerId="ADAL" clId="{52678E3B-173F-451B-AA7E-1A8A0ADF840F}" dt="2023-03-22T16:45:54.015" v="290" actId="478"/>
          <ac:grpSpMkLst>
            <pc:docMk/>
            <pc:sldMk cId="851366230" sldId="2146846091"/>
            <ac:grpSpMk id="18" creationId="{3E04B587-336C-06CB-61B7-6AFB3A34463D}"/>
          </ac:grpSpMkLst>
        </pc:grpChg>
        <pc:grpChg chg="del">
          <ac:chgData name="Kaileen Cain" userId="21167d2d-fdf2-4320-ae3a-272888c89590" providerId="ADAL" clId="{52678E3B-173F-451B-AA7E-1A8A0ADF840F}" dt="2023-03-22T16:45:55.466" v="291" actId="478"/>
          <ac:grpSpMkLst>
            <pc:docMk/>
            <pc:sldMk cId="851366230" sldId="2146846091"/>
            <ac:grpSpMk id="21" creationId="{B6726ABE-A3F7-3AC1-62C2-544350FBD22B}"/>
          </ac:grpSpMkLst>
        </pc:grpChg>
        <pc:grpChg chg="del">
          <ac:chgData name="Kaileen Cain" userId="21167d2d-fdf2-4320-ae3a-272888c89590" providerId="ADAL" clId="{52678E3B-173F-451B-AA7E-1A8A0ADF840F}" dt="2023-03-22T16:45:56.187" v="292" actId="478"/>
          <ac:grpSpMkLst>
            <pc:docMk/>
            <pc:sldMk cId="851366230" sldId="2146846091"/>
            <ac:grpSpMk id="23" creationId="{534BD94D-37E1-6A8C-49F8-BAF800688589}"/>
          </ac:grpSpMkLst>
        </pc:grpChg>
        <pc:grpChg chg="del">
          <ac:chgData name="Kaileen Cain" userId="21167d2d-fdf2-4320-ae3a-272888c89590" providerId="ADAL" clId="{52678E3B-173F-451B-AA7E-1A8A0ADF840F}" dt="2023-03-22T16:45:57.048" v="293" actId="478"/>
          <ac:grpSpMkLst>
            <pc:docMk/>
            <pc:sldMk cId="851366230" sldId="2146846091"/>
            <ac:grpSpMk id="24" creationId="{F2DF36FF-B951-077F-2D6A-3A6A31E2D14B}"/>
          </ac:grpSpMkLst>
        </pc:grpChg>
        <pc:grpChg chg="add mod">
          <ac:chgData name="Kaileen Cain" userId="21167d2d-fdf2-4320-ae3a-272888c89590" providerId="ADAL" clId="{52678E3B-173F-451B-AA7E-1A8A0ADF840F}" dt="2023-03-22T16:48:34.893" v="307" actId="14100"/>
          <ac:grpSpMkLst>
            <pc:docMk/>
            <pc:sldMk cId="851366230" sldId="2146846091"/>
            <ac:grpSpMk id="38" creationId="{A750E3C0-1E4F-8F08-B36C-5C50661EB707}"/>
          </ac:grpSpMkLst>
        </pc:grpChg>
        <pc:graphicFrameChg chg="add mod">
          <ac:chgData name="Kaileen Cain" userId="21167d2d-fdf2-4320-ae3a-272888c89590" providerId="ADAL" clId="{52678E3B-173F-451B-AA7E-1A8A0ADF840F}" dt="2023-03-22T16:47:57.176" v="303" actId="164"/>
          <ac:graphicFrameMkLst>
            <pc:docMk/>
            <pc:sldMk cId="851366230" sldId="2146846091"/>
            <ac:graphicFrameMk id="13" creationId="{F4BD0B55-ED5D-7F1D-1954-5E18D5FB5F9F}"/>
          </ac:graphicFrameMkLst>
        </pc:graphicFrameChg>
        <pc:picChg chg="mod">
          <ac:chgData name="Kaileen Cain" userId="21167d2d-fdf2-4320-ae3a-272888c89590" providerId="ADAL" clId="{52678E3B-173F-451B-AA7E-1A8A0ADF840F}" dt="2023-03-22T16:45:58.352" v="294"/>
          <ac:picMkLst>
            <pc:docMk/>
            <pc:sldMk cId="851366230" sldId="2146846091"/>
            <ac:picMk id="10" creationId="{693901FD-51AB-A9F8-572B-B292E4631E85}"/>
          </ac:picMkLst>
        </pc:picChg>
        <pc:picChg chg="mod">
          <ac:chgData name="Kaileen Cain" userId="21167d2d-fdf2-4320-ae3a-272888c89590" providerId="ADAL" clId="{52678E3B-173F-451B-AA7E-1A8A0ADF840F}" dt="2023-03-22T16:45:58.352" v="294"/>
          <ac:picMkLst>
            <pc:docMk/>
            <pc:sldMk cId="851366230" sldId="2146846091"/>
            <ac:picMk id="12" creationId="{3EF29582-5509-A2F4-C0F8-01B0C47DB0B6}"/>
          </ac:picMkLst>
        </pc:picChg>
        <pc:picChg chg="add mod">
          <ac:chgData name="Kaileen Cain" userId="21167d2d-fdf2-4320-ae3a-272888c89590" providerId="ADAL" clId="{52678E3B-173F-451B-AA7E-1A8A0ADF840F}" dt="2023-03-22T16:48:16.143" v="304" actId="1076"/>
          <ac:picMkLst>
            <pc:docMk/>
            <pc:sldMk cId="851366230" sldId="2146846091"/>
            <ac:picMk id="36" creationId="{BCFC4EF3-1790-3166-4217-EFFCEE486FBD}"/>
          </ac:picMkLst>
        </pc:picChg>
        <pc:picChg chg="add del mod">
          <ac:chgData name="Kaileen Cain" userId="21167d2d-fdf2-4320-ae3a-272888c89590" providerId="ADAL" clId="{52678E3B-173F-451B-AA7E-1A8A0ADF840F}" dt="2023-03-22T16:49:11.203" v="309" actId="478"/>
          <ac:picMkLst>
            <pc:docMk/>
            <pc:sldMk cId="851366230" sldId="2146846091"/>
            <ac:picMk id="37" creationId="{48551951-6A42-F904-7E82-35EB49AB08CF}"/>
          </ac:picMkLst>
        </pc:picChg>
        <pc:picChg chg="mod">
          <ac:chgData name="Kaileen Cain" userId="21167d2d-fdf2-4320-ae3a-272888c89590" providerId="ADAL" clId="{52678E3B-173F-451B-AA7E-1A8A0ADF840F}" dt="2023-03-22T19:55:47.188" v="534" actId="2085"/>
          <ac:picMkLst>
            <pc:docMk/>
            <pc:sldMk cId="851366230" sldId="2146846091"/>
            <ac:picMk id="101" creationId="{9DA43C3B-8E20-444B-AFDB-6A712ADB4434}"/>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52678E3B-173F-451B-AA7E-1A8A0ADF840F}" dt="2023-03-22T16:52:55.119" v="311"/>
              <pc2:cmMkLst xmlns:pc2="http://schemas.microsoft.com/office/powerpoint/2019/9/main/command">
                <pc:docMk/>
                <pc:sldMk cId="851366230" sldId="2146846091"/>
                <pc2:cmMk id="{DED9017B-8C30-4D90-B213-2B1ABC118259}"/>
              </pc2:cmMkLst>
            </pc226:cmChg>
          </p:ext>
        </pc:extLst>
      </pc:sldChg>
      <pc:sldChg chg="addSp delSp modSp add mod ord addCm">
        <pc:chgData name="Kaileen Cain" userId="21167d2d-fdf2-4320-ae3a-272888c89590" providerId="ADAL" clId="{52678E3B-173F-451B-AA7E-1A8A0ADF840F}" dt="2023-03-22T20:06:46.251" v="576" actId="12789"/>
        <pc:sldMkLst>
          <pc:docMk/>
          <pc:sldMk cId="1723332034" sldId="2146846092"/>
        </pc:sldMkLst>
        <pc:spChg chg="add mod">
          <ac:chgData name="Kaileen Cain" userId="21167d2d-fdf2-4320-ae3a-272888c89590" providerId="ADAL" clId="{52678E3B-173F-451B-AA7E-1A8A0ADF840F}" dt="2023-03-22T16:55:04.181" v="328" actId="1076"/>
          <ac:spMkLst>
            <pc:docMk/>
            <pc:sldMk cId="1723332034" sldId="2146846092"/>
            <ac:spMk id="13" creationId="{7614F70A-7448-7263-FA88-40791E980C62}"/>
          </ac:spMkLst>
        </pc:spChg>
        <pc:spChg chg="add mod">
          <ac:chgData name="Kaileen Cain" userId="21167d2d-fdf2-4320-ae3a-272888c89590" providerId="ADAL" clId="{52678E3B-173F-451B-AA7E-1A8A0ADF840F}" dt="2023-03-22T20:06:36.374" v="574" actId="12789"/>
          <ac:spMkLst>
            <pc:docMk/>
            <pc:sldMk cId="1723332034" sldId="2146846092"/>
            <ac:spMk id="14" creationId="{4BA6A9DF-69A1-7051-F2E3-22FC3C527075}"/>
          </ac:spMkLst>
        </pc:spChg>
        <pc:spChg chg="add mod">
          <ac:chgData name="Kaileen Cain" userId="21167d2d-fdf2-4320-ae3a-272888c89590" providerId="ADAL" clId="{52678E3B-173F-451B-AA7E-1A8A0ADF840F}" dt="2023-03-22T20:06:36.374" v="574" actId="12789"/>
          <ac:spMkLst>
            <pc:docMk/>
            <pc:sldMk cId="1723332034" sldId="2146846092"/>
            <ac:spMk id="15" creationId="{F7E590BB-60C4-EB89-9503-7A17FB2FD981}"/>
          </ac:spMkLst>
        </pc:spChg>
        <pc:spChg chg="add del mod">
          <ac:chgData name="Kaileen Cain" userId="21167d2d-fdf2-4320-ae3a-272888c89590" providerId="ADAL" clId="{52678E3B-173F-451B-AA7E-1A8A0ADF840F}" dt="2023-03-22T16:56:55.941" v="336" actId="478"/>
          <ac:spMkLst>
            <pc:docMk/>
            <pc:sldMk cId="1723332034" sldId="2146846092"/>
            <ac:spMk id="16" creationId="{388BB1E9-2C41-6819-4EC7-B28A79BCCCA1}"/>
          </ac:spMkLst>
        </pc:spChg>
        <pc:spChg chg="mod">
          <ac:chgData name="Kaileen Cain" userId="21167d2d-fdf2-4320-ae3a-272888c89590" providerId="ADAL" clId="{52678E3B-173F-451B-AA7E-1A8A0ADF840F}" dt="2023-03-22T16:57:26.509" v="340" actId="1076"/>
          <ac:spMkLst>
            <pc:docMk/>
            <pc:sldMk cId="1723332034" sldId="2146846092"/>
            <ac:spMk id="17" creationId="{2DC80BB7-1BFF-5E65-40CF-B7889DDC9558}"/>
          </ac:spMkLst>
        </pc:spChg>
        <pc:spChg chg="add mod">
          <ac:chgData name="Kaileen Cain" userId="21167d2d-fdf2-4320-ae3a-272888c89590" providerId="ADAL" clId="{52678E3B-173F-451B-AA7E-1A8A0ADF840F}" dt="2023-03-22T20:06:00.722" v="568" actId="12788"/>
          <ac:spMkLst>
            <pc:docMk/>
            <pc:sldMk cId="1723332034" sldId="2146846092"/>
            <ac:spMk id="19" creationId="{6B9158CF-63FC-D77F-FFA2-43723D19C322}"/>
          </ac:spMkLst>
        </pc:spChg>
        <pc:spChg chg="mod">
          <ac:chgData name="Kaileen Cain" userId="21167d2d-fdf2-4320-ae3a-272888c89590" providerId="ADAL" clId="{52678E3B-173F-451B-AA7E-1A8A0ADF840F}" dt="2023-03-22T16:54:28.081" v="326"/>
          <ac:spMkLst>
            <pc:docMk/>
            <pc:sldMk cId="1723332034" sldId="2146846092"/>
            <ac:spMk id="20" creationId="{F5290E3C-D913-4324-9F7C-7AB204FAA4D7}"/>
          </ac:spMkLst>
        </pc:spChg>
        <pc:spChg chg="add mod">
          <ac:chgData name="Kaileen Cain" userId="21167d2d-fdf2-4320-ae3a-272888c89590" providerId="ADAL" clId="{52678E3B-173F-451B-AA7E-1A8A0ADF840F}" dt="2023-03-22T20:06:36.374" v="574" actId="12789"/>
          <ac:spMkLst>
            <pc:docMk/>
            <pc:sldMk cId="1723332034" sldId="2146846092"/>
            <ac:spMk id="22" creationId="{62FF65CC-3331-40D8-A075-2124BC554640}"/>
          </ac:spMkLst>
        </pc:spChg>
        <pc:spChg chg="add mod">
          <ac:chgData name="Kaileen Cain" userId="21167d2d-fdf2-4320-ae3a-272888c89590" providerId="ADAL" clId="{52678E3B-173F-451B-AA7E-1A8A0ADF840F}" dt="2023-03-22T20:06:36.374" v="574" actId="12789"/>
          <ac:spMkLst>
            <pc:docMk/>
            <pc:sldMk cId="1723332034" sldId="2146846092"/>
            <ac:spMk id="25" creationId="{DF4D4AA5-32E4-8D2C-624D-F73F1BCC5E0D}"/>
          </ac:spMkLst>
        </pc:spChg>
        <pc:spChg chg="add mod">
          <ac:chgData name="Kaileen Cain" userId="21167d2d-fdf2-4320-ae3a-272888c89590" providerId="ADAL" clId="{52678E3B-173F-451B-AA7E-1A8A0ADF840F}" dt="2023-03-22T20:06:36.374" v="574" actId="12789"/>
          <ac:spMkLst>
            <pc:docMk/>
            <pc:sldMk cId="1723332034" sldId="2146846092"/>
            <ac:spMk id="28" creationId="{BF82D5EA-73CE-27CB-0166-960FE294A352}"/>
          </ac:spMkLst>
        </pc:spChg>
        <pc:spChg chg="add mod">
          <ac:chgData name="Kaileen Cain" userId="21167d2d-fdf2-4320-ae3a-272888c89590" providerId="ADAL" clId="{52678E3B-173F-451B-AA7E-1A8A0ADF840F}" dt="2023-03-22T20:06:36.374" v="574" actId="12789"/>
          <ac:spMkLst>
            <pc:docMk/>
            <pc:sldMk cId="1723332034" sldId="2146846092"/>
            <ac:spMk id="29" creationId="{319AF529-D63B-22BD-E4B2-F3D92063ECD8}"/>
          </ac:spMkLst>
        </pc:spChg>
        <pc:spChg chg="add mod">
          <ac:chgData name="Kaileen Cain" userId="21167d2d-fdf2-4320-ae3a-272888c89590" providerId="ADAL" clId="{52678E3B-173F-451B-AA7E-1A8A0ADF840F}" dt="2023-03-22T20:06:46.251" v="576" actId="12789"/>
          <ac:spMkLst>
            <pc:docMk/>
            <pc:sldMk cId="1723332034" sldId="2146846092"/>
            <ac:spMk id="30" creationId="{FD51F514-68BE-7149-5A3E-69EE2310C6F6}"/>
          </ac:spMkLst>
        </pc:spChg>
        <pc:spChg chg="add mod">
          <ac:chgData name="Kaileen Cain" userId="21167d2d-fdf2-4320-ae3a-272888c89590" providerId="ADAL" clId="{52678E3B-173F-451B-AA7E-1A8A0ADF840F}" dt="2023-03-22T20:06:36.374" v="574" actId="12789"/>
          <ac:spMkLst>
            <pc:docMk/>
            <pc:sldMk cId="1723332034" sldId="2146846092"/>
            <ac:spMk id="31" creationId="{F243336D-C2F0-ECFF-148C-EE872E631B4C}"/>
          </ac:spMkLst>
        </pc:spChg>
        <pc:spChg chg="add mod">
          <ac:chgData name="Kaileen Cain" userId="21167d2d-fdf2-4320-ae3a-272888c89590" providerId="ADAL" clId="{52678E3B-173F-451B-AA7E-1A8A0ADF840F}" dt="2023-03-22T20:06:36.374" v="574" actId="12789"/>
          <ac:spMkLst>
            <pc:docMk/>
            <pc:sldMk cId="1723332034" sldId="2146846092"/>
            <ac:spMk id="32" creationId="{3A0CCDB3-64C9-C560-0CEA-E45FE63551AF}"/>
          </ac:spMkLst>
        </pc:spChg>
        <pc:spChg chg="add mod">
          <ac:chgData name="Kaileen Cain" userId="21167d2d-fdf2-4320-ae3a-272888c89590" providerId="ADAL" clId="{52678E3B-173F-451B-AA7E-1A8A0ADF840F}" dt="2023-03-22T16:55:42.283" v="330" actId="164"/>
          <ac:spMkLst>
            <pc:docMk/>
            <pc:sldMk cId="1723332034" sldId="2146846092"/>
            <ac:spMk id="33" creationId="{C4F85F4E-B8C9-7250-71E5-BA4AEF107B53}"/>
          </ac:spMkLst>
        </pc:spChg>
        <pc:grpChg chg="add mod">
          <ac:chgData name="Kaileen Cain" userId="21167d2d-fdf2-4320-ae3a-272888c89590" providerId="ADAL" clId="{52678E3B-173F-451B-AA7E-1A8A0ADF840F}" dt="2023-03-22T16:53:58.990" v="321"/>
          <ac:grpSpMkLst>
            <pc:docMk/>
            <pc:sldMk cId="1723332034" sldId="2146846092"/>
            <ac:grpSpMk id="9" creationId="{A448310F-C281-8644-6286-40883CF01ED3}"/>
          </ac:grpSpMkLst>
        </pc:grpChg>
        <pc:grpChg chg="del">
          <ac:chgData name="Kaileen Cain" userId="21167d2d-fdf2-4320-ae3a-272888c89590" providerId="ADAL" clId="{52678E3B-173F-451B-AA7E-1A8A0ADF840F}" dt="2023-03-22T16:53:52.087" v="317" actId="478"/>
          <ac:grpSpMkLst>
            <pc:docMk/>
            <pc:sldMk cId="1723332034" sldId="2146846092"/>
            <ac:grpSpMk id="18" creationId="{3E04B587-336C-06CB-61B7-6AFB3A34463D}"/>
          </ac:grpSpMkLst>
        </pc:grpChg>
        <pc:grpChg chg="del">
          <ac:chgData name="Kaileen Cain" userId="21167d2d-fdf2-4320-ae3a-272888c89590" providerId="ADAL" clId="{52678E3B-173F-451B-AA7E-1A8A0ADF840F}" dt="2023-03-22T16:53:53.990" v="318" actId="478"/>
          <ac:grpSpMkLst>
            <pc:docMk/>
            <pc:sldMk cId="1723332034" sldId="2146846092"/>
            <ac:grpSpMk id="21" creationId="{B6726ABE-A3F7-3AC1-62C2-544350FBD22B}"/>
          </ac:grpSpMkLst>
        </pc:grpChg>
        <pc:grpChg chg="del">
          <ac:chgData name="Kaileen Cain" userId="21167d2d-fdf2-4320-ae3a-272888c89590" providerId="ADAL" clId="{52678E3B-173F-451B-AA7E-1A8A0ADF840F}" dt="2023-03-22T16:53:55.946" v="319" actId="478"/>
          <ac:grpSpMkLst>
            <pc:docMk/>
            <pc:sldMk cId="1723332034" sldId="2146846092"/>
            <ac:grpSpMk id="23" creationId="{534BD94D-37E1-6A8C-49F8-BAF800688589}"/>
          </ac:grpSpMkLst>
        </pc:grpChg>
        <pc:grpChg chg="del">
          <ac:chgData name="Kaileen Cain" userId="21167d2d-fdf2-4320-ae3a-272888c89590" providerId="ADAL" clId="{52678E3B-173F-451B-AA7E-1A8A0ADF840F}" dt="2023-03-22T16:53:57.788" v="320" actId="478"/>
          <ac:grpSpMkLst>
            <pc:docMk/>
            <pc:sldMk cId="1723332034" sldId="2146846092"/>
            <ac:grpSpMk id="24" creationId="{F2DF36FF-B951-077F-2D6A-3A6A31E2D14B}"/>
          </ac:grpSpMkLst>
        </pc:grpChg>
        <pc:grpChg chg="add mod">
          <ac:chgData name="Kaileen Cain" userId="21167d2d-fdf2-4320-ae3a-272888c89590" providerId="ADAL" clId="{52678E3B-173F-451B-AA7E-1A8A0ADF840F}" dt="2023-03-22T16:57:39.215" v="341" actId="1076"/>
          <ac:grpSpMkLst>
            <pc:docMk/>
            <pc:sldMk cId="1723332034" sldId="2146846092"/>
            <ac:grpSpMk id="34" creationId="{002B2781-42C9-AC89-FCA4-C57C54555B61}"/>
          </ac:grpSpMkLst>
        </pc:grpChg>
        <pc:picChg chg="mod">
          <ac:chgData name="Kaileen Cain" userId="21167d2d-fdf2-4320-ae3a-272888c89590" providerId="ADAL" clId="{52678E3B-173F-451B-AA7E-1A8A0ADF840F}" dt="2023-03-22T16:53:58.990" v="321"/>
          <ac:picMkLst>
            <pc:docMk/>
            <pc:sldMk cId="1723332034" sldId="2146846092"/>
            <ac:picMk id="10" creationId="{B9799B2D-7B47-F092-0357-888565D4C390}"/>
          </ac:picMkLst>
        </pc:picChg>
        <pc:picChg chg="mod">
          <ac:chgData name="Kaileen Cain" userId="21167d2d-fdf2-4320-ae3a-272888c89590" providerId="ADAL" clId="{52678E3B-173F-451B-AA7E-1A8A0ADF840F}" dt="2023-03-22T16:53:58.990" v="321"/>
          <ac:picMkLst>
            <pc:docMk/>
            <pc:sldMk cId="1723332034" sldId="2146846092"/>
            <ac:picMk id="12" creationId="{F589434D-7BC9-E400-DA23-60112C105FF9}"/>
          </ac:picMkLst>
        </pc:picChg>
        <pc:picChg chg="mod">
          <ac:chgData name="Kaileen Cain" userId="21167d2d-fdf2-4320-ae3a-272888c89590" providerId="ADAL" clId="{52678E3B-173F-451B-AA7E-1A8A0ADF840F}" dt="2023-03-22T19:56:03.586" v="535" actId="2085"/>
          <ac:picMkLst>
            <pc:docMk/>
            <pc:sldMk cId="1723332034" sldId="2146846092"/>
            <ac:picMk id="101" creationId="{9DA43C3B-8E20-444B-AFDB-6A712ADB4434}"/>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52678E3B-173F-451B-AA7E-1A8A0ADF840F}" dt="2023-03-22T17:06:00.724" v="346"/>
              <pc2:cmMkLst xmlns:pc2="http://schemas.microsoft.com/office/powerpoint/2019/9/main/command">
                <pc:docMk/>
                <pc:sldMk cId="1723332034" sldId="2146846092"/>
                <pc2:cmMk id="{D3DE9227-9B3D-4310-9616-2CC42C06D2D4}"/>
              </pc2:cmMkLst>
            </pc226:cmChg>
          </p:ext>
        </pc:extLst>
      </pc:sldChg>
      <pc:sldChg chg="addSp delSp modSp add mod ord">
        <pc:chgData name="Kaileen Cain" userId="21167d2d-fdf2-4320-ae3a-272888c89590" providerId="ADAL" clId="{52678E3B-173F-451B-AA7E-1A8A0ADF840F}" dt="2023-03-22T20:05:39.825" v="566" actId="12788"/>
        <pc:sldMkLst>
          <pc:docMk/>
          <pc:sldMk cId="2590964758" sldId="2146846093"/>
        </pc:sldMkLst>
        <pc:spChg chg="add mod">
          <ac:chgData name="Kaileen Cain" userId="21167d2d-fdf2-4320-ae3a-272888c89590" providerId="ADAL" clId="{52678E3B-173F-451B-AA7E-1A8A0ADF840F}" dt="2023-03-22T20:05:27.154" v="565" actId="404"/>
          <ac:spMkLst>
            <pc:docMk/>
            <pc:sldMk cId="2590964758" sldId="2146846093"/>
            <ac:spMk id="9" creationId="{1DEFD077-FAA0-64CC-89D8-0AF5FE8CB36C}"/>
          </ac:spMkLst>
        </pc:spChg>
        <pc:spChg chg="add del mod">
          <ac:chgData name="Kaileen Cain" userId="21167d2d-fdf2-4320-ae3a-272888c89590" providerId="ADAL" clId="{52678E3B-173F-451B-AA7E-1A8A0ADF840F}" dt="2023-03-22T17:09:48.556" v="369" actId="478"/>
          <ac:spMkLst>
            <pc:docMk/>
            <pc:sldMk cId="2590964758" sldId="2146846093"/>
            <ac:spMk id="12" creationId="{29AF7815-CA6C-1006-10FB-F42DA6942718}"/>
          </ac:spMkLst>
        </pc:spChg>
        <pc:spChg chg="mod">
          <ac:chgData name="Kaileen Cain" userId="21167d2d-fdf2-4320-ae3a-272888c89590" providerId="ADAL" clId="{52678E3B-173F-451B-AA7E-1A8A0ADF840F}" dt="2023-03-22T17:09:56.979" v="370" actId="1076"/>
          <ac:spMkLst>
            <pc:docMk/>
            <pc:sldMk cId="2590964758" sldId="2146846093"/>
            <ac:spMk id="17" creationId="{2DC80BB7-1BFF-5E65-40CF-B7889DDC9558}"/>
          </ac:spMkLst>
        </pc:spChg>
        <pc:spChg chg="mod">
          <ac:chgData name="Kaileen Cain" userId="21167d2d-fdf2-4320-ae3a-272888c89590" providerId="ADAL" clId="{52678E3B-173F-451B-AA7E-1A8A0ADF840F}" dt="2023-03-22T17:08:49.271" v="363" actId="14100"/>
          <ac:spMkLst>
            <pc:docMk/>
            <pc:sldMk cId="2590964758" sldId="2146846093"/>
            <ac:spMk id="20" creationId="{F5290E3C-D913-4324-9F7C-7AB204FAA4D7}"/>
          </ac:spMkLst>
        </pc:spChg>
        <pc:spChg chg="mod">
          <ac:chgData name="Kaileen Cain" userId="21167d2d-fdf2-4320-ae3a-272888c89590" providerId="ADAL" clId="{52678E3B-173F-451B-AA7E-1A8A0ADF840F}" dt="2023-03-22T19:57:17.690" v="538"/>
          <ac:spMkLst>
            <pc:docMk/>
            <pc:sldMk cId="2590964758" sldId="2146846093"/>
            <ac:spMk id="100" creationId="{39FA2B98-684B-4710-876B-354541CC806A}"/>
          </ac:spMkLst>
        </pc:spChg>
        <pc:grpChg chg="add mod">
          <ac:chgData name="Kaileen Cain" userId="21167d2d-fdf2-4320-ae3a-272888c89590" providerId="ADAL" clId="{52678E3B-173F-451B-AA7E-1A8A0ADF840F}" dt="2023-03-22T20:05:39.825" v="566" actId="12788"/>
          <ac:grpSpMkLst>
            <pc:docMk/>
            <pc:sldMk cId="2590964758" sldId="2146846093"/>
            <ac:grpSpMk id="13" creationId="{9B330FD6-E6BE-C7F1-FCBF-072C73B80E73}"/>
          </ac:grpSpMkLst>
        </pc:grpChg>
        <pc:grpChg chg="del">
          <ac:chgData name="Kaileen Cain" userId="21167d2d-fdf2-4320-ae3a-272888c89590" providerId="ADAL" clId="{52678E3B-173F-451B-AA7E-1A8A0ADF840F}" dt="2023-03-22T17:07:45.259" v="353" actId="478"/>
          <ac:grpSpMkLst>
            <pc:docMk/>
            <pc:sldMk cId="2590964758" sldId="2146846093"/>
            <ac:grpSpMk id="18" creationId="{3E04B587-336C-06CB-61B7-6AFB3A34463D}"/>
          </ac:grpSpMkLst>
        </pc:grpChg>
        <pc:grpChg chg="mod">
          <ac:chgData name="Kaileen Cain" userId="21167d2d-fdf2-4320-ae3a-272888c89590" providerId="ADAL" clId="{52678E3B-173F-451B-AA7E-1A8A0ADF840F}" dt="2023-03-22T17:07:56.891" v="355" actId="1076"/>
          <ac:grpSpMkLst>
            <pc:docMk/>
            <pc:sldMk cId="2590964758" sldId="2146846093"/>
            <ac:grpSpMk id="21" creationId="{B6726ABE-A3F7-3AC1-62C2-544350FBD22B}"/>
          </ac:grpSpMkLst>
        </pc:grpChg>
        <pc:grpChg chg="del">
          <ac:chgData name="Kaileen Cain" userId="21167d2d-fdf2-4320-ae3a-272888c89590" providerId="ADAL" clId="{52678E3B-173F-451B-AA7E-1A8A0ADF840F}" dt="2023-03-22T17:07:43.541" v="352" actId="478"/>
          <ac:grpSpMkLst>
            <pc:docMk/>
            <pc:sldMk cId="2590964758" sldId="2146846093"/>
            <ac:grpSpMk id="23" creationId="{534BD94D-37E1-6A8C-49F8-BAF800688589}"/>
          </ac:grpSpMkLst>
        </pc:grpChg>
        <pc:grpChg chg="del">
          <ac:chgData name="Kaileen Cain" userId="21167d2d-fdf2-4320-ae3a-272888c89590" providerId="ADAL" clId="{52678E3B-173F-451B-AA7E-1A8A0ADF840F}" dt="2023-03-22T17:07:46.922" v="354" actId="478"/>
          <ac:grpSpMkLst>
            <pc:docMk/>
            <pc:sldMk cId="2590964758" sldId="2146846093"/>
            <ac:grpSpMk id="24" creationId="{F2DF36FF-B951-077F-2D6A-3A6A31E2D14B}"/>
          </ac:grpSpMkLst>
        </pc:grpChg>
        <pc:graphicFrameChg chg="add mod">
          <ac:chgData name="Kaileen Cain" userId="21167d2d-fdf2-4320-ae3a-272888c89590" providerId="ADAL" clId="{52678E3B-173F-451B-AA7E-1A8A0ADF840F}" dt="2023-03-22T17:09:26.979" v="366" actId="164"/>
          <ac:graphicFrameMkLst>
            <pc:docMk/>
            <pc:sldMk cId="2590964758" sldId="2146846093"/>
            <ac:graphicFrameMk id="10" creationId="{00275D70-4E8D-07E5-31F0-617F24EA24E8}"/>
          </ac:graphicFrameMkLst>
        </pc:graphicFrameChg>
        <pc:picChg chg="mod">
          <ac:chgData name="Kaileen Cain" userId="21167d2d-fdf2-4320-ae3a-272888c89590" providerId="ADAL" clId="{52678E3B-173F-451B-AA7E-1A8A0ADF840F}" dt="2023-03-22T19:56:47.691" v="536" actId="2085"/>
          <ac:picMkLst>
            <pc:docMk/>
            <pc:sldMk cId="2590964758" sldId="2146846093"/>
            <ac:picMk id="101" creationId="{9DA43C3B-8E20-444B-AFDB-6A712ADB4434}"/>
          </ac:picMkLst>
        </pc:picChg>
      </pc:sldChg>
      <pc:sldChg chg="addSp delSp modSp add mod ord">
        <pc:chgData name="Kaileen Cain" userId="21167d2d-fdf2-4320-ae3a-272888c89590" providerId="ADAL" clId="{52678E3B-173F-451B-AA7E-1A8A0ADF840F}" dt="2023-03-22T19:57:59.435" v="542"/>
        <pc:sldMkLst>
          <pc:docMk/>
          <pc:sldMk cId="2964453901" sldId="2146846094"/>
        </pc:sldMkLst>
        <pc:spChg chg="add del mod">
          <ac:chgData name="Kaileen Cain" userId="21167d2d-fdf2-4320-ae3a-272888c89590" providerId="ADAL" clId="{52678E3B-173F-451B-AA7E-1A8A0ADF840F}" dt="2023-03-22T17:18:12.914" v="387"/>
          <ac:spMkLst>
            <pc:docMk/>
            <pc:sldMk cId="2964453901" sldId="2146846094"/>
            <ac:spMk id="9" creationId="{7EECDC3A-1D1B-00A1-5891-2DF0F75BF8B5}"/>
          </ac:spMkLst>
        </pc:spChg>
        <pc:spChg chg="add del mod">
          <ac:chgData name="Kaileen Cain" userId="21167d2d-fdf2-4320-ae3a-272888c89590" providerId="ADAL" clId="{52678E3B-173F-451B-AA7E-1A8A0ADF840F}" dt="2023-03-22T17:18:12.914" v="387"/>
          <ac:spMkLst>
            <pc:docMk/>
            <pc:sldMk cId="2964453901" sldId="2146846094"/>
            <ac:spMk id="12" creationId="{D48372BE-681E-04C0-DC3C-CBA924DFFE8E}"/>
          </ac:spMkLst>
        </pc:spChg>
        <pc:spChg chg="add del mod">
          <ac:chgData name="Kaileen Cain" userId="21167d2d-fdf2-4320-ae3a-272888c89590" providerId="ADAL" clId="{52678E3B-173F-451B-AA7E-1A8A0ADF840F}" dt="2023-03-22T17:19:01.839" v="389" actId="478"/>
          <ac:spMkLst>
            <pc:docMk/>
            <pc:sldMk cId="2964453901" sldId="2146846094"/>
            <ac:spMk id="13" creationId="{11C11365-D0D1-6AD3-6164-E2CF71D23BB8}"/>
          </ac:spMkLst>
        </pc:spChg>
        <pc:spChg chg="add mod">
          <ac:chgData name="Kaileen Cain" userId="21167d2d-fdf2-4320-ae3a-272888c89590" providerId="ADAL" clId="{52678E3B-173F-451B-AA7E-1A8A0ADF840F}" dt="2023-03-22T17:20:50.033" v="409" actId="1076"/>
          <ac:spMkLst>
            <pc:docMk/>
            <pc:sldMk cId="2964453901" sldId="2146846094"/>
            <ac:spMk id="15" creationId="{4181F89C-2292-D17E-4F62-C7A8D17B01ED}"/>
          </ac:spMkLst>
        </pc:spChg>
        <pc:spChg chg="mod">
          <ac:chgData name="Kaileen Cain" userId="21167d2d-fdf2-4320-ae3a-272888c89590" providerId="ADAL" clId="{52678E3B-173F-451B-AA7E-1A8A0ADF840F}" dt="2023-03-22T17:19:28.739" v="402" actId="1076"/>
          <ac:spMkLst>
            <pc:docMk/>
            <pc:sldMk cId="2964453901" sldId="2146846094"/>
            <ac:spMk id="17" creationId="{2DC80BB7-1BFF-5E65-40CF-B7889DDC9558}"/>
          </ac:spMkLst>
        </pc:spChg>
        <pc:spChg chg="mod">
          <ac:chgData name="Kaileen Cain" userId="21167d2d-fdf2-4320-ae3a-272888c89590" providerId="ADAL" clId="{52678E3B-173F-451B-AA7E-1A8A0ADF840F}" dt="2023-03-22T17:17:51.580" v="385" actId="20577"/>
          <ac:spMkLst>
            <pc:docMk/>
            <pc:sldMk cId="2964453901" sldId="2146846094"/>
            <ac:spMk id="20" creationId="{F5290E3C-D913-4324-9F7C-7AB204FAA4D7}"/>
          </ac:spMkLst>
        </pc:spChg>
        <pc:spChg chg="mod">
          <ac:chgData name="Kaileen Cain" userId="21167d2d-fdf2-4320-ae3a-272888c89590" providerId="ADAL" clId="{52678E3B-173F-451B-AA7E-1A8A0ADF840F}" dt="2023-03-22T19:57:59.435" v="542"/>
          <ac:spMkLst>
            <pc:docMk/>
            <pc:sldMk cId="2964453901" sldId="2146846094"/>
            <ac:spMk id="100" creationId="{39FA2B98-684B-4710-876B-354541CC806A}"/>
          </ac:spMkLst>
        </pc:spChg>
        <pc:grpChg chg="mod">
          <ac:chgData name="Kaileen Cain" userId="21167d2d-fdf2-4320-ae3a-272888c89590" providerId="ADAL" clId="{52678E3B-173F-451B-AA7E-1A8A0ADF840F}" dt="2023-03-22T17:19:39.483" v="403" actId="1076"/>
          <ac:grpSpMkLst>
            <pc:docMk/>
            <pc:sldMk cId="2964453901" sldId="2146846094"/>
            <ac:grpSpMk id="18" creationId="{3E04B587-336C-06CB-61B7-6AFB3A34463D}"/>
          </ac:grpSpMkLst>
        </pc:grpChg>
        <pc:grpChg chg="del">
          <ac:chgData name="Kaileen Cain" userId="21167d2d-fdf2-4320-ae3a-272888c89590" providerId="ADAL" clId="{52678E3B-173F-451B-AA7E-1A8A0ADF840F}" dt="2023-03-22T17:17:06.405" v="377" actId="478"/>
          <ac:grpSpMkLst>
            <pc:docMk/>
            <pc:sldMk cId="2964453901" sldId="2146846094"/>
            <ac:grpSpMk id="21" creationId="{B6726ABE-A3F7-3AC1-62C2-544350FBD22B}"/>
          </ac:grpSpMkLst>
        </pc:grpChg>
        <pc:grpChg chg="del">
          <ac:chgData name="Kaileen Cain" userId="21167d2d-fdf2-4320-ae3a-272888c89590" providerId="ADAL" clId="{52678E3B-173F-451B-AA7E-1A8A0ADF840F}" dt="2023-03-22T17:17:07.855" v="378" actId="478"/>
          <ac:grpSpMkLst>
            <pc:docMk/>
            <pc:sldMk cId="2964453901" sldId="2146846094"/>
            <ac:grpSpMk id="23" creationId="{534BD94D-37E1-6A8C-49F8-BAF800688589}"/>
          </ac:grpSpMkLst>
        </pc:grpChg>
        <pc:grpChg chg="del">
          <ac:chgData name="Kaileen Cain" userId="21167d2d-fdf2-4320-ae3a-272888c89590" providerId="ADAL" clId="{52678E3B-173F-451B-AA7E-1A8A0ADF840F}" dt="2023-03-22T17:17:09.213" v="379" actId="478"/>
          <ac:grpSpMkLst>
            <pc:docMk/>
            <pc:sldMk cId="2964453901" sldId="2146846094"/>
            <ac:grpSpMk id="24" creationId="{F2DF36FF-B951-077F-2D6A-3A6A31E2D14B}"/>
          </ac:grpSpMkLst>
        </pc:grpChg>
        <pc:graphicFrameChg chg="add del mod">
          <ac:chgData name="Kaileen Cain" userId="21167d2d-fdf2-4320-ae3a-272888c89590" providerId="ADAL" clId="{52678E3B-173F-451B-AA7E-1A8A0ADF840F}" dt="2023-03-22T17:18:12.914" v="387"/>
          <ac:graphicFrameMkLst>
            <pc:docMk/>
            <pc:sldMk cId="2964453901" sldId="2146846094"/>
            <ac:graphicFrameMk id="10" creationId="{FD312826-8C1F-5135-D780-C25DD167C992}"/>
          </ac:graphicFrameMkLst>
        </pc:graphicFrameChg>
        <pc:graphicFrameChg chg="add mod modGraphic">
          <ac:chgData name="Kaileen Cain" userId="21167d2d-fdf2-4320-ae3a-272888c89590" providerId="ADAL" clId="{52678E3B-173F-451B-AA7E-1A8A0ADF840F}" dt="2023-03-22T17:20:26.647" v="407" actId="14100"/>
          <ac:graphicFrameMkLst>
            <pc:docMk/>
            <pc:sldMk cId="2964453901" sldId="2146846094"/>
            <ac:graphicFrameMk id="14" creationId="{BE5EC339-6FA6-1881-B3B1-7FC2D334E096}"/>
          </ac:graphicFrameMkLst>
        </pc:graphicFrameChg>
        <pc:picChg chg="add mod">
          <ac:chgData name="Kaileen Cain" userId="21167d2d-fdf2-4320-ae3a-272888c89590" providerId="ADAL" clId="{52678E3B-173F-451B-AA7E-1A8A0ADF840F}" dt="2023-03-22T17:18:42.225" v="388"/>
          <ac:picMkLst>
            <pc:docMk/>
            <pc:sldMk cId="2964453901" sldId="2146846094"/>
            <ac:picMk id="16" creationId="{185854E5-5DA1-B099-0CBB-04AC47982E57}"/>
          </ac:picMkLst>
        </pc:picChg>
        <pc:picChg chg="add mod">
          <ac:chgData name="Kaileen Cain" userId="21167d2d-fdf2-4320-ae3a-272888c89590" providerId="ADAL" clId="{52678E3B-173F-451B-AA7E-1A8A0ADF840F}" dt="2023-03-22T17:18:42.225" v="388"/>
          <ac:picMkLst>
            <pc:docMk/>
            <pc:sldMk cId="2964453901" sldId="2146846094"/>
            <ac:picMk id="19" creationId="{88678F17-FBC5-B4B7-4F87-1B7DEBDE9FD0}"/>
          </ac:picMkLst>
        </pc:picChg>
        <pc:picChg chg="add mod">
          <ac:chgData name="Kaileen Cain" userId="21167d2d-fdf2-4320-ae3a-272888c89590" providerId="ADAL" clId="{52678E3B-173F-451B-AA7E-1A8A0ADF840F}" dt="2023-03-22T17:18:42.225" v="388"/>
          <ac:picMkLst>
            <pc:docMk/>
            <pc:sldMk cId="2964453901" sldId="2146846094"/>
            <ac:picMk id="22" creationId="{B1C60B30-8492-9E8D-C7B4-224CE6152D71}"/>
          </ac:picMkLst>
        </pc:picChg>
        <pc:picChg chg="add mod">
          <ac:chgData name="Kaileen Cain" userId="21167d2d-fdf2-4320-ae3a-272888c89590" providerId="ADAL" clId="{52678E3B-173F-451B-AA7E-1A8A0ADF840F}" dt="2023-03-22T17:18:42.225" v="388"/>
          <ac:picMkLst>
            <pc:docMk/>
            <pc:sldMk cId="2964453901" sldId="2146846094"/>
            <ac:picMk id="25" creationId="{E66CE8DA-516F-947B-F04D-14575EB951E7}"/>
          </ac:picMkLst>
        </pc:picChg>
        <pc:picChg chg="add mod">
          <ac:chgData name="Kaileen Cain" userId="21167d2d-fdf2-4320-ae3a-272888c89590" providerId="ADAL" clId="{52678E3B-173F-451B-AA7E-1A8A0ADF840F}" dt="2023-03-22T17:18:42.225" v="388"/>
          <ac:picMkLst>
            <pc:docMk/>
            <pc:sldMk cId="2964453901" sldId="2146846094"/>
            <ac:picMk id="28" creationId="{CFB0AC89-AFE7-1722-C6DB-A50B985A5529}"/>
          </ac:picMkLst>
        </pc:picChg>
        <pc:picChg chg="add mod">
          <ac:chgData name="Kaileen Cain" userId="21167d2d-fdf2-4320-ae3a-272888c89590" providerId="ADAL" clId="{52678E3B-173F-451B-AA7E-1A8A0ADF840F}" dt="2023-03-22T17:18:42.225" v="388"/>
          <ac:picMkLst>
            <pc:docMk/>
            <pc:sldMk cId="2964453901" sldId="2146846094"/>
            <ac:picMk id="29" creationId="{0B112F08-7D45-F9C4-BB27-EB01BEB0A5A4}"/>
          </ac:picMkLst>
        </pc:picChg>
        <pc:picChg chg="add mod">
          <ac:chgData name="Kaileen Cain" userId="21167d2d-fdf2-4320-ae3a-272888c89590" providerId="ADAL" clId="{52678E3B-173F-451B-AA7E-1A8A0ADF840F}" dt="2023-03-22T17:18:42.225" v="388"/>
          <ac:picMkLst>
            <pc:docMk/>
            <pc:sldMk cId="2964453901" sldId="2146846094"/>
            <ac:picMk id="30" creationId="{2C580429-7A20-C4AC-5368-0D3A8BB503A1}"/>
          </ac:picMkLst>
        </pc:picChg>
        <pc:picChg chg="add mod">
          <ac:chgData name="Kaileen Cain" userId="21167d2d-fdf2-4320-ae3a-272888c89590" providerId="ADAL" clId="{52678E3B-173F-451B-AA7E-1A8A0ADF840F}" dt="2023-03-22T17:18:42.225" v="388"/>
          <ac:picMkLst>
            <pc:docMk/>
            <pc:sldMk cId="2964453901" sldId="2146846094"/>
            <ac:picMk id="31" creationId="{BCE34450-2234-1586-1E9D-E8074213260D}"/>
          </ac:picMkLst>
        </pc:picChg>
        <pc:picChg chg="add mod">
          <ac:chgData name="Kaileen Cain" userId="21167d2d-fdf2-4320-ae3a-272888c89590" providerId="ADAL" clId="{52678E3B-173F-451B-AA7E-1A8A0ADF840F}" dt="2023-03-22T17:18:42.225" v="388"/>
          <ac:picMkLst>
            <pc:docMk/>
            <pc:sldMk cId="2964453901" sldId="2146846094"/>
            <ac:picMk id="32" creationId="{1668F016-94B8-4FFA-1C83-50760FCCC14F}"/>
          </ac:picMkLst>
        </pc:picChg>
        <pc:picChg chg="add mod">
          <ac:chgData name="Kaileen Cain" userId="21167d2d-fdf2-4320-ae3a-272888c89590" providerId="ADAL" clId="{52678E3B-173F-451B-AA7E-1A8A0ADF840F}" dt="2023-03-22T17:18:42.225" v="388"/>
          <ac:picMkLst>
            <pc:docMk/>
            <pc:sldMk cId="2964453901" sldId="2146846094"/>
            <ac:picMk id="33" creationId="{9DCA1830-86ED-51E2-F69D-17B499DE2310}"/>
          </ac:picMkLst>
        </pc:picChg>
        <pc:picChg chg="add mod">
          <ac:chgData name="Kaileen Cain" userId="21167d2d-fdf2-4320-ae3a-272888c89590" providerId="ADAL" clId="{52678E3B-173F-451B-AA7E-1A8A0ADF840F}" dt="2023-03-22T17:18:42.225" v="388"/>
          <ac:picMkLst>
            <pc:docMk/>
            <pc:sldMk cId="2964453901" sldId="2146846094"/>
            <ac:picMk id="34" creationId="{F356C6E7-D4A0-033C-E3A3-7F06480D654B}"/>
          </ac:picMkLst>
        </pc:picChg>
        <pc:picChg chg="add mod">
          <ac:chgData name="Kaileen Cain" userId="21167d2d-fdf2-4320-ae3a-272888c89590" providerId="ADAL" clId="{52678E3B-173F-451B-AA7E-1A8A0ADF840F}" dt="2023-03-22T17:18:42.225" v="388"/>
          <ac:picMkLst>
            <pc:docMk/>
            <pc:sldMk cId="2964453901" sldId="2146846094"/>
            <ac:picMk id="35" creationId="{C1C8CDC6-B546-B4B3-D5CC-71C98B21A36E}"/>
          </ac:picMkLst>
        </pc:picChg>
        <pc:picChg chg="mod">
          <ac:chgData name="Kaileen Cain" userId="21167d2d-fdf2-4320-ae3a-272888c89590" providerId="ADAL" clId="{52678E3B-173F-451B-AA7E-1A8A0ADF840F}" dt="2023-03-22T19:57:29.811" v="539" actId="208"/>
          <ac:picMkLst>
            <pc:docMk/>
            <pc:sldMk cId="2964453901" sldId="2146846094"/>
            <ac:picMk id="101" creationId="{9DA43C3B-8E20-444B-AFDB-6A712ADB4434}"/>
          </ac:picMkLst>
        </pc:picChg>
      </pc:sldChg>
      <pc:sldChg chg="addSp delSp modSp add mod ord">
        <pc:chgData name="Kaileen Cain" userId="21167d2d-fdf2-4320-ae3a-272888c89590" providerId="ADAL" clId="{52678E3B-173F-451B-AA7E-1A8A0ADF840F}" dt="2023-03-22T19:58:45.275" v="545"/>
        <pc:sldMkLst>
          <pc:docMk/>
          <pc:sldMk cId="3100831362" sldId="2146846095"/>
        </pc:sldMkLst>
        <pc:spChg chg="mod">
          <ac:chgData name="Kaileen Cain" userId="21167d2d-fdf2-4320-ae3a-272888c89590" providerId="ADAL" clId="{52678E3B-173F-451B-AA7E-1A8A0ADF840F}" dt="2023-03-22T17:24:45.180" v="447" actId="1076"/>
          <ac:spMkLst>
            <pc:docMk/>
            <pc:sldMk cId="3100831362" sldId="2146846095"/>
            <ac:spMk id="17" creationId="{2DC80BB7-1BFF-5E65-40CF-B7889DDC9558}"/>
          </ac:spMkLst>
        </pc:spChg>
        <pc:spChg chg="add del mod">
          <ac:chgData name="Kaileen Cain" userId="21167d2d-fdf2-4320-ae3a-272888c89590" providerId="ADAL" clId="{52678E3B-173F-451B-AA7E-1A8A0ADF840F}" dt="2023-03-22T17:24:33.418" v="434" actId="478"/>
          <ac:spMkLst>
            <pc:docMk/>
            <pc:sldMk cId="3100831362" sldId="2146846095"/>
            <ac:spMk id="19" creationId="{568BCDB8-B121-03D2-B2AC-648CF893CEF2}"/>
          </ac:spMkLst>
        </pc:spChg>
        <pc:spChg chg="mod">
          <ac:chgData name="Kaileen Cain" userId="21167d2d-fdf2-4320-ae3a-272888c89590" providerId="ADAL" clId="{52678E3B-173F-451B-AA7E-1A8A0ADF840F}" dt="2023-03-22T17:24:07.058" v="432" actId="20577"/>
          <ac:spMkLst>
            <pc:docMk/>
            <pc:sldMk cId="3100831362" sldId="2146846095"/>
            <ac:spMk id="20" creationId="{F5290E3C-D913-4324-9F7C-7AB204FAA4D7}"/>
          </ac:spMkLst>
        </pc:spChg>
        <pc:spChg chg="add mod">
          <ac:chgData name="Kaileen Cain" userId="21167d2d-fdf2-4320-ae3a-272888c89590" providerId="ADAL" clId="{52678E3B-173F-451B-AA7E-1A8A0ADF840F}" dt="2023-03-22T17:25:04.817" v="448" actId="164"/>
          <ac:spMkLst>
            <pc:docMk/>
            <pc:sldMk cId="3100831362" sldId="2146846095"/>
            <ac:spMk id="25" creationId="{3F126A21-8B2A-4F85-642F-456B93C8838A}"/>
          </ac:spMkLst>
        </pc:spChg>
        <pc:spChg chg="mod">
          <ac:chgData name="Kaileen Cain" userId="21167d2d-fdf2-4320-ae3a-272888c89590" providerId="ADAL" clId="{52678E3B-173F-451B-AA7E-1A8A0ADF840F}" dt="2023-03-22T19:58:45.275" v="545"/>
          <ac:spMkLst>
            <pc:docMk/>
            <pc:sldMk cId="3100831362" sldId="2146846095"/>
            <ac:spMk id="100" creationId="{39FA2B98-684B-4710-876B-354541CC806A}"/>
          </ac:spMkLst>
        </pc:spChg>
        <pc:grpChg chg="add del mod">
          <ac:chgData name="Kaileen Cain" userId="21167d2d-fdf2-4320-ae3a-272888c89590" providerId="ADAL" clId="{52678E3B-173F-451B-AA7E-1A8A0ADF840F}" dt="2023-03-22T17:23:33.154" v="423" actId="478"/>
          <ac:grpSpMkLst>
            <pc:docMk/>
            <pc:sldMk cId="3100831362" sldId="2146846095"/>
            <ac:grpSpMk id="10" creationId="{DA1FAA5A-AFF0-B5DB-CDB3-110569C906EB}"/>
          </ac:grpSpMkLst>
        </pc:grpChg>
        <pc:grpChg chg="add mod">
          <ac:chgData name="Kaileen Cain" userId="21167d2d-fdf2-4320-ae3a-272888c89590" providerId="ADAL" clId="{52678E3B-173F-451B-AA7E-1A8A0ADF840F}" dt="2023-03-22T17:23:36.175" v="425"/>
          <ac:grpSpMkLst>
            <pc:docMk/>
            <pc:sldMk cId="3100831362" sldId="2146846095"/>
            <ac:grpSpMk id="14" creationId="{C0E8DA7F-BA94-CF7D-15C2-AC00298F40CC}"/>
          </ac:grpSpMkLst>
        </pc:grpChg>
        <pc:grpChg chg="del">
          <ac:chgData name="Kaileen Cain" userId="21167d2d-fdf2-4320-ae3a-272888c89590" providerId="ADAL" clId="{52678E3B-173F-451B-AA7E-1A8A0ADF840F}" dt="2023-03-22T17:23:27.663" v="420" actId="478"/>
          <ac:grpSpMkLst>
            <pc:docMk/>
            <pc:sldMk cId="3100831362" sldId="2146846095"/>
            <ac:grpSpMk id="18" creationId="{3E04B587-336C-06CB-61B7-6AFB3A34463D}"/>
          </ac:grpSpMkLst>
        </pc:grpChg>
        <pc:grpChg chg="del">
          <ac:chgData name="Kaileen Cain" userId="21167d2d-fdf2-4320-ae3a-272888c89590" providerId="ADAL" clId="{52678E3B-173F-451B-AA7E-1A8A0ADF840F}" dt="2023-03-22T17:23:29.136" v="421" actId="478"/>
          <ac:grpSpMkLst>
            <pc:docMk/>
            <pc:sldMk cId="3100831362" sldId="2146846095"/>
            <ac:grpSpMk id="21" creationId="{B6726ABE-A3F7-3AC1-62C2-544350FBD22B}"/>
          </ac:grpSpMkLst>
        </pc:grpChg>
        <pc:grpChg chg="del">
          <ac:chgData name="Kaileen Cain" userId="21167d2d-fdf2-4320-ae3a-272888c89590" providerId="ADAL" clId="{52678E3B-173F-451B-AA7E-1A8A0ADF840F}" dt="2023-03-22T17:23:30.778" v="422" actId="478"/>
          <ac:grpSpMkLst>
            <pc:docMk/>
            <pc:sldMk cId="3100831362" sldId="2146846095"/>
            <ac:grpSpMk id="23" creationId="{534BD94D-37E1-6A8C-49F8-BAF800688589}"/>
          </ac:grpSpMkLst>
        </pc:grpChg>
        <pc:grpChg chg="del">
          <ac:chgData name="Kaileen Cain" userId="21167d2d-fdf2-4320-ae3a-272888c89590" providerId="ADAL" clId="{52678E3B-173F-451B-AA7E-1A8A0ADF840F}" dt="2023-03-22T17:23:35.277" v="424" actId="478"/>
          <ac:grpSpMkLst>
            <pc:docMk/>
            <pc:sldMk cId="3100831362" sldId="2146846095"/>
            <ac:grpSpMk id="24" creationId="{F2DF36FF-B951-077F-2D6A-3A6A31E2D14B}"/>
          </ac:grpSpMkLst>
        </pc:grpChg>
        <pc:grpChg chg="add mod">
          <ac:chgData name="Kaileen Cain" userId="21167d2d-fdf2-4320-ae3a-272888c89590" providerId="ADAL" clId="{52678E3B-173F-451B-AA7E-1A8A0ADF840F}" dt="2023-03-22T17:26:41.992" v="458" actId="1076"/>
          <ac:grpSpMkLst>
            <pc:docMk/>
            <pc:sldMk cId="3100831362" sldId="2146846095"/>
            <ac:grpSpMk id="29" creationId="{F3797F0D-59D6-71C2-49D8-4320DD4DA290}"/>
          </ac:grpSpMkLst>
        </pc:grpChg>
        <pc:graphicFrameChg chg="add mod">
          <ac:chgData name="Kaileen Cain" userId="21167d2d-fdf2-4320-ae3a-272888c89590" providerId="ADAL" clId="{52678E3B-173F-451B-AA7E-1A8A0ADF840F}" dt="2023-03-22T17:25:04.817" v="448" actId="164"/>
          <ac:graphicFrameMkLst>
            <pc:docMk/>
            <pc:sldMk cId="3100831362" sldId="2146846095"/>
            <ac:graphicFrameMk id="22" creationId="{FFB785CA-69CB-15FC-D873-B8181F6CBAA6}"/>
          </ac:graphicFrameMkLst>
        </pc:graphicFrameChg>
        <pc:graphicFrameChg chg="add mod">
          <ac:chgData name="Kaileen Cain" userId="21167d2d-fdf2-4320-ae3a-272888c89590" providerId="ADAL" clId="{52678E3B-173F-451B-AA7E-1A8A0ADF840F}" dt="2023-03-22T17:25:04.817" v="448" actId="164"/>
          <ac:graphicFrameMkLst>
            <pc:docMk/>
            <pc:sldMk cId="3100831362" sldId="2146846095"/>
            <ac:graphicFrameMk id="28" creationId="{27082368-FAE1-C0E6-B95C-8CD694C1FABB}"/>
          </ac:graphicFrameMkLst>
        </pc:graphicFrameChg>
        <pc:picChg chg="add del mod">
          <ac:chgData name="Kaileen Cain" userId="21167d2d-fdf2-4320-ae3a-272888c89590" providerId="ADAL" clId="{52678E3B-173F-451B-AA7E-1A8A0ADF840F}" dt="2023-03-22T17:23:26.080" v="419" actId="478"/>
          <ac:picMkLst>
            <pc:docMk/>
            <pc:sldMk cId="3100831362" sldId="2146846095"/>
            <ac:picMk id="9" creationId="{0286D716-BA99-2EC1-2F35-870D7273EC3B}"/>
          </ac:picMkLst>
        </pc:picChg>
        <pc:picChg chg="mod">
          <ac:chgData name="Kaileen Cain" userId="21167d2d-fdf2-4320-ae3a-272888c89590" providerId="ADAL" clId="{52678E3B-173F-451B-AA7E-1A8A0ADF840F}" dt="2023-03-22T17:23:22.363" v="418"/>
          <ac:picMkLst>
            <pc:docMk/>
            <pc:sldMk cId="3100831362" sldId="2146846095"/>
            <ac:picMk id="12" creationId="{34DE43F7-AD33-27B8-44C3-8E66BC93A1F5}"/>
          </ac:picMkLst>
        </pc:picChg>
        <pc:picChg chg="mod">
          <ac:chgData name="Kaileen Cain" userId="21167d2d-fdf2-4320-ae3a-272888c89590" providerId="ADAL" clId="{52678E3B-173F-451B-AA7E-1A8A0ADF840F}" dt="2023-03-22T17:23:22.363" v="418"/>
          <ac:picMkLst>
            <pc:docMk/>
            <pc:sldMk cId="3100831362" sldId="2146846095"/>
            <ac:picMk id="13" creationId="{9DF0EE06-3E3E-C511-FF18-059E0898747B}"/>
          </ac:picMkLst>
        </pc:picChg>
        <pc:picChg chg="mod">
          <ac:chgData name="Kaileen Cain" userId="21167d2d-fdf2-4320-ae3a-272888c89590" providerId="ADAL" clId="{52678E3B-173F-451B-AA7E-1A8A0ADF840F}" dt="2023-03-22T17:23:36.175" v="425"/>
          <ac:picMkLst>
            <pc:docMk/>
            <pc:sldMk cId="3100831362" sldId="2146846095"/>
            <ac:picMk id="15" creationId="{4CE75137-2B8A-222F-DC68-3CC51FBD16F0}"/>
          </ac:picMkLst>
        </pc:picChg>
        <pc:picChg chg="mod">
          <ac:chgData name="Kaileen Cain" userId="21167d2d-fdf2-4320-ae3a-272888c89590" providerId="ADAL" clId="{52678E3B-173F-451B-AA7E-1A8A0ADF840F}" dt="2023-03-22T17:23:36.175" v="425"/>
          <ac:picMkLst>
            <pc:docMk/>
            <pc:sldMk cId="3100831362" sldId="2146846095"/>
            <ac:picMk id="16" creationId="{46372986-6725-229F-A5F6-0397D55088D9}"/>
          </ac:picMkLst>
        </pc:picChg>
        <pc:picChg chg="mod">
          <ac:chgData name="Kaileen Cain" userId="21167d2d-fdf2-4320-ae3a-272888c89590" providerId="ADAL" clId="{52678E3B-173F-451B-AA7E-1A8A0ADF840F}" dt="2023-03-22T19:58:08.791" v="543" actId="208"/>
          <ac:picMkLst>
            <pc:docMk/>
            <pc:sldMk cId="3100831362" sldId="2146846095"/>
            <ac:picMk id="101" creationId="{9DA43C3B-8E20-444B-AFDB-6A712ADB4434}"/>
          </ac:picMkLst>
        </pc:picChg>
      </pc:sldChg>
      <pc:sldChg chg="addSp delSp modSp add mod ord modCm">
        <pc:chgData name="Kaileen Cain" userId="21167d2d-fdf2-4320-ae3a-272888c89590" providerId="ADAL" clId="{52678E3B-173F-451B-AA7E-1A8A0ADF840F}" dt="2023-03-22T20:17:49.525" v="598" actId="12789"/>
        <pc:sldMkLst>
          <pc:docMk/>
          <pc:sldMk cId="1709113967" sldId="2146846096"/>
        </pc:sldMkLst>
        <pc:spChg chg="add mod">
          <ac:chgData name="Kaileen Cain" userId="21167d2d-fdf2-4320-ae3a-272888c89590" providerId="ADAL" clId="{52678E3B-173F-451B-AA7E-1A8A0ADF840F}" dt="2023-03-22T20:12:02.166" v="585" actId="1076"/>
          <ac:spMkLst>
            <pc:docMk/>
            <pc:sldMk cId="1709113967" sldId="2146846096"/>
            <ac:spMk id="13" creationId="{5386C9EA-2766-BDC3-BCB3-E46F8FA1533F}"/>
          </ac:spMkLst>
        </pc:spChg>
        <pc:spChg chg="add mod">
          <ac:chgData name="Kaileen Cain" userId="21167d2d-fdf2-4320-ae3a-272888c89590" providerId="ADAL" clId="{52678E3B-173F-451B-AA7E-1A8A0ADF840F}" dt="2023-03-22T20:05:04.171" v="563" actId="12788"/>
          <ac:spMkLst>
            <pc:docMk/>
            <pc:sldMk cId="1709113967" sldId="2146846096"/>
            <ac:spMk id="14" creationId="{004DE314-6141-2462-0DCD-B9E5AE101D99}"/>
          </ac:spMkLst>
        </pc:spChg>
        <pc:spChg chg="add mod">
          <ac:chgData name="Kaileen Cain" userId="21167d2d-fdf2-4320-ae3a-272888c89590" providerId="ADAL" clId="{52678E3B-173F-451B-AA7E-1A8A0ADF840F}" dt="2023-03-22T20:04:51.262" v="562" actId="403"/>
          <ac:spMkLst>
            <pc:docMk/>
            <pc:sldMk cId="1709113967" sldId="2146846096"/>
            <ac:spMk id="16" creationId="{1013745F-62C0-2B8C-C223-70A47A42ED5F}"/>
          </ac:spMkLst>
        </pc:spChg>
        <pc:spChg chg="del">
          <ac:chgData name="Kaileen Cain" userId="21167d2d-fdf2-4320-ae3a-272888c89590" providerId="ADAL" clId="{52678E3B-173F-451B-AA7E-1A8A0ADF840F}" dt="2023-03-22T18:00:36.239" v="488" actId="478"/>
          <ac:spMkLst>
            <pc:docMk/>
            <pc:sldMk cId="1709113967" sldId="2146846096"/>
            <ac:spMk id="17" creationId="{2DC80BB7-1BFF-5E65-40CF-B7889DDC9558}"/>
          </ac:spMkLst>
        </pc:spChg>
        <pc:spChg chg="mod">
          <ac:chgData name="Kaileen Cain" userId="21167d2d-fdf2-4320-ae3a-272888c89590" providerId="ADAL" clId="{52678E3B-173F-451B-AA7E-1A8A0ADF840F}" dt="2023-03-22T17:28:55.760" v="482" actId="20577"/>
          <ac:spMkLst>
            <pc:docMk/>
            <pc:sldMk cId="1709113967" sldId="2146846096"/>
            <ac:spMk id="20" creationId="{F5290E3C-D913-4324-9F7C-7AB204FAA4D7}"/>
          </ac:spMkLst>
        </pc:spChg>
        <pc:spChg chg="mod">
          <ac:chgData name="Kaileen Cain" userId="21167d2d-fdf2-4320-ae3a-272888c89590" providerId="ADAL" clId="{52678E3B-173F-451B-AA7E-1A8A0ADF840F}" dt="2023-03-22T20:03:19.808" v="548"/>
          <ac:spMkLst>
            <pc:docMk/>
            <pc:sldMk cId="1709113967" sldId="2146846096"/>
            <ac:spMk id="100" creationId="{39FA2B98-684B-4710-876B-354541CC806A}"/>
          </ac:spMkLst>
        </pc:spChg>
        <pc:grpChg chg="add mod">
          <ac:chgData name="Kaileen Cain" userId="21167d2d-fdf2-4320-ae3a-272888c89590" providerId="ADAL" clId="{52678E3B-173F-451B-AA7E-1A8A0ADF840F}" dt="2023-03-22T17:27:39.455" v="469" actId="1076"/>
          <ac:grpSpMkLst>
            <pc:docMk/>
            <pc:sldMk cId="1709113967" sldId="2146846096"/>
            <ac:grpSpMk id="9" creationId="{141B5BEB-30A3-0D0D-6254-3CD72304CE46}"/>
          </ac:grpSpMkLst>
        </pc:grpChg>
        <pc:grpChg chg="del">
          <ac:chgData name="Kaileen Cain" userId="21167d2d-fdf2-4320-ae3a-272888c89590" providerId="ADAL" clId="{52678E3B-173F-451B-AA7E-1A8A0ADF840F}" dt="2023-03-22T17:27:28.310" v="464" actId="478"/>
          <ac:grpSpMkLst>
            <pc:docMk/>
            <pc:sldMk cId="1709113967" sldId="2146846096"/>
            <ac:grpSpMk id="18" creationId="{3E04B587-336C-06CB-61B7-6AFB3A34463D}"/>
          </ac:grpSpMkLst>
        </pc:grpChg>
        <pc:grpChg chg="add mod">
          <ac:chgData name="Kaileen Cain" userId="21167d2d-fdf2-4320-ae3a-272888c89590" providerId="ADAL" clId="{52678E3B-173F-451B-AA7E-1A8A0ADF840F}" dt="2023-03-22T20:17:49.525" v="598" actId="12789"/>
          <ac:grpSpMkLst>
            <pc:docMk/>
            <pc:sldMk cId="1709113967" sldId="2146846096"/>
            <ac:grpSpMk id="19" creationId="{FF4EA287-755B-A2C7-B7B3-58D0A4D2ACCA}"/>
          </ac:grpSpMkLst>
        </pc:grpChg>
        <pc:grpChg chg="del">
          <ac:chgData name="Kaileen Cain" userId="21167d2d-fdf2-4320-ae3a-272888c89590" providerId="ADAL" clId="{52678E3B-173F-451B-AA7E-1A8A0ADF840F}" dt="2023-03-22T17:27:30.022" v="465" actId="478"/>
          <ac:grpSpMkLst>
            <pc:docMk/>
            <pc:sldMk cId="1709113967" sldId="2146846096"/>
            <ac:grpSpMk id="21" creationId="{B6726ABE-A3F7-3AC1-62C2-544350FBD22B}"/>
          </ac:grpSpMkLst>
        </pc:grpChg>
        <pc:grpChg chg="del">
          <ac:chgData name="Kaileen Cain" userId="21167d2d-fdf2-4320-ae3a-272888c89590" providerId="ADAL" clId="{52678E3B-173F-451B-AA7E-1A8A0ADF840F}" dt="2023-03-22T17:27:31.455" v="466" actId="478"/>
          <ac:grpSpMkLst>
            <pc:docMk/>
            <pc:sldMk cId="1709113967" sldId="2146846096"/>
            <ac:grpSpMk id="23" creationId="{534BD94D-37E1-6A8C-49F8-BAF800688589}"/>
          </ac:grpSpMkLst>
        </pc:grpChg>
        <pc:grpChg chg="del">
          <ac:chgData name="Kaileen Cain" userId="21167d2d-fdf2-4320-ae3a-272888c89590" providerId="ADAL" clId="{52678E3B-173F-451B-AA7E-1A8A0ADF840F}" dt="2023-03-22T17:27:32.960" v="467" actId="478"/>
          <ac:grpSpMkLst>
            <pc:docMk/>
            <pc:sldMk cId="1709113967" sldId="2146846096"/>
            <ac:grpSpMk id="24" creationId="{F2DF36FF-B951-077F-2D6A-3A6A31E2D14B}"/>
          </ac:grpSpMkLst>
        </pc:grpChg>
        <pc:graphicFrameChg chg="add mod">
          <ac:chgData name="Kaileen Cain" userId="21167d2d-fdf2-4320-ae3a-272888c89590" providerId="ADAL" clId="{52678E3B-173F-451B-AA7E-1A8A0ADF840F}" dt="2023-03-22T17:28:16.090" v="472"/>
          <ac:graphicFrameMkLst>
            <pc:docMk/>
            <pc:sldMk cId="1709113967" sldId="2146846096"/>
            <ac:graphicFrameMk id="15" creationId="{5B173175-FD82-9676-6EA2-55FA75FF34D4}"/>
          </ac:graphicFrameMkLst>
        </pc:graphicFrameChg>
        <pc:picChg chg="mod">
          <ac:chgData name="Kaileen Cain" userId="21167d2d-fdf2-4320-ae3a-272888c89590" providerId="ADAL" clId="{52678E3B-173F-451B-AA7E-1A8A0ADF840F}" dt="2023-03-22T17:27:33.844" v="468"/>
          <ac:picMkLst>
            <pc:docMk/>
            <pc:sldMk cId="1709113967" sldId="2146846096"/>
            <ac:picMk id="10" creationId="{F3CC8CB4-3219-0C79-4D95-5AB7445EC732}"/>
          </ac:picMkLst>
        </pc:picChg>
        <pc:picChg chg="mod">
          <ac:chgData name="Kaileen Cain" userId="21167d2d-fdf2-4320-ae3a-272888c89590" providerId="ADAL" clId="{52678E3B-173F-451B-AA7E-1A8A0ADF840F}" dt="2023-03-22T17:27:33.844" v="468"/>
          <ac:picMkLst>
            <pc:docMk/>
            <pc:sldMk cId="1709113967" sldId="2146846096"/>
            <ac:picMk id="12" creationId="{83E6E69E-17C6-4C1B-685E-B4B6A2688775}"/>
          </ac:picMkLst>
        </pc:picChg>
        <pc:picChg chg="mod">
          <ac:chgData name="Kaileen Cain" userId="21167d2d-fdf2-4320-ae3a-272888c89590" providerId="ADAL" clId="{52678E3B-173F-451B-AA7E-1A8A0ADF840F}" dt="2023-03-22T20:02:47.493" v="546" actId="2085"/>
          <ac:picMkLst>
            <pc:docMk/>
            <pc:sldMk cId="1709113967" sldId="2146846096"/>
            <ac:picMk id="101" creationId="{9DA43C3B-8E20-444B-AFDB-6A712ADB4434}"/>
          </ac:picMkLst>
        </pc:pic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52678E3B-173F-451B-AA7E-1A8A0ADF840F}" dt="2023-03-22T20:17:28.986" v="596"/>
              <pc2:cmMkLst xmlns:pc2="http://schemas.microsoft.com/office/powerpoint/2019/9/main/command">
                <pc:docMk/>
                <pc:sldMk cId="1709113967" sldId="2146846096"/>
                <pc2:cmMk id="{B45E7CF6-16A0-4CD9-BEB7-512B43040CE2}"/>
              </pc2:cmMkLst>
            </pc226:cmChg>
          </p:ext>
        </pc:extLst>
      </pc:sldChg>
      <pc:sldChg chg="addSp delSp modSp add mod ord">
        <pc:chgData name="Kaileen Cain" userId="21167d2d-fdf2-4320-ae3a-272888c89590" providerId="ADAL" clId="{52678E3B-173F-451B-AA7E-1A8A0ADF840F}" dt="2023-03-22T20:12:21.147" v="587" actId="1076"/>
        <pc:sldMkLst>
          <pc:docMk/>
          <pc:sldMk cId="1029833839" sldId="2146846097"/>
        </pc:sldMkLst>
        <pc:spChg chg="add mod">
          <ac:chgData name="Kaileen Cain" userId="21167d2d-fdf2-4320-ae3a-272888c89590" providerId="ADAL" clId="{52678E3B-173F-451B-AA7E-1A8A0ADF840F}" dt="2023-03-22T20:12:21.147" v="587" actId="1076"/>
          <ac:spMkLst>
            <pc:docMk/>
            <pc:sldMk cId="1029833839" sldId="2146846097"/>
            <ac:spMk id="14" creationId="{AAD50179-D806-F949-8FBF-61A6852908F5}"/>
          </ac:spMkLst>
        </pc:spChg>
        <pc:spChg chg="add mod">
          <ac:chgData name="Kaileen Cain" userId="21167d2d-fdf2-4320-ae3a-272888c89590" providerId="ADAL" clId="{52678E3B-173F-451B-AA7E-1A8A0ADF840F}" dt="2023-03-22T20:04:22.773" v="555" actId="12788"/>
          <ac:spMkLst>
            <pc:docMk/>
            <pc:sldMk cId="1029833839" sldId="2146846097"/>
            <ac:spMk id="15" creationId="{7F2C3A21-7BDE-105B-B97B-BA05239E6A91}"/>
          </ac:spMkLst>
        </pc:spChg>
        <pc:spChg chg="add del mod">
          <ac:chgData name="Kaileen Cain" userId="21167d2d-fdf2-4320-ae3a-272888c89590" providerId="ADAL" clId="{52678E3B-173F-451B-AA7E-1A8A0ADF840F}" dt="2023-03-22T18:04:15.533" v="511" actId="478"/>
          <ac:spMkLst>
            <pc:docMk/>
            <pc:sldMk cId="1029833839" sldId="2146846097"/>
            <ac:spMk id="16" creationId="{378CBEA0-01BC-B57B-6D06-E927605BC047}"/>
          </ac:spMkLst>
        </pc:spChg>
        <pc:spChg chg="del">
          <ac:chgData name="Kaileen Cain" userId="21167d2d-fdf2-4320-ae3a-272888c89590" providerId="ADAL" clId="{52678E3B-173F-451B-AA7E-1A8A0ADF840F}" dt="2023-03-22T18:02:13.148" v="499" actId="478"/>
          <ac:spMkLst>
            <pc:docMk/>
            <pc:sldMk cId="1029833839" sldId="2146846097"/>
            <ac:spMk id="17" creationId="{2DC80BB7-1BFF-5E65-40CF-B7889DDC9558}"/>
          </ac:spMkLst>
        </pc:spChg>
        <pc:spChg chg="add mod">
          <ac:chgData name="Kaileen Cain" userId="21167d2d-fdf2-4320-ae3a-272888c89590" providerId="ADAL" clId="{52678E3B-173F-451B-AA7E-1A8A0ADF840F}" dt="2023-03-22T18:03:37.821" v="506"/>
          <ac:spMkLst>
            <pc:docMk/>
            <pc:sldMk cId="1029833839" sldId="2146846097"/>
            <ac:spMk id="19" creationId="{F1365A0B-B6AB-08C3-8902-D4D21422C611}"/>
          </ac:spMkLst>
        </pc:spChg>
        <pc:spChg chg="mod">
          <ac:chgData name="Kaileen Cain" userId="21167d2d-fdf2-4320-ae3a-272888c89590" providerId="ADAL" clId="{52678E3B-173F-451B-AA7E-1A8A0ADF840F}" dt="2023-03-22T18:02:41.137" v="505" actId="20577"/>
          <ac:spMkLst>
            <pc:docMk/>
            <pc:sldMk cId="1029833839" sldId="2146846097"/>
            <ac:spMk id="20" creationId="{F5290E3C-D913-4324-9F7C-7AB204FAA4D7}"/>
          </ac:spMkLst>
        </pc:spChg>
        <pc:spChg chg="add mod">
          <ac:chgData name="Kaileen Cain" userId="21167d2d-fdf2-4320-ae3a-272888c89590" providerId="ADAL" clId="{52678E3B-173F-451B-AA7E-1A8A0ADF840F}" dt="2023-03-22T18:03:37.821" v="506"/>
          <ac:spMkLst>
            <pc:docMk/>
            <pc:sldMk cId="1029833839" sldId="2146846097"/>
            <ac:spMk id="22" creationId="{8B2248CD-F9FC-547A-DCD9-6085B320EABB}"/>
          </ac:spMkLst>
        </pc:spChg>
        <pc:spChg chg="add mod">
          <ac:chgData name="Kaileen Cain" userId="21167d2d-fdf2-4320-ae3a-272888c89590" providerId="ADAL" clId="{52678E3B-173F-451B-AA7E-1A8A0ADF840F}" dt="2023-03-22T18:03:37.821" v="506"/>
          <ac:spMkLst>
            <pc:docMk/>
            <pc:sldMk cId="1029833839" sldId="2146846097"/>
            <ac:spMk id="25" creationId="{6D89E939-8738-0BF8-C5D9-2434A26801D0}"/>
          </ac:spMkLst>
        </pc:spChg>
        <pc:spChg chg="add mod">
          <ac:chgData name="Kaileen Cain" userId="21167d2d-fdf2-4320-ae3a-272888c89590" providerId="ADAL" clId="{52678E3B-173F-451B-AA7E-1A8A0ADF840F}" dt="2023-03-22T18:03:37.821" v="506"/>
          <ac:spMkLst>
            <pc:docMk/>
            <pc:sldMk cId="1029833839" sldId="2146846097"/>
            <ac:spMk id="28" creationId="{71019018-DBD1-3476-9CB1-306C959B83E7}"/>
          </ac:spMkLst>
        </pc:spChg>
        <pc:spChg chg="add mod">
          <ac:chgData name="Kaileen Cain" userId="21167d2d-fdf2-4320-ae3a-272888c89590" providerId="ADAL" clId="{52678E3B-173F-451B-AA7E-1A8A0ADF840F}" dt="2023-03-22T18:03:37.821" v="506"/>
          <ac:spMkLst>
            <pc:docMk/>
            <pc:sldMk cId="1029833839" sldId="2146846097"/>
            <ac:spMk id="29" creationId="{EF37C3AE-9CE8-A78B-5600-C6C44E725B9D}"/>
          </ac:spMkLst>
        </pc:spChg>
        <pc:spChg chg="add mod">
          <ac:chgData name="Kaileen Cain" userId="21167d2d-fdf2-4320-ae3a-272888c89590" providerId="ADAL" clId="{52678E3B-173F-451B-AA7E-1A8A0ADF840F}" dt="2023-03-22T18:03:37.821" v="506"/>
          <ac:spMkLst>
            <pc:docMk/>
            <pc:sldMk cId="1029833839" sldId="2146846097"/>
            <ac:spMk id="30" creationId="{4AA148D7-09C3-5DE4-6CC0-057177AE659B}"/>
          </ac:spMkLst>
        </pc:spChg>
        <pc:spChg chg="add mod">
          <ac:chgData name="Kaileen Cain" userId="21167d2d-fdf2-4320-ae3a-272888c89590" providerId="ADAL" clId="{52678E3B-173F-451B-AA7E-1A8A0ADF840F}" dt="2023-03-22T18:03:37.821" v="506"/>
          <ac:spMkLst>
            <pc:docMk/>
            <pc:sldMk cId="1029833839" sldId="2146846097"/>
            <ac:spMk id="31" creationId="{52D77A71-EA7B-8F67-1E81-3D9B5DCBF878}"/>
          </ac:spMkLst>
        </pc:spChg>
        <pc:spChg chg="add mod">
          <ac:chgData name="Kaileen Cain" userId="21167d2d-fdf2-4320-ae3a-272888c89590" providerId="ADAL" clId="{52678E3B-173F-451B-AA7E-1A8A0ADF840F}" dt="2023-03-22T18:03:37.821" v="506"/>
          <ac:spMkLst>
            <pc:docMk/>
            <pc:sldMk cId="1029833839" sldId="2146846097"/>
            <ac:spMk id="32" creationId="{B6D7F7AE-6AAF-8DF4-AAC0-78D199968E47}"/>
          </ac:spMkLst>
        </pc:spChg>
        <pc:spChg chg="add mod">
          <ac:chgData name="Kaileen Cain" userId="21167d2d-fdf2-4320-ae3a-272888c89590" providerId="ADAL" clId="{52678E3B-173F-451B-AA7E-1A8A0ADF840F}" dt="2023-03-22T18:03:37.821" v="506"/>
          <ac:spMkLst>
            <pc:docMk/>
            <pc:sldMk cId="1029833839" sldId="2146846097"/>
            <ac:spMk id="33" creationId="{CB7A65C8-7720-73B8-DD57-6E8DA4DDD2B0}"/>
          </ac:spMkLst>
        </pc:spChg>
        <pc:spChg chg="add mod">
          <ac:chgData name="Kaileen Cain" userId="21167d2d-fdf2-4320-ae3a-272888c89590" providerId="ADAL" clId="{52678E3B-173F-451B-AA7E-1A8A0ADF840F}" dt="2023-03-22T18:03:37.821" v="506"/>
          <ac:spMkLst>
            <pc:docMk/>
            <pc:sldMk cId="1029833839" sldId="2146846097"/>
            <ac:spMk id="35" creationId="{7922235A-F712-0EA9-0BCC-A0FBBC657F65}"/>
          </ac:spMkLst>
        </pc:spChg>
        <pc:spChg chg="add mod">
          <ac:chgData name="Kaileen Cain" userId="21167d2d-fdf2-4320-ae3a-272888c89590" providerId="ADAL" clId="{52678E3B-173F-451B-AA7E-1A8A0ADF840F}" dt="2023-03-22T18:03:37.821" v="506"/>
          <ac:spMkLst>
            <pc:docMk/>
            <pc:sldMk cId="1029833839" sldId="2146846097"/>
            <ac:spMk id="39" creationId="{820D069F-426C-7506-E49F-307B95596C4D}"/>
          </ac:spMkLst>
        </pc:spChg>
        <pc:spChg chg="add mod">
          <ac:chgData name="Kaileen Cain" userId="21167d2d-fdf2-4320-ae3a-272888c89590" providerId="ADAL" clId="{52678E3B-173F-451B-AA7E-1A8A0ADF840F}" dt="2023-03-22T18:03:37.821" v="506"/>
          <ac:spMkLst>
            <pc:docMk/>
            <pc:sldMk cId="1029833839" sldId="2146846097"/>
            <ac:spMk id="40" creationId="{07706ED1-B54F-6191-A342-2958829A76FF}"/>
          </ac:spMkLst>
        </pc:spChg>
        <pc:spChg chg="add mod">
          <ac:chgData name="Kaileen Cain" userId="21167d2d-fdf2-4320-ae3a-272888c89590" providerId="ADAL" clId="{52678E3B-173F-451B-AA7E-1A8A0ADF840F}" dt="2023-03-22T18:03:37.821" v="506"/>
          <ac:spMkLst>
            <pc:docMk/>
            <pc:sldMk cId="1029833839" sldId="2146846097"/>
            <ac:spMk id="41" creationId="{4D87BDC9-38E3-1A04-90A9-DC9FBA9526E5}"/>
          </ac:spMkLst>
        </pc:spChg>
        <pc:spChg chg="add mod">
          <ac:chgData name="Kaileen Cain" userId="21167d2d-fdf2-4320-ae3a-272888c89590" providerId="ADAL" clId="{52678E3B-173F-451B-AA7E-1A8A0ADF840F}" dt="2023-03-22T18:03:37.821" v="506"/>
          <ac:spMkLst>
            <pc:docMk/>
            <pc:sldMk cId="1029833839" sldId="2146846097"/>
            <ac:spMk id="42" creationId="{51007BAB-3683-B778-6CEF-7AB61CB73A3F}"/>
          </ac:spMkLst>
        </pc:spChg>
        <pc:spChg chg="add mod">
          <ac:chgData name="Kaileen Cain" userId="21167d2d-fdf2-4320-ae3a-272888c89590" providerId="ADAL" clId="{52678E3B-173F-451B-AA7E-1A8A0ADF840F}" dt="2023-03-22T18:03:37.821" v="506"/>
          <ac:spMkLst>
            <pc:docMk/>
            <pc:sldMk cId="1029833839" sldId="2146846097"/>
            <ac:spMk id="45" creationId="{DA920B5A-6566-0FB7-0CC0-3EB7828542B9}"/>
          </ac:spMkLst>
        </pc:spChg>
        <pc:spChg chg="add mod">
          <ac:chgData name="Kaileen Cain" userId="21167d2d-fdf2-4320-ae3a-272888c89590" providerId="ADAL" clId="{52678E3B-173F-451B-AA7E-1A8A0ADF840F}" dt="2023-03-22T18:03:37.821" v="506"/>
          <ac:spMkLst>
            <pc:docMk/>
            <pc:sldMk cId="1029833839" sldId="2146846097"/>
            <ac:spMk id="46" creationId="{47B83BEE-FE5B-5FE7-B1C0-4A463992E7F7}"/>
          </ac:spMkLst>
        </pc:spChg>
        <pc:spChg chg="add mod">
          <ac:chgData name="Kaileen Cain" userId="21167d2d-fdf2-4320-ae3a-272888c89590" providerId="ADAL" clId="{52678E3B-173F-451B-AA7E-1A8A0ADF840F}" dt="2023-03-22T18:03:37.821" v="506"/>
          <ac:spMkLst>
            <pc:docMk/>
            <pc:sldMk cId="1029833839" sldId="2146846097"/>
            <ac:spMk id="48" creationId="{B6A3A702-F492-AEF5-E9F8-7FBC0D0D3421}"/>
          </ac:spMkLst>
        </pc:spChg>
        <pc:spChg chg="add mod">
          <ac:chgData name="Kaileen Cain" userId="21167d2d-fdf2-4320-ae3a-272888c89590" providerId="ADAL" clId="{52678E3B-173F-451B-AA7E-1A8A0ADF840F}" dt="2023-03-22T18:03:37.821" v="506"/>
          <ac:spMkLst>
            <pc:docMk/>
            <pc:sldMk cId="1029833839" sldId="2146846097"/>
            <ac:spMk id="49" creationId="{ED63658B-A38A-DB2B-837C-B540B95FE1BB}"/>
          </ac:spMkLst>
        </pc:spChg>
        <pc:spChg chg="add mod">
          <ac:chgData name="Kaileen Cain" userId="21167d2d-fdf2-4320-ae3a-272888c89590" providerId="ADAL" clId="{52678E3B-173F-451B-AA7E-1A8A0ADF840F}" dt="2023-03-22T18:03:37.821" v="506"/>
          <ac:spMkLst>
            <pc:docMk/>
            <pc:sldMk cId="1029833839" sldId="2146846097"/>
            <ac:spMk id="50" creationId="{5C87AF22-1EC8-4028-1D1B-4F575F1DDA1E}"/>
          </ac:spMkLst>
        </pc:spChg>
        <pc:spChg chg="add mod">
          <ac:chgData name="Kaileen Cain" userId="21167d2d-fdf2-4320-ae3a-272888c89590" providerId="ADAL" clId="{52678E3B-173F-451B-AA7E-1A8A0ADF840F}" dt="2023-03-22T18:03:37.821" v="506"/>
          <ac:spMkLst>
            <pc:docMk/>
            <pc:sldMk cId="1029833839" sldId="2146846097"/>
            <ac:spMk id="51" creationId="{E7BA1F1E-28C1-A2BA-184C-F1CF669AC14F}"/>
          </ac:spMkLst>
        </pc:spChg>
        <pc:spChg chg="add mod">
          <ac:chgData name="Kaileen Cain" userId="21167d2d-fdf2-4320-ae3a-272888c89590" providerId="ADAL" clId="{52678E3B-173F-451B-AA7E-1A8A0ADF840F}" dt="2023-03-22T18:03:37.821" v="506"/>
          <ac:spMkLst>
            <pc:docMk/>
            <pc:sldMk cId="1029833839" sldId="2146846097"/>
            <ac:spMk id="53" creationId="{336BB622-EFFA-2BCE-4D25-0F37B74DB0CF}"/>
          </ac:spMkLst>
        </pc:spChg>
        <pc:spChg chg="add mod">
          <ac:chgData name="Kaileen Cain" userId="21167d2d-fdf2-4320-ae3a-272888c89590" providerId="ADAL" clId="{52678E3B-173F-451B-AA7E-1A8A0ADF840F}" dt="2023-03-22T18:03:37.821" v="506"/>
          <ac:spMkLst>
            <pc:docMk/>
            <pc:sldMk cId="1029833839" sldId="2146846097"/>
            <ac:spMk id="54" creationId="{BA5B7AD7-6CB3-5A16-E2A4-7188E136245C}"/>
          </ac:spMkLst>
        </pc:spChg>
        <pc:spChg chg="add mod">
          <ac:chgData name="Kaileen Cain" userId="21167d2d-fdf2-4320-ae3a-272888c89590" providerId="ADAL" clId="{52678E3B-173F-451B-AA7E-1A8A0ADF840F}" dt="2023-03-22T18:03:37.821" v="506"/>
          <ac:spMkLst>
            <pc:docMk/>
            <pc:sldMk cId="1029833839" sldId="2146846097"/>
            <ac:spMk id="55" creationId="{8787B530-C8E8-D692-DCC2-0B29DBDBA6E3}"/>
          </ac:spMkLst>
        </pc:spChg>
        <pc:spChg chg="add mod">
          <ac:chgData name="Kaileen Cain" userId="21167d2d-fdf2-4320-ae3a-272888c89590" providerId="ADAL" clId="{52678E3B-173F-451B-AA7E-1A8A0ADF840F}" dt="2023-03-22T18:03:37.821" v="506"/>
          <ac:spMkLst>
            <pc:docMk/>
            <pc:sldMk cId="1029833839" sldId="2146846097"/>
            <ac:spMk id="56" creationId="{67CA36E0-2340-6F17-EF96-E5B9D432DF3F}"/>
          </ac:spMkLst>
        </pc:spChg>
        <pc:spChg chg="add mod">
          <ac:chgData name="Kaileen Cain" userId="21167d2d-fdf2-4320-ae3a-272888c89590" providerId="ADAL" clId="{52678E3B-173F-451B-AA7E-1A8A0ADF840F}" dt="2023-03-22T18:03:37.821" v="506"/>
          <ac:spMkLst>
            <pc:docMk/>
            <pc:sldMk cId="1029833839" sldId="2146846097"/>
            <ac:spMk id="57" creationId="{9724D2BE-01E1-76A7-D234-72442E022FC2}"/>
          </ac:spMkLst>
        </pc:spChg>
        <pc:spChg chg="add mod">
          <ac:chgData name="Kaileen Cain" userId="21167d2d-fdf2-4320-ae3a-272888c89590" providerId="ADAL" clId="{52678E3B-173F-451B-AA7E-1A8A0ADF840F}" dt="2023-03-22T18:03:37.821" v="506"/>
          <ac:spMkLst>
            <pc:docMk/>
            <pc:sldMk cId="1029833839" sldId="2146846097"/>
            <ac:spMk id="58" creationId="{31B5E7E6-F51D-FA15-10BC-555531D4DEC8}"/>
          </ac:spMkLst>
        </pc:spChg>
        <pc:spChg chg="add mod">
          <ac:chgData name="Kaileen Cain" userId="21167d2d-fdf2-4320-ae3a-272888c89590" providerId="ADAL" clId="{52678E3B-173F-451B-AA7E-1A8A0ADF840F}" dt="2023-03-22T18:03:37.821" v="506"/>
          <ac:spMkLst>
            <pc:docMk/>
            <pc:sldMk cId="1029833839" sldId="2146846097"/>
            <ac:spMk id="59" creationId="{C44D64BD-33DC-E958-F1A6-2D5AF47072E9}"/>
          </ac:spMkLst>
        </pc:spChg>
        <pc:spChg chg="add mod">
          <ac:chgData name="Kaileen Cain" userId="21167d2d-fdf2-4320-ae3a-272888c89590" providerId="ADAL" clId="{52678E3B-173F-451B-AA7E-1A8A0ADF840F}" dt="2023-03-22T18:03:37.821" v="506"/>
          <ac:spMkLst>
            <pc:docMk/>
            <pc:sldMk cId="1029833839" sldId="2146846097"/>
            <ac:spMk id="60" creationId="{8CDDB48C-FAAF-F2C9-6B73-848BAB753446}"/>
          </ac:spMkLst>
        </pc:spChg>
        <pc:spChg chg="add mod">
          <ac:chgData name="Kaileen Cain" userId="21167d2d-fdf2-4320-ae3a-272888c89590" providerId="ADAL" clId="{52678E3B-173F-451B-AA7E-1A8A0ADF840F}" dt="2023-03-22T18:03:37.821" v="506"/>
          <ac:spMkLst>
            <pc:docMk/>
            <pc:sldMk cId="1029833839" sldId="2146846097"/>
            <ac:spMk id="61" creationId="{4FB96FC7-5B99-CCA6-B233-688A58B47C83}"/>
          </ac:spMkLst>
        </pc:spChg>
        <pc:spChg chg="add mod">
          <ac:chgData name="Kaileen Cain" userId="21167d2d-fdf2-4320-ae3a-272888c89590" providerId="ADAL" clId="{52678E3B-173F-451B-AA7E-1A8A0ADF840F}" dt="2023-03-22T18:03:37.821" v="506"/>
          <ac:spMkLst>
            <pc:docMk/>
            <pc:sldMk cId="1029833839" sldId="2146846097"/>
            <ac:spMk id="62" creationId="{DDDCD881-7530-968F-3329-EA649900742A}"/>
          </ac:spMkLst>
        </pc:spChg>
        <pc:spChg chg="add mod">
          <ac:chgData name="Kaileen Cain" userId="21167d2d-fdf2-4320-ae3a-272888c89590" providerId="ADAL" clId="{52678E3B-173F-451B-AA7E-1A8A0ADF840F}" dt="2023-03-22T18:03:37.821" v="506"/>
          <ac:spMkLst>
            <pc:docMk/>
            <pc:sldMk cId="1029833839" sldId="2146846097"/>
            <ac:spMk id="63" creationId="{ECE72D86-FD72-E40F-A9BE-6066337E1C03}"/>
          </ac:spMkLst>
        </pc:spChg>
        <pc:spChg chg="add mod">
          <ac:chgData name="Kaileen Cain" userId="21167d2d-fdf2-4320-ae3a-272888c89590" providerId="ADAL" clId="{52678E3B-173F-451B-AA7E-1A8A0ADF840F}" dt="2023-03-22T18:03:37.821" v="506"/>
          <ac:spMkLst>
            <pc:docMk/>
            <pc:sldMk cId="1029833839" sldId="2146846097"/>
            <ac:spMk id="64" creationId="{E9929957-BD22-6835-F674-9C11616C2646}"/>
          </ac:spMkLst>
        </pc:spChg>
        <pc:spChg chg="add mod">
          <ac:chgData name="Kaileen Cain" userId="21167d2d-fdf2-4320-ae3a-272888c89590" providerId="ADAL" clId="{52678E3B-173F-451B-AA7E-1A8A0ADF840F}" dt="2023-03-22T18:03:37.821" v="506"/>
          <ac:spMkLst>
            <pc:docMk/>
            <pc:sldMk cId="1029833839" sldId="2146846097"/>
            <ac:spMk id="65" creationId="{3CED9498-6BB5-44D8-915F-91CA824A132B}"/>
          </ac:spMkLst>
        </pc:spChg>
        <pc:spChg chg="add mod">
          <ac:chgData name="Kaileen Cain" userId="21167d2d-fdf2-4320-ae3a-272888c89590" providerId="ADAL" clId="{52678E3B-173F-451B-AA7E-1A8A0ADF840F}" dt="2023-03-22T18:03:37.821" v="506"/>
          <ac:spMkLst>
            <pc:docMk/>
            <pc:sldMk cId="1029833839" sldId="2146846097"/>
            <ac:spMk id="66" creationId="{33347C96-2F33-9CF6-1D99-634F2E17EF76}"/>
          </ac:spMkLst>
        </pc:spChg>
        <pc:spChg chg="add mod">
          <ac:chgData name="Kaileen Cain" userId="21167d2d-fdf2-4320-ae3a-272888c89590" providerId="ADAL" clId="{52678E3B-173F-451B-AA7E-1A8A0ADF840F}" dt="2023-03-22T18:03:37.821" v="506"/>
          <ac:spMkLst>
            <pc:docMk/>
            <pc:sldMk cId="1029833839" sldId="2146846097"/>
            <ac:spMk id="67" creationId="{E7085844-F9E3-ED92-7B67-437830AFBE19}"/>
          </ac:spMkLst>
        </pc:spChg>
        <pc:spChg chg="add mod">
          <ac:chgData name="Kaileen Cain" userId="21167d2d-fdf2-4320-ae3a-272888c89590" providerId="ADAL" clId="{52678E3B-173F-451B-AA7E-1A8A0ADF840F}" dt="2023-03-22T18:03:37.821" v="506"/>
          <ac:spMkLst>
            <pc:docMk/>
            <pc:sldMk cId="1029833839" sldId="2146846097"/>
            <ac:spMk id="68" creationId="{8158F064-3A27-0BE0-D358-0631F2C43009}"/>
          </ac:spMkLst>
        </pc:spChg>
        <pc:spChg chg="add mod">
          <ac:chgData name="Kaileen Cain" userId="21167d2d-fdf2-4320-ae3a-272888c89590" providerId="ADAL" clId="{52678E3B-173F-451B-AA7E-1A8A0ADF840F}" dt="2023-03-22T18:03:37.821" v="506"/>
          <ac:spMkLst>
            <pc:docMk/>
            <pc:sldMk cId="1029833839" sldId="2146846097"/>
            <ac:spMk id="69" creationId="{EC2A1363-E01F-FA41-5453-4A06E3EF4327}"/>
          </ac:spMkLst>
        </pc:spChg>
        <pc:spChg chg="add mod">
          <ac:chgData name="Kaileen Cain" userId="21167d2d-fdf2-4320-ae3a-272888c89590" providerId="ADAL" clId="{52678E3B-173F-451B-AA7E-1A8A0ADF840F}" dt="2023-03-22T18:03:37.821" v="506"/>
          <ac:spMkLst>
            <pc:docMk/>
            <pc:sldMk cId="1029833839" sldId="2146846097"/>
            <ac:spMk id="70" creationId="{CA574710-3A94-5E63-10B8-14E10B1B9CE4}"/>
          </ac:spMkLst>
        </pc:spChg>
        <pc:spChg chg="add mod">
          <ac:chgData name="Kaileen Cain" userId="21167d2d-fdf2-4320-ae3a-272888c89590" providerId="ADAL" clId="{52678E3B-173F-451B-AA7E-1A8A0ADF840F}" dt="2023-03-22T18:03:37.821" v="506"/>
          <ac:spMkLst>
            <pc:docMk/>
            <pc:sldMk cId="1029833839" sldId="2146846097"/>
            <ac:spMk id="71" creationId="{1CD0B835-980A-D90C-A721-C083379C9B39}"/>
          </ac:spMkLst>
        </pc:spChg>
        <pc:spChg chg="add mod">
          <ac:chgData name="Kaileen Cain" userId="21167d2d-fdf2-4320-ae3a-272888c89590" providerId="ADAL" clId="{52678E3B-173F-451B-AA7E-1A8A0ADF840F}" dt="2023-03-22T18:03:37.821" v="506"/>
          <ac:spMkLst>
            <pc:docMk/>
            <pc:sldMk cId="1029833839" sldId="2146846097"/>
            <ac:spMk id="72" creationId="{4FFFFF57-CA0D-8CAD-FEC1-1C12DB40FCA2}"/>
          </ac:spMkLst>
        </pc:spChg>
        <pc:spChg chg="add mod">
          <ac:chgData name="Kaileen Cain" userId="21167d2d-fdf2-4320-ae3a-272888c89590" providerId="ADAL" clId="{52678E3B-173F-451B-AA7E-1A8A0ADF840F}" dt="2023-03-22T18:03:37.821" v="506"/>
          <ac:spMkLst>
            <pc:docMk/>
            <pc:sldMk cId="1029833839" sldId="2146846097"/>
            <ac:spMk id="73" creationId="{E5157ABB-BEA7-7AA6-A12F-8586F0B9F35A}"/>
          </ac:spMkLst>
        </pc:spChg>
        <pc:spChg chg="add mod">
          <ac:chgData name="Kaileen Cain" userId="21167d2d-fdf2-4320-ae3a-272888c89590" providerId="ADAL" clId="{52678E3B-173F-451B-AA7E-1A8A0ADF840F}" dt="2023-03-22T18:03:37.821" v="506"/>
          <ac:spMkLst>
            <pc:docMk/>
            <pc:sldMk cId="1029833839" sldId="2146846097"/>
            <ac:spMk id="74" creationId="{DD18DFF9-A93F-69F2-6DD9-DF99C3EEC120}"/>
          </ac:spMkLst>
        </pc:spChg>
        <pc:spChg chg="add mod">
          <ac:chgData name="Kaileen Cain" userId="21167d2d-fdf2-4320-ae3a-272888c89590" providerId="ADAL" clId="{52678E3B-173F-451B-AA7E-1A8A0ADF840F}" dt="2023-03-22T18:03:37.821" v="506"/>
          <ac:spMkLst>
            <pc:docMk/>
            <pc:sldMk cId="1029833839" sldId="2146846097"/>
            <ac:spMk id="75" creationId="{9EE575C8-1DB8-3C0F-4FE4-FA28E5009F94}"/>
          </ac:spMkLst>
        </pc:spChg>
        <pc:spChg chg="add mod">
          <ac:chgData name="Kaileen Cain" userId="21167d2d-fdf2-4320-ae3a-272888c89590" providerId="ADAL" clId="{52678E3B-173F-451B-AA7E-1A8A0ADF840F}" dt="2023-03-22T18:03:37.821" v="506"/>
          <ac:spMkLst>
            <pc:docMk/>
            <pc:sldMk cId="1029833839" sldId="2146846097"/>
            <ac:spMk id="76" creationId="{078EB80A-6589-3CF4-5346-18132D1D2AC0}"/>
          </ac:spMkLst>
        </pc:spChg>
        <pc:spChg chg="add mod">
          <ac:chgData name="Kaileen Cain" userId="21167d2d-fdf2-4320-ae3a-272888c89590" providerId="ADAL" clId="{52678E3B-173F-451B-AA7E-1A8A0ADF840F}" dt="2023-03-22T18:03:37.821" v="506"/>
          <ac:spMkLst>
            <pc:docMk/>
            <pc:sldMk cId="1029833839" sldId="2146846097"/>
            <ac:spMk id="77" creationId="{A7C08188-FBE6-2CE5-AB27-46348CB708A7}"/>
          </ac:spMkLst>
        </pc:spChg>
        <pc:spChg chg="add mod">
          <ac:chgData name="Kaileen Cain" userId="21167d2d-fdf2-4320-ae3a-272888c89590" providerId="ADAL" clId="{52678E3B-173F-451B-AA7E-1A8A0ADF840F}" dt="2023-03-22T18:03:37.821" v="506"/>
          <ac:spMkLst>
            <pc:docMk/>
            <pc:sldMk cId="1029833839" sldId="2146846097"/>
            <ac:spMk id="78" creationId="{330FD2DE-EEB4-B215-D85A-FDAF674A5557}"/>
          </ac:spMkLst>
        </pc:spChg>
        <pc:spChg chg="mod">
          <ac:chgData name="Kaileen Cain" userId="21167d2d-fdf2-4320-ae3a-272888c89590" providerId="ADAL" clId="{52678E3B-173F-451B-AA7E-1A8A0ADF840F}" dt="2023-03-22T20:03:56.023" v="551"/>
          <ac:spMkLst>
            <pc:docMk/>
            <pc:sldMk cId="1029833839" sldId="2146846097"/>
            <ac:spMk id="100" creationId="{39FA2B98-684B-4710-876B-354541CC806A}"/>
          </ac:spMkLst>
        </pc:spChg>
        <pc:spChg chg="add mod">
          <ac:chgData name="Kaileen Cain" userId="21167d2d-fdf2-4320-ae3a-272888c89590" providerId="ADAL" clId="{52678E3B-173F-451B-AA7E-1A8A0ADF840F}" dt="2023-03-22T18:03:37.821" v="506"/>
          <ac:spMkLst>
            <pc:docMk/>
            <pc:sldMk cId="1029833839" sldId="2146846097"/>
            <ac:spMk id="103" creationId="{9C9E3473-F37B-8318-D2EC-27A93132209F}"/>
          </ac:spMkLst>
        </pc:spChg>
        <pc:spChg chg="add mod">
          <ac:chgData name="Kaileen Cain" userId="21167d2d-fdf2-4320-ae3a-272888c89590" providerId="ADAL" clId="{52678E3B-173F-451B-AA7E-1A8A0ADF840F}" dt="2023-03-22T18:03:37.821" v="506"/>
          <ac:spMkLst>
            <pc:docMk/>
            <pc:sldMk cId="1029833839" sldId="2146846097"/>
            <ac:spMk id="104" creationId="{3833C2D9-747A-C404-92C0-E0FD42DFF870}"/>
          </ac:spMkLst>
        </pc:spChg>
        <pc:spChg chg="add mod">
          <ac:chgData name="Kaileen Cain" userId="21167d2d-fdf2-4320-ae3a-272888c89590" providerId="ADAL" clId="{52678E3B-173F-451B-AA7E-1A8A0ADF840F}" dt="2023-03-22T18:03:37.821" v="506"/>
          <ac:spMkLst>
            <pc:docMk/>
            <pc:sldMk cId="1029833839" sldId="2146846097"/>
            <ac:spMk id="106" creationId="{101EF2A8-A4C9-D637-5C63-883E1AA68CA1}"/>
          </ac:spMkLst>
        </pc:spChg>
        <pc:grpChg chg="add mod">
          <ac:chgData name="Kaileen Cain" userId="21167d2d-fdf2-4320-ae3a-272888c89590" providerId="ADAL" clId="{52678E3B-173F-451B-AA7E-1A8A0ADF840F}" dt="2023-03-22T18:02:08.364" v="498"/>
          <ac:grpSpMkLst>
            <pc:docMk/>
            <pc:sldMk cId="1029833839" sldId="2146846097"/>
            <ac:grpSpMk id="9" creationId="{5916CF29-E4FD-79AB-06F9-6AED5ED91DAC}"/>
          </ac:grpSpMkLst>
        </pc:grpChg>
        <pc:grpChg chg="del">
          <ac:chgData name="Kaileen Cain" userId="21167d2d-fdf2-4320-ae3a-272888c89590" providerId="ADAL" clId="{52678E3B-173F-451B-AA7E-1A8A0ADF840F}" dt="2023-03-22T18:02:02.525" v="494" actId="478"/>
          <ac:grpSpMkLst>
            <pc:docMk/>
            <pc:sldMk cId="1029833839" sldId="2146846097"/>
            <ac:grpSpMk id="18" creationId="{3E04B587-336C-06CB-61B7-6AFB3A34463D}"/>
          </ac:grpSpMkLst>
        </pc:grpChg>
        <pc:grpChg chg="del">
          <ac:chgData name="Kaileen Cain" userId="21167d2d-fdf2-4320-ae3a-272888c89590" providerId="ADAL" clId="{52678E3B-173F-451B-AA7E-1A8A0ADF840F}" dt="2023-03-22T18:02:04.083" v="495" actId="478"/>
          <ac:grpSpMkLst>
            <pc:docMk/>
            <pc:sldMk cId="1029833839" sldId="2146846097"/>
            <ac:grpSpMk id="21" creationId="{B6726ABE-A3F7-3AC1-62C2-544350FBD22B}"/>
          </ac:grpSpMkLst>
        </pc:grpChg>
        <pc:grpChg chg="del">
          <ac:chgData name="Kaileen Cain" userId="21167d2d-fdf2-4320-ae3a-272888c89590" providerId="ADAL" clId="{52678E3B-173F-451B-AA7E-1A8A0ADF840F}" dt="2023-03-22T18:02:05.525" v="496" actId="478"/>
          <ac:grpSpMkLst>
            <pc:docMk/>
            <pc:sldMk cId="1029833839" sldId="2146846097"/>
            <ac:grpSpMk id="23" creationId="{534BD94D-37E1-6A8C-49F8-BAF800688589}"/>
          </ac:grpSpMkLst>
        </pc:grpChg>
        <pc:grpChg chg="del">
          <ac:chgData name="Kaileen Cain" userId="21167d2d-fdf2-4320-ae3a-272888c89590" providerId="ADAL" clId="{52678E3B-173F-451B-AA7E-1A8A0ADF840F}" dt="2023-03-22T18:02:07.153" v="497" actId="478"/>
          <ac:grpSpMkLst>
            <pc:docMk/>
            <pc:sldMk cId="1029833839" sldId="2146846097"/>
            <ac:grpSpMk id="24" creationId="{F2DF36FF-B951-077F-2D6A-3A6A31E2D14B}"/>
          </ac:grpSpMkLst>
        </pc:grpChg>
        <pc:picChg chg="mod">
          <ac:chgData name="Kaileen Cain" userId="21167d2d-fdf2-4320-ae3a-272888c89590" providerId="ADAL" clId="{52678E3B-173F-451B-AA7E-1A8A0ADF840F}" dt="2023-03-22T18:02:08.364" v="498"/>
          <ac:picMkLst>
            <pc:docMk/>
            <pc:sldMk cId="1029833839" sldId="2146846097"/>
            <ac:picMk id="10" creationId="{B4D6E625-DACE-7CD1-3E9D-D2F19E0E13D2}"/>
          </ac:picMkLst>
        </pc:picChg>
        <pc:picChg chg="mod">
          <ac:chgData name="Kaileen Cain" userId="21167d2d-fdf2-4320-ae3a-272888c89590" providerId="ADAL" clId="{52678E3B-173F-451B-AA7E-1A8A0ADF840F}" dt="2023-03-22T18:02:08.364" v="498"/>
          <ac:picMkLst>
            <pc:docMk/>
            <pc:sldMk cId="1029833839" sldId="2146846097"/>
            <ac:picMk id="12" creationId="{231FA492-D971-6610-AB87-6BBF5641301A}"/>
          </ac:picMkLst>
        </pc:picChg>
        <pc:picChg chg="add del">
          <ac:chgData name="Kaileen Cain" userId="21167d2d-fdf2-4320-ae3a-272888c89590" providerId="ADAL" clId="{52678E3B-173F-451B-AA7E-1A8A0ADF840F}" dt="2023-03-22T18:04:08.754" v="509" actId="478"/>
          <ac:picMkLst>
            <pc:docMk/>
            <pc:sldMk cId="1029833839" sldId="2146846097"/>
            <ac:picMk id="26" creationId="{44BE4B88-8BB0-4B12-9E1E-1C593B73C134}"/>
          </ac:picMkLst>
        </pc:picChg>
        <pc:picChg chg="add mod">
          <ac:chgData name="Kaileen Cain" userId="21167d2d-fdf2-4320-ae3a-272888c89590" providerId="ADAL" clId="{52678E3B-173F-451B-AA7E-1A8A0ADF840F}" dt="2023-03-22T18:03:37.821" v="506"/>
          <ac:picMkLst>
            <pc:docMk/>
            <pc:sldMk cId="1029833839" sldId="2146846097"/>
            <ac:picMk id="34" creationId="{105A956B-7703-7F69-F25A-A239F0A5EA5E}"/>
          </ac:picMkLst>
        </pc:picChg>
        <pc:picChg chg="add mod">
          <ac:chgData name="Kaileen Cain" userId="21167d2d-fdf2-4320-ae3a-272888c89590" providerId="ADAL" clId="{52678E3B-173F-451B-AA7E-1A8A0ADF840F}" dt="2023-03-22T18:03:37.821" v="506"/>
          <ac:picMkLst>
            <pc:docMk/>
            <pc:sldMk cId="1029833839" sldId="2146846097"/>
            <ac:picMk id="36" creationId="{681DDCC8-51EC-9254-DE6A-BE430A893CBC}"/>
          </ac:picMkLst>
        </pc:picChg>
        <pc:picChg chg="add mod">
          <ac:chgData name="Kaileen Cain" userId="21167d2d-fdf2-4320-ae3a-272888c89590" providerId="ADAL" clId="{52678E3B-173F-451B-AA7E-1A8A0ADF840F}" dt="2023-03-22T18:03:37.821" v="506"/>
          <ac:picMkLst>
            <pc:docMk/>
            <pc:sldMk cId="1029833839" sldId="2146846097"/>
            <ac:picMk id="37" creationId="{CA7AB869-2A1D-83B5-A2FD-7148CE9624C4}"/>
          </ac:picMkLst>
        </pc:picChg>
        <pc:picChg chg="add mod">
          <ac:chgData name="Kaileen Cain" userId="21167d2d-fdf2-4320-ae3a-272888c89590" providerId="ADAL" clId="{52678E3B-173F-451B-AA7E-1A8A0ADF840F}" dt="2023-03-22T18:03:37.821" v="506"/>
          <ac:picMkLst>
            <pc:docMk/>
            <pc:sldMk cId="1029833839" sldId="2146846097"/>
            <ac:picMk id="38" creationId="{144D7915-1319-1FD2-676B-9C6295AF5401}"/>
          </ac:picMkLst>
        </pc:picChg>
        <pc:picChg chg="add mod">
          <ac:chgData name="Kaileen Cain" userId="21167d2d-fdf2-4320-ae3a-272888c89590" providerId="ADAL" clId="{52678E3B-173F-451B-AA7E-1A8A0ADF840F}" dt="2023-03-22T18:03:37.821" v="506"/>
          <ac:picMkLst>
            <pc:docMk/>
            <pc:sldMk cId="1029833839" sldId="2146846097"/>
            <ac:picMk id="44" creationId="{0EF07D56-1FC7-0B99-D656-978C46075D09}"/>
          </ac:picMkLst>
        </pc:picChg>
        <pc:picChg chg="mod">
          <ac:chgData name="Kaileen Cain" userId="21167d2d-fdf2-4320-ae3a-272888c89590" providerId="ADAL" clId="{52678E3B-173F-451B-AA7E-1A8A0ADF840F}" dt="2023-03-22T20:03:34.507" v="549" actId="2085"/>
          <ac:picMkLst>
            <pc:docMk/>
            <pc:sldMk cId="1029833839" sldId="2146846097"/>
            <ac:picMk id="101" creationId="{9DA43C3B-8E20-444B-AFDB-6A712ADB4434}"/>
          </ac:picMkLst>
        </pc:picChg>
        <pc:picChg chg="add del mod">
          <ac:chgData name="Kaileen Cain" userId="21167d2d-fdf2-4320-ae3a-272888c89590" providerId="ADAL" clId="{52678E3B-173F-451B-AA7E-1A8A0ADF840F}" dt="2023-03-22T18:10:44.192" v="513" actId="478"/>
          <ac:picMkLst>
            <pc:docMk/>
            <pc:sldMk cId="1029833839" sldId="2146846097"/>
            <ac:picMk id="107" creationId="{E1E7D60E-1B55-1ADA-7200-C68DCB038BEF}"/>
          </ac:picMkLst>
        </pc:picChg>
        <pc:cxnChg chg="add del mod">
          <ac:chgData name="Kaileen Cain" userId="21167d2d-fdf2-4320-ae3a-272888c89590" providerId="ADAL" clId="{52678E3B-173F-451B-AA7E-1A8A0ADF840F}" dt="2023-03-22T18:03:54.220" v="507" actId="478"/>
          <ac:cxnSpMkLst>
            <pc:docMk/>
            <pc:sldMk cId="1029833839" sldId="2146846097"/>
            <ac:cxnSpMk id="13" creationId="{873BF0E6-12C7-A630-D59E-E799956BB900}"/>
          </ac:cxnSpMkLst>
        </pc:cxnChg>
        <pc:cxnChg chg="add mod">
          <ac:chgData name="Kaileen Cain" userId="21167d2d-fdf2-4320-ae3a-272888c89590" providerId="ADAL" clId="{52678E3B-173F-451B-AA7E-1A8A0ADF840F}" dt="2023-03-22T18:03:37.821" v="506"/>
          <ac:cxnSpMkLst>
            <pc:docMk/>
            <pc:sldMk cId="1029833839" sldId="2146846097"/>
            <ac:cxnSpMk id="47" creationId="{ACB1B909-5A76-A8D3-4866-BC041EEE7103}"/>
          </ac:cxnSpMkLst>
        </pc:cxnChg>
        <pc:cxnChg chg="add mod">
          <ac:chgData name="Kaileen Cain" userId="21167d2d-fdf2-4320-ae3a-272888c89590" providerId="ADAL" clId="{52678E3B-173F-451B-AA7E-1A8A0ADF840F}" dt="2023-03-22T18:03:37.821" v="506"/>
          <ac:cxnSpMkLst>
            <pc:docMk/>
            <pc:sldMk cId="1029833839" sldId="2146846097"/>
            <ac:cxnSpMk id="52" creationId="{D96742FA-83AE-5407-6781-C691D58EF040}"/>
          </ac:cxnSpMkLst>
        </pc:cxnChg>
        <pc:cxnChg chg="add mod">
          <ac:chgData name="Kaileen Cain" userId="21167d2d-fdf2-4320-ae3a-272888c89590" providerId="ADAL" clId="{52678E3B-173F-451B-AA7E-1A8A0ADF840F}" dt="2023-03-22T18:03:37.821" v="506"/>
          <ac:cxnSpMkLst>
            <pc:docMk/>
            <pc:sldMk cId="1029833839" sldId="2146846097"/>
            <ac:cxnSpMk id="79" creationId="{F16C9439-4142-AB97-4047-C09178790B2C}"/>
          </ac:cxnSpMkLst>
        </pc:cxnChg>
        <pc:cxnChg chg="add mod">
          <ac:chgData name="Kaileen Cain" userId="21167d2d-fdf2-4320-ae3a-272888c89590" providerId="ADAL" clId="{52678E3B-173F-451B-AA7E-1A8A0ADF840F}" dt="2023-03-22T18:03:37.821" v="506"/>
          <ac:cxnSpMkLst>
            <pc:docMk/>
            <pc:sldMk cId="1029833839" sldId="2146846097"/>
            <ac:cxnSpMk id="80" creationId="{A5EA0660-BE9D-4BEF-CD19-BAB44B1E86A2}"/>
          </ac:cxnSpMkLst>
        </pc:cxnChg>
        <pc:cxnChg chg="add mod">
          <ac:chgData name="Kaileen Cain" userId="21167d2d-fdf2-4320-ae3a-272888c89590" providerId="ADAL" clId="{52678E3B-173F-451B-AA7E-1A8A0ADF840F}" dt="2023-03-22T18:03:37.821" v="506"/>
          <ac:cxnSpMkLst>
            <pc:docMk/>
            <pc:sldMk cId="1029833839" sldId="2146846097"/>
            <ac:cxnSpMk id="81" creationId="{12DD8A82-84C6-0A6A-0823-FEBE50C7E321}"/>
          </ac:cxnSpMkLst>
        </pc:cxnChg>
        <pc:cxnChg chg="add mod">
          <ac:chgData name="Kaileen Cain" userId="21167d2d-fdf2-4320-ae3a-272888c89590" providerId="ADAL" clId="{52678E3B-173F-451B-AA7E-1A8A0ADF840F}" dt="2023-03-22T18:03:37.821" v="506"/>
          <ac:cxnSpMkLst>
            <pc:docMk/>
            <pc:sldMk cId="1029833839" sldId="2146846097"/>
            <ac:cxnSpMk id="82" creationId="{167C058F-721D-3122-D746-873F15D6A286}"/>
          </ac:cxnSpMkLst>
        </pc:cxnChg>
        <pc:cxnChg chg="add mod">
          <ac:chgData name="Kaileen Cain" userId="21167d2d-fdf2-4320-ae3a-272888c89590" providerId="ADAL" clId="{52678E3B-173F-451B-AA7E-1A8A0ADF840F}" dt="2023-03-22T18:03:37.821" v="506"/>
          <ac:cxnSpMkLst>
            <pc:docMk/>
            <pc:sldMk cId="1029833839" sldId="2146846097"/>
            <ac:cxnSpMk id="83" creationId="{91D20BA9-9A3F-1916-434E-8E448E62178A}"/>
          </ac:cxnSpMkLst>
        </pc:cxnChg>
        <pc:cxnChg chg="add mod">
          <ac:chgData name="Kaileen Cain" userId="21167d2d-fdf2-4320-ae3a-272888c89590" providerId="ADAL" clId="{52678E3B-173F-451B-AA7E-1A8A0ADF840F}" dt="2023-03-22T18:03:37.821" v="506"/>
          <ac:cxnSpMkLst>
            <pc:docMk/>
            <pc:sldMk cId="1029833839" sldId="2146846097"/>
            <ac:cxnSpMk id="84" creationId="{85629421-0A49-D0EE-016E-C7A4659ECD2F}"/>
          </ac:cxnSpMkLst>
        </pc:cxnChg>
        <pc:cxnChg chg="add mod">
          <ac:chgData name="Kaileen Cain" userId="21167d2d-fdf2-4320-ae3a-272888c89590" providerId="ADAL" clId="{52678E3B-173F-451B-AA7E-1A8A0ADF840F}" dt="2023-03-22T18:03:37.821" v="506"/>
          <ac:cxnSpMkLst>
            <pc:docMk/>
            <pc:sldMk cId="1029833839" sldId="2146846097"/>
            <ac:cxnSpMk id="85" creationId="{FD19EE1D-7C00-E5DB-CFDA-07A95A204181}"/>
          </ac:cxnSpMkLst>
        </pc:cxnChg>
        <pc:cxnChg chg="add mod">
          <ac:chgData name="Kaileen Cain" userId="21167d2d-fdf2-4320-ae3a-272888c89590" providerId="ADAL" clId="{52678E3B-173F-451B-AA7E-1A8A0ADF840F}" dt="2023-03-22T18:03:37.821" v="506"/>
          <ac:cxnSpMkLst>
            <pc:docMk/>
            <pc:sldMk cId="1029833839" sldId="2146846097"/>
            <ac:cxnSpMk id="86" creationId="{FDBF0B45-650C-C550-6C9C-CBFD45768234}"/>
          </ac:cxnSpMkLst>
        </pc:cxnChg>
        <pc:cxnChg chg="add mod">
          <ac:chgData name="Kaileen Cain" userId="21167d2d-fdf2-4320-ae3a-272888c89590" providerId="ADAL" clId="{52678E3B-173F-451B-AA7E-1A8A0ADF840F}" dt="2023-03-22T18:03:37.821" v="506"/>
          <ac:cxnSpMkLst>
            <pc:docMk/>
            <pc:sldMk cId="1029833839" sldId="2146846097"/>
            <ac:cxnSpMk id="87" creationId="{6B38F197-AF4B-DFB4-DA93-5CCA9263A3C1}"/>
          </ac:cxnSpMkLst>
        </pc:cxnChg>
        <pc:cxnChg chg="add mod">
          <ac:chgData name="Kaileen Cain" userId="21167d2d-fdf2-4320-ae3a-272888c89590" providerId="ADAL" clId="{52678E3B-173F-451B-AA7E-1A8A0ADF840F}" dt="2023-03-22T18:03:37.821" v="506"/>
          <ac:cxnSpMkLst>
            <pc:docMk/>
            <pc:sldMk cId="1029833839" sldId="2146846097"/>
            <ac:cxnSpMk id="88" creationId="{661A3835-653E-1C76-312A-12CA6AE3DB14}"/>
          </ac:cxnSpMkLst>
        </pc:cxnChg>
        <pc:cxnChg chg="add mod">
          <ac:chgData name="Kaileen Cain" userId="21167d2d-fdf2-4320-ae3a-272888c89590" providerId="ADAL" clId="{52678E3B-173F-451B-AA7E-1A8A0ADF840F}" dt="2023-03-22T18:03:37.821" v="506"/>
          <ac:cxnSpMkLst>
            <pc:docMk/>
            <pc:sldMk cId="1029833839" sldId="2146846097"/>
            <ac:cxnSpMk id="89" creationId="{4C9E6F94-8E2B-5BE3-A836-AA49CD20E002}"/>
          </ac:cxnSpMkLst>
        </pc:cxnChg>
        <pc:cxnChg chg="add mod">
          <ac:chgData name="Kaileen Cain" userId="21167d2d-fdf2-4320-ae3a-272888c89590" providerId="ADAL" clId="{52678E3B-173F-451B-AA7E-1A8A0ADF840F}" dt="2023-03-22T18:03:37.821" v="506"/>
          <ac:cxnSpMkLst>
            <pc:docMk/>
            <pc:sldMk cId="1029833839" sldId="2146846097"/>
            <ac:cxnSpMk id="90" creationId="{9E2CB1E2-8D17-BDD5-324E-C9C956EB724E}"/>
          </ac:cxnSpMkLst>
        </pc:cxnChg>
        <pc:cxnChg chg="add mod">
          <ac:chgData name="Kaileen Cain" userId="21167d2d-fdf2-4320-ae3a-272888c89590" providerId="ADAL" clId="{52678E3B-173F-451B-AA7E-1A8A0ADF840F}" dt="2023-03-22T18:03:37.821" v="506"/>
          <ac:cxnSpMkLst>
            <pc:docMk/>
            <pc:sldMk cId="1029833839" sldId="2146846097"/>
            <ac:cxnSpMk id="91" creationId="{466A313D-2EF4-E8D9-24AA-7F3A69A4E1EB}"/>
          </ac:cxnSpMkLst>
        </pc:cxnChg>
        <pc:cxnChg chg="add mod">
          <ac:chgData name="Kaileen Cain" userId="21167d2d-fdf2-4320-ae3a-272888c89590" providerId="ADAL" clId="{52678E3B-173F-451B-AA7E-1A8A0ADF840F}" dt="2023-03-22T18:03:37.821" v="506"/>
          <ac:cxnSpMkLst>
            <pc:docMk/>
            <pc:sldMk cId="1029833839" sldId="2146846097"/>
            <ac:cxnSpMk id="92" creationId="{098A962D-BCB3-14C6-666F-6D04D9EE6A6F}"/>
          </ac:cxnSpMkLst>
        </pc:cxnChg>
        <pc:cxnChg chg="add mod">
          <ac:chgData name="Kaileen Cain" userId="21167d2d-fdf2-4320-ae3a-272888c89590" providerId="ADAL" clId="{52678E3B-173F-451B-AA7E-1A8A0ADF840F}" dt="2023-03-22T18:03:37.821" v="506"/>
          <ac:cxnSpMkLst>
            <pc:docMk/>
            <pc:sldMk cId="1029833839" sldId="2146846097"/>
            <ac:cxnSpMk id="93" creationId="{2489DC66-C9A1-C552-16FF-AC8BFA79ECD5}"/>
          </ac:cxnSpMkLst>
        </pc:cxnChg>
        <pc:cxnChg chg="add mod">
          <ac:chgData name="Kaileen Cain" userId="21167d2d-fdf2-4320-ae3a-272888c89590" providerId="ADAL" clId="{52678E3B-173F-451B-AA7E-1A8A0ADF840F}" dt="2023-03-22T18:03:37.821" v="506"/>
          <ac:cxnSpMkLst>
            <pc:docMk/>
            <pc:sldMk cId="1029833839" sldId="2146846097"/>
            <ac:cxnSpMk id="94" creationId="{46056466-ACB2-A35A-DF73-3ED5C1B3B4AF}"/>
          </ac:cxnSpMkLst>
        </pc:cxnChg>
        <pc:cxnChg chg="add mod">
          <ac:chgData name="Kaileen Cain" userId="21167d2d-fdf2-4320-ae3a-272888c89590" providerId="ADAL" clId="{52678E3B-173F-451B-AA7E-1A8A0ADF840F}" dt="2023-03-22T18:03:37.821" v="506"/>
          <ac:cxnSpMkLst>
            <pc:docMk/>
            <pc:sldMk cId="1029833839" sldId="2146846097"/>
            <ac:cxnSpMk id="95" creationId="{D949023A-A992-DD2E-07D5-605F82B94E91}"/>
          </ac:cxnSpMkLst>
        </pc:cxnChg>
        <pc:cxnChg chg="add mod">
          <ac:chgData name="Kaileen Cain" userId="21167d2d-fdf2-4320-ae3a-272888c89590" providerId="ADAL" clId="{52678E3B-173F-451B-AA7E-1A8A0ADF840F}" dt="2023-03-22T18:03:37.821" v="506"/>
          <ac:cxnSpMkLst>
            <pc:docMk/>
            <pc:sldMk cId="1029833839" sldId="2146846097"/>
            <ac:cxnSpMk id="96" creationId="{66C75E2F-4935-67B1-64D2-EA5F1A3E001E}"/>
          </ac:cxnSpMkLst>
        </pc:cxnChg>
        <pc:cxnChg chg="add mod">
          <ac:chgData name="Kaileen Cain" userId="21167d2d-fdf2-4320-ae3a-272888c89590" providerId="ADAL" clId="{52678E3B-173F-451B-AA7E-1A8A0ADF840F}" dt="2023-03-22T18:03:37.821" v="506"/>
          <ac:cxnSpMkLst>
            <pc:docMk/>
            <pc:sldMk cId="1029833839" sldId="2146846097"/>
            <ac:cxnSpMk id="97" creationId="{4450B95F-1FD9-B4B6-DF30-E3C141D86FFD}"/>
          </ac:cxnSpMkLst>
        </pc:cxnChg>
        <pc:cxnChg chg="add mod">
          <ac:chgData name="Kaileen Cain" userId="21167d2d-fdf2-4320-ae3a-272888c89590" providerId="ADAL" clId="{52678E3B-173F-451B-AA7E-1A8A0ADF840F}" dt="2023-03-22T18:03:37.821" v="506"/>
          <ac:cxnSpMkLst>
            <pc:docMk/>
            <pc:sldMk cId="1029833839" sldId="2146846097"/>
            <ac:cxnSpMk id="98" creationId="{5D296CAC-3B8F-9D0D-15F7-F96D5EB73896}"/>
          </ac:cxnSpMkLst>
        </pc:cxnChg>
        <pc:cxnChg chg="add mod">
          <ac:chgData name="Kaileen Cain" userId="21167d2d-fdf2-4320-ae3a-272888c89590" providerId="ADAL" clId="{52678E3B-173F-451B-AA7E-1A8A0ADF840F}" dt="2023-03-22T18:03:37.821" v="506"/>
          <ac:cxnSpMkLst>
            <pc:docMk/>
            <pc:sldMk cId="1029833839" sldId="2146846097"/>
            <ac:cxnSpMk id="102" creationId="{5C3D974E-D9F6-2021-445F-49DE37CB73F9}"/>
          </ac:cxnSpMkLst>
        </pc:cxnChg>
        <pc:cxnChg chg="add mod">
          <ac:chgData name="Kaileen Cain" userId="21167d2d-fdf2-4320-ae3a-272888c89590" providerId="ADAL" clId="{52678E3B-173F-451B-AA7E-1A8A0ADF840F}" dt="2023-03-22T18:03:37.821" v="506"/>
          <ac:cxnSpMkLst>
            <pc:docMk/>
            <pc:sldMk cId="1029833839" sldId="2146846097"/>
            <ac:cxnSpMk id="105" creationId="{7EBDB932-EEFF-A2FF-E427-9C8E2E5C9A75}"/>
          </ac:cxnSpMkLst>
        </pc:cxnChg>
      </pc:sldChg>
      <pc:sldChg chg="add del">
        <pc:chgData name="Kaileen Cain" userId="21167d2d-fdf2-4320-ae3a-272888c89590" providerId="ADAL" clId="{52678E3B-173F-451B-AA7E-1A8A0ADF840F}" dt="2023-03-22T20:16:46.223" v="591" actId="2696"/>
        <pc:sldMkLst>
          <pc:docMk/>
          <pc:sldMk cId="1830744346" sldId="2146846098"/>
        </pc:sldMkLst>
      </pc:sldChg>
    </pc:docChg>
  </pc:docChgLst>
  <pc:docChgLst>
    <pc:chgData name="Jason Wiese" userId="4bff8d5b-7de6-4655-b397-69b0afc81113" providerId="ADAL" clId="{DF9FF8A1-CED6-4AB2-A0DC-0892A04D4F29}"/>
    <pc:docChg chg="undo custSel modSld sldOrd">
      <pc:chgData name="Jason Wiese" userId="4bff8d5b-7de6-4655-b397-69b0afc81113" providerId="ADAL" clId="{DF9FF8A1-CED6-4AB2-A0DC-0892A04D4F29}" dt="2023-03-24T02:09:34.500" v="3159"/>
      <pc:docMkLst>
        <pc:docMk/>
      </pc:docMkLst>
      <pc:sldChg chg="delCm">
        <pc:chgData name="Jason Wiese" userId="4bff8d5b-7de6-4655-b397-69b0afc81113" providerId="ADAL" clId="{DF9FF8A1-CED6-4AB2-A0DC-0892A04D4F29}" dt="2023-03-24T01:55:46.686" v="3065"/>
        <pc:sldMkLst>
          <pc:docMk/>
          <pc:sldMk cId="4086481096" sldId="2839"/>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DF9FF8A1-CED6-4AB2-A0DC-0892A04D4F29}" dt="2023-03-24T01:55:46.686" v="3065"/>
              <pc2:cmMkLst xmlns:pc2="http://schemas.microsoft.com/office/powerpoint/2019/9/main/command">
                <pc:docMk/>
                <pc:sldMk cId="4086481096" sldId="2839"/>
                <pc2:cmMk id="{4D68B787-473C-44D4-AE9E-B2815A46B403}"/>
              </pc2:cmMkLst>
            </pc226:cmChg>
          </p:ext>
        </pc:extLst>
      </pc:sldChg>
      <pc:sldChg chg="addSp delSp modSp mod ord">
        <pc:chgData name="Jason Wiese" userId="4bff8d5b-7de6-4655-b397-69b0afc81113" providerId="ADAL" clId="{DF9FF8A1-CED6-4AB2-A0DC-0892A04D4F29}" dt="2023-03-24T01:47:29.118" v="2688" actId="478"/>
        <pc:sldMkLst>
          <pc:docMk/>
          <pc:sldMk cId="1455644163" sldId="2144328538"/>
        </pc:sldMkLst>
        <pc:spChg chg="add del mod">
          <ac:chgData name="Jason Wiese" userId="4bff8d5b-7de6-4655-b397-69b0afc81113" providerId="ADAL" clId="{DF9FF8A1-CED6-4AB2-A0DC-0892A04D4F29}" dt="2023-03-24T01:47:27.577" v="2687" actId="478"/>
          <ac:spMkLst>
            <pc:docMk/>
            <pc:sldMk cId="1455644163" sldId="2144328538"/>
            <ac:spMk id="7" creationId="{205A31F0-09A9-A72E-C793-6CF38A2585D2}"/>
          </ac:spMkLst>
        </pc:spChg>
        <pc:spChg chg="add del mod">
          <ac:chgData name="Jason Wiese" userId="4bff8d5b-7de6-4655-b397-69b0afc81113" providerId="ADAL" clId="{DF9FF8A1-CED6-4AB2-A0DC-0892A04D4F29}" dt="2023-03-24T01:47:29.118" v="2688" actId="478"/>
          <ac:spMkLst>
            <pc:docMk/>
            <pc:sldMk cId="1455644163" sldId="2144328538"/>
            <ac:spMk id="8" creationId="{AD38DF6F-6097-23B0-9C5B-98EA04137BD5}"/>
          </ac:spMkLst>
        </pc:spChg>
        <pc:spChg chg="mod">
          <ac:chgData name="Jason Wiese" userId="4bff8d5b-7de6-4655-b397-69b0afc81113" providerId="ADAL" clId="{DF9FF8A1-CED6-4AB2-A0DC-0892A04D4F29}" dt="2023-03-24T01:47:24.065" v="2686" actId="207"/>
          <ac:spMkLst>
            <pc:docMk/>
            <pc:sldMk cId="1455644163" sldId="2144328538"/>
            <ac:spMk id="20" creationId="{F5290E3C-D913-4324-9F7C-7AB204FAA4D7}"/>
          </ac:spMkLst>
        </pc:spChg>
        <pc:spChg chg="mod">
          <ac:chgData name="Jason Wiese" userId="4bff8d5b-7de6-4655-b397-69b0afc81113" providerId="ADAL" clId="{DF9FF8A1-CED6-4AB2-A0DC-0892A04D4F29}" dt="2023-03-24T01:46:15.832" v="2394" actId="1076"/>
          <ac:spMkLst>
            <pc:docMk/>
            <pc:sldMk cId="1455644163" sldId="2144328538"/>
            <ac:spMk id="46" creationId="{5951B4D8-7006-64A8-FE5C-6586A34CA107}"/>
          </ac:spMkLst>
        </pc:spChg>
      </pc:sldChg>
      <pc:sldChg chg="delSp mod">
        <pc:chgData name="Jason Wiese" userId="4bff8d5b-7de6-4655-b397-69b0afc81113" providerId="ADAL" clId="{DF9FF8A1-CED6-4AB2-A0DC-0892A04D4F29}" dt="2023-03-24T01:33:28.818" v="2034" actId="478"/>
        <pc:sldMkLst>
          <pc:docMk/>
          <pc:sldMk cId="4050973606" sldId="2146846035"/>
        </pc:sldMkLst>
        <pc:spChg chg="del">
          <ac:chgData name="Jason Wiese" userId="4bff8d5b-7de6-4655-b397-69b0afc81113" providerId="ADAL" clId="{DF9FF8A1-CED6-4AB2-A0DC-0892A04D4F29}" dt="2023-03-24T01:33:28.818" v="2034" actId="478"/>
          <ac:spMkLst>
            <pc:docMk/>
            <pc:sldMk cId="4050973606" sldId="2146846035"/>
            <ac:spMk id="34" creationId="{397F8115-3C43-5A2B-C88E-1953D955DE71}"/>
          </ac:spMkLst>
        </pc:spChg>
        <pc:cxnChg chg="del">
          <ac:chgData name="Jason Wiese" userId="4bff8d5b-7de6-4655-b397-69b0afc81113" providerId="ADAL" clId="{DF9FF8A1-CED6-4AB2-A0DC-0892A04D4F29}" dt="2023-03-24T01:33:28.818" v="2034" actId="478"/>
          <ac:cxnSpMkLst>
            <pc:docMk/>
            <pc:sldMk cId="4050973606" sldId="2146846035"/>
            <ac:cxnSpMk id="22" creationId="{7DD48CC8-EE90-6FDD-8B5F-BA6D08939AE1}"/>
          </ac:cxnSpMkLst>
        </pc:cxnChg>
      </pc:sldChg>
      <pc:sldChg chg="delSp mod">
        <pc:chgData name="Jason Wiese" userId="4bff8d5b-7de6-4655-b397-69b0afc81113" providerId="ADAL" clId="{DF9FF8A1-CED6-4AB2-A0DC-0892A04D4F29}" dt="2023-03-24T01:33:32.898" v="2035" actId="478"/>
        <pc:sldMkLst>
          <pc:docMk/>
          <pc:sldMk cId="2316188240" sldId="2146846048"/>
        </pc:sldMkLst>
        <pc:spChg chg="del">
          <ac:chgData name="Jason Wiese" userId="4bff8d5b-7de6-4655-b397-69b0afc81113" providerId="ADAL" clId="{DF9FF8A1-CED6-4AB2-A0DC-0892A04D4F29}" dt="2023-03-24T01:33:32.898" v="2035" actId="478"/>
          <ac:spMkLst>
            <pc:docMk/>
            <pc:sldMk cId="2316188240" sldId="2146846048"/>
            <ac:spMk id="10" creationId="{0169013D-E363-BA74-34C9-B90C8BD62BF6}"/>
          </ac:spMkLst>
        </pc:spChg>
        <pc:cxnChg chg="del">
          <ac:chgData name="Jason Wiese" userId="4bff8d5b-7de6-4655-b397-69b0afc81113" providerId="ADAL" clId="{DF9FF8A1-CED6-4AB2-A0DC-0892A04D4F29}" dt="2023-03-24T01:33:32.898" v="2035" actId="478"/>
          <ac:cxnSpMkLst>
            <pc:docMk/>
            <pc:sldMk cId="2316188240" sldId="2146846048"/>
            <ac:cxnSpMk id="7" creationId="{D1F979F4-F89A-2A52-83F1-41FFB6496CC0}"/>
          </ac:cxnSpMkLst>
        </pc:cxnChg>
      </pc:sldChg>
      <pc:sldChg chg="modSp mod">
        <pc:chgData name="Jason Wiese" userId="4bff8d5b-7de6-4655-b397-69b0afc81113" providerId="ADAL" clId="{DF9FF8A1-CED6-4AB2-A0DC-0892A04D4F29}" dt="2023-03-24T01:57:59.298" v="3070" actId="20577"/>
        <pc:sldMkLst>
          <pc:docMk/>
          <pc:sldMk cId="3118991152" sldId="2146846068"/>
        </pc:sldMkLst>
        <pc:spChg chg="mod">
          <ac:chgData name="Jason Wiese" userId="4bff8d5b-7de6-4655-b397-69b0afc81113" providerId="ADAL" clId="{DF9FF8A1-CED6-4AB2-A0DC-0892A04D4F29}" dt="2023-03-24T01:57:59.298" v="3070" actId="20577"/>
          <ac:spMkLst>
            <pc:docMk/>
            <pc:sldMk cId="3118991152" sldId="2146846068"/>
            <ac:spMk id="54" creationId="{B346D4E7-252E-5916-BA3F-0BB1D622EABF}"/>
          </ac:spMkLst>
        </pc:spChg>
      </pc:sldChg>
      <pc:sldChg chg="addSp delSp modSp mod ord delCm">
        <pc:chgData name="Jason Wiese" userId="4bff8d5b-7de6-4655-b397-69b0afc81113" providerId="ADAL" clId="{DF9FF8A1-CED6-4AB2-A0DC-0892A04D4F29}" dt="2023-03-24T01:23:32.899" v="1874"/>
        <pc:sldMkLst>
          <pc:docMk/>
          <pc:sldMk cId="2033538284" sldId="2146846090"/>
        </pc:sldMkLst>
        <pc:spChg chg="add del mod">
          <ac:chgData name="Jason Wiese" userId="4bff8d5b-7de6-4655-b397-69b0afc81113" providerId="ADAL" clId="{DF9FF8A1-CED6-4AB2-A0DC-0892A04D4F29}" dt="2023-03-24T01:15:25.746" v="1403" actId="478"/>
          <ac:spMkLst>
            <pc:docMk/>
            <pc:sldMk cId="2033538284" sldId="2146846090"/>
            <ac:spMk id="2" creationId="{69075BD7-D789-A83F-7E12-BC32986074B0}"/>
          </ac:spMkLst>
        </pc:spChg>
        <pc:spChg chg="mod">
          <ac:chgData name="Jason Wiese" userId="4bff8d5b-7de6-4655-b397-69b0afc81113" providerId="ADAL" clId="{DF9FF8A1-CED6-4AB2-A0DC-0892A04D4F29}" dt="2023-03-24T01:17:08.269" v="1504" actId="14100"/>
          <ac:spMkLst>
            <pc:docMk/>
            <pc:sldMk cId="2033538284" sldId="2146846090"/>
            <ac:spMk id="20" creationId="{F5290E3C-D913-4324-9F7C-7AB204FAA4D7}"/>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DF9FF8A1-CED6-4AB2-A0DC-0892A04D4F29}" dt="2023-03-24T01:12:03.722" v="1096"/>
              <pc2:cmMkLst xmlns:pc2="http://schemas.microsoft.com/office/powerpoint/2019/9/main/command">
                <pc:docMk/>
                <pc:sldMk cId="2033538284" sldId="2146846090"/>
                <pc2:cmMk id="{FB685A23-53BF-4CCC-B00E-DE3CFFCC72D9}"/>
              </pc2:cmMkLst>
            </pc226:cmChg>
          </p:ext>
        </pc:extLst>
      </pc:sldChg>
      <pc:sldChg chg="addSp modSp mod ord">
        <pc:chgData name="Jason Wiese" userId="4bff8d5b-7de6-4655-b397-69b0afc81113" providerId="ADAL" clId="{DF9FF8A1-CED6-4AB2-A0DC-0892A04D4F29}" dt="2023-03-24T02:09:26.677" v="3157"/>
        <pc:sldMkLst>
          <pc:docMk/>
          <pc:sldMk cId="851366230" sldId="2146846091"/>
        </pc:sldMkLst>
        <pc:spChg chg="add mod">
          <ac:chgData name="Jason Wiese" userId="4bff8d5b-7de6-4655-b397-69b0afc81113" providerId="ADAL" clId="{DF9FF8A1-CED6-4AB2-A0DC-0892A04D4F29}" dt="2023-03-24T00:58:43.437" v="853" actId="1076"/>
          <ac:spMkLst>
            <pc:docMk/>
            <pc:sldMk cId="851366230" sldId="2146846091"/>
            <ac:spMk id="2" creationId="{0AE390E9-97F1-735A-9A2F-D4F3CA499911}"/>
          </ac:spMkLst>
        </pc:spChg>
        <pc:spChg chg="add mod">
          <ac:chgData name="Jason Wiese" userId="4bff8d5b-7de6-4655-b397-69b0afc81113" providerId="ADAL" clId="{DF9FF8A1-CED6-4AB2-A0DC-0892A04D4F29}" dt="2023-03-24T00:59:15.545" v="859" actId="404"/>
          <ac:spMkLst>
            <pc:docMk/>
            <pc:sldMk cId="851366230" sldId="2146846091"/>
            <ac:spMk id="3" creationId="{F8C12701-519A-5A24-3C7F-49CF99D00B49}"/>
          </ac:spMkLst>
        </pc:spChg>
        <pc:spChg chg="add mod">
          <ac:chgData name="Jason Wiese" userId="4bff8d5b-7de6-4655-b397-69b0afc81113" providerId="ADAL" clId="{DF9FF8A1-CED6-4AB2-A0DC-0892A04D4F29}" dt="2023-03-24T00:58:43.437" v="853" actId="1076"/>
          <ac:spMkLst>
            <pc:docMk/>
            <pc:sldMk cId="851366230" sldId="2146846091"/>
            <ac:spMk id="4" creationId="{E63C72B9-5563-2E4F-CB39-31B39D2A512B}"/>
          </ac:spMkLst>
        </pc:spChg>
        <pc:spChg chg="mod">
          <ac:chgData name="Jason Wiese" userId="4bff8d5b-7de6-4655-b397-69b0afc81113" providerId="ADAL" clId="{DF9FF8A1-CED6-4AB2-A0DC-0892A04D4F29}" dt="2023-03-24T00:57:24.815" v="851" actId="20577"/>
          <ac:spMkLst>
            <pc:docMk/>
            <pc:sldMk cId="851366230" sldId="2146846091"/>
            <ac:spMk id="20" creationId="{F5290E3C-D913-4324-9F7C-7AB204FAA4D7}"/>
          </ac:spMkLst>
        </pc:spChg>
      </pc:sldChg>
      <pc:sldChg chg="modSp mod ord">
        <pc:chgData name="Jason Wiese" userId="4bff8d5b-7de6-4655-b397-69b0afc81113" providerId="ADAL" clId="{DF9FF8A1-CED6-4AB2-A0DC-0892A04D4F29}" dt="2023-03-24T01:59:14.629" v="3071" actId="33524"/>
        <pc:sldMkLst>
          <pc:docMk/>
          <pc:sldMk cId="1723332034" sldId="2146846092"/>
        </pc:sldMkLst>
        <pc:spChg chg="mod">
          <ac:chgData name="Jason Wiese" userId="4bff8d5b-7de6-4655-b397-69b0afc81113" providerId="ADAL" clId="{DF9FF8A1-CED6-4AB2-A0DC-0892A04D4F29}" dt="2023-03-24T01:59:14.629" v="3071" actId="33524"/>
          <ac:spMkLst>
            <pc:docMk/>
            <pc:sldMk cId="1723332034" sldId="2146846092"/>
            <ac:spMk id="17" creationId="{2DC80BB7-1BFF-5E65-40CF-B7889DDC9558}"/>
          </ac:spMkLst>
        </pc:spChg>
        <pc:spChg chg="mod">
          <ac:chgData name="Jason Wiese" userId="4bff8d5b-7de6-4655-b397-69b0afc81113" providerId="ADAL" clId="{DF9FF8A1-CED6-4AB2-A0DC-0892A04D4F29}" dt="2023-03-24T01:09:29.433" v="1083" actId="20577"/>
          <ac:spMkLst>
            <pc:docMk/>
            <pc:sldMk cId="1723332034" sldId="2146846092"/>
            <ac:spMk id="19" creationId="{6B9158CF-63FC-D77F-FFA2-43723D19C322}"/>
          </ac:spMkLst>
        </pc:spChg>
        <pc:spChg chg="mod">
          <ac:chgData name="Jason Wiese" userId="4bff8d5b-7de6-4655-b397-69b0afc81113" providerId="ADAL" clId="{DF9FF8A1-CED6-4AB2-A0DC-0892A04D4F29}" dt="2023-03-24T01:11:17.436" v="1095" actId="20577"/>
          <ac:spMkLst>
            <pc:docMk/>
            <pc:sldMk cId="1723332034" sldId="2146846092"/>
            <ac:spMk id="20" creationId="{F5290E3C-D913-4324-9F7C-7AB204FAA4D7}"/>
          </ac:spMkLst>
        </pc:spChg>
        <pc:spChg chg="mod">
          <ac:chgData name="Jason Wiese" userId="4bff8d5b-7de6-4655-b397-69b0afc81113" providerId="ADAL" clId="{DF9FF8A1-CED6-4AB2-A0DC-0892A04D4F29}" dt="2023-03-24T01:07:58.096" v="1051" actId="1582"/>
          <ac:spMkLst>
            <pc:docMk/>
            <pc:sldMk cId="1723332034" sldId="2146846092"/>
            <ac:spMk id="33" creationId="{C4F85F4E-B8C9-7250-71E5-BA4AEF107B53}"/>
          </ac:spMkLst>
        </pc:spChg>
      </pc:sldChg>
      <pc:sldChg chg="addSp delSp modSp mod ord">
        <pc:chgData name="Jason Wiese" userId="4bff8d5b-7de6-4655-b397-69b0afc81113" providerId="ADAL" clId="{DF9FF8A1-CED6-4AB2-A0DC-0892A04D4F29}" dt="2023-03-24T01:55:31.962" v="3064" actId="478"/>
        <pc:sldMkLst>
          <pc:docMk/>
          <pc:sldMk cId="2590964758" sldId="2146846093"/>
        </pc:sldMkLst>
        <pc:spChg chg="add del mod">
          <ac:chgData name="Jason Wiese" userId="4bff8d5b-7de6-4655-b397-69b0afc81113" providerId="ADAL" clId="{DF9FF8A1-CED6-4AB2-A0DC-0892A04D4F29}" dt="2023-03-24T01:27:46.475" v="1979" actId="478"/>
          <ac:spMkLst>
            <pc:docMk/>
            <pc:sldMk cId="2590964758" sldId="2146846093"/>
            <ac:spMk id="2" creationId="{60077A1B-4A07-3157-9C02-8C21E1F429A5}"/>
          </ac:spMkLst>
        </pc:spChg>
        <pc:spChg chg="add del mod">
          <ac:chgData name="Jason Wiese" userId="4bff8d5b-7de6-4655-b397-69b0afc81113" providerId="ADAL" clId="{DF9FF8A1-CED6-4AB2-A0DC-0892A04D4F29}" dt="2023-03-24T01:55:31.962" v="3064" actId="478"/>
          <ac:spMkLst>
            <pc:docMk/>
            <pc:sldMk cId="2590964758" sldId="2146846093"/>
            <ac:spMk id="3" creationId="{453334E2-0B1A-A76B-0BD1-8B351235C17C}"/>
          </ac:spMkLst>
        </pc:spChg>
        <pc:spChg chg="add del mod">
          <ac:chgData name="Jason Wiese" userId="4bff8d5b-7de6-4655-b397-69b0afc81113" providerId="ADAL" clId="{DF9FF8A1-CED6-4AB2-A0DC-0892A04D4F29}" dt="2023-03-24T01:55:31.962" v="3064" actId="478"/>
          <ac:spMkLst>
            <pc:docMk/>
            <pc:sldMk cId="2590964758" sldId="2146846093"/>
            <ac:spMk id="5" creationId="{D4DEAE13-99AF-122F-E961-B37C5FDA1DDA}"/>
          </ac:spMkLst>
        </pc:spChg>
        <pc:spChg chg="mod">
          <ac:chgData name="Jason Wiese" userId="4bff8d5b-7de6-4655-b397-69b0afc81113" providerId="ADAL" clId="{DF9FF8A1-CED6-4AB2-A0DC-0892A04D4F29}" dt="2023-03-24T00:03:37.538" v="3" actId="313"/>
          <ac:spMkLst>
            <pc:docMk/>
            <pc:sldMk cId="2590964758" sldId="2146846093"/>
            <ac:spMk id="17" creationId="{2DC80BB7-1BFF-5E65-40CF-B7889DDC9558}"/>
          </ac:spMkLst>
        </pc:spChg>
        <pc:spChg chg="mod">
          <ac:chgData name="Jason Wiese" userId="4bff8d5b-7de6-4655-b397-69b0afc81113" providerId="ADAL" clId="{DF9FF8A1-CED6-4AB2-A0DC-0892A04D4F29}" dt="2023-03-24T01:55:21.078" v="3063" actId="20577"/>
          <ac:spMkLst>
            <pc:docMk/>
            <pc:sldMk cId="2590964758" sldId="2146846093"/>
            <ac:spMk id="20" creationId="{F5290E3C-D913-4324-9F7C-7AB204FAA4D7}"/>
          </ac:spMkLst>
        </pc:spChg>
      </pc:sldChg>
      <pc:sldChg chg="addSp delSp modSp mod ord">
        <pc:chgData name="Jason Wiese" userId="4bff8d5b-7de6-4655-b397-69b0afc81113" providerId="ADAL" clId="{DF9FF8A1-CED6-4AB2-A0DC-0892A04D4F29}" dt="2023-03-24T02:09:34.500" v="3159"/>
        <pc:sldMkLst>
          <pc:docMk/>
          <pc:sldMk cId="2964453901" sldId="2146846094"/>
        </pc:sldMkLst>
        <pc:spChg chg="add del mod">
          <ac:chgData name="Jason Wiese" userId="4bff8d5b-7de6-4655-b397-69b0afc81113" providerId="ADAL" clId="{DF9FF8A1-CED6-4AB2-A0DC-0892A04D4F29}" dt="2023-03-24T01:20:53.567" v="1868" actId="478"/>
          <ac:spMkLst>
            <pc:docMk/>
            <pc:sldMk cId="2964453901" sldId="2146846094"/>
            <ac:spMk id="4" creationId="{F49E8BEF-2299-50BA-D9B8-151C7C99626C}"/>
          </ac:spMkLst>
        </pc:spChg>
        <pc:spChg chg="mod">
          <ac:chgData name="Jason Wiese" userId="4bff8d5b-7de6-4655-b397-69b0afc81113" providerId="ADAL" clId="{DF9FF8A1-CED6-4AB2-A0DC-0892A04D4F29}" dt="2023-03-24T01:19:07.658" v="1550" actId="20577"/>
          <ac:spMkLst>
            <pc:docMk/>
            <pc:sldMk cId="2964453901" sldId="2146846094"/>
            <ac:spMk id="15" creationId="{4181F89C-2292-D17E-4F62-C7A8D17B01ED}"/>
          </ac:spMkLst>
        </pc:spChg>
        <pc:spChg chg="mod">
          <ac:chgData name="Jason Wiese" userId="4bff8d5b-7de6-4655-b397-69b0afc81113" providerId="ADAL" clId="{DF9FF8A1-CED6-4AB2-A0DC-0892A04D4F29}" dt="2023-03-24T02:07:05.130" v="3155" actId="20577"/>
          <ac:spMkLst>
            <pc:docMk/>
            <pc:sldMk cId="2964453901" sldId="2146846094"/>
            <ac:spMk id="20" creationId="{F5290E3C-D913-4324-9F7C-7AB204FAA4D7}"/>
          </ac:spMkLst>
        </pc:spChg>
      </pc:sldChg>
      <pc:sldChg chg="modSp mod">
        <pc:chgData name="Jason Wiese" userId="4bff8d5b-7de6-4655-b397-69b0afc81113" providerId="ADAL" clId="{DF9FF8A1-CED6-4AB2-A0DC-0892A04D4F29}" dt="2023-03-24T00:51:07.727" v="567" actId="20577"/>
        <pc:sldMkLst>
          <pc:docMk/>
          <pc:sldMk cId="3100831362" sldId="2146846095"/>
        </pc:sldMkLst>
        <pc:spChg chg="mod">
          <ac:chgData name="Jason Wiese" userId="4bff8d5b-7de6-4655-b397-69b0afc81113" providerId="ADAL" clId="{DF9FF8A1-CED6-4AB2-A0DC-0892A04D4F29}" dt="2023-03-24T00:51:07.727" v="567" actId="20577"/>
          <ac:spMkLst>
            <pc:docMk/>
            <pc:sldMk cId="3100831362" sldId="2146846095"/>
            <ac:spMk id="20" creationId="{F5290E3C-D913-4324-9F7C-7AB204FAA4D7}"/>
          </ac:spMkLst>
        </pc:spChg>
        <pc:spChg chg="mod">
          <ac:chgData name="Jason Wiese" userId="4bff8d5b-7de6-4655-b397-69b0afc81113" providerId="ADAL" clId="{DF9FF8A1-CED6-4AB2-A0DC-0892A04D4F29}" dt="2023-03-24T00:50:44.838" v="541" actId="1076"/>
          <ac:spMkLst>
            <pc:docMk/>
            <pc:sldMk cId="3100831362" sldId="2146846095"/>
            <ac:spMk id="99" creationId="{C3AF1C00-4CD9-4211-B079-7B3EC1A85AF7}"/>
          </ac:spMkLst>
        </pc:spChg>
      </pc:sldChg>
      <pc:sldChg chg="modSp mod">
        <pc:chgData name="Jason Wiese" userId="4bff8d5b-7de6-4655-b397-69b0afc81113" providerId="ADAL" clId="{DF9FF8A1-CED6-4AB2-A0DC-0892A04D4F29}" dt="2023-03-24T00:19:51.031" v="482" actId="20577"/>
        <pc:sldMkLst>
          <pc:docMk/>
          <pc:sldMk cId="1709113967" sldId="2146846096"/>
        </pc:sldMkLst>
        <pc:spChg chg="mod">
          <ac:chgData name="Jason Wiese" userId="4bff8d5b-7de6-4655-b397-69b0afc81113" providerId="ADAL" clId="{DF9FF8A1-CED6-4AB2-A0DC-0892A04D4F29}" dt="2023-03-24T00:19:51.031" v="482" actId="20577"/>
          <ac:spMkLst>
            <pc:docMk/>
            <pc:sldMk cId="1709113967" sldId="2146846096"/>
            <ac:spMk id="20" creationId="{F5290E3C-D913-4324-9F7C-7AB204FAA4D7}"/>
          </ac:spMkLst>
        </pc:spChg>
      </pc:sldChg>
      <pc:sldChg chg="addSp delSp modSp mod">
        <pc:chgData name="Jason Wiese" userId="4bff8d5b-7de6-4655-b397-69b0afc81113" providerId="ADAL" clId="{DF9FF8A1-CED6-4AB2-A0DC-0892A04D4F29}" dt="2023-03-24T01:57:28.646" v="3066" actId="20577"/>
        <pc:sldMkLst>
          <pc:docMk/>
          <pc:sldMk cId="1029833839" sldId="2146846097"/>
        </pc:sldMkLst>
        <pc:spChg chg="add del mod">
          <ac:chgData name="Jason Wiese" userId="4bff8d5b-7de6-4655-b397-69b0afc81113" providerId="ADAL" clId="{DF9FF8A1-CED6-4AB2-A0DC-0892A04D4F29}" dt="2023-03-24T00:16:53.867" v="388" actId="478"/>
          <ac:spMkLst>
            <pc:docMk/>
            <pc:sldMk cId="1029833839" sldId="2146846097"/>
            <ac:spMk id="2" creationId="{E87C7EA0-8CBA-6F59-86F0-033FB6A4AEA2}"/>
          </ac:spMkLst>
        </pc:spChg>
        <pc:spChg chg="mod">
          <ac:chgData name="Jason Wiese" userId="4bff8d5b-7de6-4655-b397-69b0afc81113" providerId="ADAL" clId="{DF9FF8A1-CED6-4AB2-A0DC-0892A04D4F29}" dt="2023-03-24T01:57:28.646" v="3066" actId="20577"/>
          <ac:spMkLst>
            <pc:docMk/>
            <pc:sldMk cId="1029833839" sldId="2146846097"/>
            <ac:spMk id="20" creationId="{F5290E3C-D913-4324-9F7C-7AB204FAA4D7}"/>
          </ac:spMkLst>
        </pc:spChg>
      </pc:sldChg>
      <pc:sldChg chg="modSp mod addCm">
        <pc:chgData name="Jason Wiese" userId="4bff8d5b-7de6-4655-b397-69b0afc81113" providerId="ADAL" clId="{DF9FF8A1-CED6-4AB2-A0DC-0892A04D4F29}" dt="2023-03-24T01:40:18.986" v="2325"/>
        <pc:sldMkLst>
          <pc:docMk/>
          <pc:sldMk cId="890985885" sldId="2146846098"/>
        </pc:sldMkLst>
        <pc:picChg chg="mod">
          <ac:chgData name="Jason Wiese" userId="4bff8d5b-7de6-4655-b397-69b0afc81113" providerId="ADAL" clId="{DF9FF8A1-CED6-4AB2-A0DC-0892A04D4F29}" dt="2023-03-24T01:38:12.478" v="2322" actId="12788"/>
          <ac:picMkLst>
            <pc:docMk/>
            <pc:sldMk cId="890985885" sldId="2146846098"/>
            <ac:picMk id="5" creationId="{14CF348F-CC82-0BFF-D3D8-CC687B7FA835}"/>
          </ac:picMkLst>
        </pc:picChg>
        <pc:picChg chg="mod">
          <ac:chgData name="Jason Wiese" userId="4bff8d5b-7de6-4655-b397-69b0afc81113" providerId="ADAL" clId="{DF9FF8A1-CED6-4AB2-A0DC-0892A04D4F29}" dt="2023-03-24T01:38:12.478" v="2322" actId="12788"/>
          <ac:picMkLst>
            <pc:docMk/>
            <pc:sldMk cId="890985885" sldId="2146846098"/>
            <ac:picMk id="12" creationId="{5E0C0BD5-4C56-F1E2-E48C-05E505E654EF}"/>
          </ac:picMkLst>
        </pc:picChg>
        <pc:picChg chg="mod">
          <ac:chgData name="Jason Wiese" userId="4bff8d5b-7de6-4655-b397-69b0afc81113" providerId="ADAL" clId="{DF9FF8A1-CED6-4AB2-A0DC-0892A04D4F29}" dt="2023-03-24T01:38:19.402" v="2323" actId="12788"/>
          <ac:picMkLst>
            <pc:docMk/>
            <pc:sldMk cId="890985885" sldId="2146846098"/>
            <ac:picMk id="13" creationId="{01EBD24C-2AE9-79EB-F171-D8B86F53EB53}"/>
          </ac:picMkLst>
        </pc:picChg>
        <pc:picChg chg="mod">
          <ac:chgData name="Jason Wiese" userId="4bff8d5b-7de6-4655-b397-69b0afc81113" providerId="ADAL" clId="{DF9FF8A1-CED6-4AB2-A0DC-0892A04D4F29}" dt="2023-03-24T01:38:25.845" v="2324" actId="12788"/>
          <ac:picMkLst>
            <pc:docMk/>
            <pc:sldMk cId="890985885" sldId="2146846098"/>
            <ac:picMk id="15" creationId="{D1F214EA-F0E4-235D-70EE-783AFA5B2F43}"/>
          </ac:picMkLst>
        </pc:picChg>
        <pc:picChg chg="mod">
          <ac:chgData name="Jason Wiese" userId="4bff8d5b-7de6-4655-b397-69b0afc81113" providerId="ADAL" clId="{DF9FF8A1-CED6-4AB2-A0DC-0892A04D4F29}" dt="2023-03-24T01:38:12.478" v="2322" actId="12788"/>
          <ac:picMkLst>
            <pc:docMk/>
            <pc:sldMk cId="890985885" sldId="2146846098"/>
            <ac:picMk id="20" creationId="{3607E0F2-96EA-DA98-0C26-55C4BDBA8029}"/>
          </ac:picMkLst>
        </pc:picChg>
        <pc:picChg chg="mod">
          <ac:chgData name="Jason Wiese" userId="4bff8d5b-7de6-4655-b397-69b0afc81113" providerId="ADAL" clId="{DF9FF8A1-CED6-4AB2-A0DC-0892A04D4F29}" dt="2023-03-24T01:38:19.402" v="2323" actId="12788"/>
          <ac:picMkLst>
            <pc:docMk/>
            <pc:sldMk cId="890985885" sldId="2146846098"/>
            <ac:picMk id="23" creationId="{196A3B5C-4C10-8FEC-88E1-B96DD9105901}"/>
          </ac:picMkLst>
        </pc:picChg>
        <pc:picChg chg="mod">
          <ac:chgData name="Jason Wiese" userId="4bff8d5b-7de6-4655-b397-69b0afc81113" providerId="ADAL" clId="{DF9FF8A1-CED6-4AB2-A0DC-0892A04D4F29}" dt="2023-03-24T01:38:25.845" v="2324" actId="12788"/>
          <ac:picMkLst>
            <pc:docMk/>
            <pc:sldMk cId="890985885" sldId="2146846098"/>
            <ac:picMk id="24" creationId="{6CF0A202-6228-9834-9066-45200A48C01E}"/>
          </ac:picMkLst>
        </pc:picChg>
        <pc:picChg chg="mod">
          <ac:chgData name="Jason Wiese" userId="4bff8d5b-7de6-4655-b397-69b0afc81113" providerId="ADAL" clId="{DF9FF8A1-CED6-4AB2-A0DC-0892A04D4F29}" dt="2023-03-24T01:38:19.402" v="2323" actId="12788"/>
          <ac:picMkLst>
            <pc:docMk/>
            <pc:sldMk cId="890985885" sldId="2146846098"/>
            <ac:picMk id="25" creationId="{F9005B98-A0B7-CDDD-69BC-DF6F5990A4FC}"/>
          </ac:picMkLst>
        </pc:picChg>
        <pc:picChg chg="mod">
          <ac:chgData name="Jason Wiese" userId="4bff8d5b-7de6-4655-b397-69b0afc81113" providerId="ADAL" clId="{DF9FF8A1-CED6-4AB2-A0DC-0892A04D4F29}" dt="2023-03-24T01:38:25.845" v="2324" actId="12788"/>
          <ac:picMkLst>
            <pc:docMk/>
            <pc:sldMk cId="890985885" sldId="2146846098"/>
            <ac:picMk id="26" creationId="{180307A0-EEDC-5BD8-3C16-59117CAE9B53}"/>
          </ac:picMkLst>
        </pc:picChg>
        <pc:picChg chg="mod">
          <ac:chgData name="Jason Wiese" userId="4bff8d5b-7de6-4655-b397-69b0afc81113" providerId="ADAL" clId="{DF9FF8A1-CED6-4AB2-A0DC-0892A04D4F29}" dt="2023-03-24T01:38:12.478" v="2322" actId="12788"/>
          <ac:picMkLst>
            <pc:docMk/>
            <pc:sldMk cId="890985885" sldId="2146846098"/>
            <ac:picMk id="29" creationId="{E89A8620-A50A-9186-4CB7-9881FA3201A8}"/>
          </ac:picMkLst>
        </pc:picChg>
        <pc:picChg chg="mod">
          <ac:chgData name="Jason Wiese" userId="4bff8d5b-7de6-4655-b397-69b0afc81113" providerId="ADAL" clId="{DF9FF8A1-CED6-4AB2-A0DC-0892A04D4F29}" dt="2023-03-24T01:38:19.402" v="2323" actId="12788"/>
          <ac:picMkLst>
            <pc:docMk/>
            <pc:sldMk cId="890985885" sldId="2146846098"/>
            <ac:picMk id="30" creationId="{CE427BFE-9BA7-7812-69BD-244B1BA2322B}"/>
          </ac:picMkLst>
        </pc:picChg>
        <pc:picChg chg="mod">
          <ac:chgData name="Jason Wiese" userId="4bff8d5b-7de6-4655-b397-69b0afc81113" providerId="ADAL" clId="{DF9FF8A1-CED6-4AB2-A0DC-0892A04D4F29}" dt="2023-03-24T01:38:12.478" v="2322" actId="12788"/>
          <ac:picMkLst>
            <pc:docMk/>
            <pc:sldMk cId="890985885" sldId="2146846098"/>
            <ac:picMk id="37" creationId="{817D8B94-932B-9CFA-F72B-064F601FF576}"/>
          </ac:picMkLst>
        </pc:picChg>
        <pc:picChg chg="mod">
          <ac:chgData name="Jason Wiese" userId="4bff8d5b-7de6-4655-b397-69b0afc81113" providerId="ADAL" clId="{DF9FF8A1-CED6-4AB2-A0DC-0892A04D4F29}" dt="2023-03-24T01:38:19.402" v="2323" actId="12788"/>
          <ac:picMkLst>
            <pc:docMk/>
            <pc:sldMk cId="890985885" sldId="2146846098"/>
            <ac:picMk id="43" creationId="{102E4105-4C24-7B4D-2B57-B23A040433C8}"/>
          </ac:picMkLst>
        </pc:picChg>
        <pc:picChg chg="mod">
          <ac:chgData name="Jason Wiese" userId="4bff8d5b-7de6-4655-b397-69b0afc81113" providerId="ADAL" clId="{DF9FF8A1-CED6-4AB2-A0DC-0892A04D4F29}" dt="2023-03-24T01:38:25.845" v="2324" actId="12788"/>
          <ac:picMkLst>
            <pc:docMk/>
            <pc:sldMk cId="890985885" sldId="2146846098"/>
            <ac:picMk id="44" creationId="{3C3F535F-D0D8-739B-D653-C1A517E2C9C2}"/>
          </ac:picMkLst>
        </pc:picChg>
        <pc:picChg chg="mod">
          <ac:chgData name="Jason Wiese" userId="4bff8d5b-7de6-4655-b397-69b0afc81113" providerId="ADAL" clId="{DF9FF8A1-CED6-4AB2-A0DC-0892A04D4F29}" dt="2023-03-24T01:38:25.845" v="2324" actId="12788"/>
          <ac:picMkLst>
            <pc:docMk/>
            <pc:sldMk cId="890985885" sldId="2146846098"/>
            <ac:picMk id="46" creationId="{64C1FFD3-E406-ED87-63E7-260190F609D7}"/>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DF9FF8A1-CED6-4AB2-A0DC-0892A04D4F29}" dt="2023-03-24T01:40:18.986" v="2325"/>
              <pc2:cmMkLst xmlns:pc2="http://schemas.microsoft.com/office/powerpoint/2019/9/main/command">
                <pc:docMk/>
                <pc:sldMk cId="890985885" sldId="2146846098"/>
                <pc2:cmMk id="{845FA07E-3BC4-4D79-A11A-9A79B69ED023}"/>
              </pc2:cmMkLst>
            </pc226:cmChg>
          </p:ext>
        </pc:extLst>
      </pc:sldChg>
    </pc:docChg>
  </pc:docChgLst>
  <pc:docChgLst>
    <pc:chgData name="Jason Wiese" userId="4bff8d5b-7de6-4655-b397-69b0afc81113" providerId="ADAL" clId="{ACFBAC1B-20C7-406D-80FA-1A383893F9F9}"/>
    <pc:docChg chg="custSel modSld">
      <pc:chgData name="Jason Wiese" userId="4bff8d5b-7de6-4655-b397-69b0afc81113" providerId="ADAL" clId="{ACFBAC1B-20C7-406D-80FA-1A383893F9F9}" dt="2022-03-29T15:56:49.360" v="230" actId="1035"/>
      <pc:docMkLst>
        <pc:docMk/>
      </pc:docMkLst>
      <pc:sldChg chg="modSp mod">
        <pc:chgData name="Jason Wiese" userId="4bff8d5b-7de6-4655-b397-69b0afc81113" providerId="ADAL" clId="{ACFBAC1B-20C7-406D-80FA-1A383893F9F9}" dt="2022-03-29T15:55:53.635" v="218" actId="1035"/>
        <pc:sldMkLst>
          <pc:docMk/>
          <pc:sldMk cId="845445871" sldId="2144328096"/>
        </pc:sldMkLst>
        <pc:spChg chg="mod">
          <ac:chgData name="Jason Wiese" userId="4bff8d5b-7de6-4655-b397-69b0afc81113" providerId="ADAL" clId="{ACFBAC1B-20C7-406D-80FA-1A383893F9F9}" dt="2022-03-29T15:51:01.998" v="50" actId="20577"/>
          <ac:spMkLst>
            <pc:docMk/>
            <pc:sldMk cId="845445871" sldId="2144328096"/>
            <ac:spMk id="2" creationId="{CF1A2449-F807-49F2-BB8D-022EC691AD5B}"/>
          </ac:spMkLst>
        </pc:spChg>
        <pc:spChg chg="mod">
          <ac:chgData name="Jason Wiese" userId="4bff8d5b-7de6-4655-b397-69b0afc81113" providerId="ADAL" clId="{ACFBAC1B-20C7-406D-80FA-1A383893F9F9}" dt="2022-03-29T15:50:38.443" v="43" actId="207"/>
          <ac:spMkLst>
            <pc:docMk/>
            <pc:sldMk cId="845445871" sldId="2144328096"/>
            <ac:spMk id="10" creationId="{DDA692E0-4D5C-4E9F-B3EF-223743D09000}"/>
          </ac:spMkLst>
        </pc:spChg>
        <pc:spChg chg="mod">
          <ac:chgData name="Jason Wiese" userId="4bff8d5b-7de6-4655-b397-69b0afc81113" providerId="ADAL" clId="{ACFBAC1B-20C7-406D-80FA-1A383893F9F9}" dt="2022-03-29T15:55:53.635" v="218" actId="1035"/>
          <ac:spMkLst>
            <pc:docMk/>
            <pc:sldMk cId="845445871" sldId="2144328096"/>
            <ac:spMk id="37" creationId="{B140B69A-4091-4A4C-846C-C6A618F2E3C9}"/>
          </ac:spMkLst>
        </pc:spChg>
        <pc:spChg chg="mod">
          <ac:chgData name="Jason Wiese" userId="4bff8d5b-7de6-4655-b397-69b0afc81113" providerId="ADAL" clId="{ACFBAC1B-20C7-406D-80FA-1A383893F9F9}" dt="2022-03-29T15:55:53.635" v="218" actId="1035"/>
          <ac:spMkLst>
            <pc:docMk/>
            <pc:sldMk cId="845445871" sldId="2144328096"/>
            <ac:spMk id="38" creationId="{B44692B0-6636-42F6-947B-B972CA3E3B0F}"/>
          </ac:spMkLst>
        </pc:spChg>
        <pc:spChg chg="mod">
          <ac:chgData name="Jason Wiese" userId="4bff8d5b-7de6-4655-b397-69b0afc81113" providerId="ADAL" clId="{ACFBAC1B-20C7-406D-80FA-1A383893F9F9}" dt="2022-03-29T15:55:53.635" v="218" actId="1035"/>
          <ac:spMkLst>
            <pc:docMk/>
            <pc:sldMk cId="845445871" sldId="2144328096"/>
            <ac:spMk id="39" creationId="{2B216104-4C1C-4AAC-9C73-5277ACBF3E13}"/>
          </ac:spMkLst>
        </pc:spChg>
        <pc:spChg chg="mod">
          <ac:chgData name="Jason Wiese" userId="4bff8d5b-7de6-4655-b397-69b0afc81113" providerId="ADAL" clId="{ACFBAC1B-20C7-406D-80FA-1A383893F9F9}" dt="2022-03-29T15:55:53.635" v="218" actId="1035"/>
          <ac:spMkLst>
            <pc:docMk/>
            <pc:sldMk cId="845445871" sldId="2144328096"/>
            <ac:spMk id="40" creationId="{BAB70B9D-F268-403F-9B5D-26B2C1591886}"/>
          </ac:spMkLst>
        </pc:spChg>
        <pc:spChg chg="mod">
          <ac:chgData name="Jason Wiese" userId="4bff8d5b-7de6-4655-b397-69b0afc81113" providerId="ADAL" clId="{ACFBAC1B-20C7-406D-80FA-1A383893F9F9}" dt="2022-03-29T15:55:53.635" v="218" actId="1035"/>
          <ac:spMkLst>
            <pc:docMk/>
            <pc:sldMk cId="845445871" sldId="2144328096"/>
            <ac:spMk id="42" creationId="{2D066515-F41B-46EB-B6CB-E7901443CA70}"/>
          </ac:spMkLst>
        </pc:spChg>
        <pc:spChg chg="mod">
          <ac:chgData name="Jason Wiese" userId="4bff8d5b-7de6-4655-b397-69b0afc81113" providerId="ADAL" clId="{ACFBAC1B-20C7-406D-80FA-1A383893F9F9}" dt="2022-03-29T15:55:53.635" v="218" actId="1035"/>
          <ac:spMkLst>
            <pc:docMk/>
            <pc:sldMk cId="845445871" sldId="2144328096"/>
            <ac:spMk id="43" creationId="{6D872557-08F9-478E-8062-BFA22304FA46}"/>
          </ac:spMkLst>
        </pc:spChg>
        <pc:spChg chg="mod">
          <ac:chgData name="Jason Wiese" userId="4bff8d5b-7de6-4655-b397-69b0afc81113" providerId="ADAL" clId="{ACFBAC1B-20C7-406D-80FA-1A383893F9F9}" dt="2022-03-29T15:55:53.635" v="218" actId="1035"/>
          <ac:spMkLst>
            <pc:docMk/>
            <pc:sldMk cId="845445871" sldId="2144328096"/>
            <ac:spMk id="44" creationId="{CC2788B2-82EC-49E5-9292-1C89687AA69C}"/>
          </ac:spMkLst>
        </pc:spChg>
        <pc:spChg chg="mod">
          <ac:chgData name="Jason Wiese" userId="4bff8d5b-7de6-4655-b397-69b0afc81113" providerId="ADAL" clId="{ACFBAC1B-20C7-406D-80FA-1A383893F9F9}" dt="2022-03-29T15:55:53.635" v="218" actId="1035"/>
          <ac:spMkLst>
            <pc:docMk/>
            <pc:sldMk cId="845445871" sldId="2144328096"/>
            <ac:spMk id="53" creationId="{DCDEA384-BA55-48D9-B50E-9C605DBA18C1}"/>
          </ac:spMkLst>
        </pc:spChg>
        <pc:spChg chg="mod">
          <ac:chgData name="Jason Wiese" userId="4bff8d5b-7de6-4655-b397-69b0afc81113" providerId="ADAL" clId="{ACFBAC1B-20C7-406D-80FA-1A383893F9F9}" dt="2022-03-29T15:55:53.635" v="218" actId="1035"/>
          <ac:spMkLst>
            <pc:docMk/>
            <pc:sldMk cId="845445871" sldId="2144328096"/>
            <ac:spMk id="54" creationId="{43189688-6C8F-43B2-B4AA-6E8878C9DF18}"/>
          </ac:spMkLst>
        </pc:spChg>
        <pc:spChg chg="mod">
          <ac:chgData name="Jason Wiese" userId="4bff8d5b-7de6-4655-b397-69b0afc81113" providerId="ADAL" clId="{ACFBAC1B-20C7-406D-80FA-1A383893F9F9}" dt="2022-03-29T15:55:53.635" v="218" actId="1035"/>
          <ac:spMkLst>
            <pc:docMk/>
            <pc:sldMk cId="845445871" sldId="2144328096"/>
            <ac:spMk id="55" creationId="{01CCAFD2-44D1-47B3-94C2-98C04466FD01}"/>
          </ac:spMkLst>
        </pc:spChg>
        <pc:spChg chg="mod">
          <ac:chgData name="Jason Wiese" userId="4bff8d5b-7de6-4655-b397-69b0afc81113" providerId="ADAL" clId="{ACFBAC1B-20C7-406D-80FA-1A383893F9F9}" dt="2022-03-29T15:55:53.635" v="218" actId="1035"/>
          <ac:spMkLst>
            <pc:docMk/>
            <pc:sldMk cId="845445871" sldId="2144328096"/>
            <ac:spMk id="64" creationId="{D052FE13-A37F-4019-A29D-50AE3EBE4327}"/>
          </ac:spMkLst>
        </pc:spChg>
        <pc:spChg chg="mod">
          <ac:chgData name="Jason Wiese" userId="4bff8d5b-7de6-4655-b397-69b0afc81113" providerId="ADAL" clId="{ACFBAC1B-20C7-406D-80FA-1A383893F9F9}" dt="2022-03-29T15:55:53.635" v="218" actId="1035"/>
          <ac:spMkLst>
            <pc:docMk/>
            <pc:sldMk cId="845445871" sldId="2144328096"/>
            <ac:spMk id="65" creationId="{37BAF790-387A-48E7-92AD-34BD7ACD0645}"/>
          </ac:spMkLst>
        </pc:spChg>
        <pc:spChg chg="mod">
          <ac:chgData name="Jason Wiese" userId="4bff8d5b-7de6-4655-b397-69b0afc81113" providerId="ADAL" clId="{ACFBAC1B-20C7-406D-80FA-1A383893F9F9}" dt="2022-03-29T15:55:53.635" v="218" actId="1035"/>
          <ac:spMkLst>
            <pc:docMk/>
            <pc:sldMk cId="845445871" sldId="2144328096"/>
            <ac:spMk id="66" creationId="{4E0051BD-A127-4496-BA6E-49D61A2F3C20}"/>
          </ac:spMkLst>
        </pc:spChg>
        <pc:spChg chg="mod">
          <ac:chgData name="Jason Wiese" userId="4bff8d5b-7de6-4655-b397-69b0afc81113" providerId="ADAL" clId="{ACFBAC1B-20C7-406D-80FA-1A383893F9F9}" dt="2022-03-29T15:55:53.635" v="218" actId="1035"/>
          <ac:spMkLst>
            <pc:docMk/>
            <pc:sldMk cId="845445871" sldId="2144328096"/>
            <ac:spMk id="67" creationId="{0E27DC9F-EAE9-41A6-AB52-BD47C0352690}"/>
          </ac:spMkLst>
        </pc:spChg>
        <pc:spChg chg="mod">
          <ac:chgData name="Jason Wiese" userId="4bff8d5b-7de6-4655-b397-69b0afc81113" providerId="ADAL" clId="{ACFBAC1B-20C7-406D-80FA-1A383893F9F9}" dt="2022-03-29T15:55:53.635" v="218" actId="1035"/>
          <ac:spMkLst>
            <pc:docMk/>
            <pc:sldMk cId="845445871" sldId="2144328096"/>
            <ac:spMk id="68" creationId="{A8DB206B-D165-4121-B785-172E77182002}"/>
          </ac:spMkLst>
        </pc:spChg>
        <pc:spChg chg="mod">
          <ac:chgData name="Jason Wiese" userId="4bff8d5b-7de6-4655-b397-69b0afc81113" providerId="ADAL" clId="{ACFBAC1B-20C7-406D-80FA-1A383893F9F9}" dt="2022-03-29T15:55:40.996" v="213" actId="1036"/>
          <ac:spMkLst>
            <pc:docMk/>
            <pc:sldMk cId="845445871" sldId="2144328096"/>
            <ac:spMk id="72" creationId="{B2CCEBBB-5E0F-49EC-8D18-66C98B17CF46}"/>
          </ac:spMkLst>
        </pc:spChg>
        <pc:picChg chg="mod">
          <ac:chgData name="Jason Wiese" userId="4bff8d5b-7de6-4655-b397-69b0afc81113" providerId="ADAL" clId="{ACFBAC1B-20C7-406D-80FA-1A383893F9F9}" dt="2022-03-29T15:55:53.635" v="218" actId="1035"/>
          <ac:picMkLst>
            <pc:docMk/>
            <pc:sldMk cId="845445871" sldId="2144328096"/>
            <ac:picMk id="3" creationId="{C54D1C3C-78C3-4730-A32B-1F661BFA97B7}"/>
          </ac:picMkLst>
        </pc:picChg>
        <pc:picChg chg="mod">
          <ac:chgData name="Jason Wiese" userId="4bff8d5b-7de6-4655-b397-69b0afc81113" providerId="ADAL" clId="{ACFBAC1B-20C7-406D-80FA-1A383893F9F9}" dt="2022-03-29T15:55:53.635" v="218" actId="1035"/>
          <ac:picMkLst>
            <pc:docMk/>
            <pc:sldMk cId="845445871" sldId="2144328096"/>
            <ac:picMk id="4" creationId="{6B48EABD-8F61-44B9-902C-F923B40EC183}"/>
          </ac:picMkLst>
        </pc:picChg>
        <pc:picChg chg="mod">
          <ac:chgData name="Jason Wiese" userId="4bff8d5b-7de6-4655-b397-69b0afc81113" providerId="ADAL" clId="{ACFBAC1B-20C7-406D-80FA-1A383893F9F9}" dt="2022-03-29T15:55:53.635" v="218" actId="1035"/>
          <ac:picMkLst>
            <pc:docMk/>
            <pc:sldMk cId="845445871" sldId="2144328096"/>
            <ac:picMk id="9" creationId="{940F325A-95E2-497F-A742-E7139BE2290A}"/>
          </ac:picMkLst>
        </pc:picChg>
        <pc:picChg chg="mod">
          <ac:chgData name="Jason Wiese" userId="4bff8d5b-7de6-4655-b397-69b0afc81113" providerId="ADAL" clId="{ACFBAC1B-20C7-406D-80FA-1A383893F9F9}" dt="2022-03-29T15:55:53.635" v="218" actId="1035"/>
          <ac:picMkLst>
            <pc:docMk/>
            <pc:sldMk cId="845445871" sldId="2144328096"/>
            <ac:picMk id="11" creationId="{B8C38344-8D5E-458B-9C2F-08C63BB858DD}"/>
          </ac:picMkLst>
        </pc:picChg>
        <pc:picChg chg="mod">
          <ac:chgData name="Jason Wiese" userId="4bff8d5b-7de6-4655-b397-69b0afc81113" providerId="ADAL" clId="{ACFBAC1B-20C7-406D-80FA-1A383893F9F9}" dt="2022-03-29T15:55:53.635" v="218" actId="1035"/>
          <ac:picMkLst>
            <pc:docMk/>
            <pc:sldMk cId="845445871" sldId="2144328096"/>
            <ac:picMk id="13" creationId="{A839D2C0-F3F7-4AA7-ACDD-C1B8554E25A8}"/>
          </ac:picMkLst>
        </pc:picChg>
      </pc:sldChg>
      <pc:sldChg chg="addSp modSp mod">
        <pc:chgData name="Jason Wiese" userId="4bff8d5b-7de6-4655-b397-69b0afc81113" providerId="ADAL" clId="{ACFBAC1B-20C7-406D-80FA-1A383893F9F9}" dt="2022-03-29T15:56:49.360" v="230" actId="1035"/>
        <pc:sldMkLst>
          <pc:docMk/>
          <pc:sldMk cId="4055304107" sldId="2144328229"/>
        </pc:sldMkLst>
        <pc:spChg chg="add mod">
          <ac:chgData name="Jason Wiese" userId="4bff8d5b-7de6-4655-b397-69b0afc81113" providerId="ADAL" clId="{ACFBAC1B-20C7-406D-80FA-1A383893F9F9}" dt="2022-03-29T15:54:18.446" v="136" actId="1582"/>
          <ac:spMkLst>
            <pc:docMk/>
            <pc:sldMk cId="4055304107" sldId="2144328229"/>
            <ac:spMk id="2" creationId="{AF93BF52-BE0E-4A27-90DD-7BBC337B1CBF}"/>
          </ac:spMkLst>
        </pc:spChg>
        <pc:spChg chg="mod">
          <ac:chgData name="Jason Wiese" userId="4bff8d5b-7de6-4655-b397-69b0afc81113" providerId="ADAL" clId="{ACFBAC1B-20C7-406D-80FA-1A383893F9F9}" dt="2022-03-29T15:54:29.247" v="159" actId="1036"/>
          <ac:spMkLst>
            <pc:docMk/>
            <pc:sldMk cId="4055304107" sldId="2144328229"/>
            <ac:spMk id="17" creationId="{8CF67CFD-8FA1-4FD8-8229-37756B01C7C4}"/>
          </ac:spMkLst>
        </pc:spChg>
        <pc:spChg chg="mod">
          <ac:chgData name="Jason Wiese" userId="4bff8d5b-7de6-4655-b397-69b0afc81113" providerId="ADAL" clId="{ACFBAC1B-20C7-406D-80FA-1A383893F9F9}" dt="2022-03-29T15:56:49.360" v="230" actId="1035"/>
          <ac:spMkLst>
            <pc:docMk/>
            <pc:sldMk cId="4055304107" sldId="2144328229"/>
            <ac:spMk id="19" creationId="{36E6BE98-02F4-439B-8349-004B3A184B5A}"/>
          </ac:spMkLst>
        </pc:spChg>
        <pc:spChg chg="add mod">
          <ac:chgData name="Jason Wiese" userId="4bff8d5b-7de6-4655-b397-69b0afc81113" providerId="ADAL" clId="{ACFBAC1B-20C7-406D-80FA-1A383893F9F9}" dt="2022-03-29T15:56:45.995" v="226" actId="14100"/>
          <ac:spMkLst>
            <pc:docMk/>
            <pc:sldMk cId="4055304107" sldId="2144328229"/>
            <ac:spMk id="24" creationId="{C284CCEA-9A1C-4EAE-8BB6-702BBB476B41}"/>
          </ac:spMkLst>
        </pc:spChg>
        <pc:spChg chg="add mod">
          <ac:chgData name="Jason Wiese" userId="4bff8d5b-7de6-4655-b397-69b0afc81113" providerId="ADAL" clId="{ACFBAC1B-20C7-406D-80FA-1A383893F9F9}" dt="2022-03-29T15:54:29.247" v="159" actId="1036"/>
          <ac:spMkLst>
            <pc:docMk/>
            <pc:sldMk cId="4055304107" sldId="2144328229"/>
            <ac:spMk id="28" creationId="{B2618DF0-6ECF-4DE7-9EA2-BFB6BF07C7A7}"/>
          </ac:spMkLst>
        </pc:spChg>
      </pc:sldChg>
      <pc:sldChg chg="modSp mod">
        <pc:chgData name="Jason Wiese" userId="4bff8d5b-7de6-4655-b397-69b0afc81113" providerId="ADAL" clId="{ACFBAC1B-20C7-406D-80FA-1A383893F9F9}" dt="2022-03-29T15:46:17.645" v="3" actId="207"/>
        <pc:sldMkLst>
          <pc:docMk/>
          <pc:sldMk cId="3557154419" sldId="2144328256"/>
        </pc:sldMkLst>
        <pc:spChg chg="mod">
          <ac:chgData name="Jason Wiese" userId="4bff8d5b-7de6-4655-b397-69b0afc81113" providerId="ADAL" clId="{ACFBAC1B-20C7-406D-80FA-1A383893F9F9}" dt="2022-03-29T15:46:17.645" v="3" actId="207"/>
          <ac:spMkLst>
            <pc:docMk/>
            <pc:sldMk cId="3557154419" sldId="2144328256"/>
            <ac:spMk id="2" creationId="{828226B8-156D-423E-A30D-C5B3E563F0DC}"/>
          </ac:spMkLst>
        </pc:spChg>
      </pc:sldChg>
      <pc:sldChg chg="modSp mod">
        <pc:chgData name="Jason Wiese" userId="4bff8d5b-7de6-4655-b397-69b0afc81113" providerId="ADAL" clId="{ACFBAC1B-20C7-406D-80FA-1A383893F9F9}" dt="2022-03-29T15:54:52.188" v="181" actId="1037"/>
        <pc:sldMkLst>
          <pc:docMk/>
          <pc:sldMk cId="1712875105" sldId="2144328279"/>
        </pc:sldMkLst>
        <pc:picChg chg="mod">
          <ac:chgData name="Jason Wiese" userId="4bff8d5b-7de6-4655-b397-69b0afc81113" providerId="ADAL" clId="{ACFBAC1B-20C7-406D-80FA-1A383893F9F9}" dt="2022-03-29T15:54:52.188" v="181" actId="1037"/>
          <ac:picMkLst>
            <pc:docMk/>
            <pc:sldMk cId="1712875105" sldId="2144328279"/>
            <ac:picMk id="3" creationId="{436774A4-56C5-4D17-829B-3980ABBD84A7}"/>
          </ac:picMkLst>
        </pc:picChg>
      </pc:sldChg>
      <pc:sldChg chg="addSp delSp modSp mod">
        <pc:chgData name="Jason Wiese" userId="4bff8d5b-7de6-4655-b397-69b0afc81113" providerId="ADAL" clId="{ACFBAC1B-20C7-406D-80FA-1A383893F9F9}" dt="2022-03-29T15:49:41.995" v="41" actId="1038"/>
        <pc:sldMkLst>
          <pc:docMk/>
          <pc:sldMk cId="808450144" sldId="2144328297"/>
        </pc:sldMkLst>
        <pc:spChg chg="add mod">
          <ac:chgData name="Jason Wiese" userId="4bff8d5b-7de6-4655-b397-69b0afc81113" providerId="ADAL" clId="{ACFBAC1B-20C7-406D-80FA-1A383893F9F9}" dt="2022-03-29T15:49:41.995" v="41" actId="1038"/>
          <ac:spMkLst>
            <pc:docMk/>
            <pc:sldMk cId="808450144" sldId="2144328297"/>
            <ac:spMk id="22" creationId="{5891032D-BE7A-419B-822C-9B37E23AF91C}"/>
          </ac:spMkLst>
        </pc:spChg>
        <pc:spChg chg="add mod">
          <ac:chgData name="Jason Wiese" userId="4bff8d5b-7de6-4655-b397-69b0afc81113" providerId="ADAL" clId="{ACFBAC1B-20C7-406D-80FA-1A383893F9F9}" dt="2022-03-29T15:49:41.995" v="41" actId="1038"/>
          <ac:spMkLst>
            <pc:docMk/>
            <pc:sldMk cId="808450144" sldId="2144328297"/>
            <ac:spMk id="24" creationId="{35EB19D2-823A-4A35-BFCE-43429CBD0AD7}"/>
          </ac:spMkLst>
        </pc:spChg>
        <pc:spChg chg="del">
          <ac:chgData name="Jason Wiese" userId="4bff8d5b-7de6-4655-b397-69b0afc81113" providerId="ADAL" clId="{ACFBAC1B-20C7-406D-80FA-1A383893F9F9}" dt="2022-03-29T15:48:15.193" v="6" actId="478"/>
          <ac:spMkLst>
            <pc:docMk/>
            <pc:sldMk cId="808450144" sldId="2144328297"/>
            <ac:spMk id="27" creationId="{1E57A039-F641-4515-A1B4-0A82B8DDE210}"/>
          </ac:spMkLst>
        </pc:spChg>
        <pc:spChg chg="del">
          <ac:chgData name="Jason Wiese" userId="4bff8d5b-7de6-4655-b397-69b0afc81113" providerId="ADAL" clId="{ACFBAC1B-20C7-406D-80FA-1A383893F9F9}" dt="2022-03-29T15:48:15.193" v="6" actId="478"/>
          <ac:spMkLst>
            <pc:docMk/>
            <pc:sldMk cId="808450144" sldId="2144328297"/>
            <ac:spMk id="29" creationId="{8AA86CDA-DA0B-491A-9DB9-74935700AE4E}"/>
          </ac:spMkLst>
        </pc:spChg>
        <pc:spChg chg="del">
          <ac:chgData name="Jason Wiese" userId="4bff8d5b-7de6-4655-b397-69b0afc81113" providerId="ADAL" clId="{ACFBAC1B-20C7-406D-80FA-1A383893F9F9}" dt="2022-03-29T15:48:15.193" v="6" actId="478"/>
          <ac:spMkLst>
            <pc:docMk/>
            <pc:sldMk cId="808450144" sldId="2144328297"/>
            <ac:spMk id="30" creationId="{4A131CA9-BEDF-43ED-9310-F16FA11808A6}"/>
          </ac:spMkLst>
        </pc:spChg>
        <pc:spChg chg="del">
          <ac:chgData name="Jason Wiese" userId="4bff8d5b-7de6-4655-b397-69b0afc81113" providerId="ADAL" clId="{ACFBAC1B-20C7-406D-80FA-1A383893F9F9}" dt="2022-03-29T15:48:15.193" v="6" actId="478"/>
          <ac:spMkLst>
            <pc:docMk/>
            <pc:sldMk cId="808450144" sldId="2144328297"/>
            <ac:spMk id="31" creationId="{E19652B4-2745-4190-81DC-5056EF538563}"/>
          </ac:spMkLst>
        </pc:spChg>
        <pc:spChg chg="del">
          <ac:chgData name="Jason Wiese" userId="4bff8d5b-7de6-4655-b397-69b0afc81113" providerId="ADAL" clId="{ACFBAC1B-20C7-406D-80FA-1A383893F9F9}" dt="2022-03-29T15:48:15.193" v="6" actId="478"/>
          <ac:spMkLst>
            <pc:docMk/>
            <pc:sldMk cId="808450144" sldId="2144328297"/>
            <ac:spMk id="33" creationId="{99E1C62F-BBCA-4609-832D-AF75585C4061}"/>
          </ac:spMkLst>
        </pc:spChg>
        <pc:spChg chg="del">
          <ac:chgData name="Jason Wiese" userId="4bff8d5b-7de6-4655-b397-69b0afc81113" providerId="ADAL" clId="{ACFBAC1B-20C7-406D-80FA-1A383893F9F9}" dt="2022-03-29T15:48:15.193" v="6" actId="478"/>
          <ac:spMkLst>
            <pc:docMk/>
            <pc:sldMk cId="808450144" sldId="2144328297"/>
            <ac:spMk id="34" creationId="{06EDA0D9-89C0-4F0E-B501-849AB3B665B8}"/>
          </ac:spMkLst>
        </pc:spChg>
        <pc:spChg chg="del">
          <ac:chgData name="Jason Wiese" userId="4bff8d5b-7de6-4655-b397-69b0afc81113" providerId="ADAL" clId="{ACFBAC1B-20C7-406D-80FA-1A383893F9F9}" dt="2022-03-29T15:48:15.193" v="6" actId="478"/>
          <ac:spMkLst>
            <pc:docMk/>
            <pc:sldMk cId="808450144" sldId="2144328297"/>
            <ac:spMk id="35" creationId="{273AE458-7357-49D3-B752-22C54FCED37A}"/>
          </ac:spMkLst>
        </pc:spChg>
        <pc:spChg chg="del">
          <ac:chgData name="Jason Wiese" userId="4bff8d5b-7de6-4655-b397-69b0afc81113" providerId="ADAL" clId="{ACFBAC1B-20C7-406D-80FA-1A383893F9F9}" dt="2022-03-29T15:48:15.193" v="6" actId="478"/>
          <ac:spMkLst>
            <pc:docMk/>
            <pc:sldMk cId="808450144" sldId="2144328297"/>
            <ac:spMk id="36" creationId="{0FBFABD4-6312-430F-BD15-7C9FA0958BCD}"/>
          </ac:spMkLst>
        </pc:spChg>
        <pc:spChg chg="add mod">
          <ac:chgData name="Jason Wiese" userId="4bff8d5b-7de6-4655-b397-69b0afc81113" providerId="ADAL" clId="{ACFBAC1B-20C7-406D-80FA-1A383893F9F9}" dt="2022-03-29T15:49:41.995" v="41" actId="1038"/>
          <ac:spMkLst>
            <pc:docMk/>
            <pc:sldMk cId="808450144" sldId="2144328297"/>
            <ac:spMk id="37" creationId="{1AE47925-476C-4F06-AC6B-6134C482C500}"/>
          </ac:spMkLst>
        </pc:spChg>
        <pc:spChg chg="add mod">
          <ac:chgData name="Jason Wiese" userId="4bff8d5b-7de6-4655-b397-69b0afc81113" providerId="ADAL" clId="{ACFBAC1B-20C7-406D-80FA-1A383893F9F9}" dt="2022-03-29T15:49:41.995" v="41" actId="1038"/>
          <ac:spMkLst>
            <pc:docMk/>
            <pc:sldMk cId="808450144" sldId="2144328297"/>
            <ac:spMk id="38" creationId="{18BE9E9B-537E-43E5-8628-BE91348A2ABE}"/>
          </ac:spMkLst>
        </pc:spChg>
        <pc:spChg chg="add mod">
          <ac:chgData name="Jason Wiese" userId="4bff8d5b-7de6-4655-b397-69b0afc81113" providerId="ADAL" clId="{ACFBAC1B-20C7-406D-80FA-1A383893F9F9}" dt="2022-03-29T15:49:41.995" v="41" actId="1038"/>
          <ac:spMkLst>
            <pc:docMk/>
            <pc:sldMk cId="808450144" sldId="2144328297"/>
            <ac:spMk id="39" creationId="{917CF31C-74B2-4372-B452-A721CCA03359}"/>
          </ac:spMkLst>
        </pc:spChg>
        <pc:spChg chg="add mod">
          <ac:chgData name="Jason Wiese" userId="4bff8d5b-7de6-4655-b397-69b0afc81113" providerId="ADAL" clId="{ACFBAC1B-20C7-406D-80FA-1A383893F9F9}" dt="2022-03-29T15:49:41.995" v="41" actId="1038"/>
          <ac:spMkLst>
            <pc:docMk/>
            <pc:sldMk cId="808450144" sldId="2144328297"/>
            <ac:spMk id="40" creationId="{8BCACCBD-F5BD-4350-B7C3-40DC363B22EC}"/>
          </ac:spMkLst>
        </pc:spChg>
        <pc:spChg chg="add mod">
          <ac:chgData name="Jason Wiese" userId="4bff8d5b-7de6-4655-b397-69b0afc81113" providerId="ADAL" clId="{ACFBAC1B-20C7-406D-80FA-1A383893F9F9}" dt="2022-03-29T15:49:41.995" v="41" actId="1038"/>
          <ac:spMkLst>
            <pc:docMk/>
            <pc:sldMk cId="808450144" sldId="2144328297"/>
            <ac:spMk id="41" creationId="{CF8CFDB3-CD9F-4DAD-B6EA-BB57937D9E91}"/>
          </ac:spMkLst>
        </pc:spChg>
        <pc:spChg chg="add mod">
          <ac:chgData name="Jason Wiese" userId="4bff8d5b-7de6-4655-b397-69b0afc81113" providerId="ADAL" clId="{ACFBAC1B-20C7-406D-80FA-1A383893F9F9}" dt="2022-03-29T15:48:56.941" v="27" actId="1036"/>
          <ac:spMkLst>
            <pc:docMk/>
            <pc:sldMk cId="808450144" sldId="2144328297"/>
            <ac:spMk id="43" creationId="{2EEBDAAD-34F6-42D3-BE59-889FA6913E63}"/>
          </ac:spMkLst>
        </pc:spChg>
        <pc:spChg chg="add mod">
          <ac:chgData name="Jason Wiese" userId="4bff8d5b-7de6-4655-b397-69b0afc81113" providerId="ADAL" clId="{ACFBAC1B-20C7-406D-80FA-1A383893F9F9}" dt="2022-03-29T15:49:33.432" v="29"/>
          <ac:spMkLst>
            <pc:docMk/>
            <pc:sldMk cId="808450144" sldId="2144328297"/>
            <ac:spMk id="45" creationId="{5AB5B640-CAF4-476B-B603-CCFE933FB370}"/>
          </ac:spMkLst>
        </pc:spChg>
        <pc:graphicFrameChg chg="add mod">
          <ac:chgData name="Jason Wiese" userId="4bff8d5b-7de6-4655-b397-69b0afc81113" providerId="ADAL" clId="{ACFBAC1B-20C7-406D-80FA-1A383893F9F9}" dt="2022-03-29T15:49:41.995" v="41" actId="1038"/>
          <ac:graphicFrameMkLst>
            <pc:docMk/>
            <pc:sldMk cId="808450144" sldId="2144328297"/>
            <ac:graphicFrameMk id="21" creationId="{D827626F-BB23-479D-8E7D-00DED3BF05C2}"/>
          </ac:graphicFrameMkLst>
        </pc:graphicFrameChg>
        <pc:graphicFrameChg chg="del">
          <ac:chgData name="Jason Wiese" userId="4bff8d5b-7de6-4655-b397-69b0afc81113" providerId="ADAL" clId="{ACFBAC1B-20C7-406D-80FA-1A383893F9F9}" dt="2022-03-29T15:48:15.193" v="6" actId="478"/>
          <ac:graphicFrameMkLst>
            <pc:docMk/>
            <pc:sldMk cId="808450144" sldId="2144328297"/>
            <ac:graphicFrameMk id="28" creationId="{20046899-E0DA-47BA-ABF8-71780912639F}"/>
          </ac:graphicFrameMkLst>
        </pc:graphicFrameChg>
        <pc:picChg chg="del">
          <ac:chgData name="Jason Wiese" userId="4bff8d5b-7de6-4655-b397-69b0afc81113" providerId="ADAL" clId="{ACFBAC1B-20C7-406D-80FA-1A383893F9F9}" dt="2022-03-29T15:49:25.700" v="28" actId="478"/>
          <ac:picMkLst>
            <pc:docMk/>
            <pc:sldMk cId="808450144" sldId="2144328297"/>
            <ac:picMk id="20" creationId="{BBFACC18-6BBF-499D-B143-7B4821A87D47}"/>
          </ac:picMkLst>
        </pc:picChg>
        <pc:picChg chg="del">
          <ac:chgData name="Jason Wiese" userId="4bff8d5b-7de6-4655-b397-69b0afc81113" providerId="ADAL" clId="{ACFBAC1B-20C7-406D-80FA-1A383893F9F9}" dt="2022-03-29T15:48:38.747" v="9" actId="478"/>
          <ac:picMkLst>
            <pc:docMk/>
            <pc:sldMk cId="808450144" sldId="2144328297"/>
            <ac:picMk id="26" creationId="{9B57564A-A73C-461F-BEB2-5E4015D85042}"/>
          </ac:picMkLst>
        </pc:picChg>
        <pc:picChg chg="add mod">
          <ac:chgData name="Jason Wiese" userId="4bff8d5b-7de6-4655-b397-69b0afc81113" providerId="ADAL" clId="{ACFBAC1B-20C7-406D-80FA-1A383893F9F9}" dt="2022-03-29T15:48:40.701" v="10"/>
          <ac:picMkLst>
            <pc:docMk/>
            <pc:sldMk cId="808450144" sldId="2144328297"/>
            <ac:picMk id="42" creationId="{87BFEC5E-70FF-4370-A5E0-B86E24DDB50D}"/>
          </ac:picMkLst>
        </pc:picChg>
        <pc:picChg chg="add mod">
          <ac:chgData name="Jason Wiese" userId="4bff8d5b-7de6-4655-b397-69b0afc81113" providerId="ADAL" clId="{ACFBAC1B-20C7-406D-80FA-1A383893F9F9}" dt="2022-03-29T15:49:33.432" v="29"/>
          <ac:picMkLst>
            <pc:docMk/>
            <pc:sldMk cId="808450144" sldId="2144328297"/>
            <ac:picMk id="44" creationId="{CCF4796D-9C43-4B91-8C84-250721B6AE6F}"/>
          </ac:picMkLst>
        </pc:picChg>
      </pc:sldChg>
      <pc:sldChg chg="addSp delSp modSp mod">
        <pc:chgData name="Jason Wiese" userId="4bff8d5b-7de6-4655-b397-69b0afc81113" providerId="ADAL" clId="{ACFBAC1B-20C7-406D-80FA-1A383893F9F9}" dt="2022-03-29T15:46:43.766" v="5"/>
        <pc:sldMkLst>
          <pc:docMk/>
          <pc:sldMk cId="2177344345" sldId="2144328298"/>
        </pc:sldMkLst>
        <pc:spChg chg="del">
          <ac:chgData name="Jason Wiese" userId="4bff8d5b-7de6-4655-b397-69b0afc81113" providerId="ADAL" clId="{ACFBAC1B-20C7-406D-80FA-1A383893F9F9}" dt="2022-03-29T15:46:32.063" v="4" actId="478"/>
          <ac:spMkLst>
            <pc:docMk/>
            <pc:sldMk cId="2177344345" sldId="2144328298"/>
            <ac:spMk id="36" creationId="{AF96E66C-D2CF-4466-AF47-118779166624}"/>
          </ac:spMkLst>
        </pc:spChg>
        <pc:spChg chg="add mod">
          <ac:chgData name="Jason Wiese" userId="4bff8d5b-7de6-4655-b397-69b0afc81113" providerId="ADAL" clId="{ACFBAC1B-20C7-406D-80FA-1A383893F9F9}" dt="2022-03-29T15:46:43.766" v="5"/>
          <ac:spMkLst>
            <pc:docMk/>
            <pc:sldMk cId="2177344345" sldId="2144328298"/>
            <ac:spMk id="38" creationId="{6661137A-DC8D-4800-ABB8-936407EEFF67}"/>
          </ac:spMkLst>
        </pc:spChg>
      </pc:sldChg>
    </pc:docChg>
  </pc:docChgLst>
  <pc:docChgLst>
    <pc:chgData name="Karolina Guillen" userId="c1c08796-a0be-47c6-af52-5d31fd96ec50" providerId="ADAL" clId="{84EB3C54-43AA-4B0F-9B52-4A49CB9832D5}"/>
    <pc:docChg chg="undo redo custSel delSld modSld sldOrd">
      <pc:chgData name="Karolina Guillen" userId="c1c08796-a0be-47c6-af52-5d31fd96ec50" providerId="ADAL" clId="{84EB3C54-43AA-4B0F-9B52-4A49CB9832D5}" dt="2023-03-24T19:57:27.737" v="3446"/>
      <pc:docMkLst>
        <pc:docMk/>
      </pc:docMkLst>
      <pc:sldChg chg="modCm">
        <pc:chgData name="Karolina Guillen" userId="c1c08796-a0be-47c6-af52-5d31fd96ec50" providerId="ADAL" clId="{84EB3C54-43AA-4B0F-9B52-4A49CB9832D5}" dt="2023-03-21T16:49:19.084" v="0"/>
        <pc:sldMkLst>
          <pc:docMk/>
          <pc:sldMk cId="4086481096" sldId="2839"/>
        </pc:sldMkLst>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84EB3C54-43AA-4B0F-9B52-4A49CB9832D5}" dt="2023-03-21T16:49:19.084" v="0"/>
              <pc2:cmMkLst xmlns:pc2="http://schemas.microsoft.com/office/powerpoint/2019/9/main/command">
                <pc:docMk/>
                <pc:sldMk cId="4086481096" sldId="2839"/>
                <pc2:cmMk id="{6B2A3E1F-574F-41E3-A089-80308CA58A5B}"/>
              </pc2:cmMkLst>
            </pc226:cmChg>
          </p:ext>
        </pc:extLst>
      </pc:sldChg>
      <pc:sldChg chg="modSp mod delCm modCm">
        <pc:chgData name="Karolina Guillen" userId="c1c08796-a0be-47c6-af52-5d31fd96ec50" providerId="ADAL" clId="{84EB3C54-43AA-4B0F-9B52-4A49CB9832D5}" dt="2023-03-23T18:02:19.353" v="3284"/>
        <pc:sldMkLst>
          <pc:docMk/>
          <pc:sldMk cId="1455644163" sldId="2144328538"/>
        </pc:sldMkLst>
        <pc:spChg chg="mod">
          <ac:chgData name="Karolina Guillen" userId="c1c08796-a0be-47c6-af52-5d31fd96ec50" providerId="ADAL" clId="{84EB3C54-43AA-4B0F-9B52-4A49CB9832D5}" dt="2023-03-23T17:06:38.872" v="2833" actId="20577"/>
          <ac:spMkLst>
            <pc:docMk/>
            <pc:sldMk cId="1455644163" sldId="2144328538"/>
            <ac:spMk id="20" creationId="{F5290E3C-D913-4324-9F7C-7AB204FAA4D7}"/>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3T18:02:19.353" v="3284"/>
              <pc2:cmMkLst xmlns:pc2="http://schemas.microsoft.com/office/powerpoint/2019/9/main/command">
                <pc:docMk/>
                <pc:sldMk cId="1455644163" sldId="2144328538"/>
                <pc2:cmMk id="{1E053D23-A28B-4E5D-A0EF-3ABF2676FED4}"/>
              </pc2:cmMkLst>
              <pc226:cmRplyChg chg="add">
                <pc226:chgData name="Karolina Guillen" userId="c1c08796-a0be-47c6-af52-5d31fd96ec50" providerId="ADAL" clId="{84EB3C54-43AA-4B0F-9B52-4A49CB9832D5}" dt="2023-03-23T17:07:01.478" v="2835"/>
                <pc2:cmRplyMkLst xmlns:pc2="http://schemas.microsoft.com/office/powerpoint/2019/9/main/command">
                  <pc:docMk/>
                  <pc:sldMk cId="1455644163" sldId="2144328538"/>
                  <pc2:cmMk id="{1E053D23-A28B-4E5D-A0EF-3ABF2676FED4}"/>
                  <pc2:cmRplyMk id="{1BE388DD-3772-4018-8885-D5D34BF47A7C}"/>
                </pc2:cmRplyMkLst>
              </pc226:cmRplyChg>
            </pc226:cmChg>
            <pc226:cmChg xmlns:pc226="http://schemas.microsoft.com/office/powerpoint/2022/06/main/command" chg="del">
              <pc226:chgData name="Karolina Guillen" userId="c1c08796-a0be-47c6-af52-5d31fd96ec50" providerId="ADAL" clId="{84EB3C54-43AA-4B0F-9B52-4A49CB9832D5}" dt="2023-03-23T18:02:17.696" v="3283"/>
              <pc2:cmMkLst xmlns:pc2="http://schemas.microsoft.com/office/powerpoint/2019/9/main/command">
                <pc:docMk/>
                <pc:sldMk cId="1455644163" sldId="2144328538"/>
                <pc2:cmMk id="{AA6A183E-5603-4E33-AE77-5974196F67EA}"/>
              </pc2:cmMkLst>
              <pc226:cmRplyChg chg="add">
                <pc226:chgData name="Karolina Guillen" userId="c1c08796-a0be-47c6-af52-5d31fd96ec50" providerId="ADAL" clId="{84EB3C54-43AA-4B0F-9B52-4A49CB9832D5}" dt="2023-03-23T17:06:44.008" v="2834"/>
                <pc2:cmRplyMkLst xmlns:pc2="http://schemas.microsoft.com/office/powerpoint/2019/9/main/command">
                  <pc:docMk/>
                  <pc:sldMk cId="1455644163" sldId="2144328538"/>
                  <pc2:cmMk id="{AA6A183E-5603-4E33-AE77-5974196F67EA}"/>
                  <pc2:cmRplyMk id="{04666E11-6E42-4F91-B843-8D6D62BAB60B}"/>
                </pc2:cmRplyMkLst>
              </pc226:cmRplyChg>
            </pc226:cmChg>
          </p:ext>
        </pc:extLst>
      </pc:sldChg>
      <pc:sldChg chg="delSp modSp del mod">
        <pc:chgData name="Karolina Guillen" userId="c1c08796-a0be-47c6-af52-5d31fd96ec50" providerId="ADAL" clId="{84EB3C54-43AA-4B0F-9B52-4A49CB9832D5}" dt="2023-03-23T14:39:42.808" v="721" actId="47"/>
        <pc:sldMkLst>
          <pc:docMk/>
          <pc:sldMk cId="3569342829" sldId="2146846034"/>
        </pc:sldMkLst>
        <pc:spChg chg="del mod">
          <ac:chgData name="Karolina Guillen" userId="c1c08796-a0be-47c6-af52-5d31fd96ec50" providerId="ADAL" clId="{84EB3C54-43AA-4B0F-9B52-4A49CB9832D5}" dt="2023-03-23T14:02:45.434" v="80" actId="478"/>
          <ac:spMkLst>
            <pc:docMk/>
            <pc:sldMk cId="3569342829" sldId="2146846034"/>
            <ac:spMk id="3" creationId="{05B46C07-C3C9-142F-8978-D53698D252F7}"/>
          </ac:spMkLst>
        </pc:spChg>
        <pc:spChg chg="mod">
          <ac:chgData name="Karolina Guillen" userId="c1c08796-a0be-47c6-af52-5d31fd96ec50" providerId="ADAL" clId="{84EB3C54-43AA-4B0F-9B52-4A49CB9832D5}" dt="2023-03-23T14:01:12.442" v="45" actId="20577"/>
          <ac:spMkLst>
            <pc:docMk/>
            <pc:sldMk cId="3569342829" sldId="2146846034"/>
            <ac:spMk id="6" creationId="{31AC66B8-0DE7-D7F0-144E-0005D9B7A7A6}"/>
          </ac:spMkLst>
        </pc:spChg>
        <pc:spChg chg="mod">
          <ac:chgData name="Karolina Guillen" userId="c1c08796-a0be-47c6-af52-5d31fd96ec50" providerId="ADAL" clId="{84EB3C54-43AA-4B0F-9B52-4A49CB9832D5}" dt="2023-03-23T14:01:36.240" v="68" actId="1037"/>
          <ac:spMkLst>
            <pc:docMk/>
            <pc:sldMk cId="3569342829" sldId="2146846034"/>
            <ac:spMk id="62" creationId="{68A306E7-406D-CEBA-B4D5-144F0934477C}"/>
          </ac:spMkLst>
        </pc:spChg>
        <pc:spChg chg="mod">
          <ac:chgData name="Karolina Guillen" userId="c1c08796-a0be-47c6-af52-5d31fd96ec50" providerId="ADAL" clId="{84EB3C54-43AA-4B0F-9B52-4A49CB9832D5}" dt="2023-03-23T14:01:36.240" v="68" actId="1037"/>
          <ac:spMkLst>
            <pc:docMk/>
            <pc:sldMk cId="3569342829" sldId="2146846034"/>
            <ac:spMk id="63" creationId="{F23EBE4F-1040-4178-78C6-8892C15FAC1E}"/>
          </ac:spMkLst>
        </pc:spChg>
        <pc:spChg chg="mod">
          <ac:chgData name="Karolina Guillen" userId="c1c08796-a0be-47c6-af52-5d31fd96ec50" providerId="ADAL" clId="{84EB3C54-43AA-4B0F-9B52-4A49CB9832D5}" dt="2023-03-23T14:01:36.240" v="68" actId="1037"/>
          <ac:spMkLst>
            <pc:docMk/>
            <pc:sldMk cId="3569342829" sldId="2146846034"/>
            <ac:spMk id="85" creationId="{3D219F6F-06CA-2CCF-CCF8-E6B4C50CDA82}"/>
          </ac:spMkLst>
        </pc:spChg>
        <pc:spChg chg="mod">
          <ac:chgData name="Karolina Guillen" userId="c1c08796-a0be-47c6-af52-5d31fd96ec50" providerId="ADAL" clId="{84EB3C54-43AA-4B0F-9B52-4A49CB9832D5}" dt="2023-03-23T14:01:36.240" v="68" actId="1037"/>
          <ac:spMkLst>
            <pc:docMk/>
            <pc:sldMk cId="3569342829" sldId="2146846034"/>
            <ac:spMk id="86" creationId="{A8FF2F1D-F919-6977-B124-45A9DBB00102}"/>
          </ac:spMkLst>
        </pc:spChg>
        <pc:spChg chg="mod">
          <ac:chgData name="Karolina Guillen" userId="c1c08796-a0be-47c6-af52-5d31fd96ec50" providerId="ADAL" clId="{84EB3C54-43AA-4B0F-9B52-4A49CB9832D5}" dt="2023-03-23T14:01:36.240" v="68" actId="1037"/>
          <ac:spMkLst>
            <pc:docMk/>
            <pc:sldMk cId="3569342829" sldId="2146846034"/>
            <ac:spMk id="87" creationId="{341B3417-AB65-E914-F88E-701A4D3632AA}"/>
          </ac:spMkLst>
        </pc:spChg>
        <pc:spChg chg="mod">
          <ac:chgData name="Karolina Guillen" userId="c1c08796-a0be-47c6-af52-5d31fd96ec50" providerId="ADAL" clId="{84EB3C54-43AA-4B0F-9B52-4A49CB9832D5}" dt="2023-03-23T14:01:36.240" v="68" actId="1037"/>
          <ac:spMkLst>
            <pc:docMk/>
            <pc:sldMk cId="3569342829" sldId="2146846034"/>
            <ac:spMk id="94" creationId="{AB668486-593A-3148-3B12-F3ABC6C92ACF}"/>
          </ac:spMkLst>
        </pc:spChg>
        <pc:spChg chg="mod">
          <ac:chgData name="Karolina Guillen" userId="c1c08796-a0be-47c6-af52-5d31fd96ec50" providerId="ADAL" clId="{84EB3C54-43AA-4B0F-9B52-4A49CB9832D5}" dt="2023-03-23T14:01:36.240" v="68" actId="1037"/>
          <ac:spMkLst>
            <pc:docMk/>
            <pc:sldMk cId="3569342829" sldId="2146846034"/>
            <ac:spMk id="95" creationId="{29444E4E-D819-52BF-1768-419A0A7F2266}"/>
          </ac:spMkLst>
        </pc:spChg>
        <pc:spChg chg="mod">
          <ac:chgData name="Karolina Guillen" userId="c1c08796-a0be-47c6-af52-5d31fd96ec50" providerId="ADAL" clId="{84EB3C54-43AA-4B0F-9B52-4A49CB9832D5}" dt="2023-03-23T14:01:36.240" v="68" actId="1037"/>
          <ac:spMkLst>
            <pc:docMk/>
            <pc:sldMk cId="3569342829" sldId="2146846034"/>
            <ac:spMk id="96" creationId="{6406C96A-8B06-8C6B-1079-91DFC523237D}"/>
          </ac:spMkLst>
        </pc:spChg>
        <pc:spChg chg="mod">
          <ac:chgData name="Karolina Guillen" userId="c1c08796-a0be-47c6-af52-5d31fd96ec50" providerId="ADAL" clId="{84EB3C54-43AA-4B0F-9B52-4A49CB9832D5}" dt="2023-03-23T14:01:36.240" v="68" actId="1037"/>
          <ac:spMkLst>
            <pc:docMk/>
            <pc:sldMk cId="3569342829" sldId="2146846034"/>
            <ac:spMk id="97" creationId="{4D1B7C9B-2987-AA1B-7367-DE194F8AD510}"/>
          </ac:spMkLst>
        </pc:spChg>
        <pc:spChg chg="mod">
          <ac:chgData name="Karolina Guillen" userId="c1c08796-a0be-47c6-af52-5d31fd96ec50" providerId="ADAL" clId="{84EB3C54-43AA-4B0F-9B52-4A49CB9832D5}" dt="2023-03-23T14:01:36.240" v="68" actId="1037"/>
          <ac:spMkLst>
            <pc:docMk/>
            <pc:sldMk cId="3569342829" sldId="2146846034"/>
            <ac:spMk id="98" creationId="{6A161E60-56C0-A1FC-F402-57D2DF1CD1FF}"/>
          </ac:spMkLst>
        </pc:spChg>
        <pc:spChg chg="mod">
          <ac:chgData name="Karolina Guillen" userId="c1c08796-a0be-47c6-af52-5d31fd96ec50" providerId="ADAL" clId="{84EB3C54-43AA-4B0F-9B52-4A49CB9832D5}" dt="2023-03-23T14:01:36.240" v="68" actId="1037"/>
          <ac:spMkLst>
            <pc:docMk/>
            <pc:sldMk cId="3569342829" sldId="2146846034"/>
            <ac:spMk id="103" creationId="{97B616FE-0A7F-C1D6-0607-A2DE5817F121}"/>
          </ac:spMkLst>
        </pc:spChg>
        <pc:spChg chg="mod">
          <ac:chgData name="Karolina Guillen" userId="c1c08796-a0be-47c6-af52-5d31fd96ec50" providerId="ADAL" clId="{84EB3C54-43AA-4B0F-9B52-4A49CB9832D5}" dt="2023-03-23T14:01:36.240" v="68" actId="1037"/>
          <ac:spMkLst>
            <pc:docMk/>
            <pc:sldMk cId="3569342829" sldId="2146846034"/>
            <ac:spMk id="104" creationId="{2BBDBF94-A128-D234-F788-00A233D4204F}"/>
          </ac:spMkLst>
        </pc:spChg>
        <pc:spChg chg="mod">
          <ac:chgData name="Karolina Guillen" userId="c1c08796-a0be-47c6-af52-5d31fd96ec50" providerId="ADAL" clId="{84EB3C54-43AA-4B0F-9B52-4A49CB9832D5}" dt="2023-03-23T14:01:36.240" v="68" actId="1037"/>
          <ac:spMkLst>
            <pc:docMk/>
            <pc:sldMk cId="3569342829" sldId="2146846034"/>
            <ac:spMk id="105" creationId="{BE3609FB-981E-1236-4AE7-88DE6D92A950}"/>
          </ac:spMkLst>
        </pc:spChg>
        <pc:spChg chg="mod">
          <ac:chgData name="Karolina Guillen" userId="c1c08796-a0be-47c6-af52-5d31fd96ec50" providerId="ADAL" clId="{84EB3C54-43AA-4B0F-9B52-4A49CB9832D5}" dt="2023-03-23T14:01:36.240" v="68" actId="1037"/>
          <ac:spMkLst>
            <pc:docMk/>
            <pc:sldMk cId="3569342829" sldId="2146846034"/>
            <ac:spMk id="106" creationId="{E5C1B913-1972-04F1-350E-FE7B7E894624}"/>
          </ac:spMkLst>
        </pc:spChg>
        <pc:spChg chg="mod">
          <ac:chgData name="Karolina Guillen" userId="c1c08796-a0be-47c6-af52-5d31fd96ec50" providerId="ADAL" clId="{84EB3C54-43AA-4B0F-9B52-4A49CB9832D5}" dt="2023-03-23T14:01:36.240" v="68" actId="1037"/>
          <ac:spMkLst>
            <pc:docMk/>
            <pc:sldMk cId="3569342829" sldId="2146846034"/>
            <ac:spMk id="107" creationId="{AD28300E-DB20-86D4-0E67-E4DB08A514C8}"/>
          </ac:spMkLst>
        </pc:spChg>
        <pc:spChg chg="mod">
          <ac:chgData name="Karolina Guillen" userId="c1c08796-a0be-47c6-af52-5d31fd96ec50" providerId="ADAL" clId="{84EB3C54-43AA-4B0F-9B52-4A49CB9832D5}" dt="2023-03-23T14:01:36.240" v="68" actId="1037"/>
          <ac:spMkLst>
            <pc:docMk/>
            <pc:sldMk cId="3569342829" sldId="2146846034"/>
            <ac:spMk id="108" creationId="{AD672030-50BE-E336-A26A-A113BD68F3FA}"/>
          </ac:spMkLst>
        </pc:spChg>
        <pc:spChg chg="mod">
          <ac:chgData name="Karolina Guillen" userId="c1c08796-a0be-47c6-af52-5d31fd96ec50" providerId="ADAL" clId="{84EB3C54-43AA-4B0F-9B52-4A49CB9832D5}" dt="2023-03-23T14:01:36.240" v="68" actId="1037"/>
          <ac:spMkLst>
            <pc:docMk/>
            <pc:sldMk cId="3569342829" sldId="2146846034"/>
            <ac:spMk id="112" creationId="{90E95EE8-B559-F7B7-67A1-D27CCCF97F75}"/>
          </ac:spMkLst>
        </pc:spChg>
        <pc:spChg chg="mod">
          <ac:chgData name="Karolina Guillen" userId="c1c08796-a0be-47c6-af52-5d31fd96ec50" providerId="ADAL" clId="{84EB3C54-43AA-4B0F-9B52-4A49CB9832D5}" dt="2023-03-23T14:01:36.240" v="68" actId="1037"/>
          <ac:spMkLst>
            <pc:docMk/>
            <pc:sldMk cId="3569342829" sldId="2146846034"/>
            <ac:spMk id="113" creationId="{120A3508-26D9-BA81-D829-B4238BC9B6DE}"/>
          </ac:spMkLst>
        </pc:spChg>
        <pc:spChg chg="mod">
          <ac:chgData name="Karolina Guillen" userId="c1c08796-a0be-47c6-af52-5d31fd96ec50" providerId="ADAL" clId="{84EB3C54-43AA-4B0F-9B52-4A49CB9832D5}" dt="2023-03-23T14:01:36.240" v="68" actId="1037"/>
          <ac:spMkLst>
            <pc:docMk/>
            <pc:sldMk cId="3569342829" sldId="2146846034"/>
            <ac:spMk id="114" creationId="{95BD4209-C889-278C-9EB1-623EE4327365}"/>
          </ac:spMkLst>
        </pc:spChg>
        <pc:spChg chg="mod">
          <ac:chgData name="Karolina Guillen" userId="c1c08796-a0be-47c6-af52-5d31fd96ec50" providerId="ADAL" clId="{84EB3C54-43AA-4B0F-9B52-4A49CB9832D5}" dt="2023-03-23T14:01:36.240" v="68" actId="1037"/>
          <ac:spMkLst>
            <pc:docMk/>
            <pc:sldMk cId="3569342829" sldId="2146846034"/>
            <ac:spMk id="115" creationId="{B17AA81A-B75F-F0BC-0878-0EBF1AFA559C}"/>
          </ac:spMkLst>
        </pc:spChg>
        <pc:spChg chg="mod">
          <ac:chgData name="Karolina Guillen" userId="c1c08796-a0be-47c6-af52-5d31fd96ec50" providerId="ADAL" clId="{84EB3C54-43AA-4B0F-9B52-4A49CB9832D5}" dt="2023-03-23T14:01:36.240" v="68" actId="1037"/>
          <ac:spMkLst>
            <pc:docMk/>
            <pc:sldMk cId="3569342829" sldId="2146846034"/>
            <ac:spMk id="116" creationId="{FE576766-8537-697E-6BD1-FDA65A55FB26}"/>
          </ac:spMkLst>
        </pc:spChg>
        <pc:spChg chg="mod">
          <ac:chgData name="Karolina Guillen" userId="c1c08796-a0be-47c6-af52-5d31fd96ec50" providerId="ADAL" clId="{84EB3C54-43AA-4B0F-9B52-4A49CB9832D5}" dt="2023-03-23T14:01:36.240" v="68" actId="1037"/>
          <ac:spMkLst>
            <pc:docMk/>
            <pc:sldMk cId="3569342829" sldId="2146846034"/>
            <ac:spMk id="117" creationId="{C12DE0AF-DE4F-6F64-A814-98D34F5B6C29}"/>
          </ac:spMkLst>
        </pc:spChg>
        <pc:spChg chg="mod">
          <ac:chgData name="Karolina Guillen" userId="c1c08796-a0be-47c6-af52-5d31fd96ec50" providerId="ADAL" clId="{84EB3C54-43AA-4B0F-9B52-4A49CB9832D5}" dt="2023-03-23T14:01:36.240" v="68" actId="1037"/>
          <ac:spMkLst>
            <pc:docMk/>
            <pc:sldMk cId="3569342829" sldId="2146846034"/>
            <ac:spMk id="122" creationId="{7C68B9C0-4E96-D28F-3D02-EFBBF4030232}"/>
          </ac:spMkLst>
        </pc:spChg>
        <pc:spChg chg="mod">
          <ac:chgData name="Karolina Guillen" userId="c1c08796-a0be-47c6-af52-5d31fd96ec50" providerId="ADAL" clId="{84EB3C54-43AA-4B0F-9B52-4A49CB9832D5}" dt="2023-03-23T14:01:36.240" v="68" actId="1037"/>
          <ac:spMkLst>
            <pc:docMk/>
            <pc:sldMk cId="3569342829" sldId="2146846034"/>
            <ac:spMk id="126" creationId="{06BFB44B-CAAA-7CAF-09F5-02E354B0397C}"/>
          </ac:spMkLst>
        </pc:spChg>
        <pc:spChg chg="mod">
          <ac:chgData name="Karolina Guillen" userId="c1c08796-a0be-47c6-af52-5d31fd96ec50" providerId="ADAL" clId="{84EB3C54-43AA-4B0F-9B52-4A49CB9832D5}" dt="2023-03-23T14:01:36.240" v="68" actId="1037"/>
          <ac:spMkLst>
            <pc:docMk/>
            <pc:sldMk cId="3569342829" sldId="2146846034"/>
            <ac:spMk id="130" creationId="{FD16CE98-3CE2-249B-D80A-75E9C155B198}"/>
          </ac:spMkLst>
        </pc:spChg>
        <pc:spChg chg="mod">
          <ac:chgData name="Karolina Guillen" userId="c1c08796-a0be-47c6-af52-5d31fd96ec50" providerId="ADAL" clId="{84EB3C54-43AA-4B0F-9B52-4A49CB9832D5}" dt="2023-03-23T14:01:36.240" v="68" actId="1037"/>
          <ac:spMkLst>
            <pc:docMk/>
            <pc:sldMk cId="3569342829" sldId="2146846034"/>
            <ac:spMk id="133" creationId="{5EF6F6B7-7A4C-9060-6EFA-7018C17F5076}"/>
          </ac:spMkLst>
        </pc:spChg>
        <pc:spChg chg="mod">
          <ac:chgData name="Karolina Guillen" userId="c1c08796-a0be-47c6-af52-5d31fd96ec50" providerId="ADAL" clId="{84EB3C54-43AA-4B0F-9B52-4A49CB9832D5}" dt="2023-03-23T14:01:36.240" v="68" actId="1037"/>
          <ac:spMkLst>
            <pc:docMk/>
            <pc:sldMk cId="3569342829" sldId="2146846034"/>
            <ac:spMk id="134" creationId="{37640CD1-97E2-4A81-AC33-10C7551DE0E2}"/>
          </ac:spMkLst>
        </pc:spChg>
        <pc:spChg chg="mod">
          <ac:chgData name="Karolina Guillen" userId="c1c08796-a0be-47c6-af52-5d31fd96ec50" providerId="ADAL" clId="{84EB3C54-43AA-4B0F-9B52-4A49CB9832D5}" dt="2023-03-23T14:01:36.240" v="68" actId="1037"/>
          <ac:spMkLst>
            <pc:docMk/>
            <pc:sldMk cId="3569342829" sldId="2146846034"/>
            <ac:spMk id="135" creationId="{530AE942-C925-43A1-43AD-82389C2A5F51}"/>
          </ac:spMkLst>
        </pc:spChg>
        <pc:spChg chg="mod">
          <ac:chgData name="Karolina Guillen" userId="c1c08796-a0be-47c6-af52-5d31fd96ec50" providerId="ADAL" clId="{84EB3C54-43AA-4B0F-9B52-4A49CB9832D5}" dt="2023-03-23T14:01:36.240" v="68" actId="1037"/>
          <ac:spMkLst>
            <pc:docMk/>
            <pc:sldMk cId="3569342829" sldId="2146846034"/>
            <ac:spMk id="136" creationId="{76E76652-C7C2-8CDB-3005-A104A8A92D51}"/>
          </ac:spMkLst>
        </pc:spChg>
        <pc:spChg chg="mod">
          <ac:chgData name="Karolina Guillen" userId="c1c08796-a0be-47c6-af52-5d31fd96ec50" providerId="ADAL" clId="{84EB3C54-43AA-4B0F-9B52-4A49CB9832D5}" dt="2023-03-23T14:01:36.240" v="68" actId="1037"/>
          <ac:spMkLst>
            <pc:docMk/>
            <pc:sldMk cId="3569342829" sldId="2146846034"/>
            <ac:spMk id="137" creationId="{5FE741C9-3245-9C13-DEE0-281B346FDD17}"/>
          </ac:spMkLst>
        </pc:spChg>
        <pc:spChg chg="mod">
          <ac:chgData name="Karolina Guillen" userId="c1c08796-a0be-47c6-af52-5d31fd96ec50" providerId="ADAL" clId="{84EB3C54-43AA-4B0F-9B52-4A49CB9832D5}" dt="2023-03-23T14:01:36.240" v="68" actId="1037"/>
          <ac:spMkLst>
            <pc:docMk/>
            <pc:sldMk cId="3569342829" sldId="2146846034"/>
            <ac:spMk id="138" creationId="{03BFD4C0-BA33-9705-1017-51CDD4CE4531}"/>
          </ac:spMkLst>
        </pc:spChg>
        <pc:spChg chg="mod">
          <ac:chgData name="Karolina Guillen" userId="c1c08796-a0be-47c6-af52-5d31fd96ec50" providerId="ADAL" clId="{84EB3C54-43AA-4B0F-9B52-4A49CB9832D5}" dt="2023-03-23T14:01:36.240" v="68" actId="1037"/>
          <ac:spMkLst>
            <pc:docMk/>
            <pc:sldMk cId="3569342829" sldId="2146846034"/>
            <ac:spMk id="143" creationId="{3B8B7551-590D-3BCC-37D3-5BA72E60334A}"/>
          </ac:spMkLst>
        </pc:spChg>
        <pc:spChg chg="mod">
          <ac:chgData name="Karolina Guillen" userId="c1c08796-a0be-47c6-af52-5d31fd96ec50" providerId="ADAL" clId="{84EB3C54-43AA-4B0F-9B52-4A49CB9832D5}" dt="2023-03-23T14:01:36.240" v="68" actId="1037"/>
          <ac:spMkLst>
            <pc:docMk/>
            <pc:sldMk cId="3569342829" sldId="2146846034"/>
            <ac:spMk id="147" creationId="{21F273D5-CFB1-7F2D-5C7B-0E2768EB6EC2}"/>
          </ac:spMkLst>
        </pc:spChg>
        <pc:spChg chg="mod">
          <ac:chgData name="Karolina Guillen" userId="c1c08796-a0be-47c6-af52-5d31fd96ec50" providerId="ADAL" clId="{84EB3C54-43AA-4B0F-9B52-4A49CB9832D5}" dt="2023-03-23T14:01:36.240" v="68" actId="1037"/>
          <ac:spMkLst>
            <pc:docMk/>
            <pc:sldMk cId="3569342829" sldId="2146846034"/>
            <ac:spMk id="148" creationId="{E229C1B0-5309-FD3A-31C1-80EC03A93E30}"/>
          </ac:spMkLst>
        </pc:spChg>
        <pc:spChg chg="mod">
          <ac:chgData name="Karolina Guillen" userId="c1c08796-a0be-47c6-af52-5d31fd96ec50" providerId="ADAL" clId="{84EB3C54-43AA-4B0F-9B52-4A49CB9832D5}" dt="2023-03-23T14:01:36.240" v="68" actId="1037"/>
          <ac:spMkLst>
            <pc:docMk/>
            <pc:sldMk cId="3569342829" sldId="2146846034"/>
            <ac:spMk id="149" creationId="{BBDCDC88-1D63-9DAD-D4CA-23C9FC2BD83D}"/>
          </ac:spMkLst>
        </pc:spChg>
        <pc:spChg chg="mod">
          <ac:chgData name="Karolina Guillen" userId="c1c08796-a0be-47c6-af52-5d31fd96ec50" providerId="ADAL" clId="{84EB3C54-43AA-4B0F-9B52-4A49CB9832D5}" dt="2023-03-23T14:01:36.240" v="68" actId="1037"/>
          <ac:spMkLst>
            <pc:docMk/>
            <pc:sldMk cId="3569342829" sldId="2146846034"/>
            <ac:spMk id="150" creationId="{3C4C16E8-28BC-5AA0-E796-80E237EA545B}"/>
          </ac:spMkLst>
        </pc:spChg>
        <pc:spChg chg="mod">
          <ac:chgData name="Karolina Guillen" userId="c1c08796-a0be-47c6-af52-5d31fd96ec50" providerId="ADAL" clId="{84EB3C54-43AA-4B0F-9B52-4A49CB9832D5}" dt="2023-03-23T14:01:36.240" v="68" actId="1037"/>
          <ac:spMkLst>
            <pc:docMk/>
            <pc:sldMk cId="3569342829" sldId="2146846034"/>
            <ac:spMk id="151" creationId="{1F9F9CF8-2880-B5AC-39B0-1DD3C7F91E83}"/>
          </ac:spMkLst>
        </pc:spChg>
        <pc:spChg chg="mod">
          <ac:chgData name="Karolina Guillen" userId="c1c08796-a0be-47c6-af52-5d31fd96ec50" providerId="ADAL" clId="{84EB3C54-43AA-4B0F-9B52-4A49CB9832D5}" dt="2023-03-23T14:01:36.240" v="68" actId="1037"/>
          <ac:spMkLst>
            <pc:docMk/>
            <pc:sldMk cId="3569342829" sldId="2146846034"/>
            <ac:spMk id="154" creationId="{D0F6E663-6695-9B4E-50BA-FBF373072579}"/>
          </ac:spMkLst>
        </pc:spChg>
        <pc:spChg chg="mod">
          <ac:chgData name="Karolina Guillen" userId="c1c08796-a0be-47c6-af52-5d31fd96ec50" providerId="ADAL" clId="{84EB3C54-43AA-4B0F-9B52-4A49CB9832D5}" dt="2023-03-23T14:01:36.240" v="68" actId="1037"/>
          <ac:spMkLst>
            <pc:docMk/>
            <pc:sldMk cId="3569342829" sldId="2146846034"/>
            <ac:spMk id="158" creationId="{B0095709-5F81-AA21-9B7F-C11F79F9B103}"/>
          </ac:spMkLst>
        </pc:spChg>
        <pc:spChg chg="del">
          <ac:chgData name="Karolina Guillen" userId="c1c08796-a0be-47c6-af52-5d31fd96ec50" providerId="ADAL" clId="{84EB3C54-43AA-4B0F-9B52-4A49CB9832D5}" dt="2023-03-23T14:01:17.523" v="46" actId="478"/>
          <ac:spMkLst>
            <pc:docMk/>
            <pc:sldMk cId="3569342829" sldId="2146846034"/>
            <ac:spMk id="159" creationId="{1D1C3DD9-F333-6164-2EBB-5F23673D94E7}"/>
          </ac:spMkLst>
        </pc:spChg>
        <pc:spChg chg="mod">
          <ac:chgData name="Karolina Guillen" userId="c1c08796-a0be-47c6-af52-5d31fd96ec50" providerId="ADAL" clId="{84EB3C54-43AA-4B0F-9B52-4A49CB9832D5}" dt="2023-03-23T14:01:50.666" v="69" actId="14100"/>
          <ac:spMkLst>
            <pc:docMk/>
            <pc:sldMk cId="3569342829" sldId="2146846034"/>
            <ac:spMk id="161" creationId="{54FE455D-130F-5C5B-05A4-125B3BFA4855}"/>
          </ac:spMkLst>
        </pc:spChg>
        <pc:cxnChg chg="mod">
          <ac:chgData name="Karolina Guillen" userId="c1c08796-a0be-47c6-af52-5d31fd96ec50" providerId="ADAL" clId="{84EB3C54-43AA-4B0F-9B52-4A49CB9832D5}" dt="2023-03-23T14:02:23.656" v="76" actId="14100"/>
          <ac:cxnSpMkLst>
            <pc:docMk/>
            <pc:sldMk cId="3569342829" sldId="2146846034"/>
            <ac:cxnSpMk id="89" creationId="{FAB68A8B-0C06-F909-7F07-39227FAB50FF}"/>
          </ac:cxnSpMkLst>
        </pc:cxnChg>
        <pc:cxnChg chg="mod">
          <ac:chgData name="Karolina Guillen" userId="c1c08796-a0be-47c6-af52-5d31fd96ec50" providerId="ADAL" clId="{84EB3C54-43AA-4B0F-9B52-4A49CB9832D5}" dt="2023-03-23T14:02:17.580" v="75" actId="14100"/>
          <ac:cxnSpMkLst>
            <pc:docMk/>
            <pc:sldMk cId="3569342829" sldId="2146846034"/>
            <ac:cxnSpMk id="90" creationId="{59D583BE-5971-EC5B-2404-002D4FD13F3C}"/>
          </ac:cxnSpMkLst>
        </pc:cxnChg>
        <pc:cxnChg chg="mod">
          <ac:chgData name="Karolina Guillen" userId="c1c08796-a0be-47c6-af52-5d31fd96ec50" providerId="ADAL" clId="{84EB3C54-43AA-4B0F-9B52-4A49CB9832D5}" dt="2023-03-23T14:02:30.294" v="77" actId="14100"/>
          <ac:cxnSpMkLst>
            <pc:docMk/>
            <pc:sldMk cId="3569342829" sldId="2146846034"/>
            <ac:cxnSpMk id="91" creationId="{738BEBF4-6670-7EF6-A000-D2D76DFB395B}"/>
          </ac:cxnSpMkLst>
        </pc:cxnChg>
        <pc:cxnChg chg="mod">
          <ac:chgData name="Karolina Guillen" userId="c1c08796-a0be-47c6-af52-5d31fd96ec50" providerId="ADAL" clId="{84EB3C54-43AA-4B0F-9B52-4A49CB9832D5}" dt="2023-03-23T14:02:37.750" v="78" actId="14100"/>
          <ac:cxnSpMkLst>
            <pc:docMk/>
            <pc:sldMk cId="3569342829" sldId="2146846034"/>
            <ac:cxnSpMk id="101" creationId="{56EBD264-37E2-5E3B-6579-33F73A7CFD24}"/>
          </ac:cxnSpMkLst>
        </pc:cxnChg>
      </pc:sldChg>
      <pc:sldChg chg="del">
        <pc:chgData name="Karolina Guillen" userId="c1c08796-a0be-47c6-af52-5d31fd96ec50" providerId="ADAL" clId="{84EB3C54-43AA-4B0F-9B52-4A49CB9832D5}" dt="2023-03-23T15:55:51.336" v="1960" actId="47"/>
        <pc:sldMkLst>
          <pc:docMk/>
          <pc:sldMk cId="4050973606" sldId="2146846035"/>
        </pc:sldMkLst>
      </pc:sldChg>
      <pc:sldChg chg="del">
        <pc:chgData name="Karolina Guillen" userId="c1c08796-a0be-47c6-af52-5d31fd96ec50" providerId="ADAL" clId="{84EB3C54-43AA-4B0F-9B52-4A49CB9832D5}" dt="2023-03-23T15:55:52.862" v="1961" actId="47"/>
        <pc:sldMkLst>
          <pc:docMk/>
          <pc:sldMk cId="2316188240" sldId="2146846048"/>
        </pc:sldMkLst>
      </pc:sldChg>
      <pc:sldChg chg="del">
        <pc:chgData name="Karolina Guillen" userId="c1c08796-a0be-47c6-af52-5d31fd96ec50" providerId="ADAL" clId="{84EB3C54-43AA-4B0F-9B52-4A49CB9832D5}" dt="2023-03-23T15:05:05.674" v="1192" actId="47"/>
        <pc:sldMkLst>
          <pc:docMk/>
          <pc:sldMk cId="1001286886" sldId="2146846067"/>
        </pc:sldMkLst>
      </pc:sldChg>
      <pc:sldChg chg="delSp modSp mod delCm modCm">
        <pc:chgData name="Karolina Guillen" userId="c1c08796-a0be-47c6-af52-5d31fd96ec50" providerId="ADAL" clId="{84EB3C54-43AA-4B0F-9B52-4A49CB9832D5}" dt="2023-03-23T18:11:20.075" v="3312" actId="478"/>
        <pc:sldMkLst>
          <pc:docMk/>
          <pc:sldMk cId="3118991152" sldId="2146846068"/>
        </pc:sldMkLst>
        <pc:spChg chg="mod">
          <ac:chgData name="Karolina Guillen" userId="c1c08796-a0be-47c6-af52-5d31fd96ec50" providerId="ADAL" clId="{84EB3C54-43AA-4B0F-9B52-4A49CB9832D5}" dt="2023-03-23T16:15:02.278" v="2458"/>
          <ac:spMkLst>
            <pc:docMk/>
            <pc:sldMk cId="3118991152" sldId="2146846068"/>
            <ac:spMk id="3" creationId="{564020E8-CE70-D849-C9D2-5A905BC22E17}"/>
          </ac:spMkLst>
        </pc:spChg>
        <pc:spChg chg="mod">
          <ac:chgData name="Karolina Guillen" userId="c1c08796-a0be-47c6-af52-5d31fd96ec50" providerId="ADAL" clId="{84EB3C54-43AA-4B0F-9B52-4A49CB9832D5}" dt="2023-03-23T16:15:18.654" v="2460"/>
          <ac:spMkLst>
            <pc:docMk/>
            <pc:sldMk cId="3118991152" sldId="2146846068"/>
            <ac:spMk id="6" creationId="{9CC40565-EE89-08AB-58F2-4F1309D5C616}"/>
          </ac:spMkLst>
        </pc:spChg>
        <pc:spChg chg="mod">
          <ac:chgData name="Karolina Guillen" userId="c1c08796-a0be-47c6-af52-5d31fd96ec50" providerId="ADAL" clId="{84EB3C54-43AA-4B0F-9B52-4A49CB9832D5}" dt="2023-03-23T16:15:33.878" v="2462"/>
          <ac:spMkLst>
            <pc:docMk/>
            <pc:sldMk cId="3118991152" sldId="2146846068"/>
            <ac:spMk id="8" creationId="{0602B480-9EA0-274E-8FBC-4DD65B017FD7}"/>
          </ac:spMkLst>
        </pc:spChg>
        <pc:spChg chg="mod">
          <ac:chgData name="Karolina Guillen" userId="c1c08796-a0be-47c6-af52-5d31fd96ec50" providerId="ADAL" clId="{84EB3C54-43AA-4B0F-9B52-4A49CB9832D5}" dt="2023-03-23T16:14:48.494" v="2457" actId="1036"/>
          <ac:spMkLst>
            <pc:docMk/>
            <pc:sldMk cId="3118991152" sldId="2146846068"/>
            <ac:spMk id="13" creationId="{BFE846E7-F1AA-5420-2675-47EA3E64E061}"/>
          </ac:spMkLst>
        </pc:spChg>
        <pc:spChg chg="del">
          <ac:chgData name="Karolina Guillen" userId="c1c08796-a0be-47c6-af52-5d31fd96ec50" providerId="ADAL" clId="{84EB3C54-43AA-4B0F-9B52-4A49CB9832D5}" dt="2023-03-23T18:11:20.075" v="3312" actId="478"/>
          <ac:spMkLst>
            <pc:docMk/>
            <pc:sldMk cId="3118991152" sldId="2146846068"/>
            <ac:spMk id="17" creationId="{F120FE84-E67F-4B4D-821A-5C4DC3C5A48E}"/>
          </ac:spMkLst>
        </pc:spChg>
        <pc:spChg chg="mod">
          <ac:chgData name="Karolina Guillen" userId="c1c08796-a0be-47c6-af52-5d31fd96ec50" providerId="ADAL" clId="{84EB3C54-43AA-4B0F-9B52-4A49CB9832D5}" dt="2023-03-23T17:24:21.176" v="3267" actId="207"/>
          <ac:spMkLst>
            <pc:docMk/>
            <pc:sldMk cId="3118991152" sldId="2146846068"/>
            <ac:spMk id="54" creationId="{B346D4E7-252E-5916-BA3F-0BB1D622EABF}"/>
          </ac:spMkLst>
        </pc:spChg>
        <pc:grpChg chg="mod">
          <ac:chgData name="Karolina Guillen" userId="c1c08796-a0be-47c6-af52-5d31fd96ec50" providerId="ADAL" clId="{84EB3C54-43AA-4B0F-9B52-4A49CB9832D5}" dt="2023-03-23T16:14:48.494" v="2457" actId="1036"/>
          <ac:grpSpMkLst>
            <pc:docMk/>
            <pc:sldMk cId="3118991152" sldId="2146846068"/>
            <ac:grpSpMk id="14" creationId="{74F89D70-0E88-7CD2-CB49-C5D0CA49C3C8}"/>
          </ac:grpSpMkLst>
        </pc:grpChg>
        <pc:grpChg chg="mod">
          <ac:chgData name="Karolina Guillen" userId="c1c08796-a0be-47c6-af52-5d31fd96ec50" providerId="ADAL" clId="{84EB3C54-43AA-4B0F-9B52-4A49CB9832D5}" dt="2023-03-23T16:14:48.494" v="2457" actId="1036"/>
          <ac:grpSpMkLst>
            <pc:docMk/>
            <pc:sldMk cId="3118991152" sldId="2146846068"/>
            <ac:grpSpMk id="15" creationId="{4D6862BA-9224-B7D3-BED8-A4A923F9AA98}"/>
          </ac:grpSpMkLst>
        </pc:grpChg>
        <pc:grpChg chg="mod">
          <ac:chgData name="Karolina Guillen" userId="c1c08796-a0be-47c6-af52-5d31fd96ec50" providerId="ADAL" clId="{84EB3C54-43AA-4B0F-9B52-4A49CB9832D5}" dt="2023-03-23T16:14:48.494" v="2457" actId="1036"/>
          <ac:grpSpMkLst>
            <pc:docMk/>
            <pc:sldMk cId="3118991152" sldId="2146846068"/>
            <ac:grpSpMk id="16" creationId="{79E263EE-6894-E570-21B4-ABF2CE7F8EB0}"/>
          </ac:grpSpMkLst>
        </pc:grpChg>
        <pc:picChg chg="mod">
          <ac:chgData name="Karolina Guillen" userId="c1c08796-a0be-47c6-af52-5d31fd96ec50" providerId="ADAL" clId="{84EB3C54-43AA-4B0F-9B52-4A49CB9832D5}" dt="2023-03-23T16:15:06.520" v="2459"/>
          <ac:picMkLst>
            <pc:docMk/>
            <pc:sldMk cId="3118991152" sldId="2146846068"/>
            <ac:picMk id="4" creationId="{B3BB9AA0-512F-58E6-6DE8-3622643C0BC7}"/>
          </ac:picMkLst>
        </pc:picChg>
        <pc:picChg chg="mod">
          <ac:chgData name="Karolina Guillen" userId="c1c08796-a0be-47c6-af52-5d31fd96ec50" providerId="ADAL" clId="{84EB3C54-43AA-4B0F-9B52-4A49CB9832D5}" dt="2023-03-23T16:15:22.256" v="2461"/>
          <ac:picMkLst>
            <pc:docMk/>
            <pc:sldMk cId="3118991152" sldId="2146846068"/>
            <ac:picMk id="7" creationId="{7770171E-AA7A-47AD-EA53-C4F010760E90}"/>
          </ac:picMkLst>
        </pc:picChg>
        <pc:picChg chg="mod">
          <ac:chgData name="Karolina Guillen" userId="c1c08796-a0be-47c6-af52-5d31fd96ec50" providerId="ADAL" clId="{84EB3C54-43AA-4B0F-9B52-4A49CB9832D5}" dt="2023-03-23T16:15:37.776" v="2463"/>
          <ac:picMkLst>
            <pc:docMk/>
            <pc:sldMk cId="3118991152" sldId="2146846068"/>
            <ac:picMk id="9" creationId="{863ECC15-36FE-DE08-301D-3A5FF9ADCF5C}"/>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3T18:06:13.561" v="3292"/>
              <pc2:cmMkLst xmlns:pc2="http://schemas.microsoft.com/office/powerpoint/2019/9/main/command">
                <pc:docMk/>
                <pc:sldMk cId="3118991152" sldId="2146846068"/>
                <pc2:cmMk id="{5CC801CF-2332-4188-BACE-595497DB201A}"/>
              </pc2:cmMkLst>
              <pc226:cmRplyChg chg="add">
                <pc226:chgData name="Karolina Guillen" userId="c1c08796-a0be-47c6-af52-5d31fd96ec50" providerId="ADAL" clId="{84EB3C54-43AA-4B0F-9B52-4A49CB9832D5}" dt="2023-03-23T17:24:44.617" v="3268"/>
                <pc2:cmRplyMkLst xmlns:pc2="http://schemas.microsoft.com/office/powerpoint/2019/9/main/command">
                  <pc:docMk/>
                  <pc:sldMk cId="3118991152" sldId="2146846068"/>
                  <pc2:cmMk id="{5CC801CF-2332-4188-BACE-595497DB201A}"/>
                  <pc2:cmRplyMk id="{1BA86BA2-014A-4CCA-8D9B-06C8C188B609}"/>
                </pc2:cmRplyMkLst>
              </pc226:cmRplyChg>
            </pc226:cmChg>
          </p:ext>
        </pc:extLst>
      </pc:sldChg>
      <pc:sldChg chg="addSp delSp modSp mod delCm modCm">
        <pc:chgData name="Karolina Guillen" userId="c1c08796-a0be-47c6-af52-5d31fd96ec50" providerId="ADAL" clId="{84EB3C54-43AA-4B0F-9B52-4A49CB9832D5}" dt="2023-03-23T21:32:57.430" v="3442"/>
        <pc:sldMkLst>
          <pc:docMk/>
          <pc:sldMk cId="2596210201" sldId="2146846087"/>
        </pc:sldMkLst>
        <pc:spChg chg="mod">
          <ac:chgData name="Karolina Guillen" userId="c1c08796-a0be-47c6-af52-5d31fd96ec50" providerId="ADAL" clId="{84EB3C54-43AA-4B0F-9B52-4A49CB9832D5}" dt="2023-03-23T14:39:38.089" v="720" actId="207"/>
          <ac:spMkLst>
            <pc:docMk/>
            <pc:sldMk cId="2596210201" sldId="2146846087"/>
            <ac:spMk id="2" creationId="{0B59DEFE-8BFA-CA5E-059D-AFA84E47F4A1}"/>
          </ac:spMkLst>
        </pc:spChg>
        <pc:spChg chg="mod">
          <ac:chgData name="Karolina Guillen" userId="c1c08796-a0be-47c6-af52-5d31fd96ec50" providerId="ADAL" clId="{84EB3C54-43AA-4B0F-9B52-4A49CB9832D5}" dt="2023-03-23T14:30:31.485" v="275" actId="207"/>
          <ac:spMkLst>
            <pc:docMk/>
            <pc:sldMk cId="2596210201" sldId="2146846087"/>
            <ac:spMk id="3" creationId="{E5164AC2-8222-0118-83EE-F357F276CF0D}"/>
          </ac:spMkLst>
        </pc:spChg>
        <pc:spChg chg="del mod">
          <ac:chgData name="Karolina Guillen" userId="c1c08796-a0be-47c6-af52-5d31fd96ec50" providerId="ADAL" clId="{84EB3C54-43AA-4B0F-9B52-4A49CB9832D5}" dt="2023-03-23T14:04:00.964" v="95" actId="478"/>
          <ac:spMkLst>
            <pc:docMk/>
            <pc:sldMk cId="2596210201" sldId="2146846087"/>
            <ac:spMk id="4" creationId="{F95F5580-373C-0DD6-8264-49EBF46DE718}"/>
          </ac:spMkLst>
        </pc:spChg>
        <pc:spChg chg="del">
          <ac:chgData name="Karolina Guillen" userId="c1c08796-a0be-47c6-af52-5d31fd96ec50" providerId="ADAL" clId="{84EB3C54-43AA-4B0F-9B52-4A49CB9832D5}" dt="2023-03-23T17:02:13.340" v="2524" actId="478"/>
          <ac:spMkLst>
            <pc:docMk/>
            <pc:sldMk cId="2596210201" sldId="2146846087"/>
            <ac:spMk id="5" creationId="{5D848823-3EFC-F823-415C-744574C8194A}"/>
          </ac:spMkLst>
        </pc:spChg>
        <pc:spChg chg="add mod">
          <ac:chgData name="Karolina Guillen" userId="c1c08796-a0be-47c6-af52-5d31fd96ec50" providerId="ADAL" clId="{84EB3C54-43AA-4B0F-9B52-4A49CB9832D5}" dt="2023-03-23T14:03:51.288" v="94" actId="20577"/>
          <ac:spMkLst>
            <pc:docMk/>
            <pc:sldMk cId="2596210201" sldId="2146846087"/>
            <ac:spMk id="7" creationId="{4992A5B7-8893-F788-9E52-7E883605222E}"/>
          </ac:spMkLst>
        </pc:spChg>
        <pc:spChg chg="add mod">
          <ac:chgData name="Karolina Guillen" userId="c1c08796-a0be-47c6-af52-5d31fd96ec50" providerId="ADAL" clId="{84EB3C54-43AA-4B0F-9B52-4A49CB9832D5}" dt="2023-03-23T14:33:27.003" v="279"/>
          <ac:spMkLst>
            <pc:docMk/>
            <pc:sldMk cId="2596210201" sldId="2146846087"/>
            <ac:spMk id="9" creationId="{3306BED7-16F9-4982-F1A6-83AEDE44E1B6}"/>
          </ac:spMkLst>
        </pc:spChg>
        <pc:spChg chg="mod">
          <ac:chgData name="Karolina Guillen" userId="c1c08796-a0be-47c6-af52-5d31fd96ec50" providerId="ADAL" clId="{84EB3C54-43AA-4B0F-9B52-4A49CB9832D5}" dt="2023-03-23T21:32:57.430" v="3442"/>
          <ac:spMkLst>
            <pc:docMk/>
            <pc:sldMk cId="2596210201" sldId="2146846087"/>
            <ac:spMk id="10" creationId="{01A398E7-F666-121A-7794-E0960098E575}"/>
          </ac:spMkLst>
        </pc:spChg>
        <pc:spChg chg="del">
          <ac:chgData name="Karolina Guillen" userId="c1c08796-a0be-47c6-af52-5d31fd96ec50" providerId="ADAL" clId="{84EB3C54-43AA-4B0F-9B52-4A49CB9832D5}" dt="2023-03-23T17:02:03.657" v="2522" actId="478"/>
          <ac:spMkLst>
            <pc:docMk/>
            <pc:sldMk cId="2596210201" sldId="2146846087"/>
            <ac:spMk id="10" creationId="{E5929388-0DC7-B277-F7A9-FFEA5EFEFDFA}"/>
          </ac:spMkLst>
        </pc:spChg>
        <pc:spChg chg="add mod">
          <ac:chgData name="Karolina Guillen" userId="c1c08796-a0be-47c6-af52-5d31fd96ec50" providerId="ADAL" clId="{84EB3C54-43AA-4B0F-9B52-4A49CB9832D5}" dt="2023-03-23T14:33:34.049" v="280"/>
          <ac:spMkLst>
            <pc:docMk/>
            <pc:sldMk cId="2596210201" sldId="2146846087"/>
            <ac:spMk id="11" creationId="{BA2E86F4-1E24-AB4F-5EFA-C46384F697D0}"/>
          </ac:spMkLst>
        </pc:spChg>
        <pc:spChg chg="add mod ord">
          <ac:chgData name="Karolina Guillen" userId="c1c08796-a0be-47c6-af52-5d31fd96ec50" providerId="ADAL" clId="{84EB3C54-43AA-4B0F-9B52-4A49CB9832D5}" dt="2023-03-23T14:33:41.114" v="281"/>
          <ac:spMkLst>
            <pc:docMk/>
            <pc:sldMk cId="2596210201" sldId="2146846087"/>
            <ac:spMk id="16" creationId="{F9A613B2-B371-C486-0D43-48E72571E2E4}"/>
          </ac:spMkLst>
        </pc:spChg>
        <pc:spChg chg="add mod">
          <ac:chgData name="Karolina Guillen" userId="c1c08796-a0be-47c6-af52-5d31fd96ec50" providerId="ADAL" clId="{84EB3C54-43AA-4B0F-9B52-4A49CB9832D5}" dt="2023-03-23T14:36:50.839" v="515"/>
          <ac:spMkLst>
            <pc:docMk/>
            <pc:sldMk cId="2596210201" sldId="2146846087"/>
            <ac:spMk id="18" creationId="{560A1EA6-056A-B6EE-D1A4-1F259B40EAFD}"/>
          </ac:spMkLst>
        </pc:spChg>
        <pc:spChg chg="del">
          <ac:chgData name="Karolina Guillen" userId="c1c08796-a0be-47c6-af52-5d31fd96ec50" providerId="ADAL" clId="{84EB3C54-43AA-4B0F-9B52-4A49CB9832D5}" dt="2023-03-23T14:03:44.560" v="91" actId="478"/>
          <ac:spMkLst>
            <pc:docMk/>
            <pc:sldMk cId="2596210201" sldId="2146846087"/>
            <ac:spMk id="19" creationId="{D5CF2685-7F77-44E6-B0B8-98ED03D401A3}"/>
          </ac:spMkLst>
        </pc:spChg>
        <pc:spChg chg="add mod">
          <ac:chgData name="Karolina Guillen" userId="c1c08796-a0be-47c6-af52-5d31fd96ec50" providerId="ADAL" clId="{84EB3C54-43AA-4B0F-9B52-4A49CB9832D5}" dt="2023-03-23T14:30:34.425" v="276" actId="1076"/>
          <ac:spMkLst>
            <pc:docMk/>
            <pc:sldMk cId="2596210201" sldId="2146846087"/>
            <ac:spMk id="21" creationId="{59C6181A-D597-5474-AF89-65CBFCAC1BBB}"/>
          </ac:spMkLst>
        </pc:spChg>
        <pc:spChg chg="add mod">
          <ac:chgData name="Karolina Guillen" userId="c1c08796-a0be-47c6-af52-5d31fd96ec50" providerId="ADAL" clId="{84EB3C54-43AA-4B0F-9B52-4A49CB9832D5}" dt="2023-03-23T14:39:28.850" v="719" actId="20577"/>
          <ac:spMkLst>
            <pc:docMk/>
            <pc:sldMk cId="2596210201" sldId="2146846087"/>
            <ac:spMk id="22" creationId="{40E487FF-0150-11BA-B15A-5FD45AA79271}"/>
          </ac:spMkLst>
        </pc:spChg>
        <pc:grpChg chg="add mod">
          <ac:chgData name="Karolina Guillen" userId="c1c08796-a0be-47c6-af52-5d31fd96ec50" providerId="ADAL" clId="{84EB3C54-43AA-4B0F-9B52-4A49CB9832D5}" dt="2023-03-23T17:02:21.217" v="2526"/>
          <ac:grpSpMkLst>
            <pc:docMk/>
            <pc:sldMk cId="2596210201" sldId="2146846087"/>
            <ac:grpSpMk id="4" creationId="{2CADE50F-4CD5-FE47-2AD6-B148F1AB58C1}"/>
          </ac:grpSpMkLst>
        </pc:grpChg>
        <pc:grpChg chg="del">
          <ac:chgData name="Karolina Guillen" userId="c1c08796-a0be-47c6-af52-5d31fd96ec50" providerId="ADAL" clId="{84EB3C54-43AA-4B0F-9B52-4A49CB9832D5}" dt="2023-03-23T17:02:20.914" v="2525" actId="478"/>
          <ac:grpSpMkLst>
            <pc:docMk/>
            <pc:sldMk cId="2596210201" sldId="2146846087"/>
            <ac:grpSpMk id="14" creationId="{865E7C5B-E7BC-BC11-2AEE-57A647E32655}"/>
          </ac:grpSpMkLst>
        </pc:grpChg>
        <pc:grpChg chg="add mod">
          <ac:chgData name="Karolina Guillen" userId="c1c08796-a0be-47c6-af52-5d31fd96ec50" providerId="ADAL" clId="{84EB3C54-43AA-4B0F-9B52-4A49CB9832D5}" dt="2023-03-23T14:19:39.324" v="267" actId="1036"/>
          <ac:grpSpMkLst>
            <pc:docMk/>
            <pc:sldMk cId="2596210201" sldId="2146846087"/>
            <ac:grpSpMk id="17" creationId="{992E5C4C-AC5F-4671-3B3C-1A95C43A90B0}"/>
          </ac:grpSpMkLst>
        </pc:grpChg>
        <pc:picChg chg="add mod">
          <ac:chgData name="Karolina Guillen" userId="c1c08796-a0be-47c6-af52-5d31fd96ec50" providerId="ADAL" clId="{84EB3C54-43AA-4B0F-9B52-4A49CB9832D5}" dt="2023-03-23T14:03:30.474" v="90" actId="1036"/>
          <ac:picMkLst>
            <pc:docMk/>
            <pc:sldMk cId="2596210201" sldId="2146846087"/>
            <ac:picMk id="6" creationId="{3F03A448-3360-0464-0896-0CDDBAC26F0F}"/>
          </ac:picMkLst>
        </pc:picChg>
        <pc:picChg chg="add mod">
          <ac:chgData name="Karolina Guillen" userId="c1c08796-a0be-47c6-af52-5d31fd96ec50" providerId="ADAL" clId="{84EB3C54-43AA-4B0F-9B52-4A49CB9832D5}" dt="2023-03-23T14:19:37.156" v="262" actId="164"/>
          <ac:picMkLst>
            <pc:docMk/>
            <pc:sldMk cId="2596210201" sldId="2146846087"/>
            <ac:picMk id="8" creationId="{DE1A6C93-D69F-6D22-E5E6-75BB7799E0A6}"/>
          </ac:picMkLst>
        </pc:picChg>
        <pc:picChg chg="mod">
          <ac:chgData name="Karolina Guillen" userId="c1c08796-a0be-47c6-af52-5d31fd96ec50" providerId="ADAL" clId="{84EB3C54-43AA-4B0F-9B52-4A49CB9832D5}" dt="2023-03-23T17:01:59.338" v="2521" actId="14826"/>
          <ac:picMkLst>
            <pc:docMk/>
            <pc:sldMk cId="2596210201" sldId="2146846087"/>
            <ac:picMk id="15" creationId="{3AF5E7E9-6D19-B977-85F2-352E7FA86BF5}"/>
          </ac:picMkLst>
        </pc:picChg>
        <pc:picChg chg="mod">
          <ac:chgData name="Karolina Guillen" userId="c1c08796-a0be-47c6-af52-5d31fd96ec50" providerId="ADAL" clId="{84EB3C54-43AA-4B0F-9B52-4A49CB9832D5}" dt="2023-03-23T17:02:21.217" v="2526"/>
          <ac:picMkLst>
            <pc:docMk/>
            <pc:sldMk cId="2596210201" sldId="2146846087"/>
            <ac:picMk id="19" creationId="{EA8DF32E-F996-2C06-5F0E-1176FED9CD91}"/>
          </ac:picMkLst>
        </pc:picChg>
        <pc:picChg chg="mod">
          <ac:chgData name="Karolina Guillen" userId="c1c08796-a0be-47c6-af52-5d31fd96ec50" providerId="ADAL" clId="{84EB3C54-43AA-4B0F-9B52-4A49CB9832D5}" dt="2023-03-23T17:02:21.217" v="2526"/>
          <ac:picMkLst>
            <pc:docMk/>
            <pc:sldMk cId="2596210201" sldId="2146846087"/>
            <ac:picMk id="23" creationId="{4609C0D9-D84D-D013-1879-2C626D0394D0}"/>
          </ac:picMkLst>
        </pc:picChg>
        <pc:picChg chg="del">
          <ac:chgData name="Karolina Guillen" userId="c1c08796-a0be-47c6-af52-5d31fd96ec50" providerId="ADAL" clId="{84EB3C54-43AA-4B0F-9B52-4A49CB9832D5}" dt="2023-03-23T14:03:19.864" v="82" actId="478"/>
          <ac:picMkLst>
            <pc:docMk/>
            <pc:sldMk cId="2596210201" sldId="2146846087"/>
            <ac:picMk id="98" creationId="{06B6D373-6F4C-4FA3-1A7F-381108EF4F92}"/>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3T18:02:00.062" v="3282"/>
              <pc2:cmMkLst xmlns:pc2="http://schemas.microsoft.com/office/powerpoint/2019/9/main/command">
                <pc:docMk/>
                <pc:sldMk cId="2596210201" sldId="2146846087"/>
                <pc2:cmMk id="{7F627D6D-5AF1-43CC-80A7-38C1B15E78FC}"/>
              </pc2:cmMkLst>
              <pc226:cmRplyChg chg="add">
                <pc226:chgData name="Karolina Guillen" userId="c1c08796-a0be-47c6-af52-5d31fd96ec50" providerId="ADAL" clId="{84EB3C54-43AA-4B0F-9B52-4A49CB9832D5}" dt="2023-03-23T17:02:10.239" v="2523"/>
                <pc2:cmRplyMkLst xmlns:pc2="http://schemas.microsoft.com/office/powerpoint/2019/9/main/command">
                  <pc:docMk/>
                  <pc:sldMk cId="2596210201" sldId="2146846087"/>
                  <pc2:cmMk id="{7F627D6D-5AF1-43CC-80A7-38C1B15E78FC}"/>
                  <pc2:cmRplyMk id="{4708B9FF-F683-469E-9CA3-5CC3D09509EB}"/>
                </pc2:cmRplyMkLst>
              </pc226:cmRplyChg>
            </pc226:cmChg>
          </p:ext>
        </pc:extLst>
      </pc:sldChg>
      <pc:sldChg chg="addSp delSp modSp mod addCm delCm">
        <pc:chgData name="Karolina Guillen" userId="c1c08796-a0be-47c6-af52-5d31fd96ec50" providerId="ADAL" clId="{84EB3C54-43AA-4B0F-9B52-4A49CB9832D5}" dt="2023-03-24T12:56:05.463" v="3443" actId="14100"/>
        <pc:sldMkLst>
          <pc:docMk/>
          <pc:sldMk cId="1611778480" sldId="2146846088"/>
        </pc:sldMkLst>
        <pc:spChg chg="mod">
          <ac:chgData name="Karolina Guillen" userId="c1c08796-a0be-47c6-af52-5d31fd96ec50" providerId="ADAL" clId="{84EB3C54-43AA-4B0F-9B52-4A49CB9832D5}" dt="2023-03-23T21:30:22.624" v="3427" actId="1038"/>
          <ac:spMkLst>
            <pc:docMk/>
            <pc:sldMk cId="1611778480" sldId="2146846088"/>
            <ac:spMk id="2" creationId="{E7BC2908-0348-0C49-701A-1B21CFBC6D6D}"/>
          </ac:spMkLst>
        </pc:spChg>
        <pc:spChg chg="mod">
          <ac:chgData name="Karolina Guillen" userId="c1c08796-a0be-47c6-af52-5d31fd96ec50" providerId="ADAL" clId="{84EB3C54-43AA-4B0F-9B52-4A49CB9832D5}" dt="2023-03-23T21:30:14.039" v="3423" actId="1036"/>
          <ac:spMkLst>
            <pc:docMk/>
            <pc:sldMk cId="1611778480" sldId="2146846088"/>
            <ac:spMk id="3" creationId="{2E550AD4-36C2-A8CC-1EBD-3AED60D7ADA9}"/>
          </ac:spMkLst>
        </pc:spChg>
        <pc:spChg chg="mod">
          <ac:chgData name="Karolina Guillen" userId="c1c08796-a0be-47c6-af52-5d31fd96ec50" providerId="ADAL" clId="{84EB3C54-43AA-4B0F-9B52-4A49CB9832D5}" dt="2023-03-23T21:30:14.039" v="3423" actId="1036"/>
          <ac:spMkLst>
            <pc:docMk/>
            <pc:sldMk cId="1611778480" sldId="2146846088"/>
            <ac:spMk id="4" creationId="{A0431541-5764-EFBD-ECC4-2758A3A926BF}"/>
          </ac:spMkLst>
        </pc:spChg>
        <pc:spChg chg="mod">
          <ac:chgData name="Karolina Guillen" userId="c1c08796-a0be-47c6-af52-5d31fd96ec50" providerId="ADAL" clId="{84EB3C54-43AA-4B0F-9B52-4A49CB9832D5}" dt="2023-03-23T21:30:14.039" v="3423" actId="1036"/>
          <ac:spMkLst>
            <pc:docMk/>
            <pc:sldMk cId="1611778480" sldId="2146846088"/>
            <ac:spMk id="5" creationId="{8E417716-99FF-3B95-A50D-3C4DBDDB0FC8}"/>
          </ac:spMkLst>
        </pc:spChg>
        <pc:spChg chg="mod">
          <ac:chgData name="Karolina Guillen" userId="c1c08796-a0be-47c6-af52-5d31fd96ec50" providerId="ADAL" clId="{84EB3C54-43AA-4B0F-9B52-4A49CB9832D5}" dt="2023-03-24T12:56:05.463" v="3443" actId="14100"/>
          <ac:spMkLst>
            <pc:docMk/>
            <pc:sldMk cId="1611778480" sldId="2146846088"/>
            <ac:spMk id="9" creationId="{65974006-E8F9-5732-E9B5-B36600D4C655}"/>
          </ac:spMkLst>
        </pc:spChg>
        <pc:spChg chg="mod">
          <ac:chgData name="Karolina Guillen" userId="c1c08796-a0be-47c6-af52-5d31fd96ec50" providerId="ADAL" clId="{84EB3C54-43AA-4B0F-9B52-4A49CB9832D5}" dt="2023-03-23T15:00:10.402" v="983" actId="1076"/>
          <ac:spMkLst>
            <pc:docMk/>
            <pc:sldMk cId="1611778480" sldId="2146846088"/>
            <ac:spMk id="9" creationId="{A3ECBC0D-A506-9C7B-239A-84DA4D218C57}"/>
          </ac:spMkLst>
        </pc:spChg>
        <pc:spChg chg="mod">
          <ac:chgData name="Karolina Guillen" userId="c1c08796-a0be-47c6-af52-5d31fd96ec50" providerId="ADAL" clId="{84EB3C54-43AA-4B0F-9B52-4A49CB9832D5}" dt="2023-03-23T21:30:14.039" v="3423" actId="1036"/>
          <ac:spMkLst>
            <pc:docMk/>
            <pc:sldMk cId="1611778480" sldId="2146846088"/>
            <ac:spMk id="10" creationId="{C5BE36B7-DB14-E590-4C3F-8A7820B5BAA0}"/>
          </ac:spMkLst>
        </pc:spChg>
        <pc:spChg chg="mod">
          <ac:chgData name="Karolina Guillen" userId="c1c08796-a0be-47c6-af52-5d31fd96ec50" providerId="ADAL" clId="{84EB3C54-43AA-4B0F-9B52-4A49CB9832D5}" dt="2023-03-23T21:30:14.039" v="3423" actId="1036"/>
          <ac:spMkLst>
            <pc:docMk/>
            <pc:sldMk cId="1611778480" sldId="2146846088"/>
            <ac:spMk id="11" creationId="{02772134-4F11-375C-8EE8-F342DA64F001}"/>
          </ac:spMkLst>
        </pc:spChg>
        <pc:spChg chg="mod">
          <ac:chgData name="Karolina Guillen" userId="c1c08796-a0be-47c6-af52-5d31fd96ec50" providerId="ADAL" clId="{84EB3C54-43AA-4B0F-9B52-4A49CB9832D5}" dt="2023-03-23T21:30:14.039" v="3423" actId="1036"/>
          <ac:spMkLst>
            <pc:docMk/>
            <pc:sldMk cId="1611778480" sldId="2146846088"/>
            <ac:spMk id="12" creationId="{08AF46CE-83A4-05BE-B67A-8838E093606E}"/>
          </ac:spMkLst>
        </pc:spChg>
        <pc:spChg chg="mod">
          <ac:chgData name="Karolina Guillen" userId="c1c08796-a0be-47c6-af52-5d31fd96ec50" providerId="ADAL" clId="{84EB3C54-43AA-4B0F-9B52-4A49CB9832D5}" dt="2023-03-23T21:30:22.624" v="3427" actId="1038"/>
          <ac:spMkLst>
            <pc:docMk/>
            <pc:sldMk cId="1611778480" sldId="2146846088"/>
            <ac:spMk id="13" creationId="{55A440E3-80B4-BE41-0405-15E13FF55C72}"/>
          </ac:spMkLst>
        </pc:spChg>
        <pc:spChg chg="mod">
          <ac:chgData name="Karolina Guillen" userId="c1c08796-a0be-47c6-af52-5d31fd96ec50" providerId="ADAL" clId="{84EB3C54-43AA-4B0F-9B52-4A49CB9832D5}" dt="2023-03-23T21:30:22.624" v="3427" actId="1038"/>
          <ac:spMkLst>
            <pc:docMk/>
            <pc:sldMk cId="1611778480" sldId="2146846088"/>
            <ac:spMk id="14" creationId="{36575792-C3E3-F5A2-FBE6-F655F96DE49A}"/>
          </ac:spMkLst>
        </pc:spChg>
        <pc:spChg chg="mod">
          <ac:chgData name="Karolina Guillen" userId="c1c08796-a0be-47c6-af52-5d31fd96ec50" providerId="ADAL" clId="{84EB3C54-43AA-4B0F-9B52-4A49CB9832D5}" dt="2023-03-23T21:30:02.808" v="3406" actId="14100"/>
          <ac:spMkLst>
            <pc:docMk/>
            <pc:sldMk cId="1611778480" sldId="2146846088"/>
            <ac:spMk id="15" creationId="{958D9A33-AB79-4324-2951-CA4CB004500D}"/>
          </ac:spMkLst>
        </pc:spChg>
        <pc:spChg chg="mod">
          <ac:chgData name="Karolina Guillen" userId="c1c08796-a0be-47c6-af52-5d31fd96ec50" providerId="ADAL" clId="{84EB3C54-43AA-4B0F-9B52-4A49CB9832D5}" dt="2023-03-23T21:28:30.083" v="3328" actId="1037"/>
          <ac:spMkLst>
            <pc:docMk/>
            <pc:sldMk cId="1611778480" sldId="2146846088"/>
            <ac:spMk id="17" creationId="{BCC637F8-0D04-9555-9B1A-057BD5F52924}"/>
          </ac:spMkLst>
        </pc:spChg>
        <pc:spChg chg="add del mod">
          <ac:chgData name="Karolina Guillen" userId="c1c08796-a0be-47c6-af52-5d31fd96ec50" providerId="ADAL" clId="{84EB3C54-43AA-4B0F-9B52-4A49CB9832D5}" dt="2023-03-23T15:03:15.195" v="1137" actId="478"/>
          <ac:spMkLst>
            <pc:docMk/>
            <pc:sldMk cId="1611778480" sldId="2146846088"/>
            <ac:spMk id="17" creationId="{DA93B13D-4504-BAEE-C26E-5EA477156F4A}"/>
          </ac:spMkLst>
        </pc:spChg>
        <pc:spChg chg="del mod topLvl">
          <ac:chgData name="Karolina Guillen" userId="c1c08796-a0be-47c6-af52-5d31fd96ec50" providerId="ADAL" clId="{84EB3C54-43AA-4B0F-9B52-4A49CB9832D5}" dt="2023-03-23T21:28:01.039" v="3320" actId="478"/>
          <ac:spMkLst>
            <pc:docMk/>
            <pc:sldMk cId="1611778480" sldId="2146846088"/>
            <ac:spMk id="19" creationId="{E07581FF-9AE6-AFC9-A9E2-D4C2A07B8D33}"/>
          </ac:spMkLst>
        </pc:spChg>
        <pc:spChg chg="mod">
          <ac:chgData name="Karolina Guillen" userId="c1c08796-a0be-47c6-af52-5d31fd96ec50" providerId="ADAL" clId="{84EB3C54-43AA-4B0F-9B52-4A49CB9832D5}" dt="2023-03-23T16:11:37.838" v="2131" actId="20577"/>
          <ac:spMkLst>
            <pc:docMk/>
            <pc:sldMk cId="1611778480" sldId="2146846088"/>
            <ac:spMk id="20" creationId="{F5290E3C-D913-4324-9F7C-7AB204FAA4D7}"/>
          </ac:spMkLst>
        </pc:spChg>
        <pc:spChg chg="mod topLvl">
          <ac:chgData name="Karolina Guillen" userId="c1c08796-a0be-47c6-af52-5d31fd96ec50" providerId="ADAL" clId="{84EB3C54-43AA-4B0F-9B52-4A49CB9832D5}" dt="2023-03-23T15:04:45.125" v="1190" actId="1035"/>
          <ac:spMkLst>
            <pc:docMk/>
            <pc:sldMk cId="1611778480" sldId="2146846088"/>
            <ac:spMk id="22" creationId="{6765818C-C030-D1EE-DACC-0379708E38E4}"/>
          </ac:spMkLst>
        </pc:spChg>
        <pc:spChg chg="del mod topLvl">
          <ac:chgData name="Karolina Guillen" userId="c1c08796-a0be-47c6-af52-5d31fd96ec50" providerId="ADAL" clId="{84EB3C54-43AA-4B0F-9B52-4A49CB9832D5}" dt="2023-03-23T21:28:01.039" v="3320" actId="478"/>
          <ac:spMkLst>
            <pc:docMk/>
            <pc:sldMk cId="1611778480" sldId="2146846088"/>
            <ac:spMk id="23" creationId="{F576DC58-FDA6-A0A8-C85C-679CBC95FC46}"/>
          </ac:spMkLst>
        </pc:spChg>
        <pc:spChg chg="mod">
          <ac:chgData name="Karolina Guillen" userId="c1c08796-a0be-47c6-af52-5d31fd96ec50" providerId="ADAL" clId="{84EB3C54-43AA-4B0F-9B52-4A49CB9832D5}" dt="2023-03-23T21:30:22.624" v="3427" actId="1038"/>
          <ac:spMkLst>
            <pc:docMk/>
            <pc:sldMk cId="1611778480" sldId="2146846088"/>
            <ac:spMk id="31" creationId="{C1762A16-FC8A-1FF5-7FAC-EB5380FFAD02}"/>
          </ac:spMkLst>
        </pc:spChg>
        <pc:spChg chg="mod">
          <ac:chgData name="Karolina Guillen" userId="c1c08796-a0be-47c6-af52-5d31fd96ec50" providerId="ADAL" clId="{84EB3C54-43AA-4B0F-9B52-4A49CB9832D5}" dt="2023-03-23T21:30:22.624" v="3427" actId="1038"/>
          <ac:spMkLst>
            <pc:docMk/>
            <pc:sldMk cId="1611778480" sldId="2146846088"/>
            <ac:spMk id="34" creationId="{223E6DBE-D8E1-2AE7-C74F-E759645DFF0F}"/>
          </ac:spMkLst>
        </pc:spChg>
        <pc:grpChg chg="add del mod">
          <ac:chgData name="Karolina Guillen" userId="c1c08796-a0be-47c6-af52-5d31fd96ec50" providerId="ADAL" clId="{84EB3C54-43AA-4B0F-9B52-4A49CB9832D5}" dt="2023-03-23T15:02:58.597" v="1126" actId="165"/>
          <ac:grpSpMkLst>
            <pc:docMk/>
            <pc:sldMk cId="1611778480" sldId="2146846088"/>
            <ac:grpSpMk id="18" creationId="{DDEF0C44-BE21-FE6B-96CD-E0C2B86F1249}"/>
          </ac:grpSpMkLst>
        </pc:grpChg>
        <pc:picChg chg="mod">
          <ac:chgData name="Karolina Guillen" userId="c1c08796-a0be-47c6-af52-5d31fd96ec50" providerId="ADAL" clId="{84EB3C54-43AA-4B0F-9B52-4A49CB9832D5}" dt="2023-03-23T21:30:14.039" v="3423" actId="1036"/>
          <ac:picMkLst>
            <pc:docMk/>
            <pc:sldMk cId="1611778480" sldId="2146846088"/>
            <ac:picMk id="6" creationId="{B5F099F8-DC80-8EE3-DBF7-DD4D714EA3D9}"/>
          </ac:picMkLst>
        </pc:picChg>
        <pc:picChg chg="mod">
          <ac:chgData name="Karolina Guillen" userId="c1c08796-a0be-47c6-af52-5d31fd96ec50" providerId="ADAL" clId="{84EB3C54-43AA-4B0F-9B52-4A49CB9832D5}" dt="2023-03-23T21:30:14.039" v="3423" actId="1036"/>
          <ac:picMkLst>
            <pc:docMk/>
            <pc:sldMk cId="1611778480" sldId="2146846088"/>
            <ac:picMk id="7" creationId="{9EF690C4-D7B9-E30C-9C0B-113CA867C513}"/>
          </ac:picMkLst>
        </pc:picChg>
        <pc:picChg chg="mod">
          <ac:chgData name="Karolina Guillen" userId="c1c08796-a0be-47c6-af52-5d31fd96ec50" providerId="ADAL" clId="{84EB3C54-43AA-4B0F-9B52-4A49CB9832D5}" dt="2023-03-23T21:30:14.039" v="3423" actId="1036"/>
          <ac:picMkLst>
            <pc:docMk/>
            <pc:sldMk cId="1611778480" sldId="2146846088"/>
            <ac:picMk id="8" creationId="{CB11736E-04BB-77BB-6E15-EB19CD71F3B7}"/>
          </ac:picMkLst>
        </pc:picChg>
        <pc:picChg chg="add del mod ord">
          <ac:chgData name="Karolina Guillen" userId="c1c08796-a0be-47c6-af52-5d31fd96ec50" providerId="ADAL" clId="{84EB3C54-43AA-4B0F-9B52-4A49CB9832D5}" dt="2023-03-23T21:28:01.039" v="3320" actId="478"/>
          <ac:picMkLst>
            <pc:docMk/>
            <pc:sldMk cId="1611778480" sldId="2146846088"/>
            <ac:picMk id="16" creationId="{875B9F79-BA61-B22E-BD34-F6BAA72BB32B}"/>
          </ac:picMkLst>
        </pc:picChg>
        <pc:picChg chg="del mod topLvl">
          <ac:chgData name="Karolina Guillen" userId="c1c08796-a0be-47c6-af52-5d31fd96ec50" providerId="ADAL" clId="{84EB3C54-43AA-4B0F-9B52-4A49CB9832D5}" dt="2023-03-23T15:03:35.057" v="1143" actId="478"/>
          <ac:picMkLst>
            <pc:docMk/>
            <pc:sldMk cId="1611778480" sldId="2146846088"/>
            <ac:picMk id="21" creationId="{34F63A64-C512-E698-A4BD-DAA9D4E847E8}"/>
          </ac:picMkLst>
        </pc:picChg>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84EB3C54-43AA-4B0F-9B52-4A49CB9832D5}" dt="2023-03-23T21:27:55.033" v="3319"/>
              <pc2:cmMkLst xmlns:pc2="http://schemas.microsoft.com/office/powerpoint/2019/9/main/command">
                <pc:docMk/>
                <pc:sldMk cId="1611778480" sldId="2146846088"/>
                <pc2:cmMk id="{86EAEADA-95C5-4729-97AF-C1052EF32119}"/>
              </pc2:cmMkLst>
            </pc226:cmChg>
          </p:ext>
        </pc:extLst>
      </pc:sldChg>
      <pc:sldChg chg="modSp mod ord delCm modCm">
        <pc:chgData name="Karolina Guillen" userId="c1c08796-a0be-47c6-af52-5d31fd96ec50" providerId="ADAL" clId="{84EB3C54-43AA-4B0F-9B52-4A49CB9832D5}" dt="2023-03-23T18:03:12.435" v="3287"/>
        <pc:sldMkLst>
          <pc:docMk/>
          <pc:sldMk cId="2033538284" sldId="2146846090"/>
        </pc:sldMkLst>
        <pc:spChg chg="mod">
          <ac:chgData name="Karolina Guillen" userId="c1c08796-a0be-47c6-af52-5d31fd96ec50" providerId="ADAL" clId="{84EB3C54-43AA-4B0F-9B52-4A49CB9832D5}" dt="2023-03-23T17:15:28.282" v="2970" actId="20577"/>
          <ac:spMkLst>
            <pc:docMk/>
            <pc:sldMk cId="2033538284" sldId="2146846090"/>
            <ac:spMk id="20" creationId="{F5290E3C-D913-4324-9F7C-7AB204FAA4D7}"/>
          </ac:spMkLst>
        </pc:spChg>
        <pc:spChg chg="mod">
          <ac:chgData name="Karolina Guillen" userId="c1c08796-a0be-47c6-af52-5d31fd96ec50" providerId="ADAL" clId="{84EB3C54-43AA-4B0F-9B52-4A49CB9832D5}" dt="2023-03-23T15:56:49.139" v="1985" actId="1076"/>
          <ac:spMkLst>
            <pc:docMk/>
            <pc:sldMk cId="2033538284" sldId="2146846090"/>
            <ac:spMk id="30" creationId="{58CA594D-E36D-47DF-805D-D8AB321F5CA3}"/>
          </ac:spMkLst>
        </pc:sp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84EB3C54-43AA-4B0F-9B52-4A49CB9832D5}" dt="2023-03-23T17:52:30.512" v="3281" actId="2056"/>
              <pc2:cmMkLst xmlns:pc2="http://schemas.microsoft.com/office/powerpoint/2019/9/main/command">
                <pc:docMk/>
                <pc:sldMk cId="2033538284" sldId="2146846090"/>
                <pc2:cmMk id="{FB685A23-53BF-4CCC-B00E-DE3CFFCC72D9}"/>
              </pc2:cmMkLst>
            </pc226:cmChg>
            <pc226:cmChg xmlns:pc226="http://schemas.microsoft.com/office/powerpoint/2022/06/main/command" chg="del mod">
              <pc226:chgData name="Karolina Guillen" userId="c1c08796-a0be-47c6-af52-5d31fd96ec50" providerId="ADAL" clId="{84EB3C54-43AA-4B0F-9B52-4A49CB9832D5}" dt="2023-03-23T18:03:12.435" v="3287"/>
              <pc2:cmMkLst xmlns:pc2="http://schemas.microsoft.com/office/powerpoint/2019/9/main/command">
                <pc:docMk/>
                <pc:sldMk cId="2033538284" sldId="2146846090"/>
                <pc2:cmMk id="{869A1624-8D44-4F57-87FB-36A4C62B9446}"/>
              </pc2:cmMkLst>
              <pc226:cmRplyChg chg="add">
                <pc226:chgData name="Karolina Guillen" userId="c1c08796-a0be-47c6-af52-5d31fd96ec50" providerId="ADAL" clId="{84EB3C54-43AA-4B0F-9B52-4A49CB9832D5}" dt="2023-03-23T17:15:37.570" v="2971"/>
                <pc2:cmRplyMkLst xmlns:pc2="http://schemas.microsoft.com/office/powerpoint/2019/9/main/command">
                  <pc:docMk/>
                  <pc:sldMk cId="2033538284" sldId="2146846090"/>
                  <pc2:cmMk id="{869A1624-8D44-4F57-87FB-36A4C62B9446}"/>
                  <pc2:cmRplyMk id="{A560AF95-FF94-4E71-877E-EFB7DDE8EFE0}"/>
                </pc2:cmRplyMkLst>
              </pc226:cmRplyChg>
            </pc226:cmChg>
            <pc226:cmChg xmlns:pc226="http://schemas.microsoft.com/office/powerpoint/2022/06/main/command" chg="del">
              <pc226:chgData name="Karolina Guillen" userId="c1c08796-a0be-47c6-af52-5d31fd96ec50" providerId="ADAL" clId="{84EB3C54-43AA-4B0F-9B52-4A49CB9832D5}" dt="2023-03-23T18:03:10.279" v="3286"/>
              <pc2:cmMkLst xmlns:pc2="http://schemas.microsoft.com/office/powerpoint/2019/9/main/command">
                <pc:docMk/>
                <pc:sldMk cId="2033538284" sldId="2146846090"/>
                <pc2:cmMk id="{10874FAF-2167-4BE5-8FC8-A3C51D57976A}"/>
              </pc2:cmMkLst>
              <pc226:cmRplyChg chg="add">
                <pc226:chgData name="Karolina Guillen" userId="c1c08796-a0be-47c6-af52-5d31fd96ec50" providerId="ADAL" clId="{84EB3C54-43AA-4B0F-9B52-4A49CB9832D5}" dt="2023-03-23T17:07:48.897" v="2849"/>
                <pc2:cmRplyMkLst xmlns:pc2="http://schemas.microsoft.com/office/powerpoint/2019/9/main/command">
                  <pc:docMk/>
                  <pc:sldMk cId="2033538284" sldId="2146846090"/>
                  <pc2:cmMk id="{10874FAF-2167-4BE5-8FC8-A3C51D57976A}"/>
                  <pc2:cmRplyMk id="{F48B3804-EF09-4BAC-BE17-1C7CF0144362}"/>
                </pc2:cmRplyMkLst>
              </pc226:cmRplyChg>
            </pc226:cmChg>
          </p:ext>
        </pc:extLst>
      </pc:sldChg>
      <pc:sldChg chg="modSp mod ord delCm">
        <pc:chgData name="Karolina Guillen" userId="c1c08796-a0be-47c6-af52-5d31fd96ec50" providerId="ADAL" clId="{84EB3C54-43AA-4B0F-9B52-4A49CB9832D5}" dt="2023-03-24T19:57:07.503" v="3445"/>
        <pc:sldMkLst>
          <pc:docMk/>
          <pc:sldMk cId="851366230" sldId="2146846091"/>
        </pc:sldMkLst>
        <pc:spChg chg="mod">
          <ac:chgData name="Karolina Guillen" userId="c1c08796-a0be-47c6-af52-5d31fd96ec50" providerId="ADAL" clId="{84EB3C54-43AA-4B0F-9B52-4A49CB9832D5}" dt="2023-03-23T15:49:03.415" v="1827" actId="20577"/>
          <ac:spMkLst>
            <pc:docMk/>
            <pc:sldMk cId="851366230" sldId="2146846091"/>
            <ac:spMk id="20" creationId="{F5290E3C-D913-4324-9F7C-7AB204FAA4D7}"/>
          </ac:spMkLst>
        </pc:spChg>
        <pc:picChg chg="mod">
          <ac:chgData name="Karolina Guillen" userId="c1c08796-a0be-47c6-af52-5d31fd96ec50" providerId="ADAL" clId="{84EB3C54-43AA-4B0F-9B52-4A49CB9832D5}" dt="2023-03-24T19:57:00.240" v="3444"/>
          <ac:picMkLst>
            <pc:docMk/>
            <pc:sldMk cId="851366230" sldId="2146846091"/>
            <ac:picMk id="101" creationId="{9DA43C3B-8E20-444B-AFDB-6A712ADB4434}"/>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4T19:57:07.503" v="3445"/>
              <pc2:cmMkLst xmlns:pc2="http://schemas.microsoft.com/office/powerpoint/2019/9/main/command">
                <pc:docMk/>
                <pc:sldMk cId="851366230" sldId="2146846091"/>
                <pc2:cmMk id="{B46D3F57-91D6-4539-A2C2-2AA147910B7E}"/>
              </pc2:cmMkLst>
            </pc226:cmChg>
          </p:ext>
        </pc:extLst>
      </pc:sldChg>
      <pc:sldChg chg="delSp modSp mod ord delCm modCm">
        <pc:chgData name="Karolina Guillen" userId="c1c08796-a0be-47c6-af52-5d31fd96ec50" providerId="ADAL" clId="{84EB3C54-43AA-4B0F-9B52-4A49CB9832D5}" dt="2023-03-24T19:57:27.737" v="3446"/>
        <pc:sldMkLst>
          <pc:docMk/>
          <pc:sldMk cId="1723332034" sldId="2146846092"/>
        </pc:sldMkLst>
        <pc:spChg chg="del mod">
          <ac:chgData name="Karolina Guillen" userId="c1c08796-a0be-47c6-af52-5d31fd96ec50" providerId="ADAL" clId="{84EB3C54-43AA-4B0F-9B52-4A49CB9832D5}" dt="2023-03-23T15:33:33.881" v="1570" actId="478"/>
          <ac:spMkLst>
            <pc:docMk/>
            <pc:sldMk cId="1723332034" sldId="2146846092"/>
            <ac:spMk id="13" creationId="{7614F70A-7448-7263-FA88-40791E980C62}"/>
          </ac:spMkLst>
        </pc:spChg>
        <pc:spChg chg="mod">
          <ac:chgData name="Karolina Guillen" userId="c1c08796-a0be-47c6-af52-5d31fd96ec50" providerId="ADAL" clId="{84EB3C54-43AA-4B0F-9B52-4A49CB9832D5}" dt="2023-03-23T17:07:21.483" v="2845" actId="20577"/>
          <ac:spMkLst>
            <pc:docMk/>
            <pc:sldMk cId="1723332034" sldId="2146846092"/>
            <ac:spMk id="20" creationId="{F5290E3C-D913-4324-9F7C-7AB204FAA4D7}"/>
          </ac:spMkLst>
        </pc:spChg>
        <pc:spChg chg="mod">
          <ac:chgData name="Karolina Guillen" userId="c1c08796-a0be-47c6-af52-5d31fd96ec50" providerId="ADAL" clId="{84EB3C54-43AA-4B0F-9B52-4A49CB9832D5}" dt="2023-03-23T15:34:09.143" v="1585" actId="20577"/>
          <ac:spMkLst>
            <pc:docMk/>
            <pc:sldMk cId="1723332034" sldId="2146846092"/>
            <ac:spMk id="33" creationId="{C4F85F4E-B8C9-7250-71E5-BA4AEF107B53}"/>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3T18:02:27.583" v="3285"/>
              <pc2:cmMkLst xmlns:pc2="http://schemas.microsoft.com/office/powerpoint/2019/9/main/command">
                <pc:docMk/>
                <pc:sldMk cId="1723332034" sldId="2146846092"/>
                <pc2:cmMk id="{CD509F75-2976-4DB7-8F1F-65EEA4012781}"/>
              </pc2:cmMkLst>
              <pc226:cmRplyChg chg="add">
                <pc226:chgData name="Karolina Guillen" userId="c1c08796-a0be-47c6-af52-5d31fd96ec50" providerId="ADAL" clId="{84EB3C54-43AA-4B0F-9B52-4A49CB9832D5}" dt="2023-03-23T17:07:27.995" v="2846"/>
                <pc2:cmRplyMkLst xmlns:pc2="http://schemas.microsoft.com/office/powerpoint/2019/9/main/command">
                  <pc:docMk/>
                  <pc:sldMk cId="1723332034" sldId="2146846092"/>
                  <pc2:cmMk id="{CD509F75-2976-4DB7-8F1F-65EEA4012781}"/>
                  <pc2:cmRplyMk id="{F5EFBABA-06D4-4D20-8E64-B61667D9593B}"/>
                </pc2:cmRplyMkLst>
              </pc226:cmRplyChg>
            </pc226:cmChg>
            <pc226:cmChg xmlns:pc226="http://schemas.microsoft.com/office/powerpoint/2022/06/main/command" chg="del">
              <pc226:chgData name="Karolina Guillen" userId="c1c08796-a0be-47c6-af52-5d31fd96ec50" providerId="ADAL" clId="{84EB3C54-43AA-4B0F-9B52-4A49CB9832D5}" dt="2023-03-24T19:57:27.737" v="3446"/>
              <pc2:cmMkLst xmlns:pc2="http://schemas.microsoft.com/office/powerpoint/2019/9/main/command">
                <pc:docMk/>
                <pc:sldMk cId="1723332034" sldId="2146846092"/>
                <pc2:cmMk id="{BBD5B0FA-8C61-4829-8AC0-3826E2476E9A}"/>
              </pc2:cmMkLst>
            </pc226:cmChg>
          </p:ext>
        </pc:extLst>
      </pc:sldChg>
      <pc:sldChg chg="modSp mod ord">
        <pc:chgData name="Karolina Guillen" userId="c1c08796-a0be-47c6-af52-5d31fd96ec50" providerId="ADAL" clId="{84EB3C54-43AA-4B0F-9B52-4A49CB9832D5}" dt="2023-03-23T15:20:44.304" v="1315" actId="20577"/>
        <pc:sldMkLst>
          <pc:docMk/>
          <pc:sldMk cId="2590964758" sldId="2146846093"/>
        </pc:sldMkLst>
        <pc:spChg chg="mod ord">
          <ac:chgData name="Karolina Guillen" userId="c1c08796-a0be-47c6-af52-5d31fd96ec50" providerId="ADAL" clId="{84EB3C54-43AA-4B0F-9B52-4A49CB9832D5}" dt="2023-03-23T15:20:44.304" v="1315" actId="20577"/>
          <ac:spMkLst>
            <pc:docMk/>
            <pc:sldMk cId="2590964758" sldId="2146846093"/>
            <ac:spMk id="20" creationId="{F5290E3C-D913-4324-9F7C-7AB204FAA4D7}"/>
          </ac:spMkLst>
        </pc:spChg>
      </pc:sldChg>
      <pc:sldChg chg="modSp mod ord delCm modCm">
        <pc:chgData name="Karolina Guillen" userId="c1c08796-a0be-47c6-af52-5d31fd96ec50" providerId="ADAL" clId="{84EB3C54-43AA-4B0F-9B52-4A49CB9832D5}" dt="2023-03-23T18:03:42.669" v="3288"/>
        <pc:sldMkLst>
          <pc:docMk/>
          <pc:sldMk cId="2964453901" sldId="2146846094"/>
        </pc:sldMkLst>
        <pc:spChg chg="mod ord">
          <ac:chgData name="Karolina Guillen" userId="c1c08796-a0be-47c6-af52-5d31fd96ec50" providerId="ADAL" clId="{84EB3C54-43AA-4B0F-9B52-4A49CB9832D5}" dt="2023-03-23T17:05:35.332" v="2799" actId="1036"/>
          <ac:spMkLst>
            <pc:docMk/>
            <pc:sldMk cId="2964453901" sldId="2146846094"/>
            <ac:spMk id="20" creationId="{F5290E3C-D913-4324-9F7C-7AB204FAA4D7}"/>
          </ac:spMkLst>
        </pc:spChg>
        <pc:extLst>
          <p:ext xmlns:p="http://schemas.openxmlformats.org/presentationml/2006/main" uri="{D6D511B9-2390-475A-947B-AFAB55BFBCF1}">
            <pc226:cmChg xmlns:pc226="http://schemas.microsoft.com/office/powerpoint/2022/06/main/command" chg="del mod">
              <pc226:chgData name="Karolina Guillen" userId="c1c08796-a0be-47c6-af52-5d31fd96ec50" providerId="ADAL" clId="{84EB3C54-43AA-4B0F-9B52-4A49CB9832D5}" dt="2023-03-23T18:03:42.669" v="3288"/>
              <pc2:cmMkLst xmlns:pc2="http://schemas.microsoft.com/office/powerpoint/2019/9/main/command">
                <pc:docMk/>
                <pc:sldMk cId="2964453901" sldId="2146846094"/>
                <pc2:cmMk id="{B9BCDFC2-6E5D-4429-9499-9A2D474703E5}"/>
              </pc2:cmMkLst>
              <pc226:cmRplyChg chg="add">
                <pc226:chgData name="Karolina Guillen" userId="c1c08796-a0be-47c6-af52-5d31fd96ec50" providerId="ADAL" clId="{84EB3C54-43AA-4B0F-9B52-4A49CB9832D5}" dt="2023-03-23T17:05:42.494" v="2800"/>
                <pc2:cmRplyMkLst xmlns:pc2="http://schemas.microsoft.com/office/powerpoint/2019/9/main/command">
                  <pc:docMk/>
                  <pc:sldMk cId="2964453901" sldId="2146846094"/>
                  <pc2:cmMk id="{B9BCDFC2-6E5D-4429-9499-9A2D474703E5}"/>
                  <pc2:cmRplyMk id="{3050FB3B-8408-41B2-806C-7C3B14B73F8E}"/>
                </pc2:cmRplyMkLst>
              </pc226:cmRplyChg>
            </pc226:cmChg>
          </p:ext>
        </pc:extLst>
      </pc:sldChg>
      <pc:sldChg chg="modSp mod">
        <pc:chgData name="Karolina Guillen" userId="c1c08796-a0be-47c6-af52-5d31fd96ec50" providerId="ADAL" clId="{84EB3C54-43AA-4B0F-9B52-4A49CB9832D5}" dt="2023-03-23T16:10:16.528" v="2055" actId="27107"/>
        <pc:sldMkLst>
          <pc:docMk/>
          <pc:sldMk cId="3100831362" sldId="2146846095"/>
        </pc:sldMkLst>
        <pc:spChg chg="mod">
          <ac:chgData name="Karolina Guillen" userId="c1c08796-a0be-47c6-af52-5d31fd96ec50" providerId="ADAL" clId="{84EB3C54-43AA-4B0F-9B52-4A49CB9832D5}" dt="2023-03-23T16:10:16.528" v="2055" actId="27107"/>
          <ac:spMkLst>
            <pc:docMk/>
            <pc:sldMk cId="3100831362" sldId="2146846095"/>
            <ac:spMk id="20" creationId="{F5290E3C-D913-4324-9F7C-7AB204FAA4D7}"/>
          </ac:spMkLst>
        </pc:spChg>
      </pc:sldChg>
      <pc:sldChg chg="modSp mod delCm modCm">
        <pc:chgData name="Karolina Guillen" userId="c1c08796-a0be-47c6-af52-5d31fd96ec50" providerId="ADAL" clId="{84EB3C54-43AA-4B0F-9B52-4A49CB9832D5}" dt="2023-03-23T18:05:29.008" v="3290"/>
        <pc:sldMkLst>
          <pc:docMk/>
          <pc:sldMk cId="1709113967" sldId="2146846096"/>
        </pc:sldMkLst>
        <pc:spChg chg="mod">
          <ac:chgData name="Karolina Guillen" userId="c1c08796-a0be-47c6-af52-5d31fd96ec50" providerId="ADAL" clId="{84EB3C54-43AA-4B0F-9B52-4A49CB9832D5}" dt="2023-03-23T16:10:08.188" v="2054" actId="1035"/>
          <ac:spMkLst>
            <pc:docMk/>
            <pc:sldMk cId="1709113967" sldId="2146846096"/>
            <ac:spMk id="20" creationId="{F5290E3C-D913-4324-9F7C-7AB204FAA4D7}"/>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3T18:05:29.008" v="3290"/>
              <pc2:cmMkLst xmlns:pc2="http://schemas.microsoft.com/office/powerpoint/2019/9/main/command">
                <pc:docMk/>
                <pc:sldMk cId="1709113967" sldId="2146846096"/>
                <pc2:cmMk id="{7D0375B4-7401-4FE0-9A36-A423F70F37AC}"/>
              </pc2:cmMkLst>
              <pc226:cmRplyChg chg="add">
                <pc226:chgData name="Karolina Guillen" userId="c1c08796-a0be-47c6-af52-5d31fd96ec50" providerId="ADAL" clId="{84EB3C54-43AA-4B0F-9B52-4A49CB9832D5}" dt="2023-03-23T17:16:41.819" v="2972"/>
                <pc2:cmRplyMkLst xmlns:pc2="http://schemas.microsoft.com/office/powerpoint/2019/9/main/command">
                  <pc:docMk/>
                  <pc:sldMk cId="1709113967" sldId="2146846096"/>
                  <pc2:cmMk id="{7D0375B4-7401-4FE0-9A36-A423F70F37AC}"/>
                  <pc2:cmRplyMk id="{66CFAD9B-4869-4551-8A87-702C658408A8}"/>
                </pc2:cmRplyMkLst>
              </pc226:cmRplyChg>
            </pc226:cmChg>
            <pc226:cmChg xmlns:pc226="http://schemas.microsoft.com/office/powerpoint/2022/06/main/command" chg="del">
              <pc226:chgData name="Karolina Guillen" userId="c1c08796-a0be-47c6-af52-5d31fd96ec50" providerId="ADAL" clId="{84EB3C54-43AA-4B0F-9B52-4A49CB9832D5}" dt="2023-03-23T18:03:56.661" v="3289"/>
              <pc2:cmMkLst xmlns:pc2="http://schemas.microsoft.com/office/powerpoint/2019/9/main/command">
                <pc:docMk/>
                <pc:sldMk cId="1709113967" sldId="2146846096"/>
                <pc2:cmMk id="{B45E7CF6-16A0-4CD9-BEB7-512B43040CE2}"/>
              </pc2:cmMkLst>
            </pc226:cmChg>
          </p:ext>
        </pc:extLst>
      </pc:sldChg>
      <pc:sldChg chg="modSp mod delCm modCm">
        <pc:chgData name="Karolina Guillen" userId="c1c08796-a0be-47c6-af52-5d31fd96ec50" providerId="ADAL" clId="{84EB3C54-43AA-4B0F-9B52-4A49CB9832D5}" dt="2023-03-23T18:05:45.064" v="3291"/>
        <pc:sldMkLst>
          <pc:docMk/>
          <pc:sldMk cId="1029833839" sldId="2146846097"/>
        </pc:sldMkLst>
        <pc:spChg chg="mod">
          <ac:chgData name="Karolina Guillen" userId="c1c08796-a0be-47c6-af52-5d31fd96ec50" providerId="ADAL" clId="{84EB3C54-43AA-4B0F-9B52-4A49CB9832D5}" dt="2023-03-23T17:23:21.501" v="3246" actId="20577"/>
          <ac:spMkLst>
            <pc:docMk/>
            <pc:sldMk cId="1029833839" sldId="2146846097"/>
            <ac:spMk id="20" creationId="{F5290E3C-D913-4324-9F7C-7AB204FAA4D7}"/>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84EB3C54-43AA-4B0F-9B52-4A49CB9832D5}" dt="2023-03-23T18:05:45.064" v="3291"/>
              <pc2:cmMkLst xmlns:pc2="http://schemas.microsoft.com/office/powerpoint/2019/9/main/command">
                <pc:docMk/>
                <pc:sldMk cId="1029833839" sldId="2146846097"/>
                <pc2:cmMk id="{65E7A2D9-5056-4950-9A58-CB1812376868}"/>
              </pc2:cmMkLst>
              <pc226:cmRplyChg chg="add">
                <pc226:chgData name="Karolina Guillen" userId="c1c08796-a0be-47c6-af52-5d31fd96ec50" providerId="ADAL" clId="{84EB3C54-43AA-4B0F-9B52-4A49CB9832D5}" dt="2023-03-23T17:24:00.297" v="3247"/>
                <pc2:cmRplyMkLst xmlns:pc2="http://schemas.microsoft.com/office/powerpoint/2019/9/main/command">
                  <pc:docMk/>
                  <pc:sldMk cId="1029833839" sldId="2146846097"/>
                  <pc2:cmMk id="{65E7A2D9-5056-4950-9A58-CB1812376868}"/>
                  <pc2:cmRplyMk id="{C1EDBBBD-8A56-42EA-AAA5-D509FB4A389C}"/>
                </pc2:cmRplyMkLst>
              </pc226:cmRplyChg>
            </pc226:cmChg>
          </p:ext>
        </pc:extLst>
      </pc:sldChg>
      <pc:sldChg chg="addSp delSp modSp mod addCm delCm modCm">
        <pc:chgData name="Karolina Guillen" userId="c1c08796-a0be-47c6-af52-5d31fd96ec50" providerId="ADAL" clId="{84EB3C54-43AA-4B0F-9B52-4A49CB9832D5}" dt="2023-03-23T21:31:34.337" v="3441" actId="1076"/>
        <pc:sldMkLst>
          <pc:docMk/>
          <pc:sldMk cId="890985885" sldId="2146846098"/>
        </pc:sldMkLst>
        <pc:spChg chg="mod">
          <ac:chgData name="Karolina Guillen" userId="c1c08796-a0be-47c6-af52-5d31fd96ec50" providerId="ADAL" clId="{84EB3C54-43AA-4B0F-9B52-4A49CB9832D5}" dt="2023-03-23T18:07:15.015" v="3309" actId="1035"/>
          <ac:spMkLst>
            <pc:docMk/>
            <pc:sldMk cId="890985885" sldId="2146846098"/>
            <ac:spMk id="9" creationId="{F24816E8-5518-B90C-227B-3A3E58EA2D1A}"/>
          </ac:spMkLst>
        </pc:spChg>
        <pc:picChg chg="add del mod">
          <ac:chgData name="Karolina Guillen" userId="c1c08796-a0be-47c6-af52-5d31fd96ec50" providerId="ADAL" clId="{84EB3C54-43AA-4B0F-9B52-4A49CB9832D5}" dt="2023-03-23T17:25:00.516" v="3270" actId="478"/>
          <ac:picMkLst>
            <pc:docMk/>
            <pc:sldMk cId="890985885" sldId="2146846098"/>
            <ac:picMk id="3" creationId="{83F7AAFC-9250-63A9-10A2-2F5F978FD9CA}"/>
          </ac:picMkLst>
        </pc:picChg>
        <pc:picChg chg="mod">
          <ac:chgData name="Karolina Guillen" userId="c1c08796-a0be-47c6-af52-5d31fd96ec50" providerId="ADAL" clId="{84EB3C54-43AA-4B0F-9B52-4A49CB9832D5}" dt="2023-03-23T16:18:04.059" v="2511" actId="1035"/>
          <ac:picMkLst>
            <pc:docMk/>
            <pc:sldMk cId="890985885" sldId="2146846098"/>
            <ac:picMk id="12" creationId="{5E0C0BD5-4C56-F1E2-E48C-05E505E654EF}"/>
          </ac:picMkLst>
        </pc:picChg>
        <pc:picChg chg="mod">
          <ac:chgData name="Karolina Guillen" userId="c1c08796-a0be-47c6-af52-5d31fd96ec50" providerId="ADAL" clId="{84EB3C54-43AA-4B0F-9B52-4A49CB9832D5}" dt="2023-03-23T17:25:57.496" v="3280" actId="1076"/>
          <ac:picMkLst>
            <pc:docMk/>
            <pc:sldMk cId="890985885" sldId="2146846098"/>
            <ac:picMk id="13" creationId="{01EBD24C-2AE9-79EB-F171-D8B86F53EB53}"/>
          </ac:picMkLst>
        </pc:picChg>
        <pc:picChg chg="mod">
          <ac:chgData name="Karolina Guillen" userId="c1c08796-a0be-47c6-af52-5d31fd96ec50" providerId="ADAL" clId="{84EB3C54-43AA-4B0F-9B52-4A49CB9832D5}" dt="2023-03-23T17:25:45.717" v="3278" actId="553"/>
          <ac:picMkLst>
            <pc:docMk/>
            <pc:sldMk cId="890985885" sldId="2146846098"/>
            <ac:picMk id="15" creationId="{D1F214EA-F0E4-235D-70EE-783AFA5B2F43}"/>
          </ac:picMkLst>
        </pc:picChg>
        <pc:picChg chg="mod">
          <ac:chgData name="Karolina Guillen" userId="c1c08796-a0be-47c6-af52-5d31fd96ec50" providerId="ADAL" clId="{84EB3C54-43AA-4B0F-9B52-4A49CB9832D5}" dt="2023-03-23T17:25:37.367" v="3277" actId="1076"/>
          <ac:picMkLst>
            <pc:docMk/>
            <pc:sldMk cId="890985885" sldId="2146846098"/>
            <ac:picMk id="20" creationId="{3607E0F2-96EA-DA98-0C26-55C4BDBA8029}"/>
          </ac:picMkLst>
        </pc:picChg>
        <pc:picChg chg="mod">
          <ac:chgData name="Karolina Guillen" userId="c1c08796-a0be-47c6-af52-5d31fd96ec50" providerId="ADAL" clId="{84EB3C54-43AA-4B0F-9B52-4A49CB9832D5}" dt="2023-03-23T16:17:20.459" v="2465" actId="1076"/>
          <ac:picMkLst>
            <pc:docMk/>
            <pc:sldMk cId="890985885" sldId="2146846098"/>
            <ac:picMk id="23" creationId="{196A3B5C-4C10-8FEC-88E1-B96DD9105901}"/>
          </ac:picMkLst>
        </pc:picChg>
        <pc:picChg chg="mod">
          <ac:chgData name="Karolina Guillen" userId="c1c08796-a0be-47c6-af52-5d31fd96ec50" providerId="ADAL" clId="{84EB3C54-43AA-4B0F-9B52-4A49CB9832D5}" dt="2023-03-23T17:25:45.717" v="3278" actId="553"/>
          <ac:picMkLst>
            <pc:docMk/>
            <pc:sldMk cId="890985885" sldId="2146846098"/>
            <ac:picMk id="24" creationId="{6CF0A202-6228-9834-9066-45200A48C01E}"/>
          </ac:picMkLst>
        </pc:picChg>
        <pc:picChg chg="mod">
          <ac:chgData name="Karolina Guillen" userId="c1c08796-a0be-47c6-af52-5d31fd96ec50" providerId="ADAL" clId="{84EB3C54-43AA-4B0F-9B52-4A49CB9832D5}" dt="2023-03-23T17:25:32.264" v="3276" actId="1076"/>
          <ac:picMkLst>
            <pc:docMk/>
            <pc:sldMk cId="890985885" sldId="2146846098"/>
            <ac:picMk id="25" creationId="{F9005B98-A0B7-CDDD-69BC-DF6F5990A4FC}"/>
          </ac:picMkLst>
        </pc:picChg>
        <pc:picChg chg="mod">
          <ac:chgData name="Karolina Guillen" userId="c1c08796-a0be-47c6-af52-5d31fd96ec50" providerId="ADAL" clId="{84EB3C54-43AA-4B0F-9B52-4A49CB9832D5}" dt="2023-03-23T17:25:32.264" v="3276" actId="1076"/>
          <ac:picMkLst>
            <pc:docMk/>
            <pc:sldMk cId="890985885" sldId="2146846098"/>
            <ac:picMk id="26" creationId="{180307A0-EEDC-5BD8-3C16-59117CAE9B53}"/>
          </ac:picMkLst>
        </pc:picChg>
        <pc:picChg chg="mod">
          <ac:chgData name="Karolina Guillen" userId="c1c08796-a0be-47c6-af52-5d31fd96ec50" providerId="ADAL" clId="{84EB3C54-43AA-4B0F-9B52-4A49CB9832D5}" dt="2023-03-23T17:25:26.683" v="3275" actId="1076"/>
          <ac:picMkLst>
            <pc:docMk/>
            <pc:sldMk cId="890985885" sldId="2146846098"/>
            <ac:picMk id="29" creationId="{E89A8620-A50A-9186-4CB7-9881FA3201A8}"/>
          </ac:picMkLst>
        </pc:picChg>
        <pc:picChg chg="mod">
          <ac:chgData name="Karolina Guillen" userId="c1c08796-a0be-47c6-af52-5d31fd96ec50" providerId="ADAL" clId="{84EB3C54-43AA-4B0F-9B52-4A49CB9832D5}" dt="2023-03-23T17:25:17.854" v="3274" actId="1038"/>
          <ac:picMkLst>
            <pc:docMk/>
            <pc:sldMk cId="890985885" sldId="2146846098"/>
            <ac:picMk id="30" creationId="{CE427BFE-9BA7-7812-69BD-244B1BA2322B}"/>
          </ac:picMkLst>
        </pc:picChg>
        <pc:picChg chg="del mod">
          <ac:chgData name="Karolina Guillen" userId="c1c08796-a0be-47c6-af52-5d31fd96ec50" providerId="ADAL" clId="{84EB3C54-43AA-4B0F-9B52-4A49CB9832D5}" dt="2023-03-23T21:30:37.404" v="3428" actId="478"/>
          <ac:picMkLst>
            <pc:docMk/>
            <pc:sldMk cId="890985885" sldId="2146846098"/>
            <ac:picMk id="32" creationId="{68CA7F45-3994-9038-9712-734F32266FCA}"/>
          </ac:picMkLst>
        </pc:picChg>
        <pc:picChg chg="mod">
          <ac:chgData name="Karolina Guillen" userId="c1c08796-a0be-47c6-af52-5d31fd96ec50" providerId="ADAL" clId="{84EB3C54-43AA-4B0F-9B52-4A49CB9832D5}" dt="2023-03-23T21:31:27.368" v="3440" actId="1038"/>
          <ac:picMkLst>
            <pc:docMk/>
            <pc:sldMk cId="890985885" sldId="2146846098"/>
            <ac:picMk id="37" creationId="{817D8B94-932B-9CFA-F72B-064F601FF576}"/>
          </ac:picMkLst>
        </pc:picChg>
        <pc:picChg chg="mod">
          <ac:chgData name="Karolina Guillen" userId="c1c08796-a0be-47c6-af52-5d31fd96ec50" providerId="ADAL" clId="{84EB3C54-43AA-4B0F-9B52-4A49CB9832D5}" dt="2023-03-23T21:31:14.677" v="3437" actId="1076"/>
          <ac:picMkLst>
            <pc:docMk/>
            <pc:sldMk cId="890985885" sldId="2146846098"/>
            <ac:picMk id="43" creationId="{102E4105-4C24-7B4D-2B57-B23A040433C8}"/>
          </ac:picMkLst>
        </pc:picChg>
        <pc:picChg chg="mod">
          <ac:chgData name="Karolina Guillen" userId="c1c08796-a0be-47c6-af52-5d31fd96ec50" providerId="ADAL" clId="{84EB3C54-43AA-4B0F-9B52-4A49CB9832D5}" dt="2023-03-23T21:31:34.337" v="3441" actId="1076"/>
          <ac:picMkLst>
            <pc:docMk/>
            <pc:sldMk cId="890985885" sldId="2146846098"/>
            <ac:picMk id="44" creationId="{3C3F535F-D0D8-739B-D653-C1A517E2C9C2}"/>
          </ac:picMkLst>
        </pc:picChg>
        <pc:picChg chg="mod">
          <ac:chgData name="Karolina Guillen" userId="c1c08796-a0be-47c6-af52-5d31fd96ec50" providerId="ADAL" clId="{84EB3C54-43AA-4B0F-9B52-4A49CB9832D5}" dt="2023-03-23T21:30:47.925" v="3431" actId="1076"/>
          <ac:picMkLst>
            <pc:docMk/>
            <pc:sldMk cId="890985885" sldId="2146846098"/>
            <ac:picMk id="46" creationId="{64C1FFD3-E406-ED87-63E7-260190F609D7}"/>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84EB3C54-43AA-4B0F-9B52-4A49CB9832D5}" dt="2023-03-23T19:17:22.596" v="3318"/>
              <pc2:cmMkLst xmlns:pc2="http://schemas.microsoft.com/office/powerpoint/2019/9/main/command">
                <pc:docMk/>
                <pc:sldMk cId="890985885" sldId="2146846098"/>
                <pc2:cmMk id="{6CDDED02-0BC6-4BF8-B454-D7E5C06DFFE2}"/>
              </pc2:cmMkLst>
            </pc226:cmChg>
            <pc226:cmChg xmlns:pc226="http://schemas.microsoft.com/office/powerpoint/2022/06/main/command" chg="del">
              <pc226:chgData name="Karolina Guillen" userId="c1c08796-a0be-47c6-af52-5d31fd96ec50" providerId="ADAL" clId="{84EB3C54-43AA-4B0F-9B52-4A49CB9832D5}" dt="2023-03-23T18:07:35.722" v="3310"/>
              <pc2:cmMkLst xmlns:pc2="http://schemas.microsoft.com/office/powerpoint/2019/9/main/command">
                <pc:docMk/>
                <pc:sldMk cId="890985885" sldId="2146846098"/>
                <pc2:cmMk id="{2AD48F63-FF38-40C9-8D95-D4C95037B483}"/>
              </pc2:cmMkLst>
            </pc226:cmChg>
            <pc226:cmChg xmlns:pc226="http://schemas.microsoft.com/office/powerpoint/2022/06/main/command" chg="del">
              <pc226:chgData name="Karolina Guillen" userId="c1c08796-a0be-47c6-af52-5d31fd96ec50" providerId="ADAL" clId="{84EB3C54-43AA-4B0F-9B52-4A49CB9832D5}" dt="2023-03-23T18:07:37.899" v="3311"/>
              <pc2:cmMkLst xmlns:pc2="http://schemas.microsoft.com/office/powerpoint/2019/9/main/command">
                <pc:docMk/>
                <pc:sldMk cId="890985885" sldId="2146846098"/>
                <pc2:cmMk id="{7446319E-0C09-4BB1-98E1-40D6280FFAAE}"/>
              </pc2:cmMkLst>
              <pc226:cmRplyChg chg="add">
                <pc226:chgData name="Karolina Guillen" userId="c1c08796-a0be-47c6-af52-5d31fd96ec50" providerId="ADAL" clId="{84EB3C54-43AA-4B0F-9B52-4A49CB9832D5}" dt="2023-03-23T17:24:58.219" v="3269"/>
                <pc2:cmRplyMkLst xmlns:pc2="http://schemas.microsoft.com/office/powerpoint/2019/9/main/command">
                  <pc:docMk/>
                  <pc:sldMk cId="890985885" sldId="2146846098"/>
                  <pc2:cmMk id="{7446319E-0C09-4BB1-98E1-40D6280FFAAE}"/>
                  <pc2:cmRplyMk id="{056DB826-619E-4F21-8646-112DAC7C2BAC}"/>
                </pc2:cmRplyMkLst>
              </pc226:cmRplyChg>
            </pc226:cmChg>
            <pc226:cmChg xmlns:pc226="http://schemas.microsoft.com/office/powerpoint/2022/06/main/command" chg="del">
              <pc226:chgData name="Karolina Guillen" userId="c1c08796-a0be-47c6-af52-5d31fd96ec50" providerId="ADAL" clId="{84EB3C54-43AA-4B0F-9B52-4A49CB9832D5}" dt="2023-03-23T19:16:55.251" v="3317"/>
              <pc2:cmMkLst xmlns:pc2="http://schemas.microsoft.com/office/powerpoint/2019/9/main/command">
                <pc:docMk/>
                <pc:sldMk cId="890985885" sldId="2146846098"/>
                <pc2:cmMk id="{433AC0FC-10A3-4D6B-8675-D3994D70F9FF}"/>
              </pc2:cmMkLst>
            </pc226:cmChg>
          </p:ext>
        </pc:extLst>
      </pc:sldChg>
    </pc:docChg>
  </pc:docChgLst>
  <pc:docChgLst>
    <pc:chgData name="Jason Wiese" userId="4bff8d5b-7de6-4655-b397-69b0afc81113" providerId="ADAL" clId="{A6259F46-418D-4766-BD96-79EF74D5F74A}"/>
    <pc:docChg chg="undo custSel delSld modSld">
      <pc:chgData name="Jason Wiese" userId="4bff8d5b-7de6-4655-b397-69b0afc81113" providerId="ADAL" clId="{A6259F46-418D-4766-BD96-79EF74D5F74A}" dt="2022-03-22T21:39:13.429" v="1048" actId="1036"/>
      <pc:docMkLst>
        <pc:docMk/>
      </pc:docMkLst>
      <pc:sldChg chg="modSp mod">
        <pc:chgData name="Jason Wiese" userId="4bff8d5b-7de6-4655-b397-69b0afc81113" providerId="ADAL" clId="{A6259F46-418D-4766-BD96-79EF74D5F74A}" dt="2022-03-22T21:32:05.423" v="1037" actId="20577"/>
        <pc:sldMkLst>
          <pc:docMk/>
          <pc:sldMk cId="845445871" sldId="2144328096"/>
        </pc:sldMkLst>
        <pc:spChg chg="mod">
          <ac:chgData name="Jason Wiese" userId="4bff8d5b-7de6-4655-b397-69b0afc81113" providerId="ADAL" clId="{A6259F46-418D-4766-BD96-79EF74D5F74A}" dt="2022-03-22T21:32:05.423" v="1037" actId="20577"/>
          <ac:spMkLst>
            <pc:docMk/>
            <pc:sldMk cId="845445871" sldId="2144328096"/>
            <ac:spMk id="32" creationId="{68ED7A75-1695-47B5-B6CC-FEE5BE0CC92E}"/>
          </ac:spMkLst>
        </pc:spChg>
      </pc:sldChg>
      <pc:sldChg chg="modSp mod">
        <pc:chgData name="Jason Wiese" userId="4bff8d5b-7de6-4655-b397-69b0afc81113" providerId="ADAL" clId="{A6259F46-418D-4766-BD96-79EF74D5F74A}" dt="2022-03-22T21:31:52.390" v="1036" actId="1038"/>
        <pc:sldMkLst>
          <pc:docMk/>
          <pc:sldMk cId="1474712545" sldId="2144328217"/>
        </pc:sldMkLst>
        <pc:spChg chg="mod">
          <ac:chgData name="Jason Wiese" userId="4bff8d5b-7de6-4655-b397-69b0afc81113" providerId="ADAL" clId="{A6259F46-418D-4766-BD96-79EF74D5F74A}" dt="2022-03-22T21:31:52.390" v="1036" actId="1038"/>
          <ac:spMkLst>
            <pc:docMk/>
            <pc:sldMk cId="1474712545" sldId="2144328217"/>
            <ac:spMk id="13" creationId="{C883BB16-B183-498C-9B10-B425AA839271}"/>
          </ac:spMkLst>
        </pc:spChg>
        <pc:spChg chg="mod">
          <ac:chgData name="Jason Wiese" userId="4bff8d5b-7de6-4655-b397-69b0afc81113" providerId="ADAL" clId="{A6259F46-418D-4766-BD96-79EF74D5F74A}" dt="2022-03-22T21:31:52.390" v="1036" actId="1038"/>
          <ac:spMkLst>
            <pc:docMk/>
            <pc:sldMk cId="1474712545" sldId="2144328217"/>
            <ac:spMk id="14" creationId="{A7E96B4F-1074-4E3E-B9D8-6E8F778A1982}"/>
          </ac:spMkLst>
        </pc:spChg>
        <pc:spChg chg="mod">
          <ac:chgData name="Jason Wiese" userId="4bff8d5b-7de6-4655-b397-69b0afc81113" providerId="ADAL" clId="{A6259F46-418D-4766-BD96-79EF74D5F74A}" dt="2022-03-22T21:31:52.390" v="1036" actId="1038"/>
          <ac:spMkLst>
            <pc:docMk/>
            <pc:sldMk cId="1474712545" sldId="2144328217"/>
            <ac:spMk id="15" creationId="{0C4E5245-5646-433A-AEC9-0C11A88373B7}"/>
          </ac:spMkLst>
        </pc:spChg>
        <pc:spChg chg="mod">
          <ac:chgData name="Jason Wiese" userId="4bff8d5b-7de6-4655-b397-69b0afc81113" providerId="ADAL" clId="{A6259F46-418D-4766-BD96-79EF74D5F74A}" dt="2022-03-22T21:31:52.390" v="1036" actId="1038"/>
          <ac:spMkLst>
            <pc:docMk/>
            <pc:sldMk cId="1474712545" sldId="2144328217"/>
            <ac:spMk id="25" creationId="{598448AD-E2D3-419C-8694-428CE8993D2E}"/>
          </ac:spMkLst>
        </pc:spChg>
        <pc:spChg chg="mod">
          <ac:chgData name="Jason Wiese" userId="4bff8d5b-7de6-4655-b397-69b0afc81113" providerId="ADAL" clId="{A6259F46-418D-4766-BD96-79EF74D5F74A}" dt="2022-03-22T21:31:52.390" v="1036" actId="1038"/>
          <ac:spMkLst>
            <pc:docMk/>
            <pc:sldMk cId="1474712545" sldId="2144328217"/>
            <ac:spMk id="26" creationId="{E3BA757A-8AD5-45D3-8791-A8BF68115812}"/>
          </ac:spMkLst>
        </pc:spChg>
        <pc:spChg chg="mod">
          <ac:chgData name="Jason Wiese" userId="4bff8d5b-7de6-4655-b397-69b0afc81113" providerId="ADAL" clId="{A6259F46-418D-4766-BD96-79EF74D5F74A}" dt="2022-03-22T21:31:52.390" v="1036" actId="1038"/>
          <ac:spMkLst>
            <pc:docMk/>
            <pc:sldMk cId="1474712545" sldId="2144328217"/>
            <ac:spMk id="27" creationId="{30C9641A-16A2-4104-9C55-D23F6B84E691}"/>
          </ac:spMkLst>
        </pc:spChg>
        <pc:spChg chg="mod">
          <ac:chgData name="Jason Wiese" userId="4bff8d5b-7de6-4655-b397-69b0afc81113" providerId="ADAL" clId="{A6259F46-418D-4766-BD96-79EF74D5F74A}" dt="2022-03-22T21:31:52.390" v="1036" actId="1038"/>
          <ac:spMkLst>
            <pc:docMk/>
            <pc:sldMk cId="1474712545" sldId="2144328217"/>
            <ac:spMk id="28" creationId="{A8A48FE1-93BC-411F-84C3-21AF0A7D498A}"/>
          </ac:spMkLst>
        </pc:spChg>
        <pc:spChg chg="mod">
          <ac:chgData name="Jason Wiese" userId="4bff8d5b-7de6-4655-b397-69b0afc81113" providerId="ADAL" clId="{A6259F46-418D-4766-BD96-79EF74D5F74A}" dt="2022-03-22T21:31:52.390" v="1036" actId="1038"/>
          <ac:spMkLst>
            <pc:docMk/>
            <pc:sldMk cId="1474712545" sldId="2144328217"/>
            <ac:spMk id="29" creationId="{56FD5241-FF34-45EB-B765-35664FEFC366}"/>
          </ac:spMkLst>
        </pc:spChg>
        <pc:spChg chg="mod">
          <ac:chgData name="Jason Wiese" userId="4bff8d5b-7de6-4655-b397-69b0afc81113" providerId="ADAL" clId="{A6259F46-418D-4766-BD96-79EF74D5F74A}" dt="2022-03-22T21:31:52.390" v="1036" actId="1038"/>
          <ac:spMkLst>
            <pc:docMk/>
            <pc:sldMk cId="1474712545" sldId="2144328217"/>
            <ac:spMk id="30" creationId="{1848390F-4F6C-48FA-98B9-BEA744820A2D}"/>
          </ac:spMkLst>
        </pc:spChg>
        <pc:spChg chg="mod">
          <ac:chgData name="Jason Wiese" userId="4bff8d5b-7de6-4655-b397-69b0afc81113" providerId="ADAL" clId="{A6259F46-418D-4766-BD96-79EF74D5F74A}" dt="2022-03-22T20:43:40.055" v="8" actId="20577"/>
          <ac:spMkLst>
            <pc:docMk/>
            <pc:sldMk cId="1474712545" sldId="2144328217"/>
            <ac:spMk id="32" creationId="{68ED7A75-1695-47B5-B6CC-FEE5BE0CC92E}"/>
          </ac:spMkLst>
        </pc:spChg>
        <pc:spChg chg="mod">
          <ac:chgData name="Jason Wiese" userId="4bff8d5b-7de6-4655-b397-69b0afc81113" providerId="ADAL" clId="{A6259F46-418D-4766-BD96-79EF74D5F74A}" dt="2022-03-22T21:31:52.390" v="1036" actId="1038"/>
          <ac:spMkLst>
            <pc:docMk/>
            <pc:sldMk cId="1474712545" sldId="2144328217"/>
            <ac:spMk id="33" creationId="{AF971173-1557-44C1-8DD3-E638621F02A5}"/>
          </ac:spMkLst>
        </pc:spChg>
        <pc:spChg chg="mod">
          <ac:chgData name="Jason Wiese" userId="4bff8d5b-7de6-4655-b397-69b0afc81113" providerId="ADAL" clId="{A6259F46-418D-4766-BD96-79EF74D5F74A}" dt="2022-03-22T21:31:52.390" v="1036" actId="1038"/>
          <ac:spMkLst>
            <pc:docMk/>
            <pc:sldMk cId="1474712545" sldId="2144328217"/>
            <ac:spMk id="35" creationId="{79E02AC0-750C-49C7-ACF3-157EC1770F62}"/>
          </ac:spMkLst>
        </pc:spChg>
        <pc:spChg chg="mod">
          <ac:chgData name="Jason Wiese" userId="4bff8d5b-7de6-4655-b397-69b0afc81113" providerId="ADAL" clId="{A6259F46-418D-4766-BD96-79EF74D5F74A}" dt="2022-03-22T21:31:52.390" v="1036" actId="1038"/>
          <ac:spMkLst>
            <pc:docMk/>
            <pc:sldMk cId="1474712545" sldId="2144328217"/>
            <ac:spMk id="36" creationId="{8575424F-32C5-4CAA-9165-702E167F8D5C}"/>
          </ac:spMkLst>
        </pc:spChg>
        <pc:spChg chg="mod">
          <ac:chgData name="Jason Wiese" userId="4bff8d5b-7de6-4655-b397-69b0afc81113" providerId="ADAL" clId="{A6259F46-418D-4766-BD96-79EF74D5F74A}" dt="2022-03-22T21:31:52.390" v="1036" actId="1038"/>
          <ac:spMkLst>
            <pc:docMk/>
            <pc:sldMk cId="1474712545" sldId="2144328217"/>
            <ac:spMk id="37" creationId="{466DC308-0ED4-42E3-AB00-1047FA967FC6}"/>
          </ac:spMkLst>
        </pc:spChg>
        <pc:spChg chg="mod">
          <ac:chgData name="Jason Wiese" userId="4bff8d5b-7de6-4655-b397-69b0afc81113" providerId="ADAL" clId="{A6259F46-418D-4766-BD96-79EF74D5F74A}" dt="2022-03-22T21:31:52.390" v="1036" actId="1038"/>
          <ac:spMkLst>
            <pc:docMk/>
            <pc:sldMk cId="1474712545" sldId="2144328217"/>
            <ac:spMk id="38" creationId="{FB00D8BE-8738-4071-88D5-42D5A91B7836}"/>
          </ac:spMkLst>
        </pc:spChg>
        <pc:spChg chg="mod">
          <ac:chgData name="Jason Wiese" userId="4bff8d5b-7de6-4655-b397-69b0afc81113" providerId="ADAL" clId="{A6259F46-418D-4766-BD96-79EF74D5F74A}" dt="2022-03-22T21:31:52.390" v="1036" actId="1038"/>
          <ac:spMkLst>
            <pc:docMk/>
            <pc:sldMk cId="1474712545" sldId="2144328217"/>
            <ac:spMk id="39" creationId="{9D22F735-E93A-45A7-9E4A-C0A7F6CCD72C}"/>
          </ac:spMkLst>
        </pc:spChg>
        <pc:spChg chg="mod">
          <ac:chgData name="Jason Wiese" userId="4bff8d5b-7de6-4655-b397-69b0afc81113" providerId="ADAL" clId="{A6259F46-418D-4766-BD96-79EF74D5F74A}" dt="2022-03-22T21:31:52.390" v="1036" actId="1038"/>
          <ac:spMkLst>
            <pc:docMk/>
            <pc:sldMk cId="1474712545" sldId="2144328217"/>
            <ac:spMk id="40" creationId="{01EDD943-EB7E-450E-B219-B34B5F0A04D3}"/>
          </ac:spMkLst>
        </pc:spChg>
        <pc:spChg chg="mod">
          <ac:chgData name="Jason Wiese" userId="4bff8d5b-7de6-4655-b397-69b0afc81113" providerId="ADAL" clId="{A6259F46-418D-4766-BD96-79EF74D5F74A}" dt="2022-03-22T21:31:52.390" v="1036" actId="1038"/>
          <ac:spMkLst>
            <pc:docMk/>
            <pc:sldMk cId="1474712545" sldId="2144328217"/>
            <ac:spMk id="41" creationId="{934E9EBF-6173-4E6E-8B9E-3CB281D47A36}"/>
          </ac:spMkLst>
        </pc:spChg>
        <pc:spChg chg="mod">
          <ac:chgData name="Jason Wiese" userId="4bff8d5b-7de6-4655-b397-69b0afc81113" providerId="ADAL" clId="{A6259F46-418D-4766-BD96-79EF74D5F74A}" dt="2022-03-22T21:31:52.390" v="1036" actId="1038"/>
          <ac:spMkLst>
            <pc:docMk/>
            <pc:sldMk cId="1474712545" sldId="2144328217"/>
            <ac:spMk id="43" creationId="{32100003-8D8F-4D3B-B7E8-77541857D513}"/>
          </ac:spMkLst>
        </pc:spChg>
        <pc:spChg chg="mod">
          <ac:chgData name="Jason Wiese" userId="4bff8d5b-7de6-4655-b397-69b0afc81113" providerId="ADAL" clId="{A6259F46-418D-4766-BD96-79EF74D5F74A}" dt="2022-03-22T20:59:53.272" v="419" actId="1036"/>
          <ac:spMkLst>
            <pc:docMk/>
            <pc:sldMk cId="1474712545" sldId="2144328217"/>
            <ac:spMk id="72" creationId="{B2CCEBBB-5E0F-49EC-8D18-66C98B17CF46}"/>
          </ac:spMkLst>
        </pc:spChg>
      </pc:sldChg>
      <pc:sldChg chg="modSp mod">
        <pc:chgData name="Jason Wiese" userId="4bff8d5b-7de6-4655-b397-69b0afc81113" providerId="ADAL" clId="{A6259F46-418D-4766-BD96-79EF74D5F74A}" dt="2022-03-22T21:36:46.193" v="1040" actId="1035"/>
        <pc:sldMkLst>
          <pc:docMk/>
          <pc:sldMk cId="4055304107" sldId="2144328229"/>
        </pc:sldMkLst>
        <pc:spChg chg="mod">
          <ac:chgData name="Jason Wiese" userId="4bff8d5b-7de6-4655-b397-69b0afc81113" providerId="ADAL" clId="{A6259F46-418D-4766-BD96-79EF74D5F74A}" dt="2022-03-22T20:52:13.977" v="119" actId="1036"/>
          <ac:spMkLst>
            <pc:docMk/>
            <pc:sldMk cId="4055304107" sldId="2144328229"/>
            <ac:spMk id="19" creationId="{36E6BE98-02F4-439B-8349-004B3A184B5A}"/>
          </ac:spMkLst>
        </pc:spChg>
        <pc:spChg chg="mod">
          <ac:chgData name="Jason Wiese" userId="4bff8d5b-7de6-4655-b397-69b0afc81113" providerId="ADAL" clId="{A6259F46-418D-4766-BD96-79EF74D5F74A}" dt="2022-03-22T20:51:58.475" v="101" actId="403"/>
          <ac:spMkLst>
            <pc:docMk/>
            <pc:sldMk cId="4055304107" sldId="2144328229"/>
            <ac:spMk id="20" creationId="{D438CDBE-AB4F-4062-A032-A71C726D05F8}"/>
          </ac:spMkLst>
        </pc:spChg>
        <pc:spChg chg="mod">
          <ac:chgData name="Jason Wiese" userId="4bff8d5b-7de6-4655-b397-69b0afc81113" providerId="ADAL" clId="{A6259F46-418D-4766-BD96-79EF74D5F74A}" dt="2022-03-22T20:51:52.938" v="99" actId="6549"/>
          <ac:spMkLst>
            <pc:docMk/>
            <pc:sldMk cId="4055304107" sldId="2144328229"/>
            <ac:spMk id="22" creationId="{CF511AAE-61D1-4ED4-BBBA-E53DA57CC351}"/>
          </ac:spMkLst>
        </pc:spChg>
        <pc:cxnChg chg="mod">
          <ac:chgData name="Jason Wiese" userId="4bff8d5b-7de6-4655-b397-69b0afc81113" providerId="ADAL" clId="{A6259F46-418D-4766-BD96-79EF74D5F74A}" dt="2022-03-22T21:36:46.193" v="1040" actId="1035"/>
          <ac:cxnSpMkLst>
            <pc:docMk/>
            <pc:sldMk cId="4055304107" sldId="2144328229"/>
            <ac:cxnSpMk id="21" creationId="{2F8546B2-8C5C-427F-A9FD-57FCB8684AE3}"/>
          </ac:cxnSpMkLst>
        </pc:cxnChg>
      </pc:sldChg>
      <pc:sldChg chg="modSp del mod">
        <pc:chgData name="Jason Wiese" userId="4bff8d5b-7de6-4655-b397-69b0afc81113" providerId="ADAL" clId="{A6259F46-418D-4766-BD96-79EF74D5F74A}" dt="2022-03-22T20:54:47.227" v="183" actId="2696"/>
        <pc:sldMkLst>
          <pc:docMk/>
          <pc:sldMk cId="2576519596" sldId="2144328256"/>
        </pc:sldMkLst>
        <pc:spChg chg="mod">
          <ac:chgData name="Jason Wiese" userId="4bff8d5b-7de6-4655-b397-69b0afc81113" providerId="ADAL" clId="{A6259F46-418D-4766-BD96-79EF74D5F74A}" dt="2022-03-22T20:45:09.696" v="21" actId="6549"/>
          <ac:spMkLst>
            <pc:docMk/>
            <pc:sldMk cId="2576519596" sldId="2144328256"/>
            <ac:spMk id="24" creationId="{FE51337C-7111-4FDD-BD9E-AAF8EAD4F674}"/>
          </ac:spMkLst>
        </pc:spChg>
      </pc:sldChg>
      <pc:sldChg chg="modSp mod">
        <pc:chgData name="Jason Wiese" userId="4bff8d5b-7de6-4655-b397-69b0afc81113" providerId="ADAL" clId="{A6259F46-418D-4766-BD96-79EF74D5F74A}" dt="2022-03-22T21:39:13.429" v="1048" actId="1036"/>
        <pc:sldMkLst>
          <pc:docMk/>
          <pc:sldMk cId="3557154419" sldId="2144328256"/>
        </pc:sldMkLst>
        <pc:spChg chg="mod">
          <ac:chgData name="Jason Wiese" userId="4bff8d5b-7de6-4655-b397-69b0afc81113" providerId="ADAL" clId="{A6259F46-418D-4766-BD96-79EF74D5F74A}" dt="2022-03-22T21:39:13.429" v="1048" actId="1036"/>
          <ac:spMkLst>
            <pc:docMk/>
            <pc:sldMk cId="3557154419" sldId="2144328256"/>
            <ac:spMk id="26" creationId="{2DB858CB-B851-45CA-BB97-58FC9AD8693A}"/>
          </ac:spMkLst>
        </pc:spChg>
        <pc:picChg chg="mod">
          <ac:chgData name="Jason Wiese" userId="4bff8d5b-7de6-4655-b397-69b0afc81113" providerId="ADAL" clId="{A6259F46-418D-4766-BD96-79EF74D5F74A}" dt="2022-03-22T21:39:13.429" v="1048" actId="1036"/>
          <ac:picMkLst>
            <pc:docMk/>
            <pc:sldMk cId="3557154419" sldId="2144328256"/>
            <ac:picMk id="27" creationId="{5B6A00FC-0139-4C9F-AA46-58A768F70AC2}"/>
          </ac:picMkLst>
        </pc:picChg>
      </pc:sldChg>
      <pc:sldChg chg="del">
        <pc:chgData name="Jason Wiese" userId="4bff8d5b-7de6-4655-b397-69b0afc81113" providerId="ADAL" clId="{A6259F46-418D-4766-BD96-79EF74D5F74A}" dt="2022-03-22T20:54:47.227" v="183" actId="2696"/>
        <pc:sldMkLst>
          <pc:docMk/>
          <pc:sldMk cId="520152090" sldId="2144328263"/>
        </pc:sldMkLst>
      </pc:sldChg>
      <pc:sldChg chg="modSp mod">
        <pc:chgData name="Jason Wiese" userId="4bff8d5b-7de6-4655-b397-69b0afc81113" providerId="ADAL" clId="{A6259F46-418D-4766-BD96-79EF74D5F74A}" dt="2022-03-22T21:24:42.041" v="959" actId="20577"/>
        <pc:sldMkLst>
          <pc:docMk/>
          <pc:sldMk cId="3457515328" sldId="2144328263"/>
        </pc:sldMkLst>
        <pc:spChg chg="mod">
          <ac:chgData name="Jason Wiese" userId="4bff8d5b-7de6-4655-b397-69b0afc81113" providerId="ADAL" clId="{A6259F46-418D-4766-BD96-79EF74D5F74A}" dt="2022-03-22T21:18:52.622" v="922" actId="1035"/>
          <ac:spMkLst>
            <pc:docMk/>
            <pc:sldMk cId="3457515328" sldId="2144328263"/>
            <ac:spMk id="21" creationId="{AB77EFEB-56CD-4D1C-B279-D39BDE876330}"/>
          </ac:spMkLst>
        </pc:spChg>
        <pc:spChg chg="mod">
          <ac:chgData name="Jason Wiese" userId="4bff8d5b-7de6-4655-b397-69b0afc81113" providerId="ADAL" clId="{A6259F46-418D-4766-BD96-79EF74D5F74A}" dt="2022-03-22T21:24:42.041" v="959" actId="20577"/>
          <ac:spMkLst>
            <pc:docMk/>
            <pc:sldMk cId="3457515328" sldId="2144328263"/>
            <ac:spMk id="23" creationId="{DB5FBE90-B76F-4A35-94B8-15BCF9AE4630}"/>
          </ac:spMkLst>
        </pc:spChg>
        <pc:spChg chg="mod">
          <ac:chgData name="Jason Wiese" userId="4bff8d5b-7de6-4655-b397-69b0afc81113" providerId="ADAL" clId="{A6259F46-418D-4766-BD96-79EF74D5F74A}" dt="2022-03-22T21:18:58.978" v="923" actId="1076"/>
          <ac:spMkLst>
            <pc:docMk/>
            <pc:sldMk cId="3457515328" sldId="2144328263"/>
            <ac:spMk id="44" creationId="{6190E329-3FE0-4FBA-81E9-B77F1AF5D465}"/>
          </ac:spMkLst>
        </pc:spChg>
      </pc:sldChg>
      <pc:sldChg chg="modSp del mod">
        <pc:chgData name="Jason Wiese" userId="4bff8d5b-7de6-4655-b397-69b0afc81113" providerId="ADAL" clId="{A6259F46-418D-4766-BD96-79EF74D5F74A}" dt="2022-03-22T20:54:47.227" v="183" actId="2696"/>
        <pc:sldMkLst>
          <pc:docMk/>
          <pc:sldMk cId="479110058" sldId="2144328279"/>
        </pc:sldMkLst>
        <pc:spChg chg="mod">
          <ac:chgData name="Jason Wiese" userId="4bff8d5b-7de6-4655-b397-69b0afc81113" providerId="ADAL" clId="{A6259F46-418D-4766-BD96-79EF74D5F74A}" dt="2022-03-22T20:49:04.354" v="84" actId="20577"/>
          <ac:spMkLst>
            <pc:docMk/>
            <pc:sldMk cId="479110058" sldId="2144328279"/>
            <ac:spMk id="20" creationId="{F5290E3C-D913-4324-9F7C-7AB204FAA4D7}"/>
          </ac:spMkLst>
        </pc:spChg>
      </pc:sldChg>
      <pc:sldChg chg="addSp delSp modSp mod">
        <pc:chgData name="Jason Wiese" userId="4bff8d5b-7de6-4655-b397-69b0afc81113" providerId="ADAL" clId="{A6259F46-418D-4766-BD96-79EF74D5F74A}" dt="2022-03-22T21:29:56.293" v="998" actId="6549"/>
        <pc:sldMkLst>
          <pc:docMk/>
          <pc:sldMk cId="808450144" sldId="2144328297"/>
        </pc:sldMkLst>
        <pc:spChg chg="del">
          <ac:chgData name="Jason Wiese" userId="4bff8d5b-7de6-4655-b397-69b0afc81113" providerId="ADAL" clId="{A6259F46-418D-4766-BD96-79EF74D5F74A}" dt="2022-03-22T21:17:57.420" v="879" actId="478"/>
          <ac:spMkLst>
            <pc:docMk/>
            <pc:sldMk cId="808450144" sldId="2144328297"/>
            <ac:spMk id="21" creationId="{30ED3473-4F86-4FB1-A161-6E318FE6BB97}"/>
          </ac:spMkLst>
        </pc:spChg>
        <pc:spChg chg="add del mod">
          <ac:chgData name="Jason Wiese" userId="4bff8d5b-7de6-4655-b397-69b0afc81113" providerId="ADAL" clId="{A6259F46-418D-4766-BD96-79EF74D5F74A}" dt="2022-03-22T21:16:42.088" v="840" actId="478"/>
          <ac:spMkLst>
            <pc:docMk/>
            <pc:sldMk cId="808450144" sldId="2144328297"/>
            <ac:spMk id="22" creationId="{818BDA59-3609-4B8A-AE03-C235DA6D5A54}"/>
          </ac:spMkLst>
        </pc:spChg>
        <pc:spChg chg="mod">
          <ac:chgData name="Jason Wiese" userId="4bff8d5b-7de6-4655-b397-69b0afc81113" providerId="ADAL" clId="{A6259F46-418D-4766-BD96-79EF74D5F74A}" dt="2022-03-22T21:29:56.293" v="998" actId="6549"/>
          <ac:spMkLst>
            <pc:docMk/>
            <pc:sldMk cId="808450144" sldId="2144328297"/>
            <ac:spMk id="23" creationId="{DB5FBE90-B76F-4A35-94B8-15BCF9AE4630}"/>
          </ac:spMkLst>
        </pc:spChg>
        <pc:spChg chg="mod">
          <ac:chgData name="Jason Wiese" userId="4bff8d5b-7de6-4655-b397-69b0afc81113" providerId="ADAL" clId="{A6259F46-418D-4766-BD96-79EF74D5F74A}" dt="2022-03-22T21:18:01.845" v="910" actId="1037"/>
          <ac:spMkLst>
            <pc:docMk/>
            <pc:sldMk cId="808450144" sldId="2144328297"/>
            <ac:spMk id="29" creationId="{8AA86CDA-DA0B-491A-9DB9-74935700AE4E}"/>
          </ac:spMkLst>
        </pc:spChg>
        <pc:spChg chg="mod">
          <ac:chgData name="Jason Wiese" userId="4bff8d5b-7de6-4655-b397-69b0afc81113" providerId="ADAL" clId="{A6259F46-418D-4766-BD96-79EF74D5F74A}" dt="2022-03-22T21:18:01.845" v="910" actId="1037"/>
          <ac:spMkLst>
            <pc:docMk/>
            <pc:sldMk cId="808450144" sldId="2144328297"/>
            <ac:spMk id="30" creationId="{4A131CA9-BEDF-43ED-9310-F16FA11808A6}"/>
          </ac:spMkLst>
        </pc:spChg>
        <pc:spChg chg="mod">
          <ac:chgData name="Jason Wiese" userId="4bff8d5b-7de6-4655-b397-69b0afc81113" providerId="ADAL" clId="{A6259F46-418D-4766-BD96-79EF74D5F74A}" dt="2022-03-22T21:18:01.845" v="910" actId="1037"/>
          <ac:spMkLst>
            <pc:docMk/>
            <pc:sldMk cId="808450144" sldId="2144328297"/>
            <ac:spMk id="31" creationId="{E19652B4-2745-4190-81DC-5056EF538563}"/>
          </ac:spMkLst>
        </pc:spChg>
        <pc:spChg chg="mod">
          <ac:chgData name="Jason Wiese" userId="4bff8d5b-7de6-4655-b397-69b0afc81113" providerId="ADAL" clId="{A6259F46-418D-4766-BD96-79EF74D5F74A}" dt="2022-03-22T21:18:12.456" v="914" actId="1076"/>
          <ac:spMkLst>
            <pc:docMk/>
            <pc:sldMk cId="808450144" sldId="2144328297"/>
            <ac:spMk id="32" creationId="{C497E2FD-D3C9-41D6-967A-479CC4C1BEBB}"/>
          </ac:spMkLst>
        </pc:spChg>
        <pc:spChg chg="mod">
          <ac:chgData name="Jason Wiese" userId="4bff8d5b-7de6-4655-b397-69b0afc81113" providerId="ADAL" clId="{A6259F46-418D-4766-BD96-79EF74D5F74A}" dt="2022-03-22T21:18:01.845" v="910" actId="1037"/>
          <ac:spMkLst>
            <pc:docMk/>
            <pc:sldMk cId="808450144" sldId="2144328297"/>
            <ac:spMk id="33" creationId="{99E1C62F-BBCA-4609-832D-AF75585C4061}"/>
          </ac:spMkLst>
        </pc:spChg>
        <pc:spChg chg="mod">
          <ac:chgData name="Jason Wiese" userId="4bff8d5b-7de6-4655-b397-69b0afc81113" providerId="ADAL" clId="{A6259F46-418D-4766-BD96-79EF74D5F74A}" dt="2022-03-22T21:18:01.845" v="910" actId="1037"/>
          <ac:spMkLst>
            <pc:docMk/>
            <pc:sldMk cId="808450144" sldId="2144328297"/>
            <ac:spMk id="34" creationId="{06EDA0D9-89C0-4F0E-B501-849AB3B665B8}"/>
          </ac:spMkLst>
        </pc:spChg>
        <pc:spChg chg="mod">
          <ac:chgData name="Jason Wiese" userId="4bff8d5b-7de6-4655-b397-69b0afc81113" providerId="ADAL" clId="{A6259F46-418D-4766-BD96-79EF74D5F74A}" dt="2022-03-22T21:18:01.845" v="910" actId="1037"/>
          <ac:spMkLst>
            <pc:docMk/>
            <pc:sldMk cId="808450144" sldId="2144328297"/>
            <ac:spMk id="35" creationId="{273AE458-7357-49D3-B752-22C54FCED37A}"/>
          </ac:spMkLst>
        </pc:spChg>
        <pc:spChg chg="mod">
          <ac:chgData name="Jason Wiese" userId="4bff8d5b-7de6-4655-b397-69b0afc81113" providerId="ADAL" clId="{A6259F46-418D-4766-BD96-79EF74D5F74A}" dt="2022-03-22T21:18:01.845" v="910" actId="1037"/>
          <ac:spMkLst>
            <pc:docMk/>
            <pc:sldMk cId="808450144" sldId="2144328297"/>
            <ac:spMk id="36" creationId="{0FBFABD4-6312-430F-BD15-7C9FA0958BCD}"/>
          </ac:spMkLst>
        </pc:spChg>
        <pc:spChg chg="del">
          <ac:chgData name="Jason Wiese" userId="4bff8d5b-7de6-4655-b397-69b0afc81113" providerId="ADAL" clId="{A6259F46-418D-4766-BD96-79EF74D5F74A}" dt="2022-03-22T21:17:57.420" v="879" actId="478"/>
          <ac:spMkLst>
            <pc:docMk/>
            <pc:sldMk cId="808450144" sldId="2144328297"/>
            <ac:spMk id="37" creationId="{437B64F9-2CEA-4C53-8B33-005C99318F0E}"/>
          </ac:spMkLst>
        </pc:spChg>
        <pc:graphicFrameChg chg="mod">
          <ac:chgData name="Jason Wiese" userId="4bff8d5b-7de6-4655-b397-69b0afc81113" providerId="ADAL" clId="{A6259F46-418D-4766-BD96-79EF74D5F74A}" dt="2022-03-22T21:18:01.845" v="910" actId="1037"/>
          <ac:graphicFrameMkLst>
            <pc:docMk/>
            <pc:sldMk cId="808450144" sldId="2144328297"/>
            <ac:graphicFrameMk id="28" creationId="{20046899-E0DA-47BA-ABF8-71780912639F}"/>
          </ac:graphicFrameMkLst>
        </pc:graphicFrameChg>
      </pc:sldChg>
      <pc:sldChg chg="del">
        <pc:chgData name="Jason Wiese" userId="4bff8d5b-7de6-4655-b397-69b0afc81113" providerId="ADAL" clId="{A6259F46-418D-4766-BD96-79EF74D5F74A}" dt="2022-03-22T20:54:47.227" v="183" actId="2696"/>
        <pc:sldMkLst>
          <pc:docMk/>
          <pc:sldMk cId="2005759645" sldId="2144328297"/>
        </pc:sldMkLst>
      </pc:sldChg>
      <pc:sldChg chg="modSp mod">
        <pc:chgData name="Jason Wiese" userId="4bff8d5b-7de6-4655-b397-69b0afc81113" providerId="ADAL" clId="{A6259F46-418D-4766-BD96-79EF74D5F74A}" dt="2022-03-22T21:39:08.872" v="1047" actId="1036"/>
        <pc:sldMkLst>
          <pc:docMk/>
          <pc:sldMk cId="2177344345" sldId="2144328298"/>
        </pc:sldMkLst>
        <pc:spChg chg="mod">
          <ac:chgData name="Jason Wiese" userId="4bff8d5b-7de6-4655-b397-69b0afc81113" providerId="ADAL" clId="{A6259F46-418D-4766-BD96-79EF74D5F74A}" dt="2022-03-22T21:39:08.872" v="1047" actId="1036"/>
          <ac:spMkLst>
            <pc:docMk/>
            <pc:sldMk cId="2177344345" sldId="2144328298"/>
            <ac:spMk id="31" creationId="{568D8840-B3D9-4FCD-AA9A-402B62F48C64}"/>
          </ac:spMkLst>
        </pc:spChg>
        <pc:picChg chg="mod">
          <ac:chgData name="Jason Wiese" userId="4bff8d5b-7de6-4655-b397-69b0afc81113" providerId="ADAL" clId="{A6259F46-418D-4766-BD96-79EF74D5F74A}" dt="2022-03-22T21:39:08.872" v="1047" actId="1036"/>
          <ac:picMkLst>
            <pc:docMk/>
            <pc:sldMk cId="2177344345" sldId="2144328298"/>
            <ac:picMk id="37" creationId="{1F8E0DFF-D73F-41B3-B5B4-820020A7EACA}"/>
          </ac:picMkLst>
        </pc:picChg>
      </pc:sldChg>
      <pc:sldChg chg="modSp del mod">
        <pc:chgData name="Jason Wiese" userId="4bff8d5b-7de6-4655-b397-69b0afc81113" providerId="ADAL" clId="{A6259F46-418D-4766-BD96-79EF74D5F74A}" dt="2022-03-22T20:54:47.227" v="183" actId="2696"/>
        <pc:sldMkLst>
          <pc:docMk/>
          <pc:sldMk cId="2326283701" sldId="2144328298"/>
        </pc:sldMkLst>
        <pc:spChg chg="mod">
          <ac:chgData name="Jason Wiese" userId="4bff8d5b-7de6-4655-b397-69b0afc81113" providerId="ADAL" clId="{A6259F46-418D-4766-BD96-79EF74D5F74A}" dt="2022-03-22T20:46:59.853" v="36" actId="207"/>
          <ac:spMkLst>
            <pc:docMk/>
            <pc:sldMk cId="2326283701" sldId="2144328298"/>
            <ac:spMk id="24" creationId="{FE51337C-7111-4FDD-BD9E-AAF8EAD4F674}"/>
          </ac:spMkLst>
        </pc:spChg>
      </pc:sldChg>
    </pc:docChg>
  </pc:docChgLst>
  <pc:docChgLst>
    <pc:chgData name="Jason Wiese" userId="4bff8d5b-7de6-4655-b397-69b0afc81113" providerId="ADAL" clId="{C4F5DFE9-F449-4996-AA4F-8D314B1F60DF}"/>
    <pc:docChg chg="undo custSel modSld">
      <pc:chgData name="Jason Wiese" userId="4bff8d5b-7de6-4655-b397-69b0afc81113" providerId="ADAL" clId="{C4F5DFE9-F449-4996-AA4F-8D314B1F60DF}" dt="2023-03-23T21:34:46.777" v="9" actId="1076"/>
      <pc:docMkLst>
        <pc:docMk/>
      </pc:docMkLst>
      <pc:sldChg chg="addSp delSp modSp mod">
        <pc:chgData name="Jason Wiese" userId="4bff8d5b-7de6-4655-b397-69b0afc81113" providerId="ADAL" clId="{C4F5DFE9-F449-4996-AA4F-8D314B1F60DF}" dt="2023-03-23T21:34:46.777" v="9" actId="1076"/>
        <pc:sldMkLst>
          <pc:docMk/>
          <pc:sldMk cId="1611778480" sldId="2146846088"/>
        </pc:sldMkLst>
        <pc:spChg chg="mod">
          <ac:chgData name="Jason Wiese" userId="4bff8d5b-7de6-4655-b397-69b0afc81113" providerId="ADAL" clId="{C4F5DFE9-F449-4996-AA4F-8D314B1F60DF}" dt="2023-03-23T21:34:23.749" v="5" actId="1076"/>
          <ac:spMkLst>
            <pc:docMk/>
            <pc:sldMk cId="1611778480" sldId="2146846088"/>
            <ac:spMk id="3" creationId="{2E550AD4-36C2-A8CC-1EBD-3AED60D7ADA9}"/>
          </ac:spMkLst>
        </pc:spChg>
        <pc:spChg chg="mod">
          <ac:chgData name="Jason Wiese" userId="4bff8d5b-7de6-4655-b397-69b0afc81113" providerId="ADAL" clId="{C4F5DFE9-F449-4996-AA4F-8D314B1F60DF}" dt="2023-03-23T21:34:23.749" v="5" actId="1076"/>
          <ac:spMkLst>
            <pc:docMk/>
            <pc:sldMk cId="1611778480" sldId="2146846088"/>
            <ac:spMk id="4" creationId="{A0431541-5764-EFBD-ECC4-2758A3A926BF}"/>
          </ac:spMkLst>
        </pc:spChg>
        <pc:spChg chg="mod">
          <ac:chgData name="Jason Wiese" userId="4bff8d5b-7de6-4655-b397-69b0afc81113" providerId="ADAL" clId="{C4F5DFE9-F449-4996-AA4F-8D314B1F60DF}" dt="2023-03-23T21:34:23.749" v="5" actId="1076"/>
          <ac:spMkLst>
            <pc:docMk/>
            <pc:sldMk cId="1611778480" sldId="2146846088"/>
            <ac:spMk id="5" creationId="{8E417716-99FF-3B95-A50D-3C4DBDDB0FC8}"/>
          </ac:spMkLst>
        </pc:spChg>
        <pc:spChg chg="add del mod">
          <ac:chgData name="Jason Wiese" userId="4bff8d5b-7de6-4655-b397-69b0afc81113" providerId="ADAL" clId="{C4F5DFE9-F449-4996-AA4F-8D314B1F60DF}" dt="2023-03-23T21:34:46.777" v="9" actId="1076"/>
          <ac:spMkLst>
            <pc:docMk/>
            <pc:sldMk cId="1611778480" sldId="2146846088"/>
            <ac:spMk id="9" creationId="{65974006-E8F9-5732-E9B5-B36600D4C655}"/>
          </ac:spMkLst>
        </pc:spChg>
        <pc:spChg chg="mod">
          <ac:chgData name="Jason Wiese" userId="4bff8d5b-7de6-4655-b397-69b0afc81113" providerId="ADAL" clId="{C4F5DFE9-F449-4996-AA4F-8D314B1F60DF}" dt="2023-03-23T21:34:23.749" v="5" actId="1076"/>
          <ac:spMkLst>
            <pc:docMk/>
            <pc:sldMk cId="1611778480" sldId="2146846088"/>
            <ac:spMk id="10" creationId="{C5BE36B7-DB14-E590-4C3F-8A7820B5BAA0}"/>
          </ac:spMkLst>
        </pc:spChg>
        <pc:spChg chg="mod">
          <ac:chgData name="Jason Wiese" userId="4bff8d5b-7de6-4655-b397-69b0afc81113" providerId="ADAL" clId="{C4F5DFE9-F449-4996-AA4F-8D314B1F60DF}" dt="2023-03-23T21:34:23.749" v="5" actId="1076"/>
          <ac:spMkLst>
            <pc:docMk/>
            <pc:sldMk cId="1611778480" sldId="2146846088"/>
            <ac:spMk id="11" creationId="{02772134-4F11-375C-8EE8-F342DA64F001}"/>
          </ac:spMkLst>
        </pc:spChg>
        <pc:spChg chg="mod">
          <ac:chgData name="Jason Wiese" userId="4bff8d5b-7de6-4655-b397-69b0afc81113" providerId="ADAL" clId="{C4F5DFE9-F449-4996-AA4F-8D314B1F60DF}" dt="2023-03-23T21:34:23.749" v="5" actId="1076"/>
          <ac:spMkLst>
            <pc:docMk/>
            <pc:sldMk cId="1611778480" sldId="2146846088"/>
            <ac:spMk id="12" creationId="{08AF46CE-83A4-05BE-B67A-8838E093606E}"/>
          </ac:spMkLst>
        </pc:spChg>
        <pc:spChg chg="mod">
          <ac:chgData name="Jason Wiese" userId="4bff8d5b-7de6-4655-b397-69b0afc81113" providerId="ADAL" clId="{C4F5DFE9-F449-4996-AA4F-8D314B1F60DF}" dt="2023-03-23T21:34:23.749" v="5" actId="1076"/>
          <ac:spMkLst>
            <pc:docMk/>
            <pc:sldMk cId="1611778480" sldId="2146846088"/>
            <ac:spMk id="15" creationId="{958D9A33-AB79-4324-2951-CA4CB004500D}"/>
          </ac:spMkLst>
        </pc:spChg>
        <pc:spChg chg="del">
          <ac:chgData name="Jason Wiese" userId="4bff8d5b-7de6-4655-b397-69b0afc81113" providerId="ADAL" clId="{C4F5DFE9-F449-4996-AA4F-8D314B1F60DF}" dt="2023-03-23T21:34:27.195" v="6" actId="478"/>
          <ac:spMkLst>
            <pc:docMk/>
            <pc:sldMk cId="1611778480" sldId="2146846088"/>
            <ac:spMk id="17" creationId="{BCC637F8-0D04-9555-9B1A-057BD5F52924}"/>
          </ac:spMkLst>
        </pc:spChg>
        <pc:picChg chg="mod">
          <ac:chgData name="Jason Wiese" userId="4bff8d5b-7de6-4655-b397-69b0afc81113" providerId="ADAL" clId="{C4F5DFE9-F449-4996-AA4F-8D314B1F60DF}" dt="2023-03-23T21:34:23.749" v="5" actId="1076"/>
          <ac:picMkLst>
            <pc:docMk/>
            <pc:sldMk cId="1611778480" sldId="2146846088"/>
            <ac:picMk id="6" creationId="{B5F099F8-DC80-8EE3-DBF7-DD4D714EA3D9}"/>
          </ac:picMkLst>
        </pc:picChg>
        <pc:picChg chg="mod">
          <ac:chgData name="Jason Wiese" userId="4bff8d5b-7de6-4655-b397-69b0afc81113" providerId="ADAL" clId="{C4F5DFE9-F449-4996-AA4F-8D314B1F60DF}" dt="2023-03-23T21:34:23.749" v="5" actId="1076"/>
          <ac:picMkLst>
            <pc:docMk/>
            <pc:sldMk cId="1611778480" sldId="2146846088"/>
            <ac:picMk id="7" creationId="{9EF690C4-D7B9-E30C-9C0B-113CA867C513}"/>
          </ac:picMkLst>
        </pc:picChg>
        <pc:picChg chg="mod">
          <ac:chgData name="Jason Wiese" userId="4bff8d5b-7de6-4655-b397-69b0afc81113" providerId="ADAL" clId="{C4F5DFE9-F449-4996-AA4F-8D314B1F60DF}" dt="2023-03-23T21:34:23.749" v="5" actId="1076"/>
          <ac:picMkLst>
            <pc:docMk/>
            <pc:sldMk cId="1611778480" sldId="2146846088"/>
            <ac:picMk id="8" creationId="{CB11736E-04BB-77BB-6E15-EB19CD71F3B7}"/>
          </ac:picMkLst>
        </pc:picChg>
      </pc:sldChg>
      <pc:sldChg chg="delCm">
        <pc:chgData name="Jason Wiese" userId="4bff8d5b-7de6-4655-b397-69b0afc81113" providerId="ADAL" clId="{C4F5DFE9-F449-4996-AA4F-8D314B1F60DF}" dt="2023-03-23T21:33:46.741" v="0"/>
        <pc:sldMkLst>
          <pc:docMk/>
          <pc:sldMk cId="890985885" sldId="2146846098"/>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4F5DFE9-F449-4996-AA4F-8D314B1F60DF}" dt="2023-03-23T21:33:46.741" v="0"/>
              <pc2:cmMkLst xmlns:pc2="http://schemas.microsoft.com/office/powerpoint/2019/9/main/command">
                <pc:docMk/>
                <pc:sldMk cId="890985885" sldId="2146846098"/>
                <pc2:cmMk id="{6CDDED02-0BC6-4BF8-B454-D7E5C06DFFE2}"/>
              </pc2:cmMkLst>
            </pc226:cmChg>
          </p:ext>
        </pc:extLst>
      </pc:sldChg>
    </pc:docChg>
  </pc:docChgLst>
  <pc:docChgLst>
    <pc:chgData name="Karolina Guillen" userId="c1c08796-a0be-47c6-af52-5d31fd96ec50" providerId="ADAL" clId="{9E351811-2C09-445C-89BA-A954EC97514D}"/>
    <pc:docChg chg="delSld modSld">
      <pc:chgData name="Karolina Guillen" userId="c1c08796-a0be-47c6-af52-5d31fd96ec50" providerId="ADAL" clId="{9E351811-2C09-445C-89BA-A954EC97514D}" dt="2023-01-03T14:48:06.698" v="3"/>
      <pc:docMkLst>
        <pc:docMk/>
      </pc:docMkLst>
      <pc:sldChg chg="del">
        <pc:chgData name="Karolina Guillen" userId="c1c08796-a0be-47c6-af52-5d31fd96ec50" providerId="ADAL" clId="{9E351811-2C09-445C-89BA-A954EC97514D}" dt="2023-01-03T14:47:39.874" v="2" actId="47"/>
        <pc:sldMkLst>
          <pc:docMk/>
          <pc:sldMk cId="2469683786" sldId="275"/>
        </pc:sldMkLst>
      </pc:sldChg>
      <pc:sldChg chg="modSp mod">
        <pc:chgData name="Karolina Guillen" userId="c1c08796-a0be-47c6-af52-5d31fd96ec50" providerId="ADAL" clId="{9E351811-2C09-445C-89BA-A954EC97514D}" dt="2023-01-03T14:46:48.911" v="0" actId="20577"/>
        <pc:sldMkLst>
          <pc:docMk/>
          <pc:sldMk cId="4086481096" sldId="2839"/>
        </pc:sldMkLst>
        <pc:spChg chg="mod">
          <ac:chgData name="Karolina Guillen" userId="c1c08796-a0be-47c6-af52-5d31fd96ec50" providerId="ADAL" clId="{9E351811-2C09-445C-89BA-A954EC97514D}" dt="2023-01-03T14:46:48.911" v="0" actId="20577"/>
          <ac:spMkLst>
            <pc:docMk/>
            <pc:sldMk cId="4086481096" sldId="2839"/>
            <ac:spMk id="6" creationId="{65121FEB-E7DA-6544-BD8E-06D2CB674FBA}"/>
          </ac:spMkLst>
        </pc:spChg>
      </pc:sldChg>
      <pc:sldChg chg="del">
        <pc:chgData name="Karolina Guillen" userId="c1c08796-a0be-47c6-af52-5d31fd96ec50" providerId="ADAL" clId="{9E351811-2C09-445C-89BA-A954EC97514D}" dt="2023-01-03T14:47:09.253" v="1" actId="2696"/>
        <pc:sldMkLst>
          <pc:docMk/>
          <pc:sldMk cId="845445871" sldId="2144328096"/>
        </pc:sldMkLst>
      </pc:sldChg>
      <pc:sldChg chg="del">
        <pc:chgData name="Karolina Guillen" userId="c1c08796-a0be-47c6-af52-5d31fd96ec50" providerId="ADAL" clId="{9E351811-2C09-445C-89BA-A954EC97514D}" dt="2023-01-03T14:47:09.253" v="1" actId="2696"/>
        <pc:sldMkLst>
          <pc:docMk/>
          <pc:sldMk cId="1474712545" sldId="2144328217"/>
        </pc:sldMkLst>
      </pc:sldChg>
      <pc:sldChg chg="del">
        <pc:chgData name="Karolina Guillen" userId="c1c08796-a0be-47c6-af52-5d31fd96ec50" providerId="ADAL" clId="{9E351811-2C09-445C-89BA-A954EC97514D}" dt="2023-01-03T14:47:09.253" v="1" actId="2696"/>
        <pc:sldMkLst>
          <pc:docMk/>
          <pc:sldMk cId="3679344153" sldId="2144328218"/>
        </pc:sldMkLst>
      </pc:sldChg>
      <pc:sldChg chg="del">
        <pc:chgData name="Karolina Guillen" userId="c1c08796-a0be-47c6-af52-5d31fd96ec50" providerId="ADAL" clId="{9E351811-2C09-445C-89BA-A954EC97514D}" dt="2023-01-03T14:47:09.253" v="1" actId="2696"/>
        <pc:sldMkLst>
          <pc:docMk/>
          <pc:sldMk cId="2344359341" sldId="2144328227"/>
        </pc:sldMkLst>
      </pc:sldChg>
      <pc:sldChg chg="del">
        <pc:chgData name="Karolina Guillen" userId="c1c08796-a0be-47c6-af52-5d31fd96ec50" providerId="ADAL" clId="{9E351811-2C09-445C-89BA-A954EC97514D}" dt="2023-01-03T14:47:09.253" v="1" actId="2696"/>
        <pc:sldMkLst>
          <pc:docMk/>
          <pc:sldMk cId="4055304107" sldId="2144328229"/>
        </pc:sldMkLst>
      </pc:sldChg>
      <pc:sldChg chg="del">
        <pc:chgData name="Karolina Guillen" userId="c1c08796-a0be-47c6-af52-5d31fd96ec50" providerId="ADAL" clId="{9E351811-2C09-445C-89BA-A954EC97514D}" dt="2023-01-03T14:47:09.253" v="1" actId="2696"/>
        <pc:sldMkLst>
          <pc:docMk/>
          <pc:sldMk cId="3557154419" sldId="2144328256"/>
        </pc:sldMkLst>
      </pc:sldChg>
      <pc:sldChg chg="del">
        <pc:chgData name="Karolina Guillen" userId="c1c08796-a0be-47c6-af52-5d31fd96ec50" providerId="ADAL" clId="{9E351811-2C09-445C-89BA-A954EC97514D}" dt="2023-01-03T14:47:09.253" v="1" actId="2696"/>
        <pc:sldMkLst>
          <pc:docMk/>
          <pc:sldMk cId="3457515328" sldId="2144328263"/>
        </pc:sldMkLst>
      </pc:sldChg>
      <pc:sldChg chg="del">
        <pc:chgData name="Karolina Guillen" userId="c1c08796-a0be-47c6-af52-5d31fd96ec50" providerId="ADAL" clId="{9E351811-2C09-445C-89BA-A954EC97514D}" dt="2023-01-03T14:47:09.253" v="1" actId="2696"/>
        <pc:sldMkLst>
          <pc:docMk/>
          <pc:sldMk cId="1712875105" sldId="2144328279"/>
        </pc:sldMkLst>
      </pc:sldChg>
      <pc:sldChg chg="del">
        <pc:chgData name="Karolina Guillen" userId="c1c08796-a0be-47c6-af52-5d31fd96ec50" providerId="ADAL" clId="{9E351811-2C09-445C-89BA-A954EC97514D}" dt="2023-01-03T14:47:09.253" v="1" actId="2696"/>
        <pc:sldMkLst>
          <pc:docMk/>
          <pc:sldMk cId="808450144" sldId="2144328297"/>
        </pc:sldMkLst>
      </pc:sldChg>
      <pc:sldChg chg="del">
        <pc:chgData name="Karolina Guillen" userId="c1c08796-a0be-47c6-af52-5d31fd96ec50" providerId="ADAL" clId="{9E351811-2C09-445C-89BA-A954EC97514D}" dt="2023-01-03T14:47:09.253" v="1" actId="2696"/>
        <pc:sldMkLst>
          <pc:docMk/>
          <pc:sldMk cId="2177344345" sldId="2144328298"/>
        </pc:sldMkLst>
      </pc:sldChg>
      <pc:sldChg chg="addCm">
        <pc:chgData name="Karolina Guillen" userId="c1c08796-a0be-47c6-af52-5d31fd96ec50" providerId="ADAL" clId="{9E351811-2C09-445C-89BA-A954EC97514D}" dt="2023-01-03T14:48:06.698" v="3"/>
        <pc:sldMkLst>
          <pc:docMk/>
          <pc:sldMk cId="1651063782" sldId="2144328300"/>
        </pc:sldMkLst>
      </pc:sldChg>
    </pc:docChg>
  </pc:docChgLst>
  <pc:docChgLst>
    <pc:chgData name="Karolina Guillen" userId="c1c08796-a0be-47c6-af52-5d31fd96ec50" providerId="ADAL" clId="{077574A3-B06C-45CC-8D94-2910F41209DF}"/>
    <pc:docChg chg="undo redo custSel modSld">
      <pc:chgData name="Karolina Guillen" userId="c1c08796-a0be-47c6-af52-5d31fd96ec50" providerId="ADAL" clId="{077574A3-B06C-45CC-8D94-2910F41209DF}" dt="2022-04-06T14:52:25.300" v="820"/>
      <pc:docMkLst>
        <pc:docMk/>
      </pc:docMkLst>
      <pc:sldChg chg="addSp delSp modSp mod">
        <pc:chgData name="Karolina Guillen" userId="c1c08796-a0be-47c6-af52-5d31fd96ec50" providerId="ADAL" clId="{077574A3-B06C-45CC-8D94-2910F41209DF}" dt="2022-04-06T14:52:25.300" v="820"/>
        <pc:sldMkLst>
          <pc:docMk/>
          <pc:sldMk cId="2469683786" sldId="275"/>
        </pc:sldMkLst>
        <pc:spChg chg="del mod">
          <ac:chgData name="Karolina Guillen" userId="c1c08796-a0be-47c6-af52-5d31fd96ec50" providerId="ADAL" clId="{077574A3-B06C-45CC-8D94-2910F41209DF}" dt="2022-04-06T14:52:18.270" v="819" actId="478"/>
          <ac:spMkLst>
            <pc:docMk/>
            <pc:sldMk cId="2469683786" sldId="275"/>
            <ac:spMk id="3" creationId="{EE566E2C-C37D-4F2A-921C-2B82BD567E06}"/>
          </ac:spMkLst>
        </pc:spChg>
        <pc:picChg chg="mod">
          <ac:chgData name="Karolina Guillen" userId="c1c08796-a0be-47c6-af52-5d31fd96ec50" providerId="ADAL" clId="{077574A3-B06C-45CC-8D94-2910F41209DF}" dt="2022-03-29T14:25:33.842" v="693" actId="1037"/>
          <ac:picMkLst>
            <pc:docMk/>
            <pc:sldMk cId="2469683786" sldId="275"/>
            <ac:picMk id="28" creationId="{2E2CC72C-E48B-4C54-91C3-AEC9AACA51DA}"/>
          </ac:picMkLst>
        </pc:picChg>
        <pc:picChg chg="mod">
          <ac:chgData name="Karolina Guillen" userId="c1c08796-a0be-47c6-af52-5d31fd96ec50" providerId="ADAL" clId="{077574A3-B06C-45CC-8D94-2910F41209DF}" dt="2022-03-29T14:25:21.932" v="615" actId="1076"/>
          <ac:picMkLst>
            <pc:docMk/>
            <pc:sldMk cId="2469683786" sldId="275"/>
            <ac:picMk id="31" creationId="{77818BBA-B41B-49B8-A276-4F0F9C0BC00A}"/>
          </ac:picMkLst>
        </pc:picChg>
        <pc:picChg chg="mod">
          <ac:chgData name="Karolina Guillen" userId="c1c08796-a0be-47c6-af52-5d31fd96ec50" providerId="ADAL" clId="{077574A3-B06C-45CC-8D94-2910F41209DF}" dt="2022-04-06T14:52:25.300" v="820"/>
          <ac:picMkLst>
            <pc:docMk/>
            <pc:sldMk cId="2469683786" sldId="275"/>
            <ac:picMk id="32" creationId="{77F640E9-57D9-4BEF-AC5A-76EF7BCE0D3E}"/>
          </ac:picMkLst>
        </pc:picChg>
        <pc:picChg chg="mod">
          <ac:chgData name="Karolina Guillen" userId="c1c08796-a0be-47c6-af52-5d31fd96ec50" providerId="ADAL" clId="{077574A3-B06C-45CC-8D94-2910F41209DF}" dt="2022-03-29T14:25:05.966" v="614" actId="1038"/>
          <ac:picMkLst>
            <pc:docMk/>
            <pc:sldMk cId="2469683786" sldId="275"/>
            <ac:picMk id="37" creationId="{637B139A-A8F7-4301-9DAF-E88F5010DF65}"/>
          </ac:picMkLst>
        </pc:picChg>
        <pc:picChg chg="mod">
          <ac:chgData name="Karolina Guillen" userId="c1c08796-a0be-47c6-af52-5d31fd96ec50" providerId="ADAL" clId="{077574A3-B06C-45CC-8D94-2910F41209DF}" dt="2022-03-29T14:25:33.842" v="693" actId="1037"/>
          <ac:picMkLst>
            <pc:docMk/>
            <pc:sldMk cId="2469683786" sldId="275"/>
            <ac:picMk id="39" creationId="{D3A13932-7917-4852-88F8-CC56D5D0F3B3}"/>
          </ac:picMkLst>
        </pc:picChg>
        <pc:picChg chg="add mod">
          <ac:chgData name="Karolina Guillen" userId="c1c08796-a0be-47c6-af52-5d31fd96ec50" providerId="ADAL" clId="{077574A3-B06C-45CC-8D94-2910F41209DF}" dt="2022-03-29T14:28:22.290" v="779"/>
          <ac:picMkLst>
            <pc:docMk/>
            <pc:sldMk cId="2469683786" sldId="275"/>
            <ac:picMk id="40" creationId="{541C2DF9-3AEA-43EF-838C-F33CE05A58C5}"/>
          </ac:picMkLst>
        </pc:picChg>
        <pc:picChg chg="mod">
          <ac:chgData name="Karolina Guillen" userId="c1c08796-a0be-47c6-af52-5d31fd96ec50" providerId="ADAL" clId="{077574A3-B06C-45CC-8D94-2910F41209DF}" dt="2022-03-29T14:25:05.966" v="614" actId="1038"/>
          <ac:picMkLst>
            <pc:docMk/>
            <pc:sldMk cId="2469683786" sldId="275"/>
            <ac:picMk id="41" creationId="{A522EA89-633F-4BF3-81D5-2B2E12388A36}"/>
          </ac:picMkLst>
        </pc:picChg>
        <pc:picChg chg="mod">
          <ac:chgData name="Karolina Guillen" userId="c1c08796-a0be-47c6-af52-5d31fd96ec50" providerId="ADAL" clId="{077574A3-B06C-45CC-8D94-2910F41209DF}" dt="2022-03-29T14:25:48.443" v="694" actId="1076"/>
          <ac:picMkLst>
            <pc:docMk/>
            <pc:sldMk cId="2469683786" sldId="275"/>
            <ac:picMk id="42" creationId="{EC29F6C3-F4D9-4979-BBE8-D9D9520C537B}"/>
          </ac:picMkLst>
        </pc:picChg>
      </pc:sldChg>
      <pc:sldChg chg="delCm">
        <pc:chgData name="Karolina Guillen" userId="c1c08796-a0be-47c6-af52-5d31fd96ec50" providerId="ADAL" clId="{077574A3-B06C-45CC-8D94-2910F41209DF}" dt="2022-03-29T17:04:08.332" v="780"/>
        <pc:sldMkLst>
          <pc:docMk/>
          <pc:sldMk cId="4086481096" sldId="2839"/>
        </pc:sldMkLst>
      </pc:sldChg>
      <pc:sldChg chg="addSp modSp mod">
        <pc:chgData name="Karolina Guillen" userId="c1c08796-a0be-47c6-af52-5d31fd96ec50" providerId="ADAL" clId="{077574A3-B06C-45CC-8D94-2910F41209DF}" dt="2022-03-29T14:12:18.959" v="270" actId="114"/>
        <pc:sldMkLst>
          <pc:docMk/>
          <pc:sldMk cId="845445871" sldId="2144328096"/>
        </pc:sldMkLst>
        <pc:spChg chg="add mod">
          <ac:chgData name="Karolina Guillen" userId="c1c08796-a0be-47c6-af52-5d31fd96ec50" providerId="ADAL" clId="{077574A3-B06C-45CC-8D94-2910F41209DF}" dt="2022-03-29T14:12:18.959" v="270" actId="114"/>
          <ac:spMkLst>
            <pc:docMk/>
            <pc:sldMk cId="845445871" sldId="2144328096"/>
            <ac:spMk id="2" creationId="{CF1A2449-F807-49F2-BB8D-022EC691AD5B}"/>
          </ac:spMkLst>
        </pc:spChg>
        <pc:spChg chg="add mod ord">
          <ac:chgData name="Karolina Guillen" userId="c1c08796-a0be-47c6-af52-5d31fd96ec50" providerId="ADAL" clId="{077574A3-B06C-45CC-8D94-2910F41209DF}" dt="2022-03-29T14:01:33.254" v="260" actId="164"/>
          <ac:spMkLst>
            <pc:docMk/>
            <pc:sldMk cId="845445871" sldId="2144328096"/>
            <ac:spMk id="10" creationId="{DDA692E0-4D5C-4E9F-B3EF-223743D09000}"/>
          </ac:spMkLst>
        </pc:spChg>
        <pc:grpChg chg="add mod">
          <ac:chgData name="Karolina Guillen" userId="c1c08796-a0be-47c6-af52-5d31fd96ec50" providerId="ADAL" clId="{077574A3-B06C-45CC-8D94-2910F41209DF}" dt="2022-03-29T14:01:33.254" v="260" actId="164"/>
          <ac:grpSpMkLst>
            <pc:docMk/>
            <pc:sldMk cId="845445871" sldId="2144328096"/>
            <ac:grpSpMk id="12" creationId="{D291772B-024E-42AB-BDA1-0D7FC9C7EE94}"/>
          </ac:grpSpMkLst>
        </pc:grpChg>
      </pc:sldChg>
      <pc:sldChg chg="addSp modSp mod modCm">
        <pc:chgData name="Karolina Guillen" userId="c1c08796-a0be-47c6-af52-5d31fd96ec50" providerId="ADAL" clId="{077574A3-B06C-45CC-8D94-2910F41209DF}" dt="2022-03-29T19:45:43.855" v="811" actId="6549"/>
        <pc:sldMkLst>
          <pc:docMk/>
          <pc:sldMk cId="3557154419" sldId="2144328256"/>
        </pc:sldMkLst>
        <pc:spChg chg="add mod">
          <ac:chgData name="Karolina Guillen" userId="c1c08796-a0be-47c6-af52-5d31fd96ec50" providerId="ADAL" clId="{077574A3-B06C-45CC-8D94-2910F41209DF}" dt="2022-03-29T19:45:43.855" v="811" actId="6549"/>
          <ac:spMkLst>
            <pc:docMk/>
            <pc:sldMk cId="3557154419" sldId="2144328256"/>
            <ac:spMk id="2" creationId="{828226B8-156D-423E-A30D-C5B3E563F0DC}"/>
          </ac:spMkLst>
        </pc:spChg>
        <pc:spChg chg="mod">
          <ac:chgData name="Karolina Guillen" userId="c1c08796-a0be-47c6-af52-5d31fd96ec50" providerId="ADAL" clId="{077574A3-B06C-45CC-8D94-2910F41209DF}" dt="2022-03-24T18:58:54.514" v="53" actId="14100"/>
          <ac:spMkLst>
            <pc:docMk/>
            <pc:sldMk cId="3557154419" sldId="2144328256"/>
            <ac:spMk id="34" creationId="{C86A1B5C-1444-45E2-98E7-3EE1057B7854}"/>
          </ac:spMkLst>
        </pc:spChg>
        <pc:spChg chg="mod">
          <ac:chgData name="Karolina Guillen" userId="c1c08796-a0be-47c6-af52-5d31fd96ec50" providerId="ADAL" clId="{077574A3-B06C-45CC-8D94-2910F41209DF}" dt="2022-03-24T18:59:54.713" v="55" actId="20577"/>
          <ac:spMkLst>
            <pc:docMk/>
            <pc:sldMk cId="3557154419" sldId="2144328256"/>
            <ac:spMk id="38" creationId="{73851BD9-E902-4017-B780-F06865C6C84F}"/>
          </ac:spMkLst>
        </pc:spChg>
        <pc:spChg chg="mod">
          <ac:chgData name="Karolina Guillen" userId="c1c08796-a0be-47c6-af52-5d31fd96ec50" providerId="ADAL" clId="{077574A3-B06C-45CC-8D94-2910F41209DF}" dt="2022-03-24T18:57:47.083" v="26"/>
          <ac:spMkLst>
            <pc:docMk/>
            <pc:sldMk cId="3557154419" sldId="2144328256"/>
            <ac:spMk id="44" creationId="{2365AC0F-56BA-4029-A1EF-C63D7776B653}"/>
          </ac:spMkLst>
        </pc:spChg>
        <pc:spChg chg="mod">
          <ac:chgData name="Karolina Guillen" userId="c1c08796-a0be-47c6-af52-5d31fd96ec50" providerId="ADAL" clId="{077574A3-B06C-45CC-8D94-2910F41209DF}" dt="2022-03-29T14:12:16.898" v="268" actId="14100"/>
          <ac:spMkLst>
            <pc:docMk/>
            <pc:sldMk cId="3557154419" sldId="2144328256"/>
            <ac:spMk id="48" creationId="{BB9777B2-A132-41D5-B86C-9334A1A8EBF9}"/>
          </ac:spMkLst>
        </pc:spChg>
        <pc:spChg chg="mod">
          <ac:chgData name="Karolina Guillen" userId="c1c08796-a0be-47c6-af52-5d31fd96ec50" providerId="ADAL" clId="{077574A3-B06C-45CC-8D94-2910F41209DF}" dt="2022-03-29T14:23:06.580" v="447" actId="164"/>
          <ac:spMkLst>
            <pc:docMk/>
            <pc:sldMk cId="3557154419" sldId="2144328256"/>
            <ac:spMk id="91" creationId="{2785D820-B170-45A2-B5A5-2AABF27FB549}"/>
          </ac:spMkLst>
        </pc:spChg>
        <pc:grpChg chg="add mod">
          <ac:chgData name="Karolina Guillen" userId="c1c08796-a0be-47c6-af52-5d31fd96ec50" providerId="ADAL" clId="{077574A3-B06C-45CC-8D94-2910F41209DF}" dt="2022-03-29T14:23:17.772" v="460" actId="1035"/>
          <ac:grpSpMkLst>
            <pc:docMk/>
            <pc:sldMk cId="3557154419" sldId="2144328256"/>
            <ac:grpSpMk id="3" creationId="{94DA50AA-05A8-4D5C-9BAD-BC73E7941682}"/>
          </ac:grpSpMkLst>
        </pc:grpChg>
        <pc:picChg chg="mod">
          <ac:chgData name="Karolina Guillen" userId="c1c08796-a0be-47c6-af52-5d31fd96ec50" providerId="ADAL" clId="{077574A3-B06C-45CC-8D94-2910F41209DF}" dt="2022-03-29T14:23:06.580" v="447" actId="164"/>
          <ac:picMkLst>
            <pc:docMk/>
            <pc:sldMk cId="3557154419" sldId="2144328256"/>
            <ac:picMk id="39" creationId="{CAD0BA69-907B-46F9-BB8D-14522662942C}"/>
          </ac:picMkLst>
        </pc:picChg>
      </pc:sldChg>
      <pc:sldChg chg="delSp modSp mod delCm">
        <pc:chgData name="Karolina Guillen" userId="c1c08796-a0be-47c6-af52-5d31fd96ec50" providerId="ADAL" clId="{077574A3-B06C-45CC-8D94-2910F41209DF}" dt="2022-04-06T14:52:05.329" v="818"/>
        <pc:sldMkLst>
          <pc:docMk/>
          <pc:sldMk cId="3457515328" sldId="2144328263"/>
        </pc:sldMkLst>
        <pc:spChg chg="del">
          <ac:chgData name="Karolina Guillen" userId="c1c08796-a0be-47c6-af52-5d31fd96ec50" providerId="ADAL" clId="{077574A3-B06C-45CC-8D94-2910F41209DF}" dt="2022-04-06T14:51:39.923" v="814" actId="478"/>
          <ac:spMkLst>
            <pc:docMk/>
            <pc:sldMk cId="3457515328" sldId="2144328263"/>
            <ac:spMk id="6" creationId="{AC7CB445-634F-48C5-8212-E472AA7D9F5E}"/>
          </ac:spMkLst>
        </pc:spChg>
        <pc:spChg chg="mod">
          <ac:chgData name="Karolina Guillen" userId="c1c08796-a0be-47c6-af52-5d31fd96ec50" providerId="ADAL" clId="{077574A3-B06C-45CC-8D94-2910F41209DF}" dt="2022-04-06T14:52:05.329" v="818"/>
          <ac:spMkLst>
            <pc:docMk/>
            <pc:sldMk cId="3457515328" sldId="2144328263"/>
            <ac:spMk id="16" creationId="{5985F0F6-8612-43EE-88FD-E70DB5135932}"/>
          </ac:spMkLst>
        </pc:spChg>
        <pc:picChg chg="mod">
          <ac:chgData name="Karolina Guillen" userId="c1c08796-a0be-47c6-af52-5d31fd96ec50" providerId="ADAL" clId="{077574A3-B06C-45CC-8D94-2910F41209DF}" dt="2022-04-06T14:51:37.185" v="813"/>
          <ac:picMkLst>
            <pc:docMk/>
            <pc:sldMk cId="3457515328" sldId="2144328263"/>
            <ac:picMk id="5" creationId="{8C557A90-9B8F-4E4A-90ED-A4B2775209E5}"/>
          </ac:picMkLst>
        </pc:picChg>
      </pc:sldChg>
      <pc:sldChg chg="addSp delSp modSp mod addCm delCm">
        <pc:chgData name="Karolina Guillen" userId="c1c08796-a0be-47c6-af52-5d31fd96ec50" providerId="ADAL" clId="{077574A3-B06C-45CC-8D94-2910F41209DF}" dt="2022-03-29T17:04:11.604" v="781"/>
        <pc:sldMkLst>
          <pc:docMk/>
          <pc:sldMk cId="1712875105" sldId="2144328279"/>
        </pc:sldMkLst>
        <pc:spChg chg="add del mod">
          <ac:chgData name="Karolina Guillen" userId="c1c08796-a0be-47c6-af52-5d31fd96ec50" providerId="ADAL" clId="{077574A3-B06C-45CC-8D94-2910F41209DF}" dt="2022-03-29T13:54:44.092" v="81" actId="478"/>
          <ac:spMkLst>
            <pc:docMk/>
            <pc:sldMk cId="1712875105" sldId="2144328279"/>
            <ac:spMk id="14" creationId="{002C16BC-BA4A-4C15-8F04-607DC6517EAA}"/>
          </ac:spMkLst>
        </pc:spChg>
        <pc:spChg chg="add del mod">
          <ac:chgData name="Karolina Guillen" userId="c1c08796-a0be-47c6-af52-5d31fd96ec50" providerId="ADAL" clId="{077574A3-B06C-45CC-8D94-2910F41209DF}" dt="2022-03-29T13:54:44.092" v="81" actId="478"/>
          <ac:spMkLst>
            <pc:docMk/>
            <pc:sldMk cId="1712875105" sldId="2144328279"/>
            <ac:spMk id="15" creationId="{7947FC94-39FF-4409-8700-1B87D4C584E3}"/>
          </ac:spMkLst>
        </pc:spChg>
        <pc:spChg chg="add del mod">
          <ac:chgData name="Karolina Guillen" userId="c1c08796-a0be-47c6-af52-5d31fd96ec50" providerId="ADAL" clId="{077574A3-B06C-45CC-8D94-2910F41209DF}" dt="2022-03-29T13:54:44.092" v="81" actId="478"/>
          <ac:spMkLst>
            <pc:docMk/>
            <pc:sldMk cId="1712875105" sldId="2144328279"/>
            <ac:spMk id="16" creationId="{8E7725E7-8E56-4C69-A5D6-DDC7515C5F0F}"/>
          </ac:spMkLst>
        </pc:spChg>
        <pc:spChg chg="add del mod">
          <ac:chgData name="Karolina Guillen" userId="c1c08796-a0be-47c6-af52-5d31fd96ec50" providerId="ADAL" clId="{077574A3-B06C-45CC-8D94-2910F41209DF}" dt="2022-03-29T13:54:44.092" v="81" actId="478"/>
          <ac:spMkLst>
            <pc:docMk/>
            <pc:sldMk cId="1712875105" sldId="2144328279"/>
            <ac:spMk id="17" creationId="{0EAE04A5-6ED8-4BB8-BFEC-206E57A2AF9C}"/>
          </ac:spMkLst>
        </pc:spChg>
        <pc:spChg chg="add del mod">
          <ac:chgData name="Karolina Guillen" userId="c1c08796-a0be-47c6-af52-5d31fd96ec50" providerId="ADAL" clId="{077574A3-B06C-45CC-8D94-2910F41209DF}" dt="2022-03-29T13:54:44.092" v="81" actId="478"/>
          <ac:spMkLst>
            <pc:docMk/>
            <pc:sldMk cId="1712875105" sldId="2144328279"/>
            <ac:spMk id="18" creationId="{B3F8C0D0-0756-4EFD-A3F5-C486DAC336F3}"/>
          </ac:spMkLst>
        </pc:spChg>
        <pc:spChg chg="add del mod">
          <ac:chgData name="Karolina Guillen" userId="c1c08796-a0be-47c6-af52-5d31fd96ec50" providerId="ADAL" clId="{077574A3-B06C-45CC-8D94-2910F41209DF}" dt="2022-03-29T13:54:44.092" v="81" actId="478"/>
          <ac:spMkLst>
            <pc:docMk/>
            <pc:sldMk cId="1712875105" sldId="2144328279"/>
            <ac:spMk id="19" creationId="{B0EFB6FE-DBC9-4022-A646-C4ED22BE5B7F}"/>
          </ac:spMkLst>
        </pc:spChg>
        <pc:spChg chg="add del mod">
          <ac:chgData name="Karolina Guillen" userId="c1c08796-a0be-47c6-af52-5d31fd96ec50" providerId="ADAL" clId="{077574A3-B06C-45CC-8D94-2910F41209DF}" dt="2022-03-29T13:54:44.092" v="81" actId="478"/>
          <ac:spMkLst>
            <pc:docMk/>
            <pc:sldMk cId="1712875105" sldId="2144328279"/>
            <ac:spMk id="21" creationId="{8249D0CA-512A-4432-8012-B06D3D3C4E48}"/>
          </ac:spMkLst>
        </pc:spChg>
        <pc:spChg chg="add del mod">
          <ac:chgData name="Karolina Guillen" userId="c1c08796-a0be-47c6-af52-5d31fd96ec50" providerId="ADAL" clId="{077574A3-B06C-45CC-8D94-2910F41209DF}" dt="2022-03-29T13:54:44.092" v="81" actId="478"/>
          <ac:spMkLst>
            <pc:docMk/>
            <pc:sldMk cId="1712875105" sldId="2144328279"/>
            <ac:spMk id="22" creationId="{8E1759F3-5026-4498-8BB4-B5BFE6AF99B6}"/>
          </ac:spMkLst>
        </pc:spChg>
        <pc:spChg chg="add del mod">
          <ac:chgData name="Karolina Guillen" userId="c1c08796-a0be-47c6-af52-5d31fd96ec50" providerId="ADAL" clId="{077574A3-B06C-45CC-8D94-2910F41209DF}" dt="2022-03-29T13:54:44.092" v="81" actId="478"/>
          <ac:spMkLst>
            <pc:docMk/>
            <pc:sldMk cId="1712875105" sldId="2144328279"/>
            <ac:spMk id="23" creationId="{4CF19463-F5B1-4CAA-AF74-4DDFC7A08983}"/>
          </ac:spMkLst>
        </pc:spChg>
        <pc:spChg chg="add del mod">
          <ac:chgData name="Karolina Guillen" userId="c1c08796-a0be-47c6-af52-5d31fd96ec50" providerId="ADAL" clId="{077574A3-B06C-45CC-8D94-2910F41209DF}" dt="2022-03-29T13:54:44.092" v="81" actId="478"/>
          <ac:spMkLst>
            <pc:docMk/>
            <pc:sldMk cId="1712875105" sldId="2144328279"/>
            <ac:spMk id="28" creationId="{C82FE249-6493-497C-A3FE-9FB56579D292}"/>
          </ac:spMkLst>
        </pc:spChg>
        <pc:spChg chg="add del mod">
          <ac:chgData name="Karolina Guillen" userId="c1c08796-a0be-47c6-af52-5d31fd96ec50" providerId="ADAL" clId="{077574A3-B06C-45CC-8D94-2910F41209DF}" dt="2022-03-29T13:54:44.092" v="81" actId="478"/>
          <ac:spMkLst>
            <pc:docMk/>
            <pc:sldMk cId="1712875105" sldId="2144328279"/>
            <ac:spMk id="29" creationId="{DB01F624-5E14-4E72-8B86-452188B9EF6E}"/>
          </ac:spMkLst>
        </pc:spChg>
        <pc:spChg chg="add del mod">
          <ac:chgData name="Karolina Guillen" userId="c1c08796-a0be-47c6-af52-5d31fd96ec50" providerId="ADAL" clId="{077574A3-B06C-45CC-8D94-2910F41209DF}" dt="2022-03-29T13:54:44.092" v="81" actId="478"/>
          <ac:spMkLst>
            <pc:docMk/>
            <pc:sldMk cId="1712875105" sldId="2144328279"/>
            <ac:spMk id="31" creationId="{51EDD4C5-C3F6-407B-8E62-1D523484DE7C}"/>
          </ac:spMkLst>
        </pc:spChg>
        <pc:spChg chg="add del mod">
          <ac:chgData name="Karolina Guillen" userId="c1c08796-a0be-47c6-af52-5d31fd96ec50" providerId="ADAL" clId="{077574A3-B06C-45CC-8D94-2910F41209DF}" dt="2022-03-29T13:54:44.092" v="81" actId="478"/>
          <ac:spMkLst>
            <pc:docMk/>
            <pc:sldMk cId="1712875105" sldId="2144328279"/>
            <ac:spMk id="32" creationId="{3B2C6804-BA86-4E54-98B5-CBB64C47E287}"/>
          </ac:spMkLst>
        </pc:spChg>
        <pc:spChg chg="add del mod">
          <ac:chgData name="Karolina Guillen" userId="c1c08796-a0be-47c6-af52-5d31fd96ec50" providerId="ADAL" clId="{077574A3-B06C-45CC-8D94-2910F41209DF}" dt="2022-03-29T13:54:44.092" v="81" actId="478"/>
          <ac:spMkLst>
            <pc:docMk/>
            <pc:sldMk cId="1712875105" sldId="2144328279"/>
            <ac:spMk id="33" creationId="{1E6EC1DB-A8B8-4C65-8AF3-9868E9C1F421}"/>
          </ac:spMkLst>
        </pc:spChg>
        <pc:spChg chg="add del mod">
          <ac:chgData name="Karolina Guillen" userId="c1c08796-a0be-47c6-af52-5d31fd96ec50" providerId="ADAL" clId="{077574A3-B06C-45CC-8D94-2910F41209DF}" dt="2022-03-29T13:54:44.092" v="81" actId="478"/>
          <ac:spMkLst>
            <pc:docMk/>
            <pc:sldMk cId="1712875105" sldId="2144328279"/>
            <ac:spMk id="34" creationId="{2D5C8560-AFB2-4FFE-9D02-AC6CF5FEDB70}"/>
          </ac:spMkLst>
        </pc:spChg>
        <pc:spChg chg="add del mod">
          <ac:chgData name="Karolina Guillen" userId="c1c08796-a0be-47c6-af52-5d31fd96ec50" providerId="ADAL" clId="{077574A3-B06C-45CC-8D94-2910F41209DF}" dt="2022-03-29T13:54:44.092" v="81" actId="478"/>
          <ac:spMkLst>
            <pc:docMk/>
            <pc:sldMk cId="1712875105" sldId="2144328279"/>
            <ac:spMk id="35" creationId="{CDD7344B-287B-40A6-8D31-05307C0BEDA1}"/>
          </ac:spMkLst>
        </pc:spChg>
        <pc:spChg chg="add del mod">
          <ac:chgData name="Karolina Guillen" userId="c1c08796-a0be-47c6-af52-5d31fd96ec50" providerId="ADAL" clId="{077574A3-B06C-45CC-8D94-2910F41209DF}" dt="2022-03-29T13:54:44.092" v="81" actId="478"/>
          <ac:spMkLst>
            <pc:docMk/>
            <pc:sldMk cId="1712875105" sldId="2144328279"/>
            <ac:spMk id="36" creationId="{16FD6DB7-B0E8-4D18-B299-734BBF71A79D}"/>
          </ac:spMkLst>
        </pc:spChg>
        <pc:picChg chg="add mod">
          <ac:chgData name="Karolina Guillen" userId="c1c08796-a0be-47c6-af52-5d31fd96ec50" providerId="ADAL" clId="{077574A3-B06C-45CC-8D94-2910F41209DF}" dt="2022-03-29T13:55:09.395" v="88" actId="12788"/>
          <ac:picMkLst>
            <pc:docMk/>
            <pc:sldMk cId="1712875105" sldId="2144328279"/>
            <ac:picMk id="3" creationId="{436774A4-56C5-4D17-829B-3980ABBD84A7}"/>
          </ac:picMkLst>
        </pc:picChg>
        <pc:picChg chg="del">
          <ac:chgData name="Karolina Guillen" userId="c1c08796-a0be-47c6-af52-5d31fd96ec50" providerId="ADAL" clId="{077574A3-B06C-45CC-8D94-2910F41209DF}" dt="2022-03-29T13:53:51.795" v="58" actId="478"/>
          <ac:picMkLst>
            <pc:docMk/>
            <pc:sldMk cId="1712875105" sldId="2144328279"/>
            <ac:picMk id="4" creationId="{BDC38380-090D-4E81-9413-E88AF15EDECE}"/>
          </ac:picMkLst>
        </pc:picChg>
        <pc:picChg chg="add del mod">
          <ac:chgData name="Karolina Guillen" userId="c1c08796-a0be-47c6-af52-5d31fd96ec50" providerId="ADAL" clId="{077574A3-B06C-45CC-8D94-2910F41209DF}" dt="2022-03-29T13:54:44.092" v="81" actId="478"/>
          <ac:picMkLst>
            <pc:docMk/>
            <pc:sldMk cId="1712875105" sldId="2144328279"/>
            <ac:picMk id="37" creationId="{12A9B60E-B236-421E-AC57-8C6C7000FB0A}"/>
          </ac:picMkLst>
        </pc:picChg>
        <pc:picChg chg="add del mod">
          <ac:chgData name="Karolina Guillen" userId="c1c08796-a0be-47c6-af52-5d31fd96ec50" providerId="ADAL" clId="{077574A3-B06C-45CC-8D94-2910F41209DF}" dt="2022-03-29T13:54:44.092" v="81" actId="478"/>
          <ac:picMkLst>
            <pc:docMk/>
            <pc:sldMk cId="1712875105" sldId="2144328279"/>
            <ac:picMk id="38" creationId="{3E6B0A73-612F-4E0A-8D83-A5130119BFA9}"/>
          </ac:picMkLst>
        </pc:picChg>
        <pc:picChg chg="add del mod">
          <ac:chgData name="Karolina Guillen" userId="c1c08796-a0be-47c6-af52-5d31fd96ec50" providerId="ADAL" clId="{077574A3-B06C-45CC-8D94-2910F41209DF}" dt="2022-03-29T13:54:44.092" v="81" actId="478"/>
          <ac:picMkLst>
            <pc:docMk/>
            <pc:sldMk cId="1712875105" sldId="2144328279"/>
            <ac:picMk id="39" creationId="{A08E9D99-0099-4811-B529-A4412B53652F}"/>
          </ac:picMkLst>
        </pc:picChg>
        <pc:picChg chg="add del mod">
          <ac:chgData name="Karolina Guillen" userId="c1c08796-a0be-47c6-af52-5d31fd96ec50" providerId="ADAL" clId="{077574A3-B06C-45CC-8D94-2910F41209DF}" dt="2022-03-29T13:54:44.092" v="81" actId="478"/>
          <ac:picMkLst>
            <pc:docMk/>
            <pc:sldMk cId="1712875105" sldId="2144328279"/>
            <ac:picMk id="40" creationId="{78FD2C26-5A60-4016-B9A9-2E3229E78A3F}"/>
          </ac:picMkLst>
        </pc:picChg>
        <pc:picChg chg="add del mod">
          <ac:chgData name="Karolina Guillen" userId="c1c08796-a0be-47c6-af52-5d31fd96ec50" providerId="ADAL" clId="{077574A3-B06C-45CC-8D94-2910F41209DF}" dt="2022-03-29T13:54:44.092" v="81" actId="478"/>
          <ac:picMkLst>
            <pc:docMk/>
            <pc:sldMk cId="1712875105" sldId="2144328279"/>
            <ac:picMk id="41" creationId="{805792BA-3B3D-4EA1-942F-51E206371835}"/>
          </ac:picMkLst>
        </pc:picChg>
        <pc:picChg chg="add del mod">
          <ac:chgData name="Karolina Guillen" userId="c1c08796-a0be-47c6-af52-5d31fd96ec50" providerId="ADAL" clId="{077574A3-B06C-45CC-8D94-2910F41209DF}" dt="2022-03-29T13:54:44.092" v="81" actId="478"/>
          <ac:picMkLst>
            <pc:docMk/>
            <pc:sldMk cId="1712875105" sldId="2144328279"/>
            <ac:picMk id="42" creationId="{A087055F-5410-4C8D-8F6C-4E8E94D37114}"/>
          </ac:picMkLst>
        </pc:picChg>
        <pc:picChg chg="add del mod">
          <ac:chgData name="Karolina Guillen" userId="c1c08796-a0be-47c6-af52-5d31fd96ec50" providerId="ADAL" clId="{077574A3-B06C-45CC-8D94-2910F41209DF}" dt="2022-03-29T13:54:44.092" v="81" actId="478"/>
          <ac:picMkLst>
            <pc:docMk/>
            <pc:sldMk cId="1712875105" sldId="2144328279"/>
            <ac:picMk id="44" creationId="{2085FB5A-5D7B-417E-8AC0-867AD44832A1}"/>
          </ac:picMkLst>
        </pc:picChg>
        <pc:picChg chg="add del mod">
          <ac:chgData name="Karolina Guillen" userId="c1c08796-a0be-47c6-af52-5d31fd96ec50" providerId="ADAL" clId="{077574A3-B06C-45CC-8D94-2910F41209DF}" dt="2022-03-29T13:54:44.092" v="81" actId="478"/>
          <ac:picMkLst>
            <pc:docMk/>
            <pc:sldMk cId="1712875105" sldId="2144328279"/>
            <ac:picMk id="45" creationId="{A29EEFBB-3204-48EF-964F-90D21B1C5FD0}"/>
          </ac:picMkLst>
        </pc:picChg>
        <pc:picChg chg="add del mod">
          <ac:chgData name="Karolina Guillen" userId="c1c08796-a0be-47c6-af52-5d31fd96ec50" providerId="ADAL" clId="{077574A3-B06C-45CC-8D94-2910F41209DF}" dt="2022-03-29T13:54:44.092" v="81" actId="478"/>
          <ac:picMkLst>
            <pc:docMk/>
            <pc:sldMk cId="1712875105" sldId="2144328279"/>
            <ac:picMk id="46" creationId="{76104B73-951D-4AAB-9EEE-6239B179D4F2}"/>
          </ac:picMkLst>
        </pc:picChg>
        <pc:picChg chg="add del mod">
          <ac:chgData name="Karolina Guillen" userId="c1c08796-a0be-47c6-af52-5d31fd96ec50" providerId="ADAL" clId="{077574A3-B06C-45CC-8D94-2910F41209DF}" dt="2022-03-29T13:54:44.092" v="81" actId="478"/>
          <ac:picMkLst>
            <pc:docMk/>
            <pc:sldMk cId="1712875105" sldId="2144328279"/>
            <ac:picMk id="47" creationId="{30F5A67D-0773-4C2D-B14D-179925E81381}"/>
          </ac:picMkLst>
        </pc:picChg>
        <pc:picChg chg="add del mod">
          <ac:chgData name="Karolina Guillen" userId="c1c08796-a0be-47c6-af52-5d31fd96ec50" providerId="ADAL" clId="{077574A3-B06C-45CC-8D94-2910F41209DF}" dt="2022-03-29T13:54:44.092" v="81" actId="478"/>
          <ac:picMkLst>
            <pc:docMk/>
            <pc:sldMk cId="1712875105" sldId="2144328279"/>
            <ac:picMk id="48" creationId="{9EB74F0D-42C1-4F1E-A156-688F3B0D1210}"/>
          </ac:picMkLst>
        </pc:picChg>
        <pc:picChg chg="add del mod">
          <ac:chgData name="Karolina Guillen" userId="c1c08796-a0be-47c6-af52-5d31fd96ec50" providerId="ADAL" clId="{077574A3-B06C-45CC-8D94-2910F41209DF}" dt="2022-03-29T13:54:44.092" v="81" actId="478"/>
          <ac:picMkLst>
            <pc:docMk/>
            <pc:sldMk cId="1712875105" sldId="2144328279"/>
            <ac:picMk id="49" creationId="{0C1BC660-96E6-4858-8431-510585028F2B}"/>
          </ac:picMkLst>
        </pc:picChg>
        <pc:picChg chg="add del mod">
          <ac:chgData name="Karolina Guillen" userId="c1c08796-a0be-47c6-af52-5d31fd96ec50" providerId="ADAL" clId="{077574A3-B06C-45CC-8D94-2910F41209DF}" dt="2022-03-29T13:54:44.092" v="81" actId="478"/>
          <ac:picMkLst>
            <pc:docMk/>
            <pc:sldMk cId="1712875105" sldId="2144328279"/>
            <ac:picMk id="50" creationId="{805BA78F-D7BD-4DC6-B017-6AF5B8C9B480}"/>
          </ac:picMkLst>
        </pc:picChg>
        <pc:picChg chg="add del mod">
          <ac:chgData name="Karolina Guillen" userId="c1c08796-a0be-47c6-af52-5d31fd96ec50" providerId="ADAL" clId="{077574A3-B06C-45CC-8D94-2910F41209DF}" dt="2022-03-29T13:54:44.092" v="81" actId="478"/>
          <ac:picMkLst>
            <pc:docMk/>
            <pc:sldMk cId="1712875105" sldId="2144328279"/>
            <ac:picMk id="51" creationId="{3869DEF2-6217-43F1-9B87-45E874A5691C}"/>
          </ac:picMkLst>
        </pc:picChg>
        <pc:picChg chg="add del mod">
          <ac:chgData name="Karolina Guillen" userId="c1c08796-a0be-47c6-af52-5d31fd96ec50" providerId="ADAL" clId="{077574A3-B06C-45CC-8D94-2910F41209DF}" dt="2022-03-29T13:54:44.092" v="81" actId="478"/>
          <ac:picMkLst>
            <pc:docMk/>
            <pc:sldMk cId="1712875105" sldId="2144328279"/>
            <ac:picMk id="52" creationId="{8D96B7C5-6E1A-4A8F-A7B5-C4EDC25D7C87}"/>
          </ac:picMkLst>
        </pc:picChg>
        <pc:picChg chg="add del mod">
          <ac:chgData name="Karolina Guillen" userId="c1c08796-a0be-47c6-af52-5d31fd96ec50" providerId="ADAL" clId="{077574A3-B06C-45CC-8D94-2910F41209DF}" dt="2022-03-29T13:54:44.092" v="81" actId="478"/>
          <ac:picMkLst>
            <pc:docMk/>
            <pc:sldMk cId="1712875105" sldId="2144328279"/>
            <ac:picMk id="53" creationId="{5E60A685-4C23-4458-9905-DFD6C406FD4C}"/>
          </ac:picMkLst>
        </pc:picChg>
        <pc:picChg chg="add del mod">
          <ac:chgData name="Karolina Guillen" userId="c1c08796-a0be-47c6-af52-5d31fd96ec50" providerId="ADAL" clId="{077574A3-B06C-45CC-8D94-2910F41209DF}" dt="2022-03-29T13:54:44.092" v="81" actId="478"/>
          <ac:picMkLst>
            <pc:docMk/>
            <pc:sldMk cId="1712875105" sldId="2144328279"/>
            <ac:picMk id="54" creationId="{5B1B9403-4D47-4DDE-BD5C-6657B6C9EC52}"/>
          </ac:picMkLst>
        </pc:picChg>
        <pc:picChg chg="add del mod">
          <ac:chgData name="Karolina Guillen" userId="c1c08796-a0be-47c6-af52-5d31fd96ec50" providerId="ADAL" clId="{077574A3-B06C-45CC-8D94-2910F41209DF}" dt="2022-03-29T13:54:44.092" v="81" actId="478"/>
          <ac:picMkLst>
            <pc:docMk/>
            <pc:sldMk cId="1712875105" sldId="2144328279"/>
            <ac:picMk id="55" creationId="{C1C3286D-9A3C-4B4B-BF97-06760D5C839D}"/>
          </ac:picMkLst>
        </pc:picChg>
        <pc:picChg chg="add del mod">
          <ac:chgData name="Karolina Guillen" userId="c1c08796-a0be-47c6-af52-5d31fd96ec50" providerId="ADAL" clId="{077574A3-B06C-45CC-8D94-2910F41209DF}" dt="2022-03-29T13:54:44.092" v="81" actId="478"/>
          <ac:picMkLst>
            <pc:docMk/>
            <pc:sldMk cId="1712875105" sldId="2144328279"/>
            <ac:picMk id="56" creationId="{54B99B74-01CD-4CD2-8EDF-EACDDA75B412}"/>
          </ac:picMkLst>
        </pc:picChg>
        <pc:picChg chg="add del mod">
          <ac:chgData name="Karolina Guillen" userId="c1c08796-a0be-47c6-af52-5d31fd96ec50" providerId="ADAL" clId="{077574A3-B06C-45CC-8D94-2910F41209DF}" dt="2022-03-29T13:54:44.092" v="81" actId="478"/>
          <ac:picMkLst>
            <pc:docMk/>
            <pc:sldMk cId="1712875105" sldId="2144328279"/>
            <ac:picMk id="57" creationId="{0B2270FF-84B2-4C07-B70F-CA513F022779}"/>
          </ac:picMkLst>
        </pc:picChg>
        <pc:picChg chg="add del mod">
          <ac:chgData name="Karolina Guillen" userId="c1c08796-a0be-47c6-af52-5d31fd96ec50" providerId="ADAL" clId="{077574A3-B06C-45CC-8D94-2910F41209DF}" dt="2022-03-29T13:54:44.092" v="81" actId="478"/>
          <ac:picMkLst>
            <pc:docMk/>
            <pc:sldMk cId="1712875105" sldId="2144328279"/>
            <ac:picMk id="58" creationId="{6B9D837C-D924-4DEE-A515-B91C1CCD211D}"/>
          </ac:picMkLst>
        </pc:picChg>
        <pc:picChg chg="add del mod">
          <ac:chgData name="Karolina Guillen" userId="c1c08796-a0be-47c6-af52-5d31fd96ec50" providerId="ADAL" clId="{077574A3-B06C-45CC-8D94-2910F41209DF}" dt="2022-03-29T13:54:44.092" v="81" actId="478"/>
          <ac:picMkLst>
            <pc:docMk/>
            <pc:sldMk cId="1712875105" sldId="2144328279"/>
            <ac:picMk id="59" creationId="{1AAD41C8-EBF3-4E2D-8CBD-7AD334CA6D8B}"/>
          </ac:picMkLst>
        </pc:picChg>
        <pc:picChg chg="add del mod">
          <ac:chgData name="Karolina Guillen" userId="c1c08796-a0be-47c6-af52-5d31fd96ec50" providerId="ADAL" clId="{077574A3-B06C-45CC-8D94-2910F41209DF}" dt="2022-03-29T13:54:44.092" v="81" actId="478"/>
          <ac:picMkLst>
            <pc:docMk/>
            <pc:sldMk cId="1712875105" sldId="2144328279"/>
            <ac:picMk id="60" creationId="{1579B0A4-CF22-4408-A419-A7C2B4866945}"/>
          </ac:picMkLst>
        </pc:picChg>
        <pc:picChg chg="add del mod">
          <ac:chgData name="Karolina Guillen" userId="c1c08796-a0be-47c6-af52-5d31fd96ec50" providerId="ADAL" clId="{077574A3-B06C-45CC-8D94-2910F41209DF}" dt="2022-03-29T13:54:44.092" v="81" actId="478"/>
          <ac:picMkLst>
            <pc:docMk/>
            <pc:sldMk cId="1712875105" sldId="2144328279"/>
            <ac:picMk id="61" creationId="{2D22B62A-7208-42C0-AF84-5A6360C96CCA}"/>
          </ac:picMkLst>
        </pc:picChg>
        <pc:picChg chg="add del mod">
          <ac:chgData name="Karolina Guillen" userId="c1c08796-a0be-47c6-af52-5d31fd96ec50" providerId="ADAL" clId="{077574A3-B06C-45CC-8D94-2910F41209DF}" dt="2022-03-29T13:54:44.092" v="81" actId="478"/>
          <ac:picMkLst>
            <pc:docMk/>
            <pc:sldMk cId="1712875105" sldId="2144328279"/>
            <ac:picMk id="62" creationId="{B0842CB9-850B-4604-91E4-A5D36118B4BD}"/>
          </ac:picMkLst>
        </pc:picChg>
        <pc:picChg chg="add del mod">
          <ac:chgData name="Karolina Guillen" userId="c1c08796-a0be-47c6-af52-5d31fd96ec50" providerId="ADAL" clId="{077574A3-B06C-45CC-8D94-2910F41209DF}" dt="2022-03-29T13:54:44.092" v="81" actId="478"/>
          <ac:picMkLst>
            <pc:docMk/>
            <pc:sldMk cId="1712875105" sldId="2144328279"/>
            <ac:picMk id="64" creationId="{8F284AF1-5959-447C-86EE-5E2A1F504476}"/>
          </ac:picMkLst>
        </pc:picChg>
        <pc:picChg chg="add del mod">
          <ac:chgData name="Karolina Guillen" userId="c1c08796-a0be-47c6-af52-5d31fd96ec50" providerId="ADAL" clId="{077574A3-B06C-45CC-8D94-2910F41209DF}" dt="2022-03-29T13:54:44.092" v="81" actId="478"/>
          <ac:picMkLst>
            <pc:docMk/>
            <pc:sldMk cId="1712875105" sldId="2144328279"/>
            <ac:picMk id="65" creationId="{3A8245FD-22DC-4C5A-9B28-87469978D3C0}"/>
          </ac:picMkLst>
        </pc:picChg>
        <pc:picChg chg="add del mod">
          <ac:chgData name="Karolina Guillen" userId="c1c08796-a0be-47c6-af52-5d31fd96ec50" providerId="ADAL" clId="{077574A3-B06C-45CC-8D94-2910F41209DF}" dt="2022-03-29T13:54:44.092" v="81" actId="478"/>
          <ac:picMkLst>
            <pc:docMk/>
            <pc:sldMk cId="1712875105" sldId="2144328279"/>
            <ac:picMk id="66" creationId="{BC6B4939-8E80-4304-BC19-F9D5ACFF47E6}"/>
          </ac:picMkLst>
        </pc:picChg>
        <pc:picChg chg="add del mod">
          <ac:chgData name="Karolina Guillen" userId="c1c08796-a0be-47c6-af52-5d31fd96ec50" providerId="ADAL" clId="{077574A3-B06C-45CC-8D94-2910F41209DF}" dt="2022-03-29T13:54:44.092" v="81" actId="478"/>
          <ac:picMkLst>
            <pc:docMk/>
            <pc:sldMk cId="1712875105" sldId="2144328279"/>
            <ac:picMk id="67" creationId="{773F3961-D8CD-4C93-93FB-DDA7ED7640E3}"/>
          </ac:picMkLst>
        </pc:picChg>
        <pc:picChg chg="add del mod">
          <ac:chgData name="Karolina Guillen" userId="c1c08796-a0be-47c6-af52-5d31fd96ec50" providerId="ADAL" clId="{077574A3-B06C-45CC-8D94-2910F41209DF}" dt="2022-03-29T13:54:44.092" v="81" actId="478"/>
          <ac:picMkLst>
            <pc:docMk/>
            <pc:sldMk cId="1712875105" sldId="2144328279"/>
            <ac:picMk id="68" creationId="{91D11D75-829D-4ECA-A272-8AB4CC4BDD1D}"/>
          </ac:picMkLst>
        </pc:picChg>
        <pc:picChg chg="add del mod">
          <ac:chgData name="Karolina Guillen" userId="c1c08796-a0be-47c6-af52-5d31fd96ec50" providerId="ADAL" clId="{077574A3-B06C-45CC-8D94-2910F41209DF}" dt="2022-03-29T13:54:44.092" v="81" actId="478"/>
          <ac:picMkLst>
            <pc:docMk/>
            <pc:sldMk cId="1712875105" sldId="2144328279"/>
            <ac:picMk id="69" creationId="{8D766FF3-D1A5-443D-B705-21771F082DC8}"/>
          </ac:picMkLst>
        </pc:picChg>
        <pc:picChg chg="add del mod">
          <ac:chgData name="Karolina Guillen" userId="c1c08796-a0be-47c6-af52-5d31fd96ec50" providerId="ADAL" clId="{077574A3-B06C-45CC-8D94-2910F41209DF}" dt="2022-03-29T13:54:44.092" v="81" actId="478"/>
          <ac:picMkLst>
            <pc:docMk/>
            <pc:sldMk cId="1712875105" sldId="2144328279"/>
            <ac:picMk id="70" creationId="{368548DC-BE76-426F-8C4B-1CAF368FBB8C}"/>
          </ac:picMkLst>
        </pc:picChg>
        <pc:picChg chg="add del mod">
          <ac:chgData name="Karolina Guillen" userId="c1c08796-a0be-47c6-af52-5d31fd96ec50" providerId="ADAL" clId="{077574A3-B06C-45CC-8D94-2910F41209DF}" dt="2022-03-29T13:54:44.092" v="81" actId="478"/>
          <ac:picMkLst>
            <pc:docMk/>
            <pc:sldMk cId="1712875105" sldId="2144328279"/>
            <ac:picMk id="71" creationId="{0CE728DE-A755-41EB-BA13-95B7FD128B4D}"/>
          </ac:picMkLst>
        </pc:picChg>
        <pc:picChg chg="add del mod">
          <ac:chgData name="Karolina Guillen" userId="c1c08796-a0be-47c6-af52-5d31fd96ec50" providerId="ADAL" clId="{077574A3-B06C-45CC-8D94-2910F41209DF}" dt="2022-03-29T13:54:44.092" v="81" actId="478"/>
          <ac:picMkLst>
            <pc:docMk/>
            <pc:sldMk cId="1712875105" sldId="2144328279"/>
            <ac:picMk id="72" creationId="{6648560D-F8D3-4E93-9DD8-A9D616C73923}"/>
          </ac:picMkLst>
        </pc:picChg>
        <pc:picChg chg="add del mod">
          <ac:chgData name="Karolina Guillen" userId="c1c08796-a0be-47c6-af52-5d31fd96ec50" providerId="ADAL" clId="{077574A3-B06C-45CC-8D94-2910F41209DF}" dt="2022-03-29T13:54:44.092" v="81" actId="478"/>
          <ac:picMkLst>
            <pc:docMk/>
            <pc:sldMk cId="1712875105" sldId="2144328279"/>
            <ac:picMk id="73" creationId="{8BDE7788-2D4A-49CD-9E30-50F19E41DF60}"/>
          </ac:picMkLst>
        </pc:picChg>
        <pc:picChg chg="add del mod">
          <ac:chgData name="Karolina Guillen" userId="c1c08796-a0be-47c6-af52-5d31fd96ec50" providerId="ADAL" clId="{077574A3-B06C-45CC-8D94-2910F41209DF}" dt="2022-03-29T13:54:44.092" v="81" actId="478"/>
          <ac:picMkLst>
            <pc:docMk/>
            <pc:sldMk cId="1712875105" sldId="2144328279"/>
            <ac:picMk id="74" creationId="{FB48B098-07B9-4526-9E4A-1CCC7873F7FD}"/>
          </ac:picMkLst>
        </pc:picChg>
        <pc:picChg chg="add del mod">
          <ac:chgData name="Karolina Guillen" userId="c1c08796-a0be-47c6-af52-5d31fd96ec50" providerId="ADAL" clId="{077574A3-B06C-45CC-8D94-2910F41209DF}" dt="2022-03-29T13:54:44.092" v="81" actId="478"/>
          <ac:picMkLst>
            <pc:docMk/>
            <pc:sldMk cId="1712875105" sldId="2144328279"/>
            <ac:picMk id="75" creationId="{1462FDE2-979E-4391-9BFF-2DA9C476EB32}"/>
          </ac:picMkLst>
        </pc:picChg>
        <pc:picChg chg="add del mod">
          <ac:chgData name="Karolina Guillen" userId="c1c08796-a0be-47c6-af52-5d31fd96ec50" providerId="ADAL" clId="{077574A3-B06C-45CC-8D94-2910F41209DF}" dt="2022-03-29T13:54:44.092" v="81" actId="478"/>
          <ac:picMkLst>
            <pc:docMk/>
            <pc:sldMk cId="1712875105" sldId="2144328279"/>
            <ac:picMk id="76" creationId="{7CC45174-21DC-461E-A3F5-3AB1ED4E0199}"/>
          </ac:picMkLst>
        </pc:picChg>
        <pc:picChg chg="add del mod">
          <ac:chgData name="Karolina Guillen" userId="c1c08796-a0be-47c6-af52-5d31fd96ec50" providerId="ADAL" clId="{077574A3-B06C-45CC-8D94-2910F41209DF}" dt="2022-03-29T13:54:44.092" v="81" actId="478"/>
          <ac:picMkLst>
            <pc:docMk/>
            <pc:sldMk cId="1712875105" sldId="2144328279"/>
            <ac:picMk id="77" creationId="{55DE0616-EDF6-4BE9-A45E-1502DE79B9EC}"/>
          </ac:picMkLst>
        </pc:picChg>
        <pc:picChg chg="add del mod">
          <ac:chgData name="Karolina Guillen" userId="c1c08796-a0be-47c6-af52-5d31fd96ec50" providerId="ADAL" clId="{077574A3-B06C-45CC-8D94-2910F41209DF}" dt="2022-03-29T13:54:44.092" v="81" actId="478"/>
          <ac:picMkLst>
            <pc:docMk/>
            <pc:sldMk cId="1712875105" sldId="2144328279"/>
            <ac:picMk id="78" creationId="{6101030D-51C4-4E55-B14F-456E90AB241C}"/>
          </ac:picMkLst>
        </pc:picChg>
        <pc:picChg chg="add del mod">
          <ac:chgData name="Karolina Guillen" userId="c1c08796-a0be-47c6-af52-5d31fd96ec50" providerId="ADAL" clId="{077574A3-B06C-45CC-8D94-2910F41209DF}" dt="2022-03-29T13:54:44.092" v="81" actId="478"/>
          <ac:picMkLst>
            <pc:docMk/>
            <pc:sldMk cId="1712875105" sldId="2144328279"/>
            <ac:picMk id="79" creationId="{56291C51-1DC7-42EF-B134-9ABEDB9A7096}"/>
          </ac:picMkLst>
        </pc:picChg>
        <pc:picChg chg="add del mod">
          <ac:chgData name="Karolina Guillen" userId="c1c08796-a0be-47c6-af52-5d31fd96ec50" providerId="ADAL" clId="{077574A3-B06C-45CC-8D94-2910F41209DF}" dt="2022-03-29T13:54:44.092" v="81" actId="478"/>
          <ac:picMkLst>
            <pc:docMk/>
            <pc:sldMk cId="1712875105" sldId="2144328279"/>
            <ac:picMk id="80" creationId="{D421B2F0-747C-4528-85BB-E071F9125C14}"/>
          </ac:picMkLst>
        </pc:picChg>
        <pc:picChg chg="add del mod">
          <ac:chgData name="Karolina Guillen" userId="c1c08796-a0be-47c6-af52-5d31fd96ec50" providerId="ADAL" clId="{077574A3-B06C-45CC-8D94-2910F41209DF}" dt="2022-03-29T13:54:44.092" v="81" actId="478"/>
          <ac:picMkLst>
            <pc:docMk/>
            <pc:sldMk cId="1712875105" sldId="2144328279"/>
            <ac:picMk id="81" creationId="{ED4C0EB4-D800-4F83-B4BD-E2193908CD61}"/>
          </ac:picMkLst>
        </pc:picChg>
        <pc:picChg chg="add del mod">
          <ac:chgData name="Karolina Guillen" userId="c1c08796-a0be-47c6-af52-5d31fd96ec50" providerId="ADAL" clId="{077574A3-B06C-45CC-8D94-2910F41209DF}" dt="2022-03-29T13:54:44.092" v="81" actId="478"/>
          <ac:picMkLst>
            <pc:docMk/>
            <pc:sldMk cId="1712875105" sldId="2144328279"/>
            <ac:picMk id="82" creationId="{F0A1160D-A56B-4751-8E83-589F72DA7A2C}"/>
          </ac:picMkLst>
        </pc:picChg>
        <pc:picChg chg="add del mod">
          <ac:chgData name="Karolina Guillen" userId="c1c08796-a0be-47c6-af52-5d31fd96ec50" providerId="ADAL" clId="{077574A3-B06C-45CC-8D94-2910F41209DF}" dt="2022-03-29T13:54:44.092" v="81" actId="478"/>
          <ac:picMkLst>
            <pc:docMk/>
            <pc:sldMk cId="1712875105" sldId="2144328279"/>
            <ac:picMk id="83" creationId="{9B927165-8515-41DC-897F-AEB7F8BC2971}"/>
          </ac:picMkLst>
        </pc:picChg>
        <pc:picChg chg="add del mod">
          <ac:chgData name="Karolina Guillen" userId="c1c08796-a0be-47c6-af52-5d31fd96ec50" providerId="ADAL" clId="{077574A3-B06C-45CC-8D94-2910F41209DF}" dt="2022-03-29T13:54:44.092" v="81" actId="478"/>
          <ac:picMkLst>
            <pc:docMk/>
            <pc:sldMk cId="1712875105" sldId="2144328279"/>
            <ac:picMk id="84" creationId="{505B8005-9117-419D-A831-2DA50DD41698}"/>
          </ac:picMkLst>
        </pc:picChg>
        <pc:picChg chg="add del mod">
          <ac:chgData name="Karolina Guillen" userId="c1c08796-a0be-47c6-af52-5d31fd96ec50" providerId="ADAL" clId="{077574A3-B06C-45CC-8D94-2910F41209DF}" dt="2022-03-29T13:54:44.092" v="81" actId="478"/>
          <ac:picMkLst>
            <pc:docMk/>
            <pc:sldMk cId="1712875105" sldId="2144328279"/>
            <ac:picMk id="85" creationId="{91624B33-D66A-44E9-9CAB-0872234CBDE8}"/>
          </ac:picMkLst>
        </pc:picChg>
        <pc:picChg chg="add del mod">
          <ac:chgData name="Karolina Guillen" userId="c1c08796-a0be-47c6-af52-5d31fd96ec50" providerId="ADAL" clId="{077574A3-B06C-45CC-8D94-2910F41209DF}" dt="2022-03-29T13:54:44.092" v="81" actId="478"/>
          <ac:picMkLst>
            <pc:docMk/>
            <pc:sldMk cId="1712875105" sldId="2144328279"/>
            <ac:picMk id="86" creationId="{CA2321D2-0904-4978-9E86-3275F1BE0FF9}"/>
          </ac:picMkLst>
        </pc:picChg>
        <pc:picChg chg="add del mod">
          <ac:chgData name="Karolina Guillen" userId="c1c08796-a0be-47c6-af52-5d31fd96ec50" providerId="ADAL" clId="{077574A3-B06C-45CC-8D94-2910F41209DF}" dt="2022-03-29T13:54:44.092" v="81" actId="478"/>
          <ac:picMkLst>
            <pc:docMk/>
            <pc:sldMk cId="1712875105" sldId="2144328279"/>
            <ac:picMk id="87" creationId="{5423AF32-7477-4EED-AD6E-D01D2813A1DB}"/>
          </ac:picMkLst>
        </pc:picChg>
        <pc:picChg chg="add del mod">
          <ac:chgData name="Karolina Guillen" userId="c1c08796-a0be-47c6-af52-5d31fd96ec50" providerId="ADAL" clId="{077574A3-B06C-45CC-8D94-2910F41209DF}" dt="2022-03-29T13:54:44.092" v="81" actId="478"/>
          <ac:picMkLst>
            <pc:docMk/>
            <pc:sldMk cId="1712875105" sldId="2144328279"/>
            <ac:picMk id="88" creationId="{014C77DD-364F-40B9-B35F-2CE714208278}"/>
          </ac:picMkLst>
        </pc:picChg>
        <pc:picChg chg="add del mod">
          <ac:chgData name="Karolina Guillen" userId="c1c08796-a0be-47c6-af52-5d31fd96ec50" providerId="ADAL" clId="{077574A3-B06C-45CC-8D94-2910F41209DF}" dt="2022-03-29T13:54:44.092" v="81" actId="478"/>
          <ac:picMkLst>
            <pc:docMk/>
            <pc:sldMk cId="1712875105" sldId="2144328279"/>
            <ac:picMk id="89" creationId="{DB49333B-928B-4C47-9336-AE66DA439994}"/>
          </ac:picMkLst>
        </pc:picChg>
        <pc:picChg chg="add del mod">
          <ac:chgData name="Karolina Guillen" userId="c1c08796-a0be-47c6-af52-5d31fd96ec50" providerId="ADAL" clId="{077574A3-B06C-45CC-8D94-2910F41209DF}" dt="2022-03-29T13:54:44.092" v="81" actId="478"/>
          <ac:picMkLst>
            <pc:docMk/>
            <pc:sldMk cId="1712875105" sldId="2144328279"/>
            <ac:picMk id="90" creationId="{E8B22636-93BC-4CCE-8FBF-D4D85B4C50F0}"/>
          </ac:picMkLst>
        </pc:picChg>
        <pc:picChg chg="add del mod">
          <ac:chgData name="Karolina Guillen" userId="c1c08796-a0be-47c6-af52-5d31fd96ec50" providerId="ADAL" clId="{077574A3-B06C-45CC-8D94-2910F41209DF}" dt="2022-03-29T13:54:44.092" v="81" actId="478"/>
          <ac:picMkLst>
            <pc:docMk/>
            <pc:sldMk cId="1712875105" sldId="2144328279"/>
            <ac:picMk id="91" creationId="{B473581B-CC3A-425B-8698-0DE92783F996}"/>
          </ac:picMkLst>
        </pc:picChg>
        <pc:picChg chg="add del mod">
          <ac:chgData name="Karolina Guillen" userId="c1c08796-a0be-47c6-af52-5d31fd96ec50" providerId="ADAL" clId="{077574A3-B06C-45CC-8D94-2910F41209DF}" dt="2022-03-29T13:54:44.092" v="81" actId="478"/>
          <ac:picMkLst>
            <pc:docMk/>
            <pc:sldMk cId="1712875105" sldId="2144328279"/>
            <ac:picMk id="92" creationId="{4427CA10-49E2-494F-AD6A-1FDBFF9FDB7E}"/>
          </ac:picMkLst>
        </pc:picChg>
        <pc:picChg chg="add del mod">
          <ac:chgData name="Karolina Guillen" userId="c1c08796-a0be-47c6-af52-5d31fd96ec50" providerId="ADAL" clId="{077574A3-B06C-45CC-8D94-2910F41209DF}" dt="2022-03-29T13:54:44.092" v="81" actId="478"/>
          <ac:picMkLst>
            <pc:docMk/>
            <pc:sldMk cId="1712875105" sldId="2144328279"/>
            <ac:picMk id="93" creationId="{3DAF72F5-67DD-4EE6-9B3F-A327E3D25490}"/>
          </ac:picMkLst>
        </pc:picChg>
        <pc:picChg chg="add del mod">
          <ac:chgData name="Karolina Guillen" userId="c1c08796-a0be-47c6-af52-5d31fd96ec50" providerId="ADAL" clId="{077574A3-B06C-45CC-8D94-2910F41209DF}" dt="2022-03-29T13:54:44.092" v="81" actId="478"/>
          <ac:picMkLst>
            <pc:docMk/>
            <pc:sldMk cId="1712875105" sldId="2144328279"/>
            <ac:picMk id="94" creationId="{4506DEBE-89FD-45F2-A4E5-998B5DFDE83F}"/>
          </ac:picMkLst>
        </pc:picChg>
        <pc:picChg chg="add del mod">
          <ac:chgData name="Karolina Guillen" userId="c1c08796-a0be-47c6-af52-5d31fd96ec50" providerId="ADAL" clId="{077574A3-B06C-45CC-8D94-2910F41209DF}" dt="2022-03-29T13:54:44.092" v="81" actId="478"/>
          <ac:picMkLst>
            <pc:docMk/>
            <pc:sldMk cId="1712875105" sldId="2144328279"/>
            <ac:picMk id="95" creationId="{1D882F32-7542-4D3E-A9C8-6B939B310AE3}"/>
          </ac:picMkLst>
        </pc:picChg>
        <pc:picChg chg="add del mod">
          <ac:chgData name="Karolina Guillen" userId="c1c08796-a0be-47c6-af52-5d31fd96ec50" providerId="ADAL" clId="{077574A3-B06C-45CC-8D94-2910F41209DF}" dt="2022-03-29T13:54:44.092" v="81" actId="478"/>
          <ac:picMkLst>
            <pc:docMk/>
            <pc:sldMk cId="1712875105" sldId="2144328279"/>
            <ac:picMk id="96" creationId="{E0ECD3AB-567F-4D20-878A-3CF45AB6F867}"/>
          </ac:picMkLst>
        </pc:picChg>
        <pc:picChg chg="add del mod">
          <ac:chgData name="Karolina Guillen" userId="c1c08796-a0be-47c6-af52-5d31fd96ec50" providerId="ADAL" clId="{077574A3-B06C-45CC-8D94-2910F41209DF}" dt="2022-03-29T13:54:44.092" v="81" actId="478"/>
          <ac:picMkLst>
            <pc:docMk/>
            <pc:sldMk cId="1712875105" sldId="2144328279"/>
            <ac:picMk id="97" creationId="{2D4E9C20-F8AE-4765-8CEC-119682988730}"/>
          </ac:picMkLst>
        </pc:picChg>
        <pc:picChg chg="add del mod">
          <ac:chgData name="Karolina Guillen" userId="c1c08796-a0be-47c6-af52-5d31fd96ec50" providerId="ADAL" clId="{077574A3-B06C-45CC-8D94-2910F41209DF}" dt="2022-03-29T13:54:44.092" v="81" actId="478"/>
          <ac:picMkLst>
            <pc:docMk/>
            <pc:sldMk cId="1712875105" sldId="2144328279"/>
            <ac:picMk id="98" creationId="{1D7A86CD-8D72-4B41-9F3B-6350CB559188}"/>
          </ac:picMkLst>
        </pc:picChg>
        <pc:picChg chg="add del mod">
          <ac:chgData name="Karolina Guillen" userId="c1c08796-a0be-47c6-af52-5d31fd96ec50" providerId="ADAL" clId="{077574A3-B06C-45CC-8D94-2910F41209DF}" dt="2022-03-29T13:54:44.092" v="81" actId="478"/>
          <ac:picMkLst>
            <pc:docMk/>
            <pc:sldMk cId="1712875105" sldId="2144328279"/>
            <ac:picMk id="102" creationId="{C3772D6A-96D6-4F26-AD2B-D26283D46886}"/>
          </ac:picMkLst>
        </pc:picChg>
        <pc:picChg chg="add del mod">
          <ac:chgData name="Karolina Guillen" userId="c1c08796-a0be-47c6-af52-5d31fd96ec50" providerId="ADAL" clId="{077574A3-B06C-45CC-8D94-2910F41209DF}" dt="2022-03-29T13:54:44.092" v="81" actId="478"/>
          <ac:picMkLst>
            <pc:docMk/>
            <pc:sldMk cId="1712875105" sldId="2144328279"/>
            <ac:picMk id="103" creationId="{33B03663-8766-45B9-BF96-48BCAF06B6F6}"/>
          </ac:picMkLst>
        </pc:picChg>
        <pc:picChg chg="add del mod">
          <ac:chgData name="Karolina Guillen" userId="c1c08796-a0be-47c6-af52-5d31fd96ec50" providerId="ADAL" clId="{077574A3-B06C-45CC-8D94-2910F41209DF}" dt="2022-03-29T13:54:44.092" v="81" actId="478"/>
          <ac:picMkLst>
            <pc:docMk/>
            <pc:sldMk cId="1712875105" sldId="2144328279"/>
            <ac:picMk id="104" creationId="{9C4BF87F-1D0D-46FD-AA60-E71886AD64BC}"/>
          </ac:picMkLst>
        </pc:picChg>
        <pc:picChg chg="add del mod">
          <ac:chgData name="Karolina Guillen" userId="c1c08796-a0be-47c6-af52-5d31fd96ec50" providerId="ADAL" clId="{077574A3-B06C-45CC-8D94-2910F41209DF}" dt="2022-03-29T13:54:44.092" v="81" actId="478"/>
          <ac:picMkLst>
            <pc:docMk/>
            <pc:sldMk cId="1712875105" sldId="2144328279"/>
            <ac:picMk id="105" creationId="{21F7230A-FA9C-4D60-A0E8-CD234987EF25}"/>
          </ac:picMkLst>
        </pc:picChg>
        <pc:picChg chg="add del mod">
          <ac:chgData name="Karolina Guillen" userId="c1c08796-a0be-47c6-af52-5d31fd96ec50" providerId="ADAL" clId="{077574A3-B06C-45CC-8D94-2910F41209DF}" dt="2022-03-29T13:54:44.092" v="81" actId="478"/>
          <ac:picMkLst>
            <pc:docMk/>
            <pc:sldMk cId="1712875105" sldId="2144328279"/>
            <ac:picMk id="106" creationId="{62E6EDE3-F9F2-49AD-9D6C-04D081E0F28B}"/>
          </ac:picMkLst>
        </pc:picChg>
        <pc:picChg chg="mod">
          <ac:chgData name="Karolina Guillen" userId="c1c08796-a0be-47c6-af52-5d31fd96ec50" providerId="ADAL" clId="{077574A3-B06C-45CC-8D94-2910F41209DF}" dt="2022-03-29T13:55:02.474" v="86" actId="1076"/>
          <ac:picMkLst>
            <pc:docMk/>
            <pc:sldMk cId="1712875105" sldId="2144328279"/>
            <ac:picMk id="107" creationId="{89743354-5BAB-40B1-BB56-0B256F7AFCD7}"/>
          </ac:picMkLst>
        </pc:picChg>
        <pc:picChg chg="mod">
          <ac:chgData name="Karolina Guillen" userId="c1c08796-a0be-47c6-af52-5d31fd96ec50" providerId="ADAL" clId="{077574A3-B06C-45CC-8D94-2910F41209DF}" dt="2022-03-29T13:55:02.474" v="86" actId="1076"/>
          <ac:picMkLst>
            <pc:docMk/>
            <pc:sldMk cId="1712875105" sldId="2144328279"/>
            <ac:picMk id="108" creationId="{2553F0D1-25F0-44A1-95A3-FB0C59BB8776}"/>
          </ac:picMkLst>
        </pc:picChg>
        <pc:picChg chg="add del mod">
          <ac:chgData name="Karolina Guillen" userId="c1c08796-a0be-47c6-af52-5d31fd96ec50" providerId="ADAL" clId="{077574A3-B06C-45CC-8D94-2910F41209DF}" dt="2022-03-29T13:54:44.092" v="81" actId="478"/>
          <ac:picMkLst>
            <pc:docMk/>
            <pc:sldMk cId="1712875105" sldId="2144328279"/>
            <ac:picMk id="109" creationId="{64E1EF6E-4D91-40AF-B59B-918748E336C7}"/>
          </ac:picMkLst>
        </pc:picChg>
        <pc:picChg chg="add del mod">
          <ac:chgData name="Karolina Guillen" userId="c1c08796-a0be-47c6-af52-5d31fd96ec50" providerId="ADAL" clId="{077574A3-B06C-45CC-8D94-2910F41209DF}" dt="2022-03-29T13:54:44.092" v="81" actId="478"/>
          <ac:picMkLst>
            <pc:docMk/>
            <pc:sldMk cId="1712875105" sldId="2144328279"/>
            <ac:picMk id="110" creationId="{F5F59B58-ADC4-4D1E-8A23-11642A4CE020}"/>
          </ac:picMkLst>
        </pc:picChg>
        <pc:picChg chg="add del mod">
          <ac:chgData name="Karolina Guillen" userId="c1c08796-a0be-47c6-af52-5d31fd96ec50" providerId="ADAL" clId="{077574A3-B06C-45CC-8D94-2910F41209DF}" dt="2022-03-29T13:54:44.092" v="81" actId="478"/>
          <ac:picMkLst>
            <pc:docMk/>
            <pc:sldMk cId="1712875105" sldId="2144328279"/>
            <ac:picMk id="111" creationId="{A1712C9E-D090-4C5B-8331-DDAB12CAE5BE}"/>
          </ac:picMkLst>
        </pc:picChg>
        <pc:picChg chg="add del mod">
          <ac:chgData name="Karolina Guillen" userId="c1c08796-a0be-47c6-af52-5d31fd96ec50" providerId="ADAL" clId="{077574A3-B06C-45CC-8D94-2910F41209DF}" dt="2022-03-29T13:54:44.092" v="81" actId="478"/>
          <ac:picMkLst>
            <pc:docMk/>
            <pc:sldMk cId="1712875105" sldId="2144328279"/>
            <ac:picMk id="112" creationId="{6FC6DBD6-7C5A-4C1C-AA79-FE3A0E62B966}"/>
          </ac:picMkLst>
        </pc:picChg>
        <pc:picChg chg="add del mod">
          <ac:chgData name="Karolina Guillen" userId="c1c08796-a0be-47c6-af52-5d31fd96ec50" providerId="ADAL" clId="{077574A3-B06C-45CC-8D94-2910F41209DF}" dt="2022-03-29T13:54:44.092" v="81" actId="478"/>
          <ac:picMkLst>
            <pc:docMk/>
            <pc:sldMk cId="1712875105" sldId="2144328279"/>
            <ac:picMk id="113" creationId="{D9FC9C1E-708E-4F42-AE39-C37678CBDF81}"/>
          </ac:picMkLst>
        </pc:picChg>
        <pc:picChg chg="add del mod">
          <ac:chgData name="Karolina Guillen" userId="c1c08796-a0be-47c6-af52-5d31fd96ec50" providerId="ADAL" clId="{077574A3-B06C-45CC-8D94-2910F41209DF}" dt="2022-03-29T13:54:44.092" v="81" actId="478"/>
          <ac:picMkLst>
            <pc:docMk/>
            <pc:sldMk cId="1712875105" sldId="2144328279"/>
            <ac:picMk id="114" creationId="{DD58F380-9C69-4735-929C-951271C8F9D2}"/>
          </ac:picMkLst>
        </pc:picChg>
        <pc:picChg chg="add del mod">
          <ac:chgData name="Karolina Guillen" userId="c1c08796-a0be-47c6-af52-5d31fd96ec50" providerId="ADAL" clId="{077574A3-B06C-45CC-8D94-2910F41209DF}" dt="2022-03-29T13:54:44.092" v="81" actId="478"/>
          <ac:picMkLst>
            <pc:docMk/>
            <pc:sldMk cId="1712875105" sldId="2144328279"/>
            <ac:picMk id="115" creationId="{AAAE4CD3-EAFC-4C87-9C2F-53F530ACB435}"/>
          </ac:picMkLst>
        </pc:picChg>
        <pc:picChg chg="add del mod">
          <ac:chgData name="Karolina Guillen" userId="c1c08796-a0be-47c6-af52-5d31fd96ec50" providerId="ADAL" clId="{077574A3-B06C-45CC-8D94-2910F41209DF}" dt="2022-03-29T13:54:44.092" v="81" actId="478"/>
          <ac:picMkLst>
            <pc:docMk/>
            <pc:sldMk cId="1712875105" sldId="2144328279"/>
            <ac:picMk id="116" creationId="{2B5B05F4-0726-4CF0-9B62-95092C6C23DB}"/>
          </ac:picMkLst>
        </pc:picChg>
        <pc:picChg chg="add del mod">
          <ac:chgData name="Karolina Guillen" userId="c1c08796-a0be-47c6-af52-5d31fd96ec50" providerId="ADAL" clId="{077574A3-B06C-45CC-8D94-2910F41209DF}" dt="2022-03-29T13:54:44.092" v="81" actId="478"/>
          <ac:picMkLst>
            <pc:docMk/>
            <pc:sldMk cId="1712875105" sldId="2144328279"/>
            <ac:picMk id="117" creationId="{AB6B0BC6-D6F9-4F9F-8F88-5A906FA4B146}"/>
          </ac:picMkLst>
        </pc:picChg>
        <pc:cxnChg chg="add del mod">
          <ac:chgData name="Karolina Guillen" userId="c1c08796-a0be-47c6-af52-5d31fd96ec50" providerId="ADAL" clId="{077574A3-B06C-45CC-8D94-2910F41209DF}" dt="2022-03-29T13:54:44.092" v="81" actId="478"/>
          <ac:cxnSpMkLst>
            <pc:docMk/>
            <pc:sldMk cId="1712875105" sldId="2144328279"/>
            <ac:cxnSpMk id="13" creationId="{13863D41-2846-4F5F-8309-F16088A95427}"/>
          </ac:cxnSpMkLst>
        </pc:cxnChg>
        <pc:cxnChg chg="add del mod">
          <ac:chgData name="Karolina Guillen" userId="c1c08796-a0be-47c6-af52-5d31fd96ec50" providerId="ADAL" clId="{077574A3-B06C-45CC-8D94-2910F41209DF}" dt="2022-03-29T13:54:44.092" v="81" actId="478"/>
          <ac:cxnSpMkLst>
            <pc:docMk/>
            <pc:sldMk cId="1712875105" sldId="2144328279"/>
            <ac:cxnSpMk id="24" creationId="{B3E2E5DD-77D4-4BA9-9C11-8CB250B11768}"/>
          </ac:cxnSpMkLst>
        </pc:cxnChg>
        <pc:cxnChg chg="add del mod">
          <ac:chgData name="Karolina Guillen" userId="c1c08796-a0be-47c6-af52-5d31fd96ec50" providerId="ADAL" clId="{077574A3-B06C-45CC-8D94-2910F41209DF}" dt="2022-03-29T13:54:44.092" v="81" actId="478"/>
          <ac:cxnSpMkLst>
            <pc:docMk/>
            <pc:sldMk cId="1712875105" sldId="2144328279"/>
            <ac:cxnSpMk id="25" creationId="{21257F0F-A73B-4628-BAE2-BE63F4CD9B2D}"/>
          </ac:cxnSpMkLst>
        </pc:cxnChg>
        <pc:cxnChg chg="add del mod">
          <ac:chgData name="Karolina Guillen" userId="c1c08796-a0be-47c6-af52-5d31fd96ec50" providerId="ADAL" clId="{077574A3-B06C-45CC-8D94-2910F41209DF}" dt="2022-03-29T13:54:44.092" v="81" actId="478"/>
          <ac:cxnSpMkLst>
            <pc:docMk/>
            <pc:sldMk cId="1712875105" sldId="2144328279"/>
            <ac:cxnSpMk id="30" creationId="{5428D104-A1FC-4BC5-82F1-F250B49055FF}"/>
          </ac:cxnSpMkLst>
        </pc:cxnChg>
      </pc:sldChg>
      <pc:sldChg chg="delSp modSp mod">
        <pc:chgData name="Karolina Guillen" userId="c1c08796-a0be-47c6-af52-5d31fd96ec50" providerId="ADAL" clId="{077574A3-B06C-45CC-8D94-2910F41209DF}" dt="2022-04-06T14:51:56.263" v="817"/>
        <pc:sldMkLst>
          <pc:docMk/>
          <pc:sldMk cId="808450144" sldId="2144328297"/>
        </pc:sldMkLst>
        <pc:spChg chg="mod">
          <ac:chgData name="Karolina Guillen" userId="c1c08796-a0be-47c6-af52-5d31fd96ec50" providerId="ADAL" clId="{077574A3-B06C-45CC-8D94-2910F41209DF}" dt="2022-04-06T14:51:56.263" v="817"/>
          <ac:spMkLst>
            <pc:docMk/>
            <pc:sldMk cId="808450144" sldId="2144328297"/>
            <ac:spMk id="16" creationId="{5985F0F6-8612-43EE-88FD-E70DB5135932}"/>
          </ac:spMkLst>
        </pc:spChg>
        <pc:spChg chg="del">
          <ac:chgData name="Karolina Guillen" userId="c1c08796-a0be-47c6-af52-5d31fd96ec50" providerId="ADAL" clId="{077574A3-B06C-45CC-8D94-2910F41209DF}" dt="2022-04-06T14:51:44.391" v="815" actId="478"/>
          <ac:spMkLst>
            <pc:docMk/>
            <pc:sldMk cId="808450144" sldId="2144328297"/>
            <ac:spMk id="45" creationId="{5AB5B640-CAF4-476B-B603-CCFE933FB370}"/>
          </ac:spMkLst>
        </pc:spChg>
        <pc:picChg chg="mod">
          <ac:chgData name="Karolina Guillen" userId="c1c08796-a0be-47c6-af52-5d31fd96ec50" providerId="ADAL" clId="{077574A3-B06C-45CC-8D94-2910F41209DF}" dt="2022-04-06T14:51:48.338" v="816"/>
          <ac:picMkLst>
            <pc:docMk/>
            <pc:sldMk cId="808450144" sldId="2144328297"/>
            <ac:picMk id="44" creationId="{CCF4796D-9C43-4B91-8C84-250721B6AE6F}"/>
          </ac:picMkLst>
        </pc:picChg>
      </pc:sldChg>
      <pc:sldChg chg="addSp delSp modSp mod modCm">
        <pc:chgData name="Karolina Guillen" userId="c1c08796-a0be-47c6-af52-5d31fd96ec50" providerId="ADAL" clId="{077574A3-B06C-45CC-8D94-2910F41209DF}" dt="2022-03-29T19:45:48.383" v="812" actId="20577"/>
        <pc:sldMkLst>
          <pc:docMk/>
          <pc:sldMk cId="2177344345" sldId="2144328298"/>
        </pc:sldMkLst>
        <pc:spChg chg="mod">
          <ac:chgData name="Karolina Guillen" userId="c1c08796-a0be-47c6-af52-5d31fd96ec50" providerId="ADAL" clId="{077574A3-B06C-45CC-8D94-2910F41209DF}" dt="2022-03-24T18:56:23.649" v="13" actId="20577"/>
          <ac:spMkLst>
            <pc:docMk/>
            <pc:sldMk cId="2177344345" sldId="2144328298"/>
            <ac:spMk id="27" creationId="{810E5FD5-3B43-4CE8-864D-5F2D0E26ECD3}"/>
          </ac:spMkLst>
        </pc:spChg>
        <pc:spChg chg="mod">
          <ac:chgData name="Karolina Guillen" userId="c1c08796-a0be-47c6-af52-5d31fd96ec50" providerId="ADAL" clId="{077574A3-B06C-45CC-8D94-2910F41209DF}" dt="2022-03-24T18:56:54.001" v="25"/>
          <ac:spMkLst>
            <pc:docMk/>
            <pc:sldMk cId="2177344345" sldId="2144328298"/>
            <ac:spMk id="28" creationId="{A6D0AE49-219A-4174-B1A2-6CD9C14927CD}"/>
          </ac:spMkLst>
        </pc:spChg>
        <pc:spChg chg="add mod">
          <ac:chgData name="Karolina Guillen" userId="c1c08796-a0be-47c6-af52-5d31fd96ec50" providerId="ADAL" clId="{077574A3-B06C-45CC-8D94-2910F41209DF}" dt="2022-03-29T14:24:31.090" v="495"/>
          <ac:spMkLst>
            <pc:docMk/>
            <pc:sldMk cId="2177344345" sldId="2144328298"/>
            <ac:spMk id="36" creationId="{AF96E66C-D2CF-4466-AF47-118779166624}"/>
          </ac:spMkLst>
        </pc:spChg>
        <pc:spChg chg="del">
          <ac:chgData name="Karolina Guillen" userId="c1c08796-a0be-47c6-af52-5d31fd96ec50" providerId="ADAL" clId="{077574A3-B06C-45CC-8D94-2910F41209DF}" dt="2022-03-29T19:44:30.549" v="792" actId="478"/>
          <ac:spMkLst>
            <pc:docMk/>
            <pc:sldMk cId="2177344345" sldId="2144328298"/>
            <ac:spMk id="38" creationId="{6661137A-DC8D-4800-ABB8-936407EEFF67}"/>
          </ac:spMkLst>
        </pc:spChg>
        <pc:spChg chg="add mod">
          <ac:chgData name="Karolina Guillen" userId="c1c08796-a0be-47c6-af52-5d31fd96ec50" providerId="ADAL" clId="{077574A3-B06C-45CC-8D94-2910F41209DF}" dt="2022-03-29T19:45:48.383" v="812" actId="20577"/>
          <ac:spMkLst>
            <pc:docMk/>
            <pc:sldMk cId="2177344345" sldId="2144328298"/>
            <ac:spMk id="39" creationId="{28DC3D77-2099-43FB-8223-EAB91DA8A007}"/>
          </ac:spMkLst>
        </pc:spChg>
        <pc:spChg chg="mod">
          <ac:chgData name="Karolina Guillen" userId="c1c08796-a0be-47c6-af52-5d31fd96ec50" providerId="ADAL" clId="{077574A3-B06C-45CC-8D94-2910F41209DF}" dt="2022-03-29T19:44:41.249" v="794" actId="20577"/>
          <ac:spMkLst>
            <pc:docMk/>
            <pc:sldMk cId="2177344345" sldId="2144328298"/>
            <ac:spMk id="91" creationId="{2785D820-B170-45A2-B5A5-2AABF27FB549}"/>
          </ac:spMkLst>
        </pc:spChg>
        <pc:grpChg chg="add mod">
          <ac:chgData name="Karolina Guillen" userId="c1c08796-a0be-47c6-af52-5d31fd96ec50" providerId="ADAL" clId="{077574A3-B06C-45CC-8D94-2910F41209DF}" dt="2022-03-29T19:44:50.783" v="806" actId="1076"/>
          <ac:grpSpMkLst>
            <pc:docMk/>
            <pc:sldMk cId="2177344345" sldId="2144328298"/>
            <ac:grpSpMk id="2" creationId="{FE239D3C-7E77-46A1-BA5E-24FDDD8EC2FE}"/>
          </ac:grpSpMkLst>
        </pc:grpChg>
        <pc:picChg chg="mod">
          <ac:chgData name="Karolina Guillen" userId="c1c08796-a0be-47c6-af52-5d31fd96ec50" providerId="ADAL" clId="{077574A3-B06C-45CC-8D94-2910F41209DF}" dt="2022-03-29T19:45:01.079" v="810" actId="1076"/>
          <ac:picMkLst>
            <pc:docMk/>
            <pc:sldMk cId="2177344345" sldId="2144328298"/>
            <ac:picMk id="26" creationId="{EEA1E334-D18F-4EAF-AFB6-2F61D60D3275}"/>
          </ac:picMkLst>
        </pc:picChg>
      </pc:sldChg>
    </pc:docChg>
  </pc:docChgLst>
  <pc:docChgLst>
    <pc:chgData name="Jason Wiese" userId="4bff8d5b-7de6-4655-b397-69b0afc81113" providerId="ADAL" clId="{2B815FD5-CB23-4FAB-B336-A0A3F348F696}"/>
    <pc:docChg chg="">
      <pc:chgData name="Jason Wiese" userId="4bff8d5b-7de6-4655-b397-69b0afc81113" providerId="ADAL" clId="{2B815FD5-CB23-4FAB-B336-A0A3F348F696}" dt="2022-03-22T22:04:27.707" v="1"/>
      <pc:docMkLst>
        <pc:docMk/>
      </pc:docMkLst>
      <pc:sldChg chg="addCm">
        <pc:chgData name="Jason Wiese" userId="4bff8d5b-7de6-4655-b397-69b0afc81113" providerId="ADAL" clId="{2B815FD5-CB23-4FAB-B336-A0A3F348F696}" dt="2022-03-22T22:04:04.352" v="0"/>
        <pc:sldMkLst>
          <pc:docMk/>
          <pc:sldMk cId="3557154419" sldId="2144328256"/>
        </pc:sldMkLst>
      </pc:sldChg>
      <pc:sldChg chg="addCm">
        <pc:chgData name="Jason Wiese" userId="4bff8d5b-7de6-4655-b397-69b0afc81113" providerId="ADAL" clId="{2B815FD5-CB23-4FAB-B336-A0A3F348F696}" dt="2022-03-22T22:04:27.707" v="1"/>
        <pc:sldMkLst>
          <pc:docMk/>
          <pc:sldMk cId="2177344345" sldId="2144328298"/>
        </pc:sldMkLst>
      </pc:sldChg>
    </pc:docChg>
  </pc:docChgLst>
  <pc:docChgLst>
    <pc:chgData name="Karolina Guillen" userId="c1c08796-a0be-47c6-af52-5d31fd96ec50" providerId="ADAL" clId="{61C5958E-B310-4538-A1EA-35FEF58E26D0}"/>
    <pc:docChg chg="undo redo custSel addSld delSld modSld sldOrd">
      <pc:chgData name="Karolina Guillen" userId="c1c08796-a0be-47c6-af52-5d31fd96ec50" providerId="ADAL" clId="{61C5958E-B310-4538-A1EA-35FEF58E26D0}" dt="2022-03-28T19:56:18.034" v="2729"/>
      <pc:docMkLst>
        <pc:docMk/>
      </pc:docMkLst>
      <pc:sldChg chg="addSp delSp modSp del mod">
        <pc:chgData name="Karolina Guillen" userId="c1c08796-a0be-47c6-af52-5d31fd96ec50" providerId="ADAL" clId="{61C5958E-B310-4538-A1EA-35FEF58E26D0}" dt="2022-03-22T18:12:49.796" v="2588" actId="478"/>
        <pc:sldMkLst>
          <pc:docMk/>
          <pc:sldMk cId="2469683786" sldId="275"/>
        </pc:sldMkLst>
        <pc:spChg chg="del mod">
          <ac:chgData name="Karolina Guillen" userId="c1c08796-a0be-47c6-af52-5d31fd96ec50" providerId="ADAL" clId="{61C5958E-B310-4538-A1EA-35FEF58E26D0}" dt="2022-03-21T22:12:56.121" v="1101" actId="478"/>
          <ac:spMkLst>
            <pc:docMk/>
            <pc:sldMk cId="2469683786" sldId="275"/>
            <ac:spMk id="3" creationId="{6ED856D1-381F-4954-9E1E-F9C53DD70747}"/>
          </ac:spMkLst>
        </pc:spChg>
        <pc:spChg chg="del mod">
          <ac:chgData name="Karolina Guillen" userId="c1c08796-a0be-47c6-af52-5d31fd96ec50" providerId="ADAL" clId="{61C5958E-B310-4538-A1EA-35FEF58E26D0}" dt="2022-03-22T18:12:49.796" v="2588" actId="478"/>
          <ac:spMkLst>
            <pc:docMk/>
            <pc:sldMk cId="2469683786" sldId="275"/>
            <ac:spMk id="3" creationId="{FDAD9A26-2AD6-4F60-8BC4-D64448161A5A}"/>
          </ac:spMkLst>
        </pc:spChg>
        <pc:spChg chg="add mod">
          <ac:chgData name="Karolina Guillen" userId="c1c08796-a0be-47c6-af52-5d31fd96ec50" providerId="ADAL" clId="{61C5958E-B310-4538-A1EA-35FEF58E26D0}" dt="2022-03-22T13:58:33.567" v="2343" actId="1037"/>
          <ac:spMkLst>
            <pc:docMk/>
            <pc:sldMk cId="2469683786" sldId="275"/>
            <ac:spMk id="29" creationId="{441D61E8-BE7A-4358-8F86-5E6AE4F90469}"/>
          </ac:spMkLst>
        </pc:spChg>
        <pc:spChg chg="del mod">
          <ac:chgData name="Karolina Guillen" userId="c1c08796-a0be-47c6-af52-5d31fd96ec50" providerId="ADAL" clId="{61C5958E-B310-4538-A1EA-35FEF58E26D0}" dt="2022-03-22T18:12:49.796" v="2588" actId="478"/>
          <ac:spMkLst>
            <pc:docMk/>
            <pc:sldMk cId="2469683786" sldId="275"/>
            <ac:spMk id="32" creationId="{E820E8FD-24C2-4B1B-A597-B2C372E9BAEF}"/>
          </ac:spMkLst>
        </pc:spChg>
        <pc:spChg chg="add del mod">
          <ac:chgData name="Karolina Guillen" userId="c1c08796-a0be-47c6-af52-5d31fd96ec50" providerId="ADAL" clId="{61C5958E-B310-4538-A1EA-35FEF58E26D0}" dt="2022-03-22T17:42:42.475" v="2462" actId="478"/>
          <ac:spMkLst>
            <pc:docMk/>
            <pc:sldMk cId="2469683786" sldId="275"/>
            <ac:spMk id="43" creationId="{3D0A6690-0E7F-4313-815B-B2BDFEA98682}"/>
          </ac:spMkLst>
        </pc:spChg>
        <pc:spChg chg="add del mod">
          <ac:chgData name="Karolina Guillen" userId="c1c08796-a0be-47c6-af52-5d31fd96ec50" providerId="ADAL" clId="{61C5958E-B310-4538-A1EA-35FEF58E26D0}" dt="2022-03-22T17:42:45.396" v="2463" actId="478"/>
          <ac:spMkLst>
            <pc:docMk/>
            <pc:sldMk cId="2469683786" sldId="275"/>
            <ac:spMk id="44" creationId="{3BB9620B-95C6-41EF-BE6C-FEFD195D26A4}"/>
          </ac:spMkLst>
        </pc:spChg>
        <pc:spChg chg="add del mod">
          <ac:chgData name="Karolina Guillen" userId="c1c08796-a0be-47c6-af52-5d31fd96ec50" providerId="ADAL" clId="{61C5958E-B310-4538-A1EA-35FEF58E26D0}" dt="2022-03-22T17:42:45.396" v="2463" actId="478"/>
          <ac:spMkLst>
            <pc:docMk/>
            <pc:sldMk cId="2469683786" sldId="275"/>
            <ac:spMk id="45" creationId="{0CEB2304-8DEB-4E80-A79D-910C5063621C}"/>
          </ac:spMkLst>
        </pc:spChg>
        <pc:spChg chg="add del mod">
          <ac:chgData name="Karolina Guillen" userId="c1c08796-a0be-47c6-af52-5d31fd96ec50" providerId="ADAL" clId="{61C5958E-B310-4538-A1EA-35FEF58E26D0}" dt="2022-03-22T17:42:51.126" v="2465" actId="478"/>
          <ac:spMkLst>
            <pc:docMk/>
            <pc:sldMk cId="2469683786" sldId="275"/>
            <ac:spMk id="46" creationId="{F474B040-D606-4B6A-ACFB-7E949EC3053C}"/>
          </ac:spMkLst>
        </pc:spChg>
        <pc:spChg chg="add del mod">
          <ac:chgData name="Karolina Guillen" userId="c1c08796-a0be-47c6-af52-5d31fd96ec50" providerId="ADAL" clId="{61C5958E-B310-4538-A1EA-35FEF58E26D0}" dt="2022-03-22T17:42:42.475" v="2462" actId="478"/>
          <ac:spMkLst>
            <pc:docMk/>
            <pc:sldMk cId="2469683786" sldId="275"/>
            <ac:spMk id="47" creationId="{F4334C51-EA99-44E8-8143-7C5A3878BE25}"/>
          </ac:spMkLst>
        </pc:spChg>
        <pc:spChg chg="add del mod">
          <ac:chgData name="Karolina Guillen" userId="c1c08796-a0be-47c6-af52-5d31fd96ec50" providerId="ADAL" clId="{61C5958E-B310-4538-A1EA-35FEF58E26D0}" dt="2022-03-22T17:42:48.442" v="2464" actId="478"/>
          <ac:spMkLst>
            <pc:docMk/>
            <pc:sldMk cId="2469683786" sldId="275"/>
            <ac:spMk id="48" creationId="{06DEAC3D-CEE1-4C61-8BB6-834CC2850FED}"/>
          </ac:spMkLst>
        </pc:spChg>
        <pc:spChg chg="add del mod">
          <ac:chgData name="Karolina Guillen" userId="c1c08796-a0be-47c6-af52-5d31fd96ec50" providerId="ADAL" clId="{61C5958E-B310-4538-A1EA-35FEF58E26D0}" dt="2022-03-22T17:42:42.475" v="2462" actId="478"/>
          <ac:spMkLst>
            <pc:docMk/>
            <pc:sldMk cId="2469683786" sldId="275"/>
            <ac:spMk id="49" creationId="{6C35028F-E074-4551-98E5-1AAABB33DAAC}"/>
          </ac:spMkLst>
        </pc:spChg>
        <pc:picChg chg="del">
          <ac:chgData name="Karolina Guillen" userId="c1c08796-a0be-47c6-af52-5d31fd96ec50" providerId="ADAL" clId="{61C5958E-B310-4538-A1EA-35FEF58E26D0}" dt="2022-03-21T22:10:14.878" v="1044" actId="478"/>
          <ac:picMkLst>
            <pc:docMk/>
            <pc:sldMk cId="2469683786" sldId="275"/>
            <ac:picMk id="14" creationId="{0ECC4947-9286-410D-9810-66968BFD747B}"/>
          </ac:picMkLst>
        </pc:picChg>
        <pc:picChg chg="add mod">
          <ac:chgData name="Karolina Guillen" userId="c1c08796-a0be-47c6-af52-5d31fd96ec50" providerId="ADAL" clId="{61C5958E-B310-4538-A1EA-35FEF58E26D0}" dt="2022-03-22T17:43:37.608" v="2503" actId="1038"/>
          <ac:picMkLst>
            <pc:docMk/>
            <pc:sldMk cId="2469683786" sldId="275"/>
            <ac:picMk id="28" creationId="{2E2CC72C-E48B-4C54-91C3-AEC9AACA51DA}"/>
          </ac:picMkLst>
        </pc:picChg>
        <pc:picChg chg="del">
          <ac:chgData name="Karolina Guillen" userId="c1c08796-a0be-47c6-af52-5d31fd96ec50" providerId="ADAL" clId="{61C5958E-B310-4538-A1EA-35FEF58E26D0}" dt="2022-03-21T22:08:46.957" v="1024" actId="478"/>
          <ac:picMkLst>
            <pc:docMk/>
            <pc:sldMk cId="2469683786" sldId="275"/>
            <ac:picMk id="29" creationId="{4F5F05C8-B72E-4794-AF9F-4925F9869EA2}"/>
          </ac:picMkLst>
        </pc:picChg>
        <pc:picChg chg="del">
          <ac:chgData name="Karolina Guillen" userId="c1c08796-a0be-47c6-af52-5d31fd96ec50" providerId="ADAL" clId="{61C5958E-B310-4538-A1EA-35FEF58E26D0}" dt="2022-03-21T22:09:59.132" v="1040" actId="478"/>
          <ac:picMkLst>
            <pc:docMk/>
            <pc:sldMk cId="2469683786" sldId="275"/>
            <ac:picMk id="30" creationId="{7ADC416C-EE66-4731-A1DD-91E210E79EBF}"/>
          </ac:picMkLst>
        </pc:picChg>
        <pc:picChg chg="add mod">
          <ac:chgData name="Karolina Guillen" userId="c1c08796-a0be-47c6-af52-5d31fd96ec50" providerId="ADAL" clId="{61C5958E-B310-4538-A1EA-35FEF58E26D0}" dt="2022-03-22T13:58:33.567" v="2343" actId="1037"/>
          <ac:picMkLst>
            <pc:docMk/>
            <pc:sldMk cId="2469683786" sldId="275"/>
            <ac:picMk id="30" creationId="{E3271492-FD4A-4086-8E02-C397DE1BF61E}"/>
          </ac:picMkLst>
        </pc:picChg>
        <pc:picChg chg="add mod">
          <ac:chgData name="Karolina Guillen" userId="c1c08796-a0be-47c6-af52-5d31fd96ec50" providerId="ADAL" clId="{61C5958E-B310-4538-A1EA-35FEF58E26D0}" dt="2022-03-22T18:06:49.664" v="2531" actId="14100"/>
          <ac:picMkLst>
            <pc:docMk/>
            <pc:sldMk cId="2469683786" sldId="275"/>
            <ac:picMk id="31" creationId="{77818BBA-B41B-49B8-A276-4F0F9C0BC00A}"/>
          </ac:picMkLst>
        </pc:picChg>
        <pc:picChg chg="del">
          <ac:chgData name="Karolina Guillen" userId="c1c08796-a0be-47c6-af52-5d31fd96ec50" providerId="ADAL" clId="{61C5958E-B310-4538-A1EA-35FEF58E26D0}" dt="2022-03-21T22:09:32.942" v="1035" actId="478"/>
          <ac:picMkLst>
            <pc:docMk/>
            <pc:sldMk cId="2469683786" sldId="275"/>
            <ac:picMk id="32" creationId="{1B61D549-0250-4D11-9C1B-DE783C72C438}"/>
          </ac:picMkLst>
        </pc:picChg>
        <pc:picChg chg="del">
          <ac:chgData name="Karolina Guillen" userId="c1c08796-a0be-47c6-af52-5d31fd96ec50" providerId="ADAL" clId="{61C5958E-B310-4538-A1EA-35FEF58E26D0}" dt="2022-03-21T22:09:08.772" v="1030" actId="478"/>
          <ac:picMkLst>
            <pc:docMk/>
            <pc:sldMk cId="2469683786" sldId="275"/>
            <ac:picMk id="37" creationId="{38CEE525-860D-47A4-A6F0-B2C6E797101E}"/>
          </ac:picMkLst>
        </pc:picChg>
        <pc:picChg chg="add mod">
          <ac:chgData name="Karolina Guillen" userId="c1c08796-a0be-47c6-af52-5d31fd96ec50" providerId="ADAL" clId="{61C5958E-B310-4538-A1EA-35FEF58E26D0}" dt="2022-03-22T18:12:38.943" v="2587"/>
          <ac:picMkLst>
            <pc:docMk/>
            <pc:sldMk cId="2469683786" sldId="275"/>
            <ac:picMk id="37" creationId="{637B139A-A8F7-4301-9DAF-E88F5010DF65}"/>
          </ac:picMkLst>
        </pc:picChg>
        <pc:picChg chg="mod">
          <ac:chgData name="Karolina Guillen" userId="c1c08796-a0be-47c6-af52-5d31fd96ec50" providerId="ADAL" clId="{61C5958E-B310-4538-A1EA-35FEF58E26D0}" dt="2022-03-22T17:43:40.830" v="2505" actId="1076"/>
          <ac:picMkLst>
            <pc:docMk/>
            <pc:sldMk cId="2469683786" sldId="275"/>
            <ac:picMk id="38" creationId="{08D3A7C3-9423-4DEA-8167-5DB6C2926614}"/>
          </ac:picMkLst>
        </pc:picChg>
        <pc:picChg chg="add mod">
          <ac:chgData name="Karolina Guillen" userId="c1c08796-a0be-47c6-af52-5d31fd96ec50" providerId="ADAL" clId="{61C5958E-B310-4538-A1EA-35FEF58E26D0}" dt="2022-03-22T18:07:23.247" v="2535" actId="14100"/>
          <ac:picMkLst>
            <pc:docMk/>
            <pc:sldMk cId="2469683786" sldId="275"/>
            <ac:picMk id="39" creationId="{D3A13932-7917-4852-88F8-CC56D5D0F3B3}"/>
          </ac:picMkLst>
        </pc:picChg>
        <pc:picChg chg="add mod">
          <ac:chgData name="Karolina Guillen" userId="c1c08796-a0be-47c6-af52-5d31fd96ec50" providerId="ADAL" clId="{61C5958E-B310-4538-A1EA-35FEF58E26D0}" dt="2022-03-22T18:06:25.471" v="2525" actId="14100"/>
          <ac:picMkLst>
            <pc:docMk/>
            <pc:sldMk cId="2469683786" sldId="275"/>
            <ac:picMk id="40" creationId="{FD4F5243-6601-462D-9947-049EA4D8F5FD}"/>
          </ac:picMkLst>
        </pc:picChg>
        <pc:picChg chg="del">
          <ac:chgData name="Karolina Guillen" userId="c1c08796-a0be-47c6-af52-5d31fd96ec50" providerId="ADAL" clId="{61C5958E-B310-4538-A1EA-35FEF58E26D0}" dt="2022-03-21T22:10:14.878" v="1044" actId="478"/>
          <ac:picMkLst>
            <pc:docMk/>
            <pc:sldMk cId="2469683786" sldId="275"/>
            <ac:picMk id="41" creationId="{115866E1-FC1F-4972-A0FE-1FAECF63F4BE}"/>
          </ac:picMkLst>
        </pc:picChg>
        <pc:picChg chg="add mod">
          <ac:chgData name="Karolina Guillen" userId="c1c08796-a0be-47c6-af52-5d31fd96ec50" providerId="ADAL" clId="{61C5958E-B310-4538-A1EA-35FEF58E26D0}" dt="2022-03-22T18:12:27.567" v="2586"/>
          <ac:picMkLst>
            <pc:docMk/>
            <pc:sldMk cId="2469683786" sldId="275"/>
            <ac:picMk id="41" creationId="{A522EA89-633F-4BF3-81D5-2B2E12388A36}"/>
          </ac:picMkLst>
        </pc:picChg>
        <pc:picChg chg="add mod">
          <ac:chgData name="Karolina Guillen" userId="c1c08796-a0be-47c6-af52-5d31fd96ec50" providerId="ADAL" clId="{61C5958E-B310-4538-A1EA-35FEF58E26D0}" dt="2022-03-22T18:06:42.960" v="2530" actId="14100"/>
          <ac:picMkLst>
            <pc:docMk/>
            <pc:sldMk cId="2469683786" sldId="275"/>
            <ac:picMk id="42" creationId="{EC29F6C3-F4D9-4979-BBE8-D9D9520C537B}"/>
          </ac:picMkLst>
        </pc:picChg>
        <pc:picChg chg="del">
          <ac:chgData name="Karolina Guillen" userId="c1c08796-a0be-47c6-af52-5d31fd96ec50" providerId="ADAL" clId="{61C5958E-B310-4538-A1EA-35FEF58E26D0}" dt="2022-03-21T22:10:21.230" v="1046" actId="478"/>
          <ac:picMkLst>
            <pc:docMk/>
            <pc:sldMk cId="2469683786" sldId="275"/>
            <ac:picMk id="46" creationId="{D16012C8-48D8-4105-A1C1-1C6E044AF9A1}"/>
          </ac:picMkLst>
        </pc:picChg>
        <pc:picChg chg="del">
          <ac:chgData name="Karolina Guillen" userId="c1c08796-a0be-47c6-af52-5d31fd96ec50" providerId="ADAL" clId="{61C5958E-B310-4538-A1EA-35FEF58E26D0}" dt="2022-03-21T22:10:17.551" v="1045" actId="478"/>
          <ac:picMkLst>
            <pc:docMk/>
            <pc:sldMk cId="2469683786" sldId="275"/>
            <ac:picMk id="48" creationId="{063C7736-4F31-42B9-99FB-EBA7165C8B8F}"/>
          </ac:picMkLst>
        </pc:picChg>
        <pc:picChg chg="del">
          <ac:chgData name="Karolina Guillen" userId="c1c08796-a0be-47c6-af52-5d31fd96ec50" providerId="ADAL" clId="{61C5958E-B310-4538-A1EA-35FEF58E26D0}" dt="2022-03-21T22:10:17.551" v="1045" actId="478"/>
          <ac:picMkLst>
            <pc:docMk/>
            <pc:sldMk cId="2469683786" sldId="275"/>
            <ac:picMk id="50" creationId="{2F1EBFCE-6E37-4B95-8C75-A78E39AD1770}"/>
          </ac:picMkLst>
        </pc:picChg>
        <pc:picChg chg="add mod">
          <ac:chgData name="Karolina Guillen" userId="c1c08796-a0be-47c6-af52-5d31fd96ec50" providerId="ADAL" clId="{61C5958E-B310-4538-A1EA-35FEF58E26D0}" dt="2022-03-22T18:08:38.863" v="2571" actId="1038"/>
          <ac:picMkLst>
            <pc:docMk/>
            <pc:sldMk cId="2469683786" sldId="275"/>
            <ac:picMk id="50" creationId="{DBDC50CF-6D51-4CE6-B100-4F5C9B70896E}"/>
          </ac:picMkLst>
        </pc:picChg>
      </pc:sldChg>
      <pc:sldChg chg="del">
        <pc:chgData name="Karolina Guillen" userId="c1c08796-a0be-47c6-af52-5d31fd96ec50" providerId="ADAL" clId="{61C5958E-B310-4538-A1EA-35FEF58E26D0}" dt="2022-03-21T22:13:28.556" v="1102" actId="47"/>
        <pc:sldMkLst>
          <pc:docMk/>
          <pc:sldMk cId="2955945675" sldId="298"/>
        </pc:sldMkLst>
      </pc:sldChg>
      <pc:sldChg chg="addCm">
        <pc:chgData name="Karolina Guillen" userId="c1c08796-a0be-47c6-af52-5d31fd96ec50" providerId="ADAL" clId="{61C5958E-B310-4538-A1EA-35FEF58E26D0}" dt="2022-03-28T19:53:31.991" v="2728"/>
        <pc:sldMkLst>
          <pc:docMk/>
          <pc:sldMk cId="4086481096" sldId="2839"/>
        </pc:sldMkLst>
      </pc:sldChg>
      <pc:sldChg chg="addSp delSp modSp mod">
        <pc:chgData name="Karolina Guillen" userId="c1c08796-a0be-47c6-af52-5d31fd96ec50" providerId="ADAL" clId="{61C5958E-B310-4538-A1EA-35FEF58E26D0}" dt="2022-03-22T21:45:31.479" v="2712" actId="12789"/>
        <pc:sldMkLst>
          <pc:docMk/>
          <pc:sldMk cId="845445871" sldId="2144328096"/>
        </pc:sldMkLst>
        <pc:spChg chg="del">
          <ac:chgData name="Karolina Guillen" userId="c1c08796-a0be-47c6-af52-5d31fd96ec50" providerId="ADAL" clId="{61C5958E-B310-4538-A1EA-35FEF58E26D0}" dt="2022-03-21T21:41:00.163" v="315" actId="478"/>
          <ac:spMkLst>
            <pc:docMk/>
            <pc:sldMk cId="845445871" sldId="2144328096"/>
            <ac:spMk id="30" creationId="{56D2A8A8-B3B8-41FA-81E1-E4BF55303049}"/>
          </ac:spMkLst>
        </pc:spChg>
        <pc:spChg chg="add del">
          <ac:chgData name="Karolina Guillen" userId="c1c08796-a0be-47c6-af52-5d31fd96ec50" providerId="ADAL" clId="{61C5958E-B310-4538-A1EA-35FEF58E26D0}" dt="2022-03-21T21:40:17.379" v="310" actId="22"/>
          <ac:spMkLst>
            <pc:docMk/>
            <pc:sldMk cId="845445871" sldId="2144328096"/>
            <ac:spMk id="31" creationId="{5CE5B981-C1D4-481F-844F-515488CF485A}"/>
          </ac:spMkLst>
        </pc:spChg>
        <pc:spChg chg="mod">
          <ac:chgData name="Karolina Guillen" userId="c1c08796-a0be-47c6-af52-5d31fd96ec50" providerId="ADAL" clId="{61C5958E-B310-4538-A1EA-35FEF58E26D0}" dt="2022-03-22T21:45:31.479" v="2712" actId="12789"/>
          <ac:spMkLst>
            <pc:docMk/>
            <pc:sldMk cId="845445871" sldId="2144328096"/>
            <ac:spMk id="32" creationId="{68ED7A75-1695-47B5-B6CC-FEE5BE0CC92E}"/>
          </ac:spMkLst>
        </pc:spChg>
        <pc:spChg chg="add mod ord">
          <ac:chgData name="Karolina Guillen" userId="c1c08796-a0be-47c6-af52-5d31fd96ec50" providerId="ADAL" clId="{61C5958E-B310-4538-A1EA-35FEF58E26D0}" dt="2022-03-22T21:45:31.479" v="2712" actId="12789"/>
          <ac:spMkLst>
            <pc:docMk/>
            <pc:sldMk cId="845445871" sldId="2144328096"/>
            <ac:spMk id="33" creationId="{313F32CA-FB99-4AC8-9992-4C471B3D0741}"/>
          </ac:spMkLst>
        </pc:spChg>
        <pc:spChg chg="add mod ord">
          <ac:chgData name="Karolina Guillen" userId="c1c08796-a0be-47c6-af52-5d31fd96ec50" providerId="ADAL" clId="{61C5958E-B310-4538-A1EA-35FEF58E26D0}" dt="2022-03-21T21:41:53.719" v="329"/>
          <ac:spMkLst>
            <pc:docMk/>
            <pc:sldMk cId="845445871" sldId="2144328096"/>
            <ac:spMk id="34" creationId="{27AC168B-BD2B-46AF-B282-1D7FDFB8BB21}"/>
          </ac:spMkLst>
        </pc:spChg>
        <pc:spChg chg="mod">
          <ac:chgData name="Karolina Guillen" userId="c1c08796-a0be-47c6-af52-5d31fd96ec50" providerId="ADAL" clId="{61C5958E-B310-4538-A1EA-35FEF58E26D0}" dt="2022-03-21T21:41:24.604" v="318" actId="207"/>
          <ac:spMkLst>
            <pc:docMk/>
            <pc:sldMk cId="845445871" sldId="2144328096"/>
            <ac:spMk id="64" creationId="{D052FE13-A37F-4019-A29D-50AE3EBE4327}"/>
          </ac:spMkLst>
        </pc:spChg>
        <pc:spChg chg="mod">
          <ac:chgData name="Karolina Guillen" userId="c1c08796-a0be-47c6-af52-5d31fd96ec50" providerId="ADAL" clId="{61C5958E-B310-4538-A1EA-35FEF58E26D0}" dt="2022-03-21T21:41:24.604" v="318" actId="207"/>
          <ac:spMkLst>
            <pc:docMk/>
            <pc:sldMk cId="845445871" sldId="2144328096"/>
            <ac:spMk id="65" creationId="{37BAF790-387A-48E7-92AD-34BD7ACD0645}"/>
          </ac:spMkLst>
        </pc:spChg>
        <pc:spChg chg="mod">
          <ac:chgData name="Karolina Guillen" userId="c1c08796-a0be-47c6-af52-5d31fd96ec50" providerId="ADAL" clId="{61C5958E-B310-4538-A1EA-35FEF58E26D0}" dt="2022-03-21T21:41:24.604" v="318" actId="207"/>
          <ac:spMkLst>
            <pc:docMk/>
            <pc:sldMk cId="845445871" sldId="2144328096"/>
            <ac:spMk id="66" creationId="{4E0051BD-A127-4496-BA6E-49D61A2F3C20}"/>
          </ac:spMkLst>
        </pc:spChg>
        <pc:spChg chg="mod">
          <ac:chgData name="Karolina Guillen" userId="c1c08796-a0be-47c6-af52-5d31fd96ec50" providerId="ADAL" clId="{61C5958E-B310-4538-A1EA-35FEF58E26D0}" dt="2022-03-21T21:41:24.604" v="318" actId="207"/>
          <ac:spMkLst>
            <pc:docMk/>
            <pc:sldMk cId="845445871" sldId="2144328096"/>
            <ac:spMk id="67" creationId="{0E27DC9F-EAE9-41A6-AB52-BD47C0352690}"/>
          </ac:spMkLst>
        </pc:spChg>
        <pc:spChg chg="mod">
          <ac:chgData name="Karolina Guillen" userId="c1c08796-a0be-47c6-af52-5d31fd96ec50" providerId="ADAL" clId="{61C5958E-B310-4538-A1EA-35FEF58E26D0}" dt="2022-03-21T21:41:24.604" v="318" actId="207"/>
          <ac:spMkLst>
            <pc:docMk/>
            <pc:sldMk cId="845445871" sldId="2144328096"/>
            <ac:spMk id="68" creationId="{A8DB206B-D165-4121-B785-172E77182002}"/>
          </ac:spMkLst>
        </pc:spChg>
        <pc:spChg chg="mod">
          <ac:chgData name="Karolina Guillen" userId="c1c08796-a0be-47c6-af52-5d31fd96ec50" providerId="ADAL" clId="{61C5958E-B310-4538-A1EA-35FEF58E26D0}" dt="2022-03-21T21:41:27.674" v="328" actId="1035"/>
          <ac:spMkLst>
            <pc:docMk/>
            <pc:sldMk cId="845445871" sldId="2144328096"/>
            <ac:spMk id="72" creationId="{B2CCEBBB-5E0F-49EC-8D18-66C98B17CF46}"/>
          </ac:spMkLst>
        </pc:spChg>
        <pc:picChg chg="add mod ord">
          <ac:chgData name="Karolina Guillen" userId="c1c08796-a0be-47c6-af52-5d31fd96ec50" providerId="ADAL" clId="{61C5958E-B310-4538-A1EA-35FEF58E26D0}" dt="2022-03-21T21:42:17.959" v="331" actId="14826"/>
          <ac:picMkLst>
            <pc:docMk/>
            <pc:sldMk cId="845445871" sldId="2144328096"/>
            <ac:picMk id="35" creationId="{7146340A-4BC2-49EC-884C-F3E06F094093}"/>
          </ac:picMkLst>
        </pc:picChg>
        <pc:picChg chg="add mod">
          <ac:chgData name="Karolina Guillen" userId="c1c08796-a0be-47c6-af52-5d31fd96ec50" providerId="ADAL" clId="{61C5958E-B310-4538-A1EA-35FEF58E26D0}" dt="2022-03-21T21:43:52.107" v="374"/>
          <ac:picMkLst>
            <pc:docMk/>
            <pc:sldMk cId="845445871" sldId="2144328096"/>
            <ac:picMk id="36" creationId="{2D8A3052-0490-4464-994F-848F0570DBE3}"/>
          </ac:picMkLst>
        </pc:picChg>
        <pc:picChg chg="add mod">
          <ac:chgData name="Karolina Guillen" userId="c1c08796-a0be-47c6-af52-5d31fd96ec50" providerId="ADAL" clId="{61C5958E-B310-4538-A1EA-35FEF58E26D0}" dt="2022-03-21T22:22:20.468" v="1735"/>
          <ac:picMkLst>
            <pc:docMk/>
            <pc:sldMk cId="845445871" sldId="2144328096"/>
            <ac:picMk id="41" creationId="{91345B29-545C-4B22-9DD6-5FA86513E48E}"/>
          </ac:picMkLst>
        </pc:picChg>
      </pc:sldChg>
      <pc:sldChg chg="addSp delSp modSp mod">
        <pc:chgData name="Karolina Guillen" userId="c1c08796-a0be-47c6-af52-5d31fd96ec50" providerId="ADAL" clId="{61C5958E-B310-4538-A1EA-35FEF58E26D0}" dt="2022-03-22T21:45:37.440" v="2713" actId="12789"/>
        <pc:sldMkLst>
          <pc:docMk/>
          <pc:sldMk cId="1474712545" sldId="2144328217"/>
        </pc:sldMkLst>
        <pc:spChg chg="del">
          <ac:chgData name="Karolina Guillen" userId="c1c08796-a0be-47c6-af52-5d31fd96ec50" providerId="ADAL" clId="{61C5958E-B310-4538-A1EA-35FEF58E26D0}" dt="2022-03-21T21:35:28.935" v="139" actId="478"/>
          <ac:spMkLst>
            <pc:docMk/>
            <pc:sldMk cId="1474712545" sldId="2144328217"/>
            <ac:spMk id="12" creationId="{9C27990B-ADEC-4109-A33D-257045449FA0}"/>
          </ac:spMkLst>
        </pc:spChg>
        <pc:spChg chg="mod topLvl">
          <ac:chgData name="Karolina Guillen" userId="c1c08796-a0be-47c6-af52-5d31fd96ec50" providerId="ADAL" clId="{61C5958E-B310-4538-A1EA-35FEF58E26D0}" dt="2022-03-21T21:39:11.670" v="269" actId="1036"/>
          <ac:spMkLst>
            <pc:docMk/>
            <pc:sldMk cId="1474712545" sldId="2144328217"/>
            <ac:spMk id="13" creationId="{C883BB16-B183-498C-9B10-B425AA839271}"/>
          </ac:spMkLst>
        </pc:spChg>
        <pc:spChg chg="mod topLvl">
          <ac:chgData name="Karolina Guillen" userId="c1c08796-a0be-47c6-af52-5d31fd96ec50" providerId="ADAL" clId="{61C5958E-B310-4538-A1EA-35FEF58E26D0}" dt="2022-03-21T21:39:11.670" v="269" actId="1036"/>
          <ac:spMkLst>
            <pc:docMk/>
            <pc:sldMk cId="1474712545" sldId="2144328217"/>
            <ac:spMk id="14" creationId="{A7E96B4F-1074-4E3E-B9D8-6E8F778A1982}"/>
          </ac:spMkLst>
        </pc:spChg>
        <pc:spChg chg="mod topLvl">
          <ac:chgData name="Karolina Guillen" userId="c1c08796-a0be-47c6-af52-5d31fd96ec50" providerId="ADAL" clId="{61C5958E-B310-4538-A1EA-35FEF58E26D0}" dt="2022-03-21T21:39:11.670" v="269" actId="1036"/>
          <ac:spMkLst>
            <pc:docMk/>
            <pc:sldMk cId="1474712545" sldId="2144328217"/>
            <ac:spMk id="15" creationId="{0C4E5245-5646-433A-AEC9-0C11A88373B7}"/>
          </ac:spMkLst>
        </pc:spChg>
        <pc:spChg chg="mod topLvl">
          <ac:chgData name="Karolina Guillen" userId="c1c08796-a0be-47c6-af52-5d31fd96ec50" providerId="ADAL" clId="{61C5958E-B310-4538-A1EA-35FEF58E26D0}" dt="2022-03-21T21:39:11.670" v="269" actId="1036"/>
          <ac:spMkLst>
            <pc:docMk/>
            <pc:sldMk cId="1474712545" sldId="2144328217"/>
            <ac:spMk id="25" creationId="{598448AD-E2D3-419C-8694-428CE8993D2E}"/>
          </ac:spMkLst>
        </pc:spChg>
        <pc:spChg chg="mod topLvl">
          <ac:chgData name="Karolina Guillen" userId="c1c08796-a0be-47c6-af52-5d31fd96ec50" providerId="ADAL" clId="{61C5958E-B310-4538-A1EA-35FEF58E26D0}" dt="2022-03-21T21:39:11.670" v="269" actId="1036"/>
          <ac:spMkLst>
            <pc:docMk/>
            <pc:sldMk cId="1474712545" sldId="2144328217"/>
            <ac:spMk id="26" creationId="{E3BA757A-8AD5-45D3-8791-A8BF68115812}"/>
          </ac:spMkLst>
        </pc:spChg>
        <pc:spChg chg="mod topLvl">
          <ac:chgData name="Karolina Guillen" userId="c1c08796-a0be-47c6-af52-5d31fd96ec50" providerId="ADAL" clId="{61C5958E-B310-4538-A1EA-35FEF58E26D0}" dt="2022-03-21T21:39:11.670" v="269" actId="1036"/>
          <ac:spMkLst>
            <pc:docMk/>
            <pc:sldMk cId="1474712545" sldId="2144328217"/>
            <ac:spMk id="27" creationId="{30C9641A-16A2-4104-9C55-D23F6B84E691}"/>
          </ac:spMkLst>
        </pc:spChg>
        <pc:spChg chg="mod topLvl">
          <ac:chgData name="Karolina Guillen" userId="c1c08796-a0be-47c6-af52-5d31fd96ec50" providerId="ADAL" clId="{61C5958E-B310-4538-A1EA-35FEF58E26D0}" dt="2022-03-21T21:39:11.670" v="269" actId="1036"/>
          <ac:spMkLst>
            <pc:docMk/>
            <pc:sldMk cId="1474712545" sldId="2144328217"/>
            <ac:spMk id="28" creationId="{A8A48FE1-93BC-411F-84C3-21AF0A7D498A}"/>
          </ac:spMkLst>
        </pc:spChg>
        <pc:spChg chg="mod topLvl">
          <ac:chgData name="Karolina Guillen" userId="c1c08796-a0be-47c6-af52-5d31fd96ec50" providerId="ADAL" clId="{61C5958E-B310-4538-A1EA-35FEF58E26D0}" dt="2022-03-21T21:39:11.670" v="269" actId="1036"/>
          <ac:spMkLst>
            <pc:docMk/>
            <pc:sldMk cId="1474712545" sldId="2144328217"/>
            <ac:spMk id="29" creationId="{56FD5241-FF34-45EB-B765-35664FEFC366}"/>
          </ac:spMkLst>
        </pc:spChg>
        <pc:spChg chg="mod topLvl">
          <ac:chgData name="Karolina Guillen" userId="c1c08796-a0be-47c6-af52-5d31fd96ec50" providerId="ADAL" clId="{61C5958E-B310-4538-A1EA-35FEF58E26D0}" dt="2022-03-21T21:39:11.670" v="269" actId="1036"/>
          <ac:spMkLst>
            <pc:docMk/>
            <pc:sldMk cId="1474712545" sldId="2144328217"/>
            <ac:spMk id="30" creationId="{1848390F-4F6C-48FA-98B9-BEA744820A2D}"/>
          </ac:spMkLst>
        </pc:spChg>
        <pc:spChg chg="mod">
          <ac:chgData name="Karolina Guillen" userId="c1c08796-a0be-47c6-af52-5d31fd96ec50" providerId="ADAL" clId="{61C5958E-B310-4538-A1EA-35FEF58E26D0}" dt="2022-03-22T21:45:37.440" v="2713" actId="12789"/>
          <ac:spMkLst>
            <pc:docMk/>
            <pc:sldMk cId="1474712545" sldId="2144328217"/>
            <ac:spMk id="32" creationId="{68ED7A75-1695-47B5-B6CC-FEE5BE0CC92E}"/>
          </ac:spMkLst>
        </pc:spChg>
        <pc:spChg chg="mod topLvl">
          <ac:chgData name="Karolina Guillen" userId="c1c08796-a0be-47c6-af52-5d31fd96ec50" providerId="ADAL" clId="{61C5958E-B310-4538-A1EA-35FEF58E26D0}" dt="2022-03-21T21:39:11.670" v="269" actId="1036"/>
          <ac:spMkLst>
            <pc:docMk/>
            <pc:sldMk cId="1474712545" sldId="2144328217"/>
            <ac:spMk id="33" creationId="{AF971173-1557-44C1-8DD3-E638621F02A5}"/>
          </ac:spMkLst>
        </pc:spChg>
        <pc:spChg chg="mod topLvl">
          <ac:chgData name="Karolina Guillen" userId="c1c08796-a0be-47c6-af52-5d31fd96ec50" providerId="ADAL" clId="{61C5958E-B310-4538-A1EA-35FEF58E26D0}" dt="2022-03-21T21:39:11.670" v="269" actId="1036"/>
          <ac:spMkLst>
            <pc:docMk/>
            <pc:sldMk cId="1474712545" sldId="2144328217"/>
            <ac:spMk id="35" creationId="{79E02AC0-750C-49C7-ACF3-157EC1770F62}"/>
          </ac:spMkLst>
        </pc:spChg>
        <pc:spChg chg="mod topLvl">
          <ac:chgData name="Karolina Guillen" userId="c1c08796-a0be-47c6-af52-5d31fd96ec50" providerId="ADAL" clId="{61C5958E-B310-4538-A1EA-35FEF58E26D0}" dt="2022-03-21T21:39:11.670" v="269" actId="1036"/>
          <ac:spMkLst>
            <pc:docMk/>
            <pc:sldMk cId="1474712545" sldId="2144328217"/>
            <ac:spMk id="36" creationId="{8575424F-32C5-4CAA-9165-702E167F8D5C}"/>
          </ac:spMkLst>
        </pc:spChg>
        <pc:spChg chg="mod topLvl">
          <ac:chgData name="Karolina Guillen" userId="c1c08796-a0be-47c6-af52-5d31fd96ec50" providerId="ADAL" clId="{61C5958E-B310-4538-A1EA-35FEF58E26D0}" dt="2022-03-21T21:39:11.670" v="269" actId="1036"/>
          <ac:spMkLst>
            <pc:docMk/>
            <pc:sldMk cId="1474712545" sldId="2144328217"/>
            <ac:spMk id="37" creationId="{466DC308-0ED4-42E3-AB00-1047FA967FC6}"/>
          </ac:spMkLst>
        </pc:spChg>
        <pc:spChg chg="mod topLvl">
          <ac:chgData name="Karolina Guillen" userId="c1c08796-a0be-47c6-af52-5d31fd96ec50" providerId="ADAL" clId="{61C5958E-B310-4538-A1EA-35FEF58E26D0}" dt="2022-03-21T21:39:11.670" v="269" actId="1036"/>
          <ac:spMkLst>
            <pc:docMk/>
            <pc:sldMk cId="1474712545" sldId="2144328217"/>
            <ac:spMk id="38" creationId="{FB00D8BE-8738-4071-88D5-42D5A91B7836}"/>
          </ac:spMkLst>
        </pc:spChg>
        <pc:spChg chg="mod topLvl">
          <ac:chgData name="Karolina Guillen" userId="c1c08796-a0be-47c6-af52-5d31fd96ec50" providerId="ADAL" clId="{61C5958E-B310-4538-A1EA-35FEF58E26D0}" dt="2022-03-21T21:39:11.670" v="269" actId="1036"/>
          <ac:spMkLst>
            <pc:docMk/>
            <pc:sldMk cId="1474712545" sldId="2144328217"/>
            <ac:spMk id="39" creationId="{9D22F735-E93A-45A7-9E4A-C0A7F6CCD72C}"/>
          </ac:spMkLst>
        </pc:spChg>
        <pc:spChg chg="mod topLvl">
          <ac:chgData name="Karolina Guillen" userId="c1c08796-a0be-47c6-af52-5d31fd96ec50" providerId="ADAL" clId="{61C5958E-B310-4538-A1EA-35FEF58E26D0}" dt="2022-03-21T21:39:11.670" v="269" actId="1036"/>
          <ac:spMkLst>
            <pc:docMk/>
            <pc:sldMk cId="1474712545" sldId="2144328217"/>
            <ac:spMk id="40" creationId="{01EDD943-EB7E-450E-B219-B34B5F0A04D3}"/>
          </ac:spMkLst>
        </pc:spChg>
        <pc:spChg chg="mod topLvl">
          <ac:chgData name="Karolina Guillen" userId="c1c08796-a0be-47c6-af52-5d31fd96ec50" providerId="ADAL" clId="{61C5958E-B310-4538-A1EA-35FEF58E26D0}" dt="2022-03-21T21:39:11.670" v="269" actId="1036"/>
          <ac:spMkLst>
            <pc:docMk/>
            <pc:sldMk cId="1474712545" sldId="2144328217"/>
            <ac:spMk id="41" creationId="{934E9EBF-6173-4E6E-8B9E-3CB281D47A36}"/>
          </ac:spMkLst>
        </pc:spChg>
        <pc:spChg chg="del">
          <ac:chgData name="Karolina Guillen" userId="c1c08796-a0be-47c6-af52-5d31fd96ec50" providerId="ADAL" clId="{61C5958E-B310-4538-A1EA-35FEF58E26D0}" dt="2022-03-21T21:38:16.469" v="168" actId="478"/>
          <ac:spMkLst>
            <pc:docMk/>
            <pc:sldMk cId="1474712545" sldId="2144328217"/>
            <ac:spMk id="42" creationId="{DF49223D-6D16-4641-9387-41D92F20B4F5}"/>
          </ac:spMkLst>
        </pc:spChg>
        <pc:spChg chg="mod topLvl">
          <ac:chgData name="Karolina Guillen" userId="c1c08796-a0be-47c6-af52-5d31fd96ec50" providerId="ADAL" clId="{61C5958E-B310-4538-A1EA-35FEF58E26D0}" dt="2022-03-21T21:39:11.670" v="269" actId="1036"/>
          <ac:spMkLst>
            <pc:docMk/>
            <pc:sldMk cId="1474712545" sldId="2144328217"/>
            <ac:spMk id="43" creationId="{32100003-8D8F-4D3B-B7E8-77541857D513}"/>
          </ac:spMkLst>
        </pc:spChg>
        <pc:spChg chg="add del mod ord">
          <ac:chgData name="Karolina Guillen" userId="c1c08796-a0be-47c6-af52-5d31fd96ec50" providerId="ADAL" clId="{61C5958E-B310-4538-A1EA-35FEF58E26D0}" dt="2022-03-21T21:38:14.490" v="167" actId="478"/>
          <ac:spMkLst>
            <pc:docMk/>
            <pc:sldMk cId="1474712545" sldId="2144328217"/>
            <ac:spMk id="44" creationId="{FD88F57F-28E2-4ECA-A481-32095DD01651}"/>
          </ac:spMkLst>
        </pc:spChg>
        <pc:spChg chg="add mod ord">
          <ac:chgData name="Karolina Guillen" userId="c1c08796-a0be-47c6-af52-5d31fd96ec50" providerId="ADAL" clId="{61C5958E-B310-4538-A1EA-35FEF58E26D0}" dt="2022-03-22T21:45:37.440" v="2713" actId="12789"/>
          <ac:spMkLst>
            <pc:docMk/>
            <pc:sldMk cId="1474712545" sldId="2144328217"/>
            <ac:spMk id="45" creationId="{981DCB2E-F53B-4A79-96E4-CD8D3668E0B4}"/>
          </ac:spMkLst>
        </pc:spChg>
        <pc:spChg chg="add mod ord">
          <ac:chgData name="Karolina Guillen" userId="c1c08796-a0be-47c6-af52-5d31fd96ec50" providerId="ADAL" clId="{61C5958E-B310-4538-A1EA-35FEF58E26D0}" dt="2022-03-21T21:39:21.716" v="271" actId="167"/>
          <ac:spMkLst>
            <pc:docMk/>
            <pc:sldMk cId="1474712545" sldId="2144328217"/>
            <ac:spMk id="46" creationId="{784F65B9-76EE-44A4-BD55-6DED7A46B2F1}"/>
          </ac:spMkLst>
        </pc:spChg>
        <pc:spChg chg="mod">
          <ac:chgData name="Karolina Guillen" userId="c1c08796-a0be-47c6-af52-5d31fd96ec50" providerId="ADAL" clId="{61C5958E-B310-4538-A1EA-35FEF58E26D0}" dt="2022-03-21T22:22:17.213" v="1734" actId="1036"/>
          <ac:spMkLst>
            <pc:docMk/>
            <pc:sldMk cId="1474712545" sldId="2144328217"/>
            <ac:spMk id="72" creationId="{B2CCEBBB-5E0F-49EC-8D18-66C98B17CF46}"/>
          </ac:spMkLst>
        </pc:spChg>
        <pc:grpChg chg="del">
          <ac:chgData name="Karolina Guillen" userId="c1c08796-a0be-47c6-af52-5d31fd96ec50" providerId="ADAL" clId="{61C5958E-B310-4538-A1EA-35FEF58E26D0}" dt="2022-03-21T21:37:40.204" v="160" actId="165"/>
          <ac:grpSpMkLst>
            <pc:docMk/>
            <pc:sldMk cId="1474712545" sldId="2144328217"/>
            <ac:grpSpMk id="2" creationId="{698E35FD-11E1-46BE-993C-3D8EB37E01B4}"/>
          </ac:grpSpMkLst>
        </pc:grpChg>
        <pc:grpChg chg="del">
          <ac:chgData name="Karolina Guillen" userId="c1c08796-a0be-47c6-af52-5d31fd96ec50" providerId="ADAL" clId="{61C5958E-B310-4538-A1EA-35FEF58E26D0}" dt="2022-03-21T21:37:40.204" v="160" actId="165"/>
          <ac:grpSpMkLst>
            <pc:docMk/>
            <pc:sldMk cId="1474712545" sldId="2144328217"/>
            <ac:grpSpMk id="3" creationId="{0B310DD7-6956-4296-8136-295B875FB5B9}"/>
          </ac:grpSpMkLst>
        </pc:grpChg>
        <pc:grpChg chg="del">
          <ac:chgData name="Karolina Guillen" userId="c1c08796-a0be-47c6-af52-5d31fd96ec50" providerId="ADAL" clId="{61C5958E-B310-4538-A1EA-35FEF58E26D0}" dt="2022-03-21T21:37:40.204" v="160" actId="165"/>
          <ac:grpSpMkLst>
            <pc:docMk/>
            <pc:sldMk cId="1474712545" sldId="2144328217"/>
            <ac:grpSpMk id="4" creationId="{9311D9D3-678C-4FD4-86BA-A43F21961501}"/>
          </ac:grpSpMkLst>
        </pc:grpChg>
        <pc:grpChg chg="del">
          <ac:chgData name="Karolina Guillen" userId="c1c08796-a0be-47c6-af52-5d31fd96ec50" providerId="ADAL" clId="{61C5958E-B310-4538-A1EA-35FEF58E26D0}" dt="2022-03-21T21:37:40.204" v="160" actId="165"/>
          <ac:grpSpMkLst>
            <pc:docMk/>
            <pc:sldMk cId="1474712545" sldId="2144328217"/>
            <ac:grpSpMk id="10" creationId="{EEB0C838-93F3-4507-8218-7BCE85FA48EC}"/>
          </ac:grpSpMkLst>
        </pc:grpChg>
        <pc:grpChg chg="del">
          <ac:chgData name="Karolina Guillen" userId="c1c08796-a0be-47c6-af52-5d31fd96ec50" providerId="ADAL" clId="{61C5958E-B310-4538-A1EA-35FEF58E26D0}" dt="2022-03-21T21:37:40.204" v="160" actId="165"/>
          <ac:grpSpMkLst>
            <pc:docMk/>
            <pc:sldMk cId="1474712545" sldId="2144328217"/>
            <ac:grpSpMk id="11" creationId="{9F3ACBB2-A158-4AA6-A12D-4CE425310F18}"/>
          </ac:grpSpMkLst>
        </pc:grpChg>
        <pc:grpChg chg="del">
          <ac:chgData name="Karolina Guillen" userId="c1c08796-a0be-47c6-af52-5d31fd96ec50" providerId="ADAL" clId="{61C5958E-B310-4538-A1EA-35FEF58E26D0}" dt="2022-03-21T21:37:40.204" v="160" actId="165"/>
          <ac:grpSpMkLst>
            <pc:docMk/>
            <pc:sldMk cId="1474712545" sldId="2144328217"/>
            <ac:grpSpMk id="16" creationId="{A5796023-54C7-4552-BCA4-C32C7F5B8424}"/>
          </ac:grpSpMkLst>
        </pc:grpChg>
        <pc:grpChg chg="add del mod">
          <ac:chgData name="Karolina Guillen" userId="c1c08796-a0be-47c6-af52-5d31fd96ec50" providerId="ADAL" clId="{61C5958E-B310-4538-A1EA-35FEF58E26D0}" dt="2022-03-21T21:38:39.782" v="173" actId="165"/>
          <ac:grpSpMkLst>
            <pc:docMk/>
            <pc:sldMk cId="1474712545" sldId="2144328217"/>
            <ac:grpSpMk id="17" creationId="{029B63E3-01C6-4CD2-9FBD-5B64C7CBB368}"/>
          </ac:grpSpMkLst>
        </pc:grpChg>
        <pc:picChg chg="del">
          <ac:chgData name="Karolina Guillen" userId="c1c08796-a0be-47c6-af52-5d31fd96ec50" providerId="ADAL" clId="{61C5958E-B310-4538-A1EA-35FEF58E26D0}" dt="2022-03-21T21:38:20.615" v="169" actId="478"/>
          <ac:picMkLst>
            <pc:docMk/>
            <pc:sldMk cId="1474712545" sldId="2144328217"/>
            <ac:picMk id="9" creationId="{BA515FEF-8F19-4585-A782-3F8EC262E8E5}"/>
          </ac:picMkLst>
        </pc:picChg>
        <pc:picChg chg="add mod ord">
          <ac:chgData name="Karolina Guillen" userId="c1c08796-a0be-47c6-af52-5d31fd96ec50" providerId="ADAL" clId="{61C5958E-B310-4538-A1EA-35FEF58E26D0}" dt="2022-03-21T21:39:21.716" v="271" actId="167"/>
          <ac:picMkLst>
            <pc:docMk/>
            <pc:sldMk cId="1474712545" sldId="2144328217"/>
            <ac:picMk id="47" creationId="{67191D1B-E666-4639-96D2-7FA01CCFA9C6}"/>
          </ac:picMkLst>
        </pc:picChg>
        <pc:picChg chg="add mod">
          <ac:chgData name="Karolina Guillen" userId="c1c08796-a0be-47c6-af52-5d31fd96ec50" providerId="ADAL" clId="{61C5958E-B310-4538-A1EA-35FEF58E26D0}" dt="2022-03-21T21:43:50.433" v="373"/>
          <ac:picMkLst>
            <pc:docMk/>
            <pc:sldMk cId="1474712545" sldId="2144328217"/>
            <ac:picMk id="48" creationId="{6408CEE4-D998-406F-AF27-AF41476A5E70}"/>
          </ac:picMkLst>
        </pc:picChg>
        <pc:picChg chg="add mod">
          <ac:chgData name="Karolina Guillen" userId="c1c08796-a0be-47c6-af52-5d31fd96ec50" providerId="ADAL" clId="{61C5958E-B310-4538-A1EA-35FEF58E26D0}" dt="2022-03-21T22:22:12.728" v="1723"/>
          <ac:picMkLst>
            <pc:docMk/>
            <pc:sldMk cId="1474712545" sldId="2144328217"/>
            <ac:picMk id="49" creationId="{CBD9BD3A-F22F-4197-9BCC-A445E207C078}"/>
          </ac:picMkLst>
        </pc:picChg>
      </pc:sldChg>
      <pc:sldChg chg="addSp delSp modSp mod">
        <pc:chgData name="Karolina Guillen" userId="c1c08796-a0be-47c6-af52-5d31fd96ec50" providerId="ADAL" clId="{61C5958E-B310-4538-A1EA-35FEF58E26D0}" dt="2022-03-22T13:26:24.218" v="1805" actId="20577"/>
        <pc:sldMkLst>
          <pc:docMk/>
          <pc:sldMk cId="3679344153" sldId="2144328218"/>
        </pc:sldMkLst>
        <pc:spChg chg="add del">
          <ac:chgData name="Karolina Guillen" userId="c1c08796-a0be-47c6-af52-5d31fd96ec50" providerId="ADAL" clId="{61C5958E-B310-4538-A1EA-35FEF58E26D0}" dt="2022-03-21T21:34:09.678" v="124" actId="478"/>
          <ac:spMkLst>
            <pc:docMk/>
            <pc:sldMk cId="3679344153" sldId="2144328218"/>
            <ac:spMk id="12" creationId="{9C27990B-ADEC-4109-A33D-257045449FA0}"/>
          </ac:spMkLst>
        </pc:spChg>
        <pc:spChg chg="add del ord">
          <ac:chgData name="Karolina Guillen" userId="c1c08796-a0be-47c6-af52-5d31fd96ec50" providerId="ADAL" clId="{61C5958E-B310-4538-A1EA-35FEF58E26D0}" dt="2022-03-21T21:37:05.088" v="155" actId="21"/>
          <ac:spMkLst>
            <pc:docMk/>
            <pc:sldMk cId="3679344153" sldId="2144328218"/>
            <ac:spMk id="17" creationId="{84F16791-DACD-4C18-869D-59332D7F34DC}"/>
          </ac:spMkLst>
        </pc:spChg>
        <pc:spChg chg="mod topLvl">
          <ac:chgData name="Karolina Guillen" userId="c1c08796-a0be-47c6-af52-5d31fd96ec50" providerId="ADAL" clId="{61C5958E-B310-4538-A1EA-35FEF58E26D0}" dt="2022-03-21T21:37:19.330" v="157" actId="1582"/>
          <ac:spMkLst>
            <pc:docMk/>
            <pc:sldMk cId="3679344153" sldId="2144328218"/>
            <ac:spMk id="25" creationId="{598448AD-E2D3-419C-8694-428CE8993D2E}"/>
          </ac:spMkLst>
        </pc:spChg>
        <pc:spChg chg="mod topLvl">
          <ac:chgData name="Karolina Guillen" userId="c1c08796-a0be-47c6-af52-5d31fd96ec50" providerId="ADAL" clId="{61C5958E-B310-4538-A1EA-35FEF58E26D0}" dt="2022-03-21T21:37:12.853" v="156" actId="165"/>
          <ac:spMkLst>
            <pc:docMk/>
            <pc:sldMk cId="3679344153" sldId="2144328218"/>
            <ac:spMk id="26" creationId="{E3BA757A-8AD5-45D3-8791-A8BF68115812}"/>
          </ac:spMkLst>
        </pc:spChg>
        <pc:spChg chg="mod topLvl">
          <ac:chgData name="Karolina Guillen" userId="c1c08796-a0be-47c6-af52-5d31fd96ec50" providerId="ADAL" clId="{61C5958E-B310-4538-A1EA-35FEF58E26D0}" dt="2022-03-21T21:37:12.853" v="156" actId="165"/>
          <ac:spMkLst>
            <pc:docMk/>
            <pc:sldMk cId="3679344153" sldId="2144328218"/>
            <ac:spMk id="27" creationId="{30C9641A-16A2-4104-9C55-D23F6B84E691}"/>
          </ac:spMkLst>
        </pc:spChg>
        <pc:spChg chg="del">
          <ac:chgData name="Karolina Guillen" userId="c1c08796-a0be-47c6-af52-5d31fd96ec50" providerId="ADAL" clId="{61C5958E-B310-4538-A1EA-35FEF58E26D0}" dt="2022-03-21T21:34:25.718" v="127" actId="478"/>
          <ac:spMkLst>
            <pc:docMk/>
            <pc:sldMk cId="3679344153" sldId="2144328218"/>
            <ac:spMk id="28" creationId="{9D69CFCB-5E89-481D-876C-A3D0A2DD4F56}"/>
          </ac:spMkLst>
        </pc:spChg>
        <pc:spChg chg="mod">
          <ac:chgData name="Karolina Guillen" userId="c1c08796-a0be-47c6-af52-5d31fd96ec50" providerId="ADAL" clId="{61C5958E-B310-4538-A1EA-35FEF58E26D0}" dt="2022-03-21T21:34:24.463" v="126" actId="207"/>
          <ac:spMkLst>
            <pc:docMk/>
            <pc:sldMk cId="3679344153" sldId="2144328218"/>
            <ac:spMk id="29" creationId="{45A75329-8F5C-41E9-A084-8392D871616A}"/>
          </ac:spMkLst>
        </pc:spChg>
        <pc:spChg chg="mod">
          <ac:chgData name="Karolina Guillen" userId="c1c08796-a0be-47c6-af52-5d31fd96ec50" providerId="ADAL" clId="{61C5958E-B310-4538-A1EA-35FEF58E26D0}" dt="2022-03-22T13:26:24.218" v="1805" actId="20577"/>
          <ac:spMkLst>
            <pc:docMk/>
            <pc:sldMk cId="3679344153" sldId="2144328218"/>
            <ac:spMk id="32" creationId="{68ED7A75-1695-47B5-B6CC-FEE5BE0CC92E}"/>
          </ac:spMkLst>
        </pc:spChg>
        <pc:spChg chg="mod topLvl">
          <ac:chgData name="Karolina Guillen" userId="c1c08796-a0be-47c6-af52-5d31fd96ec50" providerId="ADAL" clId="{61C5958E-B310-4538-A1EA-35FEF58E26D0}" dt="2022-03-21T21:37:19.330" v="157" actId="1582"/>
          <ac:spMkLst>
            <pc:docMk/>
            <pc:sldMk cId="3679344153" sldId="2144328218"/>
            <ac:spMk id="33" creationId="{AF971173-1557-44C1-8DD3-E638621F02A5}"/>
          </ac:spMkLst>
        </pc:spChg>
        <pc:spChg chg="del">
          <ac:chgData name="Karolina Guillen" userId="c1c08796-a0be-47c6-af52-5d31fd96ec50" providerId="ADAL" clId="{61C5958E-B310-4538-A1EA-35FEF58E26D0}" dt="2022-03-21T21:34:02.239" v="121" actId="478"/>
          <ac:spMkLst>
            <pc:docMk/>
            <pc:sldMk cId="3679344153" sldId="2144328218"/>
            <ac:spMk id="34" creationId="{760E268D-5EC8-47A1-9A8B-45BF3BD65735}"/>
          </ac:spMkLst>
        </pc:spChg>
        <pc:spChg chg="mod topLvl">
          <ac:chgData name="Karolina Guillen" userId="c1c08796-a0be-47c6-af52-5d31fd96ec50" providerId="ADAL" clId="{61C5958E-B310-4538-A1EA-35FEF58E26D0}" dt="2022-03-21T21:37:12.853" v="156" actId="165"/>
          <ac:spMkLst>
            <pc:docMk/>
            <pc:sldMk cId="3679344153" sldId="2144328218"/>
            <ac:spMk id="35" creationId="{79E02AC0-750C-49C7-ACF3-157EC1770F62}"/>
          </ac:spMkLst>
        </pc:spChg>
        <pc:spChg chg="mod topLvl">
          <ac:chgData name="Karolina Guillen" userId="c1c08796-a0be-47c6-af52-5d31fd96ec50" providerId="ADAL" clId="{61C5958E-B310-4538-A1EA-35FEF58E26D0}" dt="2022-03-21T21:37:12.853" v="156" actId="165"/>
          <ac:spMkLst>
            <pc:docMk/>
            <pc:sldMk cId="3679344153" sldId="2144328218"/>
            <ac:spMk id="36" creationId="{8575424F-32C5-4CAA-9165-702E167F8D5C}"/>
          </ac:spMkLst>
        </pc:spChg>
        <pc:spChg chg="add mod ord">
          <ac:chgData name="Karolina Guillen" userId="c1c08796-a0be-47c6-af52-5d31fd96ec50" providerId="ADAL" clId="{61C5958E-B310-4538-A1EA-35FEF58E26D0}" dt="2022-03-21T21:26:16.652" v="2" actId="167"/>
          <ac:spMkLst>
            <pc:docMk/>
            <pc:sldMk cId="3679344153" sldId="2144328218"/>
            <ac:spMk id="37" creationId="{D70531A0-2E65-4203-A626-AA7D4C23A142}"/>
          </ac:spMkLst>
        </pc:spChg>
        <pc:spChg chg="mod topLvl">
          <ac:chgData name="Karolina Guillen" userId="c1c08796-a0be-47c6-af52-5d31fd96ec50" providerId="ADAL" clId="{61C5958E-B310-4538-A1EA-35FEF58E26D0}" dt="2022-03-21T21:37:19.330" v="157" actId="1582"/>
          <ac:spMkLst>
            <pc:docMk/>
            <pc:sldMk cId="3679344153" sldId="2144328218"/>
            <ac:spMk id="38" creationId="{FB00D8BE-8738-4071-88D5-42D5A91B7836}"/>
          </ac:spMkLst>
        </pc:spChg>
        <pc:spChg chg="mod topLvl">
          <ac:chgData name="Karolina Guillen" userId="c1c08796-a0be-47c6-af52-5d31fd96ec50" providerId="ADAL" clId="{61C5958E-B310-4538-A1EA-35FEF58E26D0}" dt="2022-03-21T21:35:51.188" v="142" actId="165"/>
          <ac:spMkLst>
            <pc:docMk/>
            <pc:sldMk cId="3679344153" sldId="2144328218"/>
            <ac:spMk id="39" creationId="{9D22F735-E93A-45A7-9E4A-C0A7F6CCD72C}"/>
          </ac:spMkLst>
        </pc:spChg>
        <pc:spChg chg="mod topLvl">
          <ac:chgData name="Karolina Guillen" userId="c1c08796-a0be-47c6-af52-5d31fd96ec50" providerId="ADAL" clId="{61C5958E-B310-4538-A1EA-35FEF58E26D0}" dt="2022-03-21T21:35:51.188" v="142" actId="165"/>
          <ac:spMkLst>
            <pc:docMk/>
            <pc:sldMk cId="3679344153" sldId="2144328218"/>
            <ac:spMk id="40" creationId="{01EDD943-EB7E-450E-B219-B34B5F0A04D3}"/>
          </ac:spMkLst>
        </pc:spChg>
        <pc:spChg chg="add mod">
          <ac:chgData name="Karolina Guillen" userId="c1c08796-a0be-47c6-af52-5d31fd96ec50" providerId="ADAL" clId="{61C5958E-B310-4538-A1EA-35FEF58E26D0}" dt="2022-03-21T21:33:59.667" v="120"/>
          <ac:spMkLst>
            <pc:docMk/>
            <pc:sldMk cId="3679344153" sldId="2144328218"/>
            <ac:spMk id="41" creationId="{4FD9561A-4200-41E3-9BAB-08597FE157FF}"/>
          </ac:spMkLst>
        </pc:spChg>
        <pc:spChg chg="mod topLvl">
          <ac:chgData name="Karolina Guillen" userId="c1c08796-a0be-47c6-af52-5d31fd96ec50" providerId="ADAL" clId="{61C5958E-B310-4538-A1EA-35FEF58E26D0}" dt="2022-03-21T21:37:19.330" v="157" actId="1582"/>
          <ac:spMkLst>
            <pc:docMk/>
            <pc:sldMk cId="3679344153" sldId="2144328218"/>
            <ac:spMk id="42" creationId="{A8ADB096-FE7C-472F-AE25-AAD1B208F479}"/>
          </ac:spMkLst>
        </pc:spChg>
        <pc:spChg chg="mod topLvl">
          <ac:chgData name="Karolina Guillen" userId="c1c08796-a0be-47c6-af52-5d31fd96ec50" providerId="ADAL" clId="{61C5958E-B310-4538-A1EA-35FEF58E26D0}" dt="2022-03-21T21:37:12.853" v="156" actId="165"/>
          <ac:spMkLst>
            <pc:docMk/>
            <pc:sldMk cId="3679344153" sldId="2144328218"/>
            <ac:spMk id="43" creationId="{32100003-8D8F-4D3B-B7E8-77541857D513}"/>
          </ac:spMkLst>
        </pc:spChg>
        <pc:spChg chg="mod topLvl">
          <ac:chgData name="Karolina Guillen" userId="c1c08796-a0be-47c6-af52-5d31fd96ec50" providerId="ADAL" clId="{61C5958E-B310-4538-A1EA-35FEF58E26D0}" dt="2022-03-21T21:37:12.853" v="156" actId="165"/>
          <ac:spMkLst>
            <pc:docMk/>
            <pc:sldMk cId="3679344153" sldId="2144328218"/>
            <ac:spMk id="44" creationId="{51F6F998-26F6-4036-A26D-4FA26C72F72D}"/>
          </ac:spMkLst>
        </pc:spChg>
        <pc:spChg chg="mod">
          <ac:chgData name="Karolina Guillen" userId="c1c08796-a0be-47c6-af52-5d31fd96ec50" providerId="ADAL" clId="{61C5958E-B310-4538-A1EA-35FEF58E26D0}" dt="2022-03-21T22:21:50.999" v="1715"/>
          <ac:spMkLst>
            <pc:docMk/>
            <pc:sldMk cId="3679344153" sldId="2144328218"/>
            <ac:spMk id="48" creationId="{1651A0ED-04BC-4AEC-8226-B28A2FC6F001}"/>
          </ac:spMkLst>
        </pc:spChg>
        <pc:spChg chg="mod">
          <ac:chgData name="Karolina Guillen" userId="c1c08796-a0be-47c6-af52-5d31fd96ec50" providerId="ADAL" clId="{61C5958E-B310-4538-A1EA-35FEF58E26D0}" dt="2022-03-21T22:21:50.999" v="1715"/>
          <ac:spMkLst>
            <pc:docMk/>
            <pc:sldMk cId="3679344153" sldId="2144328218"/>
            <ac:spMk id="51" creationId="{2FDF734A-BD38-498D-ABC3-71FC8DAC0FE2}"/>
          </ac:spMkLst>
        </pc:spChg>
        <pc:grpChg chg="del">
          <ac:chgData name="Karolina Guillen" userId="c1c08796-a0be-47c6-af52-5d31fd96ec50" providerId="ADAL" clId="{61C5958E-B310-4538-A1EA-35FEF58E26D0}" dt="2022-03-21T21:37:12.853" v="156" actId="165"/>
          <ac:grpSpMkLst>
            <pc:docMk/>
            <pc:sldMk cId="3679344153" sldId="2144328218"/>
            <ac:grpSpMk id="2" creationId="{F3F058B5-6B24-4CDE-BEBB-23C260468239}"/>
          </ac:grpSpMkLst>
        </pc:grpChg>
        <pc:grpChg chg="del">
          <ac:chgData name="Karolina Guillen" userId="c1c08796-a0be-47c6-af52-5d31fd96ec50" providerId="ADAL" clId="{61C5958E-B310-4538-A1EA-35FEF58E26D0}" dt="2022-03-21T21:37:12.853" v="156" actId="165"/>
          <ac:grpSpMkLst>
            <pc:docMk/>
            <pc:sldMk cId="3679344153" sldId="2144328218"/>
            <ac:grpSpMk id="3" creationId="{D70229AA-27FA-4C60-93DF-D5E5ED8770EF}"/>
          </ac:grpSpMkLst>
        </pc:grpChg>
        <pc:grpChg chg="del">
          <ac:chgData name="Karolina Guillen" userId="c1c08796-a0be-47c6-af52-5d31fd96ec50" providerId="ADAL" clId="{61C5958E-B310-4538-A1EA-35FEF58E26D0}" dt="2022-03-21T21:35:51.188" v="142" actId="165"/>
          <ac:grpSpMkLst>
            <pc:docMk/>
            <pc:sldMk cId="3679344153" sldId="2144328218"/>
            <ac:grpSpMk id="4" creationId="{971EFFBC-5F54-47B1-BE7B-883B2840D819}"/>
          </ac:grpSpMkLst>
        </pc:grpChg>
        <pc:grpChg chg="del">
          <ac:chgData name="Karolina Guillen" userId="c1c08796-a0be-47c6-af52-5d31fd96ec50" providerId="ADAL" clId="{61C5958E-B310-4538-A1EA-35FEF58E26D0}" dt="2022-03-21T21:37:12.853" v="156" actId="165"/>
          <ac:grpSpMkLst>
            <pc:docMk/>
            <pc:sldMk cId="3679344153" sldId="2144328218"/>
            <ac:grpSpMk id="9" creationId="{5DD08785-A056-4AB7-94A7-2DE578FB3E25}"/>
          </ac:grpSpMkLst>
        </pc:grpChg>
        <pc:grpChg chg="add del mod">
          <ac:chgData name="Karolina Guillen" userId="c1c08796-a0be-47c6-af52-5d31fd96ec50" providerId="ADAL" clId="{61C5958E-B310-4538-A1EA-35FEF58E26D0}" dt="2022-03-21T22:21:52.472" v="1716"/>
          <ac:grpSpMkLst>
            <pc:docMk/>
            <pc:sldMk cId="3679344153" sldId="2144328218"/>
            <ac:grpSpMk id="47" creationId="{195089C5-5479-4063-B7BB-557806FE6CE1}"/>
          </ac:grpSpMkLst>
        </pc:grpChg>
        <pc:grpChg chg="mod">
          <ac:chgData name="Karolina Guillen" userId="c1c08796-a0be-47c6-af52-5d31fd96ec50" providerId="ADAL" clId="{61C5958E-B310-4538-A1EA-35FEF58E26D0}" dt="2022-03-21T22:21:50.999" v="1715"/>
          <ac:grpSpMkLst>
            <pc:docMk/>
            <pc:sldMk cId="3679344153" sldId="2144328218"/>
            <ac:grpSpMk id="49" creationId="{4627C092-3CD9-46FE-B2EB-B476386D0B52}"/>
          </ac:grpSpMkLst>
        </pc:grpChg>
        <pc:picChg chg="add mod modCrop">
          <ac:chgData name="Karolina Guillen" userId="c1c08796-a0be-47c6-af52-5d31fd96ec50" providerId="ADAL" clId="{61C5958E-B310-4538-A1EA-35FEF58E26D0}" dt="2022-03-21T22:22:09.619" v="1722" actId="1076"/>
          <ac:picMkLst>
            <pc:docMk/>
            <pc:sldMk cId="3679344153" sldId="2144328218"/>
            <ac:picMk id="18" creationId="{5B3AB0ED-7F14-4850-A8A8-A59EEC2E7C33}"/>
          </ac:picMkLst>
        </pc:picChg>
        <pc:picChg chg="add mod">
          <ac:chgData name="Karolina Guillen" userId="c1c08796-a0be-47c6-af52-5d31fd96ec50" providerId="ADAL" clId="{61C5958E-B310-4538-A1EA-35FEF58E26D0}" dt="2022-03-21T21:33:52.393" v="119"/>
          <ac:picMkLst>
            <pc:docMk/>
            <pc:sldMk cId="3679344153" sldId="2144328218"/>
            <ac:picMk id="45" creationId="{1BE02325-CA96-491F-97A3-2DD36341C8EB}"/>
          </ac:picMkLst>
        </pc:picChg>
        <pc:picChg chg="add mod">
          <ac:chgData name="Karolina Guillen" userId="c1c08796-a0be-47c6-af52-5d31fd96ec50" providerId="ADAL" clId="{61C5958E-B310-4538-A1EA-35FEF58E26D0}" dt="2022-03-21T21:43:47.963" v="372"/>
          <ac:picMkLst>
            <pc:docMk/>
            <pc:sldMk cId="3679344153" sldId="2144328218"/>
            <ac:picMk id="46" creationId="{69271BC2-7C23-45B1-9368-79DBFD9AB807}"/>
          </ac:picMkLst>
        </pc:picChg>
        <pc:picChg chg="mod">
          <ac:chgData name="Karolina Guillen" userId="c1c08796-a0be-47c6-af52-5d31fd96ec50" providerId="ADAL" clId="{61C5958E-B310-4538-A1EA-35FEF58E26D0}" dt="2022-03-21T22:21:50.999" v="1715"/>
          <ac:picMkLst>
            <pc:docMk/>
            <pc:sldMk cId="3679344153" sldId="2144328218"/>
            <ac:picMk id="52" creationId="{D641E34A-472F-482A-90D4-DC880F3157E9}"/>
          </ac:picMkLst>
        </pc:picChg>
        <pc:cxnChg chg="add mod">
          <ac:chgData name="Karolina Guillen" userId="c1c08796-a0be-47c6-af52-5d31fd96ec50" providerId="ADAL" clId="{61C5958E-B310-4538-A1EA-35FEF58E26D0}" dt="2022-03-21T21:35:05.158" v="138" actId="1036"/>
          <ac:cxnSpMkLst>
            <pc:docMk/>
            <pc:sldMk cId="3679344153" sldId="2144328218"/>
            <ac:cxnSpMk id="16" creationId="{87DEB2F3-AE4F-4C07-A104-5BF7231DB62A}"/>
          </ac:cxnSpMkLst>
        </pc:cxnChg>
        <pc:cxnChg chg="mod">
          <ac:chgData name="Karolina Guillen" userId="c1c08796-a0be-47c6-af52-5d31fd96ec50" providerId="ADAL" clId="{61C5958E-B310-4538-A1EA-35FEF58E26D0}" dt="2022-03-21T22:21:50.999" v="1715"/>
          <ac:cxnSpMkLst>
            <pc:docMk/>
            <pc:sldMk cId="3679344153" sldId="2144328218"/>
            <ac:cxnSpMk id="50" creationId="{5EF9F54E-5611-4075-91CE-A9CB94C0C66B}"/>
          </ac:cxnSpMkLst>
        </pc:cxnChg>
      </pc:sldChg>
      <pc:sldChg chg="addSp delSp modSp mod">
        <pc:chgData name="Karolina Guillen" userId="c1c08796-a0be-47c6-af52-5d31fd96ec50" providerId="ADAL" clId="{61C5958E-B310-4538-A1EA-35FEF58E26D0}" dt="2022-03-22T21:46:36.477" v="2723" actId="1038"/>
        <pc:sldMkLst>
          <pc:docMk/>
          <pc:sldMk cId="2344359341" sldId="2144328227"/>
        </pc:sldMkLst>
        <pc:spChg chg="mod">
          <ac:chgData name="Karolina Guillen" userId="c1c08796-a0be-47c6-af52-5d31fd96ec50" providerId="ADAL" clId="{61C5958E-B310-4538-A1EA-35FEF58E26D0}" dt="2022-03-22T21:46:36.477" v="2723" actId="1038"/>
          <ac:spMkLst>
            <pc:docMk/>
            <pc:sldMk cId="2344359341" sldId="2144328227"/>
            <ac:spMk id="10" creationId="{1F5544B4-64B7-4E00-A1B6-76422658B8ED}"/>
          </ac:spMkLst>
        </pc:spChg>
        <pc:spChg chg="del">
          <ac:chgData name="Karolina Guillen" userId="c1c08796-a0be-47c6-af52-5d31fd96ec50" providerId="ADAL" clId="{61C5958E-B310-4538-A1EA-35FEF58E26D0}" dt="2022-03-21T21:43:10.864" v="352" actId="478"/>
          <ac:spMkLst>
            <pc:docMk/>
            <pc:sldMk cId="2344359341" sldId="2144328227"/>
            <ac:spMk id="25" creationId="{256EFC29-4811-4C2C-96D0-112123C3F8D1}"/>
          </ac:spMkLst>
        </pc:spChg>
        <pc:spChg chg="del">
          <ac:chgData name="Karolina Guillen" userId="c1c08796-a0be-47c6-af52-5d31fd96ec50" providerId="ADAL" clId="{61C5958E-B310-4538-A1EA-35FEF58E26D0}" dt="2022-03-21T21:43:01.664" v="337" actId="478"/>
          <ac:spMkLst>
            <pc:docMk/>
            <pc:sldMk cId="2344359341" sldId="2144328227"/>
            <ac:spMk id="42" creationId="{D9E73EC2-5700-4624-87F3-9EA159102937}"/>
          </ac:spMkLst>
        </pc:spChg>
        <pc:spChg chg="add mod ord">
          <ac:chgData name="Karolina Guillen" userId="c1c08796-a0be-47c6-af52-5d31fd96ec50" providerId="ADAL" clId="{61C5958E-B310-4538-A1EA-35FEF58E26D0}" dt="2022-03-22T21:46:20.113" v="2721" actId="12789"/>
          <ac:spMkLst>
            <pc:docMk/>
            <pc:sldMk cId="2344359341" sldId="2144328227"/>
            <ac:spMk id="43" creationId="{0BAD9573-52BE-4B6F-B8D9-BB6FF57B91D9}"/>
          </ac:spMkLst>
        </pc:spChg>
        <pc:spChg chg="add mod ord">
          <ac:chgData name="Karolina Guillen" userId="c1c08796-a0be-47c6-af52-5d31fd96ec50" providerId="ADAL" clId="{61C5958E-B310-4538-A1EA-35FEF58E26D0}" dt="2022-03-21T21:47:50.415" v="530"/>
          <ac:spMkLst>
            <pc:docMk/>
            <pc:sldMk cId="2344359341" sldId="2144328227"/>
            <ac:spMk id="44" creationId="{4141A897-EA77-4BF5-8877-A594198EAF0D}"/>
          </ac:spMkLst>
        </pc:spChg>
        <pc:spChg chg="mod">
          <ac:chgData name="Karolina Guillen" userId="c1c08796-a0be-47c6-af52-5d31fd96ec50" providerId="ADAL" clId="{61C5958E-B310-4538-A1EA-35FEF58E26D0}" dt="2022-03-21T21:43:30.541" v="371" actId="1035"/>
          <ac:spMkLst>
            <pc:docMk/>
            <pc:sldMk cId="2344359341" sldId="2144328227"/>
            <ac:spMk id="87" creationId="{6B972BF5-12F2-4C4E-B197-818FC83DB440}"/>
          </ac:spMkLst>
        </pc:spChg>
        <pc:grpChg chg="mod">
          <ac:chgData name="Karolina Guillen" userId="c1c08796-a0be-47c6-af52-5d31fd96ec50" providerId="ADAL" clId="{61C5958E-B310-4538-A1EA-35FEF58E26D0}" dt="2022-03-21T21:43:25.478" v="367" actId="1037"/>
          <ac:grpSpMkLst>
            <pc:docMk/>
            <pc:sldMk cId="2344359341" sldId="2144328227"/>
            <ac:grpSpMk id="22" creationId="{8FB4FEB2-7B47-4F81-8D45-8F8442DAF555}"/>
          </ac:grpSpMkLst>
        </pc:grpChg>
        <pc:grpChg chg="mod">
          <ac:chgData name="Karolina Guillen" userId="c1c08796-a0be-47c6-af52-5d31fd96ec50" providerId="ADAL" clId="{61C5958E-B310-4538-A1EA-35FEF58E26D0}" dt="2022-03-21T21:43:25.478" v="367" actId="1037"/>
          <ac:grpSpMkLst>
            <pc:docMk/>
            <pc:sldMk cId="2344359341" sldId="2144328227"/>
            <ac:grpSpMk id="23" creationId="{07825902-B747-4A3B-B9DC-4EC9E9D368C4}"/>
          </ac:grpSpMkLst>
        </pc:grpChg>
        <pc:grpChg chg="mod">
          <ac:chgData name="Karolina Guillen" userId="c1c08796-a0be-47c6-af52-5d31fd96ec50" providerId="ADAL" clId="{61C5958E-B310-4538-A1EA-35FEF58E26D0}" dt="2022-03-21T21:43:25.478" v="367" actId="1037"/>
          <ac:grpSpMkLst>
            <pc:docMk/>
            <pc:sldMk cId="2344359341" sldId="2144328227"/>
            <ac:grpSpMk id="24" creationId="{6D8E9FAA-EE08-43A4-A013-F7A2412BC392}"/>
          </ac:grpSpMkLst>
        </pc:grpChg>
        <pc:grpChg chg="mod">
          <ac:chgData name="Karolina Guillen" userId="c1c08796-a0be-47c6-af52-5d31fd96ec50" providerId="ADAL" clId="{61C5958E-B310-4538-A1EA-35FEF58E26D0}" dt="2022-03-21T21:43:25.478" v="367" actId="1037"/>
          <ac:grpSpMkLst>
            <pc:docMk/>
            <pc:sldMk cId="2344359341" sldId="2144328227"/>
            <ac:grpSpMk id="26" creationId="{35D8F3FD-1475-4962-BEBD-16E9E68BDFB6}"/>
          </ac:grpSpMkLst>
        </pc:grpChg>
        <pc:grpChg chg="mod">
          <ac:chgData name="Karolina Guillen" userId="c1c08796-a0be-47c6-af52-5d31fd96ec50" providerId="ADAL" clId="{61C5958E-B310-4538-A1EA-35FEF58E26D0}" dt="2022-03-21T21:43:25.478" v="367" actId="1037"/>
          <ac:grpSpMkLst>
            <pc:docMk/>
            <pc:sldMk cId="2344359341" sldId="2144328227"/>
            <ac:grpSpMk id="27" creationId="{50868EE9-257C-406F-ADFC-8ADF8EB18C46}"/>
          </ac:grpSpMkLst>
        </pc:grpChg>
        <pc:picChg chg="add mod ord">
          <ac:chgData name="Karolina Guillen" userId="c1c08796-a0be-47c6-af52-5d31fd96ec50" providerId="ADAL" clId="{61C5958E-B310-4538-A1EA-35FEF58E26D0}" dt="2022-03-21T21:47:46.002" v="529"/>
          <ac:picMkLst>
            <pc:docMk/>
            <pc:sldMk cId="2344359341" sldId="2144328227"/>
            <ac:picMk id="48" creationId="{6212CD7D-1708-41E6-A012-57FF7DDB3472}"/>
          </ac:picMkLst>
        </pc:picChg>
        <pc:picChg chg="add mod">
          <ac:chgData name="Karolina Guillen" userId="c1c08796-a0be-47c6-af52-5d31fd96ec50" providerId="ADAL" clId="{61C5958E-B310-4538-A1EA-35FEF58E26D0}" dt="2022-03-21T21:43:55.417" v="375"/>
          <ac:picMkLst>
            <pc:docMk/>
            <pc:sldMk cId="2344359341" sldId="2144328227"/>
            <ac:picMk id="49" creationId="{B6846F16-528D-4E1F-8623-E7B46EBCD791}"/>
          </ac:picMkLst>
        </pc:picChg>
        <pc:picChg chg="add mod">
          <ac:chgData name="Karolina Guillen" userId="c1c08796-a0be-47c6-af52-5d31fd96ec50" providerId="ADAL" clId="{61C5958E-B310-4538-A1EA-35FEF58E26D0}" dt="2022-03-21T22:22:24.965" v="1736"/>
          <ac:picMkLst>
            <pc:docMk/>
            <pc:sldMk cId="2344359341" sldId="2144328227"/>
            <ac:picMk id="50" creationId="{6E099385-9B81-45C4-9B4C-F4765F3E3903}"/>
          </ac:picMkLst>
        </pc:picChg>
        <pc:cxnChg chg="mod">
          <ac:chgData name="Karolina Guillen" userId="c1c08796-a0be-47c6-af52-5d31fd96ec50" providerId="ADAL" clId="{61C5958E-B310-4538-A1EA-35FEF58E26D0}" dt="2022-03-21T21:43:25.478" v="367" actId="1037"/>
          <ac:cxnSpMkLst>
            <pc:docMk/>
            <pc:sldMk cId="2344359341" sldId="2144328227"/>
            <ac:cxnSpMk id="29" creationId="{AC535A3B-76DE-4B62-90BD-33968F165287}"/>
          </ac:cxnSpMkLst>
        </pc:cxnChg>
      </pc:sldChg>
      <pc:sldChg chg="addSp delSp modSp mod">
        <pc:chgData name="Karolina Guillen" userId="c1c08796-a0be-47c6-af52-5d31fd96ec50" providerId="ADAL" clId="{61C5958E-B310-4538-A1EA-35FEF58E26D0}" dt="2022-03-22T21:46:25.807" v="2722" actId="1037"/>
        <pc:sldMkLst>
          <pc:docMk/>
          <pc:sldMk cId="4055304107" sldId="2144328229"/>
        </pc:sldMkLst>
        <pc:spChg chg="del">
          <ac:chgData name="Karolina Guillen" userId="c1c08796-a0be-47c6-af52-5d31fd96ec50" providerId="ADAL" clId="{61C5958E-B310-4538-A1EA-35FEF58E26D0}" dt="2022-03-21T21:50:13.653" v="677" actId="478"/>
          <ac:spMkLst>
            <pc:docMk/>
            <pc:sldMk cId="4055304107" sldId="2144328229"/>
            <ac:spMk id="14" creationId="{EDF4F98B-D208-47AB-9CBB-7E944272F0BE}"/>
          </ac:spMkLst>
        </pc:spChg>
        <pc:spChg chg="add del">
          <ac:chgData name="Karolina Guillen" userId="c1c08796-a0be-47c6-af52-5d31fd96ec50" providerId="ADAL" clId="{61C5958E-B310-4538-A1EA-35FEF58E26D0}" dt="2022-03-21T21:51:00.275" v="687" actId="478"/>
          <ac:spMkLst>
            <pc:docMk/>
            <pc:sldMk cId="4055304107" sldId="2144328229"/>
            <ac:spMk id="15" creationId="{61112A39-5985-406F-A81E-E59910990B1A}"/>
          </ac:spMkLst>
        </pc:spChg>
        <pc:spChg chg="mod">
          <ac:chgData name="Karolina Guillen" userId="c1c08796-a0be-47c6-af52-5d31fd96ec50" providerId="ADAL" clId="{61C5958E-B310-4538-A1EA-35FEF58E26D0}" dt="2022-03-21T21:51:25.031" v="737" actId="1037"/>
          <ac:spMkLst>
            <pc:docMk/>
            <pc:sldMk cId="4055304107" sldId="2144328229"/>
            <ac:spMk id="17" creationId="{8CF67CFD-8FA1-4FD8-8229-37756B01C7C4}"/>
          </ac:spMkLst>
        </pc:spChg>
        <pc:spChg chg="mod">
          <ac:chgData name="Karolina Guillen" userId="c1c08796-a0be-47c6-af52-5d31fd96ec50" providerId="ADAL" clId="{61C5958E-B310-4538-A1EA-35FEF58E26D0}" dt="2022-03-21T21:51:06.109" v="699" actId="1038"/>
          <ac:spMkLst>
            <pc:docMk/>
            <pc:sldMk cId="4055304107" sldId="2144328229"/>
            <ac:spMk id="18" creationId="{70859537-1123-4C13-B697-F21D5D80BADA}"/>
          </ac:spMkLst>
        </pc:spChg>
        <pc:spChg chg="mod">
          <ac:chgData name="Karolina Guillen" userId="c1c08796-a0be-47c6-af52-5d31fd96ec50" providerId="ADAL" clId="{61C5958E-B310-4538-A1EA-35FEF58E26D0}" dt="2022-03-21T21:51:06.109" v="699" actId="1038"/>
          <ac:spMkLst>
            <pc:docMk/>
            <pc:sldMk cId="4055304107" sldId="2144328229"/>
            <ac:spMk id="19" creationId="{36E6BE98-02F4-439B-8349-004B3A184B5A}"/>
          </ac:spMkLst>
        </pc:spChg>
        <pc:spChg chg="mod">
          <ac:chgData name="Karolina Guillen" userId="c1c08796-a0be-47c6-af52-5d31fd96ec50" providerId="ADAL" clId="{61C5958E-B310-4538-A1EA-35FEF58E26D0}" dt="2022-03-21T21:51:06.109" v="699" actId="1038"/>
          <ac:spMkLst>
            <pc:docMk/>
            <pc:sldMk cId="4055304107" sldId="2144328229"/>
            <ac:spMk id="20" creationId="{D438CDBE-AB4F-4062-A032-A71C726D05F8}"/>
          </ac:spMkLst>
        </pc:spChg>
        <pc:spChg chg="mod">
          <ac:chgData name="Karolina Guillen" userId="c1c08796-a0be-47c6-af52-5d31fd96ec50" providerId="ADAL" clId="{61C5958E-B310-4538-A1EA-35FEF58E26D0}" dt="2022-03-22T21:46:25.807" v="2722" actId="1037"/>
          <ac:spMkLst>
            <pc:docMk/>
            <pc:sldMk cId="4055304107" sldId="2144328229"/>
            <ac:spMk id="22" creationId="{CF511AAE-61D1-4ED4-BBBA-E53DA57CC351}"/>
          </ac:spMkLst>
        </pc:spChg>
        <pc:spChg chg="del">
          <ac:chgData name="Karolina Guillen" userId="c1c08796-a0be-47c6-af52-5d31fd96ec50" providerId="ADAL" clId="{61C5958E-B310-4538-A1EA-35FEF58E26D0}" dt="2022-03-21T21:49:40.242" v="663" actId="478"/>
          <ac:spMkLst>
            <pc:docMk/>
            <pc:sldMk cId="4055304107" sldId="2144328229"/>
            <ac:spMk id="24" creationId="{1773BC30-1E73-4E4F-933E-4B95FBCBFBF0}"/>
          </ac:spMkLst>
        </pc:spChg>
        <pc:spChg chg="del">
          <ac:chgData name="Karolina Guillen" userId="c1c08796-a0be-47c6-af52-5d31fd96ec50" providerId="ADAL" clId="{61C5958E-B310-4538-A1EA-35FEF58E26D0}" dt="2022-03-21T21:50:03.939" v="674" actId="478"/>
          <ac:spMkLst>
            <pc:docMk/>
            <pc:sldMk cId="4055304107" sldId="2144328229"/>
            <ac:spMk id="28" creationId="{517DB85F-BBEC-40F3-9D7E-77987B4AF676}"/>
          </ac:spMkLst>
        </pc:spChg>
        <pc:spChg chg="add mod ord">
          <ac:chgData name="Karolina Guillen" userId="c1c08796-a0be-47c6-af52-5d31fd96ec50" providerId="ADAL" clId="{61C5958E-B310-4538-A1EA-35FEF58E26D0}" dt="2022-03-21T21:48:03.590" v="532" actId="167"/>
          <ac:spMkLst>
            <pc:docMk/>
            <pc:sldMk cId="4055304107" sldId="2144328229"/>
            <ac:spMk id="29" creationId="{35359945-D268-485E-8F5E-9C50C8D95865}"/>
          </ac:spMkLst>
        </pc:spChg>
        <pc:spChg chg="add mod ord">
          <ac:chgData name="Karolina Guillen" userId="c1c08796-a0be-47c6-af52-5d31fd96ec50" providerId="ADAL" clId="{61C5958E-B310-4538-A1EA-35FEF58E26D0}" dt="2022-03-21T21:48:03.590" v="532" actId="167"/>
          <ac:spMkLst>
            <pc:docMk/>
            <pc:sldMk cId="4055304107" sldId="2144328229"/>
            <ac:spMk id="30" creationId="{8358B962-F292-4406-9B9F-BA3E3BB23CC6}"/>
          </ac:spMkLst>
        </pc:spChg>
        <pc:picChg chg="del">
          <ac:chgData name="Karolina Guillen" userId="c1c08796-a0be-47c6-af52-5d31fd96ec50" providerId="ADAL" clId="{61C5958E-B310-4538-A1EA-35FEF58E26D0}" dt="2022-03-21T21:50:21.733" v="678" actId="478"/>
          <ac:picMkLst>
            <pc:docMk/>
            <pc:sldMk cId="4055304107" sldId="2144328229"/>
            <ac:picMk id="16" creationId="{197DBB19-D61B-4145-A912-CDEF33BA9FC5}"/>
          </ac:picMkLst>
        </pc:picChg>
        <pc:picChg chg="add mod ord">
          <ac:chgData name="Karolina Guillen" userId="c1c08796-a0be-47c6-af52-5d31fd96ec50" providerId="ADAL" clId="{61C5958E-B310-4538-A1EA-35FEF58E26D0}" dt="2022-03-21T21:48:03.590" v="532" actId="167"/>
          <ac:picMkLst>
            <pc:docMk/>
            <pc:sldMk cId="4055304107" sldId="2144328229"/>
            <ac:picMk id="31" creationId="{6F852E64-8C7A-4468-8C6D-6E2DD856235F}"/>
          </ac:picMkLst>
        </pc:picChg>
        <pc:picChg chg="add mod">
          <ac:chgData name="Karolina Guillen" userId="c1c08796-a0be-47c6-af52-5d31fd96ec50" providerId="ADAL" clId="{61C5958E-B310-4538-A1EA-35FEF58E26D0}" dt="2022-03-21T21:51:35.534" v="744"/>
          <ac:picMkLst>
            <pc:docMk/>
            <pc:sldMk cId="4055304107" sldId="2144328229"/>
            <ac:picMk id="33" creationId="{86F197F7-05B1-47FA-B3B8-F1980DDD7061}"/>
          </ac:picMkLst>
        </pc:picChg>
        <pc:picChg chg="add mod">
          <ac:chgData name="Karolina Guillen" userId="c1c08796-a0be-47c6-af52-5d31fd96ec50" providerId="ADAL" clId="{61C5958E-B310-4538-A1EA-35FEF58E26D0}" dt="2022-03-21T22:22:28.661" v="1737"/>
          <ac:picMkLst>
            <pc:docMk/>
            <pc:sldMk cId="4055304107" sldId="2144328229"/>
            <ac:picMk id="34" creationId="{79873599-C5BB-4BAE-BAB9-654008906BB1}"/>
          </ac:picMkLst>
        </pc:picChg>
        <pc:cxnChg chg="mod">
          <ac:chgData name="Karolina Guillen" userId="c1c08796-a0be-47c6-af52-5d31fd96ec50" providerId="ADAL" clId="{61C5958E-B310-4538-A1EA-35FEF58E26D0}" dt="2022-03-21T21:51:06.109" v="699" actId="1038"/>
          <ac:cxnSpMkLst>
            <pc:docMk/>
            <pc:sldMk cId="4055304107" sldId="2144328229"/>
            <ac:cxnSpMk id="21" creationId="{2F8546B2-8C5C-427F-A9FD-57FCB8684AE3}"/>
          </ac:cxnSpMkLst>
        </pc:cxnChg>
        <pc:cxnChg chg="add mod">
          <ac:chgData name="Karolina Guillen" userId="c1c08796-a0be-47c6-af52-5d31fd96ec50" providerId="ADAL" clId="{61C5958E-B310-4538-A1EA-35FEF58E26D0}" dt="2022-03-21T21:51:16.577" v="729" actId="1038"/>
          <ac:cxnSpMkLst>
            <pc:docMk/>
            <pc:sldMk cId="4055304107" sldId="2144328229"/>
            <ac:cxnSpMk id="32" creationId="{18EEB7EF-9E5F-490A-82AD-CCD9FA0932B8}"/>
          </ac:cxnSpMkLst>
        </pc:cxnChg>
      </pc:sldChg>
      <pc:sldChg chg="del">
        <pc:chgData name="Karolina Guillen" userId="c1c08796-a0be-47c6-af52-5d31fd96ec50" providerId="ADAL" clId="{61C5958E-B310-4538-A1EA-35FEF58E26D0}" dt="2022-03-21T21:25:44.719" v="0" actId="47"/>
        <pc:sldMkLst>
          <pc:docMk/>
          <pc:sldMk cId="1990952480" sldId="2144328234"/>
        </pc:sldMkLst>
      </pc:sldChg>
      <pc:sldChg chg="del">
        <pc:chgData name="Karolina Guillen" userId="c1c08796-a0be-47c6-af52-5d31fd96ec50" providerId="ADAL" clId="{61C5958E-B310-4538-A1EA-35FEF58E26D0}" dt="2022-03-21T21:25:44.719" v="0" actId="47"/>
        <pc:sldMkLst>
          <pc:docMk/>
          <pc:sldMk cId="543170812" sldId="2144328252"/>
        </pc:sldMkLst>
      </pc:sldChg>
      <pc:sldChg chg="del">
        <pc:chgData name="Karolina Guillen" userId="c1c08796-a0be-47c6-af52-5d31fd96ec50" providerId="ADAL" clId="{61C5958E-B310-4538-A1EA-35FEF58E26D0}" dt="2022-03-21T21:25:44.719" v="0" actId="47"/>
        <pc:sldMkLst>
          <pc:docMk/>
          <pc:sldMk cId="1212621173" sldId="2144328253"/>
        </pc:sldMkLst>
      </pc:sldChg>
      <pc:sldChg chg="del">
        <pc:chgData name="Karolina Guillen" userId="c1c08796-a0be-47c6-af52-5d31fd96ec50" providerId="ADAL" clId="{61C5958E-B310-4538-A1EA-35FEF58E26D0}" dt="2022-03-21T21:25:44.719" v="0" actId="47"/>
        <pc:sldMkLst>
          <pc:docMk/>
          <pc:sldMk cId="697352156" sldId="2144328254"/>
        </pc:sldMkLst>
      </pc:sldChg>
      <pc:sldChg chg="addSp delSp modSp del mod">
        <pc:chgData name="Karolina Guillen" userId="c1c08796-a0be-47c6-af52-5d31fd96ec50" providerId="ADAL" clId="{61C5958E-B310-4538-A1EA-35FEF58E26D0}" dt="2022-03-22T18:18:27.795" v="2613" actId="1076"/>
        <pc:sldMkLst>
          <pc:docMk/>
          <pc:sldMk cId="2576519596" sldId="2144328256"/>
        </pc:sldMkLst>
        <pc:spChg chg="del">
          <ac:chgData name="Karolina Guillen" userId="c1c08796-a0be-47c6-af52-5d31fd96ec50" providerId="ADAL" clId="{61C5958E-B310-4538-A1EA-35FEF58E26D0}" dt="2022-03-22T18:05:20.733" v="2521" actId="478"/>
          <ac:spMkLst>
            <pc:docMk/>
            <pc:sldMk cId="2576519596" sldId="2144328256"/>
            <ac:spMk id="2" creationId="{F7ACD808-0C8D-4868-B566-B05F4B703A09}"/>
          </ac:spMkLst>
        </pc:spChg>
        <pc:spChg chg="mod">
          <ac:chgData name="Karolina Guillen" userId="c1c08796-a0be-47c6-af52-5d31fd96ec50" providerId="ADAL" clId="{61C5958E-B310-4538-A1EA-35FEF58E26D0}" dt="2022-03-22T18:03:39.648" v="2514" actId="20577"/>
          <ac:spMkLst>
            <pc:docMk/>
            <pc:sldMk cId="2576519596" sldId="2144328256"/>
            <ac:spMk id="24" creationId="{FE51337C-7111-4FDD-BD9E-AAF8EAD4F674}"/>
          </ac:spMkLst>
        </pc:spChg>
        <pc:spChg chg="add mod">
          <ac:chgData name="Karolina Guillen" userId="c1c08796-a0be-47c6-af52-5d31fd96ec50" providerId="ADAL" clId="{61C5958E-B310-4538-A1EA-35FEF58E26D0}" dt="2022-03-22T18:05:21.050" v="2522"/>
          <ac:spMkLst>
            <pc:docMk/>
            <pc:sldMk cId="2576519596" sldId="2144328256"/>
            <ac:spMk id="26" creationId="{2DB858CB-B851-45CA-BB97-58FC9AD8693A}"/>
          </ac:spMkLst>
        </pc:spChg>
        <pc:spChg chg="del">
          <ac:chgData name="Karolina Guillen" userId="c1c08796-a0be-47c6-af52-5d31fd96ec50" providerId="ADAL" clId="{61C5958E-B310-4538-A1EA-35FEF58E26D0}" dt="2022-03-22T18:05:20.733" v="2521" actId="478"/>
          <ac:spMkLst>
            <pc:docMk/>
            <pc:sldMk cId="2576519596" sldId="2144328256"/>
            <ac:spMk id="31" creationId="{568D8840-B3D9-4FCD-AA9A-402B62F48C64}"/>
          </ac:spMkLst>
        </pc:spChg>
        <pc:spChg chg="mod">
          <ac:chgData name="Karolina Guillen" userId="c1c08796-a0be-47c6-af52-5d31fd96ec50" providerId="ADAL" clId="{61C5958E-B310-4538-A1EA-35FEF58E26D0}" dt="2022-03-22T18:14:17.106" v="2591" actId="20577"/>
          <ac:spMkLst>
            <pc:docMk/>
            <pc:sldMk cId="2576519596" sldId="2144328256"/>
            <ac:spMk id="38" creationId="{73851BD9-E902-4017-B780-F06865C6C84F}"/>
          </ac:spMkLst>
        </pc:spChg>
        <pc:picChg chg="add mod">
          <ac:chgData name="Karolina Guillen" userId="c1c08796-a0be-47c6-af52-5d31fd96ec50" providerId="ADAL" clId="{61C5958E-B310-4538-A1EA-35FEF58E26D0}" dt="2022-03-22T18:05:21.050" v="2522"/>
          <ac:picMkLst>
            <pc:docMk/>
            <pc:sldMk cId="2576519596" sldId="2144328256"/>
            <ac:picMk id="27" creationId="{5B6A00FC-0139-4C9F-AA46-58A768F70AC2}"/>
          </ac:picMkLst>
        </pc:picChg>
        <pc:picChg chg="del">
          <ac:chgData name="Karolina Guillen" userId="c1c08796-a0be-47c6-af52-5d31fd96ec50" providerId="ADAL" clId="{61C5958E-B310-4538-A1EA-35FEF58E26D0}" dt="2022-03-22T18:05:20.733" v="2521" actId="478"/>
          <ac:picMkLst>
            <pc:docMk/>
            <pc:sldMk cId="2576519596" sldId="2144328256"/>
            <ac:picMk id="37" creationId="{1F8E0DFF-D73F-41B3-B5B4-820020A7EACA}"/>
          </ac:picMkLst>
        </pc:picChg>
        <pc:picChg chg="mod">
          <ac:chgData name="Karolina Guillen" userId="c1c08796-a0be-47c6-af52-5d31fd96ec50" providerId="ADAL" clId="{61C5958E-B310-4538-A1EA-35FEF58E26D0}" dt="2022-03-22T18:18:27.795" v="2613" actId="1076"/>
          <ac:picMkLst>
            <pc:docMk/>
            <pc:sldMk cId="2576519596" sldId="2144328256"/>
            <ac:picMk id="39" creationId="{CAD0BA69-907B-46F9-BB8D-14522662942C}"/>
          </ac:picMkLst>
        </pc:picChg>
      </pc:sldChg>
      <pc:sldChg chg="modSp mod ord">
        <pc:chgData name="Karolina Guillen" userId="c1c08796-a0be-47c6-af52-5d31fd96ec50" providerId="ADAL" clId="{61C5958E-B310-4538-A1EA-35FEF58E26D0}" dt="2022-03-28T19:50:47.022" v="2727"/>
        <pc:sldMkLst>
          <pc:docMk/>
          <pc:sldMk cId="3557154419" sldId="2144328256"/>
        </pc:sldMkLst>
        <pc:spChg chg="mod">
          <ac:chgData name="Karolina Guillen" userId="c1c08796-a0be-47c6-af52-5d31fd96ec50" providerId="ADAL" clId="{61C5958E-B310-4538-A1EA-35FEF58E26D0}" dt="2022-03-22T21:44:28.524" v="2701" actId="1037"/>
          <ac:spMkLst>
            <pc:docMk/>
            <pc:sldMk cId="3557154419" sldId="2144328256"/>
            <ac:spMk id="24" creationId="{FE51337C-7111-4FDD-BD9E-AAF8EAD4F674}"/>
          </ac:spMkLst>
        </pc:spChg>
      </pc:sldChg>
      <pc:sldChg chg="del">
        <pc:chgData name="Karolina Guillen" userId="c1c08796-a0be-47c6-af52-5d31fd96ec50" providerId="ADAL" clId="{61C5958E-B310-4538-A1EA-35FEF58E26D0}" dt="2022-03-21T21:25:44.719" v="0" actId="47"/>
        <pc:sldMkLst>
          <pc:docMk/>
          <pc:sldMk cId="3466937242" sldId="2144328257"/>
        </pc:sldMkLst>
      </pc:sldChg>
      <pc:sldChg chg="del">
        <pc:chgData name="Karolina Guillen" userId="c1c08796-a0be-47c6-af52-5d31fd96ec50" providerId="ADAL" clId="{61C5958E-B310-4538-A1EA-35FEF58E26D0}" dt="2022-03-21T21:25:44.719" v="0" actId="47"/>
        <pc:sldMkLst>
          <pc:docMk/>
          <pc:sldMk cId="3402420758" sldId="2144328258"/>
        </pc:sldMkLst>
      </pc:sldChg>
      <pc:sldChg chg="del">
        <pc:chgData name="Karolina Guillen" userId="c1c08796-a0be-47c6-af52-5d31fd96ec50" providerId="ADAL" clId="{61C5958E-B310-4538-A1EA-35FEF58E26D0}" dt="2022-03-21T21:25:44.719" v="0" actId="47"/>
        <pc:sldMkLst>
          <pc:docMk/>
          <pc:sldMk cId="1655139508" sldId="2144328259"/>
        </pc:sldMkLst>
      </pc:sldChg>
      <pc:sldChg chg="del">
        <pc:chgData name="Karolina Guillen" userId="c1c08796-a0be-47c6-af52-5d31fd96ec50" providerId="ADAL" clId="{61C5958E-B310-4538-A1EA-35FEF58E26D0}" dt="2022-03-21T21:25:44.719" v="0" actId="47"/>
        <pc:sldMkLst>
          <pc:docMk/>
          <pc:sldMk cId="3186082037" sldId="2144328260"/>
        </pc:sldMkLst>
      </pc:sldChg>
      <pc:sldChg chg="del">
        <pc:chgData name="Karolina Guillen" userId="c1c08796-a0be-47c6-af52-5d31fd96ec50" providerId="ADAL" clId="{61C5958E-B310-4538-A1EA-35FEF58E26D0}" dt="2022-03-21T21:25:44.719" v="0" actId="47"/>
        <pc:sldMkLst>
          <pc:docMk/>
          <pc:sldMk cId="2603595652" sldId="2144328262"/>
        </pc:sldMkLst>
      </pc:sldChg>
      <pc:sldChg chg="addSp delSp modSp mod">
        <pc:chgData name="Karolina Guillen" userId="c1c08796-a0be-47c6-af52-5d31fd96ec50" providerId="ADAL" clId="{61C5958E-B310-4538-A1EA-35FEF58E26D0}" dt="2022-03-22T13:46:13.732" v="2062" actId="20577"/>
        <pc:sldMkLst>
          <pc:docMk/>
          <pc:sldMk cId="520152090" sldId="2144328263"/>
        </pc:sldMkLst>
        <pc:spChg chg="add mod ord">
          <ac:chgData name="Karolina Guillen" userId="c1c08796-a0be-47c6-af52-5d31fd96ec50" providerId="ADAL" clId="{61C5958E-B310-4538-A1EA-35FEF58E26D0}" dt="2022-03-21T21:57:27.771" v="893" actId="12789"/>
          <ac:spMkLst>
            <pc:docMk/>
            <pc:sldMk cId="520152090" sldId="2144328263"/>
            <ac:spMk id="2" creationId="{DFC9E9A6-570B-42E9-BC4F-597FCFACCBBE}"/>
          </ac:spMkLst>
        </pc:spChg>
        <pc:spChg chg="mod">
          <ac:chgData name="Karolina Guillen" userId="c1c08796-a0be-47c6-af52-5d31fd96ec50" providerId="ADAL" clId="{61C5958E-B310-4538-A1EA-35FEF58E26D0}" dt="2022-03-21T21:55:41.742" v="861" actId="1038"/>
          <ac:spMkLst>
            <pc:docMk/>
            <pc:sldMk cId="520152090" sldId="2144328263"/>
            <ac:spMk id="4" creationId="{BA8F07DC-1097-4757-B2EE-83EEF7A7A108}"/>
          </ac:spMkLst>
        </pc:spChg>
        <pc:spChg chg="del">
          <ac:chgData name="Karolina Guillen" userId="c1c08796-a0be-47c6-af52-5d31fd96ec50" providerId="ADAL" clId="{61C5958E-B310-4538-A1EA-35FEF58E26D0}" dt="2022-03-21T21:52:24.978" v="758" actId="478"/>
          <ac:spMkLst>
            <pc:docMk/>
            <pc:sldMk cId="520152090" sldId="2144328263"/>
            <ac:spMk id="14" creationId="{915B336A-E2AC-4CBF-91C1-B308D045F9E0}"/>
          </ac:spMkLst>
        </pc:spChg>
        <pc:spChg chg="add mod ord">
          <ac:chgData name="Karolina Guillen" userId="c1c08796-a0be-47c6-af52-5d31fd96ec50" providerId="ADAL" clId="{61C5958E-B310-4538-A1EA-35FEF58E26D0}" dt="2022-03-21T21:52:49.915" v="763" actId="167"/>
          <ac:spMkLst>
            <pc:docMk/>
            <pc:sldMk cId="520152090" sldId="2144328263"/>
            <ac:spMk id="15" creationId="{D0A29A18-CFDD-4C20-AD39-E88C7C63BBD5}"/>
          </ac:spMkLst>
        </pc:spChg>
        <pc:spChg chg="add mod">
          <ac:chgData name="Karolina Guillen" userId="c1c08796-a0be-47c6-af52-5d31fd96ec50" providerId="ADAL" clId="{61C5958E-B310-4538-A1EA-35FEF58E26D0}" dt="2022-03-21T21:58:27.083" v="898"/>
          <ac:spMkLst>
            <pc:docMk/>
            <pc:sldMk cId="520152090" sldId="2144328263"/>
            <ac:spMk id="16" creationId="{5985F0F6-8612-43EE-88FD-E70DB5135932}"/>
          </ac:spMkLst>
        </pc:spChg>
        <pc:spChg chg="mod">
          <ac:chgData name="Karolina Guillen" userId="c1c08796-a0be-47c6-af52-5d31fd96ec50" providerId="ADAL" clId="{61C5958E-B310-4538-A1EA-35FEF58E26D0}" dt="2022-03-21T21:57:27.771" v="893" actId="12789"/>
          <ac:spMkLst>
            <pc:docMk/>
            <pc:sldMk cId="520152090" sldId="2144328263"/>
            <ac:spMk id="19" creationId="{25F791AB-8706-45CD-9FAA-A487B61A71CC}"/>
          </ac:spMkLst>
        </pc:spChg>
        <pc:spChg chg="mod">
          <ac:chgData name="Karolina Guillen" userId="c1c08796-a0be-47c6-af52-5d31fd96ec50" providerId="ADAL" clId="{61C5958E-B310-4538-A1EA-35FEF58E26D0}" dt="2022-03-21T21:55:10.625" v="841" actId="12788"/>
          <ac:spMkLst>
            <pc:docMk/>
            <pc:sldMk cId="520152090" sldId="2144328263"/>
            <ac:spMk id="21" creationId="{AB77EFEB-56CD-4D1C-B279-D39BDE876330}"/>
          </ac:spMkLst>
        </pc:spChg>
        <pc:spChg chg="add mod">
          <ac:chgData name="Karolina Guillen" userId="c1c08796-a0be-47c6-af52-5d31fd96ec50" providerId="ADAL" clId="{61C5958E-B310-4538-A1EA-35FEF58E26D0}" dt="2022-03-22T13:46:13.732" v="2062" actId="20577"/>
          <ac:spMkLst>
            <pc:docMk/>
            <pc:sldMk cId="520152090" sldId="2144328263"/>
            <ac:spMk id="23" creationId="{DB5FBE90-B76F-4A35-94B8-15BCF9AE4630}"/>
          </ac:spMkLst>
        </pc:spChg>
        <pc:spChg chg="mod">
          <ac:chgData name="Karolina Guillen" userId="c1c08796-a0be-47c6-af52-5d31fd96ec50" providerId="ADAL" clId="{61C5958E-B310-4538-A1EA-35FEF58E26D0}" dt="2022-03-21T21:55:41.742" v="861" actId="1038"/>
          <ac:spMkLst>
            <pc:docMk/>
            <pc:sldMk cId="520152090" sldId="2144328263"/>
            <ac:spMk id="24" creationId="{4453364A-2FEE-429B-9DB3-2E2ADDFD6359}"/>
          </ac:spMkLst>
        </pc:spChg>
        <pc:spChg chg="del">
          <ac:chgData name="Karolina Guillen" userId="c1c08796-a0be-47c6-af52-5d31fd96ec50" providerId="ADAL" clId="{61C5958E-B310-4538-A1EA-35FEF58E26D0}" dt="2022-03-21T21:52:03.531" v="745" actId="478"/>
          <ac:spMkLst>
            <pc:docMk/>
            <pc:sldMk cId="520152090" sldId="2144328263"/>
            <ac:spMk id="28" creationId="{8131C753-3CF9-467C-A43F-7C108EE6CC30}"/>
          </ac:spMkLst>
        </pc:spChg>
        <pc:spChg chg="mod">
          <ac:chgData name="Karolina Guillen" userId="c1c08796-a0be-47c6-af52-5d31fd96ec50" providerId="ADAL" clId="{61C5958E-B310-4538-A1EA-35FEF58E26D0}" dt="2022-03-21T21:52:16.204" v="756" actId="1035"/>
          <ac:spMkLst>
            <pc:docMk/>
            <pc:sldMk cId="520152090" sldId="2144328263"/>
            <ac:spMk id="41" creationId="{D12779D7-DBB7-49A0-8ADA-FE48B46D2512}"/>
          </ac:spMkLst>
        </pc:spChg>
        <pc:spChg chg="mod">
          <ac:chgData name="Karolina Guillen" userId="c1c08796-a0be-47c6-af52-5d31fd96ec50" providerId="ADAL" clId="{61C5958E-B310-4538-A1EA-35FEF58E26D0}" dt="2022-03-21T21:55:45.256" v="862" actId="1076"/>
          <ac:spMkLst>
            <pc:docMk/>
            <pc:sldMk cId="520152090" sldId="2144328263"/>
            <ac:spMk id="44" creationId="{6190E329-3FE0-4FBA-81E9-B77F1AF5D465}"/>
          </ac:spMkLst>
        </pc:spChg>
        <pc:spChg chg="mod">
          <ac:chgData name="Karolina Guillen" userId="c1c08796-a0be-47c6-af52-5d31fd96ec50" providerId="ADAL" clId="{61C5958E-B310-4538-A1EA-35FEF58E26D0}" dt="2022-03-21T21:55:41.742" v="861" actId="1038"/>
          <ac:spMkLst>
            <pc:docMk/>
            <pc:sldMk cId="520152090" sldId="2144328263"/>
            <ac:spMk id="47" creationId="{22ADEE7E-0746-4369-B944-55956A21B3A0}"/>
          </ac:spMkLst>
        </pc:spChg>
        <pc:graphicFrameChg chg="mod modGraphic">
          <ac:chgData name="Karolina Guillen" userId="c1c08796-a0be-47c6-af52-5d31fd96ec50" providerId="ADAL" clId="{61C5958E-B310-4538-A1EA-35FEF58E26D0}" dt="2022-03-21T21:55:41.742" v="861" actId="1038"/>
          <ac:graphicFrameMkLst>
            <pc:docMk/>
            <pc:sldMk cId="520152090" sldId="2144328263"/>
            <ac:graphicFrameMk id="22" creationId="{1F2BBA46-C9CB-4AA9-90CE-914644E548E8}"/>
          </ac:graphicFrameMkLst>
        </pc:graphicFrameChg>
        <pc:graphicFrameChg chg="mod modGraphic">
          <ac:chgData name="Karolina Guillen" userId="c1c08796-a0be-47c6-af52-5d31fd96ec50" providerId="ADAL" clId="{61C5958E-B310-4538-A1EA-35FEF58E26D0}" dt="2022-03-21T21:55:41.742" v="861" actId="1038"/>
          <ac:graphicFrameMkLst>
            <pc:docMk/>
            <pc:sldMk cId="520152090" sldId="2144328263"/>
            <ac:graphicFrameMk id="42" creationId="{54649E6A-EC19-4E0E-BB78-F7157885656E}"/>
          </ac:graphicFrameMkLst>
        </pc:graphicFrameChg>
        <pc:picChg chg="add mod">
          <ac:chgData name="Karolina Guillen" userId="c1c08796-a0be-47c6-af52-5d31fd96ec50" providerId="ADAL" clId="{61C5958E-B310-4538-A1EA-35FEF58E26D0}" dt="2022-03-21T22:00:59.479" v="899" actId="14826"/>
          <ac:picMkLst>
            <pc:docMk/>
            <pc:sldMk cId="520152090" sldId="2144328263"/>
            <ac:picMk id="20" creationId="{BBFACC18-6BBF-499D-B143-7B4821A87D47}"/>
          </ac:picMkLst>
        </pc:picChg>
        <pc:picChg chg="add mod">
          <ac:chgData name="Karolina Guillen" userId="c1c08796-a0be-47c6-af52-5d31fd96ec50" providerId="ADAL" clId="{61C5958E-B310-4538-A1EA-35FEF58E26D0}" dt="2022-03-21T21:57:47.544" v="894"/>
          <ac:picMkLst>
            <pc:docMk/>
            <pc:sldMk cId="520152090" sldId="2144328263"/>
            <ac:picMk id="25" creationId="{8B212066-B43B-47B3-A50F-5D9D5C176F7F}"/>
          </ac:picMkLst>
        </pc:picChg>
        <pc:picChg chg="add mod">
          <ac:chgData name="Karolina Guillen" userId="c1c08796-a0be-47c6-af52-5d31fd96ec50" providerId="ADAL" clId="{61C5958E-B310-4538-A1EA-35FEF58E26D0}" dt="2022-03-21T21:57:47.544" v="894"/>
          <ac:picMkLst>
            <pc:docMk/>
            <pc:sldMk cId="520152090" sldId="2144328263"/>
            <ac:picMk id="26" creationId="{9B57564A-A73C-461F-BEB2-5E4015D85042}"/>
          </ac:picMkLst>
        </pc:picChg>
      </pc:sldChg>
      <pc:sldChg chg="addCm">
        <pc:chgData name="Karolina Guillen" userId="c1c08796-a0be-47c6-af52-5d31fd96ec50" providerId="ADAL" clId="{61C5958E-B310-4538-A1EA-35FEF58E26D0}" dt="2022-03-28T19:56:18.034" v="2729"/>
        <pc:sldMkLst>
          <pc:docMk/>
          <pc:sldMk cId="3457515328" sldId="2144328263"/>
        </pc:sldMkLst>
      </pc:sldChg>
      <pc:sldChg chg="del ord">
        <pc:chgData name="Karolina Guillen" userId="c1c08796-a0be-47c6-af52-5d31fd96ec50" providerId="ADAL" clId="{61C5958E-B310-4538-A1EA-35FEF58E26D0}" dt="2022-03-22T18:15:10.969" v="2592" actId="47"/>
        <pc:sldMkLst>
          <pc:docMk/>
          <pc:sldMk cId="245357489" sldId="2144328276"/>
        </pc:sldMkLst>
      </pc:sldChg>
      <pc:sldChg chg="addSp delSp modSp mod">
        <pc:chgData name="Karolina Guillen" userId="c1c08796-a0be-47c6-af52-5d31fd96ec50" providerId="ADAL" clId="{61C5958E-B310-4538-A1EA-35FEF58E26D0}" dt="2022-03-22T18:22:58.037" v="2678" actId="27107"/>
        <pc:sldMkLst>
          <pc:docMk/>
          <pc:sldMk cId="479110058" sldId="2144328279"/>
        </pc:sldMkLst>
        <pc:spChg chg="del">
          <ac:chgData name="Karolina Guillen" userId="c1c08796-a0be-47c6-af52-5d31fd96ec50" providerId="ADAL" clId="{61C5958E-B310-4538-A1EA-35FEF58E26D0}" dt="2022-03-21T22:06:33.018" v="1009" actId="478"/>
          <ac:spMkLst>
            <pc:docMk/>
            <pc:sldMk cId="479110058" sldId="2144328279"/>
            <ac:spMk id="8" creationId="{08C4E99B-4990-4E2F-9C1B-CA1E8F9A23A8}"/>
          </ac:spMkLst>
        </pc:spChg>
        <pc:spChg chg="del">
          <ac:chgData name="Karolina Guillen" userId="c1c08796-a0be-47c6-af52-5d31fd96ec50" providerId="ADAL" clId="{61C5958E-B310-4538-A1EA-35FEF58E26D0}" dt="2022-03-21T22:06:33.018" v="1009" actId="478"/>
          <ac:spMkLst>
            <pc:docMk/>
            <pc:sldMk cId="479110058" sldId="2144328279"/>
            <ac:spMk id="16" creationId="{F9C6FA2F-D696-4041-833A-730FF2A81B24}"/>
          </ac:spMkLst>
        </pc:spChg>
        <pc:spChg chg="del">
          <ac:chgData name="Karolina Guillen" userId="c1c08796-a0be-47c6-af52-5d31fd96ec50" providerId="ADAL" clId="{61C5958E-B310-4538-A1EA-35FEF58E26D0}" dt="2022-03-21T22:06:33.018" v="1009" actId="478"/>
          <ac:spMkLst>
            <pc:docMk/>
            <pc:sldMk cId="479110058" sldId="2144328279"/>
            <ac:spMk id="17" creationId="{708406DB-B710-40FB-9054-3E5763D88E76}"/>
          </ac:spMkLst>
        </pc:spChg>
        <pc:spChg chg="mod">
          <ac:chgData name="Karolina Guillen" userId="c1c08796-a0be-47c6-af52-5d31fd96ec50" providerId="ADAL" clId="{61C5958E-B310-4538-A1EA-35FEF58E26D0}" dt="2022-03-22T18:22:58.037" v="2678" actId="27107"/>
          <ac:spMkLst>
            <pc:docMk/>
            <pc:sldMk cId="479110058" sldId="2144328279"/>
            <ac:spMk id="20" creationId="{F5290E3C-D913-4324-9F7C-7AB204FAA4D7}"/>
          </ac:spMkLst>
        </pc:spChg>
        <pc:spChg chg="del">
          <ac:chgData name="Karolina Guillen" userId="c1c08796-a0be-47c6-af52-5d31fd96ec50" providerId="ADAL" clId="{61C5958E-B310-4538-A1EA-35FEF58E26D0}" dt="2022-03-21T22:04:07.275" v="991" actId="478"/>
          <ac:spMkLst>
            <pc:docMk/>
            <pc:sldMk cId="479110058" sldId="2144328279"/>
            <ac:spMk id="45" creationId="{8B17C891-EAAE-4949-AB37-34E05D577116}"/>
          </ac:spMkLst>
        </pc:spChg>
        <pc:spChg chg="del">
          <ac:chgData name="Karolina Guillen" userId="c1c08796-a0be-47c6-af52-5d31fd96ec50" providerId="ADAL" clId="{61C5958E-B310-4538-A1EA-35FEF58E26D0}" dt="2022-03-21T22:06:33.018" v="1009" actId="478"/>
          <ac:spMkLst>
            <pc:docMk/>
            <pc:sldMk cId="479110058" sldId="2144328279"/>
            <ac:spMk id="86" creationId="{FC69097F-FE20-404F-A596-C097837DC58D}"/>
          </ac:spMkLst>
        </pc:spChg>
        <pc:spChg chg="del">
          <ac:chgData name="Karolina Guillen" userId="c1c08796-a0be-47c6-af52-5d31fd96ec50" providerId="ADAL" clId="{61C5958E-B310-4538-A1EA-35FEF58E26D0}" dt="2022-03-21T22:06:33.018" v="1009" actId="478"/>
          <ac:spMkLst>
            <pc:docMk/>
            <pc:sldMk cId="479110058" sldId="2144328279"/>
            <ac:spMk id="87" creationId="{377749E5-F543-4ECD-B4F6-60E580E7D1D0}"/>
          </ac:spMkLst>
        </pc:spChg>
        <pc:spChg chg="del">
          <ac:chgData name="Karolina Guillen" userId="c1c08796-a0be-47c6-af52-5d31fd96ec50" providerId="ADAL" clId="{61C5958E-B310-4538-A1EA-35FEF58E26D0}" dt="2022-03-21T22:06:33.018" v="1009" actId="478"/>
          <ac:spMkLst>
            <pc:docMk/>
            <pc:sldMk cId="479110058" sldId="2144328279"/>
            <ac:spMk id="88" creationId="{9343B3C1-1A97-44A0-B7AF-658680FD4614}"/>
          </ac:spMkLst>
        </pc:spChg>
        <pc:spChg chg="del">
          <ac:chgData name="Karolina Guillen" userId="c1c08796-a0be-47c6-af52-5d31fd96ec50" providerId="ADAL" clId="{61C5958E-B310-4538-A1EA-35FEF58E26D0}" dt="2022-03-21T22:06:33.018" v="1009" actId="478"/>
          <ac:spMkLst>
            <pc:docMk/>
            <pc:sldMk cId="479110058" sldId="2144328279"/>
            <ac:spMk id="89" creationId="{465390A4-8710-4392-9A49-33B0AADCE59E}"/>
          </ac:spMkLst>
        </pc:spChg>
        <pc:spChg chg="del">
          <ac:chgData name="Karolina Guillen" userId="c1c08796-a0be-47c6-af52-5d31fd96ec50" providerId="ADAL" clId="{61C5958E-B310-4538-A1EA-35FEF58E26D0}" dt="2022-03-21T22:06:33.018" v="1009" actId="478"/>
          <ac:spMkLst>
            <pc:docMk/>
            <pc:sldMk cId="479110058" sldId="2144328279"/>
            <ac:spMk id="90" creationId="{7D9B6CEB-6173-47FE-98E3-E9179BCFCD06}"/>
          </ac:spMkLst>
        </pc:spChg>
        <pc:spChg chg="del">
          <ac:chgData name="Karolina Guillen" userId="c1c08796-a0be-47c6-af52-5d31fd96ec50" providerId="ADAL" clId="{61C5958E-B310-4538-A1EA-35FEF58E26D0}" dt="2022-03-21T22:06:33.018" v="1009" actId="478"/>
          <ac:spMkLst>
            <pc:docMk/>
            <pc:sldMk cId="479110058" sldId="2144328279"/>
            <ac:spMk id="91" creationId="{42F8FE2B-268A-4833-BC54-223567BED040}"/>
          </ac:spMkLst>
        </pc:spChg>
        <pc:spChg chg="del">
          <ac:chgData name="Karolina Guillen" userId="c1c08796-a0be-47c6-af52-5d31fd96ec50" providerId="ADAL" clId="{61C5958E-B310-4538-A1EA-35FEF58E26D0}" dt="2022-03-21T22:04:12.350" v="994" actId="478"/>
          <ac:spMkLst>
            <pc:docMk/>
            <pc:sldMk cId="479110058" sldId="2144328279"/>
            <ac:spMk id="94" creationId="{542427BE-A113-4287-8209-938BE0E0EE5F}"/>
          </ac:spMkLst>
        </pc:spChg>
        <pc:spChg chg="del">
          <ac:chgData name="Karolina Guillen" userId="c1c08796-a0be-47c6-af52-5d31fd96ec50" providerId="ADAL" clId="{61C5958E-B310-4538-A1EA-35FEF58E26D0}" dt="2022-03-21T22:06:33.018" v="1009" actId="478"/>
          <ac:spMkLst>
            <pc:docMk/>
            <pc:sldMk cId="479110058" sldId="2144328279"/>
            <ac:spMk id="95" creationId="{D7B97E7C-9321-411B-9A1C-6EA52075580F}"/>
          </ac:spMkLst>
        </pc:spChg>
        <pc:spChg chg="del">
          <ac:chgData name="Karolina Guillen" userId="c1c08796-a0be-47c6-af52-5d31fd96ec50" providerId="ADAL" clId="{61C5958E-B310-4538-A1EA-35FEF58E26D0}" dt="2022-03-21T22:06:33.018" v="1009" actId="478"/>
          <ac:spMkLst>
            <pc:docMk/>
            <pc:sldMk cId="479110058" sldId="2144328279"/>
            <ac:spMk id="96" creationId="{83D38C92-A38F-4F50-8A8C-AB19B7CE6BAC}"/>
          </ac:spMkLst>
        </pc:spChg>
        <pc:spChg chg="del">
          <ac:chgData name="Karolina Guillen" userId="c1c08796-a0be-47c6-af52-5d31fd96ec50" providerId="ADAL" clId="{61C5958E-B310-4538-A1EA-35FEF58E26D0}" dt="2022-03-21T22:06:33.018" v="1009" actId="478"/>
          <ac:spMkLst>
            <pc:docMk/>
            <pc:sldMk cId="479110058" sldId="2144328279"/>
            <ac:spMk id="98" creationId="{4CFC2BF7-31B1-4033-82DE-DE0ED69D128A}"/>
          </ac:spMkLst>
        </pc:spChg>
        <pc:spChg chg="add mod ord">
          <ac:chgData name="Karolina Guillen" userId="c1c08796-a0be-47c6-af52-5d31fd96ec50" providerId="ADAL" clId="{61C5958E-B310-4538-A1EA-35FEF58E26D0}" dt="2022-03-21T22:04:09.323" v="993" actId="167"/>
          <ac:spMkLst>
            <pc:docMk/>
            <pc:sldMk cId="479110058" sldId="2144328279"/>
            <ac:spMk id="99" creationId="{C3AF1C00-4CD9-4211-B079-7B3EC1A85AF7}"/>
          </ac:spMkLst>
        </pc:spChg>
        <pc:spChg chg="add mod ord">
          <ac:chgData name="Karolina Guillen" userId="c1c08796-a0be-47c6-af52-5d31fd96ec50" providerId="ADAL" clId="{61C5958E-B310-4538-A1EA-35FEF58E26D0}" dt="2022-03-21T22:04:58.545" v="1006"/>
          <ac:spMkLst>
            <pc:docMk/>
            <pc:sldMk cId="479110058" sldId="2144328279"/>
            <ac:spMk id="100" creationId="{39FA2B98-684B-4710-876B-354541CC806A}"/>
          </ac:spMkLst>
        </pc:spChg>
        <pc:spChg chg="del">
          <ac:chgData name="Karolina Guillen" userId="c1c08796-a0be-47c6-af52-5d31fd96ec50" providerId="ADAL" clId="{61C5958E-B310-4538-A1EA-35FEF58E26D0}" dt="2022-03-21T22:06:33.018" v="1009" actId="478"/>
          <ac:spMkLst>
            <pc:docMk/>
            <pc:sldMk cId="479110058" sldId="2144328279"/>
            <ac:spMk id="102" creationId="{76289385-6914-49BA-B2A2-B6CBB19F7D37}"/>
          </ac:spMkLst>
        </pc:spChg>
        <pc:spChg chg="del">
          <ac:chgData name="Karolina Guillen" userId="c1c08796-a0be-47c6-af52-5d31fd96ec50" providerId="ADAL" clId="{61C5958E-B310-4538-A1EA-35FEF58E26D0}" dt="2022-03-21T22:06:33.018" v="1009" actId="478"/>
          <ac:spMkLst>
            <pc:docMk/>
            <pc:sldMk cId="479110058" sldId="2144328279"/>
            <ac:spMk id="103" creationId="{AB484800-A23D-48A4-AE8B-C078CD7CA89A}"/>
          </ac:spMkLst>
        </pc:spChg>
        <pc:spChg chg="del">
          <ac:chgData name="Karolina Guillen" userId="c1c08796-a0be-47c6-af52-5d31fd96ec50" providerId="ADAL" clId="{61C5958E-B310-4538-A1EA-35FEF58E26D0}" dt="2022-03-21T22:06:33.018" v="1009" actId="478"/>
          <ac:spMkLst>
            <pc:docMk/>
            <pc:sldMk cId="479110058" sldId="2144328279"/>
            <ac:spMk id="104" creationId="{4A26E0F4-8495-40FC-AD06-DAA355D2E2A0}"/>
          </ac:spMkLst>
        </pc:spChg>
        <pc:spChg chg="del">
          <ac:chgData name="Karolina Guillen" userId="c1c08796-a0be-47c6-af52-5d31fd96ec50" providerId="ADAL" clId="{61C5958E-B310-4538-A1EA-35FEF58E26D0}" dt="2022-03-21T22:06:33.018" v="1009" actId="478"/>
          <ac:spMkLst>
            <pc:docMk/>
            <pc:sldMk cId="479110058" sldId="2144328279"/>
            <ac:spMk id="105" creationId="{3FB7B7BB-6029-4415-B467-69027A9A8340}"/>
          </ac:spMkLst>
        </pc:spChg>
        <pc:spChg chg="del">
          <ac:chgData name="Karolina Guillen" userId="c1c08796-a0be-47c6-af52-5d31fd96ec50" providerId="ADAL" clId="{61C5958E-B310-4538-A1EA-35FEF58E26D0}" dt="2022-03-21T22:06:33.018" v="1009" actId="478"/>
          <ac:spMkLst>
            <pc:docMk/>
            <pc:sldMk cId="479110058" sldId="2144328279"/>
            <ac:spMk id="106" creationId="{C7C517E0-A22E-491B-B137-21A8386267EA}"/>
          </ac:spMkLst>
        </pc:spChg>
        <pc:picChg chg="del">
          <ac:chgData name="Karolina Guillen" userId="c1c08796-a0be-47c6-af52-5d31fd96ec50" providerId="ADAL" clId="{61C5958E-B310-4538-A1EA-35FEF58E26D0}" dt="2022-03-21T22:06:33.018" v="1009" actId="478"/>
          <ac:picMkLst>
            <pc:docMk/>
            <pc:sldMk cId="479110058" sldId="2144328279"/>
            <ac:picMk id="2" creationId="{B5F5F5E6-57A6-45DD-87AC-4E6C50533081}"/>
          </ac:picMkLst>
        </pc:picChg>
        <pc:picChg chg="add mod modCrop">
          <ac:chgData name="Karolina Guillen" userId="c1c08796-a0be-47c6-af52-5d31fd96ec50" providerId="ADAL" clId="{61C5958E-B310-4538-A1EA-35FEF58E26D0}" dt="2022-03-21T22:06:53.873" v="1016" actId="12788"/>
          <ac:picMkLst>
            <pc:docMk/>
            <pc:sldMk cId="479110058" sldId="2144328279"/>
            <ac:picMk id="4" creationId="{BDC38380-090D-4E81-9413-E88AF15EDECE}"/>
          </ac:picMkLst>
        </pc:picChg>
        <pc:picChg chg="del">
          <ac:chgData name="Karolina Guillen" userId="c1c08796-a0be-47c6-af52-5d31fd96ec50" providerId="ADAL" clId="{61C5958E-B310-4538-A1EA-35FEF58E26D0}" dt="2022-03-21T22:06:33.018" v="1009" actId="478"/>
          <ac:picMkLst>
            <pc:docMk/>
            <pc:sldMk cId="479110058" sldId="2144328279"/>
            <ac:picMk id="14" creationId="{ECB2DC05-7A81-4FF1-84F4-03B268D799C5}"/>
          </ac:picMkLst>
        </pc:picChg>
        <pc:picChg chg="del">
          <ac:chgData name="Karolina Guillen" userId="c1c08796-a0be-47c6-af52-5d31fd96ec50" providerId="ADAL" clId="{61C5958E-B310-4538-A1EA-35FEF58E26D0}" dt="2022-03-21T22:06:33.018" v="1009" actId="478"/>
          <ac:picMkLst>
            <pc:docMk/>
            <pc:sldMk cId="479110058" sldId="2144328279"/>
            <ac:picMk id="15" creationId="{4F7CB379-8A83-4B4E-9C97-EC3E5D8C415C}"/>
          </ac:picMkLst>
        </pc:picChg>
        <pc:picChg chg="add mod ord">
          <ac:chgData name="Karolina Guillen" userId="c1c08796-a0be-47c6-af52-5d31fd96ec50" providerId="ADAL" clId="{61C5958E-B310-4538-A1EA-35FEF58E26D0}" dt="2022-03-21T22:05:21.073" v="1007" actId="14826"/>
          <ac:picMkLst>
            <pc:docMk/>
            <pc:sldMk cId="479110058" sldId="2144328279"/>
            <ac:picMk id="101" creationId="{9DA43C3B-8E20-444B-AFDB-6A712ADB4434}"/>
          </ac:picMkLst>
        </pc:picChg>
        <pc:picChg chg="add mod">
          <ac:chgData name="Karolina Guillen" userId="c1c08796-a0be-47c6-af52-5d31fd96ec50" providerId="ADAL" clId="{61C5958E-B310-4538-A1EA-35FEF58E26D0}" dt="2022-03-21T22:05:47.330" v="1008"/>
          <ac:picMkLst>
            <pc:docMk/>
            <pc:sldMk cId="479110058" sldId="2144328279"/>
            <ac:picMk id="107" creationId="{89743354-5BAB-40B1-BB56-0B256F7AFCD7}"/>
          </ac:picMkLst>
        </pc:picChg>
        <pc:picChg chg="add mod">
          <ac:chgData name="Karolina Guillen" userId="c1c08796-a0be-47c6-af52-5d31fd96ec50" providerId="ADAL" clId="{61C5958E-B310-4538-A1EA-35FEF58E26D0}" dt="2022-03-21T22:05:47.330" v="1008"/>
          <ac:picMkLst>
            <pc:docMk/>
            <pc:sldMk cId="479110058" sldId="2144328279"/>
            <ac:picMk id="108" creationId="{2553F0D1-25F0-44A1-95A3-FB0C59BB8776}"/>
          </ac:picMkLst>
        </pc:picChg>
        <pc:picChg chg="del">
          <ac:chgData name="Karolina Guillen" userId="c1c08796-a0be-47c6-af52-5d31fd96ec50" providerId="ADAL" clId="{61C5958E-B310-4538-A1EA-35FEF58E26D0}" dt="2022-03-21T22:06:33.018" v="1009" actId="478"/>
          <ac:picMkLst>
            <pc:docMk/>
            <pc:sldMk cId="479110058" sldId="2144328279"/>
            <ac:picMk id="109" creationId="{6333AF11-C607-4FB3-A9AE-CD759648F4D1}"/>
          </ac:picMkLst>
        </pc:picChg>
        <pc:picChg chg="del">
          <ac:chgData name="Karolina Guillen" userId="c1c08796-a0be-47c6-af52-5d31fd96ec50" providerId="ADAL" clId="{61C5958E-B310-4538-A1EA-35FEF58E26D0}" dt="2022-03-21T22:06:33.018" v="1009" actId="478"/>
          <ac:picMkLst>
            <pc:docMk/>
            <pc:sldMk cId="479110058" sldId="2144328279"/>
            <ac:picMk id="110" creationId="{583328EA-EC0D-42D1-9AE5-DA413641DA74}"/>
          </ac:picMkLst>
        </pc:picChg>
        <pc:picChg chg="del">
          <ac:chgData name="Karolina Guillen" userId="c1c08796-a0be-47c6-af52-5d31fd96ec50" providerId="ADAL" clId="{61C5958E-B310-4538-A1EA-35FEF58E26D0}" dt="2022-03-21T22:06:33.018" v="1009" actId="478"/>
          <ac:picMkLst>
            <pc:docMk/>
            <pc:sldMk cId="479110058" sldId="2144328279"/>
            <ac:picMk id="111" creationId="{112B7895-F8DF-4F45-8C1E-1B93335366B6}"/>
          </ac:picMkLst>
        </pc:picChg>
        <pc:picChg chg="del">
          <ac:chgData name="Karolina Guillen" userId="c1c08796-a0be-47c6-af52-5d31fd96ec50" providerId="ADAL" clId="{61C5958E-B310-4538-A1EA-35FEF58E26D0}" dt="2022-03-21T22:06:33.018" v="1009" actId="478"/>
          <ac:picMkLst>
            <pc:docMk/>
            <pc:sldMk cId="479110058" sldId="2144328279"/>
            <ac:picMk id="112" creationId="{6E24B31F-C64C-4288-A95A-EFE77E9AFBF4}"/>
          </ac:picMkLst>
        </pc:picChg>
        <pc:picChg chg="del">
          <ac:chgData name="Karolina Guillen" userId="c1c08796-a0be-47c6-af52-5d31fd96ec50" providerId="ADAL" clId="{61C5958E-B310-4538-A1EA-35FEF58E26D0}" dt="2022-03-21T22:06:33.018" v="1009" actId="478"/>
          <ac:picMkLst>
            <pc:docMk/>
            <pc:sldMk cId="479110058" sldId="2144328279"/>
            <ac:picMk id="113" creationId="{4B8C1FC5-0E90-486F-A287-A298EA753225}"/>
          </ac:picMkLst>
        </pc:picChg>
        <pc:picChg chg="del">
          <ac:chgData name="Karolina Guillen" userId="c1c08796-a0be-47c6-af52-5d31fd96ec50" providerId="ADAL" clId="{61C5958E-B310-4538-A1EA-35FEF58E26D0}" dt="2022-03-21T22:06:33.018" v="1009" actId="478"/>
          <ac:picMkLst>
            <pc:docMk/>
            <pc:sldMk cId="479110058" sldId="2144328279"/>
            <ac:picMk id="114" creationId="{1ED6CF2E-9687-4D6B-BFD5-033358ADB368}"/>
          </ac:picMkLst>
        </pc:picChg>
        <pc:picChg chg="del">
          <ac:chgData name="Karolina Guillen" userId="c1c08796-a0be-47c6-af52-5d31fd96ec50" providerId="ADAL" clId="{61C5958E-B310-4538-A1EA-35FEF58E26D0}" dt="2022-03-21T22:06:33.018" v="1009" actId="478"/>
          <ac:picMkLst>
            <pc:docMk/>
            <pc:sldMk cId="479110058" sldId="2144328279"/>
            <ac:picMk id="115" creationId="{4C9A3FD4-F872-419A-8ADF-6401F20D6687}"/>
          </ac:picMkLst>
        </pc:picChg>
        <pc:picChg chg="del">
          <ac:chgData name="Karolina Guillen" userId="c1c08796-a0be-47c6-af52-5d31fd96ec50" providerId="ADAL" clId="{61C5958E-B310-4538-A1EA-35FEF58E26D0}" dt="2022-03-21T22:06:33.018" v="1009" actId="478"/>
          <ac:picMkLst>
            <pc:docMk/>
            <pc:sldMk cId="479110058" sldId="2144328279"/>
            <ac:picMk id="116" creationId="{B2DC88D6-97B0-413A-A3D0-753DE053253C}"/>
          </ac:picMkLst>
        </pc:picChg>
        <pc:picChg chg="del">
          <ac:chgData name="Karolina Guillen" userId="c1c08796-a0be-47c6-af52-5d31fd96ec50" providerId="ADAL" clId="{61C5958E-B310-4538-A1EA-35FEF58E26D0}" dt="2022-03-21T22:06:33.018" v="1009" actId="478"/>
          <ac:picMkLst>
            <pc:docMk/>
            <pc:sldMk cId="479110058" sldId="2144328279"/>
            <ac:picMk id="117" creationId="{A162B33B-2DFC-4408-B372-89BCA3EF03AB}"/>
          </ac:picMkLst>
        </pc:picChg>
        <pc:picChg chg="del">
          <ac:chgData name="Karolina Guillen" userId="c1c08796-a0be-47c6-af52-5d31fd96ec50" providerId="ADAL" clId="{61C5958E-B310-4538-A1EA-35FEF58E26D0}" dt="2022-03-21T22:06:33.018" v="1009" actId="478"/>
          <ac:picMkLst>
            <pc:docMk/>
            <pc:sldMk cId="479110058" sldId="2144328279"/>
            <ac:picMk id="118" creationId="{973014CB-914F-48D5-928E-4990E552FFBC}"/>
          </ac:picMkLst>
        </pc:picChg>
        <pc:picChg chg="del">
          <ac:chgData name="Karolina Guillen" userId="c1c08796-a0be-47c6-af52-5d31fd96ec50" providerId="ADAL" clId="{61C5958E-B310-4538-A1EA-35FEF58E26D0}" dt="2022-03-21T22:06:33.018" v="1009" actId="478"/>
          <ac:picMkLst>
            <pc:docMk/>
            <pc:sldMk cId="479110058" sldId="2144328279"/>
            <ac:picMk id="119" creationId="{1D1C28D3-677F-43E7-850C-5812A0019AF1}"/>
          </ac:picMkLst>
        </pc:picChg>
        <pc:picChg chg="del">
          <ac:chgData name="Karolina Guillen" userId="c1c08796-a0be-47c6-af52-5d31fd96ec50" providerId="ADAL" clId="{61C5958E-B310-4538-A1EA-35FEF58E26D0}" dt="2022-03-21T22:06:33.018" v="1009" actId="478"/>
          <ac:picMkLst>
            <pc:docMk/>
            <pc:sldMk cId="479110058" sldId="2144328279"/>
            <ac:picMk id="120" creationId="{561569EB-A728-46C5-B568-D6A82A0F2521}"/>
          </ac:picMkLst>
        </pc:picChg>
        <pc:picChg chg="del">
          <ac:chgData name="Karolina Guillen" userId="c1c08796-a0be-47c6-af52-5d31fd96ec50" providerId="ADAL" clId="{61C5958E-B310-4538-A1EA-35FEF58E26D0}" dt="2022-03-21T22:06:33.018" v="1009" actId="478"/>
          <ac:picMkLst>
            <pc:docMk/>
            <pc:sldMk cId="479110058" sldId="2144328279"/>
            <ac:picMk id="121" creationId="{4EA73E91-E1C5-438C-A061-E2862CD49775}"/>
          </ac:picMkLst>
        </pc:picChg>
        <pc:picChg chg="del">
          <ac:chgData name="Karolina Guillen" userId="c1c08796-a0be-47c6-af52-5d31fd96ec50" providerId="ADAL" clId="{61C5958E-B310-4538-A1EA-35FEF58E26D0}" dt="2022-03-21T22:06:33.018" v="1009" actId="478"/>
          <ac:picMkLst>
            <pc:docMk/>
            <pc:sldMk cId="479110058" sldId="2144328279"/>
            <ac:picMk id="122" creationId="{B8215052-6B7B-44DB-A299-C9B30B65C914}"/>
          </ac:picMkLst>
        </pc:picChg>
        <pc:picChg chg="del">
          <ac:chgData name="Karolina Guillen" userId="c1c08796-a0be-47c6-af52-5d31fd96ec50" providerId="ADAL" clId="{61C5958E-B310-4538-A1EA-35FEF58E26D0}" dt="2022-03-21T22:06:33.018" v="1009" actId="478"/>
          <ac:picMkLst>
            <pc:docMk/>
            <pc:sldMk cId="479110058" sldId="2144328279"/>
            <ac:picMk id="123" creationId="{BCEFC0F1-3801-48DE-AE2F-B1D98B8A87F8}"/>
          </ac:picMkLst>
        </pc:picChg>
        <pc:picChg chg="del">
          <ac:chgData name="Karolina Guillen" userId="c1c08796-a0be-47c6-af52-5d31fd96ec50" providerId="ADAL" clId="{61C5958E-B310-4538-A1EA-35FEF58E26D0}" dt="2022-03-21T22:06:33.018" v="1009" actId="478"/>
          <ac:picMkLst>
            <pc:docMk/>
            <pc:sldMk cId="479110058" sldId="2144328279"/>
            <ac:picMk id="124" creationId="{D8A0964D-E744-4B50-8309-7D1F0E14B2E8}"/>
          </ac:picMkLst>
        </pc:picChg>
        <pc:picChg chg="del">
          <ac:chgData name="Karolina Guillen" userId="c1c08796-a0be-47c6-af52-5d31fd96ec50" providerId="ADAL" clId="{61C5958E-B310-4538-A1EA-35FEF58E26D0}" dt="2022-03-21T22:06:33.018" v="1009" actId="478"/>
          <ac:picMkLst>
            <pc:docMk/>
            <pc:sldMk cId="479110058" sldId="2144328279"/>
            <ac:picMk id="125" creationId="{004C4AE0-867D-4B1B-B30A-2F132FB2F9E2}"/>
          </ac:picMkLst>
        </pc:picChg>
        <pc:picChg chg="del">
          <ac:chgData name="Karolina Guillen" userId="c1c08796-a0be-47c6-af52-5d31fd96ec50" providerId="ADAL" clId="{61C5958E-B310-4538-A1EA-35FEF58E26D0}" dt="2022-03-21T22:06:33.018" v="1009" actId="478"/>
          <ac:picMkLst>
            <pc:docMk/>
            <pc:sldMk cId="479110058" sldId="2144328279"/>
            <ac:picMk id="126" creationId="{97E4DF85-BC9A-448B-BD79-51B2A8D0E85F}"/>
          </ac:picMkLst>
        </pc:picChg>
        <pc:picChg chg="del">
          <ac:chgData name="Karolina Guillen" userId="c1c08796-a0be-47c6-af52-5d31fd96ec50" providerId="ADAL" clId="{61C5958E-B310-4538-A1EA-35FEF58E26D0}" dt="2022-03-21T22:06:33.018" v="1009" actId="478"/>
          <ac:picMkLst>
            <pc:docMk/>
            <pc:sldMk cId="479110058" sldId="2144328279"/>
            <ac:picMk id="127" creationId="{1B07EFD4-5D56-4A86-84F3-444168FCF9D0}"/>
          </ac:picMkLst>
        </pc:picChg>
        <pc:picChg chg="del">
          <ac:chgData name="Karolina Guillen" userId="c1c08796-a0be-47c6-af52-5d31fd96ec50" providerId="ADAL" clId="{61C5958E-B310-4538-A1EA-35FEF58E26D0}" dt="2022-03-21T22:06:33.018" v="1009" actId="478"/>
          <ac:picMkLst>
            <pc:docMk/>
            <pc:sldMk cId="479110058" sldId="2144328279"/>
            <ac:picMk id="128" creationId="{93886503-605D-461D-850E-76E502ED73E1}"/>
          </ac:picMkLst>
        </pc:picChg>
        <pc:picChg chg="del">
          <ac:chgData name="Karolina Guillen" userId="c1c08796-a0be-47c6-af52-5d31fd96ec50" providerId="ADAL" clId="{61C5958E-B310-4538-A1EA-35FEF58E26D0}" dt="2022-03-21T22:06:33.018" v="1009" actId="478"/>
          <ac:picMkLst>
            <pc:docMk/>
            <pc:sldMk cId="479110058" sldId="2144328279"/>
            <ac:picMk id="129" creationId="{9AA2FD81-41FA-4061-8E06-A724C02A727C}"/>
          </ac:picMkLst>
        </pc:picChg>
        <pc:picChg chg="del">
          <ac:chgData name="Karolina Guillen" userId="c1c08796-a0be-47c6-af52-5d31fd96ec50" providerId="ADAL" clId="{61C5958E-B310-4538-A1EA-35FEF58E26D0}" dt="2022-03-21T22:06:33.018" v="1009" actId="478"/>
          <ac:picMkLst>
            <pc:docMk/>
            <pc:sldMk cId="479110058" sldId="2144328279"/>
            <ac:picMk id="130" creationId="{A03B5214-D270-4FC4-B8DB-053BC83438A8}"/>
          </ac:picMkLst>
        </pc:picChg>
        <pc:picChg chg="del">
          <ac:chgData name="Karolina Guillen" userId="c1c08796-a0be-47c6-af52-5d31fd96ec50" providerId="ADAL" clId="{61C5958E-B310-4538-A1EA-35FEF58E26D0}" dt="2022-03-21T22:06:33.018" v="1009" actId="478"/>
          <ac:picMkLst>
            <pc:docMk/>
            <pc:sldMk cId="479110058" sldId="2144328279"/>
            <ac:picMk id="131" creationId="{71FBC4D9-4D05-4B5A-8C7A-8C8EE9595BC8}"/>
          </ac:picMkLst>
        </pc:picChg>
        <pc:picChg chg="del">
          <ac:chgData name="Karolina Guillen" userId="c1c08796-a0be-47c6-af52-5d31fd96ec50" providerId="ADAL" clId="{61C5958E-B310-4538-A1EA-35FEF58E26D0}" dt="2022-03-21T22:06:33.018" v="1009" actId="478"/>
          <ac:picMkLst>
            <pc:docMk/>
            <pc:sldMk cId="479110058" sldId="2144328279"/>
            <ac:picMk id="132" creationId="{3912C19C-09E7-4891-95D2-521815AE5295}"/>
          </ac:picMkLst>
        </pc:picChg>
        <pc:picChg chg="del">
          <ac:chgData name="Karolina Guillen" userId="c1c08796-a0be-47c6-af52-5d31fd96ec50" providerId="ADAL" clId="{61C5958E-B310-4538-A1EA-35FEF58E26D0}" dt="2022-03-21T22:06:33.018" v="1009" actId="478"/>
          <ac:picMkLst>
            <pc:docMk/>
            <pc:sldMk cId="479110058" sldId="2144328279"/>
            <ac:picMk id="133" creationId="{06228737-AA40-4817-8DCD-E00AB5A45930}"/>
          </ac:picMkLst>
        </pc:picChg>
        <pc:picChg chg="del">
          <ac:chgData name="Karolina Guillen" userId="c1c08796-a0be-47c6-af52-5d31fd96ec50" providerId="ADAL" clId="{61C5958E-B310-4538-A1EA-35FEF58E26D0}" dt="2022-03-21T22:06:33.018" v="1009" actId="478"/>
          <ac:picMkLst>
            <pc:docMk/>
            <pc:sldMk cId="479110058" sldId="2144328279"/>
            <ac:picMk id="134" creationId="{7D66020F-F089-4C4F-A6B4-DB9FA43C49EB}"/>
          </ac:picMkLst>
        </pc:picChg>
        <pc:picChg chg="del">
          <ac:chgData name="Karolina Guillen" userId="c1c08796-a0be-47c6-af52-5d31fd96ec50" providerId="ADAL" clId="{61C5958E-B310-4538-A1EA-35FEF58E26D0}" dt="2022-03-21T22:06:33.018" v="1009" actId="478"/>
          <ac:picMkLst>
            <pc:docMk/>
            <pc:sldMk cId="479110058" sldId="2144328279"/>
            <ac:picMk id="135" creationId="{3C0F61DE-BE5A-4914-964E-097257544236}"/>
          </ac:picMkLst>
        </pc:picChg>
        <pc:picChg chg="del">
          <ac:chgData name="Karolina Guillen" userId="c1c08796-a0be-47c6-af52-5d31fd96ec50" providerId="ADAL" clId="{61C5958E-B310-4538-A1EA-35FEF58E26D0}" dt="2022-03-21T22:06:33.018" v="1009" actId="478"/>
          <ac:picMkLst>
            <pc:docMk/>
            <pc:sldMk cId="479110058" sldId="2144328279"/>
            <ac:picMk id="136" creationId="{15DDC96D-BF2E-48A2-863B-2B46B7EACC25}"/>
          </ac:picMkLst>
        </pc:picChg>
        <pc:picChg chg="del">
          <ac:chgData name="Karolina Guillen" userId="c1c08796-a0be-47c6-af52-5d31fd96ec50" providerId="ADAL" clId="{61C5958E-B310-4538-A1EA-35FEF58E26D0}" dt="2022-03-21T22:06:33.018" v="1009" actId="478"/>
          <ac:picMkLst>
            <pc:docMk/>
            <pc:sldMk cId="479110058" sldId="2144328279"/>
            <ac:picMk id="137" creationId="{D348CF77-2EA8-48C7-B87C-5D39728FDAE2}"/>
          </ac:picMkLst>
        </pc:picChg>
        <pc:picChg chg="del">
          <ac:chgData name="Karolina Guillen" userId="c1c08796-a0be-47c6-af52-5d31fd96ec50" providerId="ADAL" clId="{61C5958E-B310-4538-A1EA-35FEF58E26D0}" dt="2022-03-21T22:06:33.018" v="1009" actId="478"/>
          <ac:picMkLst>
            <pc:docMk/>
            <pc:sldMk cId="479110058" sldId="2144328279"/>
            <ac:picMk id="138" creationId="{2599FD5E-1DBB-474C-B004-A93C1FB1883E}"/>
          </ac:picMkLst>
        </pc:picChg>
        <pc:picChg chg="del">
          <ac:chgData name="Karolina Guillen" userId="c1c08796-a0be-47c6-af52-5d31fd96ec50" providerId="ADAL" clId="{61C5958E-B310-4538-A1EA-35FEF58E26D0}" dt="2022-03-21T22:06:33.018" v="1009" actId="478"/>
          <ac:picMkLst>
            <pc:docMk/>
            <pc:sldMk cId="479110058" sldId="2144328279"/>
            <ac:picMk id="139" creationId="{2E80F4C3-9B6B-447D-A06C-F247D99824EC}"/>
          </ac:picMkLst>
        </pc:picChg>
        <pc:picChg chg="del">
          <ac:chgData name="Karolina Guillen" userId="c1c08796-a0be-47c6-af52-5d31fd96ec50" providerId="ADAL" clId="{61C5958E-B310-4538-A1EA-35FEF58E26D0}" dt="2022-03-21T22:06:33.018" v="1009" actId="478"/>
          <ac:picMkLst>
            <pc:docMk/>
            <pc:sldMk cId="479110058" sldId="2144328279"/>
            <ac:picMk id="140" creationId="{B9696C29-CA8A-4101-9344-372A29773CE2}"/>
          </ac:picMkLst>
        </pc:picChg>
        <pc:picChg chg="del">
          <ac:chgData name="Karolina Guillen" userId="c1c08796-a0be-47c6-af52-5d31fd96ec50" providerId="ADAL" clId="{61C5958E-B310-4538-A1EA-35FEF58E26D0}" dt="2022-03-21T22:06:33.018" v="1009" actId="478"/>
          <ac:picMkLst>
            <pc:docMk/>
            <pc:sldMk cId="479110058" sldId="2144328279"/>
            <ac:picMk id="173" creationId="{883E865F-BCAA-4D13-9D4C-0D4F82067AA2}"/>
          </ac:picMkLst>
        </pc:picChg>
        <pc:picChg chg="del">
          <ac:chgData name="Karolina Guillen" userId="c1c08796-a0be-47c6-af52-5d31fd96ec50" providerId="ADAL" clId="{61C5958E-B310-4538-A1EA-35FEF58E26D0}" dt="2022-03-21T22:06:33.018" v="1009" actId="478"/>
          <ac:picMkLst>
            <pc:docMk/>
            <pc:sldMk cId="479110058" sldId="2144328279"/>
            <ac:picMk id="174" creationId="{23188BC0-ED8F-4207-84AA-3398EC9EE0FB}"/>
          </ac:picMkLst>
        </pc:picChg>
        <pc:picChg chg="del">
          <ac:chgData name="Karolina Guillen" userId="c1c08796-a0be-47c6-af52-5d31fd96ec50" providerId="ADAL" clId="{61C5958E-B310-4538-A1EA-35FEF58E26D0}" dt="2022-03-21T22:06:33.018" v="1009" actId="478"/>
          <ac:picMkLst>
            <pc:docMk/>
            <pc:sldMk cId="479110058" sldId="2144328279"/>
            <ac:picMk id="175" creationId="{1FB928D6-0EAD-4CCF-A3F7-ED4E0A4A0A2D}"/>
          </ac:picMkLst>
        </pc:picChg>
        <pc:picChg chg="del">
          <ac:chgData name="Karolina Guillen" userId="c1c08796-a0be-47c6-af52-5d31fd96ec50" providerId="ADAL" clId="{61C5958E-B310-4538-A1EA-35FEF58E26D0}" dt="2022-03-21T22:06:33.018" v="1009" actId="478"/>
          <ac:picMkLst>
            <pc:docMk/>
            <pc:sldMk cId="479110058" sldId="2144328279"/>
            <ac:picMk id="176" creationId="{C17EB35A-9A84-4D26-B909-33E387CA5B1F}"/>
          </ac:picMkLst>
        </pc:picChg>
        <pc:picChg chg="del">
          <ac:chgData name="Karolina Guillen" userId="c1c08796-a0be-47c6-af52-5d31fd96ec50" providerId="ADAL" clId="{61C5958E-B310-4538-A1EA-35FEF58E26D0}" dt="2022-03-21T22:06:33.018" v="1009" actId="478"/>
          <ac:picMkLst>
            <pc:docMk/>
            <pc:sldMk cId="479110058" sldId="2144328279"/>
            <ac:picMk id="177" creationId="{1BCA7913-8F1E-4EAE-A9C8-AC6A34BEF2EF}"/>
          </ac:picMkLst>
        </pc:picChg>
        <pc:picChg chg="del">
          <ac:chgData name="Karolina Guillen" userId="c1c08796-a0be-47c6-af52-5d31fd96ec50" providerId="ADAL" clId="{61C5958E-B310-4538-A1EA-35FEF58E26D0}" dt="2022-03-21T22:06:33.018" v="1009" actId="478"/>
          <ac:picMkLst>
            <pc:docMk/>
            <pc:sldMk cId="479110058" sldId="2144328279"/>
            <ac:picMk id="178" creationId="{0C38D596-9073-44DB-BC29-67C461D8B67E}"/>
          </ac:picMkLst>
        </pc:picChg>
        <pc:picChg chg="del">
          <ac:chgData name="Karolina Guillen" userId="c1c08796-a0be-47c6-af52-5d31fd96ec50" providerId="ADAL" clId="{61C5958E-B310-4538-A1EA-35FEF58E26D0}" dt="2022-03-21T22:06:33.018" v="1009" actId="478"/>
          <ac:picMkLst>
            <pc:docMk/>
            <pc:sldMk cId="479110058" sldId="2144328279"/>
            <ac:picMk id="179" creationId="{5C166337-9F13-4DFF-ADC6-8FFD704B34FD}"/>
          </ac:picMkLst>
        </pc:picChg>
        <pc:picChg chg="del">
          <ac:chgData name="Karolina Guillen" userId="c1c08796-a0be-47c6-af52-5d31fd96ec50" providerId="ADAL" clId="{61C5958E-B310-4538-A1EA-35FEF58E26D0}" dt="2022-03-21T22:06:33.018" v="1009" actId="478"/>
          <ac:picMkLst>
            <pc:docMk/>
            <pc:sldMk cId="479110058" sldId="2144328279"/>
            <ac:picMk id="180" creationId="{6A40F4FF-FEED-4EEE-A586-996C5963D4F4}"/>
          </ac:picMkLst>
        </pc:picChg>
        <pc:picChg chg="del">
          <ac:chgData name="Karolina Guillen" userId="c1c08796-a0be-47c6-af52-5d31fd96ec50" providerId="ADAL" clId="{61C5958E-B310-4538-A1EA-35FEF58E26D0}" dt="2022-03-21T22:06:33.018" v="1009" actId="478"/>
          <ac:picMkLst>
            <pc:docMk/>
            <pc:sldMk cId="479110058" sldId="2144328279"/>
            <ac:picMk id="189" creationId="{49357901-F33E-40A9-A416-81D97D47B9C4}"/>
          </ac:picMkLst>
        </pc:picChg>
        <pc:picChg chg="del">
          <ac:chgData name="Karolina Guillen" userId="c1c08796-a0be-47c6-af52-5d31fd96ec50" providerId="ADAL" clId="{61C5958E-B310-4538-A1EA-35FEF58E26D0}" dt="2022-03-21T22:06:33.018" v="1009" actId="478"/>
          <ac:picMkLst>
            <pc:docMk/>
            <pc:sldMk cId="479110058" sldId="2144328279"/>
            <ac:picMk id="190" creationId="{FD0E5F46-5DC3-4C4E-9AE3-B00E82277944}"/>
          </ac:picMkLst>
        </pc:picChg>
        <pc:picChg chg="del">
          <ac:chgData name="Karolina Guillen" userId="c1c08796-a0be-47c6-af52-5d31fd96ec50" providerId="ADAL" clId="{61C5958E-B310-4538-A1EA-35FEF58E26D0}" dt="2022-03-21T22:06:33.018" v="1009" actId="478"/>
          <ac:picMkLst>
            <pc:docMk/>
            <pc:sldMk cId="479110058" sldId="2144328279"/>
            <ac:picMk id="191" creationId="{00EF88DB-7D67-4519-89AB-B1E4B58AA047}"/>
          </ac:picMkLst>
        </pc:picChg>
        <pc:picChg chg="del">
          <ac:chgData name="Karolina Guillen" userId="c1c08796-a0be-47c6-af52-5d31fd96ec50" providerId="ADAL" clId="{61C5958E-B310-4538-A1EA-35FEF58E26D0}" dt="2022-03-21T22:06:33.018" v="1009" actId="478"/>
          <ac:picMkLst>
            <pc:docMk/>
            <pc:sldMk cId="479110058" sldId="2144328279"/>
            <ac:picMk id="193" creationId="{2A1720CD-8D63-4DFA-A840-6A44FE041186}"/>
          </ac:picMkLst>
        </pc:picChg>
        <pc:picChg chg="del">
          <ac:chgData name="Karolina Guillen" userId="c1c08796-a0be-47c6-af52-5d31fd96ec50" providerId="ADAL" clId="{61C5958E-B310-4538-A1EA-35FEF58E26D0}" dt="2022-03-21T22:06:33.018" v="1009" actId="478"/>
          <ac:picMkLst>
            <pc:docMk/>
            <pc:sldMk cId="479110058" sldId="2144328279"/>
            <ac:picMk id="194" creationId="{7EC125AF-70B4-4D9D-ABAB-7636A7DD4F39}"/>
          </ac:picMkLst>
        </pc:picChg>
        <pc:picChg chg="del">
          <ac:chgData name="Karolina Guillen" userId="c1c08796-a0be-47c6-af52-5d31fd96ec50" providerId="ADAL" clId="{61C5958E-B310-4538-A1EA-35FEF58E26D0}" dt="2022-03-21T22:06:33.018" v="1009" actId="478"/>
          <ac:picMkLst>
            <pc:docMk/>
            <pc:sldMk cId="479110058" sldId="2144328279"/>
            <ac:picMk id="195" creationId="{33E52D12-BB14-4330-BCF7-E71BC76D8FBD}"/>
          </ac:picMkLst>
        </pc:picChg>
        <pc:picChg chg="del">
          <ac:chgData name="Karolina Guillen" userId="c1c08796-a0be-47c6-af52-5d31fd96ec50" providerId="ADAL" clId="{61C5958E-B310-4538-A1EA-35FEF58E26D0}" dt="2022-03-21T22:06:33.018" v="1009" actId="478"/>
          <ac:picMkLst>
            <pc:docMk/>
            <pc:sldMk cId="479110058" sldId="2144328279"/>
            <ac:picMk id="196" creationId="{86935FF4-2401-414D-9354-EF1CA828EDC2}"/>
          </ac:picMkLst>
        </pc:picChg>
        <pc:picChg chg="del">
          <ac:chgData name="Karolina Guillen" userId="c1c08796-a0be-47c6-af52-5d31fd96ec50" providerId="ADAL" clId="{61C5958E-B310-4538-A1EA-35FEF58E26D0}" dt="2022-03-21T22:06:33.018" v="1009" actId="478"/>
          <ac:picMkLst>
            <pc:docMk/>
            <pc:sldMk cId="479110058" sldId="2144328279"/>
            <ac:picMk id="197" creationId="{0F38E81F-EBEF-40F5-8560-4BAF405433DA}"/>
          </ac:picMkLst>
        </pc:picChg>
        <pc:picChg chg="del">
          <ac:chgData name="Karolina Guillen" userId="c1c08796-a0be-47c6-af52-5d31fd96ec50" providerId="ADAL" clId="{61C5958E-B310-4538-A1EA-35FEF58E26D0}" dt="2022-03-21T22:06:33.018" v="1009" actId="478"/>
          <ac:picMkLst>
            <pc:docMk/>
            <pc:sldMk cId="479110058" sldId="2144328279"/>
            <ac:picMk id="198" creationId="{3629914D-20D3-4AC7-B991-600CD3CDA182}"/>
          </ac:picMkLst>
        </pc:picChg>
        <pc:picChg chg="del">
          <ac:chgData name="Karolina Guillen" userId="c1c08796-a0be-47c6-af52-5d31fd96ec50" providerId="ADAL" clId="{61C5958E-B310-4538-A1EA-35FEF58E26D0}" dt="2022-03-21T22:06:33.018" v="1009" actId="478"/>
          <ac:picMkLst>
            <pc:docMk/>
            <pc:sldMk cId="479110058" sldId="2144328279"/>
            <ac:picMk id="199" creationId="{2C4970FF-68C8-42E0-A94A-888BA2BF42B7}"/>
          </ac:picMkLst>
        </pc:picChg>
        <pc:picChg chg="del">
          <ac:chgData name="Karolina Guillen" userId="c1c08796-a0be-47c6-af52-5d31fd96ec50" providerId="ADAL" clId="{61C5958E-B310-4538-A1EA-35FEF58E26D0}" dt="2022-03-21T22:06:33.018" v="1009" actId="478"/>
          <ac:picMkLst>
            <pc:docMk/>
            <pc:sldMk cId="479110058" sldId="2144328279"/>
            <ac:picMk id="200" creationId="{99E36AF0-F52A-4810-A1B7-193F946703FE}"/>
          </ac:picMkLst>
        </pc:picChg>
        <pc:picChg chg="del">
          <ac:chgData name="Karolina Guillen" userId="c1c08796-a0be-47c6-af52-5d31fd96ec50" providerId="ADAL" clId="{61C5958E-B310-4538-A1EA-35FEF58E26D0}" dt="2022-03-21T22:06:33.018" v="1009" actId="478"/>
          <ac:picMkLst>
            <pc:docMk/>
            <pc:sldMk cId="479110058" sldId="2144328279"/>
            <ac:picMk id="201" creationId="{E7EDC80C-908E-4CFA-931D-B43825354380}"/>
          </ac:picMkLst>
        </pc:picChg>
        <pc:picChg chg="del">
          <ac:chgData name="Karolina Guillen" userId="c1c08796-a0be-47c6-af52-5d31fd96ec50" providerId="ADAL" clId="{61C5958E-B310-4538-A1EA-35FEF58E26D0}" dt="2022-03-21T22:06:33.018" v="1009" actId="478"/>
          <ac:picMkLst>
            <pc:docMk/>
            <pc:sldMk cId="479110058" sldId="2144328279"/>
            <ac:picMk id="202" creationId="{207DB922-83FD-4418-B52A-02A81EFCBB4F}"/>
          </ac:picMkLst>
        </pc:picChg>
        <pc:picChg chg="del">
          <ac:chgData name="Karolina Guillen" userId="c1c08796-a0be-47c6-af52-5d31fd96ec50" providerId="ADAL" clId="{61C5958E-B310-4538-A1EA-35FEF58E26D0}" dt="2022-03-21T22:06:33.018" v="1009" actId="478"/>
          <ac:picMkLst>
            <pc:docMk/>
            <pc:sldMk cId="479110058" sldId="2144328279"/>
            <ac:picMk id="203" creationId="{89FE2F9B-9DC9-4EB1-91CF-0C7C612C28A2}"/>
          </ac:picMkLst>
        </pc:picChg>
        <pc:picChg chg="del">
          <ac:chgData name="Karolina Guillen" userId="c1c08796-a0be-47c6-af52-5d31fd96ec50" providerId="ADAL" clId="{61C5958E-B310-4538-A1EA-35FEF58E26D0}" dt="2022-03-21T22:06:33.018" v="1009" actId="478"/>
          <ac:picMkLst>
            <pc:docMk/>
            <pc:sldMk cId="479110058" sldId="2144328279"/>
            <ac:picMk id="204" creationId="{D0123A40-20DB-40E3-9C45-0303E7408D4D}"/>
          </ac:picMkLst>
        </pc:picChg>
        <pc:picChg chg="del">
          <ac:chgData name="Karolina Guillen" userId="c1c08796-a0be-47c6-af52-5d31fd96ec50" providerId="ADAL" clId="{61C5958E-B310-4538-A1EA-35FEF58E26D0}" dt="2022-03-21T22:06:33.018" v="1009" actId="478"/>
          <ac:picMkLst>
            <pc:docMk/>
            <pc:sldMk cId="479110058" sldId="2144328279"/>
            <ac:picMk id="205" creationId="{E6A3CDC7-AF26-4263-9732-ABED260C8A17}"/>
          </ac:picMkLst>
        </pc:picChg>
        <pc:picChg chg="del">
          <ac:chgData name="Karolina Guillen" userId="c1c08796-a0be-47c6-af52-5d31fd96ec50" providerId="ADAL" clId="{61C5958E-B310-4538-A1EA-35FEF58E26D0}" dt="2022-03-21T22:06:33.018" v="1009" actId="478"/>
          <ac:picMkLst>
            <pc:docMk/>
            <pc:sldMk cId="479110058" sldId="2144328279"/>
            <ac:picMk id="206" creationId="{8F294EAA-D90A-49E8-A775-DB31C1DF0D1E}"/>
          </ac:picMkLst>
        </pc:picChg>
        <pc:picChg chg="del">
          <ac:chgData name="Karolina Guillen" userId="c1c08796-a0be-47c6-af52-5d31fd96ec50" providerId="ADAL" clId="{61C5958E-B310-4538-A1EA-35FEF58E26D0}" dt="2022-03-21T22:06:33.018" v="1009" actId="478"/>
          <ac:picMkLst>
            <pc:docMk/>
            <pc:sldMk cId="479110058" sldId="2144328279"/>
            <ac:picMk id="207" creationId="{B157E190-1943-466E-A49E-6CEF81DAC124}"/>
          </ac:picMkLst>
        </pc:picChg>
        <pc:picChg chg="del">
          <ac:chgData name="Karolina Guillen" userId="c1c08796-a0be-47c6-af52-5d31fd96ec50" providerId="ADAL" clId="{61C5958E-B310-4538-A1EA-35FEF58E26D0}" dt="2022-03-21T22:06:33.018" v="1009" actId="478"/>
          <ac:picMkLst>
            <pc:docMk/>
            <pc:sldMk cId="479110058" sldId="2144328279"/>
            <ac:picMk id="208" creationId="{25CC395F-A32A-439A-A0B6-743BC6080634}"/>
          </ac:picMkLst>
        </pc:picChg>
        <pc:picChg chg="del">
          <ac:chgData name="Karolina Guillen" userId="c1c08796-a0be-47c6-af52-5d31fd96ec50" providerId="ADAL" clId="{61C5958E-B310-4538-A1EA-35FEF58E26D0}" dt="2022-03-21T22:06:33.018" v="1009" actId="478"/>
          <ac:picMkLst>
            <pc:docMk/>
            <pc:sldMk cId="479110058" sldId="2144328279"/>
            <ac:picMk id="209" creationId="{32AE69E3-B227-4210-A19D-945B8B520865}"/>
          </ac:picMkLst>
        </pc:picChg>
        <pc:picChg chg="del">
          <ac:chgData name="Karolina Guillen" userId="c1c08796-a0be-47c6-af52-5d31fd96ec50" providerId="ADAL" clId="{61C5958E-B310-4538-A1EA-35FEF58E26D0}" dt="2022-03-21T22:06:33.018" v="1009" actId="478"/>
          <ac:picMkLst>
            <pc:docMk/>
            <pc:sldMk cId="479110058" sldId="2144328279"/>
            <ac:picMk id="212" creationId="{2B71A83A-E880-4DE1-A3C0-ECE4A3321D49}"/>
          </ac:picMkLst>
        </pc:picChg>
        <pc:cxnChg chg="del">
          <ac:chgData name="Karolina Guillen" userId="c1c08796-a0be-47c6-af52-5d31fd96ec50" providerId="ADAL" clId="{61C5958E-B310-4538-A1EA-35FEF58E26D0}" dt="2022-03-21T22:06:33.018" v="1009" actId="478"/>
          <ac:cxnSpMkLst>
            <pc:docMk/>
            <pc:sldMk cId="479110058" sldId="2144328279"/>
            <ac:cxnSpMk id="11" creationId="{39461F18-1EA7-4001-B805-0205E228D82C}"/>
          </ac:cxnSpMkLst>
        </pc:cxnChg>
        <pc:cxnChg chg="del">
          <ac:chgData name="Karolina Guillen" userId="c1c08796-a0be-47c6-af52-5d31fd96ec50" providerId="ADAL" clId="{61C5958E-B310-4538-A1EA-35FEF58E26D0}" dt="2022-03-21T22:06:33.018" v="1009" actId="478"/>
          <ac:cxnSpMkLst>
            <pc:docMk/>
            <pc:sldMk cId="479110058" sldId="2144328279"/>
            <ac:cxnSpMk id="92" creationId="{A9EF0359-7F48-46C6-9499-DAEFEDD3D262}"/>
          </ac:cxnSpMkLst>
        </pc:cxnChg>
        <pc:cxnChg chg="del">
          <ac:chgData name="Karolina Guillen" userId="c1c08796-a0be-47c6-af52-5d31fd96ec50" providerId="ADAL" clId="{61C5958E-B310-4538-A1EA-35FEF58E26D0}" dt="2022-03-21T22:06:33.018" v="1009" actId="478"/>
          <ac:cxnSpMkLst>
            <pc:docMk/>
            <pc:sldMk cId="479110058" sldId="2144328279"/>
            <ac:cxnSpMk id="93" creationId="{AFD0DCFD-6C8C-49D1-A47E-141553C364B1}"/>
          </ac:cxnSpMkLst>
        </pc:cxnChg>
        <pc:cxnChg chg="del">
          <ac:chgData name="Karolina Guillen" userId="c1c08796-a0be-47c6-af52-5d31fd96ec50" providerId="ADAL" clId="{61C5958E-B310-4538-A1EA-35FEF58E26D0}" dt="2022-03-21T22:06:33.018" v="1009" actId="478"/>
          <ac:cxnSpMkLst>
            <pc:docMk/>
            <pc:sldMk cId="479110058" sldId="2144328279"/>
            <ac:cxnSpMk id="97" creationId="{B3204F42-B010-4291-901D-039781F3045C}"/>
          </ac:cxnSpMkLst>
        </pc:cxnChg>
      </pc:sldChg>
      <pc:sldChg chg="ord">
        <pc:chgData name="Karolina Guillen" userId="c1c08796-a0be-47c6-af52-5d31fd96ec50" providerId="ADAL" clId="{61C5958E-B310-4538-A1EA-35FEF58E26D0}" dt="2022-03-28T19:50:41.708" v="2725"/>
        <pc:sldMkLst>
          <pc:docMk/>
          <pc:sldMk cId="1712875105" sldId="2144328279"/>
        </pc:sldMkLst>
      </pc:sldChg>
      <pc:sldChg chg="del ord">
        <pc:chgData name="Karolina Guillen" userId="c1c08796-a0be-47c6-af52-5d31fd96ec50" providerId="ADAL" clId="{61C5958E-B310-4538-A1EA-35FEF58E26D0}" dt="2022-03-22T18:21:31.391" v="2667" actId="47"/>
        <pc:sldMkLst>
          <pc:docMk/>
          <pc:sldMk cId="4234212713" sldId="2144328294"/>
        </pc:sldMkLst>
      </pc:sldChg>
      <pc:sldChg chg="modSp del mod">
        <pc:chgData name="Karolina Guillen" userId="c1c08796-a0be-47c6-af52-5d31fd96ec50" providerId="ADAL" clId="{61C5958E-B310-4538-A1EA-35FEF58E26D0}" dt="2022-03-21T22:03:42.835" v="990" actId="47"/>
        <pc:sldMkLst>
          <pc:docMk/>
          <pc:sldMk cId="3824181921" sldId="2144328296"/>
        </pc:sldMkLst>
        <pc:spChg chg="mod">
          <ac:chgData name="Karolina Guillen" userId="c1c08796-a0be-47c6-af52-5d31fd96ec50" providerId="ADAL" clId="{61C5958E-B310-4538-A1EA-35FEF58E26D0}" dt="2022-03-21T21:57:58.733" v="895" actId="404"/>
          <ac:spMkLst>
            <pc:docMk/>
            <pc:sldMk cId="3824181921" sldId="2144328296"/>
            <ac:spMk id="2" creationId="{33996365-9B17-4C07-A927-6281BAE45B2F}"/>
          </ac:spMkLst>
        </pc:spChg>
        <pc:spChg chg="mod">
          <ac:chgData name="Karolina Guillen" userId="c1c08796-a0be-47c6-af52-5d31fd96ec50" providerId="ADAL" clId="{61C5958E-B310-4538-A1EA-35FEF58E26D0}" dt="2022-03-21T21:57:58.733" v="895" actId="404"/>
          <ac:spMkLst>
            <pc:docMk/>
            <pc:sldMk cId="3824181921" sldId="2144328296"/>
            <ac:spMk id="21" creationId="{663310D4-7BE3-4B58-A4BB-16BD90E1B836}"/>
          </ac:spMkLst>
        </pc:spChg>
        <pc:spChg chg="mod">
          <ac:chgData name="Karolina Guillen" userId="c1c08796-a0be-47c6-af52-5d31fd96ec50" providerId="ADAL" clId="{61C5958E-B310-4538-A1EA-35FEF58E26D0}" dt="2022-03-21T21:57:58.733" v="895" actId="404"/>
          <ac:spMkLst>
            <pc:docMk/>
            <pc:sldMk cId="3824181921" sldId="2144328296"/>
            <ac:spMk id="23" creationId="{17EABB9A-A2E7-4EA2-8EB6-1DCFA123F8F4}"/>
          </ac:spMkLst>
        </pc:spChg>
        <pc:spChg chg="mod">
          <ac:chgData name="Karolina Guillen" userId="c1c08796-a0be-47c6-af52-5d31fd96ec50" providerId="ADAL" clId="{61C5958E-B310-4538-A1EA-35FEF58E26D0}" dt="2022-03-21T21:57:58.733" v="895" actId="404"/>
          <ac:spMkLst>
            <pc:docMk/>
            <pc:sldMk cId="3824181921" sldId="2144328296"/>
            <ac:spMk id="26" creationId="{1360B7D6-0A1C-4BA8-AEAD-4B6F68032A82}"/>
          </ac:spMkLst>
        </pc:spChg>
        <pc:spChg chg="mod">
          <ac:chgData name="Karolina Guillen" userId="c1c08796-a0be-47c6-af52-5d31fd96ec50" providerId="ADAL" clId="{61C5958E-B310-4538-A1EA-35FEF58E26D0}" dt="2022-03-21T21:57:58.733" v="895" actId="404"/>
          <ac:spMkLst>
            <pc:docMk/>
            <pc:sldMk cId="3824181921" sldId="2144328296"/>
            <ac:spMk id="27" creationId="{3F5BFB48-C959-4DE4-83B8-180E3A1D5F78}"/>
          </ac:spMkLst>
        </pc:spChg>
        <pc:spChg chg="mod">
          <ac:chgData name="Karolina Guillen" userId="c1c08796-a0be-47c6-af52-5d31fd96ec50" providerId="ADAL" clId="{61C5958E-B310-4538-A1EA-35FEF58E26D0}" dt="2022-03-21T21:57:58.733" v="895" actId="404"/>
          <ac:spMkLst>
            <pc:docMk/>
            <pc:sldMk cId="3824181921" sldId="2144328296"/>
            <ac:spMk id="35" creationId="{1D8170E3-25EF-4226-A938-55C6B6E903F0}"/>
          </ac:spMkLst>
        </pc:spChg>
        <pc:spChg chg="mod">
          <ac:chgData name="Karolina Guillen" userId="c1c08796-a0be-47c6-af52-5d31fd96ec50" providerId="ADAL" clId="{61C5958E-B310-4538-A1EA-35FEF58E26D0}" dt="2022-03-21T21:57:58.733" v="895" actId="404"/>
          <ac:spMkLst>
            <pc:docMk/>
            <pc:sldMk cId="3824181921" sldId="2144328296"/>
            <ac:spMk id="36" creationId="{147A0BD0-1303-49C1-8C81-ABB6FE043DFB}"/>
          </ac:spMkLst>
        </pc:spChg>
        <pc:spChg chg="mod">
          <ac:chgData name="Karolina Guillen" userId="c1c08796-a0be-47c6-af52-5d31fd96ec50" providerId="ADAL" clId="{61C5958E-B310-4538-A1EA-35FEF58E26D0}" dt="2022-03-21T21:57:58.733" v="895" actId="404"/>
          <ac:spMkLst>
            <pc:docMk/>
            <pc:sldMk cId="3824181921" sldId="2144328296"/>
            <ac:spMk id="37" creationId="{C25F7DBE-D5FA-4B47-8486-480E12A710C3}"/>
          </ac:spMkLst>
        </pc:spChg>
        <pc:graphicFrameChg chg="modGraphic">
          <ac:chgData name="Karolina Guillen" userId="c1c08796-a0be-47c6-af52-5d31fd96ec50" providerId="ADAL" clId="{61C5958E-B310-4538-A1EA-35FEF58E26D0}" dt="2022-03-21T21:58:03.416" v="896" actId="404"/>
          <ac:graphicFrameMkLst>
            <pc:docMk/>
            <pc:sldMk cId="3824181921" sldId="2144328296"/>
            <ac:graphicFrameMk id="20" creationId="{5D04968E-8BF7-4883-BC8C-4A4CCF3419FE}"/>
          </ac:graphicFrameMkLst>
        </pc:graphicFrameChg>
      </pc:sldChg>
      <pc:sldChg chg="modSp mod">
        <pc:chgData name="Karolina Guillen" userId="c1c08796-a0be-47c6-af52-5d31fd96ec50" providerId="ADAL" clId="{61C5958E-B310-4538-A1EA-35FEF58E26D0}" dt="2022-03-22T21:43:32.765" v="2696" actId="27107"/>
        <pc:sldMkLst>
          <pc:docMk/>
          <pc:sldMk cId="808450144" sldId="2144328297"/>
        </pc:sldMkLst>
        <pc:spChg chg="mod">
          <ac:chgData name="Karolina Guillen" userId="c1c08796-a0be-47c6-af52-5d31fd96ec50" providerId="ADAL" clId="{61C5958E-B310-4538-A1EA-35FEF58E26D0}" dt="2022-03-22T21:43:32.765" v="2696" actId="27107"/>
          <ac:spMkLst>
            <pc:docMk/>
            <pc:sldMk cId="808450144" sldId="2144328297"/>
            <ac:spMk id="23" creationId="{DB5FBE90-B76F-4A35-94B8-15BCF9AE4630}"/>
          </ac:spMkLst>
        </pc:spChg>
      </pc:sldChg>
      <pc:sldChg chg="addSp delSp modSp add mod">
        <pc:chgData name="Karolina Guillen" userId="c1c08796-a0be-47c6-af52-5d31fd96ec50" providerId="ADAL" clId="{61C5958E-B310-4538-A1EA-35FEF58E26D0}" dt="2022-03-22T13:54:43.018" v="2236" actId="1038"/>
        <pc:sldMkLst>
          <pc:docMk/>
          <pc:sldMk cId="2005759645" sldId="2144328297"/>
        </pc:sldMkLst>
        <pc:spChg chg="del">
          <ac:chgData name="Karolina Guillen" userId="c1c08796-a0be-47c6-af52-5d31fd96ec50" providerId="ADAL" clId="{61C5958E-B310-4538-A1EA-35FEF58E26D0}" dt="2022-03-21T22:01:23.151" v="901" actId="478"/>
          <ac:spMkLst>
            <pc:docMk/>
            <pc:sldMk cId="2005759645" sldId="2144328297"/>
            <ac:spMk id="2" creationId="{DFC9E9A6-570B-42E9-BC4F-597FCFACCBBE}"/>
          </ac:spMkLst>
        </pc:spChg>
        <pc:spChg chg="del">
          <ac:chgData name="Karolina Guillen" userId="c1c08796-a0be-47c6-af52-5d31fd96ec50" providerId="ADAL" clId="{61C5958E-B310-4538-A1EA-35FEF58E26D0}" dt="2022-03-21T22:01:23.151" v="901" actId="478"/>
          <ac:spMkLst>
            <pc:docMk/>
            <pc:sldMk cId="2005759645" sldId="2144328297"/>
            <ac:spMk id="4" creationId="{BA8F07DC-1097-4757-B2EE-83EEF7A7A108}"/>
          </ac:spMkLst>
        </pc:spChg>
        <pc:spChg chg="del">
          <ac:chgData name="Karolina Guillen" userId="c1c08796-a0be-47c6-af52-5d31fd96ec50" providerId="ADAL" clId="{61C5958E-B310-4538-A1EA-35FEF58E26D0}" dt="2022-03-21T22:01:23.151" v="901" actId="478"/>
          <ac:spMkLst>
            <pc:docMk/>
            <pc:sldMk cId="2005759645" sldId="2144328297"/>
            <ac:spMk id="19" creationId="{25F791AB-8706-45CD-9FAA-A487B61A71CC}"/>
          </ac:spMkLst>
        </pc:spChg>
        <pc:spChg chg="del">
          <ac:chgData name="Karolina Guillen" userId="c1c08796-a0be-47c6-af52-5d31fd96ec50" providerId="ADAL" clId="{61C5958E-B310-4538-A1EA-35FEF58E26D0}" dt="2022-03-21T22:01:23.151" v="901" actId="478"/>
          <ac:spMkLst>
            <pc:docMk/>
            <pc:sldMk cId="2005759645" sldId="2144328297"/>
            <ac:spMk id="21" creationId="{AB77EFEB-56CD-4D1C-B279-D39BDE876330}"/>
          </ac:spMkLst>
        </pc:spChg>
        <pc:spChg chg="mod">
          <ac:chgData name="Karolina Guillen" userId="c1c08796-a0be-47c6-af52-5d31fd96ec50" providerId="ADAL" clId="{61C5958E-B310-4538-A1EA-35FEF58E26D0}" dt="2022-03-22T13:54:43.018" v="2236" actId="1038"/>
          <ac:spMkLst>
            <pc:docMk/>
            <pc:sldMk cId="2005759645" sldId="2144328297"/>
            <ac:spMk id="23" creationId="{DB5FBE90-B76F-4A35-94B8-15BCF9AE4630}"/>
          </ac:spMkLst>
        </pc:spChg>
        <pc:spChg chg="del">
          <ac:chgData name="Karolina Guillen" userId="c1c08796-a0be-47c6-af52-5d31fd96ec50" providerId="ADAL" clId="{61C5958E-B310-4538-A1EA-35FEF58E26D0}" dt="2022-03-21T22:01:23.151" v="901" actId="478"/>
          <ac:spMkLst>
            <pc:docMk/>
            <pc:sldMk cId="2005759645" sldId="2144328297"/>
            <ac:spMk id="24" creationId="{4453364A-2FEE-429B-9DB3-2E2ADDFD6359}"/>
          </ac:spMkLst>
        </pc:spChg>
        <pc:spChg chg="add mod">
          <ac:chgData name="Karolina Guillen" userId="c1c08796-a0be-47c6-af52-5d31fd96ec50" providerId="ADAL" clId="{61C5958E-B310-4538-A1EA-35FEF58E26D0}" dt="2022-03-22T13:51:34.773" v="2187" actId="20577"/>
          <ac:spMkLst>
            <pc:docMk/>
            <pc:sldMk cId="2005759645" sldId="2144328297"/>
            <ac:spMk id="27" creationId="{1E57A039-F641-4515-A1B4-0A82B8DDE210}"/>
          </ac:spMkLst>
        </pc:spChg>
        <pc:spChg chg="add mod">
          <ac:chgData name="Karolina Guillen" userId="c1c08796-a0be-47c6-af52-5d31fd96ec50" providerId="ADAL" clId="{61C5958E-B310-4538-A1EA-35FEF58E26D0}" dt="2022-03-21T22:03:19.331" v="983" actId="1038"/>
          <ac:spMkLst>
            <pc:docMk/>
            <pc:sldMk cId="2005759645" sldId="2144328297"/>
            <ac:spMk id="29" creationId="{8AA86CDA-DA0B-491A-9DB9-74935700AE4E}"/>
          </ac:spMkLst>
        </pc:spChg>
        <pc:spChg chg="add mod">
          <ac:chgData name="Karolina Guillen" userId="c1c08796-a0be-47c6-af52-5d31fd96ec50" providerId="ADAL" clId="{61C5958E-B310-4538-A1EA-35FEF58E26D0}" dt="2022-03-21T22:03:19.331" v="983" actId="1038"/>
          <ac:spMkLst>
            <pc:docMk/>
            <pc:sldMk cId="2005759645" sldId="2144328297"/>
            <ac:spMk id="30" creationId="{4A131CA9-BEDF-43ED-9310-F16FA11808A6}"/>
          </ac:spMkLst>
        </pc:spChg>
        <pc:spChg chg="add mod">
          <ac:chgData name="Karolina Guillen" userId="c1c08796-a0be-47c6-af52-5d31fd96ec50" providerId="ADAL" clId="{61C5958E-B310-4538-A1EA-35FEF58E26D0}" dt="2022-03-21T22:03:19.331" v="983" actId="1038"/>
          <ac:spMkLst>
            <pc:docMk/>
            <pc:sldMk cId="2005759645" sldId="2144328297"/>
            <ac:spMk id="31" creationId="{E19652B4-2745-4190-81DC-5056EF538563}"/>
          </ac:spMkLst>
        </pc:spChg>
        <pc:spChg chg="add mod">
          <ac:chgData name="Karolina Guillen" userId="c1c08796-a0be-47c6-af52-5d31fd96ec50" providerId="ADAL" clId="{61C5958E-B310-4538-A1EA-35FEF58E26D0}" dt="2022-03-21T22:03:29.363" v="987" actId="1036"/>
          <ac:spMkLst>
            <pc:docMk/>
            <pc:sldMk cId="2005759645" sldId="2144328297"/>
            <ac:spMk id="32" creationId="{C497E2FD-D3C9-41D6-967A-479CC4C1BEBB}"/>
          </ac:spMkLst>
        </pc:spChg>
        <pc:spChg chg="add mod">
          <ac:chgData name="Karolina Guillen" userId="c1c08796-a0be-47c6-af52-5d31fd96ec50" providerId="ADAL" clId="{61C5958E-B310-4538-A1EA-35FEF58E26D0}" dt="2022-03-21T22:03:19.331" v="983" actId="1038"/>
          <ac:spMkLst>
            <pc:docMk/>
            <pc:sldMk cId="2005759645" sldId="2144328297"/>
            <ac:spMk id="33" creationId="{99E1C62F-BBCA-4609-832D-AF75585C4061}"/>
          </ac:spMkLst>
        </pc:spChg>
        <pc:spChg chg="add mod">
          <ac:chgData name="Karolina Guillen" userId="c1c08796-a0be-47c6-af52-5d31fd96ec50" providerId="ADAL" clId="{61C5958E-B310-4538-A1EA-35FEF58E26D0}" dt="2022-03-21T22:03:19.331" v="983" actId="1038"/>
          <ac:spMkLst>
            <pc:docMk/>
            <pc:sldMk cId="2005759645" sldId="2144328297"/>
            <ac:spMk id="34" creationId="{06EDA0D9-89C0-4F0E-B501-849AB3B665B8}"/>
          </ac:spMkLst>
        </pc:spChg>
        <pc:spChg chg="add mod">
          <ac:chgData name="Karolina Guillen" userId="c1c08796-a0be-47c6-af52-5d31fd96ec50" providerId="ADAL" clId="{61C5958E-B310-4538-A1EA-35FEF58E26D0}" dt="2022-03-21T22:03:19.331" v="983" actId="1038"/>
          <ac:spMkLst>
            <pc:docMk/>
            <pc:sldMk cId="2005759645" sldId="2144328297"/>
            <ac:spMk id="35" creationId="{273AE458-7357-49D3-B752-22C54FCED37A}"/>
          </ac:spMkLst>
        </pc:spChg>
        <pc:spChg chg="add mod">
          <ac:chgData name="Karolina Guillen" userId="c1c08796-a0be-47c6-af52-5d31fd96ec50" providerId="ADAL" clId="{61C5958E-B310-4538-A1EA-35FEF58E26D0}" dt="2022-03-21T22:03:19.331" v="983" actId="1038"/>
          <ac:spMkLst>
            <pc:docMk/>
            <pc:sldMk cId="2005759645" sldId="2144328297"/>
            <ac:spMk id="36" creationId="{0FBFABD4-6312-430F-BD15-7C9FA0958BCD}"/>
          </ac:spMkLst>
        </pc:spChg>
        <pc:spChg chg="add mod">
          <ac:chgData name="Karolina Guillen" userId="c1c08796-a0be-47c6-af52-5d31fd96ec50" providerId="ADAL" clId="{61C5958E-B310-4538-A1EA-35FEF58E26D0}" dt="2022-03-21T22:03:22.240" v="984" actId="1076"/>
          <ac:spMkLst>
            <pc:docMk/>
            <pc:sldMk cId="2005759645" sldId="2144328297"/>
            <ac:spMk id="37" creationId="{437B64F9-2CEA-4C53-8B33-005C99318F0E}"/>
          </ac:spMkLst>
        </pc:spChg>
        <pc:spChg chg="del">
          <ac:chgData name="Karolina Guillen" userId="c1c08796-a0be-47c6-af52-5d31fd96ec50" providerId="ADAL" clId="{61C5958E-B310-4538-A1EA-35FEF58E26D0}" dt="2022-03-21T22:01:23.151" v="901" actId="478"/>
          <ac:spMkLst>
            <pc:docMk/>
            <pc:sldMk cId="2005759645" sldId="2144328297"/>
            <ac:spMk id="41" creationId="{D12779D7-DBB7-49A0-8ADA-FE48B46D2512}"/>
          </ac:spMkLst>
        </pc:spChg>
        <pc:spChg chg="del">
          <ac:chgData name="Karolina Guillen" userId="c1c08796-a0be-47c6-af52-5d31fd96ec50" providerId="ADAL" clId="{61C5958E-B310-4538-A1EA-35FEF58E26D0}" dt="2022-03-21T22:01:23.151" v="901" actId="478"/>
          <ac:spMkLst>
            <pc:docMk/>
            <pc:sldMk cId="2005759645" sldId="2144328297"/>
            <ac:spMk id="44" creationId="{6190E329-3FE0-4FBA-81E9-B77F1AF5D465}"/>
          </ac:spMkLst>
        </pc:spChg>
        <pc:spChg chg="del">
          <ac:chgData name="Karolina Guillen" userId="c1c08796-a0be-47c6-af52-5d31fd96ec50" providerId="ADAL" clId="{61C5958E-B310-4538-A1EA-35FEF58E26D0}" dt="2022-03-21T22:01:23.151" v="901" actId="478"/>
          <ac:spMkLst>
            <pc:docMk/>
            <pc:sldMk cId="2005759645" sldId="2144328297"/>
            <ac:spMk id="47" creationId="{22ADEE7E-0746-4369-B944-55956A21B3A0}"/>
          </ac:spMkLst>
        </pc:spChg>
        <pc:graphicFrameChg chg="del">
          <ac:chgData name="Karolina Guillen" userId="c1c08796-a0be-47c6-af52-5d31fd96ec50" providerId="ADAL" clId="{61C5958E-B310-4538-A1EA-35FEF58E26D0}" dt="2022-03-21T22:01:23.151" v="901" actId="478"/>
          <ac:graphicFrameMkLst>
            <pc:docMk/>
            <pc:sldMk cId="2005759645" sldId="2144328297"/>
            <ac:graphicFrameMk id="22" creationId="{1F2BBA46-C9CB-4AA9-90CE-914644E548E8}"/>
          </ac:graphicFrameMkLst>
        </pc:graphicFrameChg>
        <pc:graphicFrameChg chg="add mod">
          <ac:chgData name="Karolina Guillen" userId="c1c08796-a0be-47c6-af52-5d31fd96ec50" providerId="ADAL" clId="{61C5958E-B310-4538-A1EA-35FEF58E26D0}" dt="2022-03-21T22:03:19.331" v="983" actId="1038"/>
          <ac:graphicFrameMkLst>
            <pc:docMk/>
            <pc:sldMk cId="2005759645" sldId="2144328297"/>
            <ac:graphicFrameMk id="28" creationId="{20046899-E0DA-47BA-ABF8-71780912639F}"/>
          </ac:graphicFrameMkLst>
        </pc:graphicFrameChg>
        <pc:graphicFrameChg chg="del">
          <ac:chgData name="Karolina Guillen" userId="c1c08796-a0be-47c6-af52-5d31fd96ec50" providerId="ADAL" clId="{61C5958E-B310-4538-A1EA-35FEF58E26D0}" dt="2022-03-21T22:01:23.151" v="901" actId="478"/>
          <ac:graphicFrameMkLst>
            <pc:docMk/>
            <pc:sldMk cId="2005759645" sldId="2144328297"/>
            <ac:graphicFrameMk id="42" creationId="{54649E6A-EC19-4E0E-BB78-F7157885656E}"/>
          </ac:graphicFrameMkLst>
        </pc:graphicFrameChg>
      </pc:sldChg>
      <pc:sldChg chg="modSp mod ord">
        <pc:chgData name="Karolina Guillen" userId="c1c08796-a0be-47c6-af52-5d31fd96ec50" providerId="ADAL" clId="{61C5958E-B310-4538-A1EA-35FEF58E26D0}" dt="2022-03-28T19:50:47.022" v="2727"/>
        <pc:sldMkLst>
          <pc:docMk/>
          <pc:sldMk cId="2177344345" sldId="2144328298"/>
        </pc:sldMkLst>
        <pc:spChg chg="mod">
          <ac:chgData name="Karolina Guillen" userId="c1c08796-a0be-47c6-af52-5d31fd96ec50" providerId="ADAL" clId="{61C5958E-B310-4538-A1EA-35FEF58E26D0}" dt="2022-03-22T21:44:34.224" v="2706" actId="1037"/>
          <ac:spMkLst>
            <pc:docMk/>
            <pc:sldMk cId="2177344345" sldId="2144328298"/>
            <ac:spMk id="24" creationId="{FE51337C-7111-4FDD-BD9E-AAF8EAD4F674}"/>
          </ac:spMkLst>
        </pc:spChg>
      </pc:sldChg>
      <pc:sldChg chg="addSp delSp modSp mod">
        <pc:chgData name="Karolina Guillen" userId="c1c08796-a0be-47c6-af52-5d31fd96ec50" providerId="ADAL" clId="{61C5958E-B310-4538-A1EA-35FEF58E26D0}" dt="2022-03-22T18:21:47.155" v="2668" actId="14100"/>
        <pc:sldMkLst>
          <pc:docMk/>
          <pc:sldMk cId="2326283701" sldId="2144328298"/>
        </pc:sldMkLst>
        <pc:spChg chg="del">
          <ac:chgData name="Karolina Guillen" userId="c1c08796-a0be-47c6-af52-5d31fd96ec50" providerId="ADAL" clId="{61C5958E-B310-4538-A1EA-35FEF58E26D0}" dt="2022-03-22T18:05:12.311" v="2520" actId="478"/>
          <ac:spMkLst>
            <pc:docMk/>
            <pc:sldMk cId="2326283701" sldId="2144328298"/>
            <ac:spMk id="2" creationId="{F7ACD808-0C8D-4868-B566-B05F4B703A09}"/>
          </ac:spMkLst>
        </pc:spChg>
        <pc:spChg chg="mod">
          <ac:chgData name="Karolina Guillen" userId="c1c08796-a0be-47c6-af52-5d31fd96ec50" providerId="ADAL" clId="{61C5958E-B310-4538-A1EA-35FEF58E26D0}" dt="2022-03-22T18:20:50.022" v="2666" actId="20577"/>
          <ac:spMkLst>
            <pc:docMk/>
            <pc:sldMk cId="2326283701" sldId="2144328298"/>
            <ac:spMk id="24" creationId="{FE51337C-7111-4FDD-BD9E-AAF8EAD4F674}"/>
          </ac:spMkLst>
        </pc:spChg>
        <pc:spChg chg="mod">
          <ac:chgData name="Karolina Guillen" userId="c1c08796-a0be-47c6-af52-5d31fd96ec50" providerId="ADAL" clId="{61C5958E-B310-4538-A1EA-35FEF58E26D0}" dt="2022-03-22T18:16:24.623" v="2605" actId="404"/>
          <ac:spMkLst>
            <pc:docMk/>
            <pc:sldMk cId="2326283701" sldId="2144328298"/>
            <ac:spMk id="27" creationId="{810E5FD5-3B43-4CE8-864D-5F2D0E26ECD3}"/>
          </ac:spMkLst>
        </pc:spChg>
        <pc:spChg chg="mod">
          <ac:chgData name="Karolina Guillen" userId="c1c08796-a0be-47c6-af52-5d31fd96ec50" providerId="ADAL" clId="{61C5958E-B310-4538-A1EA-35FEF58E26D0}" dt="2022-03-22T18:21:47.155" v="2668" actId="14100"/>
          <ac:spMkLst>
            <pc:docMk/>
            <pc:sldMk cId="2326283701" sldId="2144328298"/>
            <ac:spMk id="28" creationId="{A6D0AE49-219A-4174-B1A2-6CD9C14927CD}"/>
          </ac:spMkLst>
        </pc:spChg>
        <pc:spChg chg="mod">
          <ac:chgData name="Karolina Guillen" userId="c1c08796-a0be-47c6-af52-5d31fd96ec50" providerId="ADAL" clId="{61C5958E-B310-4538-A1EA-35FEF58E26D0}" dt="2022-03-22T18:05:10.512" v="2519"/>
          <ac:spMkLst>
            <pc:docMk/>
            <pc:sldMk cId="2326283701" sldId="2144328298"/>
            <ac:spMk id="31" creationId="{568D8840-B3D9-4FCD-AA9A-402B62F48C64}"/>
          </ac:spMkLst>
        </pc:spChg>
        <pc:spChg chg="add mod">
          <ac:chgData name="Karolina Guillen" userId="c1c08796-a0be-47c6-af52-5d31fd96ec50" providerId="ADAL" clId="{61C5958E-B310-4538-A1EA-35FEF58E26D0}" dt="2022-03-22T18:17:50.312" v="2609" actId="14100"/>
          <ac:spMkLst>
            <pc:docMk/>
            <pc:sldMk cId="2326283701" sldId="2144328298"/>
            <ac:spMk id="35" creationId="{09BE57A2-6E43-447F-962A-30596A8F6491}"/>
          </ac:spMkLst>
        </pc:spChg>
        <pc:picChg chg="mod">
          <ac:chgData name="Karolina Guillen" userId="c1c08796-a0be-47c6-af52-5d31fd96ec50" providerId="ADAL" clId="{61C5958E-B310-4538-A1EA-35FEF58E26D0}" dt="2022-03-22T18:05:01.492" v="2518"/>
          <ac:picMkLst>
            <pc:docMk/>
            <pc:sldMk cId="2326283701" sldId="2144328298"/>
            <ac:picMk id="37" creationId="{1F8E0DFF-D73F-41B3-B5B4-820020A7EACA}"/>
          </ac:picMkLst>
        </pc:picChg>
      </pc:sldChg>
    </pc:docChg>
  </pc:docChgLst>
  <pc:docChgLst>
    <pc:chgData name="Jason Wiese" userId="4bff8d5b-7de6-4655-b397-69b0afc81113" providerId="ADAL" clId="{8B7E7BA1-FEA2-448F-B88C-5FD4B45E6C8C}"/>
    <pc:docChg chg="delSld">
      <pc:chgData name="Jason Wiese" userId="4bff8d5b-7de6-4655-b397-69b0afc81113" providerId="ADAL" clId="{8B7E7BA1-FEA2-448F-B88C-5FD4B45E6C8C}" dt="2023-03-24T19:50:19.255" v="2"/>
      <pc:docMkLst>
        <pc:docMk/>
      </pc:docMkLst>
      <pc:sldChg chg="del">
        <pc:chgData name="Jason Wiese" userId="4bff8d5b-7de6-4655-b397-69b0afc81113" providerId="ADAL" clId="{8B7E7BA1-FEA2-448F-B88C-5FD4B45E6C8C}" dt="2023-03-24T19:50:10.082" v="0" actId="47"/>
        <pc:sldMkLst>
          <pc:docMk/>
          <pc:sldMk cId="4050973606" sldId="2146846035"/>
        </pc:sldMkLst>
      </pc:sldChg>
      <pc:sldChg chg="del">
        <pc:chgData name="Jason Wiese" userId="4bff8d5b-7de6-4655-b397-69b0afc81113" providerId="ADAL" clId="{8B7E7BA1-FEA2-448F-B88C-5FD4B45E6C8C}" dt="2023-03-24T19:50:11.317" v="1" actId="47"/>
        <pc:sldMkLst>
          <pc:docMk/>
          <pc:sldMk cId="2316188240" sldId="2146846048"/>
        </pc:sldMkLst>
      </pc:sldChg>
      <pc:sldChg chg="delCm">
        <pc:chgData name="Jason Wiese" userId="4bff8d5b-7de6-4655-b397-69b0afc81113" providerId="ADAL" clId="{8B7E7BA1-FEA2-448F-B88C-5FD4B45E6C8C}" dt="2023-03-24T19:50:19.255" v="2"/>
        <pc:sldMkLst>
          <pc:docMk/>
          <pc:sldMk cId="890985885" sldId="2146846098"/>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8B7E7BA1-FEA2-448F-B88C-5FD4B45E6C8C}" dt="2023-03-24T19:50:19.255" v="2"/>
              <pc2:cmMkLst xmlns:pc2="http://schemas.microsoft.com/office/powerpoint/2019/9/main/command">
                <pc:docMk/>
                <pc:sldMk cId="890985885" sldId="2146846098"/>
                <pc2:cmMk id="{845FA07E-3BC4-4D79-A11A-9A79B69ED023}"/>
              </pc2:cmMkLst>
            </pc226:cmChg>
          </p:ext>
        </pc:extLst>
      </pc:sldChg>
    </pc:docChg>
  </pc:docChgLst>
  <pc:docChgLst>
    <pc:chgData name="Jason Wiese" userId="4bff8d5b-7de6-4655-b397-69b0afc81113" providerId="ADAL" clId="{720E3FB8-8ABF-44C2-8095-F5ED03E032E8}"/>
    <pc:docChg chg="undo custSel modSld">
      <pc:chgData name="Jason Wiese" userId="4bff8d5b-7de6-4655-b397-69b0afc81113" providerId="ADAL" clId="{720E3FB8-8ABF-44C2-8095-F5ED03E032E8}" dt="2023-03-23T19:12:36.431" v="176" actId="14100"/>
      <pc:docMkLst>
        <pc:docMk/>
      </pc:docMkLst>
      <pc:sldChg chg="addSp delSp modSp mod">
        <pc:chgData name="Jason Wiese" userId="4bff8d5b-7de6-4655-b397-69b0afc81113" providerId="ADAL" clId="{720E3FB8-8ABF-44C2-8095-F5ED03E032E8}" dt="2023-03-23T19:06:17.383" v="116" actId="1076"/>
        <pc:sldMkLst>
          <pc:docMk/>
          <pc:sldMk cId="2596210201" sldId="2146846087"/>
        </pc:sldMkLst>
        <pc:spChg chg="del">
          <ac:chgData name="Jason Wiese" userId="4bff8d5b-7de6-4655-b397-69b0afc81113" providerId="ADAL" clId="{720E3FB8-8ABF-44C2-8095-F5ED03E032E8}" dt="2023-03-23T19:01:30.448" v="60" actId="478"/>
          <ac:spMkLst>
            <pc:docMk/>
            <pc:sldMk cId="2596210201" sldId="2146846087"/>
            <ac:spMk id="2" creationId="{0B59DEFE-8BFA-CA5E-059D-AFA84E47F4A1}"/>
          </ac:spMkLst>
        </pc:spChg>
        <pc:spChg chg="del">
          <ac:chgData name="Jason Wiese" userId="4bff8d5b-7de6-4655-b397-69b0afc81113" providerId="ADAL" clId="{720E3FB8-8ABF-44C2-8095-F5ED03E032E8}" dt="2023-03-23T19:01:20.826" v="59" actId="478"/>
          <ac:spMkLst>
            <pc:docMk/>
            <pc:sldMk cId="2596210201" sldId="2146846087"/>
            <ac:spMk id="3" creationId="{E5164AC2-8222-0118-83EE-F357F276CF0D}"/>
          </ac:spMkLst>
        </pc:spChg>
        <pc:spChg chg="add del mod">
          <ac:chgData name="Jason Wiese" userId="4bff8d5b-7de6-4655-b397-69b0afc81113" providerId="ADAL" clId="{720E3FB8-8ABF-44C2-8095-F5ED03E032E8}" dt="2023-03-23T18:59:38.062" v="5" actId="478"/>
          <ac:spMkLst>
            <pc:docMk/>
            <pc:sldMk cId="2596210201" sldId="2146846087"/>
            <ac:spMk id="5" creationId="{EC3C4C98-E258-5DD8-98FE-80F2DF74918D}"/>
          </ac:spMkLst>
        </pc:spChg>
        <pc:spChg chg="del mod topLvl">
          <ac:chgData name="Jason Wiese" userId="4bff8d5b-7de6-4655-b397-69b0afc81113" providerId="ADAL" clId="{720E3FB8-8ABF-44C2-8095-F5ED03E032E8}" dt="2023-03-23T19:03:51.295" v="99" actId="478"/>
          <ac:spMkLst>
            <pc:docMk/>
            <pc:sldMk cId="2596210201" sldId="2146846087"/>
            <ac:spMk id="9" creationId="{3306BED7-16F9-4982-F1A6-83AEDE44E1B6}"/>
          </ac:spMkLst>
        </pc:spChg>
        <pc:spChg chg="add mod">
          <ac:chgData name="Jason Wiese" userId="4bff8d5b-7de6-4655-b397-69b0afc81113" providerId="ADAL" clId="{720E3FB8-8ABF-44C2-8095-F5ED03E032E8}" dt="2023-03-23T19:05:50.378" v="111" actId="1076"/>
          <ac:spMkLst>
            <pc:docMk/>
            <pc:sldMk cId="2596210201" sldId="2146846087"/>
            <ac:spMk id="10" creationId="{01A398E7-F666-121A-7794-E0960098E575}"/>
          </ac:spMkLst>
        </pc:spChg>
        <pc:spChg chg="mod topLvl">
          <ac:chgData name="Jason Wiese" userId="4bff8d5b-7de6-4655-b397-69b0afc81113" providerId="ADAL" clId="{720E3FB8-8ABF-44C2-8095-F5ED03E032E8}" dt="2023-03-23T19:05:59.276" v="112" actId="1076"/>
          <ac:spMkLst>
            <pc:docMk/>
            <pc:sldMk cId="2596210201" sldId="2146846087"/>
            <ac:spMk id="11" creationId="{BA2E86F4-1E24-AB4F-5EFA-C46384F697D0}"/>
          </ac:spMkLst>
        </pc:spChg>
        <pc:spChg chg="mod topLvl">
          <ac:chgData name="Jason Wiese" userId="4bff8d5b-7de6-4655-b397-69b0afc81113" providerId="ADAL" clId="{720E3FB8-8ABF-44C2-8095-F5ED03E032E8}" dt="2023-03-23T19:05:59.276" v="112" actId="1076"/>
          <ac:spMkLst>
            <pc:docMk/>
            <pc:sldMk cId="2596210201" sldId="2146846087"/>
            <ac:spMk id="16" creationId="{F9A613B2-B371-C486-0D43-48E72571E2E4}"/>
          </ac:spMkLst>
        </pc:spChg>
        <pc:spChg chg="del">
          <ac:chgData name="Jason Wiese" userId="4bff8d5b-7de6-4655-b397-69b0afc81113" providerId="ADAL" clId="{720E3FB8-8ABF-44C2-8095-F5ED03E032E8}" dt="2023-03-23T19:00:51.079" v="55" actId="478"/>
          <ac:spMkLst>
            <pc:docMk/>
            <pc:sldMk cId="2596210201" sldId="2146846087"/>
            <ac:spMk id="18" creationId="{560A1EA6-056A-B6EE-D1A4-1F259B40EAFD}"/>
          </ac:spMkLst>
        </pc:spChg>
        <pc:spChg chg="mod">
          <ac:chgData name="Jason Wiese" userId="4bff8d5b-7de6-4655-b397-69b0afc81113" providerId="ADAL" clId="{720E3FB8-8ABF-44C2-8095-F5ED03E032E8}" dt="2023-03-23T18:55:59.890" v="1" actId="14100"/>
          <ac:spMkLst>
            <pc:docMk/>
            <pc:sldMk cId="2596210201" sldId="2146846087"/>
            <ac:spMk id="20" creationId="{F5290E3C-D913-4324-9F7C-7AB204FAA4D7}"/>
          </ac:spMkLst>
        </pc:spChg>
        <pc:spChg chg="del">
          <ac:chgData name="Jason Wiese" userId="4bff8d5b-7de6-4655-b397-69b0afc81113" providerId="ADAL" clId="{720E3FB8-8ABF-44C2-8095-F5ED03E032E8}" dt="2023-03-23T19:01:17.578" v="58" actId="478"/>
          <ac:spMkLst>
            <pc:docMk/>
            <pc:sldMk cId="2596210201" sldId="2146846087"/>
            <ac:spMk id="21" creationId="{59C6181A-D597-5474-AF89-65CBFCAC1BBB}"/>
          </ac:spMkLst>
        </pc:spChg>
        <pc:spChg chg="del">
          <ac:chgData name="Jason Wiese" userId="4bff8d5b-7de6-4655-b397-69b0afc81113" providerId="ADAL" clId="{720E3FB8-8ABF-44C2-8095-F5ED03E032E8}" dt="2023-03-23T19:00:51.079" v="55" actId="478"/>
          <ac:spMkLst>
            <pc:docMk/>
            <pc:sldMk cId="2596210201" sldId="2146846087"/>
            <ac:spMk id="22" creationId="{40E487FF-0150-11BA-B15A-5FD45AA79271}"/>
          </ac:spMkLst>
        </pc:spChg>
        <pc:spChg chg="mod">
          <ac:chgData name="Jason Wiese" userId="4bff8d5b-7de6-4655-b397-69b0afc81113" providerId="ADAL" clId="{720E3FB8-8ABF-44C2-8095-F5ED03E032E8}" dt="2023-03-23T19:06:17.383" v="116" actId="1076"/>
          <ac:spMkLst>
            <pc:docMk/>
            <pc:sldMk cId="2596210201" sldId="2146846087"/>
            <ac:spMk id="102" creationId="{783E6F6C-72CE-2199-706A-77761B73EC7B}"/>
          </ac:spMkLst>
        </pc:spChg>
        <pc:grpChg chg="del mod">
          <ac:chgData name="Jason Wiese" userId="4bff8d5b-7de6-4655-b397-69b0afc81113" providerId="ADAL" clId="{720E3FB8-8ABF-44C2-8095-F5ED03E032E8}" dt="2023-03-23T19:02:36.513" v="72" actId="165"/>
          <ac:grpSpMkLst>
            <pc:docMk/>
            <pc:sldMk cId="2596210201" sldId="2146846087"/>
            <ac:grpSpMk id="17" creationId="{992E5C4C-AC5F-4671-3B3C-1A95C43A90B0}"/>
          </ac:grpSpMkLst>
        </pc:grpChg>
        <pc:picChg chg="mod">
          <ac:chgData name="Jason Wiese" userId="4bff8d5b-7de6-4655-b397-69b0afc81113" providerId="ADAL" clId="{720E3FB8-8ABF-44C2-8095-F5ED03E032E8}" dt="2023-03-23T19:06:11.454" v="115" actId="1076"/>
          <ac:picMkLst>
            <pc:docMk/>
            <pc:sldMk cId="2596210201" sldId="2146846087"/>
            <ac:picMk id="6" creationId="{3F03A448-3360-0464-0896-0CDDBAC26F0F}"/>
          </ac:picMkLst>
        </pc:picChg>
        <pc:picChg chg="mod topLvl">
          <ac:chgData name="Jason Wiese" userId="4bff8d5b-7de6-4655-b397-69b0afc81113" providerId="ADAL" clId="{720E3FB8-8ABF-44C2-8095-F5ED03E032E8}" dt="2023-03-23T19:05:59.276" v="112" actId="1076"/>
          <ac:picMkLst>
            <pc:docMk/>
            <pc:sldMk cId="2596210201" sldId="2146846087"/>
            <ac:picMk id="8" creationId="{DE1A6C93-D69F-6D22-E5E6-75BB7799E0A6}"/>
          </ac:picMkLst>
        </pc:picChg>
      </pc:sldChg>
      <pc:sldChg chg="addSp delSp modSp mod modCm">
        <pc:chgData name="Jason Wiese" userId="4bff8d5b-7de6-4655-b397-69b0afc81113" providerId="ADAL" clId="{720E3FB8-8ABF-44C2-8095-F5ED03E032E8}" dt="2023-03-23T19:12:36.431" v="176" actId="14100"/>
        <pc:sldMkLst>
          <pc:docMk/>
          <pc:sldMk cId="1611778480" sldId="2146846088"/>
        </pc:sldMkLst>
        <pc:spChg chg="mod">
          <ac:chgData name="Jason Wiese" userId="4bff8d5b-7de6-4655-b397-69b0afc81113" providerId="ADAL" clId="{720E3FB8-8ABF-44C2-8095-F5ED03E032E8}" dt="2023-03-23T19:11:10.072" v="161" actId="554"/>
          <ac:spMkLst>
            <pc:docMk/>
            <pc:sldMk cId="1611778480" sldId="2146846088"/>
            <ac:spMk id="3" creationId="{2E550AD4-36C2-A8CC-1EBD-3AED60D7ADA9}"/>
          </ac:spMkLst>
        </pc:spChg>
        <pc:spChg chg="mod">
          <ac:chgData name="Jason Wiese" userId="4bff8d5b-7de6-4655-b397-69b0afc81113" providerId="ADAL" clId="{720E3FB8-8ABF-44C2-8095-F5ED03E032E8}" dt="2023-03-23T19:11:10.072" v="161" actId="554"/>
          <ac:spMkLst>
            <pc:docMk/>
            <pc:sldMk cId="1611778480" sldId="2146846088"/>
            <ac:spMk id="4" creationId="{A0431541-5764-EFBD-ECC4-2758A3A926BF}"/>
          </ac:spMkLst>
        </pc:spChg>
        <pc:spChg chg="mod">
          <ac:chgData name="Jason Wiese" userId="4bff8d5b-7de6-4655-b397-69b0afc81113" providerId="ADAL" clId="{720E3FB8-8ABF-44C2-8095-F5ED03E032E8}" dt="2023-03-23T19:11:10.072" v="161" actId="554"/>
          <ac:spMkLst>
            <pc:docMk/>
            <pc:sldMk cId="1611778480" sldId="2146846088"/>
            <ac:spMk id="5" creationId="{8E417716-99FF-3B95-A50D-3C4DBDDB0FC8}"/>
          </ac:spMkLst>
        </pc:spChg>
        <pc:spChg chg="del">
          <ac:chgData name="Jason Wiese" userId="4bff8d5b-7de6-4655-b397-69b0afc81113" providerId="ADAL" clId="{720E3FB8-8ABF-44C2-8095-F5ED03E032E8}" dt="2023-03-23T19:08:29.784" v="119" actId="478"/>
          <ac:spMkLst>
            <pc:docMk/>
            <pc:sldMk cId="1611778480" sldId="2146846088"/>
            <ac:spMk id="9" creationId="{A3ECBC0D-A506-9C7B-239A-84DA4D218C57}"/>
          </ac:spMkLst>
        </pc:spChg>
        <pc:spChg chg="mod">
          <ac:chgData name="Jason Wiese" userId="4bff8d5b-7de6-4655-b397-69b0afc81113" providerId="ADAL" clId="{720E3FB8-8ABF-44C2-8095-F5ED03E032E8}" dt="2023-03-23T19:10:56.363" v="159" actId="12789"/>
          <ac:spMkLst>
            <pc:docMk/>
            <pc:sldMk cId="1611778480" sldId="2146846088"/>
            <ac:spMk id="10" creationId="{C5BE36B7-DB14-E590-4C3F-8A7820B5BAA0}"/>
          </ac:spMkLst>
        </pc:spChg>
        <pc:spChg chg="mod">
          <ac:chgData name="Jason Wiese" userId="4bff8d5b-7de6-4655-b397-69b0afc81113" providerId="ADAL" clId="{720E3FB8-8ABF-44C2-8095-F5ED03E032E8}" dt="2023-03-23T19:10:56.363" v="159" actId="12789"/>
          <ac:spMkLst>
            <pc:docMk/>
            <pc:sldMk cId="1611778480" sldId="2146846088"/>
            <ac:spMk id="11" creationId="{02772134-4F11-375C-8EE8-F342DA64F001}"/>
          </ac:spMkLst>
        </pc:spChg>
        <pc:spChg chg="mod">
          <ac:chgData name="Jason Wiese" userId="4bff8d5b-7de6-4655-b397-69b0afc81113" providerId="ADAL" clId="{720E3FB8-8ABF-44C2-8095-F5ED03E032E8}" dt="2023-03-23T19:10:56.363" v="159" actId="12789"/>
          <ac:spMkLst>
            <pc:docMk/>
            <pc:sldMk cId="1611778480" sldId="2146846088"/>
            <ac:spMk id="12" creationId="{08AF46CE-83A4-05BE-B67A-8838E093606E}"/>
          </ac:spMkLst>
        </pc:spChg>
        <pc:spChg chg="mod">
          <ac:chgData name="Jason Wiese" userId="4bff8d5b-7de6-4655-b397-69b0afc81113" providerId="ADAL" clId="{720E3FB8-8ABF-44C2-8095-F5ED03E032E8}" dt="2023-03-23T19:12:36.431" v="176" actId="14100"/>
          <ac:spMkLst>
            <pc:docMk/>
            <pc:sldMk cId="1611778480" sldId="2146846088"/>
            <ac:spMk id="15" creationId="{958D9A33-AB79-4324-2951-CA4CB004500D}"/>
          </ac:spMkLst>
        </pc:spChg>
        <pc:spChg chg="add mod">
          <ac:chgData name="Jason Wiese" userId="4bff8d5b-7de6-4655-b397-69b0afc81113" providerId="ADAL" clId="{720E3FB8-8ABF-44C2-8095-F5ED03E032E8}" dt="2023-03-23T19:08:33.799" v="120"/>
          <ac:spMkLst>
            <pc:docMk/>
            <pc:sldMk cId="1611778480" sldId="2146846088"/>
            <ac:spMk id="17" creationId="{BCC637F8-0D04-9555-9B1A-057BD5F52924}"/>
          </ac:spMkLst>
        </pc:spChg>
        <pc:spChg chg="mod">
          <ac:chgData name="Jason Wiese" userId="4bff8d5b-7de6-4655-b397-69b0afc81113" providerId="ADAL" clId="{720E3FB8-8ABF-44C2-8095-F5ED03E032E8}" dt="2023-03-23T19:09:57.086" v="151" actId="1076"/>
          <ac:spMkLst>
            <pc:docMk/>
            <pc:sldMk cId="1611778480" sldId="2146846088"/>
            <ac:spMk id="19" creationId="{E07581FF-9AE6-AFC9-A9E2-D4C2A07B8D33}"/>
          </ac:spMkLst>
        </pc:spChg>
        <pc:spChg chg="del mod">
          <ac:chgData name="Jason Wiese" userId="4bff8d5b-7de6-4655-b397-69b0afc81113" providerId="ADAL" clId="{720E3FB8-8ABF-44C2-8095-F5ED03E032E8}" dt="2023-03-23T19:08:56.335" v="136" actId="478"/>
          <ac:spMkLst>
            <pc:docMk/>
            <pc:sldMk cId="1611778480" sldId="2146846088"/>
            <ac:spMk id="22" creationId="{6765818C-C030-D1EE-DACC-0379708E38E4}"/>
          </ac:spMkLst>
        </pc:spChg>
        <pc:spChg chg="mod">
          <ac:chgData name="Jason Wiese" userId="4bff8d5b-7de6-4655-b397-69b0afc81113" providerId="ADAL" clId="{720E3FB8-8ABF-44C2-8095-F5ED03E032E8}" dt="2023-03-23T19:12:26.285" v="174" actId="113"/>
          <ac:spMkLst>
            <pc:docMk/>
            <pc:sldMk cId="1611778480" sldId="2146846088"/>
            <ac:spMk id="23" creationId="{F576DC58-FDA6-A0A8-C85C-679CBC95FC46}"/>
          </ac:spMkLst>
        </pc:spChg>
        <pc:picChg chg="mod">
          <ac:chgData name="Jason Wiese" userId="4bff8d5b-7de6-4655-b397-69b0afc81113" providerId="ADAL" clId="{720E3FB8-8ABF-44C2-8095-F5ED03E032E8}" dt="2023-03-23T19:11:02.720" v="160" actId="12789"/>
          <ac:picMkLst>
            <pc:docMk/>
            <pc:sldMk cId="1611778480" sldId="2146846088"/>
            <ac:picMk id="6" creationId="{B5F099F8-DC80-8EE3-DBF7-DD4D714EA3D9}"/>
          </ac:picMkLst>
        </pc:picChg>
        <pc:picChg chg="mod">
          <ac:chgData name="Jason Wiese" userId="4bff8d5b-7de6-4655-b397-69b0afc81113" providerId="ADAL" clId="{720E3FB8-8ABF-44C2-8095-F5ED03E032E8}" dt="2023-03-23T19:11:02.720" v="160" actId="12789"/>
          <ac:picMkLst>
            <pc:docMk/>
            <pc:sldMk cId="1611778480" sldId="2146846088"/>
            <ac:picMk id="7" creationId="{9EF690C4-D7B9-E30C-9C0B-113CA867C513}"/>
          </ac:picMkLst>
        </pc:picChg>
        <pc:picChg chg="mod">
          <ac:chgData name="Jason Wiese" userId="4bff8d5b-7de6-4655-b397-69b0afc81113" providerId="ADAL" clId="{720E3FB8-8ABF-44C2-8095-F5ED03E032E8}" dt="2023-03-23T19:11:02.720" v="160" actId="12789"/>
          <ac:picMkLst>
            <pc:docMk/>
            <pc:sldMk cId="1611778480" sldId="2146846088"/>
            <ac:picMk id="8" creationId="{CB11736E-04BB-77BB-6E15-EB19CD71F3B7}"/>
          </ac:picMkLst>
        </pc:picChg>
        <pc:picChg chg="mod">
          <ac:chgData name="Jason Wiese" userId="4bff8d5b-7de6-4655-b397-69b0afc81113" providerId="ADAL" clId="{720E3FB8-8ABF-44C2-8095-F5ED03E032E8}" dt="2023-03-23T19:12:14.956" v="173" actId="1037"/>
          <ac:picMkLst>
            <pc:docMk/>
            <pc:sldMk cId="1611778480" sldId="2146846088"/>
            <ac:picMk id="16" creationId="{875B9F79-BA61-B22E-BD34-F6BAA72BB32B}"/>
          </ac:picMkLst>
        </pc:pic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720E3FB8-8ABF-44C2-8095-F5ED03E032E8}" dt="2023-03-23T19:11:40.669" v="162"/>
              <pc2:cmMkLst xmlns:pc2="http://schemas.microsoft.com/office/powerpoint/2019/9/main/command">
                <pc:docMk/>
                <pc:sldMk cId="1611778480" sldId="2146846088"/>
                <pc2:cmMk id="{86EAEADA-95C5-4729-97AF-C1052EF32119}"/>
              </pc2:cmMkLst>
              <pc226:cmRplyChg chg="add">
                <pc226:chgData name="Jason Wiese" userId="4bff8d5b-7de6-4655-b397-69b0afc81113" providerId="ADAL" clId="{720E3FB8-8ABF-44C2-8095-F5ED03E032E8}" dt="2023-03-23T19:11:40.669" v="162"/>
                <pc2:cmRplyMkLst xmlns:pc2="http://schemas.microsoft.com/office/powerpoint/2019/9/main/command">
                  <pc:docMk/>
                  <pc:sldMk cId="1611778480" sldId="2146846088"/>
                  <pc2:cmMk id="{86EAEADA-95C5-4729-97AF-C1052EF32119}"/>
                  <pc2:cmRplyMk id="{2F6DEDFF-940C-4BDC-8839-084189DB9FA0}"/>
                </pc2:cmRplyMkLst>
              </pc226:cmRplyChg>
            </pc226:cmChg>
          </p:ext>
        </pc:extLst>
      </pc:sldChg>
      <pc:sldChg chg="modSp">
        <pc:chgData name="Jason Wiese" userId="4bff8d5b-7de6-4655-b397-69b0afc81113" providerId="ADAL" clId="{720E3FB8-8ABF-44C2-8095-F5ED03E032E8}" dt="2023-03-23T19:08:00.967" v="118" actId="113"/>
        <pc:sldMkLst>
          <pc:docMk/>
          <pc:sldMk cId="1709113967" sldId="2146846096"/>
        </pc:sldMkLst>
        <pc:graphicFrameChg chg="mod">
          <ac:chgData name="Jason Wiese" userId="4bff8d5b-7de6-4655-b397-69b0afc81113" providerId="ADAL" clId="{720E3FB8-8ABF-44C2-8095-F5ED03E032E8}" dt="2023-03-23T19:08:00.967" v="118" actId="113"/>
          <ac:graphicFrameMkLst>
            <pc:docMk/>
            <pc:sldMk cId="1709113967" sldId="2146846096"/>
            <ac:graphicFrameMk id="15" creationId="{5B173175-FD82-9676-6EA2-55FA75FF34D4}"/>
          </ac:graphicFrameMkLst>
        </pc:graphicFrameChg>
      </pc:sldChg>
    </pc:docChg>
  </pc:docChgLst>
  <pc:docChgLst>
    <pc:chgData name="Jason Wiese" userId="4bff8d5b-7de6-4655-b397-69b0afc81113" providerId="ADAL" clId="{A0EE7EE6-26BA-419F-816B-02D0F7B6AECC}"/>
    <pc:docChg chg="undo redo custSel delSld modSld sldOrd delMainMaster">
      <pc:chgData name="Jason Wiese" userId="4bff8d5b-7de6-4655-b397-69b0afc81113" providerId="ADAL" clId="{A0EE7EE6-26BA-419F-816B-02D0F7B6AECC}" dt="2023-03-21T20:38:56.055" v="258" actId="47"/>
      <pc:docMkLst>
        <pc:docMk/>
      </pc:docMkLst>
      <pc:sldChg chg="addSp delSp modSp mod">
        <pc:chgData name="Jason Wiese" userId="4bff8d5b-7de6-4655-b397-69b0afc81113" providerId="ADAL" clId="{A0EE7EE6-26BA-419F-816B-02D0F7B6AECC}" dt="2023-03-21T20:38:52.053" v="256" actId="1076"/>
        <pc:sldMkLst>
          <pc:docMk/>
          <pc:sldMk cId="3024940865" sldId="2144327901"/>
        </pc:sldMkLst>
        <pc:spChg chg="del">
          <ac:chgData name="Jason Wiese" userId="4bff8d5b-7de6-4655-b397-69b0afc81113" providerId="ADAL" clId="{A0EE7EE6-26BA-419F-816B-02D0F7B6AECC}" dt="2023-03-21T20:38:30.455" v="249" actId="478"/>
          <ac:spMkLst>
            <pc:docMk/>
            <pc:sldMk cId="3024940865" sldId="2144327901"/>
            <ac:spMk id="6" creationId="{C99C6B82-F5CB-472A-930B-6956DF0652D2}"/>
          </ac:spMkLst>
        </pc:spChg>
        <pc:spChg chg="add mod">
          <ac:chgData name="Jason Wiese" userId="4bff8d5b-7de6-4655-b397-69b0afc81113" providerId="ADAL" clId="{A0EE7EE6-26BA-419F-816B-02D0F7B6AECC}" dt="2023-03-21T20:38:26.771" v="248"/>
          <ac:spMkLst>
            <pc:docMk/>
            <pc:sldMk cId="3024940865" sldId="2144327901"/>
            <ac:spMk id="11" creationId="{4AC82A0B-738D-DA05-48EC-23DA8E12D0AD}"/>
          </ac:spMkLst>
        </pc:spChg>
        <pc:picChg chg="del">
          <ac:chgData name="Jason Wiese" userId="4bff8d5b-7de6-4655-b397-69b0afc81113" providerId="ADAL" clId="{A0EE7EE6-26BA-419F-816B-02D0F7B6AECC}" dt="2023-03-21T20:38:30.455" v="249" actId="478"/>
          <ac:picMkLst>
            <pc:docMk/>
            <pc:sldMk cId="3024940865" sldId="2144327901"/>
            <ac:picMk id="10" creationId="{BCA68891-B5CF-AB9C-CE02-6AD4686E5ADF}"/>
          </ac:picMkLst>
        </pc:picChg>
        <pc:picChg chg="add mod">
          <ac:chgData name="Jason Wiese" userId="4bff8d5b-7de6-4655-b397-69b0afc81113" providerId="ADAL" clId="{A0EE7EE6-26BA-419F-816B-02D0F7B6AECC}" dt="2023-03-21T20:38:52.053" v="256" actId="1076"/>
          <ac:picMkLst>
            <pc:docMk/>
            <pc:sldMk cId="3024940865" sldId="2144327901"/>
            <ac:picMk id="25" creationId="{CE1DF75B-7624-1B3A-D0B8-8C277601533A}"/>
          </ac:picMkLst>
        </pc:picChg>
      </pc:sldChg>
      <pc:sldChg chg="addSp modSp mod">
        <pc:chgData name="Jason Wiese" userId="4bff8d5b-7de6-4655-b397-69b0afc81113" providerId="ADAL" clId="{A0EE7EE6-26BA-419F-816B-02D0F7B6AECC}" dt="2023-03-21T18:57:18.944" v="48" actId="208"/>
        <pc:sldMkLst>
          <pc:docMk/>
          <pc:sldMk cId="4119179845" sldId="2144328233"/>
        </pc:sldMkLst>
        <pc:picChg chg="add mod">
          <ac:chgData name="Jason Wiese" userId="4bff8d5b-7de6-4655-b397-69b0afc81113" providerId="ADAL" clId="{A0EE7EE6-26BA-419F-816B-02D0F7B6AECC}" dt="2023-03-21T18:57:18.944" v="48" actId="208"/>
          <ac:picMkLst>
            <pc:docMk/>
            <pc:sldMk cId="4119179845" sldId="2144328233"/>
            <ac:picMk id="7" creationId="{FA028586-0259-117F-705C-1EC5004F7C62}"/>
          </ac:picMkLst>
        </pc:picChg>
      </pc:sldChg>
      <pc:sldChg chg="addSp modSp mod">
        <pc:chgData name="Jason Wiese" userId="4bff8d5b-7de6-4655-b397-69b0afc81113" providerId="ADAL" clId="{A0EE7EE6-26BA-419F-816B-02D0F7B6AECC}" dt="2023-03-21T18:47:18.308" v="22" actId="208"/>
        <pc:sldMkLst>
          <pc:docMk/>
          <pc:sldMk cId="1761620113" sldId="2144328243"/>
        </pc:sldMkLst>
        <pc:picChg chg="add mod">
          <ac:chgData name="Jason Wiese" userId="4bff8d5b-7de6-4655-b397-69b0afc81113" providerId="ADAL" clId="{A0EE7EE6-26BA-419F-816B-02D0F7B6AECC}" dt="2023-03-21T18:47:18.308" v="22" actId="208"/>
          <ac:picMkLst>
            <pc:docMk/>
            <pc:sldMk cId="1761620113" sldId="2144328243"/>
            <ac:picMk id="16" creationId="{F287D1D6-CFFC-49F6-0EA4-E6F5AA69C97A}"/>
          </ac:picMkLst>
        </pc:picChg>
      </pc:sldChg>
      <pc:sldChg chg="modCm">
        <pc:chgData name="Jason Wiese" userId="4bff8d5b-7de6-4655-b397-69b0afc81113" providerId="ADAL" clId="{A0EE7EE6-26BA-419F-816B-02D0F7B6AECC}" dt="2023-03-21T19:00:36.243" v="157"/>
        <pc:sldMkLst>
          <pc:docMk/>
          <pc:sldMk cId="1651063782" sldId="2144328300"/>
        </pc:sldMkLst>
        <pc:extLst>
          <p:ext xmlns:p="http://schemas.openxmlformats.org/presentationml/2006/main" uri="{D6D511B9-2390-475A-947B-AFAB55BFBCF1}">
            <pc226:cmChg xmlns:pc226="http://schemas.microsoft.com/office/powerpoint/2022/06/main/command" chg="">
              <pc226:chgData name="Jason Wiese" userId="4bff8d5b-7de6-4655-b397-69b0afc81113" providerId="ADAL" clId="{A0EE7EE6-26BA-419F-816B-02D0F7B6AECC}" dt="2023-03-21T19:00:36.243" v="157"/>
              <pc2:cmMkLst xmlns:pc2="http://schemas.microsoft.com/office/powerpoint/2019/9/main/command">
                <pc:docMk/>
                <pc:sldMk cId="1651063782" sldId="2144328300"/>
                <pc2:cmMk id="{C2AFE684-8162-4499-9F82-4DC73142A374}"/>
              </pc2:cmMkLst>
              <pc226:cmRplyChg chg="add">
                <pc226:chgData name="Jason Wiese" userId="4bff8d5b-7de6-4655-b397-69b0afc81113" providerId="ADAL" clId="{A0EE7EE6-26BA-419F-816B-02D0F7B6AECC}" dt="2023-03-21T19:00:36.243" v="157"/>
                <pc2:cmRplyMkLst xmlns:pc2="http://schemas.microsoft.com/office/powerpoint/2019/9/main/command">
                  <pc:docMk/>
                  <pc:sldMk cId="1651063782" sldId="2144328300"/>
                  <pc2:cmMk id="{C2AFE684-8162-4499-9F82-4DC73142A374}"/>
                  <pc2:cmRplyMk id="{1272922A-CD97-47D1-B013-FB08370DA09D}"/>
                </pc2:cmRplyMkLst>
              </pc226:cmRplyChg>
            </pc226:cmChg>
          </p:ext>
        </pc:extLst>
      </pc:sldChg>
      <pc:sldChg chg="del">
        <pc:chgData name="Jason Wiese" userId="4bff8d5b-7de6-4655-b397-69b0afc81113" providerId="ADAL" clId="{A0EE7EE6-26BA-419F-816B-02D0F7B6AECC}" dt="2023-03-21T18:52:49.383" v="40" actId="47"/>
        <pc:sldMkLst>
          <pc:docMk/>
          <pc:sldMk cId="68488445" sldId="2144328307"/>
        </pc:sldMkLst>
      </pc:sldChg>
      <pc:sldChg chg="del">
        <pc:chgData name="Jason Wiese" userId="4bff8d5b-7de6-4655-b397-69b0afc81113" providerId="ADAL" clId="{A0EE7EE6-26BA-419F-816B-02D0F7B6AECC}" dt="2023-03-21T19:56:30.107" v="159" actId="47"/>
        <pc:sldMkLst>
          <pc:docMk/>
          <pc:sldMk cId="1291292911" sldId="2144328323"/>
        </pc:sldMkLst>
      </pc:sldChg>
      <pc:sldChg chg="del">
        <pc:chgData name="Jason Wiese" userId="4bff8d5b-7de6-4655-b397-69b0afc81113" providerId="ADAL" clId="{A0EE7EE6-26BA-419F-816B-02D0F7B6AECC}" dt="2023-03-21T18:57:23.031" v="49" actId="47"/>
        <pc:sldMkLst>
          <pc:docMk/>
          <pc:sldMk cId="4167422287" sldId="2144328364"/>
        </pc:sldMkLst>
      </pc:sldChg>
      <pc:sldChg chg="del">
        <pc:chgData name="Jason Wiese" userId="4bff8d5b-7de6-4655-b397-69b0afc81113" providerId="ADAL" clId="{A0EE7EE6-26BA-419F-816B-02D0F7B6AECC}" dt="2023-03-21T18:52:47.048" v="39" actId="47"/>
        <pc:sldMkLst>
          <pc:docMk/>
          <pc:sldMk cId="3548376854" sldId="2144328401"/>
        </pc:sldMkLst>
      </pc:sldChg>
      <pc:sldChg chg="delSp del mod">
        <pc:chgData name="Jason Wiese" userId="4bff8d5b-7de6-4655-b397-69b0afc81113" providerId="ADAL" clId="{A0EE7EE6-26BA-419F-816B-02D0F7B6AECC}" dt="2023-03-21T20:38:53.897" v="257" actId="47"/>
        <pc:sldMkLst>
          <pc:docMk/>
          <pc:sldMk cId="2271681938" sldId="2144328546"/>
        </pc:sldMkLst>
        <pc:spChg chg="del">
          <ac:chgData name="Jason Wiese" userId="4bff8d5b-7de6-4655-b397-69b0afc81113" providerId="ADAL" clId="{A0EE7EE6-26BA-419F-816B-02D0F7B6AECC}" dt="2023-03-21T20:38:23.151" v="247" actId="21"/>
          <ac:spMkLst>
            <pc:docMk/>
            <pc:sldMk cId="2271681938" sldId="2144328546"/>
            <ac:spMk id="55" creationId="{DD92A9D0-A0DE-6594-E4D3-40F112EA0227}"/>
          </ac:spMkLst>
        </pc:spChg>
      </pc:sldChg>
      <pc:sldChg chg="del">
        <pc:chgData name="Jason Wiese" userId="4bff8d5b-7de6-4655-b397-69b0afc81113" providerId="ADAL" clId="{A0EE7EE6-26BA-419F-816B-02D0F7B6AECC}" dt="2023-03-21T20:38:56.055" v="258" actId="47"/>
        <pc:sldMkLst>
          <pc:docMk/>
          <pc:sldMk cId="2189147414" sldId="2144328552"/>
        </pc:sldMkLst>
      </pc:sldChg>
      <pc:sldChg chg="del">
        <pc:chgData name="Jason Wiese" userId="4bff8d5b-7de6-4655-b397-69b0afc81113" providerId="ADAL" clId="{A0EE7EE6-26BA-419F-816B-02D0F7B6AECC}" dt="2023-03-21T18:42:48.436" v="1" actId="47"/>
        <pc:sldMkLst>
          <pc:docMk/>
          <pc:sldMk cId="1721146618" sldId="2146845977"/>
        </pc:sldMkLst>
      </pc:sldChg>
      <pc:sldChg chg="addSp modSp del mod">
        <pc:chgData name="Jason Wiese" userId="4bff8d5b-7de6-4655-b397-69b0afc81113" providerId="ADAL" clId="{A0EE7EE6-26BA-419F-816B-02D0F7B6AECC}" dt="2023-03-21T20:00:27.864" v="177" actId="2696"/>
        <pc:sldMkLst>
          <pc:docMk/>
          <pc:sldMk cId="1529161886" sldId="2146845987"/>
        </pc:sldMkLst>
        <pc:picChg chg="add mod">
          <ac:chgData name="Jason Wiese" userId="4bff8d5b-7de6-4655-b397-69b0afc81113" providerId="ADAL" clId="{A0EE7EE6-26BA-419F-816B-02D0F7B6AECC}" dt="2023-03-21T18:44:36.077" v="7" actId="208"/>
          <ac:picMkLst>
            <pc:docMk/>
            <pc:sldMk cId="1529161886" sldId="2146845987"/>
            <ac:picMk id="3" creationId="{CDCF96D7-238D-D36F-7922-754B27AE7DAC}"/>
          </ac:picMkLst>
        </pc:picChg>
      </pc:sldChg>
      <pc:sldChg chg="addSp modSp del">
        <pc:chgData name="Jason Wiese" userId="4bff8d5b-7de6-4655-b397-69b0afc81113" providerId="ADAL" clId="{A0EE7EE6-26BA-419F-816B-02D0F7B6AECC}" dt="2023-03-21T20:00:27.864" v="177" actId="2696"/>
        <pc:sldMkLst>
          <pc:docMk/>
          <pc:sldMk cId="2967841978" sldId="2146845988"/>
        </pc:sldMkLst>
        <pc:picChg chg="add mod">
          <ac:chgData name="Jason Wiese" userId="4bff8d5b-7de6-4655-b397-69b0afc81113" providerId="ADAL" clId="{A0EE7EE6-26BA-419F-816B-02D0F7B6AECC}" dt="2023-03-21T18:44:40.962" v="8"/>
          <ac:picMkLst>
            <pc:docMk/>
            <pc:sldMk cId="2967841978" sldId="2146845988"/>
            <ac:picMk id="11" creationId="{AAD38B29-D2DC-65E0-5932-8D83E5A05502}"/>
          </ac:picMkLst>
        </pc:picChg>
      </pc:sldChg>
      <pc:sldChg chg="del">
        <pc:chgData name="Jason Wiese" userId="4bff8d5b-7de6-4655-b397-69b0afc81113" providerId="ADAL" clId="{A0EE7EE6-26BA-419F-816B-02D0F7B6AECC}" dt="2023-03-21T18:52:44.410" v="38" actId="47"/>
        <pc:sldMkLst>
          <pc:docMk/>
          <pc:sldMk cId="790422164" sldId="2146845996"/>
        </pc:sldMkLst>
      </pc:sldChg>
      <pc:sldChg chg="del">
        <pc:chgData name="Jason Wiese" userId="4bff8d5b-7de6-4655-b397-69b0afc81113" providerId="ADAL" clId="{A0EE7EE6-26BA-419F-816B-02D0F7B6AECC}" dt="2023-03-21T19:57:35.823" v="170" actId="47"/>
        <pc:sldMkLst>
          <pc:docMk/>
          <pc:sldMk cId="277470280" sldId="2146845999"/>
        </pc:sldMkLst>
      </pc:sldChg>
      <pc:sldChg chg="del">
        <pc:chgData name="Jason Wiese" userId="4bff8d5b-7de6-4655-b397-69b0afc81113" providerId="ADAL" clId="{A0EE7EE6-26BA-419F-816B-02D0F7B6AECC}" dt="2023-03-21T20:00:15.015" v="175" actId="47"/>
        <pc:sldMkLst>
          <pc:docMk/>
          <pc:sldMk cId="434964711" sldId="2146846000"/>
        </pc:sldMkLst>
      </pc:sldChg>
      <pc:sldChg chg="del">
        <pc:chgData name="Jason Wiese" userId="4bff8d5b-7de6-4655-b397-69b0afc81113" providerId="ADAL" clId="{A0EE7EE6-26BA-419F-816B-02D0F7B6AECC}" dt="2023-03-21T20:35:23.528" v="238" actId="47"/>
        <pc:sldMkLst>
          <pc:docMk/>
          <pc:sldMk cId="657297358" sldId="2146846010"/>
        </pc:sldMkLst>
      </pc:sldChg>
      <pc:sldChg chg="del">
        <pc:chgData name="Jason Wiese" userId="4bff8d5b-7de6-4655-b397-69b0afc81113" providerId="ADAL" clId="{A0EE7EE6-26BA-419F-816B-02D0F7B6AECC}" dt="2023-03-21T20:00:16.808" v="176" actId="47"/>
        <pc:sldMkLst>
          <pc:docMk/>
          <pc:sldMk cId="1307130230" sldId="2146846021"/>
        </pc:sldMkLst>
      </pc:sldChg>
      <pc:sldChg chg="del">
        <pc:chgData name="Jason Wiese" userId="4bff8d5b-7de6-4655-b397-69b0afc81113" providerId="ADAL" clId="{A0EE7EE6-26BA-419F-816B-02D0F7B6AECC}" dt="2023-03-21T20:35:57.406" v="245" actId="47"/>
        <pc:sldMkLst>
          <pc:docMk/>
          <pc:sldMk cId="2857486621" sldId="2146846022"/>
        </pc:sldMkLst>
      </pc:sldChg>
      <pc:sldChg chg="addSp delSp modSp del mod ord">
        <pc:chgData name="Jason Wiese" userId="4bff8d5b-7de6-4655-b397-69b0afc81113" providerId="ADAL" clId="{A0EE7EE6-26BA-419F-816B-02D0F7B6AECC}" dt="2023-03-21T20:36:00.988" v="246" actId="2696"/>
        <pc:sldMkLst>
          <pc:docMk/>
          <pc:sldMk cId="2795725889" sldId="2146846034"/>
        </pc:sldMkLst>
        <pc:spChg chg="add mod">
          <ac:chgData name="Jason Wiese" userId="4bff8d5b-7de6-4655-b397-69b0afc81113" providerId="ADAL" clId="{A0EE7EE6-26BA-419F-816B-02D0F7B6AECC}" dt="2023-03-21T20:35:55.457" v="244"/>
          <ac:spMkLst>
            <pc:docMk/>
            <pc:sldMk cId="2795725889" sldId="2146846034"/>
            <ac:spMk id="10" creationId="{2E3A2834-43B9-DBD1-95A2-3158BFB29EA6}"/>
          </ac:spMkLst>
        </pc:spChg>
        <pc:spChg chg="del">
          <ac:chgData name="Jason Wiese" userId="4bff8d5b-7de6-4655-b397-69b0afc81113" providerId="ADAL" clId="{A0EE7EE6-26BA-419F-816B-02D0F7B6AECC}" dt="2023-03-21T20:35:47.295" v="243" actId="478"/>
          <ac:spMkLst>
            <pc:docMk/>
            <pc:sldMk cId="2795725889" sldId="2146846034"/>
            <ac:spMk id="13" creationId="{66CD778B-05AB-FC8D-FD1D-8C893BAF69A0}"/>
          </ac:spMkLst>
        </pc:spChg>
        <pc:picChg chg="add mod">
          <ac:chgData name="Jason Wiese" userId="4bff8d5b-7de6-4655-b397-69b0afc81113" providerId="ADAL" clId="{A0EE7EE6-26BA-419F-816B-02D0F7B6AECC}" dt="2023-03-21T20:35:42.710" v="242" actId="208"/>
          <ac:picMkLst>
            <pc:docMk/>
            <pc:sldMk cId="2795725889" sldId="2146846034"/>
            <ac:picMk id="8" creationId="{3C4B56F0-5EE0-25D0-E659-0165E095CBC0}"/>
          </ac:picMkLst>
        </pc:picChg>
      </pc:sldChg>
      <pc:sldChg chg="del ord">
        <pc:chgData name="Jason Wiese" userId="4bff8d5b-7de6-4655-b397-69b0afc81113" providerId="ADAL" clId="{A0EE7EE6-26BA-419F-816B-02D0F7B6AECC}" dt="2023-03-21T20:35:13.721" v="237" actId="2696"/>
        <pc:sldMkLst>
          <pc:docMk/>
          <pc:sldMk cId="2922360127" sldId="2146846035"/>
        </pc:sldMkLst>
      </pc:sldChg>
      <pc:sldChg chg="addSp modSp mod">
        <pc:chgData name="Jason Wiese" userId="4bff8d5b-7de6-4655-b397-69b0afc81113" providerId="ADAL" clId="{A0EE7EE6-26BA-419F-816B-02D0F7B6AECC}" dt="2023-03-21T20:00:13.343" v="174" actId="208"/>
        <pc:sldMkLst>
          <pc:docMk/>
          <pc:sldMk cId="3333204089" sldId="2146846036"/>
        </pc:sldMkLst>
        <pc:picChg chg="add mod">
          <ac:chgData name="Jason Wiese" userId="4bff8d5b-7de6-4655-b397-69b0afc81113" providerId="ADAL" clId="{A0EE7EE6-26BA-419F-816B-02D0F7B6AECC}" dt="2023-03-21T20:00:13.343" v="174" actId="208"/>
          <ac:picMkLst>
            <pc:docMk/>
            <pc:sldMk cId="3333204089" sldId="2146846036"/>
            <ac:picMk id="13" creationId="{CFA4EBB5-6606-7A77-41BD-4F8BFCAA65C7}"/>
          </ac:picMkLst>
        </pc:picChg>
      </pc:sldChg>
      <pc:sldChg chg="del ord">
        <pc:chgData name="Jason Wiese" userId="4bff8d5b-7de6-4655-b397-69b0afc81113" providerId="ADAL" clId="{A0EE7EE6-26BA-419F-816B-02D0F7B6AECC}" dt="2023-03-21T20:35:13.721" v="237" actId="2696"/>
        <pc:sldMkLst>
          <pc:docMk/>
          <pc:sldMk cId="2473748170" sldId="2146846048"/>
        </pc:sldMkLst>
      </pc:sldChg>
      <pc:sldChg chg="addSp modSp mod">
        <pc:chgData name="Jason Wiese" userId="4bff8d5b-7de6-4655-b397-69b0afc81113" providerId="ADAL" clId="{A0EE7EE6-26BA-419F-816B-02D0F7B6AECC}" dt="2023-03-21T18:46:13.107" v="14" actId="208"/>
        <pc:sldMkLst>
          <pc:docMk/>
          <pc:sldMk cId="2360148382" sldId="2146846055"/>
        </pc:sldMkLst>
        <pc:picChg chg="add mod">
          <ac:chgData name="Jason Wiese" userId="4bff8d5b-7de6-4655-b397-69b0afc81113" providerId="ADAL" clId="{A0EE7EE6-26BA-419F-816B-02D0F7B6AECC}" dt="2023-03-21T18:46:13.107" v="14" actId="208"/>
          <ac:picMkLst>
            <pc:docMk/>
            <pc:sldMk cId="2360148382" sldId="2146846055"/>
            <ac:picMk id="7" creationId="{ED44C4F9-5709-7EA8-6828-7E213CFF91EA}"/>
          </ac:picMkLst>
        </pc:picChg>
      </pc:sldChg>
      <pc:sldChg chg="del">
        <pc:chgData name="Jason Wiese" userId="4bff8d5b-7de6-4655-b397-69b0afc81113" providerId="ADAL" clId="{A0EE7EE6-26BA-419F-816B-02D0F7B6AECC}" dt="2023-03-21T18:52:53.939" v="41" actId="47"/>
        <pc:sldMkLst>
          <pc:docMk/>
          <pc:sldMk cId="945668641" sldId="2146846057"/>
        </pc:sldMkLst>
      </pc:sldChg>
      <pc:sldChg chg="addSp modSp mod">
        <pc:chgData name="Jason Wiese" userId="4bff8d5b-7de6-4655-b397-69b0afc81113" providerId="ADAL" clId="{A0EE7EE6-26BA-419F-816B-02D0F7B6AECC}" dt="2023-03-21T18:50:55.986" v="30" actId="208"/>
        <pc:sldMkLst>
          <pc:docMk/>
          <pc:sldMk cId="4284012108" sldId="2146846058"/>
        </pc:sldMkLst>
        <pc:picChg chg="mod">
          <ac:chgData name="Jason Wiese" userId="4bff8d5b-7de6-4655-b397-69b0afc81113" providerId="ADAL" clId="{A0EE7EE6-26BA-419F-816B-02D0F7B6AECC}" dt="2023-03-21T18:50:50.837" v="28" actId="1076"/>
          <ac:picMkLst>
            <pc:docMk/>
            <pc:sldMk cId="4284012108" sldId="2146846058"/>
            <ac:picMk id="4" creationId="{75622EB7-AB44-4134-859A-CF76848C908B}"/>
          </ac:picMkLst>
        </pc:picChg>
        <pc:picChg chg="add mod">
          <ac:chgData name="Jason Wiese" userId="4bff8d5b-7de6-4655-b397-69b0afc81113" providerId="ADAL" clId="{A0EE7EE6-26BA-419F-816B-02D0F7B6AECC}" dt="2023-03-21T18:50:55.986" v="30" actId="208"/>
          <ac:picMkLst>
            <pc:docMk/>
            <pc:sldMk cId="4284012108" sldId="2146846058"/>
            <ac:picMk id="11" creationId="{DE6D0D13-02D3-0526-CED1-1D85F1E2A8FD}"/>
          </ac:picMkLst>
        </pc:picChg>
      </pc:sldChg>
      <pc:sldChg chg="del">
        <pc:chgData name="Jason Wiese" userId="4bff8d5b-7de6-4655-b397-69b0afc81113" providerId="ADAL" clId="{A0EE7EE6-26BA-419F-816B-02D0F7B6AECC}" dt="2023-03-21T18:52:55.868" v="42" actId="47"/>
        <pc:sldMkLst>
          <pc:docMk/>
          <pc:sldMk cId="2440381812" sldId="2146846060"/>
        </pc:sldMkLst>
      </pc:sldChg>
      <pc:sldChg chg="addSp modSp mod">
        <pc:chgData name="Jason Wiese" userId="4bff8d5b-7de6-4655-b397-69b0afc81113" providerId="ADAL" clId="{A0EE7EE6-26BA-419F-816B-02D0F7B6AECC}" dt="2023-03-21T20:04:11.360" v="228" actId="14100"/>
        <pc:sldMkLst>
          <pc:docMk/>
          <pc:sldMk cId="3118991152" sldId="2146846068"/>
        </pc:sldMkLst>
        <pc:spChg chg="add mod">
          <ac:chgData name="Jason Wiese" userId="4bff8d5b-7de6-4655-b397-69b0afc81113" providerId="ADAL" clId="{A0EE7EE6-26BA-419F-816B-02D0F7B6AECC}" dt="2023-03-21T20:04:02.496" v="225" actId="14100"/>
          <ac:spMkLst>
            <pc:docMk/>
            <pc:sldMk cId="3118991152" sldId="2146846068"/>
            <ac:spMk id="3" creationId="{564020E8-CE70-D849-C9D2-5A905BC22E17}"/>
          </ac:spMkLst>
        </pc:spChg>
        <pc:spChg chg="add mod">
          <ac:chgData name="Jason Wiese" userId="4bff8d5b-7de6-4655-b397-69b0afc81113" providerId="ADAL" clId="{A0EE7EE6-26BA-419F-816B-02D0F7B6AECC}" dt="2023-03-21T20:04:09.398" v="227" actId="14100"/>
          <ac:spMkLst>
            <pc:docMk/>
            <pc:sldMk cId="3118991152" sldId="2146846068"/>
            <ac:spMk id="6" creationId="{9CC40565-EE89-08AB-58F2-4F1309D5C616}"/>
          </ac:spMkLst>
        </pc:spChg>
        <pc:spChg chg="add mod">
          <ac:chgData name="Jason Wiese" userId="4bff8d5b-7de6-4655-b397-69b0afc81113" providerId="ADAL" clId="{A0EE7EE6-26BA-419F-816B-02D0F7B6AECC}" dt="2023-03-21T20:04:11.360" v="228" actId="14100"/>
          <ac:spMkLst>
            <pc:docMk/>
            <pc:sldMk cId="3118991152" sldId="2146846068"/>
            <ac:spMk id="8" creationId="{0602B480-9EA0-274E-8FBC-4DD65B017FD7}"/>
          </ac:spMkLst>
        </pc:spChg>
        <pc:spChg chg="add mod ord">
          <ac:chgData name="Jason Wiese" userId="4bff8d5b-7de6-4655-b397-69b0afc81113" providerId="ADAL" clId="{A0EE7EE6-26BA-419F-816B-02D0F7B6AECC}" dt="2023-03-21T20:03:45.408" v="208" actId="14100"/>
          <ac:spMkLst>
            <pc:docMk/>
            <pc:sldMk cId="3118991152" sldId="2146846068"/>
            <ac:spMk id="10" creationId="{D8F50603-8222-3D80-4C86-68FEC8B78DF0}"/>
          </ac:spMkLst>
        </pc:spChg>
        <pc:spChg chg="add mod">
          <ac:chgData name="Jason Wiese" userId="4bff8d5b-7de6-4655-b397-69b0afc81113" providerId="ADAL" clId="{A0EE7EE6-26BA-419F-816B-02D0F7B6AECC}" dt="2023-03-21T20:03:38.403" v="207" actId="14100"/>
          <ac:spMkLst>
            <pc:docMk/>
            <pc:sldMk cId="3118991152" sldId="2146846068"/>
            <ac:spMk id="11" creationId="{BBE7BECB-CB60-9233-B6C7-A326E2969D5C}"/>
          </ac:spMkLst>
        </pc:spChg>
        <pc:spChg chg="add mod">
          <ac:chgData name="Jason Wiese" userId="4bff8d5b-7de6-4655-b397-69b0afc81113" providerId="ADAL" clId="{A0EE7EE6-26BA-419F-816B-02D0F7B6AECC}" dt="2023-03-21T20:03:30.680" v="206" actId="14100"/>
          <ac:spMkLst>
            <pc:docMk/>
            <pc:sldMk cId="3118991152" sldId="2146846068"/>
            <ac:spMk id="12" creationId="{F58C86A9-D10C-4A85-7258-2800D4BCCAB3}"/>
          </ac:spMkLst>
        </pc:spChg>
        <pc:picChg chg="mod">
          <ac:chgData name="Jason Wiese" userId="4bff8d5b-7de6-4655-b397-69b0afc81113" providerId="ADAL" clId="{A0EE7EE6-26BA-419F-816B-02D0F7B6AECC}" dt="2023-03-21T20:02:11.148" v="193" actId="208"/>
          <ac:picMkLst>
            <pc:docMk/>
            <pc:sldMk cId="3118991152" sldId="2146846068"/>
            <ac:picMk id="4" creationId="{B3BB9AA0-512F-58E6-6DE8-3622643C0BC7}"/>
          </ac:picMkLst>
        </pc:picChg>
        <pc:picChg chg="mod">
          <ac:chgData name="Jason Wiese" userId="4bff8d5b-7de6-4655-b397-69b0afc81113" providerId="ADAL" clId="{A0EE7EE6-26BA-419F-816B-02D0F7B6AECC}" dt="2023-03-21T18:58:15.813" v="51" actId="1076"/>
          <ac:picMkLst>
            <pc:docMk/>
            <pc:sldMk cId="3118991152" sldId="2146846068"/>
            <ac:picMk id="7" creationId="{7770171E-AA7A-47AD-EA53-C4F010760E90}"/>
          </ac:picMkLst>
        </pc:picChg>
        <pc:picChg chg="mod">
          <ac:chgData name="Jason Wiese" userId="4bff8d5b-7de6-4655-b397-69b0afc81113" providerId="ADAL" clId="{A0EE7EE6-26BA-419F-816B-02D0F7B6AECC}" dt="2023-03-21T18:58:15.813" v="51" actId="1076"/>
          <ac:picMkLst>
            <pc:docMk/>
            <pc:sldMk cId="3118991152" sldId="2146846068"/>
            <ac:picMk id="9" creationId="{863ECC15-36FE-DE08-301D-3A5FF9ADCF5C}"/>
          </ac:picMkLst>
        </pc:picChg>
      </pc:sldChg>
      <pc:sldChg chg="addSp modSp mod">
        <pc:chgData name="Jason Wiese" userId="4bff8d5b-7de6-4655-b397-69b0afc81113" providerId="ADAL" clId="{A0EE7EE6-26BA-419F-816B-02D0F7B6AECC}" dt="2023-03-21T18:51:30.544" v="34" actId="208"/>
        <pc:sldMkLst>
          <pc:docMk/>
          <pc:sldMk cId="2024728795" sldId="2146846071"/>
        </pc:sldMkLst>
        <pc:picChg chg="add mod">
          <ac:chgData name="Jason Wiese" userId="4bff8d5b-7de6-4655-b397-69b0afc81113" providerId="ADAL" clId="{A0EE7EE6-26BA-419F-816B-02D0F7B6AECC}" dt="2023-03-21T18:51:30.544" v="34" actId="208"/>
          <ac:picMkLst>
            <pc:docMk/>
            <pc:sldMk cId="2024728795" sldId="2146846071"/>
            <ac:picMk id="15" creationId="{57AA262E-5A8E-EAC1-E59A-6AE430E80BFF}"/>
          </ac:picMkLst>
        </pc:picChg>
      </pc:sldChg>
      <pc:sldChg chg="del">
        <pc:chgData name="Jason Wiese" userId="4bff8d5b-7de6-4655-b397-69b0afc81113" providerId="ADAL" clId="{A0EE7EE6-26BA-419F-816B-02D0F7B6AECC}" dt="2023-03-21T18:47:32.165" v="23" actId="47"/>
        <pc:sldMkLst>
          <pc:docMk/>
          <pc:sldMk cId="867125310" sldId="2146846072"/>
        </pc:sldMkLst>
      </pc:sldChg>
      <pc:sldChg chg="del">
        <pc:chgData name="Jason Wiese" userId="4bff8d5b-7de6-4655-b397-69b0afc81113" providerId="ADAL" clId="{A0EE7EE6-26BA-419F-816B-02D0F7B6AECC}" dt="2023-03-21T18:47:33.042" v="24" actId="47"/>
        <pc:sldMkLst>
          <pc:docMk/>
          <pc:sldMk cId="467731394" sldId="2146846074"/>
        </pc:sldMkLst>
      </pc:sldChg>
      <pc:sldChg chg="del">
        <pc:chgData name="Jason Wiese" userId="4bff8d5b-7de6-4655-b397-69b0afc81113" providerId="ADAL" clId="{A0EE7EE6-26BA-419F-816B-02D0F7B6AECC}" dt="2023-03-21T18:47:34.104" v="25" actId="47"/>
        <pc:sldMkLst>
          <pc:docMk/>
          <pc:sldMk cId="430322147" sldId="2146846075"/>
        </pc:sldMkLst>
      </pc:sldChg>
      <pc:sldChg chg="del">
        <pc:chgData name="Jason Wiese" userId="4bff8d5b-7de6-4655-b397-69b0afc81113" providerId="ADAL" clId="{A0EE7EE6-26BA-419F-816B-02D0F7B6AECC}" dt="2023-03-21T18:51:39.451" v="35" actId="47"/>
        <pc:sldMkLst>
          <pc:docMk/>
          <pc:sldMk cId="1186573243" sldId="2146846076"/>
        </pc:sldMkLst>
      </pc:sldChg>
      <pc:sldChg chg="del">
        <pc:chgData name="Jason Wiese" userId="4bff8d5b-7de6-4655-b397-69b0afc81113" providerId="ADAL" clId="{A0EE7EE6-26BA-419F-816B-02D0F7B6AECC}" dt="2023-03-21T18:51:41.707" v="36" actId="47"/>
        <pc:sldMkLst>
          <pc:docMk/>
          <pc:sldMk cId="4015184245" sldId="2146846078"/>
        </pc:sldMkLst>
      </pc:sldChg>
      <pc:sldChg chg="del">
        <pc:chgData name="Jason Wiese" userId="4bff8d5b-7de6-4655-b397-69b0afc81113" providerId="ADAL" clId="{A0EE7EE6-26BA-419F-816B-02D0F7B6AECC}" dt="2023-03-21T19:57:13.684" v="167" actId="47"/>
        <pc:sldMkLst>
          <pc:docMk/>
          <pc:sldMk cId="3032805940" sldId="2146846081"/>
        </pc:sldMkLst>
      </pc:sldChg>
      <pc:sldChg chg="del">
        <pc:chgData name="Jason Wiese" userId="4bff8d5b-7de6-4655-b397-69b0afc81113" providerId="ADAL" clId="{A0EE7EE6-26BA-419F-816B-02D0F7B6AECC}" dt="2023-03-21T19:57:14.207" v="168" actId="47"/>
        <pc:sldMkLst>
          <pc:docMk/>
          <pc:sldMk cId="3196956096" sldId="2146846083"/>
        </pc:sldMkLst>
      </pc:sldChg>
      <pc:sldChg chg="del">
        <pc:chgData name="Jason Wiese" userId="4bff8d5b-7de6-4655-b397-69b0afc81113" providerId="ADAL" clId="{A0EE7EE6-26BA-419F-816B-02D0F7B6AECC}" dt="2023-03-21T19:57:16.024" v="169" actId="47"/>
        <pc:sldMkLst>
          <pc:docMk/>
          <pc:sldMk cId="1570539487" sldId="2146846084"/>
        </pc:sldMkLst>
      </pc:sldChg>
      <pc:sldChg chg="addSp delSp modSp mod">
        <pc:chgData name="Jason Wiese" userId="4bff8d5b-7de6-4655-b397-69b0afc81113" providerId="ADAL" clId="{A0EE7EE6-26BA-419F-816B-02D0F7B6AECC}" dt="2023-03-21T19:56:55.577" v="166" actId="1076"/>
        <pc:sldMkLst>
          <pc:docMk/>
          <pc:sldMk cId="2921179964" sldId="2146846086"/>
        </pc:sldMkLst>
        <pc:spChg chg="del">
          <ac:chgData name="Jason Wiese" userId="4bff8d5b-7de6-4655-b397-69b0afc81113" providerId="ADAL" clId="{A0EE7EE6-26BA-419F-816B-02D0F7B6AECC}" dt="2023-03-21T19:56:48.981" v="163" actId="478"/>
          <ac:spMkLst>
            <pc:docMk/>
            <pc:sldMk cId="2921179964" sldId="2146846086"/>
            <ac:spMk id="3" creationId="{886ADC88-AB25-D592-4ECF-5C878903285B}"/>
          </ac:spMkLst>
        </pc:spChg>
        <pc:picChg chg="add mod">
          <ac:chgData name="Jason Wiese" userId="4bff8d5b-7de6-4655-b397-69b0afc81113" providerId="ADAL" clId="{A0EE7EE6-26BA-419F-816B-02D0F7B6AECC}" dt="2023-03-21T19:56:55.577" v="166" actId="1076"/>
          <ac:picMkLst>
            <pc:docMk/>
            <pc:sldMk cId="2921179964" sldId="2146846086"/>
            <ac:picMk id="7" creationId="{C6FDD15E-79FD-DCC3-B281-86A29B1F8612}"/>
          </ac:picMkLst>
        </pc:picChg>
      </pc:sldChg>
      <pc:sldChg chg="del">
        <pc:chgData name="Jason Wiese" userId="4bff8d5b-7de6-4655-b397-69b0afc81113" providerId="ADAL" clId="{A0EE7EE6-26BA-419F-816B-02D0F7B6AECC}" dt="2023-03-21T19:56:18.508" v="158" actId="2696"/>
        <pc:sldMkLst>
          <pc:docMk/>
          <pc:sldMk cId="3140479063" sldId="2146846086"/>
        </pc:sldMkLst>
      </pc:sldChg>
      <pc:sldChg chg="del">
        <pc:chgData name="Jason Wiese" userId="4bff8d5b-7de6-4655-b397-69b0afc81113" providerId="ADAL" clId="{A0EE7EE6-26BA-419F-816B-02D0F7B6AECC}" dt="2023-03-21T20:00:45.005" v="178" actId="47"/>
        <pc:sldMkLst>
          <pc:docMk/>
          <pc:sldMk cId="1402923862" sldId="2146846087"/>
        </pc:sldMkLst>
      </pc:sldChg>
      <pc:sldChg chg="del">
        <pc:chgData name="Jason Wiese" userId="4bff8d5b-7de6-4655-b397-69b0afc81113" providerId="ADAL" clId="{A0EE7EE6-26BA-419F-816B-02D0F7B6AECC}" dt="2023-03-21T20:00:45.461" v="179" actId="47"/>
        <pc:sldMkLst>
          <pc:docMk/>
          <pc:sldMk cId="3753195023" sldId="2146846089"/>
        </pc:sldMkLst>
      </pc:sldChg>
      <pc:sldChg chg="del">
        <pc:chgData name="Jason Wiese" userId="4bff8d5b-7de6-4655-b397-69b0afc81113" providerId="ADAL" clId="{A0EE7EE6-26BA-419F-816B-02D0F7B6AECC}" dt="2023-03-21T20:00:45.884" v="180" actId="47"/>
        <pc:sldMkLst>
          <pc:docMk/>
          <pc:sldMk cId="2670911694" sldId="2146846090"/>
        </pc:sldMkLst>
      </pc:sldChg>
      <pc:sldChg chg="del">
        <pc:chgData name="Jason Wiese" userId="4bff8d5b-7de6-4655-b397-69b0afc81113" providerId="ADAL" clId="{A0EE7EE6-26BA-419F-816B-02D0F7B6AECC}" dt="2023-03-21T20:00:46.306" v="181" actId="47"/>
        <pc:sldMkLst>
          <pc:docMk/>
          <pc:sldMk cId="146533172" sldId="2146846092"/>
        </pc:sldMkLst>
      </pc:sldChg>
      <pc:sldChg chg="del">
        <pc:chgData name="Jason Wiese" userId="4bff8d5b-7de6-4655-b397-69b0afc81113" providerId="ADAL" clId="{A0EE7EE6-26BA-419F-816B-02D0F7B6AECC}" dt="2023-03-21T18:51:51.031" v="37" actId="47"/>
        <pc:sldMkLst>
          <pc:docMk/>
          <pc:sldMk cId="2661358834" sldId="2146846093"/>
        </pc:sldMkLst>
      </pc:sldChg>
      <pc:sldChg chg="del">
        <pc:chgData name="Jason Wiese" userId="4bff8d5b-7de6-4655-b397-69b0afc81113" providerId="ADAL" clId="{A0EE7EE6-26BA-419F-816B-02D0F7B6AECC}" dt="2023-03-21T20:00:47.052" v="182" actId="47"/>
        <pc:sldMkLst>
          <pc:docMk/>
          <pc:sldMk cId="760167355" sldId="2146846094"/>
        </pc:sldMkLst>
      </pc:sldChg>
      <pc:sldChg chg="del">
        <pc:chgData name="Jason Wiese" userId="4bff8d5b-7de6-4655-b397-69b0afc81113" providerId="ADAL" clId="{A0EE7EE6-26BA-419F-816B-02D0F7B6AECC}" dt="2023-03-21T18:46:21.564" v="15" actId="47"/>
        <pc:sldMkLst>
          <pc:docMk/>
          <pc:sldMk cId="2442388966" sldId="2146846095"/>
        </pc:sldMkLst>
      </pc:sldChg>
      <pc:sldChg chg="del">
        <pc:chgData name="Jason Wiese" userId="4bff8d5b-7de6-4655-b397-69b0afc81113" providerId="ADAL" clId="{A0EE7EE6-26BA-419F-816B-02D0F7B6AECC}" dt="2023-03-21T18:46:22.295" v="16" actId="47"/>
        <pc:sldMkLst>
          <pc:docMk/>
          <pc:sldMk cId="262149552" sldId="2146846098"/>
        </pc:sldMkLst>
      </pc:sldChg>
      <pc:sldChg chg="del">
        <pc:chgData name="Jason Wiese" userId="4bff8d5b-7de6-4655-b397-69b0afc81113" providerId="ADAL" clId="{A0EE7EE6-26BA-419F-816B-02D0F7B6AECC}" dt="2023-03-21T18:41:43.444" v="0" actId="47"/>
        <pc:sldMkLst>
          <pc:docMk/>
          <pc:sldMk cId="1420037500" sldId="2146846099"/>
        </pc:sldMkLst>
      </pc:sldChg>
      <pc:sldChg chg="del">
        <pc:chgData name="Jason Wiese" userId="4bff8d5b-7de6-4655-b397-69b0afc81113" providerId="ADAL" clId="{A0EE7EE6-26BA-419F-816B-02D0F7B6AECC}" dt="2023-03-21T18:46:23.316" v="17" actId="47"/>
        <pc:sldMkLst>
          <pc:docMk/>
          <pc:sldMk cId="1764381477" sldId="2146846100"/>
        </pc:sldMkLst>
      </pc:sldChg>
      <pc:sldChg chg="del">
        <pc:chgData name="Jason Wiese" userId="4bff8d5b-7de6-4655-b397-69b0afc81113" providerId="ADAL" clId="{A0EE7EE6-26BA-419F-816B-02D0F7B6AECC}" dt="2023-03-21T18:46:24.434" v="18" actId="47"/>
        <pc:sldMkLst>
          <pc:docMk/>
          <pc:sldMk cId="4125148997" sldId="2146846102"/>
        </pc:sldMkLst>
      </pc:sldChg>
      <pc:sldMasterChg chg="del delSldLayout">
        <pc:chgData name="Jason Wiese" userId="4bff8d5b-7de6-4655-b397-69b0afc81113" providerId="ADAL" clId="{A0EE7EE6-26BA-419F-816B-02D0F7B6AECC}" dt="2023-03-21T20:36:00.988" v="246" actId="2696"/>
        <pc:sldMasterMkLst>
          <pc:docMk/>
          <pc:sldMasterMk cId="1020762695" sldId="2147483702"/>
        </pc:sldMasterMkLst>
        <pc:sldLayoutChg chg="del">
          <pc:chgData name="Jason Wiese" userId="4bff8d5b-7de6-4655-b397-69b0afc81113" providerId="ADAL" clId="{A0EE7EE6-26BA-419F-816B-02D0F7B6AECC}" dt="2023-03-21T20:36:00.988" v="246" actId="2696"/>
          <pc:sldLayoutMkLst>
            <pc:docMk/>
            <pc:sldMasterMk cId="1020762695" sldId="2147483702"/>
            <pc:sldLayoutMk cId="2388318890" sldId="2147483703"/>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1837557261" sldId="2147483704"/>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2931956558" sldId="2147483705"/>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780597632" sldId="2147483706"/>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1792099621" sldId="2147483707"/>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2667869215" sldId="2147483708"/>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936988163" sldId="2147483709"/>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1567428584" sldId="2147483710"/>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3108940761" sldId="2147483711"/>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1995792672" sldId="2147483712"/>
          </pc:sldLayoutMkLst>
        </pc:sldLayoutChg>
        <pc:sldLayoutChg chg="del">
          <pc:chgData name="Jason Wiese" userId="4bff8d5b-7de6-4655-b397-69b0afc81113" providerId="ADAL" clId="{A0EE7EE6-26BA-419F-816B-02D0F7B6AECC}" dt="2023-03-21T20:36:00.988" v="246" actId="2696"/>
          <pc:sldLayoutMkLst>
            <pc:docMk/>
            <pc:sldMasterMk cId="1020762695" sldId="2147483702"/>
            <pc:sldLayoutMk cId="3879048886" sldId="2147483713"/>
          </pc:sldLayoutMkLst>
        </pc:sldLayoutChg>
        <pc:sldLayoutChg chg="del">
          <pc:chgData name="Jason Wiese" userId="4bff8d5b-7de6-4655-b397-69b0afc81113" providerId="ADAL" clId="{A0EE7EE6-26BA-419F-816B-02D0F7B6AECC}" dt="2023-03-21T20:35:57.406" v="245" actId="47"/>
          <pc:sldLayoutMkLst>
            <pc:docMk/>
            <pc:sldMasterMk cId="1020762695" sldId="2147483702"/>
            <pc:sldLayoutMk cId="1355707077" sldId="2147483714"/>
          </pc:sldLayoutMkLst>
        </pc:sldLayoutChg>
      </pc:sldMasterChg>
      <pc:sldMasterChg chg="del delSldLayout">
        <pc:chgData name="Jason Wiese" userId="4bff8d5b-7de6-4655-b397-69b0afc81113" providerId="ADAL" clId="{A0EE7EE6-26BA-419F-816B-02D0F7B6AECC}" dt="2023-03-21T20:00:45.005" v="178" actId="47"/>
        <pc:sldMasterMkLst>
          <pc:docMk/>
          <pc:sldMasterMk cId="1843071520" sldId="2147483715"/>
        </pc:sldMasterMkLst>
        <pc:sldLayoutChg chg="del">
          <pc:chgData name="Jason Wiese" userId="4bff8d5b-7de6-4655-b397-69b0afc81113" providerId="ADAL" clId="{A0EE7EE6-26BA-419F-816B-02D0F7B6AECC}" dt="2023-03-21T20:00:45.005" v="178" actId="47"/>
          <pc:sldLayoutMkLst>
            <pc:docMk/>
            <pc:sldMasterMk cId="1843071520" sldId="2147483715"/>
            <pc:sldLayoutMk cId="2898378403" sldId="2147483716"/>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711762056" sldId="2147483717"/>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2826507927" sldId="2147483718"/>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69226190" sldId="2147483719"/>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1687529150" sldId="2147483720"/>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671289750" sldId="2147483721"/>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1610276660" sldId="2147483722"/>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10071819" sldId="2147483723"/>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475824232" sldId="2147483724"/>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408466483" sldId="2147483725"/>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2392889184" sldId="2147483726"/>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411205589" sldId="2147483727"/>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485870407" sldId="2147483728"/>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282835389" sldId="2147483729"/>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138320189" sldId="2147483730"/>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4088056850" sldId="2147483731"/>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1909557508" sldId="2147483732"/>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32521919" sldId="2147483733"/>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2771738633" sldId="2147483734"/>
          </pc:sldLayoutMkLst>
        </pc:sldLayoutChg>
        <pc:sldLayoutChg chg="del">
          <pc:chgData name="Jason Wiese" userId="4bff8d5b-7de6-4655-b397-69b0afc81113" providerId="ADAL" clId="{A0EE7EE6-26BA-419F-816B-02D0F7B6AECC}" dt="2023-03-21T20:00:45.005" v="178" actId="47"/>
          <pc:sldLayoutMkLst>
            <pc:docMk/>
            <pc:sldMasterMk cId="1843071520" sldId="2147483715"/>
            <pc:sldLayoutMk cId="3892525373" sldId="2147483735"/>
          </pc:sldLayoutMkLst>
        </pc:sldLayoutChg>
      </pc:sldMasterChg>
    </pc:docChg>
  </pc:docChgLst>
  <pc:docChgLst>
    <pc:chgData name="Leah Montner Dixon" userId="d5b2ae9e-9213-4442-b7df-4db8cbe51e5d" providerId="ADAL" clId="{17A78AC2-899F-4AC0-836D-5EE43E6C57DE}"/>
    <pc:docChg chg="undo custSel delSld modSld">
      <pc:chgData name="Leah Montner Dixon" userId="d5b2ae9e-9213-4442-b7df-4db8cbe51e5d" providerId="ADAL" clId="{17A78AC2-899F-4AC0-836D-5EE43E6C57DE}" dt="2023-03-31T20:18:03.176" v="300" actId="1076"/>
      <pc:docMkLst>
        <pc:docMk/>
      </pc:docMkLst>
      <pc:sldChg chg="addCm delCm modCm">
        <pc:chgData name="Leah Montner Dixon" userId="d5b2ae9e-9213-4442-b7df-4db8cbe51e5d" providerId="ADAL" clId="{17A78AC2-899F-4AC0-836D-5EE43E6C57DE}" dt="2023-03-23T17:59:31.924" v="296"/>
        <pc:sldMkLst>
          <pc:docMk/>
          <pc:sldMk cId="4086481096" sldId="2839"/>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17A78AC2-899F-4AC0-836D-5EE43E6C57DE}" dt="2023-03-23T17:59:31.924" v="296"/>
              <pc2:cmMkLst xmlns:pc2="http://schemas.microsoft.com/office/powerpoint/2019/9/main/command">
                <pc:docMk/>
                <pc:sldMk cId="4086481096" sldId="2839"/>
                <pc2:cmMk id="{6B2A3E1F-574F-41E3-A089-80308CA58A5B}"/>
              </pc2:cmMkLst>
            </pc226:cmChg>
            <pc226:cmChg xmlns:pc226="http://schemas.microsoft.com/office/powerpoint/2022/06/main/command" chg="add mod">
              <pc226:chgData name="Leah Montner Dixon" userId="d5b2ae9e-9213-4442-b7df-4db8cbe51e5d" providerId="ADAL" clId="{17A78AC2-899F-4AC0-836D-5EE43E6C57DE}" dt="2023-03-23T17:59:17.028" v="295"/>
              <pc2:cmMkLst xmlns:pc2="http://schemas.microsoft.com/office/powerpoint/2019/9/main/command">
                <pc:docMk/>
                <pc:sldMk cId="4086481096" sldId="2839"/>
                <pc2:cmMk id="{4D68B787-473C-44D4-AE9E-B2815A46B403}"/>
              </pc2:cmMkLst>
            </pc226:cmChg>
          </p:ext>
        </pc:extLst>
      </pc:sldChg>
      <pc:sldChg chg="addSp modSp mod">
        <pc:chgData name="Leah Montner Dixon" userId="d5b2ae9e-9213-4442-b7df-4db8cbe51e5d" providerId="ADAL" clId="{17A78AC2-899F-4AC0-836D-5EE43E6C57DE}" dt="2023-03-23T17:38:21.337" v="192" actId="1076"/>
        <pc:sldMkLst>
          <pc:docMk/>
          <pc:sldMk cId="3118991152" sldId="2146846068"/>
        </pc:sldMkLst>
        <pc:spChg chg="mod">
          <ac:chgData name="Leah Montner Dixon" userId="d5b2ae9e-9213-4442-b7df-4db8cbe51e5d" providerId="ADAL" clId="{17A78AC2-899F-4AC0-836D-5EE43E6C57DE}" dt="2023-03-23T17:38:16.919" v="191" actId="1036"/>
          <ac:spMkLst>
            <pc:docMk/>
            <pc:sldMk cId="3118991152" sldId="2146846068"/>
            <ac:spMk id="13" creationId="{BFE846E7-F1AA-5420-2675-47EA3E64E061}"/>
          </ac:spMkLst>
        </pc:spChg>
        <pc:spChg chg="add mod">
          <ac:chgData name="Leah Montner Dixon" userId="d5b2ae9e-9213-4442-b7df-4db8cbe51e5d" providerId="ADAL" clId="{17A78AC2-899F-4AC0-836D-5EE43E6C57DE}" dt="2023-03-23T17:38:21.337" v="192" actId="1076"/>
          <ac:spMkLst>
            <pc:docMk/>
            <pc:sldMk cId="3118991152" sldId="2146846068"/>
            <ac:spMk id="17" creationId="{F120FE84-E67F-4B4D-821A-5C4DC3C5A48E}"/>
          </ac:spMkLst>
        </pc:spChg>
        <pc:grpChg chg="mod">
          <ac:chgData name="Leah Montner Dixon" userId="d5b2ae9e-9213-4442-b7df-4db8cbe51e5d" providerId="ADAL" clId="{17A78AC2-899F-4AC0-836D-5EE43E6C57DE}" dt="2023-03-23T17:38:16.919" v="191" actId="1036"/>
          <ac:grpSpMkLst>
            <pc:docMk/>
            <pc:sldMk cId="3118991152" sldId="2146846068"/>
            <ac:grpSpMk id="14" creationId="{74F89D70-0E88-7CD2-CB49-C5D0CA49C3C8}"/>
          </ac:grpSpMkLst>
        </pc:grpChg>
        <pc:grpChg chg="mod">
          <ac:chgData name="Leah Montner Dixon" userId="d5b2ae9e-9213-4442-b7df-4db8cbe51e5d" providerId="ADAL" clId="{17A78AC2-899F-4AC0-836D-5EE43E6C57DE}" dt="2023-03-23T17:38:16.919" v="191" actId="1036"/>
          <ac:grpSpMkLst>
            <pc:docMk/>
            <pc:sldMk cId="3118991152" sldId="2146846068"/>
            <ac:grpSpMk id="15" creationId="{4D6862BA-9224-B7D3-BED8-A4A923F9AA98}"/>
          </ac:grpSpMkLst>
        </pc:grpChg>
        <pc:grpChg chg="mod">
          <ac:chgData name="Leah Montner Dixon" userId="d5b2ae9e-9213-4442-b7df-4db8cbe51e5d" providerId="ADAL" clId="{17A78AC2-899F-4AC0-836D-5EE43E6C57DE}" dt="2023-03-23T17:38:16.919" v="191" actId="1036"/>
          <ac:grpSpMkLst>
            <pc:docMk/>
            <pc:sldMk cId="3118991152" sldId="2146846068"/>
            <ac:grpSpMk id="16" creationId="{79E263EE-6894-E570-21B4-ABF2CE7F8EB0}"/>
          </ac:grpSpMkLst>
        </pc:grpChg>
      </pc:sldChg>
      <pc:sldChg chg="del">
        <pc:chgData name="Leah Montner Dixon" userId="d5b2ae9e-9213-4442-b7df-4db8cbe51e5d" providerId="ADAL" clId="{17A78AC2-899F-4AC0-836D-5EE43E6C57DE}" dt="2023-03-21T16:02:25.017" v="0" actId="47"/>
        <pc:sldMkLst>
          <pc:docMk/>
          <pc:sldMk cId="1433436704" sldId="2146846069"/>
        </pc:sldMkLst>
      </pc:sldChg>
      <pc:sldChg chg="modSp mod">
        <pc:chgData name="Leah Montner Dixon" userId="d5b2ae9e-9213-4442-b7df-4db8cbe51e5d" providerId="ADAL" clId="{17A78AC2-899F-4AC0-836D-5EE43E6C57DE}" dt="2023-03-23T17:16:46.992" v="6" actId="14100"/>
        <pc:sldMkLst>
          <pc:docMk/>
          <pc:sldMk cId="2596210201" sldId="2146846087"/>
        </pc:sldMkLst>
        <pc:spChg chg="mod">
          <ac:chgData name="Leah Montner Dixon" userId="d5b2ae9e-9213-4442-b7df-4db8cbe51e5d" providerId="ADAL" clId="{17A78AC2-899F-4AC0-836D-5EE43E6C57DE}" dt="2023-03-23T17:16:46.992" v="6" actId="14100"/>
          <ac:spMkLst>
            <pc:docMk/>
            <pc:sldMk cId="2596210201" sldId="2146846087"/>
            <ac:spMk id="20" creationId="{F5290E3C-D913-4324-9F7C-7AB204FAA4D7}"/>
          </ac:spMkLst>
        </pc:spChg>
      </pc:sldChg>
      <pc:sldChg chg="modSp mod modCm">
        <pc:chgData name="Leah Montner Dixon" userId="d5b2ae9e-9213-4442-b7df-4db8cbe51e5d" providerId="ADAL" clId="{17A78AC2-899F-4AC0-836D-5EE43E6C57DE}" dt="2023-03-23T17:53:47.580" v="293" actId="14100"/>
        <pc:sldMkLst>
          <pc:docMk/>
          <pc:sldMk cId="2033538284" sldId="2146846090"/>
        </pc:sldMkLst>
        <pc:spChg chg="mod">
          <ac:chgData name="Leah Montner Dixon" userId="d5b2ae9e-9213-4442-b7df-4db8cbe51e5d" providerId="ADAL" clId="{17A78AC2-899F-4AC0-836D-5EE43E6C57DE}" dt="2023-03-23T17:53:47.580" v="293" actId="14100"/>
          <ac:spMkLst>
            <pc:docMk/>
            <pc:sldMk cId="2033538284" sldId="2146846090"/>
            <ac:spMk id="20" creationId="{F5290E3C-D913-4324-9F7C-7AB204FAA4D7}"/>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17A78AC2-899F-4AC0-836D-5EE43E6C57DE}" dt="2023-03-23T17:52:40.193" v="292" actId="2056"/>
              <pc2:cmMkLst xmlns:pc2="http://schemas.microsoft.com/office/powerpoint/2019/9/main/command">
                <pc:docMk/>
                <pc:sldMk cId="2033538284" sldId="2146846090"/>
                <pc2:cmMk id="{FB685A23-53BF-4CCC-B00E-DE3CFFCC72D9}"/>
              </pc2:cmMkLst>
            </pc226:cmChg>
            <pc226:cmChg xmlns:pc226="http://schemas.microsoft.com/office/powerpoint/2022/06/main/command" chg="mod">
              <pc226:chgData name="Leah Montner Dixon" userId="d5b2ae9e-9213-4442-b7df-4db8cbe51e5d" providerId="ADAL" clId="{17A78AC2-899F-4AC0-836D-5EE43E6C57DE}" dt="2023-03-23T17:26:28.614" v="70" actId="20577"/>
              <pc2:cmMkLst xmlns:pc2="http://schemas.microsoft.com/office/powerpoint/2019/9/main/command">
                <pc:docMk/>
                <pc:sldMk cId="2033538284" sldId="2146846090"/>
                <pc2:cmMk id="{869A1624-8D44-4F57-87FB-36A4C62B9446}"/>
              </pc2:cmMkLst>
            </pc226:cmChg>
          </p:ext>
        </pc:extLst>
      </pc:sldChg>
      <pc:sldChg chg="modSp mod">
        <pc:chgData name="Leah Montner Dixon" userId="d5b2ae9e-9213-4442-b7df-4db8cbe51e5d" providerId="ADAL" clId="{17A78AC2-899F-4AC0-836D-5EE43E6C57DE}" dt="2023-03-23T17:18:39.326" v="11" actId="14100"/>
        <pc:sldMkLst>
          <pc:docMk/>
          <pc:sldMk cId="1723332034" sldId="2146846092"/>
        </pc:sldMkLst>
        <pc:spChg chg="mod">
          <ac:chgData name="Leah Montner Dixon" userId="d5b2ae9e-9213-4442-b7df-4db8cbe51e5d" providerId="ADAL" clId="{17A78AC2-899F-4AC0-836D-5EE43E6C57DE}" dt="2023-03-23T17:18:39.326" v="11" actId="14100"/>
          <ac:spMkLst>
            <pc:docMk/>
            <pc:sldMk cId="1723332034" sldId="2146846092"/>
            <ac:spMk id="20" creationId="{F5290E3C-D913-4324-9F7C-7AB204FAA4D7}"/>
          </ac:spMkLst>
        </pc:spChg>
      </pc:sldChg>
      <pc:sldChg chg="modSp mod">
        <pc:chgData name="Leah Montner Dixon" userId="d5b2ae9e-9213-4442-b7df-4db8cbe51e5d" providerId="ADAL" clId="{17A78AC2-899F-4AC0-836D-5EE43E6C57DE}" dt="2023-03-23T18:13:04.837" v="298" actId="1076"/>
        <pc:sldMkLst>
          <pc:docMk/>
          <pc:sldMk cId="2964453901" sldId="2146846094"/>
        </pc:sldMkLst>
        <pc:spChg chg="mod">
          <ac:chgData name="Leah Montner Dixon" userId="d5b2ae9e-9213-4442-b7df-4db8cbe51e5d" providerId="ADAL" clId="{17A78AC2-899F-4AC0-836D-5EE43E6C57DE}" dt="2023-03-23T18:13:04.837" v="298" actId="1076"/>
          <ac:spMkLst>
            <pc:docMk/>
            <pc:sldMk cId="2964453901" sldId="2146846094"/>
            <ac:spMk id="99" creationId="{C3AF1C00-4CD9-4211-B079-7B3EC1A85AF7}"/>
          </ac:spMkLst>
        </pc:spChg>
      </pc:sldChg>
      <pc:sldChg chg="modSp mod">
        <pc:chgData name="Leah Montner Dixon" userId="d5b2ae9e-9213-4442-b7df-4db8cbe51e5d" providerId="ADAL" clId="{17A78AC2-899F-4AC0-836D-5EE43E6C57DE}" dt="2023-03-23T17:30:42.523" v="81" actId="20577"/>
        <pc:sldMkLst>
          <pc:docMk/>
          <pc:sldMk cId="3100831362" sldId="2146846095"/>
        </pc:sldMkLst>
        <pc:spChg chg="mod">
          <ac:chgData name="Leah Montner Dixon" userId="d5b2ae9e-9213-4442-b7df-4db8cbe51e5d" providerId="ADAL" clId="{17A78AC2-899F-4AC0-836D-5EE43E6C57DE}" dt="2023-03-23T17:30:42.523" v="81" actId="20577"/>
          <ac:spMkLst>
            <pc:docMk/>
            <pc:sldMk cId="3100831362" sldId="2146846095"/>
            <ac:spMk id="20" creationId="{F5290E3C-D913-4324-9F7C-7AB204FAA4D7}"/>
          </ac:spMkLst>
        </pc:spChg>
      </pc:sldChg>
      <pc:sldChg chg="modSp mod">
        <pc:chgData name="Leah Montner Dixon" userId="d5b2ae9e-9213-4442-b7df-4db8cbe51e5d" providerId="ADAL" clId="{17A78AC2-899F-4AC0-836D-5EE43E6C57DE}" dt="2023-03-23T17:33:17.772" v="181" actId="20577"/>
        <pc:sldMkLst>
          <pc:docMk/>
          <pc:sldMk cId="1709113967" sldId="2146846096"/>
        </pc:sldMkLst>
        <pc:spChg chg="mod">
          <ac:chgData name="Leah Montner Dixon" userId="d5b2ae9e-9213-4442-b7df-4db8cbe51e5d" providerId="ADAL" clId="{17A78AC2-899F-4AC0-836D-5EE43E6C57DE}" dt="2023-03-23T17:33:17.772" v="181" actId="20577"/>
          <ac:spMkLst>
            <pc:docMk/>
            <pc:sldMk cId="1709113967" sldId="2146846096"/>
            <ac:spMk id="20" creationId="{F5290E3C-D913-4324-9F7C-7AB204FAA4D7}"/>
          </ac:spMkLst>
        </pc:spChg>
      </pc:sldChg>
      <pc:sldChg chg="addSp delSp modSp mod">
        <pc:chgData name="Leah Montner Dixon" userId="d5b2ae9e-9213-4442-b7df-4db8cbe51e5d" providerId="ADAL" clId="{17A78AC2-899F-4AC0-836D-5EE43E6C57DE}" dt="2023-03-31T20:18:03.176" v="300" actId="1076"/>
        <pc:sldMkLst>
          <pc:docMk/>
          <pc:sldMk cId="890985885" sldId="2146846098"/>
        </pc:sldMkLst>
        <pc:spChg chg="add mod">
          <ac:chgData name="Leah Montner Dixon" userId="d5b2ae9e-9213-4442-b7df-4db8cbe51e5d" providerId="ADAL" clId="{17A78AC2-899F-4AC0-836D-5EE43E6C57DE}" dt="2023-03-23T17:43:22.387" v="291" actId="1035"/>
          <ac:spMkLst>
            <pc:docMk/>
            <pc:sldMk cId="890985885" sldId="2146846098"/>
            <ac:spMk id="9" creationId="{F24816E8-5518-B90C-227B-3A3E58EA2D1A}"/>
          </ac:spMkLst>
        </pc:spChg>
        <pc:spChg chg="del mod">
          <ac:chgData name="Leah Montner Dixon" userId="d5b2ae9e-9213-4442-b7df-4db8cbe51e5d" providerId="ADAL" clId="{17A78AC2-899F-4AC0-836D-5EE43E6C57DE}" dt="2023-03-23T17:41:57.129" v="253" actId="478"/>
          <ac:spMkLst>
            <pc:docMk/>
            <pc:sldMk cId="890985885" sldId="2146846098"/>
            <ac:spMk id="47" creationId="{27CCC647-D216-BE19-FC97-384F47E8243E}"/>
          </ac:spMkLst>
        </pc:spChg>
        <pc:picChg chg="mod">
          <ac:chgData name="Leah Montner Dixon" userId="d5b2ae9e-9213-4442-b7df-4db8cbe51e5d" providerId="ADAL" clId="{17A78AC2-899F-4AC0-836D-5EE43E6C57DE}" dt="2023-03-31T20:18:03.176" v="300" actId="1076"/>
          <ac:picMkLst>
            <pc:docMk/>
            <pc:sldMk cId="890985885" sldId="2146846098"/>
            <ac:picMk id="20" creationId="{3607E0F2-96EA-DA98-0C26-55C4BDBA8029}"/>
          </ac:picMkLst>
        </pc:picChg>
      </pc:sldChg>
    </pc:docChg>
  </pc:docChgLst>
  <pc:docChgLst>
    <pc:chgData name="Karolina Guillen" userId="c1c08796-a0be-47c6-af52-5d31fd96ec50" providerId="ADAL" clId="{412C0A8D-1ED4-49E2-8872-BB20754F55E6}"/>
    <pc:docChg chg="undo custSel addSld delSld modSld sldOrd delMainMaster">
      <pc:chgData name="Karolina Guillen" userId="c1c08796-a0be-47c6-af52-5d31fd96ec50" providerId="ADAL" clId="{412C0A8D-1ED4-49E2-8872-BB20754F55E6}" dt="2023-03-29T14:05:00.766" v="1807"/>
      <pc:docMkLst>
        <pc:docMk/>
      </pc:docMkLst>
      <pc:sldChg chg="addCm delCm">
        <pc:chgData name="Karolina Guillen" userId="c1c08796-a0be-47c6-af52-5d31fd96ec50" providerId="ADAL" clId="{412C0A8D-1ED4-49E2-8872-BB20754F55E6}" dt="2023-03-22T20:45:11.521" v="1540"/>
        <pc:sldMkLst>
          <pc:docMk/>
          <pc:sldMk cId="4086481096" sldId="2839"/>
        </pc:sldMkLst>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412C0A8D-1ED4-49E2-8872-BB20754F55E6}" dt="2023-03-20T22:36:43.298" v="4"/>
              <pc2:cmMkLst xmlns:pc2="http://schemas.microsoft.com/office/powerpoint/2019/9/main/command">
                <pc:docMk/>
                <pc:sldMk cId="4086481096" sldId="2839"/>
                <pc2:cmMk id="{6B2A3E1F-574F-41E3-A089-80308CA58A5B}"/>
              </pc2:cmMkLst>
            </pc226:cmChg>
            <pc226:cmChg xmlns:pc226="http://schemas.microsoft.com/office/powerpoint/2022/06/main/command" chg="add del">
              <pc226:chgData name="Karolina Guillen" userId="c1c08796-a0be-47c6-af52-5d31fd96ec50" providerId="ADAL" clId="{412C0A8D-1ED4-49E2-8872-BB20754F55E6}" dt="2023-03-22T20:45:08.234" v="1539"/>
              <pc2:cmMkLst xmlns:pc2="http://schemas.microsoft.com/office/powerpoint/2019/9/main/command">
                <pc:docMk/>
                <pc:sldMk cId="4086481096" sldId="2839"/>
                <pc2:cmMk id="{A98DA44C-2845-49D2-AA61-8F82DB2CEB6E}"/>
              </pc2:cmMkLst>
            </pc226:cmChg>
            <pc226:cmChg xmlns:pc226="http://schemas.microsoft.com/office/powerpoint/2022/06/main/command" chg="add del">
              <pc226:chgData name="Karolina Guillen" userId="c1c08796-a0be-47c6-af52-5d31fd96ec50" providerId="ADAL" clId="{412C0A8D-1ED4-49E2-8872-BB20754F55E6}" dt="2023-03-22T20:45:06.542" v="1538"/>
              <pc2:cmMkLst xmlns:pc2="http://schemas.microsoft.com/office/powerpoint/2019/9/main/command">
                <pc:docMk/>
                <pc:sldMk cId="4086481096" sldId="2839"/>
                <pc2:cmMk id="{1ED43E7D-0DC2-417E-96D4-B63C544DD825}"/>
              </pc2:cmMkLst>
            </pc226:cmChg>
            <pc226:cmChg xmlns:pc226="http://schemas.microsoft.com/office/powerpoint/2022/06/main/command" chg="add del">
              <pc226:chgData name="Karolina Guillen" userId="c1c08796-a0be-47c6-af52-5d31fd96ec50" providerId="ADAL" clId="{412C0A8D-1ED4-49E2-8872-BB20754F55E6}" dt="2023-03-22T20:45:11.521" v="1540"/>
              <pc2:cmMkLst xmlns:pc2="http://schemas.microsoft.com/office/powerpoint/2019/9/main/command">
                <pc:docMk/>
                <pc:sldMk cId="4086481096" sldId="2839"/>
                <pc2:cmMk id="{D78B6AC7-12D3-44D3-925E-04E7F96F9840}"/>
              </pc2:cmMkLst>
            </pc226:cmChg>
          </p:ext>
        </pc:extLst>
      </pc:sldChg>
      <pc:sldChg chg="ord">
        <pc:chgData name="Karolina Guillen" userId="c1c08796-a0be-47c6-af52-5d31fd96ec50" providerId="ADAL" clId="{412C0A8D-1ED4-49E2-8872-BB20754F55E6}" dt="2023-03-22T14:34:40.692" v="397"/>
        <pc:sldMkLst>
          <pc:docMk/>
          <pc:sldMk cId="1885916816" sldId="2144327406"/>
        </pc:sldMkLst>
      </pc:sldChg>
      <pc:sldChg chg="delSp modSp del mod">
        <pc:chgData name="Karolina Guillen" userId="c1c08796-a0be-47c6-af52-5d31fd96ec50" providerId="ADAL" clId="{412C0A8D-1ED4-49E2-8872-BB20754F55E6}" dt="2023-03-22T20:11:28.871" v="1069" actId="47"/>
        <pc:sldMkLst>
          <pc:docMk/>
          <pc:sldMk cId="3024940865" sldId="2144327901"/>
        </pc:sldMkLst>
        <pc:spChg chg="del mod">
          <ac:chgData name="Karolina Guillen" userId="c1c08796-a0be-47c6-af52-5d31fd96ec50" providerId="ADAL" clId="{412C0A8D-1ED4-49E2-8872-BB20754F55E6}" dt="2023-03-22T19:51:44.710" v="783" actId="478"/>
          <ac:spMkLst>
            <pc:docMk/>
            <pc:sldMk cId="3024940865" sldId="2144327901"/>
            <ac:spMk id="11" creationId="{4AC82A0B-738D-DA05-48EC-23DA8E12D0AD}"/>
          </ac:spMkLst>
        </pc:spChg>
      </pc:sldChg>
      <pc:sldChg chg="addSp modSp">
        <pc:chgData name="Karolina Guillen" userId="c1c08796-a0be-47c6-af52-5d31fd96ec50" providerId="ADAL" clId="{412C0A8D-1ED4-49E2-8872-BB20754F55E6}" dt="2023-03-20T22:51:48.388" v="14"/>
        <pc:sldMkLst>
          <pc:docMk/>
          <pc:sldMk cId="4119179845" sldId="2144328233"/>
        </pc:sldMkLst>
        <pc:spChg chg="add mod">
          <ac:chgData name="Karolina Guillen" userId="c1c08796-a0be-47c6-af52-5d31fd96ec50" providerId="ADAL" clId="{412C0A8D-1ED4-49E2-8872-BB20754F55E6}" dt="2023-03-20T22:51:48.388" v="14"/>
          <ac:spMkLst>
            <pc:docMk/>
            <pc:sldMk cId="4119179845" sldId="2144328233"/>
            <ac:spMk id="5" creationId="{ABC3CA88-8E89-184B-B4CA-CA0759DC0D16}"/>
          </ac:spMkLst>
        </pc:spChg>
      </pc:sldChg>
      <pc:sldChg chg="addSp modSp">
        <pc:chgData name="Karolina Guillen" userId="c1c08796-a0be-47c6-af52-5d31fd96ec50" providerId="ADAL" clId="{412C0A8D-1ED4-49E2-8872-BB20754F55E6}" dt="2023-03-20T22:53:19.622" v="15"/>
        <pc:sldMkLst>
          <pc:docMk/>
          <pc:sldMk cId="860448496" sldId="2144328242"/>
        </pc:sldMkLst>
        <pc:spChg chg="add mod">
          <ac:chgData name="Karolina Guillen" userId="c1c08796-a0be-47c6-af52-5d31fd96ec50" providerId="ADAL" clId="{412C0A8D-1ED4-49E2-8872-BB20754F55E6}" dt="2023-03-20T22:53:19.622" v="15"/>
          <ac:spMkLst>
            <pc:docMk/>
            <pc:sldMk cId="860448496" sldId="2144328242"/>
            <ac:spMk id="6" creationId="{30598F98-2937-66E9-2BCD-E9F6117EC95D}"/>
          </ac:spMkLst>
        </pc:spChg>
      </pc:sldChg>
      <pc:sldChg chg="del">
        <pc:chgData name="Karolina Guillen" userId="c1c08796-a0be-47c6-af52-5d31fd96ec50" providerId="ADAL" clId="{412C0A8D-1ED4-49E2-8872-BB20754F55E6}" dt="2023-03-20T22:08:15.480" v="0" actId="2696"/>
        <pc:sldMkLst>
          <pc:docMk/>
          <pc:sldMk cId="945668641" sldId="2144328307"/>
        </pc:sldMkLst>
      </pc:sldChg>
      <pc:sldChg chg="del">
        <pc:chgData name="Karolina Guillen" userId="c1c08796-a0be-47c6-af52-5d31fd96ec50" providerId="ADAL" clId="{412C0A8D-1ED4-49E2-8872-BB20754F55E6}" dt="2023-03-20T22:08:15.480" v="0" actId="2696"/>
        <pc:sldMkLst>
          <pc:docMk/>
          <pc:sldMk cId="2024728795" sldId="2144328322"/>
        </pc:sldMkLst>
      </pc:sldChg>
      <pc:sldChg chg="del">
        <pc:chgData name="Karolina Guillen" userId="c1c08796-a0be-47c6-af52-5d31fd96ec50" providerId="ADAL" clId="{412C0A8D-1ED4-49E2-8872-BB20754F55E6}" dt="2023-03-20T22:09:30.600" v="1" actId="2696"/>
        <pc:sldMkLst>
          <pc:docMk/>
          <pc:sldMk cId="1454193786" sldId="2144328323"/>
        </pc:sldMkLst>
      </pc:sldChg>
      <pc:sldChg chg="addSp modSp">
        <pc:chgData name="Karolina Guillen" userId="c1c08796-a0be-47c6-af52-5d31fd96ec50" providerId="ADAL" clId="{412C0A8D-1ED4-49E2-8872-BB20754F55E6}" dt="2023-03-20T22:43:05.555" v="6"/>
        <pc:sldMkLst>
          <pc:docMk/>
          <pc:sldMk cId="2737937539" sldId="2144328334"/>
        </pc:sldMkLst>
        <pc:spChg chg="add mod">
          <ac:chgData name="Karolina Guillen" userId="c1c08796-a0be-47c6-af52-5d31fd96ec50" providerId="ADAL" clId="{412C0A8D-1ED4-49E2-8872-BB20754F55E6}" dt="2023-03-20T22:43:05.555" v="6"/>
          <ac:spMkLst>
            <pc:docMk/>
            <pc:sldMk cId="2737937539" sldId="2144328334"/>
            <ac:spMk id="5" creationId="{9B0CBCCA-1C2D-EEF5-B307-9F2C7DC901BB}"/>
          </ac:spMkLst>
        </pc:spChg>
      </pc:sldChg>
      <pc:sldChg chg="del">
        <pc:chgData name="Karolina Guillen" userId="c1c08796-a0be-47c6-af52-5d31fd96ec50" providerId="ADAL" clId="{412C0A8D-1ED4-49E2-8872-BB20754F55E6}" dt="2023-03-20T22:08:15.480" v="0" actId="2696"/>
        <pc:sldMkLst>
          <pc:docMk/>
          <pc:sldMk cId="3391809440" sldId="2144328338"/>
        </pc:sldMkLst>
      </pc:sldChg>
      <pc:sldChg chg="del">
        <pc:chgData name="Karolina Guillen" userId="c1c08796-a0be-47c6-af52-5d31fd96ec50" providerId="ADAL" clId="{412C0A8D-1ED4-49E2-8872-BB20754F55E6}" dt="2023-03-20T22:09:30.600" v="1" actId="2696"/>
        <pc:sldMkLst>
          <pc:docMk/>
          <pc:sldMk cId="1710644585" sldId="2144328346"/>
        </pc:sldMkLst>
      </pc:sldChg>
      <pc:sldChg chg="del">
        <pc:chgData name="Karolina Guillen" userId="c1c08796-a0be-47c6-af52-5d31fd96ec50" providerId="ADAL" clId="{412C0A8D-1ED4-49E2-8872-BB20754F55E6}" dt="2023-03-20T22:09:30.600" v="1" actId="2696"/>
        <pc:sldMkLst>
          <pc:docMk/>
          <pc:sldMk cId="1105615193" sldId="2144328364"/>
        </pc:sldMkLst>
      </pc:sldChg>
      <pc:sldChg chg="del">
        <pc:chgData name="Karolina Guillen" userId="c1c08796-a0be-47c6-af52-5d31fd96ec50" providerId="ADAL" clId="{412C0A8D-1ED4-49E2-8872-BB20754F55E6}" dt="2023-03-20T22:53:36.924" v="16" actId="47"/>
        <pc:sldMkLst>
          <pc:docMk/>
          <pc:sldMk cId="4257040818" sldId="2144328377"/>
        </pc:sldMkLst>
      </pc:sldChg>
      <pc:sldChg chg="del">
        <pc:chgData name="Karolina Guillen" userId="c1c08796-a0be-47c6-af52-5d31fd96ec50" providerId="ADAL" clId="{412C0A8D-1ED4-49E2-8872-BB20754F55E6}" dt="2023-03-20T22:09:30.600" v="1" actId="2696"/>
        <pc:sldMkLst>
          <pc:docMk/>
          <pc:sldMk cId="4284012108" sldId="2144328377"/>
        </pc:sldMkLst>
      </pc:sldChg>
      <pc:sldChg chg="del">
        <pc:chgData name="Karolina Guillen" userId="c1c08796-a0be-47c6-af52-5d31fd96ec50" providerId="ADAL" clId="{412C0A8D-1ED4-49E2-8872-BB20754F55E6}" dt="2023-03-20T22:09:30.600" v="1" actId="2696"/>
        <pc:sldMkLst>
          <pc:docMk/>
          <pc:sldMk cId="997640261" sldId="2144328380"/>
        </pc:sldMkLst>
      </pc:sldChg>
      <pc:sldChg chg="delSp mod">
        <pc:chgData name="Karolina Guillen" userId="c1c08796-a0be-47c6-af52-5d31fd96ec50" providerId="ADAL" clId="{412C0A8D-1ED4-49E2-8872-BB20754F55E6}" dt="2023-03-20T22:51:47.307" v="13" actId="21"/>
        <pc:sldMkLst>
          <pc:docMk/>
          <pc:sldMk cId="3068034278" sldId="2144328380"/>
        </pc:sldMkLst>
        <pc:spChg chg="del">
          <ac:chgData name="Karolina Guillen" userId="c1c08796-a0be-47c6-af52-5d31fd96ec50" providerId="ADAL" clId="{412C0A8D-1ED4-49E2-8872-BB20754F55E6}" dt="2023-03-20T22:51:47.307" v="13" actId="21"/>
          <ac:spMkLst>
            <pc:docMk/>
            <pc:sldMk cId="3068034278" sldId="2144328380"/>
            <ac:spMk id="2" creationId="{8284EB37-8B88-052B-216B-0B84A29A0E24}"/>
          </ac:spMkLst>
        </pc:spChg>
      </pc:sldChg>
      <pc:sldChg chg="del">
        <pc:chgData name="Karolina Guillen" userId="c1c08796-a0be-47c6-af52-5d31fd96ec50" providerId="ADAL" clId="{412C0A8D-1ED4-49E2-8872-BB20754F55E6}" dt="2023-03-20T22:09:30.600" v="1" actId="2696"/>
        <pc:sldMkLst>
          <pc:docMk/>
          <pc:sldMk cId="266287317" sldId="2144328399"/>
        </pc:sldMkLst>
      </pc:sldChg>
      <pc:sldChg chg="del">
        <pc:chgData name="Karolina Guillen" userId="c1c08796-a0be-47c6-af52-5d31fd96ec50" providerId="ADAL" clId="{412C0A8D-1ED4-49E2-8872-BB20754F55E6}" dt="2023-03-20T22:08:15.480" v="0" actId="2696"/>
        <pc:sldMkLst>
          <pc:docMk/>
          <pc:sldMk cId="1595237486" sldId="2144328401"/>
        </pc:sldMkLst>
      </pc:sldChg>
      <pc:sldChg chg="addSp delSp modSp mod addCm delCm">
        <pc:chgData name="Karolina Guillen" userId="c1c08796-a0be-47c6-af52-5d31fd96ec50" providerId="ADAL" clId="{412C0A8D-1ED4-49E2-8872-BB20754F55E6}" dt="2023-03-22T20:36:18.722" v="1286" actId="20577"/>
        <pc:sldMkLst>
          <pc:docMk/>
          <pc:sldMk cId="1455644163" sldId="2144328538"/>
        </pc:sldMkLst>
        <pc:spChg chg="add mod ord">
          <ac:chgData name="Karolina Guillen" userId="c1c08796-a0be-47c6-af52-5d31fd96ec50" providerId="ADAL" clId="{412C0A8D-1ED4-49E2-8872-BB20754F55E6}" dt="2023-03-22T20:31:47.993" v="1268" actId="1035"/>
          <ac:spMkLst>
            <pc:docMk/>
            <pc:sldMk cId="1455644163" sldId="2144328538"/>
            <ac:spMk id="2" creationId="{3294D9CD-B7F1-0E9B-A4EF-041DA0AE0E3C}"/>
          </ac:spMkLst>
        </pc:spChg>
        <pc:spChg chg="add mod">
          <ac:chgData name="Karolina Guillen" userId="c1c08796-a0be-47c6-af52-5d31fd96ec50" providerId="ADAL" clId="{412C0A8D-1ED4-49E2-8872-BB20754F55E6}" dt="2023-03-22T19:34:31.788" v="431"/>
          <ac:spMkLst>
            <pc:docMk/>
            <pc:sldMk cId="1455644163" sldId="2144328538"/>
            <ac:spMk id="5" creationId="{B86531DF-0FE8-FB88-53DE-6BE610DD4105}"/>
          </ac:spMkLst>
        </pc:spChg>
        <pc:spChg chg="add mod">
          <ac:chgData name="Karolina Guillen" userId="c1c08796-a0be-47c6-af52-5d31fd96ec50" providerId="ADAL" clId="{412C0A8D-1ED4-49E2-8872-BB20754F55E6}" dt="2023-03-22T19:34:31.788" v="431"/>
          <ac:spMkLst>
            <pc:docMk/>
            <pc:sldMk cId="1455644163" sldId="2144328538"/>
            <ac:spMk id="6" creationId="{A622CCC9-A22A-D285-DC84-EB032D619B22}"/>
          </ac:spMkLst>
        </pc:spChg>
        <pc:spChg chg="del">
          <ac:chgData name="Karolina Guillen" userId="c1c08796-a0be-47c6-af52-5d31fd96ec50" providerId="ADAL" clId="{412C0A8D-1ED4-49E2-8872-BB20754F55E6}" dt="2023-03-22T14:03:36.211" v="96" actId="478"/>
          <ac:spMkLst>
            <pc:docMk/>
            <pc:sldMk cId="1455644163" sldId="2144328538"/>
            <ac:spMk id="9" creationId="{38F85822-4CDC-511B-1D4C-D0A09909380B}"/>
          </ac:spMkLst>
        </pc:spChg>
        <pc:spChg chg="del">
          <ac:chgData name="Karolina Guillen" userId="c1c08796-a0be-47c6-af52-5d31fd96ec50" providerId="ADAL" clId="{412C0A8D-1ED4-49E2-8872-BB20754F55E6}" dt="2023-03-22T14:03:36.211" v="96" actId="478"/>
          <ac:spMkLst>
            <pc:docMk/>
            <pc:sldMk cId="1455644163" sldId="2144328538"/>
            <ac:spMk id="10" creationId="{3AE39422-7189-0562-4C3D-03240FA20707}"/>
          </ac:spMkLst>
        </pc:spChg>
        <pc:spChg chg="del">
          <ac:chgData name="Karolina Guillen" userId="c1c08796-a0be-47c6-af52-5d31fd96ec50" providerId="ADAL" clId="{412C0A8D-1ED4-49E2-8872-BB20754F55E6}" dt="2023-03-22T14:03:36.211" v="96" actId="478"/>
          <ac:spMkLst>
            <pc:docMk/>
            <pc:sldMk cId="1455644163" sldId="2144328538"/>
            <ac:spMk id="12" creationId="{4F700C2E-2C6F-0B77-DBDB-E811937404FC}"/>
          </ac:spMkLst>
        </pc:spChg>
        <pc:spChg chg="del">
          <ac:chgData name="Karolina Guillen" userId="c1c08796-a0be-47c6-af52-5d31fd96ec50" providerId="ADAL" clId="{412C0A8D-1ED4-49E2-8872-BB20754F55E6}" dt="2023-03-22T14:03:36.211" v="96" actId="478"/>
          <ac:spMkLst>
            <pc:docMk/>
            <pc:sldMk cId="1455644163" sldId="2144328538"/>
            <ac:spMk id="14" creationId="{A18603BD-ED89-0290-1B80-6C35BB0FDEDD}"/>
          </ac:spMkLst>
        </pc:spChg>
        <pc:spChg chg="del">
          <ac:chgData name="Karolina Guillen" userId="c1c08796-a0be-47c6-af52-5d31fd96ec50" providerId="ADAL" clId="{412C0A8D-1ED4-49E2-8872-BB20754F55E6}" dt="2023-03-22T14:03:36.211" v="96" actId="478"/>
          <ac:spMkLst>
            <pc:docMk/>
            <pc:sldMk cId="1455644163" sldId="2144328538"/>
            <ac:spMk id="15" creationId="{FFB2650A-A7E3-0B76-824A-6719CA856364}"/>
          </ac:spMkLst>
        </pc:spChg>
        <pc:spChg chg="del">
          <ac:chgData name="Karolina Guillen" userId="c1c08796-a0be-47c6-af52-5d31fd96ec50" providerId="ADAL" clId="{412C0A8D-1ED4-49E2-8872-BB20754F55E6}" dt="2023-03-22T14:03:36.211" v="96" actId="478"/>
          <ac:spMkLst>
            <pc:docMk/>
            <pc:sldMk cId="1455644163" sldId="2144328538"/>
            <ac:spMk id="16" creationId="{911DFE5D-0D41-E258-A7EA-C252442A624B}"/>
          </ac:spMkLst>
        </pc:spChg>
        <pc:spChg chg="del mod">
          <ac:chgData name="Karolina Guillen" userId="c1c08796-a0be-47c6-af52-5d31fd96ec50" providerId="ADAL" clId="{412C0A8D-1ED4-49E2-8872-BB20754F55E6}" dt="2023-03-22T19:34:12.959" v="428" actId="478"/>
          <ac:spMkLst>
            <pc:docMk/>
            <pc:sldMk cId="1455644163" sldId="2144328538"/>
            <ac:spMk id="17" creationId="{2DC80BB7-1BFF-5E65-40CF-B7889DDC9558}"/>
          </ac:spMkLst>
        </pc:spChg>
        <pc:spChg chg="mod">
          <ac:chgData name="Karolina Guillen" userId="c1c08796-a0be-47c6-af52-5d31fd96ec50" providerId="ADAL" clId="{412C0A8D-1ED4-49E2-8872-BB20754F55E6}" dt="2023-03-22T14:03:29.237" v="95" actId="20577"/>
          <ac:spMkLst>
            <pc:docMk/>
            <pc:sldMk cId="1455644163" sldId="2144328538"/>
            <ac:spMk id="20" creationId="{F5290E3C-D913-4324-9F7C-7AB204FAA4D7}"/>
          </ac:spMkLst>
        </pc:spChg>
        <pc:spChg chg="del">
          <ac:chgData name="Karolina Guillen" userId="c1c08796-a0be-47c6-af52-5d31fd96ec50" providerId="ADAL" clId="{412C0A8D-1ED4-49E2-8872-BB20754F55E6}" dt="2023-03-22T19:34:30.719" v="430" actId="478"/>
          <ac:spMkLst>
            <pc:docMk/>
            <pc:sldMk cId="1455644163" sldId="2144328538"/>
            <ac:spMk id="27" creationId="{1C65133A-83A9-4BB7-A593-F63AAC6197BB}"/>
          </ac:spMkLst>
        </pc:spChg>
        <pc:spChg chg="del">
          <ac:chgData name="Karolina Guillen" userId="c1c08796-a0be-47c6-af52-5d31fd96ec50" providerId="ADAL" clId="{412C0A8D-1ED4-49E2-8872-BB20754F55E6}" dt="2023-03-22T19:34:30.719" v="430" actId="478"/>
          <ac:spMkLst>
            <pc:docMk/>
            <pc:sldMk cId="1455644163" sldId="2144328538"/>
            <ac:spMk id="43" creationId="{1CB0E71E-025E-45C5-BB02-34D3C02B6020}"/>
          </ac:spMkLst>
        </pc:spChg>
        <pc:spChg chg="del mod topLvl">
          <ac:chgData name="Karolina Guillen" userId="c1c08796-a0be-47c6-af52-5d31fd96ec50" providerId="ADAL" clId="{412C0A8D-1ED4-49E2-8872-BB20754F55E6}" dt="2023-03-22T19:33:50.415" v="422" actId="478"/>
          <ac:spMkLst>
            <pc:docMk/>
            <pc:sldMk cId="1455644163" sldId="2144328538"/>
            <ac:spMk id="45" creationId="{32898297-1F28-F884-5977-5C37995404AE}"/>
          </ac:spMkLst>
        </pc:spChg>
        <pc:spChg chg="mod topLvl">
          <ac:chgData name="Karolina Guillen" userId="c1c08796-a0be-47c6-af52-5d31fd96ec50" providerId="ADAL" clId="{412C0A8D-1ED4-49E2-8872-BB20754F55E6}" dt="2023-03-22T19:33:41.201" v="419" actId="165"/>
          <ac:spMkLst>
            <pc:docMk/>
            <pc:sldMk cId="1455644163" sldId="2144328538"/>
            <ac:spMk id="46" creationId="{5951B4D8-7006-64A8-FE5C-6586A34CA107}"/>
          </ac:spMkLst>
        </pc:spChg>
        <pc:spChg chg="mod topLvl">
          <ac:chgData name="Karolina Guillen" userId="c1c08796-a0be-47c6-af52-5d31fd96ec50" providerId="ADAL" clId="{412C0A8D-1ED4-49E2-8872-BB20754F55E6}" dt="2023-03-22T19:34:41.295" v="439" actId="1036"/>
          <ac:spMkLst>
            <pc:docMk/>
            <pc:sldMk cId="1455644163" sldId="2144328538"/>
            <ac:spMk id="47" creationId="{6757E24E-CF06-FEDE-8011-A11FC98980F3}"/>
          </ac:spMkLst>
        </pc:spChg>
        <pc:spChg chg="mod topLvl">
          <ac:chgData name="Karolina Guillen" userId="c1c08796-a0be-47c6-af52-5d31fd96ec50" providerId="ADAL" clId="{412C0A8D-1ED4-49E2-8872-BB20754F55E6}" dt="2023-03-22T20:31:47.993" v="1268" actId="1035"/>
          <ac:spMkLst>
            <pc:docMk/>
            <pc:sldMk cId="1455644163" sldId="2144328538"/>
            <ac:spMk id="48" creationId="{518047A2-BAFB-DB31-E5C9-7B752965AA86}"/>
          </ac:spMkLst>
        </pc:spChg>
        <pc:spChg chg="mod topLvl">
          <ac:chgData name="Karolina Guillen" userId="c1c08796-a0be-47c6-af52-5d31fd96ec50" providerId="ADAL" clId="{412C0A8D-1ED4-49E2-8872-BB20754F55E6}" dt="2023-03-22T20:31:47.993" v="1268" actId="1035"/>
          <ac:spMkLst>
            <pc:docMk/>
            <pc:sldMk cId="1455644163" sldId="2144328538"/>
            <ac:spMk id="49" creationId="{DD0A0171-017E-4B84-CF83-A769E32DDABB}"/>
          </ac:spMkLst>
        </pc:spChg>
        <pc:spChg chg="mod topLvl">
          <ac:chgData name="Karolina Guillen" userId="c1c08796-a0be-47c6-af52-5d31fd96ec50" providerId="ADAL" clId="{412C0A8D-1ED4-49E2-8872-BB20754F55E6}" dt="2023-03-22T20:36:18.722" v="1286" actId="20577"/>
          <ac:spMkLst>
            <pc:docMk/>
            <pc:sldMk cId="1455644163" sldId="2144328538"/>
            <ac:spMk id="50" creationId="{13E0067E-EAD7-ADF4-123B-E9192F202AA2}"/>
          </ac:spMkLst>
        </pc:spChg>
        <pc:spChg chg="mod topLvl">
          <ac:chgData name="Karolina Guillen" userId="c1c08796-a0be-47c6-af52-5d31fd96ec50" providerId="ADAL" clId="{412C0A8D-1ED4-49E2-8872-BB20754F55E6}" dt="2023-03-22T20:31:47.993" v="1268" actId="1035"/>
          <ac:spMkLst>
            <pc:docMk/>
            <pc:sldMk cId="1455644163" sldId="2144328538"/>
            <ac:spMk id="51" creationId="{20094C2C-CAF6-22BF-B567-B72801AD6BAA}"/>
          </ac:spMkLst>
        </pc:spChg>
        <pc:spChg chg="mod topLvl">
          <ac:chgData name="Karolina Guillen" userId="c1c08796-a0be-47c6-af52-5d31fd96ec50" providerId="ADAL" clId="{412C0A8D-1ED4-49E2-8872-BB20754F55E6}" dt="2023-03-22T20:31:47.993" v="1268" actId="1035"/>
          <ac:spMkLst>
            <pc:docMk/>
            <pc:sldMk cId="1455644163" sldId="2144328538"/>
            <ac:spMk id="52" creationId="{1BA044A4-0A0D-6753-C92B-2AA314450641}"/>
          </ac:spMkLst>
        </pc:spChg>
        <pc:spChg chg="mod topLvl">
          <ac:chgData name="Karolina Guillen" userId="c1c08796-a0be-47c6-af52-5d31fd96ec50" providerId="ADAL" clId="{412C0A8D-1ED4-49E2-8872-BB20754F55E6}" dt="2023-03-22T20:31:47.993" v="1268" actId="1035"/>
          <ac:spMkLst>
            <pc:docMk/>
            <pc:sldMk cId="1455644163" sldId="2144328538"/>
            <ac:spMk id="53" creationId="{12F70C9E-7E8B-A82B-83CC-5655A63CEAAA}"/>
          </ac:spMkLst>
        </pc:spChg>
        <pc:spChg chg="mod topLvl">
          <ac:chgData name="Karolina Guillen" userId="c1c08796-a0be-47c6-af52-5d31fd96ec50" providerId="ADAL" clId="{412C0A8D-1ED4-49E2-8872-BB20754F55E6}" dt="2023-03-22T20:31:47.993" v="1268" actId="1035"/>
          <ac:spMkLst>
            <pc:docMk/>
            <pc:sldMk cId="1455644163" sldId="2144328538"/>
            <ac:spMk id="54" creationId="{E3BA3B96-7856-1989-4A9C-31D780F4DEFC}"/>
          </ac:spMkLst>
        </pc:spChg>
        <pc:spChg chg="mod topLvl">
          <ac:chgData name="Karolina Guillen" userId="c1c08796-a0be-47c6-af52-5d31fd96ec50" providerId="ADAL" clId="{412C0A8D-1ED4-49E2-8872-BB20754F55E6}" dt="2023-03-22T20:31:47.993" v="1268" actId="1035"/>
          <ac:spMkLst>
            <pc:docMk/>
            <pc:sldMk cId="1455644163" sldId="2144328538"/>
            <ac:spMk id="55" creationId="{15B35916-5017-AE28-7529-D027D7CA8D8F}"/>
          </ac:spMkLst>
        </pc:spChg>
        <pc:spChg chg="mod topLvl">
          <ac:chgData name="Karolina Guillen" userId="c1c08796-a0be-47c6-af52-5d31fd96ec50" providerId="ADAL" clId="{412C0A8D-1ED4-49E2-8872-BB20754F55E6}" dt="2023-03-22T20:31:47.993" v="1268" actId="1035"/>
          <ac:spMkLst>
            <pc:docMk/>
            <pc:sldMk cId="1455644163" sldId="2144328538"/>
            <ac:spMk id="56" creationId="{390328E6-13D0-315B-2C9C-909C00B59BBE}"/>
          </ac:spMkLst>
        </pc:spChg>
        <pc:spChg chg="mod topLvl">
          <ac:chgData name="Karolina Guillen" userId="c1c08796-a0be-47c6-af52-5d31fd96ec50" providerId="ADAL" clId="{412C0A8D-1ED4-49E2-8872-BB20754F55E6}" dt="2023-03-22T20:31:47.993" v="1268" actId="1035"/>
          <ac:spMkLst>
            <pc:docMk/>
            <pc:sldMk cId="1455644163" sldId="2144328538"/>
            <ac:spMk id="57" creationId="{837D5547-9270-B1C5-07FB-DF0407C36C3C}"/>
          </ac:spMkLst>
        </pc:spChg>
        <pc:spChg chg="mod topLvl">
          <ac:chgData name="Karolina Guillen" userId="c1c08796-a0be-47c6-af52-5d31fd96ec50" providerId="ADAL" clId="{412C0A8D-1ED4-49E2-8872-BB20754F55E6}" dt="2023-03-22T20:31:47.993" v="1268" actId="1035"/>
          <ac:spMkLst>
            <pc:docMk/>
            <pc:sldMk cId="1455644163" sldId="2144328538"/>
            <ac:spMk id="58" creationId="{C84ACF0E-482D-32B8-64DA-7FFDFC6B240D}"/>
          </ac:spMkLst>
        </pc:spChg>
        <pc:spChg chg="mod topLvl">
          <ac:chgData name="Karolina Guillen" userId="c1c08796-a0be-47c6-af52-5d31fd96ec50" providerId="ADAL" clId="{412C0A8D-1ED4-49E2-8872-BB20754F55E6}" dt="2023-03-22T20:31:47.993" v="1268" actId="1035"/>
          <ac:spMkLst>
            <pc:docMk/>
            <pc:sldMk cId="1455644163" sldId="2144328538"/>
            <ac:spMk id="59" creationId="{AE22758A-EEA5-2705-E5A6-92783B296F0D}"/>
          </ac:spMkLst>
        </pc:spChg>
        <pc:spChg chg="mod topLvl">
          <ac:chgData name="Karolina Guillen" userId="c1c08796-a0be-47c6-af52-5d31fd96ec50" providerId="ADAL" clId="{412C0A8D-1ED4-49E2-8872-BB20754F55E6}" dt="2023-03-22T20:31:47.993" v="1268" actId="1035"/>
          <ac:spMkLst>
            <pc:docMk/>
            <pc:sldMk cId="1455644163" sldId="2144328538"/>
            <ac:spMk id="60" creationId="{351775CE-3FCC-B65B-7007-462505C9139F}"/>
          </ac:spMkLst>
        </pc:spChg>
        <pc:grpChg chg="add mod">
          <ac:chgData name="Karolina Guillen" userId="c1c08796-a0be-47c6-af52-5d31fd96ec50" providerId="ADAL" clId="{412C0A8D-1ED4-49E2-8872-BB20754F55E6}" dt="2023-03-22T14:06:20.913" v="240" actId="164"/>
          <ac:grpSpMkLst>
            <pc:docMk/>
            <pc:sldMk cId="1455644163" sldId="2144328538"/>
            <ac:grpSpMk id="18" creationId="{3E04B587-336C-06CB-61B7-6AFB3A34463D}"/>
          </ac:grpSpMkLst>
        </pc:grpChg>
        <pc:grpChg chg="add mod">
          <ac:chgData name="Karolina Guillen" userId="c1c08796-a0be-47c6-af52-5d31fd96ec50" providerId="ADAL" clId="{412C0A8D-1ED4-49E2-8872-BB20754F55E6}" dt="2023-03-22T14:06:24.352" v="241" actId="164"/>
          <ac:grpSpMkLst>
            <pc:docMk/>
            <pc:sldMk cId="1455644163" sldId="2144328538"/>
            <ac:grpSpMk id="21" creationId="{B6726ABE-A3F7-3AC1-62C2-544350FBD22B}"/>
          </ac:grpSpMkLst>
        </pc:grpChg>
        <pc:grpChg chg="add mod">
          <ac:chgData name="Karolina Guillen" userId="c1c08796-a0be-47c6-af52-5d31fd96ec50" providerId="ADAL" clId="{412C0A8D-1ED4-49E2-8872-BB20754F55E6}" dt="2023-03-22T14:06:27.600" v="242" actId="164"/>
          <ac:grpSpMkLst>
            <pc:docMk/>
            <pc:sldMk cId="1455644163" sldId="2144328538"/>
            <ac:grpSpMk id="23" creationId="{534BD94D-37E1-6A8C-49F8-BAF800688589}"/>
          </ac:grpSpMkLst>
        </pc:grpChg>
        <pc:grpChg chg="add mod">
          <ac:chgData name="Karolina Guillen" userId="c1c08796-a0be-47c6-af52-5d31fd96ec50" providerId="ADAL" clId="{412C0A8D-1ED4-49E2-8872-BB20754F55E6}" dt="2023-03-22T14:06:31.023" v="243" actId="164"/>
          <ac:grpSpMkLst>
            <pc:docMk/>
            <pc:sldMk cId="1455644163" sldId="2144328538"/>
            <ac:grpSpMk id="24" creationId="{F2DF36FF-B951-077F-2D6A-3A6A31E2D14B}"/>
          </ac:grpSpMkLst>
        </pc:grpChg>
        <pc:grpChg chg="del">
          <ac:chgData name="Karolina Guillen" userId="c1c08796-a0be-47c6-af52-5d31fd96ec50" providerId="ADAL" clId="{412C0A8D-1ED4-49E2-8872-BB20754F55E6}" dt="2023-03-22T19:33:41.201" v="419" actId="165"/>
          <ac:grpSpMkLst>
            <pc:docMk/>
            <pc:sldMk cId="1455644163" sldId="2144328538"/>
            <ac:grpSpMk id="67" creationId="{E6956E1A-4094-5522-9515-31E518F78FAB}"/>
          </ac:grpSpMkLst>
        </pc:grpChg>
        <pc:graphicFrameChg chg="del">
          <ac:chgData name="Karolina Guillen" userId="c1c08796-a0be-47c6-af52-5d31fd96ec50" providerId="ADAL" clId="{412C0A8D-1ED4-49E2-8872-BB20754F55E6}" dt="2023-03-22T14:03:36.211" v="96" actId="478"/>
          <ac:graphicFrameMkLst>
            <pc:docMk/>
            <pc:sldMk cId="1455644163" sldId="2144328538"/>
            <ac:graphicFrameMk id="13" creationId="{A0D5F270-58F5-6F0B-06A9-972EABF9D42D}"/>
          </ac:graphicFrameMkLst>
        </pc:graphicFrameChg>
        <pc:picChg chg="add mod">
          <ac:chgData name="Karolina Guillen" userId="c1c08796-a0be-47c6-af52-5d31fd96ec50" providerId="ADAL" clId="{412C0A8D-1ED4-49E2-8872-BB20754F55E6}" dt="2023-03-22T14:06:20.913" v="240" actId="164"/>
          <ac:picMkLst>
            <pc:docMk/>
            <pc:sldMk cId="1455644163" sldId="2144328538"/>
            <ac:picMk id="2" creationId="{5A2B0953-48CD-CABC-DB34-D5B0000B549F}"/>
          </ac:picMkLst>
        </pc:picChg>
        <pc:picChg chg="add mod">
          <ac:chgData name="Karolina Guillen" userId="c1c08796-a0be-47c6-af52-5d31fd96ec50" providerId="ADAL" clId="{412C0A8D-1ED4-49E2-8872-BB20754F55E6}" dt="2023-03-22T19:34:31.788" v="431"/>
          <ac:picMkLst>
            <pc:docMk/>
            <pc:sldMk cId="1455644163" sldId="2144328538"/>
            <ac:picMk id="3" creationId="{47688E5F-C74D-DC5A-7500-C208F9BB52AD}"/>
          </ac:picMkLst>
        </pc:picChg>
        <pc:picChg chg="add mod">
          <ac:chgData name="Karolina Guillen" userId="c1c08796-a0be-47c6-af52-5d31fd96ec50" providerId="ADAL" clId="{412C0A8D-1ED4-49E2-8872-BB20754F55E6}" dt="2023-03-22T14:06:20.913" v="240" actId="164"/>
          <ac:picMkLst>
            <pc:docMk/>
            <pc:sldMk cId="1455644163" sldId="2144328538"/>
            <ac:picMk id="3" creationId="{ED9858C2-8983-7CB7-4546-89A66DB44A95}"/>
          </ac:picMkLst>
        </pc:picChg>
        <pc:picChg chg="add mod">
          <ac:chgData name="Karolina Guillen" userId="c1c08796-a0be-47c6-af52-5d31fd96ec50" providerId="ADAL" clId="{412C0A8D-1ED4-49E2-8872-BB20754F55E6}" dt="2023-03-22T14:06:24.352" v="241" actId="164"/>
          <ac:picMkLst>
            <pc:docMk/>
            <pc:sldMk cId="1455644163" sldId="2144328538"/>
            <ac:picMk id="4" creationId="{9AC761CF-F1DE-3BD8-5B5E-5D88C17F74AC}"/>
          </ac:picMkLst>
        </pc:picChg>
        <pc:picChg chg="mod">
          <ac:chgData name="Karolina Guillen" userId="c1c08796-a0be-47c6-af52-5d31fd96ec50" providerId="ADAL" clId="{412C0A8D-1ED4-49E2-8872-BB20754F55E6}" dt="2023-03-22T14:06:31.023" v="243" actId="164"/>
          <ac:picMkLst>
            <pc:docMk/>
            <pc:sldMk cId="1455644163" sldId="2144328538"/>
            <ac:picMk id="5" creationId="{D231A1D1-52DE-7AFE-9C3D-85258E59609D}"/>
          </ac:picMkLst>
        </pc:picChg>
        <pc:picChg chg="mod">
          <ac:chgData name="Karolina Guillen" userId="c1c08796-a0be-47c6-af52-5d31fd96ec50" providerId="ADAL" clId="{412C0A8D-1ED4-49E2-8872-BB20754F55E6}" dt="2023-03-22T14:06:31.023" v="243" actId="164"/>
          <ac:picMkLst>
            <pc:docMk/>
            <pc:sldMk cId="1455644163" sldId="2144328538"/>
            <ac:picMk id="6" creationId="{21076C8C-CE8C-0CFD-671A-0C6E03408C1C}"/>
          </ac:picMkLst>
        </pc:picChg>
        <pc:picChg chg="add mod">
          <ac:chgData name="Karolina Guillen" userId="c1c08796-a0be-47c6-af52-5d31fd96ec50" providerId="ADAL" clId="{412C0A8D-1ED4-49E2-8872-BB20754F55E6}" dt="2023-03-22T14:06:24.352" v="241" actId="164"/>
          <ac:picMkLst>
            <pc:docMk/>
            <pc:sldMk cId="1455644163" sldId="2144328538"/>
            <ac:picMk id="7" creationId="{63957950-780C-803B-E516-BFAC0D39DFA5}"/>
          </ac:picMkLst>
        </pc:picChg>
        <pc:picChg chg="add mod">
          <ac:chgData name="Karolina Guillen" userId="c1c08796-a0be-47c6-af52-5d31fd96ec50" providerId="ADAL" clId="{412C0A8D-1ED4-49E2-8872-BB20754F55E6}" dt="2023-03-22T14:06:27.600" v="242" actId="164"/>
          <ac:picMkLst>
            <pc:docMk/>
            <pc:sldMk cId="1455644163" sldId="2144328538"/>
            <ac:picMk id="8" creationId="{18DE04AA-C8F3-F0E9-F050-2B7C969612EA}"/>
          </ac:picMkLst>
        </pc:picChg>
        <pc:picChg chg="add mod">
          <ac:chgData name="Karolina Guillen" userId="c1c08796-a0be-47c6-af52-5d31fd96ec50" providerId="ADAL" clId="{412C0A8D-1ED4-49E2-8872-BB20754F55E6}" dt="2023-03-22T14:06:27.600" v="242" actId="164"/>
          <ac:picMkLst>
            <pc:docMk/>
            <pc:sldMk cId="1455644163" sldId="2144328538"/>
            <ac:picMk id="11" creationId="{27C6D5A3-DAA7-6D56-E280-01AB048B219A}"/>
          </ac:picMkLst>
        </pc:picChg>
        <pc:picChg chg="del">
          <ac:chgData name="Karolina Guillen" userId="c1c08796-a0be-47c6-af52-5d31fd96ec50" providerId="ADAL" clId="{412C0A8D-1ED4-49E2-8872-BB20754F55E6}" dt="2023-03-22T14:03:36.211" v="96" actId="478"/>
          <ac:picMkLst>
            <pc:docMk/>
            <pc:sldMk cId="1455644163" sldId="2144328538"/>
            <ac:picMk id="19" creationId="{FE8AC5C0-073B-5975-8BAA-91559EB5FBD2}"/>
          </ac:picMkLst>
        </pc:picChg>
        <pc:picChg chg="del">
          <ac:chgData name="Karolina Guillen" userId="c1c08796-a0be-47c6-af52-5d31fd96ec50" providerId="ADAL" clId="{412C0A8D-1ED4-49E2-8872-BB20754F55E6}" dt="2023-03-22T19:34:30.719" v="430" actId="478"/>
          <ac:picMkLst>
            <pc:docMk/>
            <pc:sldMk cId="1455644163" sldId="2144328538"/>
            <ac:picMk id="26" creationId="{44BE4B88-8BB0-4B12-9E1E-1C593B73C134}"/>
          </ac:picMkLst>
        </pc:picChg>
        <pc:picChg chg="mod topLvl">
          <ac:chgData name="Karolina Guillen" userId="c1c08796-a0be-47c6-af52-5d31fd96ec50" providerId="ADAL" clId="{412C0A8D-1ED4-49E2-8872-BB20754F55E6}" dt="2023-03-22T20:31:47.993" v="1268" actId="1035"/>
          <ac:picMkLst>
            <pc:docMk/>
            <pc:sldMk cId="1455644163" sldId="2144328538"/>
            <ac:picMk id="61" creationId="{83F73CC9-9C9B-8EDC-BC90-07BEFBF88679}"/>
          </ac:picMkLst>
        </pc:picChg>
        <pc:picChg chg="mod topLvl">
          <ac:chgData name="Karolina Guillen" userId="c1c08796-a0be-47c6-af52-5d31fd96ec50" providerId="ADAL" clId="{412C0A8D-1ED4-49E2-8872-BB20754F55E6}" dt="2023-03-22T20:31:47.993" v="1268" actId="1035"/>
          <ac:picMkLst>
            <pc:docMk/>
            <pc:sldMk cId="1455644163" sldId="2144328538"/>
            <ac:picMk id="62" creationId="{41760EE3-AE64-2FA9-B196-C1E28D5DF64B}"/>
          </ac:picMkLst>
        </pc:picChg>
        <pc:picChg chg="mod topLvl">
          <ac:chgData name="Karolina Guillen" userId="c1c08796-a0be-47c6-af52-5d31fd96ec50" providerId="ADAL" clId="{412C0A8D-1ED4-49E2-8872-BB20754F55E6}" dt="2023-03-22T20:31:47.993" v="1268" actId="1035"/>
          <ac:picMkLst>
            <pc:docMk/>
            <pc:sldMk cId="1455644163" sldId="2144328538"/>
            <ac:picMk id="63" creationId="{5D995474-2589-C241-3E95-9EA0337EA3A6}"/>
          </ac:picMkLst>
        </pc:picChg>
        <pc:picChg chg="mod topLvl">
          <ac:chgData name="Karolina Guillen" userId="c1c08796-a0be-47c6-af52-5d31fd96ec50" providerId="ADAL" clId="{412C0A8D-1ED4-49E2-8872-BB20754F55E6}" dt="2023-03-22T20:31:47.993" v="1268" actId="1035"/>
          <ac:picMkLst>
            <pc:docMk/>
            <pc:sldMk cId="1455644163" sldId="2144328538"/>
            <ac:picMk id="64" creationId="{7CB5C28A-DACC-E463-7B9C-A14AD2848965}"/>
          </ac:picMkLst>
        </pc:picChg>
        <pc:picChg chg="mod topLvl">
          <ac:chgData name="Karolina Guillen" userId="c1c08796-a0be-47c6-af52-5d31fd96ec50" providerId="ADAL" clId="{412C0A8D-1ED4-49E2-8872-BB20754F55E6}" dt="2023-03-22T20:31:47.993" v="1268" actId="1035"/>
          <ac:picMkLst>
            <pc:docMk/>
            <pc:sldMk cId="1455644163" sldId="2144328538"/>
            <ac:picMk id="65" creationId="{1BAA13E5-9465-14B8-2577-3BF43DE14999}"/>
          </ac:picMkLst>
        </pc:picChg>
        <pc:picChg chg="mod topLvl">
          <ac:chgData name="Karolina Guillen" userId="c1c08796-a0be-47c6-af52-5d31fd96ec50" providerId="ADAL" clId="{412C0A8D-1ED4-49E2-8872-BB20754F55E6}" dt="2023-03-22T20:31:47.993" v="1268" actId="1035"/>
          <ac:picMkLst>
            <pc:docMk/>
            <pc:sldMk cId="1455644163" sldId="2144328538"/>
            <ac:picMk id="66" creationId="{83C49F99-3B37-A29C-FBB9-9E692B397CE4}"/>
          </ac:picMkLst>
        </pc:picChg>
        <pc:picChg chg="mod">
          <ac:chgData name="Karolina Guillen" userId="c1c08796-a0be-47c6-af52-5d31fd96ec50" providerId="ADAL" clId="{412C0A8D-1ED4-49E2-8872-BB20754F55E6}" dt="2023-03-22T19:32:54.061" v="417" actId="2085"/>
          <ac:picMkLst>
            <pc:docMk/>
            <pc:sldMk cId="1455644163" sldId="2144328538"/>
            <ac:picMk id="101" creationId="{9DA43C3B-8E20-444B-AFDB-6A712ADB4434}"/>
          </ac:picMkLst>
        </pc:picChg>
        <pc:cxnChg chg="del">
          <ac:chgData name="Karolina Guillen" userId="c1c08796-a0be-47c6-af52-5d31fd96ec50" providerId="ADAL" clId="{412C0A8D-1ED4-49E2-8872-BB20754F55E6}" dt="2023-03-22T14:03:36.211" v="96" actId="478"/>
          <ac:cxnSpMkLst>
            <pc:docMk/>
            <pc:sldMk cId="1455644163" sldId="2144328538"/>
            <ac:cxnSpMk id="22" creationId="{4558D936-C1AD-2AE8-3687-E410E66E7A13}"/>
          </ac:cxnSpMkLst>
        </pc:cxnChg>
        <pc:extLst>
          <p:ext xmlns:p="http://schemas.openxmlformats.org/presentationml/2006/main" uri="{D6D511B9-2390-475A-947B-AFAB55BFBCF1}">
            <pc226:cmChg xmlns:pc226="http://schemas.microsoft.com/office/powerpoint/2022/06/main/command" chg="add del">
              <pc226:chgData name="Karolina Guillen" userId="c1c08796-a0be-47c6-af52-5d31fd96ec50" providerId="ADAL" clId="{412C0A8D-1ED4-49E2-8872-BB20754F55E6}" dt="2023-03-22T19:44:27.041" v="580"/>
              <pc2:cmMkLst xmlns:pc2="http://schemas.microsoft.com/office/powerpoint/2019/9/main/command">
                <pc:docMk/>
                <pc:sldMk cId="1455644163" sldId="2144328538"/>
                <pc2:cmMk id="{62810600-C8AC-4955-8F71-CB066B0E2051}"/>
              </pc2:cmMkLst>
            </pc226:cmChg>
            <pc226:cmChg xmlns:pc226="http://schemas.microsoft.com/office/powerpoint/2022/06/main/command" chg="add del">
              <pc226:chgData name="Karolina Guillen" userId="c1c08796-a0be-47c6-af52-5d31fd96ec50" providerId="ADAL" clId="{412C0A8D-1ED4-49E2-8872-BB20754F55E6}" dt="2023-03-22T19:44:13.138" v="578"/>
              <pc2:cmMkLst xmlns:pc2="http://schemas.microsoft.com/office/powerpoint/2019/9/main/command">
                <pc:docMk/>
                <pc:sldMk cId="1455644163" sldId="2144328538"/>
                <pc2:cmMk id="{744999E9-3CE4-488E-820E-1F2E3B635E47}"/>
              </pc2:cmMkLst>
            </pc226:cmChg>
          </p:ext>
        </pc:extLst>
      </pc:sldChg>
      <pc:sldChg chg="addSp delSp modSp mod ord">
        <pc:chgData name="Karolina Guillen" userId="c1c08796-a0be-47c6-af52-5d31fd96ec50" providerId="ADAL" clId="{412C0A8D-1ED4-49E2-8872-BB20754F55E6}" dt="2023-03-20T23:04:05.858" v="38" actId="14100"/>
        <pc:sldMkLst>
          <pc:docMk/>
          <pc:sldMk cId="2271681938" sldId="2144328546"/>
        </pc:sldMkLst>
        <pc:spChg chg="add del mod">
          <ac:chgData name="Karolina Guillen" userId="c1c08796-a0be-47c6-af52-5d31fd96ec50" providerId="ADAL" clId="{412C0A8D-1ED4-49E2-8872-BB20754F55E6}" dt="2023-03-20T23:03:44.256" v="24"/>
          <ac:spMkLst>
            <pc:docMk/>
            <pc:sldMk cId="2271681938" sldId="2144328546"/>
            <ac:spMk id="54" creationId="{10FE9AA2-7E21-E8A9-94CE-119D271D53EF}"/>
          </ac:spMkLst>
        </pc:spChg>
        <pc:spChg chg="add mod">
          <ac:chgData name="Karolina Guillen" userId="c1c08796-a0be-47c6-af52-5d31fd96ec50" providerId="ADAL" clId="{412C0A8D-1ED4-49E2-8872-BB20754F55E6}" dt="2023-03-20T23:04:05.858" v="38" actId="14100"/>
          <ac:spMkLst>
            <pc:docMk/>
            <pc:sldMk cId="2271681938" sldId="2144328546"/>
            <ac:spMk id="55" creationId="{DD92A9D0-A0DE-6594-E4D3-40F112EA0227}"/>
          </ac:spMkLst>
        </pc:spChg>
      </pc:sldChg>
      <pc:sldChg chg="del">
        <pc:chgData name="Karolina Guillen" userId="c1c08796-a0be-47c6-af52-5d31fd96ec50" providerId="ADAL" clId="{412C0A8D-1ED4-49E2-8872-BB20754F55E6}" dt="2023-03-20T22:10:06.314" v="2" actId="2696"/>
        <pc:sldMkLst>
          <pc:docMk/>
          <pc:sldMk cId="4075363425" sldId="2144328546"/>
        </pc:sldMkLst>
      </pc:sldChg>
      <pc:sldChg chg="del">
        <pc:chgData name="Karolina Guillen" userId="c1c08796-a0be-47c6-af52-5d31fd96ec50" providerId="ADAL" clId="{412C0A8D-1ED4-49E2-8872-BB20754F55E6}" dt="2023-03-20T22:10:06.314" v="2" actId="2696"/>
        <pc:sldMkLst>
          <pc:docMk/>
          <pc:sldMk cId="452254147" sldId="2144328552"/>
        </pc:sldMkLst>
      </pc:sldChg>
      <pc:sldChg chg="ord">
        <pc:chgData name="Karolina Guillen" userId="c1c08796-a0be-47c6-af52-5d31fd96ec50" providerId="ADAL" clId="{412C0A8D-1ED4-49E2-8872-BB20754F55E6}" dt="2023-03-20T22:43:52.777" v="8"/>
        <pc:sldMkLst>
          <pc:docMk/>
          <pc:sldMk cId="2189147414" sldId="2144328552"/>
        </pc:sldMkLst>
      </pc:sldChg>
      <pc:sldChg chg="addSp modSp">
        <pc:chgData name="Karolina Guillen" userId="c1c08796-a0be-47c6-af52-5d31fd96ec50" providerId="ADAL" clId="{412C0A8D-1ED4-49E2-8872-BB20754F55E6}" dt="2023-03-20T22:48:51.699" v="12"/>
        <pc:sldMkLst>
          <pc:docMk/>
          <pc:sldMk cId="1721146618" sldId="2146845977"/>
        </pc:sldMkLst>
        <pc:spChg chg="add mod">
          <ac:chgData name="Karolina Guillen" userId="c1c08796-a0be-47c6-af52-5d31fd96ec50" providerId="ADAL" clId="{412C0A8D-1ED4-49E2-8872-BB20754F55E6}" dt="2023-03-20T22:48:51.699" v="12"/>
          <ac:spMkLst>
            <pc:docMk/>
            <pc:sldMk cId="1721146618" sldId="2146845977"/>
            <ac:spMk id="2" creationId="{CF33CA4F-2168-B4F6-7F05-26EF6EA66BEB}"/>
          </ac:spMkLst>
        </pc:spChg>
      </pc:sldChg>
      <pc:sldChg chg="addSp modSp mod">
        <pc:chgData name="Karolina Guillen" userId="c1c08796-a0be-47c6-af52-5d31fd96ec50" providerId="ADAL" clId="{412C0A8D-1ED4-49E2-8872-BB20754F55E6}" dt="2023-03-20T22:48:34.658" v="11" actId="1036"/>
        <pc:sldMkLst>
          <pc:docMk/>
          <pc:sldMk cId="2967841978" sldId="2146845988"/>
        </pc:sldMkLst>
        <pc:spChg chg="add mod">
          <ac:chgData name="Karolina Guillen" userId="c1c08796-a0be-47c6-af52-5d31fd96ec50" providerId="ADAL" clId="{412C0A8D-1ED4-49E2-8872-BB20754F55E6}" dt="2023-03-20T22:48:34.658" v="11" actId="1036"/>
          <ac:spMkLst>
            <pc:docMk/>
            <pc:sldMk cId="2967841978" sldId="2146845988"/>
            <ac:spMk id="11" creationId="{88A77F83-8F0D-FB6A-E111-27055A4F507D}"/>
          </ac:spMkLst>
        </pc:spChg>
      </pc:sldChg>
      <pc:sldChg chg="del ord">
        <pc:chgData name="Karolina Guillen" userId="c1c08796-a0be-47c6-af52-5d31fd96ec50" providerId="ADAL" clId="{412C0A8D-1ED4-49E2-8872-BB20754F55E6}" dt="2023-03-20T23:11:05.253" v="54" actId="47"/>
        <pc:sldMkLst>
          <pc:docMk/>
          <pc:sldMk cId="3388560519" sldId="2146845997"/>
        </pc:sldMkLst>
      </pc:sldChg>
      <pc:sldChg chg="del ord">
        <pc:chgData name="Karolina Guillen" userId="c1c08796-a0be-47c6-af52-5d31fd96ec50" providerId="ADAL" clId="{412C0A8D-1ED4-49E2-8872-BB20754F55E6}" dt="2023-03-20T23:03:21.883" v="22" actId="47"/>
        <pc:sldMkLst>
          <pc:docMk/>
          <pc:sldMk cId="2479990848" sldId="2146845998"/>
        </pc:sldMkLst>
      </pc:sldChg>
      <pc:sldChg chg="del">
        <pc:chgData name="Karolina Guillen" userId="c1c08796-a0be-47c6-af52-5d31fd96ec50" providerId="ADAL" clId="{412C0A8D-1ED4-49E2-8872-BB20754F55E6}" dt="2023-03-20T22:09:30.600" v="1" actId="2696"/>
        <pc:sldMkLst>
          <pc:docMk/>
          <pc:sldMk cId="2700465983" sldId="2146845999"/>
        </pc:sldMkLst>
      </pc:sldChg>
      <pc:sldChg chg="del">
        <pc:chgData name="Karolina Guillen" userId="c1c08796-a0be-47c6-af52-5d31fd96ec50" providerId="ADAL" clId="{412C0A8D-1ED4-49E2-8872-BB20754F55E6}" dt="2023-03-20T22:10:14.917" v="3" actId="2696"/>
        <pc:sldMkLst>
          <pc:docMk/>
          <pc:sldMk cId="973408800" sldId="2146846000"/>
        </pc:sldMkLst>
      </pc:sldChg>
      <pc:sldChg chg="del">
        <pc:chgData name="Karolina Guillen" userId="c1c08796-a0be-47c6-af52-5d31fd96ec50" providerId="ADAL" clId="{412C0A8D-1ED4-49E2-8872-BB20754F55E6}" dt="2023-03-20T23:00:54.778" v="20" actId="47"/>
        <pc:sldMkLst>
          <pc:docMk/>
          <pc:sldMk cId="657297358" sldId="2146846010"/>
        </pc:sldMkLst>
      </pc:sldChg>
      <pc:sldChg chg="del">
        <pc:chgData name="Karolina Guillen" userId="c1c08796-a0be-47c6-af52-5d31fd96ec50" providerId="ADAL" clId="{412C0A8D-1ED4-49E2-8872-BB20754F55E6}" dt="2023-03-20T22:10:14.917" v="3" actId="2696"/>
        <pc:sldMkLst>
          <pc:docMk/>
          <pc:sldMk cId="1417246567" sldId="2146846018"/>
        </pc:sldMkLst>
      </pc:sldChg>
      <pc:sldChg chg="del">
        <pc:chgData name="Karolina Guillen" userId="c1c08796-a0be-47c6-af52-5d31fd96ec50" providerId="ADAL" clId="{412C0A8D-1ED4-49E2-8872-BB20754F55E6}" dt="2023-03-20T22:10:14.917" v="3" actId="2696"/>
        <pc:sldMkLst>
          <pc:docMk/>
          <pc:sldMk cId="3221584086" sldId="2146846021"/>
        </pc:sldMkLst>
      </pc:sldChg>
      <pc:sldChg chg="del">
        <pc:chgData name="Karolina Guillen" userId="c1c08796-a0be-47c6-af52-5d31fd96ec50" providerId="ADAL" clId="{412C0A8D-1ED4-49E2-8872-BB20754F55E6}" dt="2023-03-20T23:01:01.733" v="21" actId="47"/>
        <pc:sldMkLst>
          <pc:docMk/>
          <pc:sldMk cId="714752505" sldId="2146846026"/>
        </pc:sldMkLst>
      </pc:sldChg>
      <pc:sldChg chg="modSp mod">
        <pc:chgData name="Karolina Guillen" userId="c1c08796-a0be-47c6-af52-5d31fd96ec50" providerId="ADAL" clId="{412C0A8D-1ED4-49E2-8872-BB20754F55E6}" dt="2023-03-22T14:25:43.431" v="248" actId="1076"/>
        <pc:sldMkLst>
          <pc:docMk/>
          <pc:sldMk cId="3569342829" sldId="2146846034"/>
        </pc:sldMkLst>
        <pc:picChg chg="mod">
          <ac:chgData name="Karolina Guillen" userId="c1c08796-a0be-47c6-af52-5d31fd96ec50" providerId="ADAL" clId="{412C0A8D-1ED4-49E2-8872-BB20754F55E6}" dt="2023-03-22T14:25:43.431" v="248" actId="1076"/>
          <ac:picMkLst>
            <pc:docMk/>
            <pc:sldMk cId="3569342829" sldId="2146846034"/>
            <ac:picMk id="8" creationId="{3C4B56F0-5EE0-25D0-E659-0165E095CBC0}"/>
          </ac:picMkLst>
        </pc:picChg>
      </pc:sldChg>
      <pc:sldChg chg="del">
        <pc:chgData name="Karolina Guillen" userId="c1c08796-a0be-47c6-af52-5d31fd96ec50" providerId="ADAL" clId="{412C0A8D-1ED4-49E2-8872-BB20754F55E6}" dt="2023-03-20T22:10:14.917" v="3" actId="2696"/>
        <pc:sldMkLst>
          <pc:docMk/>
          <pc:sldMk cId="3333204089" sldId="2146846036"/>
        </pc:sldMkLst>
      </pc:sldChg>
      <pc:sldChg chg="del">
        <pc:chgData name="Karolina Guillen" userId="c1c08796-a0be-47c6-af52-5d31fd96ec50" providerId="ADAL" clId="{412C0A8D-1ED4-49E2-8872-BB20754F55E6}" dt="2023-03-20T23:00:34.883" v="17" actId="47"/>
        <pc:sldMkLst>
          <pc:docMk/>
          <pc:sldMk cId="1710108610" sldId="2146846037"/>
        </pc:sldMkLst>
      </pc:sldChg>
      <pc:sldChg chg="del">
        <pc:chgData name="Karolina Guillen" userId="c1c08796-a0be-47c6-af52-5d31fd96ec50" providerId="ADAL" clId="{412C0A8D-1ED4-49E2-8872-BB20754F55E6}" dt="2023-03-20T23:00:52.884" v="19" actId="47"/>
        <pc:sldMkLst>
          <pc:docMk/>
          <pc:sldMk cId="3154515525" sldId="2146846054"/>
        </pc:sldMkLst>
      </pc:sldChg>
      <pc:sldChg chg="del">
        <pc:chgData name="Karolina Guillen" userId="c1c08796-a0be-47c6-af52-5d31fd96ec50" providerId="ADAL" clId="{412C0A8D-1ED4-49E2-8872-BB20754F55E6}" dt="2023-03-20T22:08:15.480" v="0" actId="2696"/>
        <pc:sldMkLst>
          <pc:docMk/>
          <pc:sldMk cId="1263899569" sldId="2146846055"/>
        </pc:sldMkLst>
      </pc:sldChg>
      <pc:sldChg chg="del">
        <pc:chgData name="Karolina Guillen" userId="c1c08796-a0be-47c6-af52-5d31fd96ec50" providerId="ADAL" clId="{412C0A8D-1ED4-49E2-8872-BB20754F55E6}" dt="2023-03-20T22:08:15.480" v="0" actId="2696"/>
        <pc:sldMkLst>
          <pc:docMk/>
          <pc:sldMk cId="3838237278" sldId="2146846056"/>
        </pc:sldMkLst>
      </pc:sldChg>
      <pc:sldChg chg="addSp modSp">
        <pc:chgData name="Karolina Guillen" userId="c1c08796-a0be-47c6-af52-5d31fd96ec50" providerId="ADAL" clId="{412C0A8D-1ED4-49E2-8872-BB20754F55E6}" dt="2023-03-20T22:40:09.247" v="5"/>
        <pc:sldMkLst>
          <pc:docMk/>
          <pc:sldMk cId="4284012108" sldId="2146846058"/>
        </pc:sldMkLst>
        <pc:spChg chg="add mod">
          <ac:chgData name="Karolina Guillen" userId="c1c08796-a0be-47c6-af52-5d31fd96ec50" providerId="ADAL" clId="{412C0A8D-1ED4-49E2-8872-BB20754F55E6}" dt="2023-03-20T22:40:09.247" v="5"/>
          <ac:spMkLst>
            <pc:docMk/>
            <pc:sldMk cId="4284012108" sldId="2146846058"/>
            <ac:spMk id="9" creationId="{BAAC1E96-014D-8743-7B9E-966D1F791AF6}"/>
          </ac:spMkLst>
        </pc:spChg>
      </pc:sldChg>
      <pc:sldChg chg="addSp modSp">
        <pc:chgData name="Karolina Guillen" userId="c1c08796-a0be-47c6-af52-5d31fd96ec50" providerId="ADAL" clId="{412C0A8D-1ED4-49E2-8872-BB20754F55E6}" dt="2023-03-20T23:00:38.986" v="18"/>
        <pc:sldMkLst>
          <pc:docMk/>
          <pc:sldMk cId="1601915091" sldId="2146846061"/>
        </pc:sldMkLst>
        <pc:spChg chg="add mod">
          <ac:chgData name="Karolina Guillen" userId="c1c08796-a0be-47c6-af52-5d31fd96ec50" providerId="ADAL" clId="{412C0A8D-1ED4-49E2-8872-BB20754F55E6}" dt="2023-03-20T23:00:38.986" v="18"/>
          <ac:spMkLst>
            <pc:docMk/>
            <pc:sldMk cId="1601915091" sldId="2146846061"/>
            <ac:spMk id="2" creationId="{8DF0E470-00A3-F564-F23E-35415767104A}"/>
          </ac:spMkLst>
        </pc:spChg>
      </pc:sldChg>
      <pc:sldChg chg="addSp delSp modSp add mod">
        <pc:chgData name="Karolina Guillen" userId="c1c08796-a0be-47c6-af52-5d31fd96ec50" providerId="ADAL" clId="{412C0A8D-1ED4-49E2-8872-BB20754F55E6}" dt="2023-03-22T21:21:43.033" v="1796" actId="20577"/>
        <pc:sldMkLst>
          <pc:docMk/>
          <pc:sldMk cId="1001286886" sldId="2146846067"/>
        </pc:sldMkLst>
        <pc:spChg chg="del mod">
          <ac:chgData name="Karolina Guillen" userId="c1c08796-a0be-47c6-af52-5d31fd96ec50" providerId="ADAL" clId="{412C0A8D-1ED4-49E2-8872-BB20754F55E6}" dt="2023-03-22T20:12:54.711" v="1078" actId="478"/>
          <ac:spMkLst>
            <pc:docMk/>
            <pc:sldMk cId="1001286886" sldId="2146846067"/>
            <ac:spMk id="2" creationId="{28907E45-5F1A-DD71-F233-E95366FFFE26}"/>
          </ac:spMkLst>
        </pc:spChg>
        <pc:spChg chg="del">
          <ac:chgData name="Karolina Guillen" userId="c1c08796-a0be-47c6-af52-5d31fd96ec50" providerId="ADAL" clId="{412C0A8D-1ED4-49E2-8872-BB20754F55E6}" dt="2023-03-20T23:10:44.898" v="47" actId="478"/>
          <ac:spMkLst>
            <pc:docMk/>
            <pc:sldMk cId="1001286886" sldId="2146846067"/>
            <ac:spMk id="3" creationId="{0B33EEDA-C84E-5A2C-6C2C-ED351C4BE849}"/>
          </ac:spMkLst>
        </pc:spChg>
        <pc:spChg chg="add mod">
          <ac:chgData name="Karolina Guillen" userId="c1c08796-a0be-47c6-af52-5d31fd96ec50" providerId="ADAL" clId="{412C0A8D-1ED4-49E2-8872-BB20754F55E6}" dt="2023-03-22T20:55:11.971" v="1649" actId="20577"/>
          <ac:spMkLst>
            <pc:docMk/>
            <pc:sldMk cId="1001286886" sldId="2146846067"/>
            <ac:spMk id="3" creationId="{75DA3377-7C00-2F65-7173-88F69B924427}"/>
          </ac:spMkLst>
        </pc:spChg>
        <pc:spChg chg="add mod">
          <ac:chgData name="Karolina Guillen" userId="c1c08796-a0be-47c6-af52-5d31fd96ec50" providerId="ADAL" clId="{412C0A8D-1ED4-49E2-8872-BB20754F55E6}" dt="2023-03-22T21:21:43.033" v="1796" actId="20577"/>
          <ac:spMkLst>
            <pc:docMk/>
            <pc:sldMk cId="1001286886" sldId="2146846067"/>
            <ac:spMk id="5" creationId="{670B696A-BD8F-96BA-11DC-8E38FE149BA0}"/>
          </ac:spMkLst>
        </pc:spChg>
        <pc:spChg chg="del">
          <ac:chgData name="Karolina Guillen" userId="c1c08796-a0be-47c6-af52-5d31fd96ec50" providerId="ADAL" clId="{412C0A8D-1ED4-49E2-8872-BB20754F55E6}" dt="2023-03-20T23:10:44.898" v="47" actId="478"/>
          <ac:spMkLst>
            <pc:docMk/>
            <pc:sldMk cId="1001286886" sldId="2146846067"/>
            <ac:spMk id="6" creationId="{593964E7-A853-54C8-9349-DC3795F0D15B}"/>
          </ac:spMkLst>
        </pc:spChg>
        <pc:spChg chg="del">
          <ac:chgData name="Karolina Guillen" userId="c1c08796-a0be-47c6-af52-5d31fd96ec50" providerId="ADAL" clId="{412C0A8D-1ED4-49E2-8872-BB20754F55E6}" dt="2023-03-20T23:10:44.898" v="47" actId="478"/>
          <ac:spMkLst>
            <pc:docMk/>
            <pc:sldMk cId="1001286886" sldId="2146846067"/>
            <ac:spMk id="7" creationId="{8A17D0CD-FAB7-D816-C535-34897050969A}"/>
          </ac:spMkLst>
        </pc:spChg>
        <pc:spChg chg="add mod">
          <ac:chgData name="Karolina Guillen" userId="c1c08796-a0be-47c6-af52-5d31fd96ec50" providerId="ADAL" clId="{412C0A8D-1ED4-49E2-8872-BB20754F55E6}" dt="2023-03-22T20:18:07.914" v="1221" actId="207"/>
          <ac:spMkLst>
            <pc:docMk/>
            <pc:sldMk cId="1001286886" sldId="2146846067"/>
            <ac:spMk id="7" creationId="{BEA1D001-2B1A-A60F-5FFB-A45A75A3F133}"/>
          </ac:spMkLst>
        </pc:spChg>
        <pc:spChg chg="del">
          <ac:chgData name="Karolina Guillen" userId="c1c08796-a0be-47c6-af52-5d31fd96ec50" providerId="ADAL" clId="{412C0A8D-1ED4-49E2-8872-BB20754F55E6}" dt="2023-03-20T23:10:33.545" v="40" actId="478"/>
          <ac:spMkLst>
            <pc:docMk/>
            <pc:sldMk cId="1001286886" sldId="2146846067"/>
            <ac:spMk id="9" creationId="{37FCBBCC-E6AC-FCD1-5F19-E2F7F22D5360}"/>
          </ac:spMkLst>
        </pc:spChg>
        <pc:spChg chg="del">
          <ac:chgData name="Karolina Guillen" userId="c1c08796-a0be-47c6-af52-5d31fd96ec50" providerId="ADAL" clId="{412C0A8D-1ED4-49E2-8872-BB20754F55E6}" dt="2023-03-20T23:10:33.545" v="40" actId="478"/>
          <ac:spMkLst>
            <pc:docMk/>
            <pc:sldMk cId="1001286886" sldId="2146846067"/>
            <ac:spMk id="10" creationId="{318CB64C-E993-6C91-8E7F-0953B993C72F}"/>
          </ac:spMkLst>
        </pc:spChg>
        <pc:spChg chg="del">
          <ac:chgData name="Karolina Guillen" userId="c1c08796-a0be-47c6-af52-5d31fd96ec50" providerId="ADAL" clId="{412C0A8D-1ED4-49E2-8872-BB20754F55E6}" dt="2023-03-20T23:10:44.898" v="47" actId="478"/>
          <ac:spMkLst>
            <pc:docMk/>
            <pc:sldMk cId="1001286886" sldId="2146846067"/>
            <ac:spMk id="12" creationId="{A128ED4D-EE3C-9874-2DFE-714165C9705B}"/>
          </ac:spMkLst>
        </pc:spChg>
        <pc:spChg chg="del">
          <ac:chgData name="Karolina Guillen" userId="c1c08796-a0be-47c6-af52-5d31fd96ec50" providerId="ADAL" clId="{412C0A8D-1ED4-49E2-8872-BB20754F55E6}" dt="2023-03-20T23:10:44.898" v="47" actId="478"/>
          <ac:spMkLst>
            <pc:docMk/>
            <pc:sldMk cId="1001286886" sldId="2146846067"/>
            <ac:spMk id="13" creationId="{5A83F507-0F89-4288-DCED-3F292D79D521}"/>
          </ac:spMkLst>
        </pc:spChg>
        <pc:spChg chg="del">
          <ac:chgData name="Karolina Guillen" userId="c1c08796-a0be-47c6-af52-5d31fd96ec50" providerId="ADAL" clId="{412C0A8D-1ED4-49E2-8872-BB20754F55E6}" dt="2023-03-20T23:10:44.898" v="47" actId="478"/>
          <ac:spMkLst>
            <pc:docMk/>
            <pc:sldMk cId="1001286886" sldId="2146846067"/>
            <ac:spMk id="14" creationId="{775F7EE8-A3B4-9038-16B4-C77D7BF6E910}"/>
          </ac:spMkLst>
        </pc:spChg>
        <pc:spChg chg="del">
          <ac:chgData name="Karolina Guillen" userId="c1c08796-a0be-47c6-af52-5d31fd96ec50" providerId="ADAL" clId="{412C0A8D-1ED4-49E2-8872-BB20754F55E6}" dt="2023-03-20T23:10:44.898" v="47" actId="478"/>
          <ac:spMkLst>
            <pc:docMk/>
            <pc:sldMk cId="1001286886" sldId="2146846067"/>
            <ac:spMk id="15" creationId="{99E19F77-19AF-18B1-CD38-5ACA75677B26}"/>
          </ac:spMkLst>
        </pc:spChg>
        <pc:spChg chg="del">
          <ac:chgData name="Karolina Guillen" userId="c1c08796-a0be-47c6-af52-5d31fd96ec50" providerId="ADAL" clId="{412C0A8D-1ED4-49E2-8872-BB20754F55E6}" dt="2023-03-20T23:10:44.898" v="47" actId="478"/>
          <ac:spMkLst>
            <pc:docMk/>
            <pc:sldMk cId="1001286886" sldId="2146846067"/>
            <ac:spMk id="16" creationId="{B56C9A47-DDD1-D14E-7D97-3839C0AFE3C4}"/>
          </ac:spMkLst>
        </pc:spChg>
        <pc:spChg chg="del">
          <ac:chgData name="Karolina Guillen" userId="c1c08796-a0be-47c6-af52-5d31fd96ec50" providerId="ADAL" clId="{412C0A8D-1ED4-49E2-8872-BB20754F55E6}" dt="2023-03-20T23:10:44.898" v="47" actId="478"/>
          <ac:spMkLst>
            <pc:docMk/>
            <pc:sldMk cId="1001286886" sldId="2146846067"/>
            <ac:spMk id="17" creationId="{2F9D4F67-557D-405B-87DD-54A69521A13B}"/>
          </ac:spMkLst>
        </pc:spChg>
        <pc:spChg chg="del">
          <ac:chgData name="Karolina Guillen" userId="c1c08796-a0be-47c6-af52-5d31fd96ec50" providerId="ADAL" clId="{412C0A8D-1ED4-49E2-8872-BB20754F55E6}" dt="2023-03-20T23:10:44.898" v="47" actId="478"/>
          <ac:spMkLst>
            <pc:docMk/>
            <pc:sldMk cId="1001286886" sldId="2146846067"/>
            <ac:spMk id="18" creationId="{C16F560A-ADC7-BC32-AD43-2DBFB6510ACA}"/>
          </ac:spMkLst>
        </pc:spChg>
        <pc:spChg chg="del">
          <ac:chgData name="Karolina Guillen" userId="c1c08796-a0be-47c6-af52-5d31fd96ec50" providerId="ADAL" clId="{412C0A8D-1ED4-49E2-8872-BB20754F55E6}" dt="2023-03-20T23:10:44.898" v="47" actId="478"/>
          <ac:spMkLst>
            <pc:docMk/>
            <pc:sldMk cId="1001286886" sldId="2146846067"/>
            <ac:spMk id="19" creationId="{EAD5EF45-CE05-C9CC-E335-1CEDF473B2BF}"/>
          </ac:spMkLst>
        </pc:spChg>
        <pc:spChg chg="del">
          <ac:chgData name="Karolina Guillen" userId="c1c08796-a0be-47c6-af52-5d31fd96ec50" providerId="ADAL" clId="{412C0A8D-1ED4-49E2-8872-BB20754F55E6}" dt="2023-03-20T23:10:44.898" v="47" actId="478"/>
          <ac:spMkLst>
            <pc:docMk/>
            <pc:sldMk cId="1001286886" sldId="2146846067"/>
            <ac:spMk id="22" creationId="{F96A19E0-F9C4-52A1-C252-8195E5004E9B}"/>
          </ac:spMkLst>
        </pc:spChg>
        <pc:spChg chg="del">
          <ac:chgData name="Karolina Guillen" userId="c1c08796-a0be-47c6-af52-5d31fd96ec50" providerId="ADAL" clId="{412C0A8D-1ED4-49E2-8872-BB20754F55E6}" dt="2023-03-20T23:10:44.898" v="47" actId="478"/>
          <ac:spMkLst>
            <pc:docMk/>
            <pc:sldMk cId="1001286886" sldId="2146846067"/>
            <ac:spMk id="24" creationId="{12D569E4-51E0-5E1B-CDFC-83839CFD8CB1}"/>
          </ac:spMkLst>
        </pc:spChg>
        <pc:spChg chg="del">
          <ac:chgData name="Karolina Guillen" userId="c1c08796-a0be-47c6-af52-5d31fd96ec50" providerId="ADAL" clId="{412C0A8D-1ED4-49E2-8872-BB20754F55E6}" dt="2023-03-20T23:10:44.898" v="47" actId="478"/>
          <ac:spMkLst>
            <pc:docMk/>
            <pc:sldMk cId="1001286886" sldId="2146846067"/>
            <ac:spMk id="25" creationId="{FD44225B-7F7D-9B9B-52ED-95C580A6EA0B}"/>
          </ac:spMkLst>
        </pc:spChg>
        <pc:spChg chg="del">
          <ac:chgData name="Karolina Guillen" userId="c1c08796-a0be-47c6-af52-5d31fd96ec50" providerId="ADAL" clId="{412C0A8D-1ED4-49E2-8872-BB20754F55E6}" dt="2023-03-20T23:10:44.898" v="47" actId="478"/>
          <ac:spMkLst>
            <pc:docMk/>
            <pc:sldMk cId="1001286886" sldId="2146846067"/>
            <ac:spMk id="27" creationId="{36979941-1651-8163-A99E-07AD4DF789B4}"/>
          </ac:spMkLst>
        </pc:spChg>
        <pc:spChg chg="del">
          <ac:chgData name="Karolina Guillen" userId="c1c08796-a0be-47c6-af52-5d31fd96ec50" providerId="ADAL" clId="{412C0A8D-1ED4-49E2-8872-BB20754F55E6}" dt="2023-03-20T23:10:44.898" v="47" actId="478"/>
          <ac:spMkLst>
            <pc:docMk/>
            <pc:sldMk cId="1001286886" sldId="2146846067"/>
            <ac:spMk id="28" creationId="{797728D3-941B-143D-2D98-03A27B6CA426}"/>
          </ac:spMkLst>
        </pc:spChg>
        <pc:spChg chg="del">
          <ac:chgData name="Karolina Guillen" userId="c1c08796-a0be-47c6-af52-5d31fd96ec50" providerId="ADAL" clId="{412C0A8D-1ED4-49E2-8872-BB20754F55E6}" dt="2023-03-20T23:10:44.898" v="47" actId="478"/>
          <ac:spMkLst>
            <pc:docMk/>
            <pc:sldMk cId="1001286886" sldId="2146846067"/>
            <ac:spMk id="29" creationId="{3DEEDFE3-1012-1BED-402F-D10F0A8A8F43}"/>
          </ac:spMkLst>
        </pc:spChg>
        <pc:spChg chg="del">
          <ac:chgData name="Karolina Guillen" userId="c1c08796-a0be-47c6-af52-5d31fd96ec50" providerId="ADAL" clId="{412C0A8D-1ED4-49E2-8872-BB20754F55E6}" dt="2023-03-20T23:10:44.898" v="47" actId="478"/>
          <ac:spMkLst>
            <pc:docMk/>
            <pc:sldMk cId="1001286886" sldId="2146846067"/>
            <ac:spMk id="30" creationId="{9B934886-487C-41D1-D63F-27709B595F35}"/>
          </ac:spMkLst>
        </pc:spChg>
        <pc:spChg chg="del">
          <ac:chgData name="Karolina Guillen" userId="c1c08796-a0be-47c6-af52-5d31fd96ec50" providerId="ADAL" clId="{412C0A8D-1ED4-49E2-8872-BB20754F55E6}" dt="2023-03-20T23:10:44.898" v="47" actId="478"/>
          <ac:spMkLst>
            <pc:docMk/>
            <pc:sldMk cId="1001286886" sldId="2146846067"/>
            <ac:spMk id="31" creationId="{A61F3F87-0745-9E61-5F0B-10BADFE78A8F}"/>
          </ac:spMkLst>
        </pc:spChg>
        <pc:spChg chg="del">
          <ac:chgData name="Karolina Guillen" userId="c1c08796-a0be-47c6-af52-5d31fd96ec50" providerId="ADAL" clId="{412C0A8D-1ED4-49E2-8872-BB20754F55E6}" dt="2023-03-20T23:10:44.898" v="47" actId="478"/>
          <ac:spMkLst>
            <pc:docMk/>
            <pc:sldMk cId="1001286886" sldId="2146846067"/>
            <ac:spMk id="32" creationId="{47BFFF56-42D4-4034-BB66-A775C7253371}"/>
          </ac:spMkLst>
        </pc:spChg>
        <pc:spChg chg="del">
          <ac:chgData name="Karolina Guillen" userId="c1c08796-a0be-47c6-af52-5d31fd96ec50" providerId="ADAL" clId="{412C0A8D-1ED4-49E2-8872-BB20754F55E6}" dt="2023-03-20T23:10:44.898" v="47" actId="478"/>
          <ac:spMkLst>
            <pc:docMk/>
            <pc:sldMk cId="1001286886" sldId="2146846067"/>
            <ac:spMk id="33" creationId="{0B8AAAE7-580D-8A2F-619F-D36E58A386F4}"/>
          </ac:spMkLst>
        </pc:spChg>
        <pc:spChg chg="del">
          <ac:chgData name="Karolina Guillen" userId="c1c08796-a0be-47c6-af52-5d31fd96ec50" providerId="ADAL" clId="{412C0A8D-1ED4-49E2-8872-BB20754F55E6}" dt="2023-03-20T23:10:44.898" v="47" actId="478"/>
          <ac:spMkLst>
            <pc:docMk/>
            <pc:sldMk cId="1001286886" sldId="2146846067"/>
            <ac:spMk id="34" creationId="{87B97038-399C-D1FD-326C-FBAB741D158F}"/>
          </ac:spMkLst>
        </pc:spChg>
        <pc:spChg chg="del">
          <ac:chgData name="Karolina Guillen" userId="c1c08796-a0be-47c6-af52-5d31fd96ec50" providerId="ADAL" clId="{412C0A8D-1ED4-49E2-8872-BB20754F55E6}" dt="2023-03-20T23:10:44.898" v="47" actId="478"/>
          <ac:spMkLst>
            <pc:docMk/>
            <pc:sldMk cId="1001286886" sldId="2146846067"/>
            <ac:spMk id="35" creationId="{5BAF09BB-2D53-2875-34A3-022C9BA684BC}"/>
          </ac:spMkLst>
        </pc:spChg>
        <pc:spChg chg="del">
          <ac:chgData name="Karolina Guillen" userId="c1c08796-a0be-47c6-af52-5d31fd96ec50" providerId="ADAL" clId="{412C0A8D-1ED4-49E2-8872-BB20754F55E6}" dt="2023-03-20T23:10:44.898" v="47" actId="478"/>
          <ac:spMkLst>
            <pc:docMk/>
            <pc:sldMk cId="1001286886" sldId="2146846067"/>
            <ac:spMk id="36" creationId="{7A173D6D-3A04-379C-19ED-E101203AB0D8}"/>
          </ac:spMkLst>
        </pc:spChg>
        <pc:spChg chg="del">
          <ac:chgData name="Karolina Guillen" userId="c1c08796-a0be-47c6-af52-5d31fd96ec50" providerId="ADAL" clId="{412C0A8D-1ED4-49E2-8872-BB20754F55E6}" dt="2023-03-20T23:10:44.898" v="47" actId="478"/>
          <ac:spMkLst>
            <pc:docMk/>
            <pc:sldMk cId="1001286886" sldId="2146846067"/>
            <ac:spMk id="38" creationId="{CC971F0E-D455-9672-E389-DA7B2AF579EB}"/>
          </ac:spMkLst>
        </pc:spChg>
        <pc:spChg chg="del">
          <ac:chgData name="Karolina Guillen" userId="c1c08796-a0be-47c6-af52-5d31fd96ec50" providerId="ADAL" clId="{412C0A8D-1ED4-49E2-8872-BB20754F55E6}" dt="2023-03-20T23:10:44.898" v="47" actId="478"/>
          <ac:spMkLst>
            <pc:docMk/>
            <pc:sldMk cId="1001286886" sldId="2146846067"/>
            <ac:spMk id="39" creationId="{F04B10BB-28F6-8368-AD6A-6A20B3F66153}"/>
          </ac:spMkLst>
        </pc:spChg>
        <pc:spChg chg="del">
          <ac:chgData name="Karolina Guillen" userId="c1c08796-a0be-47c6-af52-5d31fd96ec50" providerId="ADAL" clId="{412C0A8D-1ED4-49E2-8872-BB20754F55E6}" dt="2023-03-20T23:10:44.898" v="47" actId="478"/>
          <ac:spMkLst>
            <pc:docMk/>
            <pc:sldMk cId="1001286886" sldId="2146846067"/>
            <ac:spMk id="52" creationId="{6ACE8CD7-8937-9B82-7FEC-92E6B60AAE60}"/>
          </ac:spMkLst>
        </pc:spChg>
        <pc:spChg chg="add mod">
          <ac:chgData name="Karolina Guillen" userId="c1c08796-a0be-47c6-af52-5d31fd96ec50" providerId="ADAL" clId="{412C0A8D-1ED4-49E2-8872-BB20754F55E6}" dt="2023-03-20T23:10:38.773" v="45" actId="20577"/>
          <ac:spMkLst>
            <pc:docMk/>
            <pc:sldMk cId="1001286886" sldId="2146846067"/>
            <ac:spMk id="54" creationId="{B346D4E7-252E-5916-BA3F-0BB1D622EABF}"/>
          </ac:spMkLst>
        </pc:spChg>
        <pc:spChg chg="del">
          <ac:chgData name="Karolina Guillen" userId="c1c08796-a0be-47c6-af52-5d31fd96ec50" providerId="ADAL" clId="{412C0A8D-1ED4-49E2-8872-BB20754F55E6}" dt="2023-03-20T23:10:41.412" v="46" actId="478"/>
          <ac:spMkLst>
            <pc:docMk/>
            <pc:sldMk cId="1001286886" sldId="2146846067"/>
            <ac:spMk id="55" creationId="{DD92A9D0-A0DE-6594-E4D3-40F112EA0227}"/>
          </ac:spMkLst>
        </pc:spChg>
        <pc:spChg chg="del">
          <ac:chgData name="Karolina Guillen" userId="c1c08796-a0be-47c6-af52-5d31fd96ec50" providerId="ADAL" clId="{412C0A8D-1ED4-49E2-8872-BB20754F55E6}" dt="2023-03-20T23:10:44.898" v="47" actId="478"/>
          <ac:spMkLst>
            <pc:docMk/>
            <pc:sldMk cId="1001286886" sldId="2146846067"/>
            <ac:spMk id="58" creationId="{9F9F88F1-5FBA-5433-6D78-6657DE12DCC4}"/>
          </ac:spMkLst>
        </pc:spChg>
        <pc:spChg chg="mod">
          <ac:chgData name="Karolina Guillen" userId="c1c08796-a0be-47c6-af52-5d31fd96ec50" providerId="ADAL" clId="{412C0A8D-1ED4-49E2-8872-BB20754F55E6}" dt="2023-03-20T23:10:53.285" v="49" actId="14100"/>
          <ac:spMkLst>
            <pc:docMk/>
            <pc:sldMk cId="1001286886" sldId="2146846067"/>
            <ac:spMk id="59" creationId="{4CEE98B7-BF65-0D98-291F-C7041E7766F3}"/>
          </ac:spMkLst>
        </pc:spChg>
        <pc:spChg chg="del">
          <ac:chgData name="Karolina Guillen" userId="c1c08796-a0be-47c6-af52-5d31fd96ec50" providerId="ADAL" clId="{412C0A8D-1ED4-49E2-8872-BB20754F55E6}" dt="2023-03-20T23:10:44.898" v="47" actId="478"/>
          <ac:spMkLst>
            <pc:docMk/>
            <pc:sldMk cId="1001286886" sldId="2146846067"/>
            <ac:spMk id="72" creationId="{17908B24-79C2-885C-7130-3200BE5CF5D5}"/>
          </ac:spMkLst>
        </pc:spChg>
        <pc:spChg chg="del">
          <ac:chgData name="Karolina Guillen" userId="c1c08796-a0be-47c6-af52-5d31fd96ec50" providerId="ADAL" clId="{412C0A8D-1ED4-49E2-8872-BB20754F55E6}" dt="2023-03-20T23:10:44.898" v="47" actId="478"/>
          <ac:spMkLst>
            <pc:docMk/>
            <pc:sldMk cId="1001286886" sldId="2146846067"/>
            <ac:spMk id="79" creationId="{2CA48F31-1C10-A2AC-691F-F58BF311BFD0}"/>
          </ac:spMkLst>
        </pc:spChg>
        <pc:spChg chg="del">
          <ac:chgData name="Karolina Guillen" userId="c1c08796-a0be-47c6-af52-5d31fd96ec50" providerId="ADAL" clId="{412C0A8D-1ED4-49E2-8872-BB20754F55E6}" dt="2023-03-20T23:10:44.898" v="47" actId="478"/>
          <ac:spMkLst>
            <pc:docMk/>
            <pc:sldMk cId="1001286886" sldId="2146846067"/>
            <ac:spMk id="81" creationId="{B92D5343-7F03-3ABC-32BA-A2F9FDAB02AF}"/>
          </ac:spMkLst>
        </pc:spChg>
        <pc:spChg chg="del">
          <ac:chgData name="Karolina Guillen" userId="c1c08796-a0be-47c6-af52-5d31fd96ec50" providerId="ADAL" clId="{412C0A8D-1ED4-49E2-8872-BB20754F55E6}" dt="2023-03-20T23:10:44.898" v="47" actId="478"/>
          <ac:spMkLst>
            <pc:docMk/>
            <pc:sldMk cId="1001286886" sldId="2146846067"/>
            <ac:spMk id="91" creationId="{5213D981-C82D-951C-E554-41C6031B8348}"/>
          </ac:spMkLst>
        </pc:spChg>
        <pc:spChg chg="del">
          <ac:chgData name="Karolina Guillen" userId="c1c08796-a0be-47c6-af52-5d31fd96ec50" providerId="ADAL" clId="{412C0A8D-1ED4-49E2-8872-BB20754F55E6}" dt="2023-03-20T23:10:44.898" v="47" actId="478"/>
          <ac:spMkLst>
            <pc:docMk/>
            <pc:sldMk cId="1001286886" sldId="2146846067"/>
            <ac:spMk id="97" creationId="{08D55E2B-0FE4-BCA5-0AF1-4CDBEB8AA6AE}"/>
          </ac:spMkLst>
        </pc:spChg>
        <pc:spChg chg="del">
          <ac:chgData name="Karolina Guillen" userId="c1c08796-a0be-47c6-af52-5d31fd96ec50" providerId="ADAL" clId="{412C0A8D-1ED4-49E2-8872-BB20754F55E6}" dt="2023-03-20T23:10:44.898" v="47" actId="478"/>
          <ac:spMkLst>
            <pc:docMk/>
            <pc:sldMk cId="1001286886" sldId="2146846067"/>
            <ac:spMk id="105" creationId="{BDD07560-9925-1358-589C-2D18040899F9}"/>
          </ac:spMkLst>
        </pc:spChg>
        <pc:grpChg chg="add del mod">
          <ac:chgData name="Karolina Guillen" userId="c1c08796-a0be-47c6-af52-5d31fd96ec50" providerId="ADAL" clId="{412C0A8D-1ED4-49E2-8872-BB20754F55E6}" dt="2023-03-22T20:18:36.087" v="1231" actId="478"/>
          <ac:grpSpMkLst>
            <pc:docMk/>
            <pc:sldMk cId="1001286886" sldId="2146846067"/>
            <ac:grpSpMk id="10" creationId="{2FF896A5-FBB5-34F5-3188-660A9A70811A}"/>
          </ac:grpSpMkLst>
        </pc:grpChg>
        <pc:picChg chg="del">
          <ac:chgData name="Karolina Guillen" userId="c1c08796-a0be-47c6-af52-5d31fd96ec50" providerId="ADAL" clId="{412C0A8D-1ED4-49E2-8872-BB20754F55E6}" dt="2023-03-20T23:10:44.898" v="47" actId="478"/>
          <ac:picMkLst>
            <pc:docMk/>
            <pc:sldMk cId="1001286886" sldId="2146846067"/>
            <ac:picMk id="4" creationId="{8E7EEA6C-A309-536B-E838-540FAAEB9439}"/>
          </ac:picMkLst>
        </pc:picChg>
        <pc:picChg chg="del">
          <ac:chgData name="Karolina Guillen" userId="c1c08796-a0be-47c6-af52-5d31fd96ec50" providerId="ADAL" clId="{412C0A8D-1ED4-49E2-8872-BB20754F55E6}" dt="2023-03-22T20:12:54.711" v="1078" actId="478"/>
          <ac:picMkLst>
            <pc:docMk/>
            <pc:sldMk cId="1001286886" sldId="2146846067"/>
            <ac:picMk id="5" creationId="{4C5344AF-1ACA-7F05-366B-6BE96B8E8620}"/>
          </ac:picMkLst>
        </pc:picChg>
        <pc:picChg chg="add mod">
          <ac:chgData name="Karolina Guillen" userId="c1c08796-a0be-47c6-af52-5d31fd96ec50" providerId="ADAL" clId="{412C0A8D-1ED4-49E2-8872-BB20754F55E6}" dt="2023-03-22T20:13:01.424" v="1079" actId="1076"/>
          <ac:picMkLst>
            <pc:docMk/>
            <pc:sldMk cId="1001286886" sldId="2146846067"/>
            <ac:picMk id="6" creationId="{F655F078-003E-4DB5-C4C4-ED07E9B8B17C}"/>
          </ac:picMkLst>
        </pc:picChg>
        <pc:picChg chg="del">
          <ac:chgData name="Karolina Guillen" userId="c1c08796-a0be-47c6-af52-5d31fd96ec50" providerId="ADAL" clId="{412C0A8D-1ED4-49E2-8872-BB20754F55E6}" dt="2023-03-20T23:10:44.898" v="47" actId="478"/>
          <ac:picMkLst>
            <pc:docMk/>
            <pc:sldMk cId="1001286886" sldId="2146846067"/>
            <ac:picMk id="11" creationId="{EC05EBFE-77C5-009E-A099-CDE15C7ADC6A}"/>
          </ac:picMkLst>
        </pc:picChg>
        <pc:picChg chg="add del mod">
          <ac:chgData name="Karolina Guillen" userId="c1c08796-a0be-47c6-af52-5d31fd96ec50" providerId="ADAL" clId="{412C0A8D-1ED4-49E2-8872-BB20754F55E6}" dt="2023-03-22T20:16:52.743" v="1154" actId="22"/>
          <ac:picMkLst>
            <pc:docMk/>
            <pc:sldMk cId="1001286886" sldId="2146846067"/>
            <ac:picMk id="13" creationId="{1AB1B0F0-B6B6-C1E4-2E49-D2561E4CD9A9}"/>
          </ac:picMkLst>
        </pc:picChg>
        <pc:picChg chg="add mod">
          <ac:chgData name="Karolina Guillen" userId="c1c08796-a0be-47c6-af52-5d31fd96ec50" providerId="ADAL" clId="{412C0A8D-1ED4-49E2-8872-BB20754F55E6}" dt="2023-03-22T20:18:39.988" v="1233" actId="1036"/>
          <ac:picMkLst>
            <pc:docMk/>
            <pc:sldMk cId="1001286886" sldId="2146846067"/>
            <ac:picMk id="15" creationId="{2268E1C9-87AB-92AD-045D-5492821FC08C}"/>
          </ac:picMkLst>
        </pc:picChg>
        <pc:picChg chg="del">
          <ac:chgData name="Karolina Guillen" userId="c1c08796-a0be-47c6-af52-5d31fd96ec50" providerId="ADAL" clId="{412C0A8D-1ED4-49E2-8872-BB20754F55E6}" dt="2023-03-20T23:10:44.898" v="47" actId="478"/>
          <ac:picMkLst>
            <pc:docMk/>
            <pc:sldMk cId="1001286886" sldId="2146846067"/>
            <ac:picMk id="20" creationId="{015D5BC1-818B-AB63-F113-56319FA76A0F}"/>
          </ac:picMkLst>
        </pc:picChg>
        <pc:picChg chg="del">
          <ac:chgData name="Karolina Guillen" userId="c1c08796-a0be-47c6-af52-5d31fd96ec50" providerId="ADAL" clId="{412C0A8D-1ED4-49E2-8872-BB20754F55E6}" dt="2023-03-20T23:10:44.898" v="47" actId="478"/>
          <ac:picMkLst>
            <pc:docMk/>
            <pc:sldMk cId="1001286886" sldId="2146846067"/>
            <ac:picMk id="21" creationId="{F4B93642-E502-2A65-0138-B693DE9280FA}"/>
          </ac:picMkLst>
        </pc:picChg>
        <pc:picChg chg="del">
          <ac:chgData name="Karolina Guillen" userId="c1c08796-a0be-47c6-af52-5d31fd96ec50" providerId="ADAL" clId="{412C0A8D-1ED4-49E2-8872-BB20754F55E6}" dt="2023-03-20T23:10:44.898" v="47" actId="478"/>
          <ac:picMkLst>
            <pc:docMk/>
            <pc:sldMk cId="1001286886" sldId="2146846067"/>
            <ac:picMk id="23" creationId="{EC1606A9-4EDB-2E63-A57D-107226F8525E}"/>
          </ac:picMkLst>
        </pc:picChg>
        <pc:picChg chg="del">
          <ac:chgData name="Karolina Guillen" userId="c1c08796-a0be-47c6-af52-5d31fd96ec50" providerId="ADAL" clId="{412C0A8D-1ED4-49E2-8872-BB20754F55E6}" dt="2023-03-20T23:10:44.898" v="47" actId="478"/>
          <ac:picMkLst>
            <pc:docMk/>
            <pc:sldMk cId="1001286886" sldId="2146846067"/>
            <ac:picMk id="37" creationId="{69487449-DAB6-BDB5-116D-0BDB21B0ED1B}"/>
          </ac:picMkLst>
        </pc:picChg>
        <pc:picChg chg="del">
          <ac:chgData name="Karolina Guillen" userId="c1c08796-a0be-47c6-af52-5d31fd96ec50" providerId="ADAL" clId="{412C0A8D-1ED4-49E2-8872-BB20754F55E6}" dt="2023-03-20T23:10:44.898" v="47" actId="478"/>
          <ac:picMkLst>
            <pc:docMk/>
            <pc:sldMk cId="1001286886" sldId="2146846067"/>
            <ac:picMk id="41" creationId="{D9CFC776-AFB1-0F3B-D21F-D71524250D2C}"/>
          </ac:picMkLst>
        </pc:picChg>
        <pc:picChg chg="del">
          <ac:chgData name="Karolina Guillen" userId="c1c08796-a0be-47c6-af52-5d31fd96ec50" providerId="ADAL" clId="{412C0A8D-1ED4-49E2-8872-BB20754F55E6}" dt="2023-03-20T23:10:44.898" v="47" actId="478"/>
          <ac:picMkLst>
            <pc:docMk/>
            <pc:sldMk cId="1001286886" sldId="2146846067"/>
            <ac:picMk id="43" creationId="{77EC4C86-28F4-7A4A-878D-0EB726A796B8}"/>
          </ac:picMkLst>
        </pc:picChg>
        <pc:picChg chg="del">
          <ac:chgData name="Karolina Guillen" userId="c1c08796-a0be-47c6-af52-5d31fd96ec50" providerId="ADAL" clId="{412C0A8D-1ED4-49E2-8872-BB20754F55E6}" dt="2023-03-20T23:10:44.898" v="47" actId="478"/>
          <ac:picMkLst>
            <pc:docMk/>
            <pc:sldMk cId="1001286886" sldId="2146846067"/>
            <ac:picMk id="45" creationId="{4C5FEEC2-E5FD-856E-1868-2F36B195630C}"/>
          </ac:picMkLst>
        </pc:picChg>
        <pc:picChg chg="del">
          <ac:chgData name="Karolina Guillen" userId="c1c08796-a0be-47c6-af52-5d31fd96ec50" providerId="ADAL" clId="{412C0A8D-1ED4-49E2-8872-BB20754F55E6}" dt="2023-03-20T23:10:44.898" v="47" actId="478"/>
          <ac:picMkLst>
            <pc:docMk/>
            <pc:sldMk cId="1001286886" sldId="2146846067"/>
            <ac:picMk id="47" creationId="{B0EF482E-35B3-40FF-2A79-15DE2EEA8F0A}"/>
          </ac:picMkLst>
        </pc:picChg>
        <pc:picChg chg="del">
          <ac:chgData name="Karolina Guillen" userId="c1c08796-a0be-47c6-af52-5d31fd96ec50" providerId="ADAL" clId="{412C0A8D-1ED4-49E2-8872-BB20754F55E6}" dt="2023-03-20T23:10:44.898" v="47" actId="478"/>
          <ac:picMkLst>
            <pc:docMk/>
            <pc:sldMk cId="1001286886" sldId="2146846067"/>
            <ac:picMk id="49" creationId="{C041C938-CE68-AE46-E7C0-C740F2793A57}"/>
          </ac:picMkLst>
        </pc:picChg>
        <pc:picChg chg="del">
          <ac:chgData name="Karolina Guillen" userId="c1c08796-a0be-47c6-af52-5d31fd96ec50" providerId="ADAL" clId="{412C0A8D-1ED4-49E2-8872-BB20754F55E6}" dt="2023-03-20T23:10:44.898" v="47" actId="478"/>
          <ac:picMkLst>
            <pc:docMk/>
            <pc:sldMk cId="1001286886" sldId="2146846067"/>
            <ac:picMk id="53" creationId="{69CF06D2-FED6-A5A8-72F9-04CD97314B5D}"/>
          </ac:picMkLst>
        </pc:picChg>
        <pc:picChg chg="add mod">
          <ac:chgData name="Karolina Guillen" userId="c1c08796-a0be-47c6-af52-5d31fd96ec50" providerId="ADAL" clId="{412C0A8D-1ED4-49E2-8872-BB20754F55E6}" dt="2023-03-22T20:20:54.640" v="1234"/>
          <ac:picMkLst>
            <pc:docMk/>
            <pc:sldMk cId="1001286886" sldId="2146846067"/>
            <ac:picMk id="56" creationId="{F2A3190E-9102-553C-F40D-FA37A51A302E}"/>
          </ac:picMkLst>
        </pc:picChg>
        <pc:picChg chg="add mod">
          <ac:chgData name="Karolina Guillen" userId="c1c08796-a0be-47c6-af52-5d31fd96ec50" providerId="ADAL" clId="{412C0A8D-1ED4-49E2-8872-BB20754F55E6}" dt="2023-03-22T20:12:14.681" v="1072" actId="1076"/>
          <ac:picMkLst>
            <pc:docMk/>
            <pc:sldMk cId="1001286886" sldId="2146846067"/>
            <ac:picMk id="60" creationId="{CA93C413-B425-3AD7-6D04-86DD6618EB6E}"/>
          </ac:picMkLst>
        </pc:picChg>
        <pc:picChg chg="del">
          <ac:chgData name="Karolina Guillen" userId="c1c08796-a0be-47c6-af52-5d31fd96ec50" providerId="ADAL" clId="{412C0A8D-1ED4-49E2-8872-BB20754F55E6}" dt="2023-03-20T23:10:44.898" v="47" actId="478"/>
          <ac:picMkLst>
            <pc:docMk/>
            <pc:sldMk cId="1001286886" sldId="2146846067"/>
            <ac:picMk id="1026" creationId="{71CF3251-9246-43DC-00CC-3A450188EE34}"/>
          </ac:picMkLst>
        </pc:picChg>
        <pc:picChg chg="del">
          <ac:chgData name="Karolina Guillen" userId="c1c08796-a0be-47c6-af52-5d31fd96ec50" providerId="ADAL" clId="{412C0A8D-1ED4-49E2-8872-BB20754F55E6}" dt="2023-03-20T23:10:44.898" v="47" actId="478"/>
          <ac:picMkLst>
            <pc:docMk/>
            <pc:sldMk cId="1001286886" sldId="2146846067"/>
            <ac:picMk id="1028" creationId="{2622DA65-9A28-2866-0F9D-3FC600D1387F}"/>
          </ac:picMkLst>
        </pc:picChg>
        <pc:picChg chg="del">
          <ac:chgData name="Karolina Guillen" userId="c1c08796-a0be-47c6-af52-5d31fd96ec50" providerId="ADAL" clId="{412C0A8D-1ED4-49E2-8872-BB20754F55E6}" dt="2023-03-20T23:10:44.898" v="47" actId="478"/>
          <ac:picMkLst>
            <pc:docMk/>
            <pc:sldMk cId="1001286886" sldId="2146846067"/>
            <ac:picMk id="1030" creationId="{4467162A-3D4E-DD91-693C-3DFC0BF854CB}"/>
          </ac:picMkLst>
        </pc:picChg>
        <pc:picChg chg="del">
          <ac:chgData name="Karolina Guillen" userId="c1c08796-a0be-47c6-af52-5d31fd96ec50" providerId="ADAL" clId="{412C0A8D-1ED4-49E2-8872-BB20754F55E6}" dt="2023-03-20T23:10:44.898" v="47" actId="478"/>
          <ac:picMkLst>
            <pc:docMk/>
            <pc:sldMk cId="1001286886" sldId="2146846067"/>
            <ac:picMk id="1032" creationId="{130CC65B-5404-6116-933C-95E836F9C72C}"/>
          </ac:picMkLst>
        </pc:picChg>
        <pc:picChg chg="del">
          <ac:chgData name="Karolina Guillen" userId="c1c08796-a0be-47c6-af52-5d31fd96ec50" providerId="ADAL" clId="{412C0A8D-1ED4-49E2-8872-BB20754F55E6}" dt="2023-03-20T23:10:44.898" v="47" actId="478"/>
          <ac:picMkLst>
            <pc:docMk/>
            <pc:sldMk cId="1001286886" sldId="2146846067"/>
            <ac:picMk id="1036" creationId="{FD9808F9-027D-813C-4A28-01C51C30A363}"/>
          </ac:picMkLst>
        </pc:picChg>
        <pc:picChg chg="del">
          <ac:chgData name="Karolina Guillen" userId="c1c08796-a0be-47c6-af52-5d31fd96ec50" providerId="ADAL" clId="{412C0A8D-1ED4-49E2-8872-BB20754F55E6}" dt="2023-03-20T23:10:44.898" v="47" actId="478"/>
          <ac:picMkLst>
            <pc:docMk/>
            <pc:sldMk cId="1001286886" sldId="2146846067"/>
            <ac:picMk id="1038" creationId="{E38B3972-5183-34B9-CB29-E10C1D3604F9}"/>
          </ac:picMkLst>
        </pc:picChg>
        <pc:picChg chg="del">
          <ac:chgData name="Karolina Guillen" userId="c1c08796-a0be-47c6-af52-5d31fd96ec50" providerId="ADAL" clId="{412C0A8D-1ED4-49E2-8872-BB20754F55E6}" dt="2023-03-20T23:10:44.898" v="47" actId="478"/>
          <ac:picMkLst>
            <pc:docMk/>
            <pc:sldMk cId="1001286886" sldId="2146846067"/>
            <ac:picMk id="1042" creationId="{E48F6869-5051-734B-38FD-9F464E54CEE9}"/>
          </ac:picMkLst>
        </pc:picChg>
        <pc:cxnChg chg="add mod">
          <ac:chgData name="Karolina Guillen" userId="c1c08796-a0be-47c6-af52-5d31fd96ec50" providerId="ADAL" clId="{412C0A8D-1ED4-49E2-8872-BB20754F55E6}" dt="2023-03-22T20:12:38.287" v="1076" actId="12788"/>
          <ac:cxnSpMkLst>
            <pc:docMk/>
            <pc:sldMk cId="1001286886" sldId="2146846067"/>
            <ac:cxnSpMk id="4" creationId="{8BCC37FC-F278-4790-5E8C-C4D58EF97523}"/>
          </ac:cxnSpMkLst>
        </pc:cxnChg>
        <pc:cxnChg chg="del">
          <ac:chgData name="Karolina Guillen" userId="c1c08796-a0be-47c6-af52-5d31fd96ec50" providerId="ADAL" clId="{412C0A8D-1ED4-49E2-8872-BB20754F55E6}" dt="2023-03-20T23:10:33.545" v="40" actId="478"/>
          <ac:cxnSpMkLst>
            <pc:docMk/>
            <pc:sldMk cId="1001286886" sldId="2146846067"/>
            <ac:cxnSpMk id="8" creationId="{FE08353D-D04B-A9A4-7B0C-E76E9B84BFCB}"/>
          </ac:cxnSpMkLst>
        </pc:cxnChg>
        <pc:cxnChg chg="add mod">
          <ac:chgData name="Karolina Guillen" userId="c1c08796-a0be-47c6-af52-5d31fd96ec50" providerId="ADAL" clId="{412C0A8D-1ED4-49E2-8872-BB20754F55E6}" dt="2023-03-22T20:18:14.809" v="1222" actId="1582"/>
          <ac:cxnSpMkLst>
            <pc:docMk/>
            <pc:sldMk cId="1001286886" sldId="2146846067"/>
            <ac:cxnSpMk id="9" creationId="{559CE651-77DD-DCF3-FB66-3B04886BEBBD}"/>
          </ac:cxnSpMkLst>
        </pc:cxnChg>
        <pc:cxnChg chg="del">
          <ac:chgData name="Karolina Guillen" userId="c1c08796-a0be-47c6-af52-5d31fd96ec50" providerId="ADAL" clId="{412C0A8D-1ED4-49E2-8872-BB20754F55E6}" dt="2023-03-20T23:10:44.898" v="47" actId="478"/>
          <ac:cxnSpMkLst>
            <pc:docMk/>
            <pc:sldMk cId="1001286886" sldId="2146846067"/>
            <ac:cxnSpMk id="26" creationId="{E36D02A1-FB16-178D-7838-8FDC3740676A}"/>
          </ac:cxnSpMkLst>
        </pc:cxnChg>
        <pc:cxnChg chg="del">
          <ac:chgData name="Karolina Guillen" userId="c1c08796-a0be-47c6-af52-5d31fd96ec50" providerId="ADAL" clId="{412C0A8D-1ED4-49E2-8872-BB20754F55E6}" dt="2023-03-20T23:10:44.898" v="47" actId="478"/>
          <ac:cxnSpMkLst>
            <pc:docMk/>
            <pc:sldMk cId="1001286886" sldId="2146846067"/>
            <ac:cxnSpMk id="42" creationId="{050C04BF-9698-227E-E1D9-53F905F1C690}"/>
          </ac:cxnSpMkLst>
        </pc:cxnChg>
        <pc:cxnChg chg="del">
          <ac:chgData name="Karolina Guillen" userId="c1c08796-a0be-47c6-af52-5d31fd96ec50" providerId="ADAL" clId="{412C0A8D-1ED4-49E2-8872-BB20754F55E6}" dt="2023-03-20T23:10:44.898" v="47" actId="478"/>
          <ac:cxnSpMkLst>
            <pc:docMk/>
            <pc:sldMk cId="1001286886" sldId="2146846067"/>
            <ac:cxnSpMk id="46" creationId="{7C8022AF-B1EE-C6ED-F1BE-6428A88BF6B0}"/>
          </ac:cxnSpMkLst>
        </pc:cxnChg>
        <pc:cxnChg chg="del">
          <ac:chgData name="Karolina Guillen" userId="c1c08796-a0be-47c6-af52-5d31fd96ec50" providerId="ADAL" clId="{412C0A8D-1ED4-49E2-8872-BB20754F55E6}" dt="2023-03-20T23:10:44.898" v="47" actId="478"/>
          <ac:cxnSpMkLst>
            <pc:docMk/>
            <pc:sldMk cId="1001286886" sldId="2146846067"/>
            <ac:cxnSpMk id="48" creationId="{0C4DA644-F96A-9D15-C525-2445D6748898}"/>
          </ac:cxnSpMkLst>
        </pc:cxnChg>
        <pc:cxnChg chg="del">
          <ac:chgData name="Karolina Guillen" userId="c1c08796-a0be-47c6-af52-5d31fd96ec50" providerId="ADAL" clId="{412C0A8D-1ED4-49E2-8872-BB20754F55E6}" dt="2023-03-20T23:10:44.898" v="47" actId="478"/>
          <ac:cxnSpMkLst>
            <pc:docMk/>
            <pc:sldMk cId="1001286886" sldId="2146846067"/>
            <ac:cxnSpMk id="50" creationId="{8F563A5D-1E2A-AE1E-1A96-5A0B4A81DB6B}"/>
          </ac:cxnSpMkLst>
        </pc:cxnChg>
        <pc:cxnChg chg="del">
          <ac:chgData name="Karolina Guillen" userId="c1c08796-a0be-47c6-af52-5d31fd96ec50" providerId="ADAL" clId="{412C0A8D-1ED4-49E2-8872-BB20754F55E6}" dt="2023-03-20T23:10:44.898" v="47" actId="478"/>
          <ac:cxnSpMkLst>
            <pc:docMk/>
            <pc:sldMk cId="1001286886" sldId="2146846067"/>
            <ac:cxnSpMk id="116" creationId="{B2AD0617-B687-5B0C-FE88-86286A2BB182}"/>
          </ac:cxnSpMkLst>
        </pc:cxnChg>
        <pc:cxnChg chg="del">
          <ac:chgData name="Karolina Guillen" userId="c1c08796-a0be-47c6-af52-5d31fd96ec50" providerId="ADAL" clId="{412C0A8D-1ED4-49E2-8872-BB20754F55E6}" dt="2023-03-20T23:10:44.898" v="47" actId="478"/>
          <ac:cxnSpMkLst>
            <pc:docMk/>
            <pc:sldMk cId="1001286886" sldId="2146846067"/>
            <ac:cxnSpMk id="117" creationId="{EC828744-6443-6628-52C1-B3E910C7EA02}"/>
          </ac:cxnSpMkLst>
        </pc:cxnChg>
        <pc:cxnChg chg="del">
          <ac:chgData name="Karolina Guillen" userId="c1c08796-a0be-47c6-af52-5d31fd96ec50" providerId="ADAL" clId="{412C0A8D-1ED4-49E2-8872-BB20754F55E6}" dt="2023-03-20T23:10:44.898" v="47" actId="478"/>
          <ac:cxnSpMkLst>
            <pc:docMk/>
            <pc:sldMk cId="1001286886" sldId="2146846067"/>
            <ac:cxnSpMk id="118" creationId="{5A73C0A1-063F-ADB3-86B9-17F3569982D3}"/>
          </ac:cxnSpMkLst>
        </pc:cxnChg>
      </pc:sldChg>
      <pc:sldChg chg="addSp delSp modSp add mod">
        <pc:chgData name="Karolina Guillen" userId="c1c08796-a0be-47c6-af52-5d31fd96ec50" providerId="ADAL" clId="{412C0A8D-1ED4-49E2-8872-BB20754F55E6}" dt="2023-03-22T20:42:45.351" v="1527" actId="555"/>
        <pc:sldMkLst>
          <pc:docMk/>
          <pc:sldMk cId="3118991152" sldId="2146846068"/>
        </pc:sldMkLst>
        <pc:spChg chg="mod">
          <ac:chgData name="Karolina Guillen" userId="c1c08796-a0be-47c6-af52-5d31fd96ec50" providerId="ADAL" clId="{412C0A8D-1ED4-49E2-8872-BB20754F55E6}" dt="2023-03-22T20:39:34.598" v="1349"/>
          <ac:spMkLst>
            <pc:docMk/>
            <pc:sldMk cId="3118991152" sldId="2146846068"/>
            <ac:spMk id="2" creationId="{28907E45-5F1A-DD71-F233-E95366FFFE26}"/>
          </ac:spMkLst>
        </pc:spChg>
        <pc:spChg chg="mod">
          <ac:chgData name="Karolina Guillen" userId="c1c08796-a0be-47c6-af52-5d31fd96ec50" providerId="ADAL" clId="{412C0A8D-1ED4-49E2-8872-BB20754F55E6}" dt="2023-03-22T20:42:30.665" v="1524" actId="164"/>
          <ac:spMkLst>
            <pc:docMk/>
            <pc:sldMk cId="3118991152" sldId="2146846068"/>
            <ac:spMk id="3" creationId="{564020E8-CE70-D849-C9D2-5A905BC22E17}"/>
          </ac:spMkLst>
        </pc:spChg>
        <pc:spChg chg="mod">
          <ac:chgData name="Karolina Guillen" userId="c1c08796-a0be-47c6-af52-5d31fd96ec50" providerId="ADAL" clId="{412C0A8D-1ED4-49E2-8872-BB20754F55E6}" dt="2023-03-22T20:42:18.410" v="1521" actId="164"/>
          <ac:spMkLst>
            <pc:docMk/>
            <pc:sldMk cId="3118991152" sldId="2146846068"/>
            <ac:spMk id="6" creationId="{9CC40565-EE89-08AB-58F2-4F1309D5C616}"/>
          </ac:spMkLst>
        </pc:spChg>
        <pc:spChg chg="mod">
          <ac:chgData name="Karolina Guillen" userId="c1c08796-a0be-47c6-af52-5d31fd96ec50" providerId="ADAL" clId="{412C0A8D-1ED4-49E2-8872-BB20754F55E6}" dt="2023-03-22T20:42:25.800" v="1523" actId="164"/>
          <ac:spMkLst>
            <pc:docMk/>
            <pc:sldMk cId="3118991152" sldId="2146846068"/>
            <ac:spMk id="8" creationId="{0602B480-9EA0-274E-8FBC-4DD65B017FD7}"/>
          </ac:spMkLst>
        </pc:spChg>
        <pc:spChg chg="mod">
          <ac:chgData name="Karolina Guillen" userId="c1c08796-a0be-47c6-af52-5d31fd96ec50" providerId="ADAL" clId="{412C0A8D-1ED4-49E2-8872-BB20754F55E6}" dt="2023-03-22T20:42:30.665" v="1524" actId="164"/>
          <ac:spMkLst>
            <pc:docMk/>
            <pc:sldMk cId="3118991152" sldId="2146846068"/>
            <ac:spMk id="10" creationId="{D8F50603-8222-3D80-4C86-68FEC8B78DF0}"/>
          </ac:spMkLst>
        </pc:spChg>
        <pc:spChg chg="mod">
          <ac:chgData name="Karolina Guillen" userId="c1c08796-a0be-47c6-af52-5d31fd96ec50" providerId="ADAL" clId="{412C0A8D-1ED4-49E2-8872-BB20754F55E6}" dt="2023-03-22T20:42:18.410" v="1521" actId="164"/>
          <ac:spMkLst>
            <pc:docMk/>
            <pc:sldMk cId="3118991152" sldId="2146846068"/>
            <ac:spMk id="11" creationId="{BBE7BECB-CB60-9233-B6C7-A326E2969D5C}"/>
          </ac:spMkLst>
        </pc:spChg>
        <pc:spChg chg="mod">
          <ac:chgData name="Karolina Guillen" userId="c1c08796-a0be-47c6-af52-5d31fd96ec50" providerId="ADAL" clId="{412C0A8D-1ED4-49E2-8872-BB20754F55E6}" dt="2023-03-22T20:42:25.800" v="1523" actId="164"/>
          <ac:spMkLst>
            <pc:docMk/>
            <pc:sldMk cId="3118991152" sldId="2146846068"/>
            <ac:spMk id="12" creationId="{F58C86A9-D10C-4A85-7258-2800D4BCCAB3}"/>
          </ac:spMkLst>
        </pc:spChg>
        <pc:spChg chg="add mod">
          <ac:chgData name="Karolina Guillen" userId="c1c08796-a0be-47c6-af52-5d31fd96ec50" providerId="ADAL" clId="{412C0A8D-1ED4-49E2-8872-BB20754F55E6}" dt="2023-03-22T20:42:10.618" v="1520" actId="12788"/>
          <ac:spMkLst>
            <pc:docMk/>
            <pc:sldMk cId="3118991152" sldId="2146846068"/>
            <ac:spMk id="13" creationId="{BFE846E7-F1AA-5420-2675-47EA3E64E061}"/>
          </ac:spMkLst>
        </pc:spChg>
        <pc:grpChg chg="add mod">
          <ac:chgData name="Karolina Guillen" userId="c1c08796-a0be-47c6-af52-5d31fd96ec50" providerId="ADAL" clId="{412C0A8D-1ED4-49E2-8872-BB20754F55E6}" dt="2023-03-22T20:42:45.351" v="1527" actId="555"/>
          <ac:grpSpMkLst>
            <pc:docMk/>
            <pc:sldMk cId="3118991152" sldId="2146846068"/>
            <ac:grpSpMk id="14" creationId="{74F89D70-0E88-7CD2-CB49-C5D0CA49C3C8}"/>
          </ac:grpSpMkLst>
        </pc:grpChg>
        <pc:grpChg chg="add mod">
          <ac:chgData name="Karolina Guillen" userId="c1c08796-a0be-47c6-af52-5d31fd96ec50" providerId="ADAL" clId="{412C0A8D-1ED4-49E2-8872-BB20754F55E6}" dt="2023-03-22T20:42:45.351" v="1527" actId="555"/>
          <ac:grpSpMkLst>
            <pc:docMk/>
            <pc:sldMk cId="3118991152" sldId="2146846068"/>
            <ac:grpSpMk id="15" creationId="{4D6862BA-9224-B7D3-BED8-A4A923F9AA98}"/>
          </ac:grpSpMkLst>
        </pc:grpChg>
        <pc:grpChg chg="add mod">
          <ac:chgData name="Karolina Guillen" userId="c1c08796-a0be-47c6-af52-5d31fd96ec50" providerId="ADAL" clId="{412C0A8D-1ED4-49E2-8872-BB20754F55E6}" dt="2023-03-22T20:42:34.498" v="1525" actId="1076"/>
          <ac:grpSpMkLst>
            <pc:docMk/>
            <pc:sldMk cId="3118991152" sldId="2146846068"/>
            <ac:grpSpMk id="16" creationId="{79E263EE-6894-E570-21B4-ABF2CE7F8EB0}"/>
          </ac:grpSpMkLst>
        </pc:grpChg>
        <pc:picChg chg="add mod">
          <ac:chgData name="Karolina Guillen" userId="c1c08796-a0be-47c6-af52-5d31fd96ec50" providerId="ADAL" clId="{412C0A8D-1ED4-49E2-8872-BB20754F55E6}" dt="2023-03-22T20:42:30.665" v="1524" actId="164"/>
          <ac:picMkLst>
            <pc:docMk/>
            <pc:sldMk cId="3118991152" sldId="2146846068"/>
            <ac:picMk id="4" creationId="{B3BB9AA0-512F-58E6-6DE8-3622643C0BC7}"/>
          </ac:picMkLst>
        </pc:picChg>
        <pc:picChg chg="mod">
          <ac:chgData name="Karolina Guillen" userId="c1c08796-a0be-47c6-af52-5d31fd96ec50" providerId="ADAL" clId="{412C0A8D-1ED4-49E2-8872-BB20754F55E6}" dt="2023-03-22T20:41:03.933" v="1351"/>
          <ac:picMkLst>
            <pc:docMk/>
            <pc:sldMk cId="3118991152" sldId="2146846068"/>
            <ac:picMk id="5" creationId="{4C5344AF-1ACA-7F05-366B-6BE96B8E8620}"/>
          </ac:picMkLst>
        </pc:picChg>
        <pc:picChg chg="add mod">
          <ac:chgData name="Karolina Guillen" userId="c1c08796-a0be-47c6-af52-5d31fd96ec50" providerId="ADAL" clId="{412C0A8D-1ED4-49E2-8872-BB20754F55E6}" dt="2023-03-22T20:42:18.410" v="1521" actId="164"/>
          <ac:picMkLst>
            <pc:docMk/>
            <pc:sldMk cId="3118991152" sldId="2146846068"/>
            <ac:picMk id="7" creationId="{7770171E-AA7A-47AD-EA53-C4F010760E90}"/>
          </ac:picMkLst>
        </pc:picChg>
        <pc:picChg chg="add mod">
          <ac:chgData name="Karolina Guillen" userId="c1c08796-a0be-47c6-af52-5d31fd96ec50" providerId="ADAL" clId="{412C0A8D-1ED4-49E2-8872-BB20754F55E6}" dt="2023-03-22T20:42:25.800" v="1523" actId="164"/>
          <ac:picMkLst>
            <pc:docMk/>
            <pc:sldMk cId="3118991152" sldId="2146846068"/>
            <ac:picMk id="9" creationId="{863ECC15-36FE-DE08-301D-3A5FF9ADCF5C}"/>
          </ac:picMkLst>
        </pc:picChg>
        <pc:picChg chg="del">
          <ac:chgData name="Karolina Guillen" userId="c1c08796-a0be-47c6-af52-5d31fd96ec50" providerId="ADAL" clId="{412C0A8D-1ED4-49E2-8872-BB20754F55E6}" dt="2023-03-20T23:12:44.440" v="64" actId="478"/>
          <ac:picMkLst>
            <pc:docMk/>
            <pc:sldMk cId="3118991152" sldId="2146846068"/>
            <ac:picMk id="56" creationId="{F2A3190E-9102-553C-F40D-FA37A51A302E}"/>
          </ac:picMkLst>
        </pc:picChg>
        <pc:picChg chg="del">
          <ac:chgData name="Karolina Guillen" userId="c1c08796-a0be-47c6-af52-5d31fd96ec50" providerId="ADAL" clId="{412C0A8D-1ED4-49E2-8872-BB20754F55E6}" dt="2023-03-20T23:12:44.440" v="64" actId="478"/>
          <ac:picMkLst>
            <pc:docMk/>
            <pc:sldMk cId="3118991152" sldId="2146846068"/>
            <ac:picMk id="60" creationId="{CA93C413-B425-3AD7-6D04-86DD6618EB6E}"/>
          </ac:picMkLst>
        </pc:picChg>
      </pc:sldChg>
      <pc:sldChg chg="addSp delSp modSp add del mod">
        <pc:chgData name="Karolina Guillen" userId="c1c08796-a0be-47c6-af52-5d31fd96ec50" providerId="ADAL" clId="{412C0A8D-1ED4-49E2-8872-BB20754F55E6}" dt="2023-03-22T14:04:50.293" v="217" actId="47"/>
        <pc:sldMkLst>
          <pc:docMk/>
          <pc:sldMk cId="1332849382" sldId="2146846087"/>
        </pc:sldMkLst>
        <pc:picChg chg="add mod">
          <ac:chgData name="Karolina Guillen" userId="c1c08796-a0be-47c6-af52-5d31fd96ec50" providerId="ADAL" clId="{412C0A8D-1ED4-49E2-8872-BB20754F55E6}" dt="2023-03-22T14:03:56.617" v="102"/>
          <ac:picMkLst>
            <pc:docMk/>
            <pc:sldMk cId="1332849382" sldId="2146846087"/>
            <ac:picMk id="2" creationId="{B17A5B81-49D2-1750-9CC9-6F687FCDA3B1}"/>
          </ac:picMkLst>
        </pc:picChg>
        <pc:picChg chg="add mod">
          <ac:chgData name="Karolina Guillen" userId="c1c08796-a0be-47c6-af52-5d31fd96ec50" providerId="ADAL" clId="{412C0A8D-1ED4-49E2-8872-BB20754F55E6}" dt="2023-03-22T14:03:56.617" v="102"/>
          <ac:picMkLst>
            <pc:docMk/>
            <pc:sldMk cId="1332849382" sldId="2146846087"/>
            <ac:picMk id="3" creationId="{3E3060CB-C906-C232-675C-152038509854}"/>
          </ac:picMkLst>
        </pc:picChg>
        <pc:picChg chg="del">
          <ac:chgData name="Karolina Guillen" userId="c1c08796-a0be-47c6-af52-5d31fd96ec50" providerId="ADAL" clId="{412C0A8D-1ED4-49E2-8872-BB20754F55E6}" dt="2023-03-22T14:03:56.318" v="101" actId="478"/>
          <ac:picMkLst>
            <pc:docMk/>
            <pc:sldMk cId="1332849382" sldId="2146846087"/>
            <ac:picMk id="5" creationId="{D231A1D1-52DE-7AFE-9C3D-85258E59609D}"/>
          </ac:picMkLst>
        </pc:picChg>
        <pc:picChg chg="del">
          <ac:chgData name="Karolina Guillen" userId="c1c08796-a0be-47c6-af52-5d31fd96ec50" providerId="ADAL" clId="{412C0A8D-1ED4-49E2-8872-BB20754F55E6}" dt="2023-03-22T14:03:56.318" v="101" actId="478"/>
          <ac:picMkLst>
            <pc:docMk/>
            <pc:sldMk cId="1332849382" sldId="2146846087"/>
            <ac:picMk id="6" creationId="{21076C8C-CE8C-0CFD-671A-0C6E03408C1C}"/>
          </ac:picMkLst>
        </pc:picChg>
      </pc:sldChg>
      <pc:sldChg chg="add del">
        <pc:chgData name="Karolina Guillen" userId="c1c08796-a0be-47c6-af52-5d31fd96ec50" providerId="ADAL" clId="{412C0A8D-1ED4-49E2-8872-BB20754F55E6}" dt="2023-03-22T14:25:34.763" v="246" actId="47"/>
        <pc:sldMkLst>
          <pc:docMk/>
          <pc:sldMk cId="2358618723" sldId="2146846087"/>
        </pc:sldMkLst>
      </pc:sldChg>
      <pc:sldChg chg="addSp delSp modSp add mod">
        <pc:chgData name="Karolina Guillen" userId="c1c08796-a0be-47c6-af52-5d31fd96ec50" providerId="ADAL" clId="{412C0A8D-1ED4-49E2-8872-BB20754F55E6}" dt="2023-03-22T20:32:24.354" v="1269" actId="20577"/>
        <pc:sldMkLst>
          <pc:docMk/>
          <pc:sldMk cId="2596210201" sldId="2146846087"/>
        </pc:sldMkLst>
        <pc:spChg chg="add del mod">
          <ac:chgData name="Karolina Guillen" userId="c1c08796-a0be-47c6-af52-5d31fd96ec50" providerId="ADAL" clId="{412C0A8D-1ED4-49E2-8872-BB20754F55E6}" dt="2023-03-22T14:31:19.426" v="338" actId="478"/>
          <ac:spMkLst>
            <pc:docMk/>
            <pc:sldMk cId="2596210201" sldId="2146846087"/>
            <ac:spMk id="16" creationId="{D3BBEE45-450F-0056-8E2D-2BEA03790697}"/>
          </ac:spMkLst>
        </pc:spChg>
        <pc:spChg chg="del">
          <ac:chgData name="Karolina Guillen" userId="c1c08796-a0be-47c6-af52-5d31fd96ec50" providerId="ADAL" clId="{412C0A8D-1ED4-49E2-8872-BB20754F55E6}" dt="2023-03-22T14:30:11.472" v="301" actId="478"/>
          <ac:spMkLst>
            <pc:docMk/>
            <pc:sldMk cId="2596210201" sldId="2146846087"/>
            <ac:spMk id="17" creationId="{2DC80BB7-1BFF-5E65-40CF-B7889DDC9558}"/>
          </ac:spMkLst>
        </pc:spChg>
        <pc:spChg chg="add mod">
          <ac:chgData name="Karolina Guillen" userId="c1c08796-a0be-47c6-af52-5d31fd96ec50" providerId="ADAL" clId="{412C0A8D-1ED4-49E2-8872-BB20754F55E6}" dt="2023-03-22T20:32:24.354" v="1269" actId="20577"/>
          <ac:spMkLst>
            <pc:docMk/>
            <pc:sldMk cId="2596210201" sldId="2146846087"/>
            <ac:spMk id="19" creationId="{D5CF2685-7F77-44E6-B0B8-98ED03D401A3}"/>
          </ac:spMkLst>
        </pc:spChg>
        <pc:spChg chg="mod">
          <ac:chgData name="Karolina Guillen" userId="c1c08796-a0be-47c6-af52-5d31fd96ec50" providerId="ADAL" clId="{412C0A8D-1ED4-49E2-8872-BB20754F55E6}" dt="2023-03-22T14:27:07.169" v="257" actId="20577"/>
          <ac:spMkLst>
            <pc:docMk/>
            <pc:sldMk cId="2596210201" sldId="2146846087"/>
            <ac:spMk id="20" creationId="{F5290E3C-D913-4324-9F7C-7AB204FAA4D7}"/>
          </ac:spMkLst>
        </pc:spChg>
        <pc:spChg chg="add del mod">
          <ac:chgData name="Karolina Guillen" userId="c1c08796-a0be-47c6-af52-5d31fd96ec50" providerId="ADAL" clId="{412C0A8D-1ED4-49E2-8872-BB20754F55E6}" dt="2023-03-22T14:31:19.426" v="338" actId="478"/>
          <ac:spMkLst>
            <pc:docMk/>
            <pc:sldMk cId="2596210201" sldId="2146846087"/>
            <ac:spMk id="22" creationId="{972D1CA6-C6C4-C8DA-7337-28DE33B01F7E}"/>
          </ac:spMkLst>
        </pc:spChg>
        <pc:spChg chg="add del mod">
          <ac:chgData name="Karolina Guillen" userId="c1c08796-a0be-47c6-af52-5d31fd96ec50" providerId="ADAL" clId="{412C0A8D-1ED4-49E2-8872-BB20754F55E6}" dt="2023-03-22T14:31:19.426" v="338" actId="478"/>
          <ac:spMkLst>
            <pc:docMk/>
            <pc:sldMk cId="2596210201" sldId="2146846087"/>
            <ac:spMk id="25" creationId="{AB561E2D-9B1D-D009-BD4D-DA91944FC7AC}"/>
          </ac:spMkLst>
        </pc:spChg>
        <pc:spChg chg="add del mod">
          <ac:chgData name="Karolina Guillen" userId="c1c08796-a0be-47c6-af52-5d31fd96ec50" providerId="ADAL" clId="{412C0A8D-1ED4-49E2-8872-BB20754F55E6}" dt="2023-03-22T14:31:19.426" v="338" actId="478"/>
          <ac:spMkLst>
            <pc:docMk/>
            <pc:sldMk cId="2596210201" sldId="2146846087"/>
            <ac:spMk id="28" creationId="{913F4E5D-94D1-3229-66B6-B335D620EB33}"/>
          </ac:spMkLst>
        </pc:spChg>
        <pc:spChg chg="add del mod">
          <ac:chgData name="Karolina Guillen" userId="c1c08796-a0be-47c6-af52-5d31fd96ec50" providerId="ADAL" clId="{412C0A8D-1ED4-49E2-8872-BB20754F55E6}" dt="2023-03-22T14:31:19.426" v="338" actId="478"/>
          <ac:spMkLst>
            <pc:docMk/>
            <pc:sldMk cId="2596210201" sldId="2146846087"/>
            <ac:spMk id="29" creationId="{90609FFA-DC1F-9280-70A5-1AE63BB2C9C5}"/>
          </ac:spMkLst>
        </pc:spChg>
        <pc:spChg chg="add del mod">
          <ac:chgData name="Karolina Guillen" userId="c1c08796-a0be-47c6-af52-5d31fd96ec50" providerId="ADAL" clId="{412C0A8D-1ED4-49E2-8872-BB20754F55E6}" dt="2023-03-22T14:31:19.426" v="338" actId="478"/>
          <ac:spMkLst>
            <pc:docMk/>
            <pc:sldMk cId="2596210201" sldId="2146846087"/>
            <ac:spMk id="33" creationId="{0EEC0CB4-8EB8-E85E-B886-ED0299D93641}"/>
          </ac:spMkLst>
        </pc:spChg>
        <pc:spChg chg="add del mod">
          <ac:chgData name="Karolina Guillen" userId="c1c08796-a0be-47c6-af52-5d31fd96ec50" providerId="ADAL" clId="{412C0A8D-1ED4-49E2-8872-BB20754F55E6}" dt="2023-03-22T14:31:19.426" v="338" actId="478"/>
          <ac:spMkLst>
            <pc:docMk/>
            <pc:sldMk cId="2596210201" sldId="2146846087"/>
            <ac:spMk id="34" creationId="{512277F3-B1D6-3C2C-8CBD-37C5878386E4}"/>
          </ac:spMkLst>
        </pc:spChg>
        <pc:spChg chg="add del mod">
          <ac:chgData name="Karolina Guillen" userId="c1c08796-a0be-47c6-af52-5d31fd96ec50" providerId="ADAL" clId="{412C0A8D-1ED4-49E2-8872-BB20754F55E6}" dt="2023-03-22T14:31:19.426" v="338" actId="478"/>
          <ac:spMkLst>
            <pc:docMk/>
            <pc:sldMk cId="2596210201" sldId="2146846087"/>
            <ac:spMk id="35" creationId="{869345A1-37FB-C7BC-02FC-CF96DBF30478}"/>
          </ac:spMkLst>
        </pc:spChg>
        <pc:spChg chg="add del mod">
          <ac:chgData name="Karolina Guillen" userId="c1c08796-a0be-47c6-af52-5d31fd96ec50" providerId="ADAL" clId="{412C0A8D-1ED4-49E2-8872-BB20754F55E6}" dt="2023-03-22T14:31:19.426" v="338" actId="478"/>
          <ac:spMkLst>
            <pc:docMk/>
            <pc:sldMk cId="2596210201" sldId="2146846087"/>
            <ac:spMk id="36" creationId="{06FF7721-5A78-2AD6-C691-BA15555ED3DC}"/>
          </ac:spMkLst>
        </pc:spChg>
        <pc:spChg chg="add del mod">
          <ac:chgData name="Karolina Guillen" userId="c1c08796-a0be-47c6-af52-5d31fd96ec50" providerId="ADAL" clId="{412C0A8D-1ED4-49E2-8872-BB20754F55E6}" dt="2023-03-22T14:31:19.426" v="338" actId="478"/>
          <ac:spMkLst>
            <pc:docMk/>
            <pc:sldMk cId="2596210201" sldId="2146846087"/>
            <ac:spMk id="37" creationId="{15FEAEA4-8933-720B-E76E-ECDC57D4226D}"/>
          </ac:spMkLst>
        </pc:spChg>
        <pc:spChg chg="add del mod">
          <ac:chgData name="Karolina Guillen" userId="c1c08796-a0be-47c6-af52-5d31fd96ec50" providerId="ADAL" clId="{412C0A8D-1ED4-49E2-8872-BB20754F55E6}" dt="2023-03-22T14:31:19.426" v="338" actId="478"/>
          <ac:spMkLst>
            <pc:docMk/>
            <pc:sldMk cId="2596210201" sldId="2146846087"/>
            <ac:spMk id="38" creationId="{15C1F81C-6562-D3AF-FAED-2474C40E1630}"/>
          </ac:spMkLst>
        </pc:spChg>
        <pc:spChg chg="add del mod">
          <ac:chgData name="Karolina Guillen" userId="c1c08796-a0be-47c6-af52-5d31fd96ec50" providerId="ADAL" clId="{412C0A8D-1ED4-49E2-8872-BB20754F55E6}" dt="2023-03-22T14:31:19.426" v="338" actId="478"/>
          <ac:spMkLst>
            <pc:docMk/>
            <pc:sldMk cId="2596210201" sldId="2146846087"/>
            <ac:spMk id="39" creationId="{A3A098E8-6272-86F8-3276-201DE124ED76}"/>
          </ac:spMkLst>
        </pc:spChg>
        <pc:spChg chg="add del mod">
          <ac:chgData name="Karolina Guillen" userId="c1c08796-a0be-47c6-af52-5d31fd96ec50" providerId="ADAL" clId="{412C0A8D-1ED4-49E2-8872-BB20754F55E6}" dt="2023-03-22T14:31:19.426" v="338" actId="478"/>
          <ac:spMkLst>
            <pc:docMk/>
            <pc:sldMk cId="2596210201" sldId="2146846087"/>
            <ac:spMk id="40" creationId="{82164FC6-9BAE-D907-CA84-B7BE4DF0C57F}"/>
          </ac:spMkLst>
        </pc:spChg>
        <pc:spChg chg="add del mod">
          <ac:chgData name="Karolina Guillen" userId="c1c08796-a0be-47c6-af52-5d31fd96ec50" providerId="ADAL" clId="{412C0A8D-1ED4-49E2-8872-BB20754F55E6}" dt="2023-03-22T14:31:19.426" v="338" actId="478"/>
          <ac:spMkLst>
            <pc:docMk/>
            <pc:sldMk cId="2596210201" sldId="2146846087"/>
            <ac:spMk id="42" creationId="{A5E974C5-1D37-F34C-4AC5-DF3FC2B0F060}"/>
          </ac:spMkLst>
        </pc:spChg>
        <pc:spChg chg="add del mod">
          <ac:chgData name="Karolina Guillen" userId="c1c08796-a0be-47c6-af52-5d31fd96ec50" providerId="ADAL" clId="{412C0A8D-1ED4-49E2-8872-BB20754F55E6}" dt="2023-03-22T14:31:19.426" v="338" actId="478"/>
          <ac:spMkLst>
            <pc:docMk/>
            <pc:sldMk cId="2596210201" sldId="2146846087"/>
            <ac:spMk id="44" creationId="{C3E0148F-8003-041D-873D-E79F3950FF85}"/>
          </ac:spMkLst>
        </pc:spChg>
        <pc:spChg chg="add del mod">
          <ac:chgData name="Karolina Guillen" userId="c1c08796-a0be-47c6-af52-5d31fd96ec50" providerId="ADAL" clId="{412C0A8D-1ED4-49E2-8872-BB20754F55E6}" dt="2023-03-22T14:31:19.426" v="338" actId="478"/>
          <ac:spMkLst>
            <pc:docMk/>
            <pc:sldMk cId="2596210201" sldId="2146846087"/>
            <ac:spMk id="45" creationId="{7E209F68-21A6-1D47-3283-F39B3862C62C}"/>
          </ac:spMkLst>
        </pc:spChg>
        <pc:spChg chg="add del mod">
          <ac:chgData name="Karolina Guillen" userId="c1c08796-a0be-47c6-af52-5d31fd96ec50" providerId="ADAL" clId="{412C0A8D-1ED4-49E2-8872-BB20754F55E6}" dt="2023-03-22T14:31:19.426" v="338" actId="478"/>
          <ac:spMkLst>
            <pc:docMk/>
            <pc:sldMk cId="2596210201" sldId="2146846087"/>
            <ac:spMk id="46" creationId="{E6D95450-647D-7A36-ADCC-311124490AD2}"/>
          </ac:spMkLst>
        </pc:spChg>
        <pc:spChg chg="add del mod">
          <ac:chgData name="Karolina Guillen" userId="c1c08796-a0be-47c6-af52-5d31fd96ec50" providerId="ADAL" clId="{412C0A8D-1ED4-49E2-8872-BB20754F55E6}" dt="2023-03-22T14:31:19.426" v="338" actId="478"/>
          <ac:spMkLst>
            <pc:docMk/>
            <pc:sldMk cId="2596210201" sldId="2146846087"/>
            <ac:spMk id="47" creationId="{D3B5F3EB-C482-6CBC-D8BD-C675D1488C95}"/>
          </ac:spMkLst>
        </pc:spChg>
        <pc:spChg chg="add del mod">
          <ac:chgData name="Karolina Guillen" userId="c1c08796-a0be-47c6-af52-5d31fd96ec50" providerId="ADAL" clId="{412C0A8D-1ED4-49E2-8872-BB20754F55E6}" dt="2023-03-22T14:31:19.426" v="338" actId="478"/>
          <ac:spMkLst>
            <pc:docMk/>
            <pc:sldMk cId="2596210201" sldId="2146846087"/>
            <ac:spMk id="48" creationId="{5BE23DEC-C31E-6ABE-71D5-E93201A43158}"/>
          </ac:spMkLst>
        </pc:spChg>
        <pc:spChg chg="add del mod">
          <ac:chgData name="Karolina Guillen" userId="c1c08796-a0be-47c6-af52-5d31fd96ec50" providerId="ADAL" clId="{412C0A8D-1ED4-49E2-8872-BB20754F55E6}" dt="2023-03-22T14:31:19.426" v="338" actId="478"/>
          <ac:spMkLst>
            <pc:docMk/>
            <pc:sldMk cId="2596210201" sldId="2146846087"/>
            <ac:spMk id="49" creationId="{0A392F8C-9481-152B-8F4C-88D9F3FE8F83}"/>
          </ac:spMkLst>
        </pc:spChg>
        <pc:spChg chg="add del mod">
          <ac:chgData name="Karolina Guillen" userId="c1c08796-a0be-47c6-af52-5d31fd96ec50" providerId="ADAL" clId="{412C0A8D-1ED4-49E2-8872-BB20754F55E6}" dt="2023-03-22T14:31:19.426" v="338" actId="478"/>
          <ac:spMkLst>
            <pc:docMk/>
            <pc:sldMk cId="2596210201" sldId="2146846087"/>
            <ac:spMk id="50" creationId="{8BD93147-9146-8679-A582-4CF784774503}"/>
          </ac:spMkLst>
        </pc:spChg>
        <pc:spChg chg="add del mod">
          <ac:chgData name="Karolina Guillen" userId="c1c08796-a0be-47c6-af52-5d31fd96ec50" providerId="ADAL" clId="{412C0A8D-1ED4-49E2-8872-BB20754F55E6}" dt="2023-03-22T14:31:19.426" v="338" actId="478"/>
          <ac:spMkLst>
            <pc:docMk/>
            <pc:sldMk cId="2596210201" sldId="2146846087"/>
            <ac:spMk id="51" creationId="{F0DD687D-E59D-8C16-34BE-5B565E482A7A}"/>
          </ac:spMkLst>
        </pc:spChg>
        <pc:spChg chg="add del mod">
          <ac:chgData name="Karolina Guillen" userId="c1c08796-a0be-47c6-af52-5d31fd96ec50" providerId="ADAL" clId="{412C0A8D-1ED4-49E2-8872-BB20754F55E6}" dt="2023-03-22T14:31:19.426" v="338" actId="478"/>
          <ac:spMkLst>
            <pc:docMk/>
            <pc:sldMk cId="2596210201" sldId="2146846087"/>
            <ac:spMk id="52" creationId="{E53E3270-A7ED-3848-0F71-DF59710528FA}"/>
          </ac:spMkLst>
        </pc:spChg>
        <pc:spChg chg="add del mod">
          <ac:chgData name="Karolina Guillen" userId="c1c08796-a0be-47c6-af52-5d31fd96ec50" providerId="ADAL" clId="{412C0A8D-1ED4-49E2-8872-BB20754F55E6}" dt="2023-03-22T14:31:19.426" v="338" actId="478"/>
          <ac:spMkLst>
            <pc:docMk/>
            <pc:sldMk cId="2596210201" sldId="2146846087"/>
            <ac:spMk id="53" creationId="{4E8F5473-1912-857F-69A6-ACBA4F82ABD2}"/>
          </ac:spMkLst>
        </pc:spChg>
        <pc:spChg chg="add del mod">
          <ac:chgData name="Karolina Guillen" userId="c1c08796-a0be-47c6-af52-5d31fd96ec50" providerId="ADAL" clId="{412C0A8D-1ED4-49E2-8872-BB20754F55E6}" dt="2023-03-22T14:31:19.426" v="338" actId="478"/>
          <ac:spMkLst>
            <pc:docMk/>
            <pc:sldMk cId="2596210201" sldId="2146846087"/>
            <ac:spMk id="54" creationId="{E59270CF-7993-AE48-5A9B-F9F2B56646F5}"/>
          </ac:spMkLst>
        </pc:spChg>
        <pc:spChg chg="add del mod">
          <ac:chgData name="Karolina Guillen" userId="c1c08796-a0be-47c6-af52-5d31fd96ec50" providerId="ADAL" clId="{412C0A8D-1ED4-49E2-8872-BB20754F55E6}" dt="2023-03-22T14:31:19.426" v="338" actId="478"/>
          <ac:spMkLst>
            <pc:docMk/>
            <pc:sldMk cId="2596210201" sldId="2146846087"/>
            <ac:spMk id="55" creationId="{F4703B9C-3D35-1BF7-117E-B3DAD4420278}"/>
          </ac:spMkLst>
        </pc:spChg>
        <pc:spChg chg="add del mod">
          <ac:chgData name="Karolina Guillen" userId="c1c08796-a0be-47c6-af52-5d31fd96ec50" providerId="ADAL" clId="{412C0A8D-1ED4-49E2-8872-BB20754F55E6}" dt="2023-03-22T14:31:19.426" v="338" actId="478"/>
          <ac:spMkLst>
            <pc:docMk/>
            <pc:sldMk cId="2596210201" sldId="2146846087"/>
            <ac:spMk id="56" creationId="{DC11DC48-51CB-C495-EBDE-8AA653568062}"/>
          </ac:spMkLst>
        </pc:spChg>
        <pc:spChg chg="add del mod">
          <ac:chgData name="Karolina Guillen" userId="c1c08796-a0be-47c6-af52-5d31fd96ec50" providerId="ADAL" clId="{412C0A8D-1ED4-49E2-8872-BB20754F55E6}" dt="2023-03-22T14:31:19.426" v="338" actId="478"/>
          <ac:spMkLst>
            <pc:docMk/>
            <pc:sldMk cId="2596210201" sldId="2146846087"/>
            <ac:spMk id="57" creationId="{47D2A71F-0975-8A3D-1283-D9A0DEE67F25}"/>
          </ac:spMkLst>
        </pc:spChg>
        <pc:spChg chg="add del mod">
          <ac:chgData name="Karolina Guillen" userId="c1c08796-a0be-47c6-af52-5d31fd96ec50" providerId="ADAL" clId="{412C0A8D-1ED4-49E2-8872-BB20754F55E6}" dt="2023-03-22T14:31:19.426" v="338" actId="478"/>
          <ac:spMkLst>
            <pc:docMk/>
            <pc:sldMk cId="2596210201" sldId="2146846087"/>
            <ac:spMk id="58" creationId="{843FF656-9C03-348A-278A-FA8B452FBA43}"/>
          </ac:spMkLst>
        </pc:spChg>
        <pc:spChg chg="add del mod">
          <ac:chgData name="Karolina Guillen" userId="c1c08796-a0be-47c6-af52-5d31fd96ec50" providerId="ADAL" clId="{412C0A8D-1ED4-49E2-8872-BB20754F55E6}" dt="2023-03-22T14:31:19.426" v="338" actId="478"/>
          <ac:spMkLst>
            <pc:docMk/>
            <pc:sldMk cId="2596210201" sldId="2146846087"/>
            <ac:spMk id="59" creationId="{E5779D80-46F4-0B2C-6C45-437A38718B15}"/>
          </ac:spMkLst>
        </pc:spChg>
        <pc:spChg chg="add del mod">
          <ac:chgData name="Karolina Guillen" userId="c1c08796-a0be-47c6-af52-5d31fd96ec50" providerId="ADAL" clId="{412C0A8D-1ED4-49E2-8872-BB20754F55E6}" dt="2023-03-22T14:31:19.426" v="338" actId="478"/>
          <ac:spMkLst>
            <pc:docMk/>
            <pc:sldMk cId="2596210201" sldId="2146846087"/>
            <ac:spMk id="60" creationId="{BFE360B8-1232-4922-DB89-C2D3629FEAAD}"/>
          </ac:spMkLst>
        </pc:spChg>
        <pc:spChg chg="add del mod">
          <ac:chgData name="Karolina Guillen" userId="c1c08796-a0be-47c6-af52-5d31fd96ec50" providerId="ADAL" clId="{412C0A8D-1ED4-49E2-8872-BB20754F55E6}" dt="2023-03-22T14:31:19.426" v="338" actId="478"/>
          <ac:spMkLst>
            <pc:docMk/>
            <pc:sldMk cId="2596210201" sldId="2146846087"/>
            <ac:spMk id="61" creationId="{5501C2D5-D10D-1FAA-9A1B-B03D0E057869}"/>
          </ac:spMkLst>
        </pc:spChg>
        <pc:spChg chg="add del mod">
          <ac:chgData name="Karolina Guillen" userId="c1c08796-a0be-47c6-af52-5d31fd96ec50" providerId="ADAL" clId="{412C0A8D-1ED4-49E2-8872-BB20754F55E6}" dt="2023-03-22T14:31:19.426" v="338" actId="478"/>
          <ac:spMkLst>
            <pc:docMk/>
            <pc:sldMk cId="2596210201" sldId="2146846087"/>
            <ac:spMk id="62" creationId="{4D97C542-A5CA-C1F9-1696-6902F54E190C}"/>
          </ac:spMkLst>
        </pc:spChg>
        <pc:spChg chg="add del mod">
          <ac:chgData name="Karolina Guillen" userId="c1c08796-a0be-47c6-af52-5d31fd96ec50" providerId="ADAL" clId="{412C0A8D-1ED4-49E2-8872-BB20754F55E6}" dt="2023-03-22T14:31:19.426" v="338" actId="478"/>
          <ac:spMkLst>
            <pc:docMk/>
            <pc:sldMk cId="2596210201" sldId="2146846087"/>
            <ac:spMk id="64" creationId="{2691572C-5BDE-B6C5-90FD-DC04CB1A0170}"/>
          </ac:spMkLst>
        </pc:spChg>
        <pc:spChg chg="add del mod">
          <ac:chgData name="Karolina Guillen" userId="c1c08796-a0be-47c6-af52-5d31fd96ec50" providerId="ADAL" clId="{412C0A8D-1ED4-49E2-8872-BB20754F55E6}" dt="2023-03-22T14:31:19.426" v="338" actId="478"/>
          <ac:spMkLst>
            <pc:docMk/>
            <pc:sldMk cId="2596210201" sldId="2146846087"/>
            <ac:spMk id="65" creationId="{82D84D93-20E6-3BC4-6443-9E3E4EE09FD2}"/>
          </ac:spMkLst>
        </pc:spChg>
        <pc:spChg chg="add del mod">
          <ac:chgData name="Karolina Guillen" userId="c1c08796-a0be-47c6-af52-5d31fd96ec50" providerId="ADAL" clId="{412C0A8D-1ED4-49E2-8872-BB20754F55E6}" dt="2023-03-22T14:31:19.426" v="338" actId="478"/>
          <ac:spMkLst>
            <pc:docMk/>
            <pc:sldMk cId="2596210201" sldId="2146846087"/>
            <ac:spMk id="67" creationId="{07510801-BFE2-234A-FF50-92777443A47B}"/>
          </ac:spMkLst>
        </pc:spChg>
        <pc:spChg chg="add del mod">
          <ac:chgData name="Karolina Guillen" userId="c1c08796-a0be-47c6-af52-5d31fd96ec50" providerId="ADAL" clId="{412C0A8D-1ED4-49E2-8872-BB20754F55E6}" dt="2023-03-22T14:31:19.426" v="338" actId="478"/>
          <ac:spMkLst>
            <pc:docMk/>
            <pc:sldMk cId="2596210201" sldId="2146846087"/>
            <ac:spMk id="68" creationId="{2012E212-8D0B-2F83-FDF1-061FB0230AFD}"/>
          </ac:spMkLst>
        </pc:spChg>
        <pc:spChg chg="add del mod">
          <ac:chgData name="Karolina Guillen" userId="c1c08796-a0be-47c6-af52-5d31fd96ec50" providerId="ADAL" clId="{412C0A8D-1ED4-49E2-8872-BB20754F55E6}" dt="2023-03-22T14:31:19.426" v="338" actId="478"/>
          <ac:spMkLst>
            <pc:docMk/>
            <pc:sldMk cId="2596210201" sldId="2146846087"/>
            <ac:spMk id="69" creationId="{6AB4DD71-FD5D-0DD5-84BE-C2ECBE6CB82E}"/>
          </ac:spMkLst>
        </pc:spChg>
        <pc:spChg chg="add del mod">
          <ac:chgData name="Karolina Guillen" userId="c1c08796-a0be-47c6-af52-5d31fd96ec50" providerId="ADAL" clId="{412C0A8D-1ED4-49E2-8872-BB20754F55E6}" dt="2023-03-22T14:31:19.426" v="338" actId="478"/>
          <ac:spMkLst>
            <pc:docMk/>
            <pc:sldMk cId="2596210201" sldId="2146846087"/>
            <ac:spMk id="70" creationId="{133A052A-FF9C-3571-C0EF-5897D6D23DE7}"/>
          </ac:spMkLst>
        </pc:spChg>
        <pc:spChg chg="add del mod">
          <ac:chgData name="Karolina Guillen" userId="c1c08796-a0be-47c6-af52-5d31fd96ec50" providerId="ADAL" clId="{412C0A8D-1ED4-49E2-8872-BB20754F55E6}" dt="2023-03-22T14:31:19.426" v="338" actId="478"/>
          <ac:spMkLst>
            <pc:docMk/>
            <pc:sldMk cId="2596210201" sldId="2146846087"/>
            <ac:spMk id="71" creationId="{CDD1C962-0802-346D-6F84-CF783060984B}"/>
          </ac:spMkLst>
        </pc:spChg>
        <pc:spChg chg="add del mod">
          <ac:chgData name="Karolina Guillen" userId="c1c08796-a0be-47c6-af52-5d31fd96ec50" providerId="ADAL" clId="{412C0A8D-1ED4-49E2-8872-BB20754F55E6}" dt="2023-03-22T14:31:19.426" v="338" actId="478"/>
          <ac:spMkLst>
            <pc:docMk/>
            <pc:sldMk cId="2596210201" sldId="2146846087"/>
            <ac:spMk id="72" creationId="{4ADAC505-A50E-6681-76C2-A6882DDC8104}"/>
          </ac:spMkLst>
        </pc:spChg>
        <pc:spChg chg="add del mod">
          <ac:chgData name="Karolina Guillen" userId="c1c08796-a0be-47c6-af52-5d31fd96ec50" providerId="ADAL" clId="{412C0A8D-1ED4-49E2-8872-BB20754F55E6}" dt="2023-03-22T14:31:19.426" v="338" actId="478"/>
          <ac:spMkLst>
            <pc:docMk/>
            <pc:sldMk cId="2596210201" sldId="2146846087"/>
            <ac:spMk id="73" creationId="{9B729360-2F1B-563C-ACB9-DDE0AB0E0B6C}"/>
          </ac:spMkLst>
        </pc:spChg>
        <pc:spChg chg="add del mod">
          <ac:chgData name="Karolina Guillen" userId="c1c08796-a0be-47c6-af52-5d31fd96ec50" providerId="ADAL" clId="{412C0A8D-1ED4-49E2-8872-BB20754F55E6}" dt="2023-03-22T14:31:19.426" v="338" actId="478"/>
          <ac:spMkLst>
            <pc:docMk/>
            <pc:sldMk cId="2596210201" sldId="2146846087"/>
            <ac:spMk id="74" creationId="{118DFD9C-89B0-BDD3-7FBC-1C100D0BEABE}"/>
          </ac:spMkLst>
        </pc:spChg>
        <pc:spChg chg="add del mod">
          <ac:chgData name="Karolina Guillen" userId="c1c08796-a0be-47c6-af52-5d31fd96ec50" providerId="ADAL" clId="{412C0A8D-1ED4-49E2-8872-BB20754F55E6}" dt="2023-03-22T14:31:19.426" v="338" actId="478"/>
          <ac:spMkLst>
            <pc:docMk/>
            <pc:sldMk cId="2596210201" sldId="2146846087"/>
            <ac:spMk id="75" creationId="{5498B1FF-796D-3106-1ECC-0066C174E06F}"/>
          </ac:spMkLst>
        </pc:spChg>
        <pc:spChg chg="add del mod">
          <ac:chgData name="Karolina Guillen" userId="c1c08796-a0be-47c6-af52-5d31fd96ec50" providerId="ADAL" clId="{412C0A8D-1ED4-49E2-8872-BB20754F55E6}" dt="2023-03-22T14:31:19.426" v="338" actId="478"/>
          <ac:spMkLst>
            <pc:docMk/>
            <pc:sldMk cId="2596210201" sldId="2146846087"/>
            <ac:spMk id="76" creationId="{CFB92277-BD35-3952-4C05-412CF0D2155B}"/>
          </ac:spMkLst>
        </pc:spChg>
        <pc:spChg chg="add del mod">
          <ac:chgData name="Karolina Guillen" userId="c1c08796-a0be-47c6-af52-5d31fd96ec50" providerId="ADAL" clId="{412C0A8D-1ED4-49E2-8872-BB20754F55E6}" dt="2023-03-22T14:31:19.426" v="338" actId="478"/>
          <ac:spMkLst>
            <pc:docMk/>
            <pc:sldMk cId="2596210201" sldId="2146846087"/>
            <ac:spMk id="77" creationId="{68257870-762A-59CA-E74E-E7EE30DCCE82}"/>
          </ac:spMkLst>
        </pc:spChg>
        <pc:spChg chg="add del mod">
          <ac:chgData name="Karolina Guillen" userId="c1c08796-a0be-47c6-af52-5d31fd96ec50" providerId="ADAL" clId="{412C0A8D-1ED4-49E2-8872-BB20754F55E6}" dt="2023-03-22T14:31:19.426" v="338" actId="478"/>
          <ac:spMkLst>
            <pc:docMk/>
            <pc:sldMk cId="2596210201" sldId="2146846087"/>
            <ac:spMk id="79" creationId="{A6295835-5DF1-1733-C4BA-CDA370177DBD}"/>
          </ac:spMkLst>
        </pc:spChg>
        <pc:spChg chg="add del mod">
          <ac:chgData name="Karolina Guillen" userId="c1c08796-a0be-47c6-af52-5d31fd96ec50" providerId="ADAL" clId="{412C0A8D-1ED4-49E2-8872-BB20754F55E6}" dt="2023-03-22T14:31:19.426" v="338" actId="478"/>
          <ac:spMkLst>
            <pc:docMk/>
            <pc:sldMk cId="2596210201" sldId="2146846087"/>
            <ac:spMk id="80" creationId="{3C96DA77-A8E2-57E3-D900-87EB98F5214F}"/>
          </ac:spMkLst>
        </pc:spChg>
        <pc:spChg chg="add del mod">
          <ac:chgData name="Karolina Guillen" userId="c1c08796-a0be-47c6-af52-5d31fd96ec50" providerId="ADAL" clId="{412C0A8D-1ED4-49E2-8872-BB20754F55E6}" dt="2023-03-22T14:31:19.426" v="338" actId="478"/>
          <ac:spMkLst>
            <pc:docMk/>
            <pc:sldMk cId="2596210201" sldId="2146846087"/>
            <ac:spMk id="81" creationId="{B0C193AE-6B44-B441-A5D2-10C4B88519EF}"/>
          </ac:spMkLst>
        </pc:spChg>
        <pc:spChg chg="add del mod">
          <ac:chgData name="Karolina Guillen" userId="c1c08796-a0be-47c6-af52-5d31fd96ec50" providerId="ADAL" clId="{412C0A8D-1ED4-49E2-8872-BB20754F55E6}" dt="2023-03-22T14:31:19.426" v="338" actId="478"/>
          <ac:spMkLst>
            <pc:docMk/>
            <pc:sldMk cId="2596210201" sldId="2146846087"/>
            <ac:spMk id="82" creationId="{700507F0-5CCD-1B3D-5D0B-A638863FACE6}"/>
          </ac:spMkLst>
        </pc:spChg>
        <pc:spChg chg="add del mod">
          <ac:chgData name="Karolina Guillen" userId="c1c08796-a0be-47c6-af52-5d31fd96ec50" providerId="ADAL" clId="{412C0A8D-1ED4-49E2-8872-BB20754F55E6}" dt="2023-03-22T14:31:19.426" v="338" actId="478"/>
          <ac:spMkLst>
            <pc:docMk/>
            <pc:sldMk cId="2596210201" sldId="2146846087"/>
            <ac:spMk id="83" creationId="{EA0F9660-5AF9-EFA2-23DE-D5A0876A85CE}"/>
          </ac:spMkLst>
        </pc:spChg>
        <pc:spChg chg="add del mod">
          <ac:chgData name="Karolina Guillen" userId="c1c08796-a0be-47c6-af52-5d31fd96ec50" providerId="ADAL" clId="{412C0A8D-1ED4-49E2-8872-BB20754F55E6}" dt="2023-03-22T14:31:19.426" v="338" actId="478"/>
          <ac:spMkLst>
            <pc:docMk/>
            <pc:sldMk cId="2596210201" sldId="2146846087"/>
            <ac:spMk id="84" creationId="{4D0D51B3-255D-0F5A-28C1-1248783BFD5D}"/>
          </ac:spMkLst>
        </pc:spChg>
        <pc:spChg chg="add del mod">
          <ac:chgData name="Karolina Guillen" userId="c1c08796-a0be-47c6-af52-5d31fd96ec50" providerId="ADAL" clId="{412C0A8D-1ED4-49E2-8872-BB20754F55E6}" dt="2023-03-22T14:31:19.426" v="338" actId="478"/>
          <ac:spMkLst>
            <pc:docMk/>
            <pc:sldMk cId="2596210201" sldId="2146846087"/>
            <ac:spMk id="85" creationId="{385C9A8B-DE7C-589B-E626-4351C48E8A62}"/>
          </ac:spMkLst>
        </pc:spChg>
        <pc:spChg chg="add del mod">
          <ac:chgData name="Karolina Guillen" userId="c1c08796-a0be-47c6-af52-5d31fd96ec50" providerId="ADAL" clId="{412C0A8D-1ED4-49E2-8872-BB20754F55E6}" dt="2023-03-22T14:31:19.426" v="338" actId="478"/>
          <ac:spMkLst>
            <pc:docMk/>
            <pc:sldMk cId="2596210201" sldId="2146846087"/>
            <ac:spMk id="86" creationId="{544EF478-B563-B955-34DD-8C05F043D33C}"/>
          </ac:spMkLst>
        </pc:spChg>
        <pc:spChg chg="add del mod">
          <ac:chgData name="Karolina Guillen" userId="c1c08796-a0be-47c6-af52-5d31fd96ec50" providerId="ADAL" clId="{412C0A8D-1ED4-49E2-8872-BB20754F55E6}" dt="2023-03-22T14:31:19.426" v="338" actId="478"/>
          <ac:spMkLst>
            <pc:docMk/>
            <pc:sldMk cId="2596210201" sldId="2146846087"/>
            <ac:spMk id="87" creationId="{B3A21F63-97E3-89F4-FE62-5A2439AC185E}"/>
          </ac:spMkLst>
        </pc:spChg>
        <pc:spChg chg="add del mod">
          <ac:chgData name="Karolina Guillen" userId="c1c08796-a0be-47c6-af52-5d31fd96ec50" providerId="ADAL" clId="{412C0A8D-1ED4-49E2-8872-BB20754F55E6}" dt="2023-03-22T14:31:19.426" v="338" actId="478"/>
          <ac:spMkLst>
            <pc:docMk/>
            <pc:sldMk cId="2596210201" sldId="2146846087"/>
            <ac:spMk id="88" creationId="{9375871A-1FD7-3BFE-EBDF-12B3AE619884}"/>
          </ac:spMkLst>
        </pc:spChg>
        <pc:spChg chg="add del mod">
          <ac:chgData name="Karolina Guillen" userId="c1c08796-a0be-47c6-af52-5d31fd96ec50" providerId="ADAL" clId="{412C0A8D-1ED4-49E2-8872-BB20754F55E6}" dt="2023-03-22T14:31:19.426" v="338" actId="478"/>
          <ac:spMkLst>
            <pc:docMk/>
            <pc:sldMk cId="2596210201" sldId="2146846087"/>
            <ac:spMk id="89" creationId="{CD642724-B8C3-0937-1697-AD30A2A16584}"/>
          </ac:spMkLst>
        </pc:spChg>
        <pc:spChg chg="add del mod">
          <ac:chgData name="Karolina Guillen" userId="c1c08796-a0be-47c6-af52-5d31fd96ec50" providerId="ADAL" clId="{412C0A8D-1ED4-49E2-8872-BB20754F55E6}" dt="2023-03-22T14:31:19.426" v="338" actId="478"/>
          <ac:spMkLst>
            <pc:docMk/>
            <pc:sldMk cId="2596210201" sldId="2146846087"/>
            <ac:spMk id="90" creationId="{64F4749D-AE4D-1F49-9BB1-2655C596EA7D}"/>
          </ac:spMkLst>
        </pc:spChg>
        <pc:spChg chg="add del mod">
          <ac:chgData name="Karolina Guillen" userId="c1c08796-a0be-47c6-af52-5d31fd96ec50" providerId="ADAL" clId="{412C0A8D-1ED4-49E2-8872-BB20754F55E6}" dt="2023-03-22T14:31:19.426" v="338" actId="478"/>
          <ac:spMkLst>
            <pc:docMk/>
            <pc:sldMk cId="2596210201" sldId="2146846087"/>
            <ac:spMk id="91" creationId="{0EE308AF-BFF7-CF0E-B69D-D0BF9BF34AA0}"/>
          </ac:spMkLst>
        </pc:spChg>
        <pc:spChg chg="add del mod">
          <ac:chgData name="Karolina Guillen" userId="c1c08796-a0be-47c6-af52-5d31fd96ec50" providerId="ADAL" clId="{412C0A8D-1ED4-49E2-8872-BB20754F55E6}" dt="2023-03-22T14:31:19.426" v="338" actId="478"/>
          <ac:spMkLst>
            <pc:docMk/>
            <pc:sldMk cId="2596210201" sldId="2146846087"/>
            <ac:spMk id="92" creationId="{60DBA213-C4C8-2F3C-15F4-386395F86B7B}"/>
          </ac:spMkLst>
        </pc:spChg>
        <pc:spChg chg="add del mod">
          <ac:chgData name="Karolina Guillen" userId="c1c08796-a0be-47c6-af52-5d31fd96ec50" providerId="ADAL" clId="{412C0A8D-1ED4-49E2-8872-BB20754F55E6}" dt="2023-03-22T14:31:19.426" v="338" actId="478"/>
          <ac:spMkLst>
            <pc:docMk/>
            <pc:sldMk cId="2596210201" sldId="2146846087"/>
            <ac:spMk id="95" creationId="{5FDF8CE1-D716-CAEA-58B3-A77E7E80A4D2}"/>
          </ac:spMkLst>
        </pc:spChg>
        <pc:spChg chg="add del mod">
          <ac:chgData name="Karolina Guillen" userId="c1c08796-a0be-47c6-af52-5d31fd96ec50" providerId="ADAL" clId="{412C0A8D-1ED4-49E2-8872-BB20754F55E6}" dt="2023-03-22T14:31:19.426" v="338" actId="478"/>
          <ac:spMkLst>
            <pc:docMk/>
            <pc:sldMk cId="2596210201" sldId="2146846087"/>
            <ac:spMk id="96" creationId="{B680E78B-E7E5-4D4A-7D70-8517F3AE5743}"/>
          </ac:spMkLst>
        </pc:spChg>
        <pc:spChg chg="mod">
          <ac:chgData name="Karolina Guillen" userId="c1c08796-a0be-47c6-af52-5d31fd96ec50" providerId="ADAL" clId="{412C0A8D-1ED4-49E2-8872-BB20754F55E6}" dt="2023-03-22T14:29:50.734" v="299"/>
          <ac:spMkLst>
            <pc:docMk/>
            <pc:sldMk cId="2596210201" sldId="2146846087"/>
            <ac:spMk id="100" creationId="{39FA2B98-684B-4710-876B-354541CC806A}"/>
          </ac:spMkLst>
        </pc:spChg>
        <pc:spChg chg="add mod">
          <ac:chgData name="Karolina Guillen" userId="c1c08796-a0be-47c6-af52-5d31fd96ec50" providerId="ADAL" clId="{412C0A8D-1ED4-49E2-8872-BB20754F55E6}" dt="2023-03-22T14:33:39.317" v="395" actId="1036"/>
          <ac:spMkLst>
            <pc:docMk/>
            <pc:sldMk cId="2596210201" sldId="2146846087"/>
            <ac:spMk id="102" creationId="{783E6F6C-72CE-2199-706A-77761B73EC7B}"/>
          </ac:spMkLst>
        </pc:spChg>
        <pc:grpChg chg="add mod">
          <ac:chgData name="Karolina Guillen" userId="c1c08796-a0be-47c6-af52-5d31fd96ec50" providerId="ADAL" clId="{412C0A8D-1ED4-49E2-8872-BB20754F55E6}" dt="2023-03-22T14:31:31.456" v="346" actId="1035"/>
          <ac:grpSpMkLst>
            <pc:docMk/>
            <pc:sldMk cId="2596210201" sldId="2146846087"/>
            <ac:grpSpMk id="14" creationId="{865E7C5B-E7BC-BC11-2AEE-57A647E32655}"/>
          </ac:grpSpMkLst>
        </pc:grpChg>
        <pc:grpChg chg="del">
          <ac:chgData name="Karolina Guillen" userId="c1c08796-a0be-47c6-af52-5d31fd96ec50" providerId="ADAL" clId="{412C0A8D-1ED4-49E2-8872-BB20754F55E6}" dt="2023-03-22T14:28:39.935" v="268" actId="478"/>
          <ac:grpSpMkLst>
            <pc:docMk/>
            <pc:sldMk cId="2596210201" sldId="2146846087"/>
            <ac:grpSpMk id="18" creationId="{3E04B587-336C-06CB-61B7-6AFB3A34463D}"/>
          </ac:grpSpMkLst>
        </pc:grpChg>
        <pc:grpChg chg="del">
          <ac:chgData name="Karolina Guillen" userId="c1c08796-a0be-47c6-af52-5d31fd96ec50" providerId="ADAL" clId="{412C0A8D-1ED4-49E2-8872-BB20754F55E6}" dt="2023-03-22T14:28:39.935" v="268" actId="478"/>
          <ac:grpSpMkLst>
            <pc:docMk/>
            <pc:sldMk cId="2596210201" sldId="2146846087"/>
            <ac:grpSpMk id="21" creationId="{B6726ABE-A3F7-3AC1-62C2-544350FBD22B}"/>
          </ac:grpSpMkLst>
        </pc:grpChg>
        <pc:grpChg chg="del">
          <ac:chgData name="Karolina Guillen" userId="c1c08796-a0be-47c6-af52-5d31fd96ec50" providerId="ADAL" clId="{412C0A8D-1ED4-49E2-8872-BB20754F55E6}" dt="2023-03-22T14:28:39.935" v="268" actId="478"/>
          <ac:grpSpMkLst>
            <pc:docMk/>
            <pc:sldMk cId="2596210201" sldId="2146846087"/>
            <ac:grpSpMk id="23" creationId="{534BD94D-37E1-6A8C-49F8-BAF800688589}"/>
          </ac:grpSpMkLst>
        </pc:grpChg>
        <pc:grpChg chg="del mod">
          <ac:chgData name="Karolina Guillen" userId="c1c08796-a0be-47c6-af52-5d31fd96ec50" providerId="ADAL" clId="{412C0A8D-1ED4-49E2-8872-BB20754F55E6}" dt="2023-03-22T14:28:49.855" v="270" actId="478"/>
          <ac:grpSpMkLst>
            <pc:docMk/>
            <pc:sldMk cId="2596210201" sldId="2146846087"/>
            <ac:grpSpMk id="24" creationId="{F2DF36FF-B951-077F-2D6A-3A6A31E2D14B}"/>
          </ac:grpSpMkLst>
        </pc:grpChg>
        <pc:picChg chg="add del mod">
          <ac:chgData name="Karolina Guillen" userId="c1c08796-a0be-47c6-af52-5d31fd96ec50" providerId="ADAL" clId="{412C0A8D-1ED4-49E2-8872-BB20754F55E6}" dt="2023-03-22T14:26:32.672" v="255" actId="478"/>
          <ac:picMkLst>
            <pc:docMk/>
            <pc:sldMk cId="2596210201" sldId="2146846087"/>
            <ac:picMk id="9" creationId="{DBEFCA83-E94E-FCFB-F613-0A1D92E95185}"/>
          </ac:picMkLst>
        </pc:picChg>
        <pc:picChg chg="add mod">
          <ac:chgData name="Karolina Guillen" userId="c1c08796-a0be-47c6-af52-5d31fd96ec50" providerId="ADAL" clId="{412C0A8D-1ED4-49E2-8872-BB20754F55E6}" dt="2023-03-22T14:28:36.201" v="267" actId="164"/>
          <ac:picMkLst>
            <pc:docMk/>
            <pc:sldMk cId="2596210201" sldId="2146846087"/>
            <ac:picMk id="12" creationId="{77EBCAA8-0085-1DFB-5ECB-B0E19A7B20E9}"/>
          </ac:picMkLst>
        </pc:picChg>
        <pc:picChg chg="add mod">
          <ac:chgData name="Karolina Guillen" userId="c1c08796-a0be-47c6-af52-5d31fd96ec50" providerId="ADAL" clId="{412C0A8D-1ED4-49E2-8872-BB20754F55E6}" dt="2023-03-22T14:28:36.201" v="267" actId="164"/>
          <ac:picMkLst>
            <pc:docMk/>
            <pc:sldMk cId="2596210201" sldId="2146846087"/>
            <ac:picMk id="13" creationId="{21DEC444-8E54-E2EF-FFC2-DB9A5CE371BF}"/>
          </ac:picMkLst>
        </pc:picChg>
        <pc:picChg chg="add mod">
          <ac:chgData name="Karolina Guillen" userId="c1c08796-a0be-47c6-af52-5d31fd96ec50" providerId="ADAL" clId="{412C0A8D-1ED4-49E2-8872-BB20754F55E6}" dt="2023-03-22T14:29:43.961" v="298"/>
          <ac:picMkLst>
            <pc:docMk/>
            <pc:sldMk cId="2596210201" sldId="2146846087"/>
            <ac:picMk id="15" creationId="{3AF5E7E9-6D19-B977-85F2-352E7FA86BF5}"/>
          </ac:picMkLst>
        </pc:picChg>
        <pc:picChg chg="add del mod">
          <ac:chgData name="Karolina Guillen" userId="c1c08796-a0be-47c6-af52-5d31fd96ec50" providerId="ADAL" clId="{412C0A8D-1ED4-49E2-8872-BB20754F55E6}" dt="2023-03-22T14:31:19.426" v="338" actId="478"/>
          <ac:picMkLst>
            <pc:docMk/>
            <pc:sldMk cId="2596210201" sldId="2146846087"/>
            <ac:picMk id="63" creationId="{6C7914FB-9225-803A-0246-6A8E1B6E081B}"/>
          </ac:picMkLst>
        </pc:picChg>
        <pc:picChg chg="add del mod">
          <ac:chgData name="Karolina Guillen" userId="c1c08796-a0be-47c6-af52-5d31fd96ec50" providerId="ADAL" clId="{412C0A8D-1ED4-49E2-8872-BB20754F55E6}" dt="2023-03-22T14:31:19.426" v="338" actId="478"/>
          <ac:picMkLst>
            <pc:docMk/>
            <pc:sldMk cId="2596210201" sldId="2146846087"/>
            <ac:picMk id="66" creationId="{36D251F3-8637-CBC8-39AC-C7AF720B2A23}"/>
          </ac:picMkLst>
        </pc:picChg>
        <pc:picChg chg="add del mod">
          <ac:chgData name="Karolina Guillen" userId="c1c08796-a0be-47c6-af52-5d31fd96ec50" providerId="ADAL" clId="{412C0A8D-1ED4-49E2-8872-BB20754F55E6}" dt="2023-03-22T14:31:19.426" v="338" actId="478"/>
          <ac:picMkLst>
            <pc:docMk/>
            <pc:sldMk cId="2596210201" sldId="2146846087"/>
            <ac:picMk id="78" creationId="{D1306993-0413-21F5-4F9C-0A5EECB663AE}"/>
          </ac:picMkLst>
        </pc:picChg>
        <pc:picChg chg="add del mod">
          <ac:chgData name="Karolina Guillen" userId="c1c08796-a0be-47c6-af52-5d31fd96ec50" providerId="ADAL" clId="{412C0A8D-1ED4-49E2-8872-BB20754F55E6}" dt="2023-03-22T14:31:19.426" v="338" actId="478"/>
          <ac:picMkLst>
            <pc:docMk/>
            <pc:sldMk cId="2596210201" sldId="2146846087"/>
            <ac:picMk id="93" creationId="{5D57AA40-910D-42A9-B4AF-0FCE499E3D71}"/>
          </ac:picMkLst>
        </pc:picChg>
        <pc:picChg chg="add del mod">
          <ac:chgData name="Karolina Guillen" userId="c1c08796-a0be-47c6-af52-5d31fd96ec50" providerId="ADAL" clId="{412C0A8D-1ED4-49E2-8872-BB20754F55E6}" dt="2023-03-22T14:31:19.426" v="338" actId="478"/>
          <ac:picMkLst>
            <pc:docMk/>
            <pc:sldMk cId="2596210201" sldId="2146846087"/>
            <ac:picMk id="94" creationId="{70ACAFDC-B772-8FA3-4478-D085E023B099}"/>
          </ac:picMkLst>
        </pc:picChg>
        <pc:picChg chg="add mod">
          <ac:chgData name="Karolina Guillen" userId="c1c08796-a0be-47c6-af52-5d31fd96ec50" providerId="ADAL" clId="{412C0A8D-1ED4-49E2-8872-BB20754F55E6}" dt="2023-03-22T14:31:41.914" v="351" actId="12788"/>
          <ac:picMkLst>
            <pc:docMk/>
            <pc:sldMk cId="2596210201" sldId="2146846087"/>
            <ac:picMk id="98" creationId="{06B6D373-6F4C-4FA3-1A7F-381108EF4F92}"/>
          </ac:picMkLst>
        </pc:picChg>
        <pc:picChg chg="del">
          <ac:chgData name="Karolina Guillen" userId="c1c08796-a0be-47c6-af52-5d31fd96ec50" providerId="ADAL" clId="{412C0A8D-1ED4-49E2-8872-BB20754F55E6}" dt="2023-03-22T14:29:19.920" v="297" actId="478"/>
          <ac:picMkLst>
            <pc:docMk/>
            <pc:sldMk cId="2596210201" sldId="2146846087"/>
            <ac:picMk id="101" creationId="{9DA43C3B-8E20-444B-AFDB-6A712ADB4434}"/>
          </ac:picMkLst>
        </pc:picChg>
        <pc:cxnChg chg="add del mod">
          <ac:chgData name="Karolina Guillen" userId="c1c08796-a0be-47c6-af52-5d31fd96ec50" providerId="ADAL" clId="{412C0A8D-1ED4-49E2-8872-BB20754F55E6}" dt="2023-03-22T14:31:19.426" v="338" actId="478"/>
          <ac:cxnSpMkLst>
            <pc:docMk/>
            <pc:sldMk cId="2596210201" sldId="2146846087"/>
            <ac:cxnSpMk id="30" creationId="{C37628FB-2AAC-5520-46BB-C6BDDDDD52CA}"/>
          </ac:cxnSpMkLst>
        </pc:cxnChg>
        <pc:cxnChg chg="add del mod">
          <ac:chgData name="Karolina Guillen" userId="c1c08796-a0be-47c6-af52-5d31fd96ec50" providerId="ADAL" clId="{412C0A8D-1ED4-49E2-8872-BB20754F55E6}" dt="2023-03-22T14:31:19.426" v="338" actId="478"/>
          <ac:cxnSpMkLst>
            <pc:docMk/>
            <pc:sldMk cId="2596210201" sldId="2146846087"/>
            <ac:cxnSpMk id="31" creationId="{76C260B3-18AB-BC8A-529F-4C9475167397}"/>
          </ac:cxnSpMkLst>
        </pc:cxnChg>
        <pc:cxnChg chg="add del mod">
          <ac:chgData name="Karolina Guillen" userId="c1c08796-a0be-47c6-af52-5d31fd96ec50" providerId="ADAL" clId="{412C0A8D-1ED4-49E2-8872-BB20754F55E6}" dt="2023-03-22T14:31:19.426" v="338" actId="478"/>
          <ac:cxnSpMkLst>
            <pc:docMk/>
            <pc:sldMk cId="2596210201" sldId="2146846087"/>
            <ac:cxnSpMk id="32" creationId="{FF73EF91-C3F6-2310-11C8-84E5AC7DC47A}"/>
          </ac:cxnSpMkLst>
        </pc:cxnChg>
        <pc:cxnChg chg="add del mod">
          <ac:chgData name="Karolina Guillen" userId="c1c08796-a0be-47c6-af52-5d31fd96ec50" providerId="ADAL" clId="{412C0A8D-1ED4-49E2-8872-BB20754F55E6}" dt="2023-03-22T14:31:19.426" v="338" actId="478"/>
          <ac:cxnSpMkLst>
            <pc:docMk/>
            <pc:sldMk cId="2596210201" sldId="2146846087"/>
            <ac:cxnSpMk id="41" creationId="{0F5F670D-A9C2-E1DE-5490-D4AF38C0F358}"/>
          </ac:cxnSpMkLst>
        </pc:cxnChg>
      </pc:sldChg>
      <pc:sldChg chg="addSp delSp modSp add mod ord">
        <pc:chgData name="Karolina Guillen" userId="c1c08796-a0be-47c6-af52-5d31fd96ec50" providerId="ADAL" clId="{412C0A8D-1ED4-49E2-8872-BB20754F55E6}" dt="2023-03-22T20:24:34.367" v="1264" actId="207"/>
        <pc:sldMkLst>
          <pc:docMk/>
          <pc:sldMk cId="1611778480" sldId="2146846088"/>
        </pc:sldMkLst>
        <pc:spChg chg="add mod">
          <ac:chgData name="Karolina Guillen" userId="c1c08796-a0be-47c6-af52-5d31fd96ec50" providerId="ADAL" clId="{412C0A8D-1ED4-49E2-8872-BB20754F55E6}" dt="2023-03-22T20:11:23.016" v="1068" actId="1036"/>
          <ac:spMkLst>
            <pc:docMk/>
            <pc:sldMk cId="1611778480" sldId="2146846088"/>
            <ac:spMk id="2" creationId="{E7BC2908-0348-0C49-701A-1B21CFBC6D6D}"/>
          </ac:spMkLst>
        </pc:spChg>
        <pc:spChg chg="add mod">
          <ac:chgData name="Karolina Guillen" userId="c1c08796-a0be-47c6-af52-5d31fd96ec50" providerId="ADAL" clId="{412C0A8D-1ED4-49E2-8872-BB20754F55E6}" dt="2023-03-22T20:24:10.290" v="1260" actId="1036"/>
          <ac:spMkLst>
            <pc:docMk/>
            <pc:sldMk cId="1611778480" sldId="2146846088"/>
            <ac:spMk id="3" creationId="{2E550AD4-36C2-A8CC-1EBD-3AED60D7ADA9}"/>
          </ac:spMkLst>
        </pc:spChg>
        <pc:spChg chg="add mod">
          <ac:chgData name="Karolina Guillen" userId="c1c08796-a0be-47c6-af52-5d31fd96ec50" providerId="ADAL" clId="{412C0A8D-1ED4-49E2-8872-BB20754F55E6}" dt="2023-03-22T20:24:10.290" v="1260" actId="1036"/>
          <ac:spMkLst>
            <pc:docMk/>
            <pc:sldMk cId="1611778480" sldId="2146846088"/>
            <ac:spMk id="4" creationId="{A0431541-5764-EFBD-ECC4-2758A3A926BF}"/>
          </ac:spMkLst>
        </pc:spChg>
        <pc:spChg chg="add mod">
          <ac:chgData name="Karolina Guillen" userId="c1c08796-a0be-47c6-af52-5d31fd96ec50" providerId="ADAL" clId="{412C0A8D-1ED4-49E2-8872-BB20754F55E6}" dt="2023-03-22T20:24:10.290" v="1260" actId="1036"/>
          <ac:spMkLst>
            <pc:docMk/>
            <pc:sldMk cId="1611778480" sldId="2146846088"/>
            <ac:spMk id="5" creationId="{8E417716-99FF-3B95-A50D-3C4DBDDB0FC8}"/>
          </ac:spMkLst>
        </pc:spChg>
        <pc:spChg chg="add mod">
          <ac:chgData name="Karolina Guillen" userId="c1c08796-a0be-47c6-af52-5d31fd96ec50" providerId="ADAL" clId="{412C0A8D-1ED4-49E2-8872-BB20754F55E6}" dt="2023-03-22T20:24:34.367" v="1264" actId="207"/>
          <ac:spMkLst>
            <pc:docMk/>
            <pc:sldMk cId="1611778480" sldId="2146846088"/>
            <ac:spMk id="9" creationId="{A3ECBC0D-A506-9C7B-239A-84DA4D218C57}"/>
          </ac:spMkLst>
        </pc:spChg>
        <pc:spChg chg="add mod">
          <ac:chgData name="Karolina Guillen" userId="c1c08796-a0be-47c6-af52-5d31fd96ec50" providerId="ADAL" clId="{412C0A8D-1ED4-49E2-8872-BB20754F55E6}" dt="2023-03-22T20:24:10.290" v="1260" actId="1036"/>
          <ac:spMkLst>
            <pc:docMk/>
            <pc:sldMk cId="1611778480" sldId="2146846088"/>
            <ac:spMk id="10" creationId="{C5BE36B7-DB14-E590-4C3F-8A7820B5BAA0}"/>
          </ac:spMkLst>
        </pc:spChg>
        <pc:spChg chg="add mod">
          <ac:chgData name="Karolina Guillen" userId="c1c08796-a0be-47c6-af52-5d31fd96ec50" providerId="ADAL" clId="{412C0A8D-1ED4-49E2-8872-BB20754F55E6}" dt="2023-03-22T20:24:10.290" v="1260" actId="1036"/>
          <ac:spMkLst>
            <pc:docMk/>
            <pc:sldMk cId="1611778480" sldId="2146846088"/>
            <ac:spMk id="11" creationId="{02772134-4F11-375C-8EE8-F342DA64F001}"/>
          </ac:spMkLst>
        </pc:spChg>
        <pc:spChg chg="add mod">
          <ac:chgData name="Karolina Guillen" userId="c1c08796-a0be-47c6-af52-5d31fd96ec50" providerId="ADAL" clId="{412C0A8D-1ED4-49E2-8872-BB20754F55E6}" dt="2023-03-22T20:24:10.290" v="1260" actId="1036"/>
          <ac:spMkLst>
            <pc:docMk/>
            <pc:sldMk cId="1611778480" sldId="2146846088"/>
            <ac:spMk id="12" creationId="{08AF46CE-83A4-05BE-B67A-8838E093606E}"/>
          </ac:spMkLst>
        </pc:spChg>
        <pc:spChg chg="add mod">
          <ac:chgData name="Karolina Guillen" userId="c1c08796-a0be-47c6-af52-5d31fd96ec50" providerId="ADAL" clId="{412C0A8D-1ED4-49E2-8872-BB20754F55E6}" dt="2023-03-22T20:11:23.016" v="1068" actId="1036"/>
          <ac:spMkLst>
            <pc:docMk/>
            <pc:sldMk cId="1611778480" sldId="2146846088"/>
            <ac:spMk id="13" creationId="{55A440E3-80B4-BE41-0405-15E13FF55C72}"/>
          </ac:spMkLst>
        </pc:spChg>
        <pc:spChg chg="add mod">
          <ac:chgData name="Karolina Guillen" userId="c1c08796-a0be-47c6-af52-5d31fd96ec50" providerId="ADAL" clId="{412C0A8D-1ED4-49E2-8872-BB20754F55E6}" dt="2023-03-22T20:11:23.016" v="1068" actId="1036"/>
          <ac:spMkLst>
            <pc:docMk/>
            <pc:sldMk cId="1611778480" sldId="2146846088"/>
            <ac:spMk id="14" creationId="{36575792-C3E3-F5A2-FBE6-F655F96DE49A}"/>
          </ac:spMkLst>
        </pc:spChg>
        <pc:spChg chg="add mod">
          <ac:chgData name="Karolina Guillen" userId="c1c08796-a0be-47c6-af52-5d31fd96ec50" providerId="ADAL" clId="{412C0A8D-1ED4-49E2-8872-BB20754F55E6}" dt="2023-03-22T20:22:24.204" v="1247" actId="1036"/>
          <ac:spMkLst>
            <pc:docMk/>
            <pc:sldMk cId="1611778480" sldId="2146846088"/>
            <ac:spMk id="15" creationId="{958D9A33-AB79-4324-2951-CA4CB004500D}"/>
          </ac:spMkLst>
        </pc:spChg>
        <pc:spChg chg="add del mod">
          <ac:chgData name="Karolina Guillen" userId="c1c08796-a0be-47c6-af52-5d31fd96ec50" providerId="ADAL" clId="{412C0A8D-1ED4-49E2-8872-BB20754F55E6}" dt="2023-03-22T19:53:21.472" v="798" actId="478"/>
          <ac:spMkLst>
            <pc:docMk/>
            <pc:sldMk cId="1611778480" sldId="2146846088"/>
            <ac:spMk id="16" creationId="{042893A7-74FD-D393-27B2-0FF84998885A}"/>
          </ac:spMkLst>
        </pc:spChg>
        <pc:spChg chg="del">
          <ac:chgData name="Karolina Guillen" userId="c1c08796-a0be-47c6-af52-5d31fd96ec50" providerId="ADAL" clId="{412C0A8D-1ED4-49E2-8872-BB20754F55E6}" dt="2023-03-22T19:52:43.925" v="793" actId="478"/>
          <ac:spMkLst>
            <pc:docMk/>
            <pc:sldMk cId="1611778480" sldId="2146846088"/>
            <ac:spMk id="17" creationId="{2DC80BB7-1BFF-5E65-40CF-B7889DDC9558}"/>
          </ac:spMkLst>
        </pc:spChg>
        <pc:spChg chg="add del mod">
          <ac:chgData name="Karolina Guillen" userId="c1c08796-a0be-47c6-af52-5d31fd96ec50" providerId="ADAL" clId="{412C0A8D-1ED4-49E2-8872-BB20754F55E6}" dt="2023-03-22T19:53:21.472" v="798" actId="478"/>
          <ac:spMkLst>
            <pc:docMk/>
            <pc:sldMk cId="1611778480" sldId="2146846088"/>
            <ac:spMk id="18" creationId="{B9993264-D29A-6A85-8F6C-F973741ED121}"/>
          </ac:spMkLst>
        </pc:spChg>
        <pc:spChg chg="add del mod">
          <ac:chgData name="Karolina Guillen" userId="c1c08796-a0be-47c6-af52-5d31fd96ec50" providerId="ADAL" clId="{412C0A8D-1ED4-49E2-8872-BB20754F55E6}" dt="2023-03-22T19:53:21.472" v="798" actId="478"/>
          <ac:spMkLst>
            <pc:docMk/>
            <pc:sldMk cId="1611778480" sldId="2146846088"/>
            <ac:spMk id="19" creationId="{593D224F-B2F8-D687-2340-BDF620DACEC6}"/>
          </ac:spMkLst>
        </pc:spChg>
        <pc:spChg chg="mod">
          <ac:chgData name="Karolina Guillen" userId="c1c08796-a0be-47c6-af52-5d31fd96ec50" providerId="ADAL" clId="{412C0A8D-1ED4-49E2-8872-BB20754F55E6}" dt="2023-03-22T20:07:45.488" v="1008" actId="12789"/>
          <ac:spMkLst>
            <pc:docMk/>
            <pc:sldMk cId="1611778480" sldId="2146846088"/>
            <ac:spMk id="20" creationId="{F5290E3C-D913-4324-9F7C-7AB204FAA4D7}"/>
          </ac:spMkLst>
        </pc:spChg>
        <pc:spChg chg="add del mod">
          <ac:chgData name="Karolina Guillen" userId="c1c08796-a0be-47c6-af52-5d31fd96ec50" providerId="ADAL" clId="{412C0A8D-1ED4-49E2-8872-BB20754F55E6}" dt="2023-03-22T19:53:21.472" v="798" actId="478"/>
          <ac:spMkLst>
            <pc:docMk/>
            <pc:sldMk cId="1611778480" sldId="2146846088"/>
            <ac:spMk id="21" creationId="{AE09253B-7C64-1822-E089-299B75270624}"/>
          </ac:spMkLst>
        </pc:spChg>
        <pc:spChg chg="add del mod">
          <ac:chgData name="Karolina Guillen" userId="c1c08796-a0be-47c6-af52-5d31fd96ec50" providerId="ADAL" clId="{412C0A8D-1ED4-49E2-8872-BB20754F55E6}" dt="2023-03-22T19:53:21.472" v="798" actId="478"/>
          <ac:spMkLst>
            <pc:docMk/>
            <pc:sldMk cId="1611778480" sldId="2146846088"/>
            <ac:spMk id="22" creationId="{5B0CE3CC-98F3-3183-061A-A392462507C6}"/>
          </ac:spMkLst>
        </pc:spChg>
        <pc:spChg chg="add del mod">
          <ac:chgData name="Karolina Guillen" userId="c1c08796-a0be-47c6-af52-5d31fd96ec50" providerId="ADAL" clId="{412C0A8D-1ED4-49E2-8872-BB20754F55E6}" dt="2023-03-22T19:53:24.197" v="799" actId="478"/>
          <ac:spMkLst>
            <pc:docMk/>
            <pc:sldMk cId="1611778480" sldId="2146846088"/>
            <ac:spMk id="23" creationId="{33A12EBF-BCB5-85C4-F8EE-7FA56D3D02E0}"/>
          </ac:spMkLst>
        </pc:spChg>
        <pc:spChg chg="add del mod">
          <ac:chgData name="Karolina Guillen" userId="c1c08796-a0be-47c6-af52-5d31fd96ec50" providerId="ADAL" clId="{412C0A8D-1ED4-49E2-8872-BB20754F55E6}" dt="2023-03-22T19:53:24.197" v="799" actId="478"/>
          <ac:spMkLst>
            <pc:docMk/>
            <pc:sldMk cId="1611778480" sldId="2146846088"/>
            <ac:spMk id="24" creationId="{7B991DF6-D64E-510E-4E7F-058672B0830D}"/>
          </ac:spMkLst>
        </pc:spChg>
        <pc:spChg chg="add del mod">
          <ac:chgData name="Karolina Guillen" userId="c1c08796-a0be-47c6-af52-5d31fd96ec50" providerId="ADAL" clId="{412C0A8D-1ED4-49E2-8872-BB20754F55E6}" dt="2023-03-22T19:53:27.813" v="800" actId="478"/>
          <ac:spMkLst>
            <pc:docMk/>
            <pc:sldMk cId="1611778480" sldId="2146846088"/>
            <ac:spMk id="25" creationId="{52DCC3B2-142D-83E0-D984-3C3A1EF7EC85}"/>
          </ac:spMkLst>
        </pc:spChg>
        <pc:spChg chg="add del mod">
          <ac:chgData name="Karolina Guillen" userId="c1c08796-a0be-47c6-af52-5d31fd96ec50" providerId="ADAL" clId="{412C0A8D-1ED4-49E2-8872-BB20754F55E6}" dt="2023-03-22T19:53:28.316" v="801" actId="478"/>
          <ac:spMkLst>
            <pc:docMk/>
            <pc:sldMk cId="1611778480" sldId="2146846088"/>
            <ac:spMk id="28" creationId="{1B3CA35E-0DC6-A8E0-7B59-70CA470236FF}"/>
          </ac:spMkLst>
        </pc:spChg>
        <pc:spChg chg="add del mod">
          <ac:chgData name="Karolina Guillen" userId="c1c08796-a0be-47c6-af52-5d31fd96ec50" providerId="ADAL" clId="{412C0A8D-1ED4-49E2-8872-BB20754F55E6}" dt="2023-03-22T19:53:30.661" v="802" actId="478"/>
          <ac:spMkLst>
            <pc:docMk/>
            <pc:sldMk cId="1611778480" sldId="2146846088"/>
            <ac:spMk id="29" creationId="{E0666F56-BA94-D20A-5DA2-64B84BA87074}"/>
          </ac:spMkLst>
        </pc:spChg>
        <pc:spChg chg="add del mod">
          <ac:chgData name="Karolina Guillen" userId="c1c08796-a0be-47c6-af52-5d31fd96ec50" providerId="ADAL" clId="{412C0A8D-1ED4-49E2-8872-BB20754F55E6}" dt="2023-03-22T19:53:32.692" v="803" actId="478"/>
          <ac:spMkLst>
            <pc:docMk/>
            <pc:sldMk cId="1611778480" sldId="2146846088"/>
            <ac:spMk id="30" creationId="{58AFD61E-F1C4-A697-2533-F19777AB17EC}"/>
          </ac:spMkLst>
        </pc:spChg>
        <pc:spChg chg="add mod">
          <ac:chgData name="Karolina Guillen" userId="c1c08796-a0be-47c6-af52-5d31fd96ec50" providerId="ADAL" clId="{412C0A8D-1ED4-49E2-8872-BB20754F55E6}" dt="2023-03-22T20:11:23.016" v="1068" actId="1036"/>
          <ac:spMkLst>
            <pc:docMk/>
            <pc:sldMk cId="1611778480" sldId="2146846088"/>
            <ac:spMk id="31" creationId="{C1762A16-FC8A-1FF5-7FAC-EB5380FFAD02}"/>
          </ac:spMkLst>
        </pc:spChg>
        <pc:spChg chg="add mod ord">
          <ac:chgData name="Karolina Guillen" userId="c1c08796-a0be-47c6-af52-5d31fd96ec50" providerId="ADAL" clId="{412C0A8D-1ED4-49E2-8872-BB20754F55E6}" dt="2023-03-22T20:11:23.016" v="1068" actId="1036"/>
          <ac:spMkLst>
            <pc:docMk/>
            <pc:sldMk cId="1611778480" sldId="2146846088"/>
            <ac:spMk id="34" creationId="{223E6DBE-D8E1-2AE7-C74F-E759645DFF0F}"/>
          </ac:spMkLst>
        </pc:spChg>
        <pc:spChg chg="mod">
          <ac:chgData name="Karolina Guillen" userId="c1c08796-a0be-47c6-af52-5d31fd96ec50" providerId="ADAL" clId="{412C0A8D-1ED4-49E2-8872-BB20754F55E6}" dt="2023-03-22T20:07:45.488" v="1008" actId="12789"/>
          <ac:spMkLst>
            <pc:docMk/>
            <pc:sldMk cId="1611778480" sldId="2146846088"/>
            <ac:spMk id="99" creationId="{C3AF1C00-4CD9-4211-B079-7B3EC1A85AF7}"/>
          </ac:spMkLst>
        </pc:spChg>
        <pc:spChg chg="mod">
          <ac:chgData name="Karolina Guillen" userId="c1c08796-a0be-47c6-af52-5d31fd96ec50" providerId="ADAL" clId="{412C0A8D-1ED4-49E2-8872-BB20754F55E6}" dt="2023-03-22T20:07:19.492" v="996"/>
          <ac:spMkLst>
            <pc:docMk/>
            <pc:sldMk cId="1611778480" sldId="2146846088"/>
            <ac:spMk id="100" creationId="{39FA2B98-684B-4710-876B-354541CC806A}"/>
          </ac:spMkLst>
        </pc:spChg>
        <pc:grpChg chg="del">
          <ac:chgData name="Karolina Guillen" userId="c1c08796-a0be-47c6-af52-5d31fd96ec50" providerId="ADAL" clId="{412C0A8D-1ED4-49E2-8872-BB20754F55E6}" dt="2023-03-22T14:57:30.394" v="416" actId="478"/>
          <ac:grpSpMkLst>
            <pc:docMk/>
            <pc:sldMk cId="1611778480" sldId="2146846088"/>
            <ac:grpSpMk id="18" creationId="{3E04B587-336C-06CB-61B7-6AFB3A34463D}"/>
          </ac:grpSpMkLst>
        </pc:grpChg>
        <pc:grpChg chg="del">
          <ac:chgData name="Karolina Guillen" userId="c1c08796-a0be-47c6-af52-5d31fd96ec50" providerId="ADAL" clId="{412C0A8D-1ED4-49E2-8872-BB20754F55E6}" dt="2023-03-22T14:57:30.394" v="416" actId="478"/>
          <ac:grpSpMkLst>
            <pc:docMk/>
            <pc:sldMk cId="1611778480" sldId="2146846088"/>
            <ac:grpSpMk id="21" creationId="{B6726ABE-A3F7-3AC1-62C2-544350FBD22B}"/>
          </ac:grpSpMkLst>
        </pc:grpChg>
        <pc:grpChg chg="del">
          <ac:chgData name="Karolina Guillen" userId="c1c08796-a0be-47c6-af52-5d31fd96ec50" providerId="ADAL" clId="{412C0A8D-1ED4-49E2-8872-BB20754F55E6}" dt="2023-03-22T14:57:30.394" v="416" actId="478"/>
          <ac:grpSpMkLst>
            <pc:docMk/>
            <pc:sldMk cId="1611778480" sldId="2146846088"/>
            <ac:grpSpMk id="23" creationId="{534BD94D-37E1-6A8C-49F8-BAF800688589}"/>
          </ac:grpSpMkLst>
        </pc:grpChg>
        <pc:grpChg chg="del">
          <ac:chgData name="Karolina Guillen" userId="c1c08796-a0be-47c6-af52-5d31fd96ec50" providerId="ADAL" clId="{412C0A8D-1ED4-49E2-8872-BB20754F55E6}" dt="2023-03-22T14:57:30.394" v="416" actId="478"/>
          <ac:grpSpMkLst>
            <pc:docMk/>
            <pc:sldMk cId="1611778480" sldId="2146846088"/>
            <ac:grpSpMk id="24" creationId="{F2DF36FF-B951-077F-2D6A-3A6A31E2D14B}"/>
          </ac:grpSpMkLst>
        </pc:grpChg>
        <pc:picChg chg="add mod">
          <ac:chgData name="Karolina Guillen" userId="c1c08796-a0be-47c6-af52-5d31fd96ec50" providerId="ADAL" clId="{412C0A8D-1ED4-49E2-8872-BB20754F55E6}" dt="2023-03-22T20:24:10.290" v="1260" actId="1036"/>
          <ac:picMkLst>
            <pc:docMk/>
            <pc:sldMk cId="1611778480" sldId="2146846088"/>
            <ac:picMk id="6" creationId="{B5F099F8-DC80-8EE3-DBF7-DD4D714EA3D9}"/>
          </ac:picMkLst>
        </pc:picChg>
        <pc:picChg chg="add mod">
          <ac:chgData name="Karolina Guillen" userId="c1c08796-a0be-47c6-af52-5d31fd96ec50" providerId="ADAL" clId="{412C0A8D-1ED4-49E2-8872-BB20754F55E6}" dt="2023-03-22T20:24:10.290" v="1260" actId="1036"/>
          <ac:picMkLst>
            <pc:docMk/>
            <pc:sldMk cId="1611778480" sldId="2146846088"/>
            <ac:picMk id="7" creationId="{9EF690C4-D7B9-E30C-9C0B-113CA867C513}"/>
          </ac:picMkLst>
        </pc:picChg>
        <pc:picChg chg="add mod">
          <ac:chgData name="Karolina Guillen" userId="c1c08796-a0be-47c6-af52-5d31fd96ec50" providerId="ADAL" clId="{412C0A8D-1ED4-49E2-8872-BB20754F55E6}" dt="2023-03-22T20:24:10.290" v="1260" actId="1036"/>
          <ac:picMkLst>
            <pc:docMk/>
            <pc:sldMk cId="1611778480" sldId="2146846088"/>
            <ac:picMk id="8" creationId="{CB11736E-04BB-77BB-6E15-EB19CD71F3B7}"/>
          </ac:picMkLst>
        </pc:picChg>
        <pc:picChg chg="add mod">
          <ac:chgData name="Karolina Guillen" userId="c1c08796-a0be-47c6-af52-5d31fd96ec50" providerId="ADAL" clId="{412C0A8D-1ED4-49E2-8872-BB20754F55E6}" dt="2023-03-22T20:07:12.308" v="995"/>
          <ac:picMkLst>
            <pc:docMk/>
            <pc:sldMk cId="1611778480" sldId="2146846088"/>
            <ac:picMk id="35" creationId="{D225B464-532D-E378-A38E-4C611FA1D6EE}"/>
          </ac:picMkLst>
        </pc:picChg>
        <pc:picChg chg="add mod">
          <ac:chgData name="Karolina Guillen" userId="c1c08796-a0be-47c6-af52-5d31fd96ec50" providerId="ADAL" clId="{412C0A8D-1ED4-49E2-8872-BB20754F55E6}" dt="2023-03-22T20:10:45.761" v="1061" actId="1037"/>
          <ac:picMkLst>
            <pc:docMk/>
            <pc:sldMk cId="1611778480" sldId="2146846088"/>
            <ac:picMk id="37" creationId="{968B9E08-743F-2FF0-A97A-3A7A7E149553}"/>
          </ac:picMkLst>
        </pc:picChg>
        <pc:picChg chg="add mod">
          <ac:chgData name="Karolina Guillen" userId="c1c08796-a0be-47c6-af52-5d31fd96ec50" providerId="ADAL" clId="{412C0A8D-1ED4-49E2-8872-BB20754F55E6}" dt="2023-03-22T20:10:43.168" v="1052" actId="14100"/>
          <ac:picMkLst>
            <pc:docMk/>
            <pc:sldMk cId="1611778480" sldId="2146846088"/>
            <ac:picMk id="38" creationId="{91E44CF7-A19E-F53B-A27D-3FB3A52CA3AB}"/>
          </ac:picMkLst>
        </pc:picChg>
        <pc:picChg chg="del mod">
          <ac:chgData name="Karolina Guillen" userId="c1c08796-a0be-47c6-af52-5d31fd96ec50" providerId="ADAL" clId="{412C0A8D-1ED4-49E2-8872-BB20754F55E6}" dt="2023-03-22T20:06:52.964" v="994" actId="478"/>
          <ac:picMkLst>
            <pc:docMk/>
            <pc:sldMk cId="1611778480" sldId="2146846088"/>
            <ac:picMk id="101" creationId="{9DA43C3B-8E20-444B-AFDB-6A712ADB4434}"/>
          </ac:picMkLst>
        </pc:picChg>
        <pc:cxnChg chg="add del mod">
          <ac:chgData name="Karolina Guillen" userId="c1c08796-a0be-47c6-af52-5d31fd96ec50" providerId="ADAL" clId="{412C0A8D-1ED4-49E2-8872-BB20754F55E6}" dt="2023-03-22T19:55:23.637" v="820" actId="478"/>
          <ac:cxnSpMkLst>
            <pc:docMk/>
            <pc:sldMk cId="1611778480" sldId="2146846088"/>
            <ac:cxnSpMk id="33" creationId="{C33806F0-4EB4-3721-7551-94AFA40C00A9}"/>
          </ac:cxnSpMkLst>
        </pc:cxnChg>
      </pc:sldChg>
      <pc:sldChg chg="addSp delSp modSp add del mod">
        <pc:chgData name="Karolina Guillen" userId="c1c08796-a0be-47c6-af52-5d31fd96ec50" providerId="ADAL" clId="{412C0A8D-1ED4-49E2-8872-BB20754F55E6}" dt="2023-03-22T14:04:50.906" v="218" actId="47"/>
        <pc:sldMkLst>
          <pc:docMk/>
          <pc:sldMk cId="3550296553" sldId="2146846088"/>
        </pc:sldMkLst>
        <pc:picChg chg="del">
          <ac:chgData name="Karolina Guillen" userId="c1c08796-a0be-47c6-af52-5d31fd96ec50" providerId="ADAL" clId="{412C0A8D-1ED4-49E2-8872-BB20754F55E6}" dt="2023-03-22T14:04:10.002" v="104" actId="478"/>
          <ac:picMkLst>
            <pc:docMk/>
            <pc:sldMk cId="3550296553" sldId="2146846088"/>
            <ac:picMk id="2" creationId="{B17A5B81-49D2-1750-9CC9-6F687FCDA3B1}"/>
          </ac:picMkLst>
        </pc:picChg>
        <pc:picChg chg="del">
          <ac:chgData name="Karolina Guillen" userId="c1c08796-a0be-47c6-af52-5d31fd96ec50" providerId="ADAL" clId="{412C0A8D-1ED4-49E2-8872-BB20754F55E6}" dt="2023-03-22T14:04:10.002" v="104" actId="478"/>
          <ac:picMkLst>
            <pc:docMk/>
            <pc:sldMk cId="3550296553" sldId="2146846088"/>
            <ac:picMk id="3" creationId="{3E3060CB-C906-C232-675C-152038509854}"/>
          </ac:picMkLst>
        </pc:picChg>
        <pc:picChg chg="add mod">
          <ac:chgData name="Karolina Guillen" userId="c1c08796-a0be-47c6-af52-5d31fd96ec50" providerId="ADAL" clId="{412C0A8D-1ED4-49E2-8872-BB20754F55E6}" dt="2023-03-22T14:04:10.288" v="105"/>
          <ac:picMkLst>
            <pc:docMk/>
            <pc:sldMk cId="3550296553" sldId="2146846088"/>
            <ac:picMk id="4" creationId="{99CA36FB-B1DD-725A-1A97-B469A8D6C3D2}"/>
          </ac:picMkLst>
        </pc:picChg>
        <pc:picChg chg="add mod">
          <ac:chgData name="Karolina Guillen" userId="c1c08796-a0be-47c6-af52-5d31fd96ec50" providerId="ADAL" clId="{412C0A8D-1ED4-49E2-8872-BB20754F55E6}" dt="2023-03-22T14:04:10.288" v="105"/>
          <ac:picMkLst>
            <pc:docMk/>
            <pc:sldMk cId="3550296553" sldId="2146846088"/>
            <ac:picMk id="5" creationId="{C9781CE7-BF63-3685-FFB2-91430581CF95}"/>
          </ac:picMkLst>
        </pc:picChg>
      </pc:sldChg>
      <pc:sldChg chg="delSp modSp mod">
        <pc:chgData name="Karolina Guillen" userId="c1c08796-a0be-47c6-af52-5d31fd96ec50" providerId="ADAL" clId="{412C0A8D-1ED4-49E2-8872-BB20754F55E6}" dt="2023-03-22T20:36:32.955" v="1290" actId="404"/>
        <pc:sldMkLst>
          <pc:docMk/>
          <pc:sldMk cId="2033538284" sldId="2146846090"/>
        </pc:sldMkLst>
        <pc:spChg chg="del mod topLvl">
          <ac:chgData name="Karolina Guillen" userId="c1c08796-a0be-47c6-af52-5d31fd96ec50" providerId="ADAL" clId="{412C0A8D-1ED4-49E2-8872-BB20754F55E6}" dt="2023-03-22T19:36:26.927" v="448" actId="478"/>
          <ac:spMkLst>
            <pc:docMk/>
            <pc:sldMk cId="2033538284" sldId="2146846090"/>
            <ac:spMk id="13" creationId="{E2E81084-08C2-9A00-C683-63645C3D94FF}"/>
          </ac:spMkLst>
        </pc:spChg>
        <pc:spChg chg="mod topLvl">
          <ac:chgData name="Karolina Guillen" userId="c1c08796-a0be-47c6-af52-5d31fd96ec50" providerId="ADAL" clId="{412C0A8D-1ED4-49E2-8872-BB20754F55E6}" dt="2023-03-22T19:35:25.015" v="445" actId="165"/>
          <ac:spMkLst>
            <pc:docMk/>
            <pc:sldMk cId="2033538284" sldId="2146846090"/>
            <ac:spMk id="14" creationId="{194A936B-8A98-2529-8483-9B26D9F1BEFE}"/>
          </ac:spMkLst>
        </pc:spChg>
        <pc:spChg chg="mod topLvl">
          <ac:chgData name="Karolina Guillen" userId="c1c08796-a0be-47c6-af52-5d31fd96ec50" providerId="ADAL" clId="{412C0A8D-1ED4-49E2-8872-BB20754F55E6}" dt="2023-03-22T19:35:25.015" v="445" actId="165"/>
          <ac:spMkLst>
            <pc:docMk/>
            <pc:sldMk cId="2033538284" sldId="2146846090"/>
            <ac:spMk id="16" creationId="{522556E9-5BCA-65BA-9C99-B7D187CF39F9}"/>
          </ac:spMkLst>
        </pc:spChg>
        <pc:spChg chg="mod topLvl">
          <ac:chgData name="Karolina Guillen" userId="c1c08796-a0be-47c6-af52-5d31fd96ec50" providerId="ADAL" clId="{412C0A8D-1ED4-49E2-8872-BB20754F55E6}" dt="2023-03-22T19:35:25.015" v="445" actId="165"/>
          <ac:spMkLst>
            <pc:docMk/>
            <pc:sldMk cId="2033538284" sldId="2146846090"/>
            <ac:spMk id="19" creationId="{C16C889D-DD33-D318-7526-1D4D938D690A}"/>
          </ac:spMkLst>
        </pc:spChg>
        <pc:spChg chg="mod">
          <ac:chgData name="Karolina Guillen" userId="c1c08796-a0be-47c6-af52-5d31fd96ec50" providerId="ADAL" clId="{412C0A8D-1ED4-49E2-8872-BB20754F55E6}" dt="2023-03-22T19:36:15.473" v="446" actId="20577"/>
          <ac:spMkLst>
            <pc:docMk/>
            <pc:sldMk cId="2033538284" sldId="2146846090"/>
            <ac:spMk id="20" creationId="{F5290E3C-D913-4324-9F7C-7AB204FAA4D7}"/>
          </ac:spMkLst>
        </pc:spChg>
        <pc:spChg chg="mod topLvl">
          <ac:chgData name="Karolina Guillen" userId="c1c08796-a0be-47c6-af52-5d31fd96ec50" providerId="ADAL" clId="{412C0A8D-1ED4-49E2-8872-BB20754F55E6}" dt="2023-03-22T19:35:25.015" v="445" actId="165"/>
          <ac:spMkLst>
            <pc:docMk/>
            <pc:sldMk cId="2033538284" sldId="2146846090"/>
            <ac:spMk id="22" creationId="{A5E4248F-E414-9C8A-0561-2027E5975938}"/>
          </ac:spMkLst>
        </pc:spChg>
        <pc:spChg chg="mod topLvl">
          <ac:chgData name="Karolina Guillen" userId="c1c08796-a0be-47c6-af52-5d31fd96ec50" providerId="ADAL" clId="{412C0A8D-1ED4-49E2-8872-BB20754F55E6}" dt="2023-03-22T20:36:32.955" v="1290" actId="404"/>
          <ac:spMkLst>
            <pc:docMk/>
            <pc:sldMk cId="2033538284" sldId="2146846090"/>
            <ac:spMk id="25" creationId="{5BD6F5D8-F908-FFE2-A2CA-FEEAFC126FEC}"/>
          </ac:spMkLst>
        </pc:spChg>
        <pc:spChg chg="mod topLvl">
          <ac:chgData name="Karolina Guillen" userId="c1c08796-a0be-47c6-af52-5d31fd96ec50" providerId="ADAL" clId="{412C0A8D-1ED4-49E2-8872-BB20754F55E6}" dt="2023-03-22T19:35:25.015" v="445" actId="165"/>
          <ac:spMkLst>
            <pc:docMk/>
            <pc:sldMk cId="2033538284" sldId="2146846090"/>
            <ac:spMk id="28" creationId="{C896A897-FCF6-1244-095F-A8E341E6B1A9}"/>
          </ac:spMkLst>
        </pc:spChg>
        <pc:spChg chg="mod topLvl">
          <ac:chgData name="Karolina Guillen" userId="c1c08796-a0be-47c6-af52-5d31fd96ec50" providerId="ADAL" clId="{412C0A8D-1ED4-49E2-8872-BB20754F55E6}" dt="2023-03-22T19:35:25.015" v="445" actId="165"/>
          <ac:spMkLst>
            <pc:docMk/>
            <pc:sldMk cId="2033538284" sldId="2146846090"/>
            <ac:spMk id="29" creationId="{565F1C0F-8871-47DE-A13C-FDAEA55C82CE}"/>
          </ac:spMkLst>
        </pc:spChg>
        <pc:spChg chg="mod topLvl">
          <ac:chgData name="Karolina Guillen" userId="c1c08796-a0be-47c6-af52-5d31fd96ec50" providerId="ADAL" clId="{412C0A8D-1ED4-49E2-8872-BB20754F55E6}" dt="2023-03-22T19:36:21.038" v="447" actId="1076"/>
          <ac:spMkLst>
            <pc:docMk/>
            <pc:sldMk cId="2033538284" sldId="2146846090"/>
            <ac:spMk id="30" creationId="{58CA594D-E36D-47DF-805D-D8AB321F5CA3}"/>
          </ac:spMkLst>
        </pc:spChg>
        <pc:grpChg chg="del mod">
          <ac:chgData name="Karolina Guillen" userId="c1c08796-a0be-47c6-af52-5d31fd96ec50" providerId="ADAL" clId="{412C0A8D-1ED4-49E2-8872-BB20754F55E6}" dt="2023-03-22T19:35:25.015" v="445" actId="165"/>
          <ac:grpSpMkLst>
            <pc:docMk/>
            <pc:sldMk cId="2033538284" sldId="2146846090"/>
            <ac:grpSpMk id="31" creationId="{4D2FBB64-5839-27E4-B51C-70C96BD9168C}"/>
          </ac:grpSpMkLst>
        </pc:grpChg>
        <pc:graphicFrameChg chg="mod topLvl">
          <ac:chgData name="Karolina Guillen" userId="c1c08796-a0be-47c6-af52-5d31fd96ec50" providerId="ADAL" clId="{412C0A8D-1ED4-49E2-8872-BB20754F55E6}" dt="2023-03-22T19:35:25.015" v="445" actId="165"/>
          <ac:graphicFrameMkLst>
            <pc:docMk/>
            <pc:sldMk cId="2033538284" sldId="2146846090"/>
            <ac:graphicFrameMk id="15" creationId="{6D67031F-B2DD-07DF-12EE-B06B3A13BFAF}"/>
          </ac:graphicFrameMkLst>
        </pc:graphicFrameChg>
      </pc:sldChg>
      <pc:sldChg chg="addSp delSp modSp mod addCm delCm modCm">
        <pc:chgData name="Karolina Guillen" userId="c1c08796-a0be-47c6-af52-5d31fd96ec50" providerId="ADAL" clId="{412C0A8D-1ED4-49E2-8872-BB20754F55E6}" dt="2023-03-22T20:36:43.988" v="1296" actId="403"/>
        <pc:sldMkLst>
          <pc:docMk/>
          <pc:sldMk cId="851366230" sldId="2146846091"/>
        </pc:sldMkLst>
        <pc:spChg chg="add mod">
          <ac:chgData name="Karolina Guillen" userId="c1c08796-a0be-47c6-af52-5d31fd96ec50" providerId="ADAL" clId="{412C0A8D-1ED4-49E2-8872-BB20754F55E6}" dt="2023-03-22T19:40:51.161" v="484" actId="1076"/>
          <ac:spMkLst>
            <pc:docMk/>
            <pc:sldMk cId="851366230" sldId="2146846091"/>
            <ac:spMk id="2" creationId="{4AA146AB-5CB6-8D43-B711-12B4BA82EFAA}"/>
          </ac:spMkLst>
        </pc:spChg>
        <pc:spChg chg="mod topLvl">
          <ac:chgData name="Karolina Guillen" userId="c1c08796-a0be-47c6-af52-5d31fd96ec50" providerId="ADAL" clId="{412C0A8D-1ED4-49E2-8872-BB20754F55E6}" dt="2023-03-22T19:40:17.908" v="479" actId="165"/>
          <ac:spMkLst>
            <pc:docMk/>
            <pc:sldMk cId="851366230" sldId="2146846091"/>
            <ac:spMk id="14" creationId="{57880A67-6A91-1EAD-E29C-7653C676519C}"/>
          </ac:spMkLst>
        </pc:spChg>
        <pc:spChg chg="mod topLvl">
          <ac:chgData name="Karolina Guillen" userId="c1c08796-a0be-47c6-af52-5d31fd96ec50" providerId="ADAL" clId="{412C0A8D-1ED4-49E2-8872-BB20754F55E6}" dt="2023-03-22T19:40:17.908" v="479" actId="165"/>
          <ac:spMkLst>
            <pc:docMk/>
            <pc:sldMk cId="851366230" sldId="2146846091"/>
            <ac:spMk id="15" creationId="{5548AADC-DD4A-223A-6A6C-7BBDD25BF581}"/>
          </ac:spMkLst>
        </pc:spChg>
        <pc:spChg chg="mod topLvl">
          <ac:chgData name="Karolina Guillen" userId="c1c08796-a0be-47c6-af52-5d31fd96ec50" providerId="ADAL" clId="{412C0A8D-1ED4-49E2-8872-BB20754F55E6}" dt="2023-03-22T19:40:39.231" v="482" actId="14100"/>
          <ac:spMkLst>
            <pc:docMk/>
            <pc:sldMk cId="851366230" sldId="2146846091"/>
            <ac:spMk id="16" creationId="{5BEE9C67-B7D0-9266-BC36-E4812968664A}"/>
          </ac:spMkLst>
        </pc:spChg>
        <pc:spChg chg="mod topLvl">
          <ac:chgData name="Karolina Guillen" userId="c1c08796-a0be-47c6-af52-5d31fd96ec50" providerId="ADAL" clId="{412C0A8D-1ED4-49E2-8872-BB20754F55E6}" dt="2023-03-22T20:36:43.988" v="1296" actId="403"/>
          <ac:spMkLst>
            <pc:docMk/>
            <pc:sldMk cId="851366230" sldId="2146846091"/>
            <ac:spMk id="19" creationId="{42DE6E35-70AE-7EFD-667A-1BA5913AE20A}"/>
          </ac:spMkLst>
        </pc:spChg>
        <pc:spChg chg="mod topLvl">
          <ac:chgData name="Karolina Guillen" userId="c1c08796-a0be-47c6-af52-5d31fd96ec50" providerId="ADAL" clId="{412C0A8D-1ED4-49E2-8872-BB20754F55E6}" dt="2023-03-22T19:40:17.908" v="479" actId="165"/>
          <ac:spMkLst>
            <pc:docMk/>
            <pc:sldMk cId="851366230" sldId="2146846091"/>
            <ac:spMk id="22" creationId="{DB34524C-F4C9-3924-21D0-1075FDE6BC45}"/>
          </ac:spMkLst>
        </pc:spChg>
        <pc:spChg chg="mod topLvl">
          <ac:chgData name="Karolina Guillen" userId="c1c08796-a0be-47c6-af52-5d31fd96ec50" providerId="ADAL" clId="{412C0A8D-1ED4-49E2-8872-BB20754F55E6}" dt="2023-03-22T19:37:46.846" v="450" actId="165"/>
          <ac:spMkLst>
            <pc:docMk/>
            <pc:sldMk cId="851366230" sldId="2146846091"/>
            <ac:spMk id="25" creationId="{49B440B4-DB26-34B5-8787-3D482880126F}"/>
          </ac:spMkLst>
        </pc:spChg>
        <pc:spChg chg="mod topLvl">
          <ac:chgData name="Karolina Guillen" userId="c1c08796-a0be-47c6-af52-5d31fd96ec50" providerId="ADAL" clId="{412C0A8D-1ED4-49E2-8872-BB20754F55E6}" dt="2023-03-22T19:40:17.908" v="479" actId="165"/>
          <ac:spMkLst>
            <pc:docMk/>
            <pc:sldMk cId="851366230" sldId="2146846091"/>
            <ac:spMk id="28" creationId="{4320DB78-2673-8C80-F18C-644F1EA5F680}"/>
          </ac:spMkLst>
        </pc:spChg>
        <pc:spChg chg="mod topLvl">
          <ac:chgData name="Karolina Guillen" userId="c1c08796-a0be-47c6-af52-5d31fd96ec50" providerId="ADAL" clId="{412C0A8D-1ED4-49E2-8872-BB20754F55E6}" dt="2023-03-22T19:40:17.908" v="479" actId="165"/>
          <ac:spMkLst>
            <pc:docMk/>
            <pc:sldMk cId="851366230" sldId="2146846091"/>
            <ac:spMk id="29" creationId="{7E76CDD5-F8F4-D9A9-CE96-7E29B671BFD6}"/>
          </ac:spMkLst>
        </pc:spChg>
        <pc:spChg chg="mod topLvl">
          <ac:chgData name="Karolina Guillen" userId="c1c08796-a0be-47c6-af52-5d31fd96ec50" providerId="ADAL" clId="{412C0A8D-1ED4-49E2-8872-BB20754F55E6}" dt="2023-03-22T19:40:17.908" v="479" actId="165"/>
          <ac:spMkLst>
            <pc:docMk/>
            <pc:sldMk cId="851366230" sldId="2146846091"/>
            <ac:spMk id="30" creationId="{D2EA1544-E833-C015-2877-57A8A853ACB7}"/>
          </ac:spMkLst>
        </pc:spChg>
        <pc:spChg chg="mod topLvl">
          <ac:chgData name="Karolina Guillen" userId="c1c08796-a0be-47c6-af52-5d31fd96ec50" providerId="ADAL" clId="{412C0A8D-1ED4-49E2-8872-BB20754F55E6}" dt="2023-03-22T19:40:17.908" v="479" actId="165"/>
          <ac:spMkLst>
            <pc:docMk/>
            <pc:sldMk cId="851366230" sldId="2146846091"/>
            <ac:spMk id="31" creationId="{74C30593-43DB-38CE-7FF7-A303E90957F4}"/>
          </ac:spMkLst>
        </pc:spChg>
        <pc:spChg chg="mod topLvl">
          <ac:chgData name="Karolina Guillen" userId="c1c08796-a0be-47c6-af52-5d31fd96ec50" providerId="ADAL" clId="{412C0A8D-1ED4-49E2-8872-BB20754F55E6}" dt="2023-03-22T19:40:17.908" v="479" actId="165"/>
          <ac:spMkLst>
            <pc:docMk/>
            <pc:sldMk cId="851366230" sldId="2146846091"/>
            <ac:spMk id="32" creationId="{A145255F-9D13-CAE2-A801-04E1F5970F3C}"/>
          </ac:spMkLst>
        </pc:spChg>
        <pc:spChg chg="mod topLvl">
          <ac:chgData name="Karolina Guillen" userId="c1c08796-a0be-47c6-af52-5d31fd96ec50" providerId="ADAL" clId="{412C0A8D-1ED4-49E2-8872-BB20754F55E6}" dt="2023-03-22T19:40:17.908" v="479" actId="165"/>
          <ac:spMkLst>
            <pc:docMk/>
            <pc:sldMk cId="851366230" sldId="2146846091"/>
            <ac:spMk id="33" creationId="{37E0D017-A797-61B4-5898-B12C8857D956}"/>
          </ac:spMkLst>
        </pc:spChg>
        <pc:spChg chg="mod topLvl">
          <ac:chgData name="Karolina Guillen" userId="c1c08796-a0be-47c6-af52-5d31fd96ec50" providerId="ADAL" clId="{412C0A8D-1ED4-49E2-8872-BB20754F55E6}" dt="2023-03-22T19:40:39.231" v="482" actId="14100"/>
          <ac:spMkLst>
            <pc:docMk/>
            <pc:sldMk cId="851366230" sldId="2146846091"/>
            <ac:spMk id="34" creationId="{454A4C50-0578-AECF-9BCE-E6A86761233F}"/>
          </ac:spMkLst>
        </pc:spChg>
        <pc:spChg chg="mod topLvl">
          <ac:chgData name="Karolina Guillen" userId="c1c08796-a0be-47c6-af52-5d31fd96ec50" providerId="ADAL" clId="{412C0A8D-1ED4-49E2-8872-BB20754F55E6}" dt="2023-03-22T19:40:17.908" v="479" actId="165"/>
          <ac:spMkLst>
            <pc:docMk/>
            <pc:sldMk cId="851366230" sldId="2146846091"/>
            <ac:spMk id="35" creationId="{F94D8FD6-FA0F-25DD-8938-1B63B50582BA}"/>
          </ac:spMkLst>
        </pc:spChg>
        <pc:spChg chg="mod">
          <ac:chgData name="Karolina Guillen" userId="c1c08796-a0be-47c6-af52-5d31fd96ec50" providerId="ADAL" clId="{412C0A8D-1ED4-49E2-8872-BB20754F55E6}" dt="2023-03-22T20:33:40.061" v="1271"/>
          <ac:spMkLst>
            <pc:docMk/>
            <pc:sldMk cId="851366230" sldId="2146846091"/>
            <ac:spMk id="100" creationId="{39FA2B98-684B-4710-876B-354541CC806A}"/>
          </ac:spMkLst>
        </pc:spChg>
        <pc:grpChg chg="add del mod">
          <ac:chgData name="Karolina Guillen" userId="c1c08796-a0be-47c6-af52-5d31fd96ec50" providerId="ADAL" clId="{412C0A8D-1ED4-49E2-8872-BB20754F55E6}" dt="2023-03-22T19:40:17.908" v="479" actId="165"/>
          <ac:grpSpMkLst>
            <pc:docMk/>
            <pc:sldMk cId="851366230" sldId="2146846091"/>
            <ac:grpSpMk id="4" creationId="{AC70CD10-5ED8-BF80-4DFA-00ABBD70FF1D}"/>
          </ac:grpSpMkLst>
        </pc:grpChg>
        <pc:grpChg chg="del">
          <ac:chgData name="Karolina Guillen" userId="c1c08796-a0be-47c6-af52-5d31fd96ec50" providerId="ADAL" clId="{412C0A8D-1ED4-49E2-8872-BB20754F55E6}" dt="2023-03-22T19:37:46.846" v="450" actId="165"/>
          <ac:grpSpMkLst>
            <pc:docMk/>
            <pc:sldMk cId="851366230" sldId="2146846091"/>
            <ac:grpSpMk id="38" creationId="{A750E3C0-1E4F-8F08-B36C-5C50661EB707}"/>
          </ac:grpSpMkLst>
        </pc:grpChg>
        <pc:graphicFrameChg chg="mod topLvl">
          <ac:chgData name="Karolina Guillen" userId="c1c08796-a0be-47c6-af52-5d31fd96ec50" providerId="ADAL" clId="{412C0A8D-1ED4-49E2-8872-BB20754F55E6}" dt="2023-03-22T19:40:17.908" v="479" actId="165"/>
          <ac:graphicFrameMkLst>
            <pc:docMk/>
            <pc:sldMk cId="851366230" sldId="2146846091"/>
            <ac:graphicFrameMk id="13" creationId="{F4BD0B55-ED5D-7F1D-1954-5E18D5FB5F9F}"/>
          </ac:graphicFrameMkLst>
        </pc:graphicFrameChg>
        <pc:picChg chg="add mod">
          <ac:chgData name="Karolina Guillen" userId="c1c08796-a0be-47c6-af52-5d31fd96ec50" providerId="ADAL" clId="{412C0A8D-1ED4-49E2-8872-BB20754F55E6}" dt="2023-03-22T19:40:56.616" v="486" actId="1076"/>
          <ac:picMkLst>
            <pc:docMk/>
            <pc:sldMk cId="851366230" sldId="2146846091"/>
            <ac:picMk id="3" creationId="{EB8C5CEC-E280-8939-C46E-CD93CF8B7227}"/>
          </ac:picMkLst>
        </pc:picChg>
        <pc:picChg chg="del mod topLvl">
          <ac:chgData name="Karolina Guillen" userId="c1c08796-a0be-47c6-af52-5d31fd96ec50" providerId="ADAL" clId="{412C0A8D-1ED4-49E2-8872-BB20754F55E6}" dt="2023-03-22T19:39:10.289" v="454" actId="478"/>
          <ac:picMkLst>
            <pc:docMk/>
            <pc:sldMk cId="851366230" sldId="2146846091"/>
            <ac:picMk id="36" creationId="{BCFC4EF3-1790-3166-4217-EFFCEE486FBD}"/>
          </ac:picMkLst>
        </pc:picChg>
        <pc:picChg chg="mod">
          <ac:chgData name="Karolina Guillen" userId="c1c08796-a0be-47c6-af52-5d31fd96ec50" providerId="ADAL" clId="{412C0A8D-1ED4-49E2-8872-BB20754F55E6}" dt="2023-03-22T20:33:33.157" v="1270"/>
          <ac:picMkLst>
            <pc:docMk/>
            <pc:sldMk cId="851366230" sldId="2146846091"/>
            <ac:picMk id="101" creationId="{9DA43C3B-8E20-444B-AFDB-6A712ADB4434}"/>
          </ac:picMkLst>
        </pc:picChg>
        <pc:extLst>
          <p:ext xmlns:p="http://schemas.openxmlformats.org/presentationml/2006/main" uri="{D6D511B9-2390-475A-947B-AFAB55BFBCF1}">
            <pc226:cmChg xmlns:pc226="http://schemas.microsoft.com/office/powerpoint/2022/06/main/command" chg="add mod">
              <pc226:chgData name="Karolina Guillen" userId="c1c08796-a0be-47c6-af52-5d31fd96ec50" providerId="ADAL" clId="{412C0A8D-1ED4-49E2-8872-BB20754F55E6}" dt="2023-03-22T20:34:21.215" v="1277"/>
              <pc2:cmMkLst xmlns:pc2="http://schemas.microsoft.com/office/powerpoint/2019/9/main/command">
                <pc:docMk/>
                <pc:sldMk cId="851366230" sldId="2146846091"/>
                <pc2:cmMk id="{B46D3F57-91D6-4539-A2C2-2AA147910B7E}"/>
              </pc2:cmMkLst>
            </pc226:cmChg>
            <pc226:cmChg xmlns:pc226="http://schemas.microsoft.com/office/powerpoint/2022/06/main/command" chg="del">
              <pc226:chgData name="Karolina Guillen" userId="c1c08796-a0be-47c6-af52-5d31fd96ec50" providerId="ADAL" clId="{412C0A8D-1ED4-49E2-8872-BB20754F55E6}" dt="2023-03-22T20:33:43.717" v="1272"/>
              <pc2:cmMkLst xmlns:pc2="http://schemas.microsoft.com/office/powerpoint/2019/9/main/command">
                <pc:docMk/>
                <pc:sldMk cId="851366230" sldId="2146846091"/>
                <pc2:cmMk id="{DED9017B-8C30-4D90-B213-2B1ABC118259}"/>
              </pc2:cmMkLst>
            </pc226:cmChg>
          </p:ext>
        </pc:extLst>
      </pc:sldChg>
      <pc:sldChg chg="delSp modSp mod addCm delCm">
        <pc:chgData name="Karolina Guillen" userId="c1c08796-a0be-47c6-af52-5d31fd96ec50" providerId="ADAL" clId="{412C0A8D-1ED4-49E2-8872-BB20754F55E6}" dt="2023-03-22T20:34:26.872" v="1278"/>
        <pc:sldMkLst>
          <pc:docMk/>
          <pc:sldMk cId="1723332034" sldId="2146846092"/>
        </pc:sldMkLst>
        <pc:spChg chg="mod">
          <ac:chgData name="Karolina Guillen" userId="c1c08796-a0be-47c6-af52-5d31fd96ec50" providerId="ADAL" clId="{412C0A8D-1ED4-49E2-8872-BB20754F55E6}" dt="2023-03-22T19:41:41.847" v="488" actId="1076"/>
          <ac:spMkLst>
            <pc:docMk/>
            <pc:sldMk cId="1723332034" sldId="2146846092"/>
            <ac:spMk id="13" creationId="{7614F70A-7448-7263-FA88-40791E980C62}"/>
          </ac:spMkLst>
        </pc:spChg>
        <pc:spChg chg="mod topLvl">
          <ac:chgData name="Karolina Guillen" userId="c1c08796-a0be-47c6-af52-5d31fd96ec50" providerId="ADAL" clId="{412C0A8D-1ED4-49E2-8872-BB20754F55E6}" dt="2023-03-22T19:42:04.039" v="538" actId="1035"/>
          <ac:spMkLst>
            <pc:docMk/>
            <pc:sldMk cId="1723332034" sldId="2146846092"/>
            <ac:spMk id="14" creationId="{4BA6A9DF-69A1-7051-F2E3-22FC3C527075}"/>
          </ac:spMkLst>
        </pc:spChg>
        <pc:spChg chg="mod topLvl">
          <ac:chgData name="Karolina Guillen" userId="c1c08796-a0be-47c6-af52-5d31fd96ec50" providerId="ADAL" clId="{412C0A8D-1ED4-49E2-8872-BB20754F55E6}" dt="2023-03-22T19:42:04.039" v="538" actId="1035"/>
          <ac:spMkLst>
            <pc:docMk/>
            <pc:sldMk cId="1723332034" sldId="2146846092"/>
            <ac:spMk id="15" creationId="{F7E590BB-60C4-EB89-9503-7A17FB2FD981}"/>
          </ac:spMkLst>
        </pc:spChg>
        <pc:spChg chg="mod">
          <ac:chgData name="Karolina Guillen" userId="c1c08796-a0be-47c6-af52-5d31fd96ec50" providerId="ADAL" clId="{412C0A8D-1ED4-49E2-8872-BB20754F55E6}" dt="2023-03-22T19:45:01.977" v="582" actId="14100"/>
          <ac:spMkLst>
            <pc:docMk/>
            <pc:sldMk cId="1723332034" sldId="2146846092"/>
            <ac:spMk id="17" creationId="{2DC80BB7-1BFF-5E65-40CF-B7889DDC9558}"/>
          </ac:spMkLst>
        </pc:spChg>
        <pc:spChg chg="mod topLvl">
          <ac:chgData name="Karolina Guillen" userId="c1c08796-a0be-47c6-af52-5d31fd96ec50" providerId="ADAL" clId="{412C0A8D-1ED4-49E2-8872-BB20754F55E6}" dt="2023-03-22T19:42:08.287" v="552" actId="1036"/>
          <ac:spMkLst>
            <pc:docMk/>
            <pc:sldMk cId="1723332034" sldId="2146846092"/>
            <ac:spMk id="19" creationId="{6B9158CF-63FC-D77F-FFA2-43723D19C322}"/>
          </ac:spMkLst>
        </pc:spChg>
        <pc:spChg chg="mod">
          <ac:chgData name="Karolina Guillen" userId="c1c08796-a0be-47c6-af52-5d31fd96ec50" providerId="ADAL" clId="{412C0A8D-1ED4-49E2-8872-BB20754F55E6}" dt="2023-03-22T19:41:52.545" v="491" actId="20577"/>
          <ac:spMkLst>
            <pc:docMk/>
            <pc:sldMk cId="1723332034" sldId="2146846092"/>
            <ac:spMk id="20" creationId="{F5290E3C-D913-4324-9F7C-7AB204FAA4D7}"/>
          </ac:spMkLst>
        </pc:spChg>
        <pc:spChg chg="mod topLvl">
          <ac:chgData name="Karolina Guillen" userId="c1c08796-a0be-47c6-af52-5d31fd96ec50" providerId="ADAL" clId="{412C0A8D-1ED4-49E2-8872-BB20754F55E6}" dt="2023-03-22T19:42:04.039" v="538" actId="1035"/>
          <ac:spMkLst>
            <pc:docMk/>
            <pc:sldMk cId="1723332034" sldId="2146846092"/>
            <ac:spMk id="22" creationId="{62FF65CC-3331-40D8-A075-2124BC554640}"/>
          </ac:spMkLst>
        </pc:spChg>
        <pc:spChg chg="mod topLvl">
          <ac:chgData name="Karolina Guillen" userId="c1c08796-a0be-47c6-af52-5d31fd96ec50" providerId="ADAL" clId="{412C0A8D-1ED4-49E2-8872-BB20754F55E6}" dt="2023-03-22T19:42:04.039" v="538" actId="1035"/>
          <ac:spMkLst>
            <pc:docMk/>
            <pc:sldMk cId="1723332034" sldId="2146846092"/>
            <ac:spMk id="25" creationId="{DF4D4AA5-32E4-8D2C-624D-F73F1BCC5E0D}"/>
          </ac:spMkLst>
        </pc:spChg>
        <pc:spChg chg="mod topLvl">
          <ac:chgData name="Karolina Guillen" userId="c1c08796-a0be-47c6-af52-5d31fd96ec50" providerId="ADAL" clId="{412C0A8D-1ED4-49E2-8872-BB20754F55E6}" dt="2023-03-22T19:42:04.039" v="538" actId="1035"/>
          <ac:spMkLst>
            <pc:docMk/>
            <pc:sldMk cId="1723332034" sldId="2146846092"/>
            <ac:spMk id="28" creationId="{BF82D5EA-73CE-27CB-0166-960FE294A352}"/>
          </ac:spMkLst>
        </pc:spChg>
        <pc:spChg chg="mod topLvl">
          <ac:chgData name="Karolina Guillen" userId="c1c08796-a0be-47c6-af52-5d31fd96ec50" providerId="ADAL" clId="{412C0A8D-1ED4-49E2-8872-BB20754F55E6}" dt="2023-03-22T19:42:04.039" v="538" actId="1035"/>
          <ac:spMkLst>
            <pc:docMk/>
            <pc:sldMk cId="1723332034" sldId="2146846092"/>
            <ac:spMk id="29" creationId="{319AF529-D63B-22BD-E4B2-F3D92063ECD8}"/>
          </ac:spMkLst>
        </pc:spChg>
        <pc:spChg chg="mod topLvl">
          <ac:chgData name="Karolina Guillen" userId="c1c08796-a0be-47c6-af52-5d31fd96ec50" providerId="ADAL" clId="{412C0A8D-1ED4-49E2-8872-BB20754F55E6}" dt="2023-03-22T19:42:04.039" v="538" actId="1035"/>
          <ac:spMkLst>
            <pc:docMk/>
            <pc:sldMk cId="1723332034" sldId="2146846092"/>
            <ac:spMk id="30" creationId="{FD51F514-68BE-7149-5A3E-69EE2310C6F6}"/>
          </ac:spMkLst>
        </pc:spChg>
        <pc:spChg chg="mod topLvl">
          <ac:chgData name="Karolina Guillen" userId="c1c08796-a0be-47c6-af52-5d31fd96ec50" providerId="ADAL" clId="{412C0A8D-1ED4-49E2-8872-BB20754F55E6}" dt="2023-03-22T19:42:04.039" v="538" actId="1035"/>
          <ac:spMkLst>
            <pc:docMk/>
            <pc:sldMk cId="1723332034" sldId="2146846092"/>
            <ac:spMk id="31" creationId="{F243336D-C2F0-ECFF-148C-EE872E631B4C}"/>
          </ac:spMkLst>
        </pc:spChg>
        <pc:spChg chg="mod topLvl">
          <ac:chgData name="Karolina Guillen" userId="c1c08796-a0be-47c6-af52-5d31fd96ec50" providerId="ADAL" clId="{412C0A8D-1ED4-49E2-8872-BB20754F55E6}" dt="2023-03-22T19:42:04.039" v="538" actId="1035"/>
          <ac:spMkLst>
            <pc:docMk/>
            <pc:sldMk cId="1723332034" sldId="2146846092"/>
            <ac:spMk id="32" creationId="{3A0CCDB3-64C9-C560-0CEA-E45FE63551AF}"/>
          </ac:spMkLst>
        </pc:spChg>
        <pc:spChg chg="mod topLvl">
          <ac:chgData name="Karolina Guillen" userId="c1c08796-a0be-47c6-af52-5d31fd96ec50" providerId="ADAL" clId="{412C0A8D-1ED4-49E2-8872-BB20754F55E6}" dt="2023-03-22T19:42:04.039" v="538" actId="1035"/>
          <ac:spMkLst>
            <pc:docMk/>
            <pc:sldMk cId="1723332034" sldId="2146846092"/>
            <ac:spMk id="33" creationId="{C4F85F4E-B8C9-7250-71E5-BA4AEF107B53}"/>
          </ac:spMkLst>
        </pc:spChg>
        <pc:spChg chg="mod">
          <ac:chgData name="Karolina Guillen" userId="c1c08796-a0be-47c6-af52-5d31fd96ec50" providerId="ADAL" clId="{412C0A8D-1ED4-49E2-8872-BB20754F55E6}" dt="2023-03-22T20:34:13.792" v="1275"/>
          <ac:spMkLst>
            <pc:docMk/>
            <pc:sldMk cId="1723332034" sldId="2146846092"/>
            <ac:spMk id="100" creationId="{39FA2B98-684B-4710-876B-354541CC806A}"/>
          </ac:spMkLst>
        </pc:spChg>
        <pc:grpChg chg="del">
          <ac:chgData name="Karolina Guillen" userId="c1c08796-a0be-47c6-af52-5d31fd96ec50" providerId="ADAL" clId="{412C0A8D-1ED4-49E2-8872-BB20754F55E6}" dt="2023-03-22T19:41:46.956" v="489" actId="165"/>
          <ac:grpSpMkLst>
            <pc:docMk/>
            <pc:sldMk cId="1723332034" sldId="2146846092"/>
            <ac:grpSpMk id="34" creationId="{002B2781-42C9-AC89-FCA4-C57C54555B61}"/>
          </ac:grpSpMkLst>
        </pc:grpChg>
        <pc:picChg chg="mod">
          <ac:chgData name="Karolina Guillen" userId="c1c08796-a0be-47c6-af52-5d31fd96ec50" providerId="ADAL" clId="{412C0A8D-1ED4-49E2-8872-BB20754F55E6}" dt="2023-03-22T20:34:09.145" v="1274"/>
          <ac:picMkLst>
            <pc:docMk/>
            <pc:sldMk cId="1723332034" sldId="2146846092"/>
            <ac:picMk id="101" creationId="{9DA43C3B-8E20-444B-AFDB-6A712ADB4434}"/>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412C0A8D-1ED4-49E2-8872-BB20754F55E6}" dt="2023-03-22T20:34:16.050" v="1276"/>
              <pc2:cmMkLst xmlns:pc2="http://schemas.microsoft.com/office/powerpoint/2019/9/main/command">
                <pc:docMk/>
                <pc:sldMk cId="1723332034" sldId="2146846092"/>
                <pc2:cmMk id="{D3DE9227-9B3D-4310-9616-2CC42C06D2D4}"/>
              </pc2:cmMkLst>
            </pc226:cmChg>
            <pc226:cmChg xmlns:pc226="http://schemas.microsoft.com/office/powerpoint/2022/06/main/command" chg="add">
              <pc226:chgData name="Karolina Guillen" userId="c1c08796-a0be-47c6-af52-5d31fd96ec50" providerId="ADAL" clId="{412C0A8D-1ED4-49E2-8872-BB20754F55E6}" dt="2023-03-22T20:34:26.872" v="1278"/>
              <pc2:cmMkLst xmlns:pc2="http://schemas.microsoft.com/office/powerpoint/2019/9/main/command">
                <pc:docMk/>
                <pc:sldMk cId="1723332034" sldId="2146846092"/>
                <pc2:cmMk id="{BBD5B0FA-8C61-4829-8AC0-3826E2476E9A}"/>
              </pc2:cmMkLst>
            </pc226:cmChg>
          </p:ext>
        </pc:extLst>
      </pc:sldChg>
      <pc:sldChg chg="modSp mod">
        <pc:chgData name="Karolina Guillen" userId="c1c08796-a0be-47c6-af52-5d31fd96ec50" providerId="ADAL" clId="{412C0A8D-1ED4-49E2-8872-BB20754F55E6}" dt="2023-03-22T20:36:55.986" v="1302" actId="1036"/>
        <pc:sldMkLst>
          <pc:docMk/>
          <pc:sldMk cId="2590964758" sldId="2146846093"/>
        </pc:sldMkLst>
        <pc:spChg chg="mod">
          <ac:chgData name="Karolina Guillen" userId="c1c08796-a0be-47c6-af52-5d31fd96ec50" providerId="ADAL" clId="{412C0A8D-1ED4-49E2-8872-BB20754F55E6}" dt="2023-03-22T20:36:55.986" v="1302" actId="1036"/>
          <ac:spMkLst>
            <pc:docMk/>
            <pc:sldMk cId="2590964758" sldId="2146846093"/>
            <ac:spMk id="9" creationId="{1DEFD077-FAA0-64CC-89D8-0AF5FE8CB36C}"/>
          </ac:spMkLst>
        </pc:spChg>
        <pc:spChg chg="mod">
          <ac:chgData name="Karolina Guillen" userId="c1c08796-a0be-47c6-af52-5d31fd96ec50" providerId="ADAL" clId="{412C0A8D-1ED4-49E2-8872-BB20754F55E6}" dt="2023-03-22T19:45:15.512" v="587" actId="14100"/>
          <ac:spMkLst>
            <pc:docMk/>
            <pc:sldMk cId="2590964758" sldId="2146846093"/>
            <ac:spMk id="17" creationId="{2DC80BB7-1BFF-5E65-40CF-B7889DDC9558}"/>
          </ac:spMkLst>
        </pc:spChg>
        <pc:spChg chg="mod">
          <ac:chgData name="Karolina Guillen" userId="c1c08796-a0be-47c6-af52-5d31fd96ec50" providerId="ADAL" clId="{412C0A8D-1ED4-49E2-8872-BB20754F55E6}" dt="2023-03-22T19:42:27.135" v="556" actId="14100"/>
          <ac:spMkLst>
            <pc:docMk/>
            <pc:sldMk cId="2590964758" sldId="2146846093"/>
            <ac:spMk id="20" creationId="{F5290E3C-D913-4324-9F7C-7AB204FAA4D7}"/>
          </ac:spMkLst>
        </pc:spChg>
        <pc:grpChg chg="mod">
          <ac:chgData name="Karolina Guillen" userId="c1c08796-a0be-47c6-af52-5d31fd96ec50" providerId="ADAL" clId="{412C0A8D-1ED4-49E2-8872-BB20754F55E6}" dt="2023-03-22T19:42:38.863" v="575" actId="1036"/>
          <ac:grpSpMkLst>
            <pc:docMk/>
            <pc:sldMk cId="2590964758" sldId="2146846093"/>
            <ac:grpSpMk id="13" creationId="{9B330FD6-E6BE-C7F1-FCBF-072C73B80E73}"/>
          </ac:grpSpMkLst>
        </pc:grpChg>
      </pc:sldChg>
      <pc:sldChg chg="addSp delSp modSp mod">
        <pc:chgData name="Karolina Guillen" userId="c1c08796-a0be-47c6-af52-5d31fd96ec50" providerId="ADAL" clId="{412C0A8D-1ED4-49E2-8872-BB20754F55E6}" dt="2023-03-22T19:46:24.427" v="665" actId="1035"/>
        <pc:sldMkLst>
          <pc:docMk/>
          <pc:sldMk cId="2964453901" sldId="2146846094"/>
        </pc:sldMkLst>
        <pc:spChg chg="mod">
          <ac:chgData name="Karolina Guillen" userId="c1c08796-a0be-47c6-af52-5d31fd96ec50" providerId="ADAL" clId="{412C0A8D-1ED4-49E2-8872-BB20754F55E6}" dt="2023-03-22T19:46:17.983" v="647" actId="1035"/>
          <ac:spMkLst>
            <pc:docMk/>
            <pc:sldMk cId="2964453901" sldId="2146846094"/>
            <ac:spMk id="15" creationId="{4181F89C-2292-D17E-4F62-C7A8D17B01ED}"/>
          </ac:spMkLst>
        </pc:spChg>
        <pc:spChg chg="mod">
          <ac:chgData name="Karolina Guillen" userId="c1c08796-a0be-47c6-af52-5d31fd96ec50" providerId="ADAL" clId="{412C0A8D-1ED4-49E2-8872-BB20754F55E6}" dt="2023-03-22T19:45:23.317" v="588" actId="20577"/>
          <ac:spMkLst>
            <pc:docMk/>
            <pc:sldMk cId="2964453901" sldId="2146846094"/>
            <ac:spMk id="17" creationId="{2DC80BB7-1BFF-5E65-40CF-B7889DDC9558}"/>
          </ac:spMkLst>
        </pc:spChg>
        <pc:graphicFrameChg chg="del">
          <ac:chgData name="Karolina Guillen" userId="c1c08796-a0be-47c6-af52-5d31fd96ec50" providerId="ADAL" clId="{412C0A8D-1ED4-49E2-8872-BB20754F55E6}" dt="2023-03-22T19:45:58.659" v="602" actId="478"/>
          <ac:graphicFrameMkLst>
            <pc:docMk/>
            <pc:sldMk cId="2964453901" sldId="2146846094"/>
            <ac:graphicFrameMk id="14" creationId="{BE5EC339-6FA6-1881-B3B1-7FC2D334E096}"/>
          </ac:graphicFrameMkLst>
        </pc:graphicFrameChg>
        <pc:picChg chg="add mod">
          <ac:chgData name="Karolina Guillen" userId="c1c08796-a0be-47c6-af52-5d31fd96ec50" providerId="ADAL" clId="{412C0A8D-1ED4-49E2-8872-BB20754F55E6}" dt="2023-03-22T19:46:24.427" v="665" actId="1035"/>
          <ac:picMkLst>
            <pc:docMk/>
            <pc:sldMk cId="2964453901" sldId="2146846094"/>
            <ac:picMk id="5" creationId="{20E36EB5-AA40-2C50-7941-24E2B247768E}"/>
          </ac:picMkLst>
        </pc:picChg>
        <pc:picChg chg="del">
          <ac:chgData name="Karolina Guillen" userId="c1c08796-a0be-47c6-af52-5d31fd96ec50" providerId="ADAL" clId="{412C0A8D-1ED4-49E2-8872-BB20754F55E6}" dt="2023-03-22T19:46:01.104" v="603" actId="478"/>
          <ac:picMkLst>
            <pc:docMk/>
            <pc:sldMk cId="2964453901" sldId="2146846094"/>
            <ac:picMk id="16" creationId="{185854E5-5DA1-B099-0CBB-04AC47982E57}"/>
          </ac:picMkLst>
        </pc:picChg>
        <pc:picChg chg="del">
          <ac:chgData name="Karolina Guillen" userId="c1c08796-a0be-47c6-af52-5d31fd96ec50" providerId="ADAL" clId="{412C0A8D-1ED4-49E2-8872-BB20754F55E6}" dt="2023-03-22T19:46:01.104" v="603" actId="478"/>
          <ac:picMkLst>
            <pc:docMk/>
            <pc:sldMk cId="2964453901" sldId="2146846094"/>
            <ac:picMk id="19" creationId="{88678F17-FBC5-B4B7-4F87-1B7DEBDE9FD0}"/>
          </ac:picMkLst>
        </pc:picChg>
        <pc:picChg chg="del">
          <ac:chgData name="Karolina Guillen" userId="c1c08796-a0be-47c6-af52-5d31fd96ec50" providerId="ADAL" clId="{412C0A8D-1ED4-49E2-8872-BB20754F55E6}" dt="2023-03-22T19:46:01.104" v="603" actId="478"/>
          <ac:picMkLst>
            <pc:docMk/>
            <pc:sldMk cId="2964453901" sldId="2146846094"/>
            <ac:picMk id="22" creationId="{B1C60B30-8492-9E8D-C7B4-224CE6152D71}"/>
          </ac:picMkLst>
        </pc:picChg>
        <pc:picChg chg="del">
          <ac:chgData name="Karolina Guillen" userId="c1c08796-a0be-47c6-af52-5d31fd96ec50" providerId="ADAL" clId="{412C0A8D-1ED4-49E2-8872-BB20754F55E6}" dt="2023-03-22T19:46:01.104" v="603" actId="478"/>
          <ac:picMkLst>
            <pc:docMk/>
            <pc:sldMk cId="2964453901" sldId="2146846094"/>
            <ac:picMk id="25" creationId="{E66CE8DA-516F-947B-F04D-14575EB951E7}"/>
          </ac:picMkLst>
        </pc:picChg>
        <pc:picChg chg="del">
          <ac:chgData name="Karolina Guillen" userId="c1c08796-a0be-47c6-af52-5d31fd96ec50" providerId="ADAL" clId="{412C0A8D-1ED4-49E2-8872-BB20754F55E6}" dt="2023-03-22T19:46:01.104" v="603" actId="478"/>
          <ac:picMkLst>
            <pc:docMk/>
            <pc:sldMk cId="2964453901" sldId="2146846094"/>
            <ac:picMk id="28" creationId="{CFB0AC89-AFE7-1722-C6DB-A50B985A5529}"/>
          </ac:picMkLst>
        </pc:picChg>
        <pc:picChg chg="del">
          <ac:chgData name="Karolina Guillen" userId="c1c08796-a0be-47c6-af52-5d31fd96ec50" providerId="ADAL" clId="{412C0A8D-1ED4-49E2-8872-BB20754F55E6}" dt="2023-03-22T19:46:01.104" v="603" actId="478"/>
          <ac:picMkLst>
            <pc:docMk/>
            <pc:sldMk cId="2964453901" sldId="2146846094"/>
            <ac:picMk id="29" creationId="{0B112F08-7D45-F9C4-BB27-EB01BEB0A5A4}"/>
          </ac:picMkLst>
        </pc:picChg>
        <pc:picChg chg="del">
          <ac:chgData name="Karolina Guillen" userId="c1c08796-a0be-47c6-af52-5d31fd96ec50" providerId="ADAL" clId="{412C0A8D-1ED4-49E2-8872-BB20754F55E6}" dt="2023-03-22T19:46:01.104" v="603" actId="478"/>
          <ac:picMkLst>
            <pc:docMk/>
            <pc:sldMk cId="2964453901" sldId="2146846094"/>
            <ac:picMk id="30" creationId="{2C580429-7A20-C4AC-5368-0D3A8BB503A1}"/>
          </ac:picMkLst>
        </pc:picChg>
        <pc:picChg chg="del">
          <ac:chgData name="Karolina Guillen" userId="c1c08796-a0be-47c6-af52-5d31fd96ec50" providerId="ADAL" clId="{412C0A8D-1ED4-49E2-8872-BB20754F55E6}" dt="2023-03-22T19:46:01.104" v="603" actId="478"/>
          <ac:picMkLst>
            <pc:docMk/>
            <pc:sldMk cId="2964453901" sldId="2146846094"/>
            <ac:picMk id="31" creationId="{BCE34450-2234-1586-1E9D-E8074213260D}"/>
          </ac:picMkLst>
        </pc:picChg>
        <pc:picChg chg="del">
          <ac:chgData name="Karolina Guillen" userId="c1c08796-a0be-47c6-af52-5d31fd96ec50" providerId="ADAL" clId="{412C0A8D-1ED4-49E2-8872-BB20754F55E6}" dt="2023-03-22T19:46:01.104" v="603" actId="478"/>
          <ac:picMkLst>
            <pc:docMk/>
            <pc:sldMk cId="2964453901" sldId="2146846094"/>
            <ac:picMk id="32" creationId="{1668F016-94B8-4FFA-1C83-50760FCCC14F}"/>
          </ac:picMkLst>
        </pc:picChg>
        <pc:picChg chg="del">
          <ac:chgData name="Karolina Guillen" userId="c1c08796-a0be-47c6-af52-5d31fd96ec50" providerId="ADAL" clId="{412C0A8D-1ED4-49E2-8872-BB20754F55E6}" dt="2023-03-22T19:46:01.104" v="603" actId="478"/>
          <ac:picMkLst>
            <pc:docMk/>
            <pc:sldMk cId="2964453901" sldId="2146846094"/>
            <ac:picMk id="33" creationId="{9DCA1830-86ED-51E2-F69D-17B499DE2310}"/>
          </ac:picMkLst>
        </pc:picChg>
        <pc:picChg chg="del">
          <ac:chgData name="Karolina Guillen" userId="c1c08796-a0be-47c6-af52-5d31fd96ec50" providerId="ADAL" clId="{412C0A8D-1ED4-49E2-8872-BB20754F55E6}" dt="2023-03-22T19:46:01.104" v="603" actId="478"/>
          <ac:picMkLst>
            <pc:docMk/>
            <pc:sldMk cId="2964453901" sldId="2146846094"/>
            <ac:picMk id="34" creationId="{F356C6E7-D4A0-033C-E3A3-7F06480D654B}"/>
          </ac:picMkLst>
        </pc:picChg>
        <pc:picChg chg="del">
          <ac:chgData name="Karolina Guillen" userId="c1c08796-a0be-47c6-af52-5d31fd96ec50" providerId="ADAL" clId="{412C0A8D-1ED4-49E2-8872-BB20754F55E6}" dt="2023-03-22T19:46:01.104" v="603" actId="478"/>
          <ac:picMkLst>
            <pc:docMk/>
            <pc:sldMk cId="2964453901" sldId="2146846094"/>
            <ac:picMk id="35" creationId="{C1C8CDC6-B546-B4B3-D5CC-71C98B21A36E}"/>
          </ac:picMkLst>
        </pc:picChg>
      </pc:sldChg>
      <pc:sldChg chg="delSp modSp mod">
        <pc:chgData name="Karolina Guillen" userId="c1c08796-a0be-47c6-af52-5d31fd96ec50" providerId="ADAL" clId="{412C0A8D-1ED4-49E2-8872-BB20754F55E6}" dt="2023-03-29T14:04:50.899" v="1805" actId="1582"/>
        <pc:sldMkLst>
          <pc:docMk/>
          <pc:sldMk cId="3100831362" sldId="2146846095"/>
        </pc:sldMkLst>
        <pc:spChg chg="mod">
          <ac:chgData name="Karolina Guillen" userId="c1c08796-a0be-47c6-af52-5d31fd96ec50" providerId="ADAL" clId="{412C0A8D-1ED4-49E2-8872-BB20754F55E6}" dt="2023-03-22T19:47:36.609" v="747" actId="20577"/>
          <ac:spMkLst>
            <pc:docMk/>
            <pc:sldMk cId="3100831362" sldId="2146846095"/>
            <ac:spMk id="17" creationId="{2DC80BB7-1BFF-5E65-40CF-B7889DDC9558}"/>
          </ac:spMkLst>
        </pc:spChg>
        <pc:spChg chg="mod topLvl">
          <ac:chgData name="Karolina Guillen" userId="c1c08796-a0be-47c6-af52-5d31fd96ec50" providerId="ADAL" clId="{412C0A8D-1ED4-49E2-8872-BB20754F55E6}" dt="2023-03-22T19:47:24.429" v="730" actId="1036"/>
          <ac:spMkLst>
            <pc:docMk/>
            <pc:sldMk cId="3100831362" sldId="2146846095"/>
            <ac:spMk id="25" creationId="{3F126A21-8B2A-4F85-642F-456B93C8838A}"/>
          </ac:spMkLst>
        </pc:spChg>
        <pc:grpChg chg="del">
          <ac:chgData name="Karolina Guillen" userId="c1c08796-a0be-47c6-af52-5d31fd96ec50" providerId="ADAL" clId="{412C0A8D-1ED4-49E2-8872-BB20754F55E6}" dt="2023-03-22T19:46:53.671" v="666" actId="165"/>
          <ac:grpSpMkLst>
            <pc:docMk/>
            <pc:sldMk cId="3100831362" sldId="2146846095"/>
            <ac:grpSpMk id="29" creationId="{F3797F0D-59D6-71C2-49D8-4320DD4DA290}"/>
          </ac:grpSpMkLst>
        </pc:grpChg>
        <pc:graphicFrameChg chg="mod topLvl">
          <ac:chgData name="Karolina Guillen" userId="c1c08796-a0be-47c6-af52-5d31fd96ec50" providerId="ADAL" clId="{412C0A8D-1ED4-49E2-8872-BB20754F55E6}" dt="2023-03-22T19:47:18.084" v="700" actId="1036"/>
          <ac:graphicFrameMkLst>
            <pc:docMk/>
            <pc:sldMk cId="3100831362" sldId="2146846095"/>
            <ac:graphicFrameMk id="22" creationId="{FFB785CA-69CB-15FC-D873-B8181F6CBAA6}"/>
          </ac:graphicFrameMkLst>
        </pc:graphicFrameChg>
        <pc:graphicFrameChg chg="mod topLvl">
          <ac:chgData name="Karolina Guillen" userId="c1c08796-a0be-47c6-af52-5d31fd96ec50" providerId="ADAL" clId="{412C0A8D-1ED4-49E2-8872-BB20754F55E6}" dt="2023-03-22T19:47:22.722" v="721" actId="1036"/>
          <ac:graphicFrameMkLst>
            <pc:docMk/>
            <pc:sldMk cId="3100831362" sldId="2146846095"/>
            <ac:graphicFrameMk id="28" creationId="{27082368-FAE1-C0E6-B95C-8CD694C1FABB}"/>
          </ac:graphicFrameMkLst>
        </pc:graphicFrameChg>
        <pc:picChg chg="mod">
          <ac:chgData name="Karolina Guillen" userId="c1c08796-a0be-47c6-af52-5d31fd96ec50" providerId="ADAL" clId="{412C0A8D-1ED4-49E2-8872-BB20754F55E6}" dt="2023-03-29T14:04:50.899" v="1805" actId="1582"/>
          <ac:picMkLst>
            <pc:docMk/>
            <pc:sldMk cId="3100831362" sldId="2146846095"/>
            <ac:picMk id="101" creationId="{9DA43C3B-8E20-444B-AFDB-6A712ADB4434}"/>
          </ac:picMkLst>
        </pc:picChg>
      </pc:sldChg>
      <pc:sldChg chg="addSp delSp modSp mod addCm">
        <pc:chgData name="Karolina Guillen" userId="c1c08796-a0be-47c6-af52-5d31fd96ec50" providerId="ADAL" clId="{412C0A8D-1ED4-49E2-8872-BB20754F55E6}" dt="2023-03-29T14:05:00.766" v="1807"/>
        <pc:sldMkLst>
          <pc:docMk/>
          <pc:sldMk cId="1709113967" sldId="2146846096"/>
        </pc:sldMkLst>
        <pc:spChg chg="mod">
          <ac:chgData name="Karolina Guillen" userId="c1c08796-a0be-47c6-af52-5d31fd96ec50" providerId="ADAL" clId="{412C0A8D-1ED4-49E2-8872-BB20754F55E6}" dt="2023-03-22T20:35:56.692" v="1284" actId="115"/>
          <ac:spMkLst>
            <pc:docMk/>
            <pc:sldMk cId="1709113967" sldId="2146846096"/>
            <ac:spMk id="14" creationId="{004DE314-6141-2462-0DCD-B9E5AE101D99}"/>
          </ac:spMkLst>
        </pc:spChg>
        <pc:picChg chg="add mod">
          <ac:chgData name="Karolina Guillen" userId="c1c08796-a0be-47c6-af52-5d31fd96ec50" providerId="ADAL" clId="{412C0A8D-1ED4-49E2-8872-BB20754F55E6}" dt="2023-03-29T14:05:00.766" v="1807"/>
          <ac:picMkLst>
            <pc:docMk/>
            <pc:sldMk cId="1709113967" sldId="2146846096"/>
            <ac:picMk id="2" creationId="{97C243BC-12F9-A6FC-A330-BBED6A144111}"/>
          </ac:picMkLst>
        </pc:picChg>
        <pc:picChg chg="del mod">
          <ac:chgData name="Karolina Guillen" userId="c1c08796-a0be-47c6-af52-5d31fd96ec50" providerId="ADAL" clId="{412C0A8D-1ED4-49E2-8872-BB20754F55E6}" dt="2023-03-29T14:05:00.445" v="1806" actId="478"/>
          <ac:picMkLst>
            <pc:docMk/>
            <pc:sldMk cId="1709113967" sldId="2146846096"/>
            <ac:picMk id="101" creationId="{9DA43C3B-8E20-444B-AFDB-6A712ADB4434}"/>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412C0A8D-1ED4-49E2-8872-BB20754F55E6}" dt="2023-03-22T19:48:15.963" v="748"/>
              <pc2:cmMkLst xmlns:pc2="http://schemas.microsoft.com/office/powerpoint/2019/9/main/command">
                <pc:docMk/>
                <pc:sldMk cId="1709113967" sldId="2146846096"/>
                <pc2:cmMk id="{B45E7CF6-16A0-4CD9-BEB7-512B43040CE2}"/>
              </pc2:cmMkLst>
            </pc226:cmChg>
          </p:ext>
        </pc:extLst>
      </pc:sldChg>
      <pc:sldChg chg="addSp delSp modSp mod">
        <pc:chgData name="Karolina Guillen" userId="c1c08796-a0be-47c6-af52-5d31fd96ec50" providerId="ADAL" clId="{412C0A8D-1ED4-49E2-8872-BB20754F55E6}" dt="2023-03-22T20:35:30.781" v="1281" actId="113"/>
        <pc:sldMkLst>
          <pc:docMk/>
          <pc:sldMk cId="1029833839" sldId="2146846097"/>
        </pc:sldMkLst>
        <pc:spChg chg="mod">
          <ac:chgData name="Karolina Guillen" userId="c1c08796-a0be-47c6-af52-5d31fd96ec50" providerId="ADAL" clId="{412C0A8D-1ED4-49E2-8872-BB20754F55E6}" dt="2023-03-22T20:35:30.781" v="1281" actId="113"/>
          <ac:spMkLst>
            <pc:docMk/>
            <pc:sldMk cId="1029833839" sldId="2146846097"/>
            <ac:spMk id="14" creationId="{AAD50179-D806-F949-8FBF-61A6852908F5}"/>
          </ac:spMkLst>
        </pc:spChg>
        <pc:spChg chg="mod">
          <ac:chgData name="Karolina Guillen" userId="c1c08796-a0be-47c6-af52-5d31fd96ec50" providerId="ADAL" clId="{412C0A8D-1ED4-49E2-8872-BB20754F55E6}" dt="2023-03-22T19:48:38.532" v="782" actId="1036"/>
          <ac:spMkLst>
            <pc:docMk/>
            <pc:sldMk cId="1029833839" sldId="2146846097"/>
            <ac:spMk id="15" creationId="{7F2C3A21-7BDE-105B-B97B-BA05239E6A91}"/>
          </ac:spMkLst>
        </pc:spChg>
        <pc:spChg chg="mod">
          <ac:chgData name="Karolina Guillen" userId="c1c08796-a0be-47c6-af52-5d31fd96ec50" providerId="ADAL" clId="{412C0A8D-1ED4-49E2-8872-BB20754F55E6}" dt="2023-03-22T19:48:33.140" v="777" actId="1035"/>
          <ac:spMkLst>
            <pc:docMk/>
            <pc:sldMk cId="1029833839" sldId="2146846097"/>
            <ac:spMk id="19" creationId="{F1365A0B-B6AB-08C3-8902-D4D21422C611}"/>
          </ac:spMkLst>
        </pc:spChg>
        <pc:spChg chg="mod">
          <ac:chgData name="Karolina Guillen" userId="c1c08796-a0be-47c6-af52-5d31fd96ec50" providerId="ADAL" clId="{412C0A8D-1ED4-49E2-8872-BB20754F55E6}" dt="2023-03-22T19:48:33.140" v="777" actId="1035"/>
          <ac:spMkLst>
            <pc:docMk/>
            <pc:sldMk cId="1029833839" sldId="2146846097"/>
            <ac:spMk id="22" creationId="{8B2248CD-F9FC-547A-DCD9-6085B320EABB}"/>
          </ac:spMkLst>
        </pc:spChg>
        <pc:spChg chg="mod">
          <ac:chgData name="Karolina Guillen" userId="c1c08796-a0be-47c6-af52-5d31fd96ec50" providerId="ADAL" clId="{412C0A8D-1ED4-49E2-8872-BB20754F55E6}" dt="2023-03-22T19:48:33.140" v="777" actId="1035"/>
          <ac:spMkLst>
            <pc:docMk/>
            <pc:sldMk cId="1029833839" sldId="2146846097"/>
            <ac:spMk id="25" creationId="{6D89E939-8738-0BF8-C5D9-2434A26801D0}"/>
          </ac:spMkLst>
        </pc:spChg>
        <pc:spChg chg="mod">
          <ac:chgData name="Karolina Guillen" userId="c1c08796-a0be-47c6-af52-5d31fd96ec50" providerId="ADAL" clId="{412C0A8D-1ED4-49E2-8872-BB20754F55E6}" dt="2023-03-22T19:48:33.140" v="777" actId="1035"/>
          <ac:spMkLst>
            <pc:docMk/>
            <pc:sldMk cId="1029833839" sldId="2146846097"/>
            <ac:spMk id="28" creationId="{71019018-DBD1-3476-9CB1-306C959B83E7}"/>
          </ac:spMkLst>
        </pc:spChg>
        <pc:spChg chg="mod">
          <ac:chgData name="Karolina Guillen" userId="c1c08796-a0be-47c6-af52-5d31fd96ec50" providerId="ADAL" clId="{412C0A8D-1ED4-49E2-8872-BB20754F55E6}" dt="2023-03-22T19:48:33.140" v="777" actId="1035"/>
          <ac:spMkLst>
            <pc:docMk/>
            <pc:sldMk cId="1029833839" sldId="2146846097"/>
            <ac:spMk id="29" creationId="{EF37C3AE-9CE8-A78B-5600-C6C44E725B9D}"/>
          </ac:spMkLst>
        </pc:spChg>
        <pc:spChg chg="mod">
          <ac:chgData name="Karolina Guillen" userId="c1c08796-a0be-47c6-af52-5d31fd96ec50" providerId="ADAL" clId="{412C0A8D-1ED4-49E2-8872-BB20754F55E6}" dt="2023-03-22T19:48:33.140" v="777" actId="1035"/>
          <ac:spMkLst>
            <pc:docMk/>
            <pc:sldMk cId="1029833839" sldId="2146846097"/>
            <ac:spMk id="30" creationId="{4AA148D7-09C3-5DE4-6CC0-057177AE659B}"/>
          </ac:spMkLst>
        </pc:spChg>
        <pc:spChg chg="mod">
          <ac:chgData name="Karolina Guillen" userId="c1c08796-a0be-47c6-af52-5d31fd96ec50" providerId="ADAL" clId="{412C0A8D-1ED4-49E2-8872-BB20754F55E6}" dt="2023-03-22T19:48:33.140" v="777" actId="1035"/>
          <ac:spMkLst>
            <pc:docMk/>
            <pc:sldMk cId="1029833839" sldId="2146846097"/>
            <ac:spMk id="31" creationId="{52D77A71-EA7B-8F67-1E81-3D9B5DCBF878}"/>
          </ac:spMkLst>
        </pc:spChg>
        <pc:spChg chg="mod">
          <ac:chgData name="Karolina Guillen" userId="c1c08796-a0be-47c6-af52-5d31fd96ec50" providerId="ADAL" clId="{412C0A8D-1ED4-49E2-8872-BB20754F55E6}" dt="2023-03-22T19:48:33.140" v="777" actId="1035"/>
          <ac:spMkLst>
            <pc:docMk/>
            <pc:sldMk cId="1029833839" sldId="2146846097"/>
            <ac:spMk id="32" creationId="{B6D7F7AE-6AAF-8DF4-AAC0-78D199968E47}"/>
          </ac:spMkLst>
        </pc:spChg>
        <pc:spChg chg="mod">
          <ac:chgData name="Karolina Guillen" userId="c1c08796-a0be-47c6-af52-5d31fd96ec50" providerId="ADAL" clId="{412C0A8D-1ED4-49E2-8872-BB20754F55E6}" dt="2023-03-22T19:48:33.140" v="777" actId="1035"/>
          <ac:spMkLst>
            <pc:docMk/>
            <pc:sldMk cId="1029833839" sldId="2146846097"/>
            <ac:spMk id="33" creationId="{CB7A65C8-7720-73B8-DD57-6E8DA4DDD2B0}"/>
          </ac:spMkLst>
        </pc:spChg>
        <pc:spChg chg="mod">
          <ac:chgData name="Karolina Guillen" userId="c1c08796-a0be-47c6-af52-5d31fd96ec50" providerId="ADAL" clId="{412C0A8D-1ED4-49E2-8872-BB20754F55E6}" dt="2023-03-22T19:48:33.140" v="777" actId="1035"/>
          <ac:spMkLst>
            <pc:docMk/>
            <pc:sldMk cId="1029833839" sldId="2146846097"/>
            <ac:spMk id="35" creationId="{7922235A-F712-0EA9-0BCC-A0FBBC657F65}"/>
          </ac:spMkLst>
        </pc:spChg>
        <pc:spChg chg="mod">
          <ac:chgData name="Karolina Guillen" userId="c1c08796-a0be-47c6-af52-5d31fd96ec50" providerId="ADAL" clId="{412C0A8D-1ED4-49E2-8872-BB20754F55E6}" dt="2023-03-22T19:48:33.140" v="777" actId="1035"/>
          <ac:spMkLst>
            <pc:docMk/>
            <pc:sldMk cId="1029833839" sldId="2146846097"/>
            <ac:spMk id="39" creationId="{820D069F-426C-7506-E49F-307B95596C4D}"/>
          </ac:spMkLst>
        </pc:spChg>
        <pc:spChg chg="mod">
          <ac:chgData name="Karolina Guillen" userId="c1c08796-a0be-47c6-af52-5d31fd96ec50" providerId="ADAL" clId="{412C0A8D-1ED4-49E2-8872-BB20754F55E6}" dt="2023-03-22T19:48:33.140" v="777" actId="1035"/>
          <ac:spMkLst>
            <pc:docMk/>
            <pc:sldMk cId="1029833839" sldId="2146846097"/>
            <ac:spMk id="40" creationId="{07706ED1-B54F-6191-A342-2958829A76FF}"/>
          </ac:spMkLst>
        </pc:spChg>
        <pc:spChg chg="mod">
          <ac:chgData name="Karolina Guillen" userId="c1c08796-a0be-47c6-af52-5d31fd96ec50" providerId="ADAL" clId="{412C0A8D-1ED4-49E2-8872-BB20754F55E6}" dt="2023-03-22T19:48:33.140" v="777" actId="1035"/>
          <ac:spMkLst>
            <pc:docMk/>
            <pc:sldMk cId="1029833839" sldId="2146846097"/>
            <ac:spMk id="41" creationId="{4D87BDC9-38E3-1A04-90A9-DC9FBA9526E5}"/>
          </ac:spMkLst>
        </pc:spChg>
        <pc:spChg chg="mod">
          <ac:chgData name="Karolina Guillen" userId="c1c08796-a0be-47c6-af52-5d31fd96ec50" providerId="ADAL" clId="{412C0A8D-1ED4-49E2-8872-BB20754F55E6}" dt="2023-03-22T19:48:33.140" v="777" actId="1035"/>
          <ac:spMkLst>
            <pc:docMk/>
            <pc:sldMk cId="1029833839" sldId="2146846097"/>
            <ac:spMk id="42" creationId="{51007BAB-3683-B778-6CEF-7AB61CB73A3F}"/>
          </ac:spMkLst>
        </pc:spChg>
        <pc:spChg chg="mod">
          <ac:chgData name="Karolina Guillen" userId="c1c08796-a0be-47c6-af52-5d31fd96ec50" providerId="ADAL" clId="{412C0A8D-1ED4-49E2-8872-BB20754F55E6}" dt="2023-03-22T19:48:33.140" v="777" actId="1035"/>
          <ac:spMkLst>
            <pc:docMk/>
            <pc:sldMk cId="1029833839" sldId="2146846097"/>
            <ac:spMk id="45" creationId="{DA920B5A-6566-0FB7-0CC0-3EB7828542B9}"/>
          </ac:spMkLst>
        </pc:spChg>
        <pc:spChg chg="mod">
          <ac:chgData name="Karolina Guillen" userId="c1c08796-a0be-47c6-af52-5d31fd96ec50" providerId="ADAL" clId="{412C0A8D-1ED4-49E2-8872-BB20754F55E6}" dt="2023-03-22T19:48:33.140" v="777" actId="1035"/>
          <ac:spMkLst>
            <pc:docMk/>
            <pc:sldMk cId="1029833839" sldId="2146846097"/>
            <ac:spMk id="46" creationId="{47B83BEE-FE5B-5FE7-B1C0-4A463992E7F7}"/>
          </ac:spMkLst>
        </pc:spChg>
        <pc:spChg chg="mod">
          <ac:chgData name="Karolina Guillen" userId="c1c08796-a0be-47c6-af52-5d31fd96ec50" providerId="ADAL" clId="{412C0A8D-1ED4-49E2-8872-BB20754F55E6}" dt="2023-03-22T19:48:33.140" v="777" actId="1035"/>
          <ac:spMkLst>
            <pc:docMk/>
            <pc:sldMk cId="1029833839" sldId="2146846097"/>
            <ac:spMk id="48" creationId="{B6A3A702-F492-AEF5-E9F8-7FBC0D0D3421}"/>
          </ac:spMkLst>
        </pc:spChg>
        <pc:spChg chg="mod">
          <ac:chgData name="Karolina Guillen" userId="c1c08796-a0be-47c6-af52-5d31fd96ec50" providerId="ADAL" clId="{412C0A8D-1ED4-49E2-8872-BB20754F55E6}" dt="2023-03-22T19:48:33.140" v="777" actId="1035"/>
          <ac:spMkLst>
            <pc:docMk/>
            <pc:sldMk cId="1029833839" sldId="2146846097"/>
            <ac:spMk id="49" creationId="{ED63658B-A38A-DB2B-837C-B540B95FE1BB}"/>
          </ac:spMkLst>
        </pc:spChg>
        <pc:spChg chg="mod">
          <ac:chgData name="Karolina Guillen" userId="c1c08796-a0be-47c6-af52-5d31fd96ec50" providerId="ADAL" clId="{412C0A8D-1ED4-49E2-8872-BB20754F55E6}" dt="2023-03-22T19:48:33.140" v="777" actId="1035"/>
          <ac:spMkLst>
            <pc:docMk/>
            <pc:sldMk cId="1029833839" sldId="2146846097"/>
            <ac:spMk id="50" creationId="{5C87AF22-1EC8-4028-1D1B-4F575F1DDA1E}"/>
          </ac:spMkLst>
        </pc:spChg>
        <pc:spChg chg="mod">
          <ac:chgData name="Karolina Guillen" userId="c1c08796-a0be-47c6-af52-5d31fd96ec50" providerId="ADAL" clId="{412C0A8D-1ED4-49E2-8872-BB20754F55E6}" dt="2023-03-22T19:48:33.140" v="777" actId="1035"/>
          <ac:spMkLst>
            <pc:docMk/>
            <pc:sldMk cId="1029833839" sldId="2146846097"/>
            <ac:spMk id="51" creationId="{E7BA1F1E-28C1-A2BA-184C-F1CF669AC14F}"/>
          </ac:spMkLst>
        </pc:spChg>
        <pc:spChg chg="mod">
          <ac:chgData name="Karolina Guillen" userId="c1c08796-a0be-47c6-af52-5d31fd96ec50" providerId="ADAL" clId="{412C0A8D-1ED4-49E2-8872-BB20754F55E6}" dt="2023-03-22T19:48:33.140" v="777" actId="1035"/>
          <ac:spMkLst>
            <pc:docMk/>
            <pc:sldMk cId="1029833839" sldId="2146846097"/>
            <ac:spMk id="53" creationId="{336BB622-EFFA-2BCE-4D25-0F37B74DB0CF}"/>
          </ac:spMkLst>
        </pc:spChg>
        <pc:spChg chg="mod">
          <ac:chgData name="Karolina Guillen" userId="c1c08796-a0be-47c6-af52-5d31fd96ec50" providerId="ADAL" clId="{412C0A8D-1ED4-49E2-8872-BB20754F55E6}" dt="2023-03-22T19:48:33.140" v="777" actId="1035"/>
          <ac:spMkLst>
            <pc:docMk/>
            <pc:sldMk cId="1029833839" sldId="2146846097"/>
            <ac:spMk id="54" creationId="{BA5B7AD7-6CB3-5A16-E2A4-7188E136245C}"/>
          </ac:spMkLst>
        </pc:spChg>
        <pc:spChg chg="mod">
          <ac:chgData name="Karolina Guillen" userId="c1c08796-a0be-47c6-af52-5d31fd96ec50" providerId="ADAL" clId="{412C0A8D-1ED4-49E2-8872-BB20754F55E6}" dt="2023-03-22T19:48:33.140" v="777" actId="1035"/>
          <ac:spMkLst>
            <pc:docMk/>
            <pc:sldMk cId="1029833839" sldId="2146846097"/>
            <ac:spMk id="55" creationId="{8787B530-C8E8-D692-DCC2-0B29DBDBA6E3}"/>
          </ac:spMkLst>
        </pc:spChg>
        <pc:spChg chg="mod">
          <ac:chgData name="Karolina Guillen" userId="c1c08796-a0be-47c6-af52-5d31fd96ec50" providerId="ADAL" clId="{412C0A8D-1ED4-49E2-8872-BB20754F55E6}" dt="2023-03-22T19:48:33.140" v="777" actId="1035"/>
          <ac:spMkLst>
            <pc:docMk/>
            <pc:sldMk cId="1029833839" sldId="2146846097"/>
            <ac:spMk id="56" creationId="{67CA36E0-2340-6F17-EF96-E5B9D432DF3F}"/>
          </ac:spMkLst>
        </pc:spChg>
        <pc:spChg chg="mod">
          <ac:chgData name="Karolina Guillen" userId="c1c08796-a0be-47c6-af52-5d31fd96ec50" providerId="ADAL" clId="{412C0A8D-1ED4-49E2-8872-BB20754F55E6}" dt="2023-03-22T19:48:33.140" v="777" actId="1035"/>
          <ac:spMkLst>
            <pc:docMk/>
            <pc:sldMk cId="1029833839" sldId="2146846097"/>
            <ac:spMk id="57" creationId="{9724D2BE-01E1-76A7-D234-72442E022FC2}"/>
          </ac:spMkLst>
        </pc:spChg>
        <pc:spChg chg="mod">
          <ac:chgData name="Karolina Guillen" userId="c1c08796-a0be-47c6-af52-5d31fd96ec50" providerId="ADAL" clId="{412C0A8D-1ED4-49E2-8872-BB20754F55E6}" dt="2023-03-22T19:48:33.140" v="777" actId="1035"/>
          <ac:spMkLst>
            <pc:docMk/>
            <pc:sldMk cId="1029833839" sldId="2146846097"/>
            <ac:spMk id="58" creationId="{31B5E7E6-F51D-FA15-10BC-555531D4DEC8}"/>
          </ac:spMkLst>
        </pc:spChg>
        <pc:spChg chg="mod">
          <ac:chgData name="Karolina Guillen" userId="c1c08796-a0be-47c6-af52-5d31fd96ec50" providerId="ADAL" clId="{412C0A8D-1ED4-49E2-8872-BB20754F55E6}" dt="2023-03-22T19:48:33.140" v="777" actId="1035"/>
          <ac:spMkLst>
            <pc:docMk/>
            <pc:sldMk cId="1029833839" sldId="2146846097"/>
            <ac:spMk id="59" creationId="{C44D64BD-33DC-E958-F1A6-2D5AF47072E9}"/>
          </ac:spMkLst>
        </pc:spChg>
        <pc:spChg chg="mod">
          <ac:chgData name="Karolina Guillen" userId="c1c08796-a0be-47c6-af52-5d31fd96ec50" providerId="ADAL" clId="{412C0A8D-1ED4-49E2-8872-BB20754F55E6}" dt="2023-03-22T19:48:33.140" v="777" actId="1035"/>
          <ac:spMkLst>
            <pc:docMk/>
            <pc:sldMk cId="1029833839" sldId="2146846097"/>
            <ac:spMk id="60" creationId="{8CDDB48C-FAAF-F2C9-6B73-848BAB753446}"/>
          </ac:spMkLst>
        </pc:spChg>
        <pc:spChg chg="mod">
          <ac:chgData name="Karolina Guillen" userId="c1c08796-a0be-47c6-af52-5d31fd96ec50" providerId="ADAL" clId="{412C0A8D-1ED4-49E2-8872-BB20754F55E6}" dt="2023-03-22T19:48:33.140" v="777" actId="1035"/>
          <ac:spMkLst>
            <pc:docMk/>
            <pc:sldMk cId="1029833839" sldId="2146846097"/>
            <ac:spMk id="61" creationId="{4FB96FC7-5B99-CCA6-B233-688A58B47C83}"/>
          </ac:spMkLst>
        </pc:spChg>
        <pc:spChg chg="mod">
          <ac:chgData name="Karolina Guillen" userId="c1c08796-a0be-47c6-af52-5d31fd96ec50" providerId="ADAL" clId="{412C0A8D-1ED4-49E2-8872-BB20754F55E6}" dt="2023-03-22T19:48:33.140" v="777" actId="1035"/>
          <ac:spMkLst>
            <pc:docMk/>
            <pc:sldMk cId="1029833839" sldId="2146846097"/>
            <ac:spMk id="62" creationId="{DDDCD881-7530-968F-3329-EA649900742A}"/>
          </ac:spMkLst>
        </pc:spChg>
        <pc:spChg chg="mod">
          <ac:chgData name="Karolina Guillen" userId="c1c08796-a0be-47c6-af52-5d31fd96ec50" providerId="ADAL" clId="{412C0A8D-1ED4-49E2-8872-BB20754F55E6}" dt="2023-03-22T19:48:33.140" v="777" actId="1035"/>
          <ac:spMkLst>
            <pc:docMk/>
            <pc:sldMk cId="1029833839" sldId="2146846097"/>
            <ac:spMk id="63" creationId="{ECE72D86-FD72-E40F-A9BE-6066337E1C03}"/>
          </ac:spMkLst>
        </pc:spChg>
        <pc:spChg chg="mod">
          <ac:chgData name="Karolina Guillen" userId="c1c08796-a0be-47c6-af52-5d31fd96ec50" providerId="ADAL" clId="{412C0A8D-1ED4-49E2-8872-BB20754F55E6}" dt="2023-03-22T19:48:33.140" v="777" actId="1035"/>
          <ac:spMkLst>
            <pc:docMk/>
            <pc:sldMk cId="1029833839" sldId="2146846097"/>
            <ac:spMk id="64" creationId="{E9929957-BD22-6835-F674-9C11616C2646}"/>
          </ac:spMkLst>
        </pc:spChg>
        <pc:spChg chg="mod">
          <ac:chgData name="Karolina Guillen" userId="c1c08796-a0be-47c6-af52-5d31fd96ec50" providerId="ADAL" clId="{412C0A8D-1ED4-49E2-8872-BB20754F55E6}" dt="2023-03-22T19:48:33.140" v="777" actId="1035"/>
          <ac:spMkLst>
            <pc:docMk/>
            <pc:sldMk cId="1029833839" sldId="2146846097"/>
            <ac:spMk id="65" creationId="{3CED9498-6BB5-44D8-915F-91CA824A132B}"/>
          </ac:spMkLst>
        </pc:spChg>
        <pc:spChg chg="mod">
          <ac:chgData name="Karolina Guillen" userId="c1c08796-a0be-47c6-af52-5d31fd96ec50" providerId="ADAL" clId="{412C0A8D-1ED4-49E2-8872-BB20754F55E6}" dt="2023-03-22T19:48:33.140" v="777" actId="1035"/>
          <ac:spMkLst>
            <pc:docMk/>
            <pc:sldMk cId="1029833839" sldId="2146846097"/>
            <ac:spMk id="66" creationId="{33347C96-2F33-9CF6-1D99-634F2E17EF76}"/>
          </ac:spMkLst>
        </pc:spChg>
        <pc:spChg chg="mod">
          <ac:chgData name="Karolina Guillen" userId="c1c08796-a0be-47c6-af52-5d31fd96ec50" providerId="ADAL" clId="{412C0A8D-1ED4-49E2-8872-BB20754F55E6}" dt="2023-03-22T19:48:33.140" v="777" actId="1035"/>
          <ac:spMkLst>
            <pc:docMk/>
            <pc:sldMk cId="1029833839" sldId="2146846097"/>
            <ac:spMk id="67" creationId="{E7085844-F9E3-ED92-7B67-437830AFBE19}"/>
          </ac:spMkLst>
        </pc:spChg>
        <pc:spChg chg="mod">
          <ac:chgData name="Karolina Guillen" userId="c1c08796-a0be-47c6-af52-5d31fd96ec50" providerId="ADAL" clId="{412C0A8D-1ED4-49E2-8872-BB20754F55E6}" dt="2023-03-22T19:48:33.140" v="777" actId="1035"/>
          <ac:spMkLst>
            <pc:docMk/>
            <pc:sldMk cId="1029833839" sldId="2146846097"/>
            <ac:spMk id="68" creationId="{8158F064-3A27-0BE0-D358-0631F2C43009}"/>
          </ac:spMkLst>
        </pc:spChg>
        <pc:spChg chg="mod">
          <ac:chgData name="Karolina Guillen" userId="c1c08796-a0be-47c6-af52-5d31fd96ec50" providerId="ADAL" clId="{412C0A8D-1ED4-49E2-8872-BB20754F55E6}" dt="2023-03-22T19:48:33.140" v="777" actId="1035"/>
          <ac:spMkLst>
            <pc:docMk/>
            <pc:sldMk cId="1029833839" sldId="2146846097"/>
            <ac:spMk id="69" creationId="{EC2A1363-E01F-FA41-5453-4A06E3EF4327}"/>
          </ac:spMkLst>
        </pc:spChg>
        <pc:spChg chg="mod">
          <ac:chgData name="Karolina Guillen" userId="c1c08796-a0be-47c6-af52-5d31fd96ec50" providerId="ADAL" clId="{412C0A8D-1ED4-49E2-8872-BB20754F55E6}" dt="2023-03-22T19:48:33.140" v="777" actId="1035"/>
          <ac:spMkLst>
            <pc:docMk/>
            <pc:sldMk cId="1029833839" sldId="2146846097"/>
            <ac:spMk id="70" creationId="{CA574710-3A94-5E63-10B8-14E10B1B9CE4}"/>
          </ac:spMkLst>
        </pc:spChg>
        <pc:spChg chg="mod">
          <ac:chgData name="Karolina Guillen" userId="c1c08796-a0be-47c6-af52-5d31fd96ec50" providerId="ADAL" clId="{412C0A8D-1ED4-49E2-8872-BB20754F55E6}" dt="2023-03-22T19:48:33.140" v="777" actId="1035"/>
          <ac:spMkLst>
            <pc:docMk/>
            <pc:sldMk cId="1029833839" sldId="2146846097"/>
            <ac:spMk id="71" creationId="{1CD0B835-980A-D90C-A721-C083379C9B39}"/>
          </ac:spMkLst>
        </pc:spChg>
        <pc:spChg chg="mod">
          <ac:chgData name="Karolina Guillen" userId="c1c08796-a0be-47c6-af52-5d31fd96ec50" providerId="ADAL" clId="{412C0A8D-1ED4-49E2-8872-BB20754F55E6}" dt="2023-03-22T19:48:33.140" v="777" actId="1035"/>
          <ac:spMkLst>
            <pc:docMk/>
            <pc:sldMk cId="1029833839" sldId="2146846097"/>
            <ac:spMk id="72" creationId="{4FFFFF57-CA0D-8CAD-FEC1-1C12DB40FCA2}"/>
          </ac:spMkLst>
        </pc:spChg>
        <pc:spChg chg="mod">
          <ac:chgData name="Karolina Guillen" userId="c1c08796-a0be-47c6-af52-5d31fd96ec50" providerId="ADAL" clId="{412C0A8D-1ED4-49E2-8872-BB20754F55E6}" dt="2023-03-22T19:48:33.140" v="777" actId="1035"/>
          <ac:spMkLst>
            <pc:docMk/>
            <pc:sldMk cId="1029833839" sldId="2146846097"/>
            <ac:spMk id="73" creationId="{E5157ABB-BEA7-7AA6-A12F-8586F0B9F35A}"/>
          </ac:spMkLst>
        </pc:spChg>
        <pc:spChg chg="mod">
          <ac:chgData name="Karolina Guillen" userId="c1c08796-a0be-47c6-af52-5d31fd96ec50" providerId="ADAL" clId="{412C0A8D-1ED4-49E2-8872-BB20754F55E6}" dt="2023-03-22T19:48:33.140" v="777" actId="1035"/>
          <ac:spMkLst>
            <pc:docMk/>
            <pc:sldMk cId="1029833839" sldId="2146846097"/>
            <ac:spMk id="74" creationId="{DD18DFF9-A93F-69F2-6DD9-DF99C3EEC120}"/>
          </ac:spMkLst>
        </pc:spChg>
        <pc:spChg chg="mod">
          <ac:chgData name="Karolina Guillen" userId="c1c08796-a0be-47c6-af52-5d31fd96ec50" providerId="ADAL" clId="{412C0A8D-1ED4-49E2-8872-BB20754F55E6}" dt="2023-03-22T19:48:33.140" v="777" actId="1035"/>
          <ac:spMkLst>
            <pc:docMk/>
            <pc:sldMk cId="1029833839" sldId="2146846097"/>
            <ac:spMk id="75" creationId="{9EE575C8-1DB8-3C0F-4FE4-FA28E5009F94}"/>
          </ac:spMkLst>
        </pc:spChg>
        <pc:spChg chg="mod">
          <ac:chgData name="Karolina Guillen" userId="c1c08796-a0be-47c6-af52-5d31fd96ec50" providerId="ADAL" clId="{412C0A8D-1ED4-49E2-8872-BB20754F55E6}" dt="2023-03-22T19:48:33.140" v="777" actId="1035"/>
          <ac:spMkLst>
            <pc:docMk/>
            <pc:sldMk cId="1029833839" sldId="2146846097"/>
            <ac:spMk id="76" creationId="{078EB80A-6589-3CF4-5346-18132D1D2AC0}"/>
          </ac:spMkLst>
        </pc:spChg>
        <pc:spChg chg="mod">
          <ac:chgData name="Karolina Guillen" userId="c1c08796-a0be-47c6-af52-5d31fd96ec50" providerId="ADAL" clId="{412C0A8D-1ED4-49E2-8872-BB20754F55E6}" dt="2023-03-22T19:48:33.140" v="777" actId="1035"/>
          <ac:spMkLst>
            <pc:docMk/>
            <pc:sldMk cId="1029833839" sldId="2146846097"/>
            <ac:spMk id="77" creationId="{A7C08188-FBE6-2CE5-AB27-46348CB708A7}"/>
          </ac:spMkLst>
        </pc:spChg>
        <pc:spChg chg="mod">
          <ac:chgData name="Karolina Guillen" userId="c1c08796-a0be-47c6-af52-5d31fd96ec50" providerId="ADAL" clId="{412C0A8D-1ED4-49E2-8872-BB20754F55E6}" dt="2023-03-22T19:48:33.140" v="777" actId="1035"/>
          <ac:spMkLst>
            <pc:docMk/>
            <pc:sldMk cId="1029833839" sldId="2146846097"/>
            <ac:spMk id="78" creationId="{330FD2DE-EEB4-B215-D85A-FDAF674A5557}"/>
          </ac:spMkLst>
        </pc:spChg>
        <pc:spChg chg="mod">
          <ac:chgData name="Karolina Guillen" userId="c1c08796-a0be-47c6-af52-5d31fd96ec50" providerId="ADAL" clId="{412C0A8D-1ED4-49E2-8872-BB20754F55E6}" dt="2023-03-22T19:48:33.140" v="777" actId="1035"/>
          <ac:spMkLst>
            <pc:docMk/>
            <pc:sldMk cId="1029833839" sldId="2146846097"/>
            <ac:spMk id="103" creationId="{9C9E3473-F37B-8318-D2EC-27A93132209F}"/>
          </ac:spMkLst>
        </pc:spChg>
        <pc:spChg chg="mod">
          <ac:chgData name="Karolina Guillen" userId="c1c08796-a0be-47c6-af52-5d31fd96ec50" providerId="ADAL" clId="{412C0A8D-1ED4-49E2-8872-BB20754F55E6}" dt="2023-03-22T19:48:33.140" v="777" actId="1035"/>
          <ac:spMkLst>
            <pc:docMk/>
            <pc:sldMk cId="1029833839" sldId="2146846097"/>
            <ac:spMk id="104" creationId="{3833C2D9-747A-C404-92C0-E0FD42DFF870}"/>
          </ac:spMkLst>
        </pc:spChg>
        <pc:spChg chg="mod">
          <ac:chgData name="Karolina Guillen" userId="c1c08796-a0be-47c6-af52-5d31fd96ec50" providerId="ADAL" clId="{412C0A8D-1ED4-49E2-8872-BB20754F55E6}" dt="2023-03-22T19:48:33.140" v="777" actId="1035"/>
          <ac:spMkLst>
            <pc:docMk/>
            <pc:sldMk cId="1029833839" sldId="2146846097"/>
            <ac:spMk id="106" creationId="{101EF2A8-A4C9-D637-5C63-883E1AA68CA1}"/>
          </ac:spMkLst>
        </pc:spChg>
        <pc:picChg chg="add del mod">
          <ac:chgData name="Karolina Guillen" userId="c1c08796-a0be-47c6-af52-5d31fd96ec50" providerId="ADAL" clId="{412C0A8D-1ED4-49E2-8872-BB20754F55E6}" dt="2023-03-22T20:10:36.955" v="1051"/>
          <ac:picMkLst>
            <pc:docMk/>
            <pc:sldMk cId="1029833839" sldId="2146846097"/>
            <ac:picMk id="2" creationId="{F462E961-0CA1-6F2E-32F7-750814077D57}"/>
          </ac:picMkLst>
        </pc:picChg>
        <pc:picChg chg="add del mod">
          <ac:chgData name="Karolina Guillen" userId="c1c08796-a0be-47c6-af52-5d31fd96ec50" providerId="ADAL" clId="{412C0A8D-1ED4-49E2-8872-BB20754F55E6}" dt="2023-03-22T20:10:36.955" v="1051"/>
          <ac:picMkLst>
            <pc:docMk/>
            <pc:sldMk cId="1029833839" sldId="2146846097"/>
            <ac:picMk id="3" creationId="{48C1E1B2-45E1-8845-12FD-D21851D744F7}"/>
          </ac:picMkLst>
        </pc:picChg>
        <pc:picChg chg="mod">
          <ac:chgData name="Karolina Guillen" userId="c1c08796-a0be-47c6-af52-5d31fd96ec50" providerId="ADAL" clId="{412C0A8D-1ED4-49E2-8872-BB20754F55E6}" dt="2023-03-22T19:48:33.140" v="777" actId="1035"/>
          <ac:picMkLst>
            <pc:docMk/>
            <pc:sldMk cId="1029833839" sldId="2146846097"/>
            <ac:picMk id="34" creationId="{105A956B-7703-7F69-F25A-A239F0A5EA5E}"/>
          </ac:picMkLst>
        </pc:picChg>
        <pc:picChg chg="mod">
          <ac:chgData name="Karolina Guillen" userId="c1c08796-a0be-47c6-af52-5d31fd96ec50" providerId="ADAL" clId="{412C0A8D-1ED4-49E2-8872-BB20754F55E6}" dt="2023-03-22T19:48:33.140" v="777" actId="1035"/>
          <ac:picMkLst>
            <pc:docMk/>
            <pc:sldMk cId="1029833839" sldId="2146846097"/>
            <ac:picMk id="36" creationId="{681DDCC8-51EC-9254-DE6A-BE430A893CBC}"/>
          </ac:picMkLst>
        </pc:picChg>
        <pc:picChg chg="mod">
          <ac:chgData name="Karolina Guillen" userId="c1c08796-a0be-47c6-af52-5d31fd96ec50" providerId="ADAL" clId="{412C0A8D-1ED4-49E2-8872-BB20754F55E6}" dt="2023-03-22T19:48:33.140" v="777" actId="1035"/>
          <ac:picMkLst>
            <pc:docMk/>
            <pc:sldMk cId="1029833839" sldId="2146846097"/>
            <ac:picMk id="37" creationId="{CA7AB869-2A1D-83B5-A2FD-7148CE9624C4}"/>
          </ac:picMkLst>
        </pc:picChg>
        <pc:picChg chg="mod">
          <ac:chgData name="Karolina Guillen" userId="c1c08796-a0be-47c6-af52-5d31fd96ec50" providerId="ADAL" clId="{412C0A8D-1ED4-49E2-8872-BB20754F55E6}" dt="2023-03-22T19:48:33.140" v="777" actId="1035"/>
          <ac:picMkLst>
            <pc:docMk/>
            <pc:sldMk cId="1029833839" sldId="2146846097"/>
            <ac:picMk id="38" creationId="{144D7915-1319-1FD2-676B-9C6295AF5401}"/>
          </ac:picMkLst>
        </pc:picChg>
        <pc:picChg chg="mod">
          <ac:chgData name="Karolina Guillen" userId="c1c08796-a0be-47c6-af52-5d31fd96ec50" providerId="ADAL" clId="{412C0A8D-1ED4-49E2-8872-BB20754F55E6}" dt="2023-03-22T19:48:33.140" v="777" actId="1035"/>
          <ac:picMkLst>
            <pc:docMk/>
            <pc:sldMk cId="1029833839" sldId="2146846097"/>
            <ac:picMk id="44" creationId="{0EF07D56-1FC7-0B99-D656-978C46075D09}"/>
          </ac:picMkLst>
        </pc:picChg>
        <pc:cxnChg chg="mod">
          <ac:chgData name="Karolina Guillen" userId="c1c08796-a0be-47c6-af52-5d31fd96ec50" providerId="ADAL" clId="{412C0A8D-1ED4-49E2-8872-BB20754F55E6}" dt="2023-03-22T19:48:33.140" v="777" actId="1035"/>
          <ac:cxnSpMkLst>
            <pc:docMk/>
            <pc:sldMk cId="1029833839" sldId="2146846097"/>
            <ac:cxnSpMk id="47" creationId="{ACB1B909-5A76-A8D3-4866-BC041EEE7103}"/>
          </ac:cxnSpMkLst>
        </pc:cxnChg>
        <pc:cxnChg chg="mod">
          <ac:chgData name="Karolina Guillen" userId="c1c08796-a0be-47c6-af52-5d31fd96ec50" providerId="ADAL" clId="{412C0A8D-1ED4-49E2-8872-BB20754F55E6}" dt="2023-03-22T19:48:33.140" v="777" actId="1035"/>
          <ac:cxnSpMkLst>
            <pc:docMk/>
            <pc:sldMk cId="1029833839" sldId="2146846097"/>
            <ac:cxnSpMk id="52" creationId="{D96742FA-83AE-5407-6781-C691D58EF040}"/>
          </ac:cxnSpMkLst>
        </pc:cxnChg>
        <pc:cxnChg chg="mod">
          <ac:chgData name="Karolina Guillen" userId="c1c08796-a0be-47c6-af52-5d31fd96ec50" providerId="ADAL" clId="{412C0A8D-1ED4-49E2-8872-BB20754F55E6}" dt="2023-03-22T19:48:33.140" v="777" actId="1035"/>
          <ac:cxnSpMkLst>
            <pc:docMk/>
            <pc:sldMk cId="1029833839" sldId="2146846097"/>
            <ac:cxnSpMk id="79" creationId="{F16C9439-4142-AB97-4047-C09178790B2C}"/>
          </ac:cxnSpMkLst>
        </pc:cxnChg>
        <pc:cxnChg chg="mod">
          <ac:chgData name="Karolina Guillen" userId="c1c08796-a0be-47c6-af52-5d31fd96ec50" providerId="ADAL" clId="{412C0A8D-1ED4-49E2-8872-BB20754F55E6}" dt="2023-03-22T19:48:33.140" v="777" actId="1035"/>
          <ac:cxnSpMkLst>
            <pc:docMk/>
            <pc:sldMk cId="1029833839" sldId="2146846097"/>
            <ac:cxnSpMk id="80" creationId="{A5EA0660-BE9D-4BEF-CD19-BAB44B1E86A2}"/>
          </ac:cxnSpMkLst>
        </pc:cxnChg>
        <pc:cxnChg chg="mod">
          <ac:chgData name="Karolina Guillen" userId="c1c08796-a0be-47c6-af52-5d31fd96ec50" providerId="ADAL" clId="{412C0A8D-1ED4-49E2-8872-BB20754F55E6}" dt="2023-03-22T19:48:33.140" v="777" actId="1035"/>
          <ac:cxnSpMkLst>
            <pc:docMk/>
            <pc:sldMk cId="1029833839" sldId="2146846097"/>
            <ac:cxnSpMk id="81" creationId="{12DD8A82-84C6-0A6A-0823-FEBE50C7E321}"/>
          </ac:cxnSpMkLst>
        </pc:cxnChg>
        <pc:cxnChg chg="mod">
          <ac:chgData name="Karolina Guillen" userId="c1c08796-a0be-47c6-af52-5d31fd96ec50" providerId="ADAL" clId="{412C0A8D-1ED4-49E2-8872-BB20754F55E6}" dt="2023-03-22T19:48:33.140" v="777" actId="1035"/>
          <ac:cxnSpMkLst>
            <pc:docMk/>
            <pc:sldMk cId="1029833839" sldId="2146846097"/>
            <ac:cxnSpMk id="82" creationId="{167C058F-721D-3122-D746-873F15D6A286}"/>
          </ac:cxnSpMkLst>
        </pc:cxnChg>
        <pc:cxnChg chg="mod">
          <ac:chgData name="Karolina Guillen" userId="c1c08796-a0be-47c6-af52-5d31fd96ec50" providerId="ADAL" clId="{412C0A8D-1ED4-49E2-8872-BB20754F55E6}" dt="2023-03-22T19:48:33.140" v="777" actId="1035"/>
          <ac:cxnSpMkLst>
            <pc:docMk/>
            <pc:sldMk cId="1029833839" sldId="2146846097"/>
            <ac:cxnSpMk id="83" creationId="{91D20BA9-9A3F-1916-434E-8E448E62178A}"/>
          </ac:cxnSpMkLst>
        </pc:cxnChg>
        <pc:cxnChg chg="mod">
          <ac:chgData name="Karolina Guillen" userId="c1c08796-a0be-47c6-af52-5d31fd96ec50" providerId="ADAL" clId="{412C0A8D-1ED4-49E2-8872-BB20754F55E6}" dt="2023-03-22T19:48:33.140" v="777" actId="1035"/>
          <ac:cxnSpMkLst>
            <pc:docMk/>
            <pc:sldMk cId="1029833839" sldId="2146846097"/>
            <ac:cxnSpMk id="84" creationId="{85629421-0A49-D0EE-016E-C7A4659ECD2F}"/>
          </ac:cxnSpMkLst>
        </pc:cxnChg>
        <pc:cxnChg chg="mod">
          <ac:chgData name="Karolina Guillen" userId="c1c08796-a0be-47c6-af52-5d31fd96ec50" providerId="ADAL" clId="{412C0A8D-1ED4-49E2-8872-BB20754F55E6}" dt="2023-03-22T19:48:33.140" v="777" actId="1035"/>
          <ac:cxnSpMkLst>
            <pc:docMk/>
            <pc:sldMk cId="1029833839" sldId="2146846097"/>
            <ac:cxnSpMk id="85" creationId="{FD19EE1D-7C00-E5DB-CFDA-07A95A204181}"/>
          </ac:cxnSpMkLst>
        </pc:cxnChg>
        <pc:cxnChg chg="mod">
          <ac:chgData name="Karolina Guillen" userId="c1c08796-a0be-47c6-af52-5d31fd96ec50" providerId="ADAL" clId="{412C0A8D-1ED4-49E2-8872-BB20754F55E6}" dt="2023-03-22T19:48:33.140" v="777" actId="1035"/>
          <ac:cxnSpMkLst>
            <pc:docMk/>
            <pc:sldMk cId="1029833839" sldId="2146846097"/>
            <ac:cxnSpMk id="86" creationId="{FDBF0B45-650C-C550-6C9C-CBFD45768234}"/>
          </ac:cxnSpMkLst>
        </pc:cxnChg>
        <pc:cxnChg chg="mod">
          <ac:chgData name="Karolina Guillen" userId="c1c08796-a0be-47c6-af52-5d31fd96ec50" providerId="ADAL" clId="{412C0A8D-1ED4-49E2-8872-BB20754F55E6}" dt="2023-03-22T19:48:33.140" v="777" actId="1035"/>
          <ac:cxnSpMkLst>
            <pc:docMk/>
            <pc:sldMk cId="1029833839" sldId="2146846097"/>
            <ac:cxnSpMk id="87" creationId="{6B38F197-AF4B-DFB4-DA93-5CCA9263A3C1}"/>
          </ac:cxnSpMkLst>
        </pc:cxnChg>
        <pc:cxnChg chg="mod">
          <ac:chgData name="Karolina Guillen" userId="c1c08796-a0be-47c6-af52-5d31fd96ec50" providerId="ADAL" clId="{412C0A8D-1ED4-49E2-8872-BB20754F55E6}" dt="2023-03-22T19:48:33.140" v="777" actId="1035"/>
          <ac:cxnSpMkLst>
            <pc:docMk/>
            <pc:sldMk cId="1029833839" sldId="2146846097"/>
            <ac:cxnSpMk id="88" creationId="{661A3835-653E-1C76-312A-12CA6AE3DB14}"/>
          </ac:cxnSpMkLst>
        </pc:cxnChg>
        <pc:cxnChg chg="mod">
          <ac:chgData name="Karolina Guillen" userId="c1c08796-a0be-47c6-af52-5d31fd96ec50" providerId="ADAL" clId="{412C0A8D-1ED4-49E2-8872-BB20754F55E6}" dt="2023-03-22T19:48:33.140" v="777" actId="1035"/>
          <ac:cxnSpMkLst>
            <pc:docMk/>
            <pc:sldMk cId="1029833839" sldId="2146846097"/>
            <ac:cxnSpMk id="89" creationId="{4C9E6F94-8E2B-5BE3-A836-AA49CD20E002}"/>
          </ac:cxnSpMkLst>
        </pc:cxnChg>
        <pc:cxnChg chg="mod">
          <ac:chgData name="Karolina Guillen" userId="c1c08796-a0be-47c6-af52-5d31fd96ec50" providerId="ADAL" clId="{412C0A8D-1ED4-49E2-8872-BB20754F55E6}" dt="2023-03-22T19:48:33.140" v="777" actId="1035"/>
          <ac:cxnSpMkLst>
            <pc:docMk/>
            <pc:sldMk cId="1029833839" sldId="2146846097"/>
            <ac:cxnSpMk id="90" creationId="{9E2CB1E2-8D17-BDD5-324E-C9C956EB724E}"/>
          </ac:cxnSpMkLst>
        </pc:cxnChg>
        <pc:cxnChg chg="mod">
          <ac:chgData name="Karolina Guillen" userId="c1c08796-a0be-47c6-af52-5d31fd96ec50" providerId="ADAL" clId="{412C0A8D-1ED4-49E2-8872-BB20754F55E6}" dt="2023-03-22T19:48:33.140" v="777" actId="1035"/>
          <ac:cxnSpMkLst>
            <pc:docMk/>
            <pc:sldMk cId="1029833839" sldId="2146846097"/>
            <ac:cxnSpMk id="91" creationId="{466A313D-2EF4-E8D9-24AA-7F3A69A4E1EB}"/>
          </ac:cxnSpMkLst>
        </pc:cxnChg>
        <pc:cxnChg chg="mod">
          <ac:chgData name="Karolina Guillen" userId="c1c08796-a0be-47c6-af52-5d31fd96ec50" providerId="ADAL" clId="{412C0A8D-1ED4-49E2-8872-BB20754F55E6}" dt="2023-03-22T19:48:33.140" v="777" actId="1035"/>
          <ac:cxnSpMkLst>
            <pc:docMk/>
            <pc:sldMk cId="1029833839" sldId="2146846097"/>
            <ac:cxnSpMk id="92" creationId="{098A962D-BCB3-14C6-666F-6D04D9EE6A6F}"/>
          </ac:cxnSpMkLst>
        </pc:cxnChg>
        <pc:cxnChg chg="mod">
          <ac:chgData name="Karolina Guillen" userId="c1c08796-a0be-47c6-af52-5d31fd96ec50" providerId="ADAL" clId="{412C0A8D-1ED4-49E2-8872-BB20754F55E6}" dt="2023-03-22T19:48:33.140" v="777" actId="1035"/>
          <ac:cxnSpMkLst>
            <pc:docMk/>
            <pc:sldMk cId="1029833839" sldId="2146846097"/>
            <ac:cxnSpMk id="93" creationId="{2489DC66-C9A1-C552-16FF-AC8BFA79ECD5}"/>
          </ac:cxnSpMkLst>
        </pc:cxnChg>
        <pc:cxnChg chg="mod">
          <ac:chgData name="Karolina Guillen" userId="c1c08796-a0be-47c6-af52-5d31fd96ec50" providerId="ADAL" clId="{412C0A8D-1ED4-49E2-8872-BB20754F55E6}" dt="2023-03-22T19:48:33.140" v="777" actId="1035"/>
          <ac:cxnSpMkLst>
            <pc:docMk/>
            <pc:sldMk cId="1029833839" sldId="2146846097"/>
            <ac:cxnSpMk id="94" creationId="{46056466-ACB2-A35A-DF73-3ED5C1B3B4AF}"/>
          </ac:cxnSpMkLst>
        </pc:cxnChg>
        <pc:cxnChg chg="mod">
          <ac:chgData name="Karolina Guillen" userId="c1c08796-a0be-47c6-af52-5d31fd96ec50" providerId="ADAL" clId="{412C0A8D-1ED4-49E2-8872-BB20754F55E6}" dt="2023-03-22T19:48:33.140" v="777" actId="1035"/>
          <ac:cxnSpMkLst>
            <pc:docMk/>
            <pc:sldMk cId="1029833839" sldId="2146846097"/>
            <ac:cxnSpMk id="95" creationId="{D949023A-A992-DD2E-07D5-605F82B94E91}"/>
          </ac:cxnSpMkLst>
        </pc:cxnChg>
        <pc:cxnChg chg="mod">
          <ac:chgData name="Karolina Guillen" userId="c1c08796-a0be-47c6-af52-5d31fd96ec50" providerId="ADAL" clId="{412C0A8D-1ED4-49E2-8872-BB20754F55E6}" dt="2023-03-22T19:48:33.140" v="777" actId="1035"/>
          <ac:cxnSpMkLst>
            <pc:docMk/>
            <pc:sldMk cId="1029833839" sldId="2146846097"/>
            <ac:cxnSpMk id="96" creationId="{66C75E2F-4935-67B1-64D2-EA5F1A3E001E}"/>
          </ac:cxnSpMkLst>
        </pc:cxnChg>
        <pc:cxnChg chg="mod">
          <ac:chgData name="Karolina Guillen" userId="c1c08796-a0be-47c6-af52-5d31fd96ec50" providerId="ADAL" clId="{412C0A8D-1ED4-49E2-8872-BB20754F55E6}" dt="2023-03-22T19:48:33.140" v="777" actId="1035"/>
          <ac:cxnSpMkLst>
            <pc:docMk/>
            <pc:sldMk cId="1029833839" sldId="2146846097"/>
            <ac:cxnSpMk id="97" creationId="{4450B95F-1FD9-B4B6-DF30-E3C141D86FFD}"/>
          </ac:cxnSpMkLst>
        </pc:cxnChg>
        <pc:cxnChg chg="mod">
          <ac:chgData name="Karolina Guillen" userId="c1c08796-a0be-47c6-af52-5d31fd96ec50" providerId="ADAL" clId="{412C0A8D-1ED4-49E2-8872-BB20754F55E6}" dt="2023-03-22T19:48:33.140" v="777" actId="1035"/>
          <ac:cxnSpMkLst>
            <pc:docMk/>
            <pc:sldMk cId="1029833839" sldId="2146846097"/>
            <ac:cxnSpMk id="98" creationId="{5D296CAC-3B8F-9D0D-15F7-F96D5EB73896}"/>
          </ac:cxnSpMkLst>
        </pc:cxnChg>
        <pc:cxnChg chg="mod">
          <ac:chgData name="Karolina Guillen" userId="c1c08796-a0be-47c6-af52-5d31fd96ec50" providerId="ADAL" clId="{412C0A8D-1ED4-49E2-8872-BB20754F55E6}" dt="2023-03-22T19:48:33.140" v="777" actId="1035"/>
          <ac:cxnSpMkLst>
            <pc:docMk/>
            <pc:sldMk cId="1029833839" sldId="2146846097"/>
            <ac:cxnSpMk id="102" creationId="{5C3D974E-D9F6-2021-445F-49DE37CB73F9}"/>
          </ac:cxnSpMkLst>
        </pc:cxnChg>
        <pc:cxnChg chg="mod">
          <ac:chgData name="Karolina Guillen" userId="c1c08796-a0be-47c6-af52-5d31fd96ec50" providerId="ADAL" clId="{412C0A8D-1ED4-49E2-8872-BB20754F55E6}" dt="2023-03-22T19:48:33.140" v="777" actId="1035"/>
          <ac:cxnSpMkLst>
            <pc:docMk/>
            <pc:sldMk cId="1029833839" sldId="2146846097"/>
            <ac:cxnSpMk id="105" creationId="{7EBDB932-EEFF-A2FF-E427-9C8E2E5C9A75}"/>
          </ac:cxnSpMkLst>
        </pc:cxnChg>
      </pc:sldChg>
      <pc:sldMasterChg chg="del delSldLayout">
        <pc:chgData name="Karolina Guillen" userId="c1c08796-a0be-47c6-af52-5d31fd96ec50" providerId="ADAL" clId="{412C0A8D-1ED4-49E2-8872-BB20754F55E6}" dt="2023-03-20T22:10:14.917" v="3" actId="2696"/>
        <pc:sldMasterMkLst>
          <pc:docMk/>
          <pc:sldMasterMk cId="550258394" sldId="2147483681"/>
        </pc:sldMasterMkLst>
        <pc:sldLayoutChg chg="del">
          <pc:chgData name="Karolina Guillen" userId="c1c08796-a0be-47c6-af52-5d31fd96ec50" providerId="ADAL" clId="{412C0A8D-1ED4-49E2-8872-BB20754F55E6}" dt="2023-03-20T22:10:14.917" v="3" actId="2696"/>
          <pc:sldLayoutMkLst>
            <pc:docMk/>
            <pc:sldMasterMk cId="550258394" sldId="2147483681"/>
            <pc:sldLayoutMk cId="1747960214" sldId="2147483682"/>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4085963579" sldId="2147483683"/>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50381347" sldId="2147483684"/>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48490418" sldId="2147483685"/>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2756196790" sldId="2147483686"/>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1128043973" sldId="2147483687"/>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032255805" sldId="2147483688"/>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1387936906" sldId="2147483689"/>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1352005908" sldId="2147483690"/>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479062176" sldId="2147483691"/>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436163657" sldId="2147483692"/>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818862031" sldId="2147483693"/>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147482972" sldId="2147483694"/>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255340449" sldId="2147483695"/>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2502915406" sldId="2147483696"/>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638043076" sldId="2147483697"/>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2295432787" sldId="2147483698"/>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631342206" sldId="2147483699"/>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528373755" sldId="2147483700"/>
          </pc:sldLayoutMkLst>
        </pc:sldLayoutChg>
        <pc:sldLayoutChg chg="del">
          <pc:chgData name="Karolina Guillen" userId="c1c08796-a0be-47c6-af52-5d31fd96ec50" providerId="ADAL" clId="{412C0A8D-1ED4-49E2-8872-BB20754F55E6}" dt="2023-03-20T22:10:14.917" v="3" actId="2696"/>
          <pc:sldLayoutMkLst>
            <pc:docMk/>
            <pc:sldMasterMk cId="550258394" sldId="2147483681"/>
            <pc:sldLayoutMk cId="3552876306" sldId="2147483701"/>
          </pc:sldLayoutMkLst>
        </pc:sldLayoutChg>
      </pc:sldMasterChg>
      <pc:sldMasterChg chg="del delSldLayout">
        <pc:chgData name="Karolina Guillen" userId="c1c08796-a0be-47c6-af52-5d31fd96ec50" providerId="ADAL" clId="{412C0A8D-1ED4-49E2-8872-BB20754F55E6}" dt="2023-03-22T20:11:28.871" v="1069" actId="47"/>
        <pc:sldMasterMkLst>
          <pc:docMk/>
          <pc:sldMasterMk cId="1213419079" sldId="2147483681"/>
        </pc:sldMasterMkLst>
        <pc:sldLayoutChg chg="del">
          <pc:chgData name="Karolina Guillen" userId="c1c08796-a0be-47c6-af52-5d31fd96ec50" providerId="ADAL" clId="{412C0A8D-1ED4-49E2-8872-BB20754F55E6}" dt="2023-03-22T20:11:28.871" v="1069" actId="47"/>
          <pc:sldLayoutMkLst>
            <pc:docMk/>
            <pc:sldMasterMk cId="1213419079" sldId="2147483681"/>
            <pc:sldLayoutMk cId="3547540789" sldId="2147483682"/>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2020900200" sldId="2147483683"/>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4096957495" sldId="2147483684"/>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109076800" sldId="2147483685"/>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2291828469" sldId="2147483686"/>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2182030028" sldId="2147483687"/>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2696833650" sldId="2147483688"/>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986521670" sldId="2147483689"/>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500121246" sldId="2147483690"/>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863307859" sldId="2147483691"/>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52179393" sldId="2147483692"/>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423920402" sldId="2147483693"/>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66823035" sldId="2147483694"/>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4163919212" sldId="2147483695"/>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308210983" sldId="2147483696"/>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2491301748" sldId="2147483697"/>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538400605" sldId="2147483698"/>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819611625" sldId="2147483699"/>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816076239" sldId="2147483700"/>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320646954" sldId="2147483701"/>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822564399" sldId="2147483702"/>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823357987" sldId="2147483703"/>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4176590014" sldId="2147483704"/>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1809884603" sldId="2147483705"/>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883215278" sldId="2147483706"/>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2071639445" sldId="2147483707"/>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194274797" sldId="2147483708"/>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87722388" sldId="2147483709"/>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4189785466" sldId="2147483710"/>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327727789" sldId="2147483711"/>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876892217" sldId="2147483712"/>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3784785100" sldId="2147483713"/>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634092598" sldId="2147483714"/>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1802747595" sldId="2147483715"/>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115621390" sldId="2147483716"/>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4034385471" sldId="2147483717"/>
          </pc:sldLayoutMkLst>
        </pc:sldLayoutChg>
        <pc:sldLayoutChg chg="del">
          <pc:chgData name="Karolina Guillen" userId="c1c08796-a0be-47c6-af52-5d31fd96ec50" providerId="ADAL" clId="{412C0A8D-1ED4-49E2-8872-BB20754F55E6}" dt="2023-03-22T20:11:28.871" v="1069" actId="47"/>
          <pc:sldLayoutMkLst>
            <pc:docMk/>
            <pc:sldMasterMk cId="1213419079" sldId="2147483681"/>
            <pc:sldLayoutMk cId="1790242864" sldId="2147483718"/>
          </pc:sldLayoutMkLst>
        </pc:sldLayoutChg>
      </pc:sldMasterChg>
    </pc:docChg>
  </pc:docChgLst>
  <pc:docChgLst>
    <pc:chgData name="Reed Kiely" userId="768be38e-2fb5-40ce-925d-bd8e9d9e3c31" providerId="ADAL" clId="{2D7A5D16-61C7-44D7-8480-2E02CFE89301}"/>
    <pc:docChg chg="undo custSel addSld modSld sldOrd">
      <pc:chgData name="Reed Kiely" userId="768be38e-2fb5-40ce-925d-bd8e9d9e3c31" providerId="ADAL" clId="{2D7A5D16-61C7-44D7-8480-2E02CFE89301}" dt="2022-03-29T15:48:29.952" v="840" actId="255"/>
      <pc:docMkLst>
        <pc:docMk/>
      </pc:docMkLst>
      <pc:sldChg chg="addSp modSp mod">
        <pc:chgData name="Reed Kiely" userId="768be38e-2fb5-40ce-925d-bd8e9d9e3c31" providerId="ADAL" clId="{2D7A5D16-61C7-44D7-8480-2E02CFE89301}" dt="2022-03-22T18:33:56.499" v="663" actId="1076"/>
        <pc:sldMkLst>
          <pc:docMk/>
          <pc:sldMk cId="2469683786" sldId="275"/>
        </pc:sldMkLst>
        <pc:spChg chg="add mod">
          <ac:chgData name="Reed Kiely" userId="768be38e-2fb5-40ce-925d-bd8e9d9e3c31" providerId="ADAL" clId="{2D7A5D16-61C7-44D7-8480-2E02CFE89301}" dt="2022-03-22T17:30:21.250" v="448" actId="1076"/>
          <ac:spMkLst>
            <pc:docMk/>
            <pc:sldMk cId="2469683786" sldId="275"/>
            <ac:spMk id="3" creationId="{FDAD9A26-2AD6-4F60-8BC4-D64448161A5A}"/>
          </ac:spMkLst>
        </pc:spChg>
        <pc:spChg chg="add mod">
          <ac:chgData name="Reed Kiely" userId="768be38e-2fb5-40ce-925d-bd8e9d9e3c31" providerId="ADAL" clId="{2D7A5D16-61C7-44D7-8480-2E02CFE89301}" dt="2022-03-22T17:30:20.247" v="447" actId="1076"/>
          <ac:spMkLst>
            <pc:docMk/>
            <pc:sldMk cId="2469683786" sldId="275"/>
            <ac:spMk id="32" creationId="{E820E8FD-24C2-4B1B-A597-B2C372E9BAEF}"/>
          </ac:spMkLst>
        </pc:spChg>
        <pc:picChg chg="mod">
          <ac:chgData name="Reed Kiely" userId="768be38e-2fb5-40ce-925d-bd8e9d9e3c31" providerId="ADAL" clId="{2D7A5D16-61C7-44D7-8480-2E02CFE89301}" dt="2022-03-22T18:33:49.431" v="662" actId="1076"/>
          <ac:picMkLst>
            <pc:docMk/>
            <pc:sldMk cId="2469683786" sldId="275"/>
            <ac:picMk id="28" creationId="{2E2CC72C-E48B-4C54-91C3-AEC9AACA51DA}"/>
          </ac:picMkLst>
        </pc:picChg>
        <pc:picChg chg="mod">
          <ac:chgData name="Reed Kiely" userId="768be38e-2fb5-40ce-925d-bd8e9d9e3c31" providerId="ADAL" clId="{2D7A5D16-61C7-44D7-8480-2E02CFE89301}" dt="2022-03-22T18:33:45.526" v="661" actId="1076"/>
          <ac:picMkLst>
            <pc:docMk/>
            <pc:sldMk cId="2469683786" sldId="275"/>
            <ac:picMk id="31" creationId="{77818BBA-B41B-49B8-A276-4F0F9C0BC00A}"/>
          </ac:picMkLst>
        </pc:picChg>
        <pc:picChg chg="mod">
          <ac:chgData name="Reed Kiely" userId="768be38e-2fb5-40ce-925d-bd8e9d9e3c31" providerId="ADAL" clId="{2D7A5D16-61C7-44D7-8480-2E02CFE89301}" dt="2022-03-22T18:33:25.087" v="655" actId="1076"/>
          <ac:picMkLst>
            <pc:docMk/>
            <pc:sldMk cId="2469683786" sldId="275"/>
            <ac:picMk id="37" creationId="{637B139A-A8F7-4301-9DAF-E88F5010DF65}"/>
          </ac:picMkLst>
        </pc:picChg>
        <pc:picChg chg="mod">
          <ac:chgData name="Reed Kiely" userId="768be38e-2fb5-40ce-925d-bd8e9d9e3c31" providerId="ADAL" clId="{2D7A5D16-61C7-44D7-8480-2E02CFE89301}" dt="2022-03-22T18:33:56.499" v="663" actId="1076"/>
          <ac:picMkLst>
            <pc:docMk/>
            <pc:sldMk cId="2469683786" sldId="275"/>
            <ac:picMk id="39" creationId="{D3A13932-7917-4852-88F8-CC56D5D0F3B3}"/>
          </ac:picMkLst>
        </pc:picChg>
        <pc:picChg chg="mod">
          <ac:chgData name="Reed Kiely" userId="768be38e-2fb5-40ce-925d-bd8e9d9e3c31" providerId="ADAL" clId="{2D7A5D16-61C7-44D7-8480-2E02CFE89301}" dt="2022-03-22T18:33:25.087" v="655" actId="1076"/>
          <ac:picMkLst>
            <pc:docMk/>
            <pc:sldMk cId="2469683786" sldId="275"/>
            <ac:picMk id="40" creationId="{FD4F5243-6601-462D-9947-049EA4D8F5FD}"/>
          </ac:picMkLst>
        </pc:picChg>
        <pc:picChg chg="mod">
          <ac:chgData name="Reed Kiely" userId="768be38e-2fb5-40ce-925d-bd8e9d9e3c31" providerId="ADAL" clId="{2D7A5D16-61C7-44D7-8480-2E02CFE89301}" dt="2022-03-22T18:33:25.087" v="655" actId="1076"/>
          <ac:picMkLst>
            <pc:docMk/>
            <pc:sldMk cId="2469683786" sldId="275"/>
            <ac:picMk id="41" creationId="{A522EA89-633F-4BF3-81D5-2B2E12388A36}"/>
          </ac:picMkLst>
        </pc:picChg>
        <pc:picChg chg="mod">
          <ac:chgData name="Reed Kiely" userId="768be38e-2fb5-40ce-925d-bd8e9d9e3c31" providerId="ADAL" clId="{2D7A5D16-61C7-44D7-8480-2E02CFE89301}" dt="2022-03-22T18:33:25.087" v="655" actId="1076"/>
          <ac:picMkLst>
            <pc:docMk/>
            <pc:sldMk cId="2469683786" sldId="275"/>
            <ac:picMk id="42" creationId="{EC29F6C3-F4D9-4979-BBE8-D9D9520C537B}"/>
          </ac:picMkLst>
        </pc:picChg>
        <pc:picChg chg="mod">
          <ac:chgData name="Reed Kiely" userId="768be38e-2fb5-40ce-925d-bd8e9d9e3c31" providerId="ADAL" clId="{2D7A5D16-61C7-44D7-8480-2E02CFE89301}" dt="2022-03-22T18:33:25.087" v="655" actId="1076"/>
          <ac:picMkLst>
            <pc:docMk/>
            <pc:sldMk cId="2469683786" sldId="275"/>
            <ac:picMk id="50" creationId="{DBDC50CF-6D51-4CE6-B100-4F5C9B70896E}"/>
          </ac:picMkLst>
        </pc:picChg>
      </pc:sldChg>
      <pc:sldChg chg="modSp mod">
        <pc:chgData name="Reed Kiely" userId="768be38e-2fb5-40ce-925d-bd8e9d9e3c31" providerId="ADAL" clId="{2D7A5D16-61C7-44D7-8480-2E02CFE89301}" dt="2022-03-29T15:48:29.952" v="840" actId="255"/>
        <pc:sldMkLst>
          <pc:docMk/>
          <pc:sldMk cId="845445871" sldId="2144328096"/>
        </pc:sldMkLst>
        <pc:spChg chg="mod">
          <ac:chgData name="Reed Kiely" userId="768be38e-2fb5-40ce-925d-bd8e9d9e3c31" providerId="ADAL" clId="{2D7A5D16-61C7-44D7-8480-2E02CFE89301}" dt="2022-03-29T15:48:29.952" v="840" actId="255"/>
          <ac:spMkLst>
            <pc:docMk/>
            <pc:sldMk cId="845445871" sldId="2144328096"/>
            <ac:spMk id="2" creationId="{CF1A2449-F807-49F2-BB8D-022EC691AD5B}"/>
          </ac:spMkLst>
        </pc:spChg>
        <pc:spChg chg="mod">
          <ac:chgData name="Reed Kiely" userId="768be38e-2fb5-40ce-925d-bd8e9d9e3c31" providerId="ADAL" clId="{2D7A5D16-61C7-44D7-8480-2E02CFE89301}" dt="2022-03-22T18:38:01.693" v="824" actId="1037"/>
          <ac:spMkLst>
            <pc:docMk/>
            <pc:sldMk cId="845445871" sldId="2144328096"/>
            <ac:spMk id="32" creationId="{68ED7A75-1695-47B5-B6CC-FEE5BE0CC92E}"/>
          </ac:spMkLst>
        </pc:spChg>
      </pc:sldChg>
      <pc:sldChg chg="modSp mod">
        <pc:chgData name="Reed Kiely" userId="768be38e-2fb5-40ce-925d-bd8e9d9e3c31" providerId="ADAL" clId="{2D7A5D16-61C7-44D7-8480-2E02CFE89301}" dt="2022-03-22T18:35:44.723" v="733" actId="1076"/>
        <pc:sldMkLst>
          <pc:docMk/>
          <pc:sldMk cId="1474712545" sldId="2144328217"/>
        </pc:sldMkLst>
        <pc:spChg chg="mod">
          <ac:chgData name="Reed Kiely" userId="768be38e-2fb5-40ce-925d-bd8e9d9e3c31" providerId="ADAL" clId="{2D7A5D16-61C7-44D7-8480-2E02CFE89301}" dt="2022-03-22T18:35:44.723" v="733" actId="1076"/>
          <ac:spMkLst>
            <pc:docMk/>
            <pc:sldMk cId="1474712545" sldId="2144328217"/>
            <ac:spMk id="32" creationId="{68ED7A75-1695-47B5-B6CC-FEE5BE0CC92E}"/>
          </ac:spMkLst>
        </pc:spChg>
      </pc:sldChg>
      <pc:sldChg chg="modSp mod">
        <pc:chgData name="Reed Kiely" userId="768be38e-2fb5-40ce-925d-bd8e9d9e3c31" providerId="ADAL" clId="{2D7A5D16-61C7-44D7-8480-2E02CFE89301}" dt="2022-03-22T18:31:01.157" v="613" actId="20577"/>
        <pc:sldMkLst>
          <pc:docMk/>
          <pc:sldMk cId="2344359341" sldId="2144328227"/>
        </pc:sldMkLst>
        <pc:spChg chg="mod">
          <ac:chgData name="Reed Kiely" userId="768be38e-2fb5-40ce-925d-bd8e9d9e3c31" providerId="ADAL" clId="{2D7A5D16-61C7-44D7-8480-2E02CFE89301}" dt="2022-03-22T18:31:01.157" v="613" actId="20577"/>
          <ac:spMkLst>
            <pc:docMk/>
            <pc:sldMk cId="2344359341" sldId="2144328227"/>
            <ac:spMk id="10" creationId="{1F5544B4-64B7-4E00-A1B6-76422658B8ED}"/>
          </ac:spMkLst>
        </pc:spChg>
      </pc:sldChg>
      <pc:sldChg chg="modSp mod">
        <pc:chgData name="Reed Kiely" userId="768be38e-2fb5-40ce-925d-bd8e9d9e3c31" providerId="ADAL" clId="{2D7A5D16-61C7-44D7-8480-2E02CFE89301}" dt="2022-03-22T18:30:30.547" v="603" actId="20577"/>
        <pc:sldMkLst>
          <pc:docMk/>
          <pc:sldMk cId="4055304107" sldId="2144328229"/>
        </pc:sldMkLst>
        <pc:spChg chg="mod">
          <ac:chgData name="Reed Kiely" userId="768be38e-2fb5-40ce-925d-bd8e9d9e3c31" providerId="ADAL" clId="{2D7A5D16-61C7-44D7-8480-2E02CFE89301}" dt="2022-03-22T18:30:30.547" v="603" actId="20577"/>
          <ac:spMkLst>
            <pc:docMk/>
            <pc:sldMk cId="4055304107" sldId="2144328229"/>
            <ac:spMk id="22" creationId="{CF511AAE-61D1-4ED4-BBBA-E53DA57CC351}"/>
          </ac:spMkLst>
        </pc:spChg>
      </pc:sldChg>
      <pc:sldChg chg="addSp delSp modSp add mod modShow">
        <pc:chgData name="Reed Kiely" userId="768be38e-2fb5-40ce-925d-bd8e9d9e3c31" providerId="ADAL" clId="{2D7A5D16-61C7-44D7-8480-2E02CFE89301}" dt="2022-03-22T18:34:39.954" v="671" actId="1076"/>
        <pc:sldMkLst>
          <pc:docMk/>
          <pc:sldMk cId="2576519596" sldId="2144328256"/>
        </pc:sldMkLst>
        <pc:spChg chg="add mod">
          <ac:chgData name="Reed Kiely" userId="768be38e-2fb5-40ce-925d-bd8e9d9e3c31" providerId="ADAL" clId="{2D7A5D16-61C7-44D7-8480-2E02CFE89301}" dt="2022-03-22T16:08:39.096" v="155" actId="1076"/>
          <ac:spMkLst>
            <pc:docMk/>
            <pc:sldMk cId="2576519596" sldId="2144328256"/>
            <ac:spMk id="2" creationId="{F7ACD808-0C8D-4868-B566-B05F4B703A09}"/>
          </ac:spMkLst>
        </pc:spChg>
        <pc:spChg chg="mod">
          <ac:chgData name="Reed Kiely" userId="768be38e-2fb5-40ce-925d-bd8e9d9e3c31" providerId="ADAL" clId="{2D7A5D16-61C7-44D7-8480-2E02CFE89301}" dt="2022-03-22T17:29:19.729" v="372" actId="20577"/>
          <ac:spMkLst>
            <pc:docMk/>
            <pc:sldMk cId="2576519596" sldId="2144328256"/>
            <ac:spMk id="24" creationId="{FE51337C-7111-4FDD-BD9E-AAF8EAD4F674}"/>
          </ac:spMkLst>
        </pc:spChg>
        <pc:spChg chg="add mod">
          <ac:chgData name="Reed Kiely" userId="768be38e-2fb5-40ce-925d-bd8e9d9e3c31" providerId="ADAL" clId="{2D7A5D16-61C7-44D7-8480-2E02CFE89301}" dt="2022-03-22T16:29:52.847" v="305" actId="20577"/>
          <ac:spMkLst>
            <pc:docMk/>
            <pc:sldMk cId="2576519596" sldId="2144328256"/>
            <ac:spMk id="34" creationId="{C86A1B5C-1444-45E2-98E7-3EE1057B7854}"/>
          </ac:spMkLst>
        </pc:spChg>
        <pc:spChg chg="add mod">
          <ac:chgData name="Reed Kiely" userId="768be38e-2fb5-40ce-925d-bd8e9d9e3c31" providerId="ADAL" clId="{2D7A5D16-61C7-44D7-8480-2E02CFE89301}" dt="2022-03-22T16:05:16.516" v="45" actId="14100"/>
          <ac:spMkLst>
            <pc:docMk/>
            <pc:sldMk cId="2576519596" sldId="2144328256"/>
            <ac:spMk id="38" creationId="{73851BD9-E902-4017-B780-F06865C6C84F}"/>
          </ac:spMkLst>
        </pc:spChg>
        <pc:spChg chg="add del mod">
          <ac:chgData name="Reed Kiely" userId="768be38e-2fb5-40ce-925d-bd8e9d9e3c31" providerId="ADAL" clId="{2D7A5D16-61C7-44D7-8480-2E02CFE89301}" dt="2022-03-22T16:08:29.101" v="151" actId="478"/>
          <ac:spMkLst>
            <pc:docMk/>
            <pc:sldMk cId="2576519596" sldId="2144328256"/>
            <ac:spMk id="40" creationId="{7C0059AD-C154-4A69-A82D-8BBA49F20A2A}"/>
          </ac:spMkLst>
        </pc:spChg>
        <pc:spChg chg="add mod">
          <ac:chgData name="Reed Kiely" userId="768be38e-2fb5-40ce-925d-bd8e9d9e3c31" providerId="ADAL" clId="{2D7A5D16-61C7-44D7-8480-2E02CFE89301}" dt="2022-03-22T16:09:07.514" v="167" actId="404"/>
          <ac:spMkLst>
            <pc:docMk/>
            <pc:sldMk cId="2576519596" sldId="2144328256"/>
            <ac:spMk id="41" creationId="{38C642E3-9A61-4C74-B471-960D279200FD}"/>
          </ac:spMkLst>
        </pc:spChg>
        <pc:spChg chg="add mod">
          <ac:chgData name="Reed Kiely" userId="768be38e-2fb5-40ce-925d-bd8e9d9e3c31" providerId="ADAL" clId="{2D7A5D16-61C7-44D7-8480-2E02CFE89301}" dt="2022-03-22T16:09:12.863" v="169" actId="1038"/>
          <ac:spMkLst>
            <pc:docMk/>
            <pc:sldMk cId="2576519596" sldId="2144328256"/>
            <ac:spMk id="42" creationId="{AA0A8597-DF60-4917-B80D-632F806C028F}"/>
          </ac:spMkLst>
        </pc:spChg>
        <pc:spChg chg="add mod">
          <ac:chgData name="Reed Kiely" userId="768be38e-2fb5-40ce-925d-bd8e9d9e3c31" providerId="ADAL" clId="{2D7A5D16-61C7-44D7-8480-2E02CFE89301}" dt="2022-03-22T16:09:12.863" v="169" actId="1038"/>
          <ac:spMkLst>
            <pc:docMk/>
            <pc:sldMk cId="2576519596" sldId="2144328256"/>
            <ac:spMk id="43" creationId="{818EF930-8CF9-4EE4-9EB2-634923B0086F}"/>
          </ac:spMkLst>
        </pc:spChg>
        <pc:spChg chg="add mod">
          <ac:chgData name="Reed Kiely" userId="768be38e-2fb5-40ce-925d-bd8e9d9e3c31" providerId="ADAL" clId="{2D7A5D16-61C7-44D7-8480-2E02CFE89301}" dt="2022-03-22T18:34:39.954" v="671" actId="1076"/>
          <ac:spMkLst>
            <pc:docMk/>
            <pc:sldMk cId="2576519596" sldId="2144328256"/>
            <ac:spMk id="44" creationId="{2365AC0F-56BA-4029-A1EF-C63D7776B653}"/>
          </ac:spMkLst>
        </pc:spChg>
        <pc:spChg chg="add mod">
          <ac:chgData name="Reed Kiely" userId="768be38e-2fb5-40ce-925d-bd8e9d9e3c31" providerId="ADAL" clId="{2D7A5D16-61C7-44D7-8480-2E02CFE89301}" dt="2022-03-22T16:09:07.514" v="167" actId="404"/>
          <ac:spMkLst>
            <pc:docMk/>
            <pc:sldMk cId="2576519596" sldId="2144328256"/>
            <ac:spMk id="45" creationId="{103A603A-996A-4770-997F-8B3AA061314D}"/>
          </ac:spMkLst>
        </pc:spChg>
        <pc:spChg chg="mod">
          <ac:chgData name="Reed Kiely" userId="768be38e-2fb5-40ce-925d-bd8e9d9e3c31" providerId="ADAL" clId="{2D7A5D16-61C7-44D7-8480-2E02CFE89301}" dt="2022-03-22T16:05:20.712" v="46" actId="14100"/>
          <ac:spMkLst>
            <pc:docMk/>
            <pc:sldMk cId="2576519596" sldId="2144328256"/>
            <ac:spMk id="48" creationId="{BB9777B2-A132-41D5-B86C-9334A1A8EBF9}"/>
          </ac:spMkLst>
        </pc:spChg>
        <pc:spChg chg="del">
          <ac:chgData name="Reed Kiely" userId="768be38e-2fb5-40ce-925d-bd8e9d9e3c31" providerId="ADAL" clId="{2D7A5D16-61C7-44D7-8480-2E02CFE89301}" dt="2022-03-22T16:04:34.821" v="34" actId="478"/>
          <ac:spMkLst>
            <pc:docMk/>
            <pc:sldMk cId="2576519596" sldId="2144328256"/>
            <ac:spMk id="49" creationId="{9D9B6D08-45CF-4475-B70C-4F41DFF095AA}"/>
          </ac:spMkLst>
        </pc:spChg>
        <pc:spChg chg="del">
          <ac:chgData name="Reed Kiely" userId="768be38e-2fb5-40ce-925d-bd8e9d9e3c31" providerId="ADAL" clId="{2D7A5D16-61C7-44D7-8480-2E02CFE89301}" dt="2022-03-22T16:04:24.637" v="32" actId="478"/>
          <ac:spMkLst>
            <pc:docMk/>
            <pc:sldMk cId="2576519596" sldId="2144328256"/>
            <ac:spMk id="50" creationId="{2ECB6C61-056F-479C-AB14-41B6CAF4B2E7}"/>
          </ac:spMkLst>
        </pc:spChg>
        <pc:spChg chg="add del mod">
          <ac:chgData name="Reed Kiely" userId="768be38e-2fb5-40ce-925d-bd8e9d9e3c31" providerId="ADAL" clId="{2D7A5D16-61C7-44D7-8480-2E02CFE89301}" dt="2022-03-22T16:06:13.714" v="69" actId="478"/>
          <ac:spMkLst>
            <pc:docMk/>
            <pc:sldMk cId="2576519596" sldId="2144328256"/>
            <ac:spMk id="61" creationId="{2B988189-EF4D-4ADD-AE74-F1101B4C27A9}"/>
          </ac:spMkLst>
        </pc:spChg>
        <pc:spChg chg="del">
          <ac:chgData name="Reed Kiely" userId="768be38e-2fb5-40ce-925d-bd8e9d9e3c31" providerId="ADAL" clId="{2D7A5D16-61C7-44D7-8480-2E02CFE89301}" dt="2022-03-22T16:04:11.867" v="30" actId="478"/>
          <ac:spMkLst>
            <pc:docMk/>
            <pc:sldMk cId="2576519596" sldId="2144328256"/>
            <ac:spMk id="80" creationId="{50414AAC-6A56-4417-B647-0CF3FBCC9D03}"/>
          </ac:spMkLst>
        </pc:spChg>
        <pc:spChg chg="mod">
          <ac:chgData name="Reed Kiely" userId="768be38e-2fb5-40ce-925d-bd8e9d9e3c31" providerId="ADAL" clId="{2D7A5D16-61C7-44D7-8480-2E02CFE89301}" dt="2022-03-22T16:05:47.045" v="61" actId="20577"/>
          <ac:spMkLst>
            <pc:docMk/>
            <pc:sldMk cId="2576519596" sldId="2144328256"/>
            <ac:spMk id="91" creationId="{2785D820-B170-45A2-B5A5-2AABF27FB549}"/>
          </ac:spMkLst>
        </pc:spChg>
        <pc:grpChg chg="del">
          <ac:chgData name="Reed Kiely" userId="768be38e-2fb5-40ce-925d-bd8e9d9e3c31" providerId="ADAL" clId="{2D7A5D16-61C7-44D7-8480-2E02CFE89301}" dt="2022-03-22T16:04:08.787" v="29" actId="478"/>
          <ac:grpSpMkLst>
            <pc:docMk/>
            <pc:sldMk cId="2576519596" sldId="2144328256"/>
            <ac:grpSpMk id="52" creationId="{9F7582E1-8F2F-4C11-BB3D-9D1A5E4C14D4}"/>
          </ac:grpSpMkLst>
        </pc:grpChg>
        <pc:grpChg chg="del">
          <ac:chgData name="Reed Kiely" userId="768be38e-2fb5-40ce-925d-bd8e9d9e3c31" providerId="ADAL" clId="{2D7A5D16-61C7-44D7-8480-2E02CFE89301}" dt="2022-03-22T16:04:16.923" v="31" actId="478"/>
          <ac:grpSpMkLst>
            <pc:docMk/>
            <pc:sldMk cId="2576519596" sldId="2144328256"/>
            <ac:grpSpMk id="81" creationId="{029EAC06-4A82-4D10-8325-39A69A4C7335}"/>
          </ac:grpSpMkLst>
        </pc:grpChg>
        <pc:graphicFrameChg chg="del">
          <ac:chgData name="Reed Kiely" userId="768be38e-2fb5-40ce-925d-bd8e9d9e3c31" providerId="ADAL" clId="{2D7A5D16-61C7-44D7-8480-2E02CFE89301}" dt="2022-03-22T16:04:11.867" v="30" actId="478"/>
          <ac:graphicFrameMkLst>
            <pc:docMk/>
            <pc:sldMk cId="2576519596" sldId="2144328256"/>
            <ac:graphicFrameMk id="86" creationId="{6C82C0CE-0E6F-49D6-B3A1-0113E8F9D124}"/>
          </ac:graphicFrameMkLst>
        </pc:graphicFrameChg>
        <pc:picChg chg="add mod">
          <ac:chgData name="Reed Kiely" userId="768be38e-2fb5-40ce-925d-bd8e9d9e3c31" providerId="ADAL" clId="{2D7A5D16-61C7-44D7-8480-2E02CFE89301}" dt="2022-03-22T16:04:24.916" v="33"/>
          <ac:picMkLst>
            <pc:docMk/>
            <pc:sldMk cId="2576519596" sldId="2144328256"/>
            <ac:picMk id="35" creationId="{048ADA3D-9C02-4EC5-B8E8-38C7956A15E4}"/>
          </ac:picMkLst>
        </pc:picChg>
        <pc:picChg chg="add mod">
          <ac:chgData name="Reed Kiely" userId="768be38e-2fb5-40ce-925d-bd8e9d9e3c31" providerId="ADAL" clId="{2D7A5D16-61C7-44D7-8480-2E02CFE89301}" dt="2022-03-22T16:04:24.916" v="33"/>
          <ac:picMkLst>
            <pc:docMk/>
            <pc:sldMk cId="2576519596" sldId="2144328256"/>
            <ac:picMk id="36" creationId="{ADA8BAD5-9E5D-414F-915F-D9249B04932D}"/>
          </ac:picMkLst>
        </pc:picChg>
        <pc:picChg chg="add mod">
          <ac:chgData name="Reed Kiely" userId="768be38e-2fb5-40ce-925d-bd8e9d9e3c31" providerId="ADAL" clId="{2D7A5D16-61C7-44D7-8480-2E02CFE89301}" dt="2022-03-22T16:23:30.910" v="215" actId="14100"/>
          <ac:picMkLst>
            <pc:docMk/>
            <pc:sldMk cId="2576519596" sldId="2144328256"/>
            <ac:picMk id="39" creationId="{CAD0BA69-907B-46F9-BB8D-14522662942C}"/>
          </ac:picMkLst>
        </pc:picChg>
        <pc:picChg chg="del">
          <ac:chgData name="Reed Kiely" userId="768be38e-2fb5-40ce-925d-bd8e9d9e3c31" providerId="ADAL" clId="{2D7A5D16-61C7-44D7-8480-2E02CFE89301}" dt="2022-03-22T16:04:24.637" v="32" actId="478"/>
          <ac:picMkLst>
            <pc:docMk/>
            <pc:sldMk cId="2576519596" sldId="2144328256"/>
            <ac:picMk id="51" creationId="{AC56DAD7-7761-480D-8123-E813A756EF3F}"/>
          </ac:picMkLst>
        </pc:picChg>
        <pc:picChg chg="add mod">
          <ac:chgData name="Reed Kiely" userId="768be38e-2fb5-40ce-925d-bd8e9d9e3c31" providerId="ADAL" clId="{2D7A5D16-61C7-44D7-8480-2E02CFE89301}" dt="2022-03-22T16:08:59.841" v="165" actId="1038"/>
          <ac:picMkLst>
            <pc:docMk/>
            <pc:sldMk cId="2576519596" sldId="2144328256"/>
            <ac:picMk id="59" creationId="{18100848-C015-416A-958A-493A87BC46B9}"/>
          </ac:picMkLst>
        </pc:picChg>
        <pc:picChg chg="add mod">
          <ac:chgData name="Reed Kiely" userId="768be38e-2fb5-40ce-925d-bd8e9d9e3c31" providerId="ADAL" clId="{2D7A5D16-61C7-44D7-8480-2E02CFE89301}" dt="2022-03-22T16:08:54.363" v="162" actId="1038"/>
          <ac:picMkLst>
            <pc:docMk/>
            <pc:sldMk cId="2576519596" sldId="2144328256"/>
            <ac:picMk id="60" creationId="{2233874C-486A-4325-BA42-037A11230CD8}"/>
          </ac:picMkLst>
        </pc:picChg>
        <pc:picChg chg="del">
          <ac:chgData name="Reed Kiely" userId="768be38e-2fb5-40ce-925d-bd8e9d9e3c31" providerId="ADAL" clId="{2D7A5D16-61C7-44D7-8480-2E02CFE89301}" dt="2022-03-22T16:04:24.637" v="32" actId="478"/>
          <ac:picMkLst>
            <pc:docMk/>
            <pc:sldMk cId="2576519596" sldId="2144328256"/>
            <ac:picMk id="90" creationId="{7B0E3909-B56C-4638-A035-9661332D9CE3}"/>
          </ac:picMkLst>
        </pc:picChg>
        <pc:picChg chg="del">
          <ac:chgData name="Reed Kiely" userId="768be38e-2fb5-40ce-925d-bd8e9d9e3c31" providerId="ADAL" clId="{2D7A5D16-61C7-44D7-8480-2E02CFE89301}" dt="2022-03-22T16:05:35.628" v="49" actId="478"/>
          <ac:picMkLst>
            <pc:docMk/>
            <pc:sldMk cId="2576519596" sldId="2144328256"/>
            <ac:picMk id="92" creationId="{F4A62637-B07E-460B-B3C5-C33E0A02FB47}"/>
          </ac:picMkLst>
        </pc:picChg>
        <pc:cxnChg chg="del">
          <ac:chgData name="Reed Kiely" userId="768be38e-2fb5-40ce-925d-bd8e9d9e3c31" providerId="ADAL" clId="{2D7A5D16-61C7-44D7-8480-2E02CFE89301}" dt="2022-03-22T16:04:11.867" v="30" actId="478"/>
          <ac:cxnSpMkLst>
            <pc:docMk/>
            <pc:sldMk cId="2576519596" sldId="2144328256"/>
            <ac:cxnSpMk id="87" creationId="{77511724-A06E-4227-8264-3C0CCB3562D6}"/>
          </ac:cxnSpMkLst>
        </pc:cxnChg>
        <pc:cxnChg chg="del">
          <ac:chgData name="Reed Kiely" userId="768be38e-2fb5-40ce-925d-bd8e9d9e3c31" providerId="ADAL" clId="{2D7A5D16-61C7-44D7-8480-2E02CFE89301}" dt="2022-03-22T16:04:11.867" v="30" actId="478"/>
          <ac:cxnSpMkLst>
            <pc:docMk/>
            <pc:sldMk cId="2576519596" sldId="2144328256"/>
            <ac:cxnSpMk id="88" creationId="{5A3363F7-27FF-4D70-8EFA-886EAE2CF8F2}"/>
          </ac:cxnSpMkLst>
        </pc:cxnChg>
        <pc:cxnChg chg="del">
          <ac:chgData name="Reed Kiely" userId="768be38e-2fb5-40ce-925d-bd8e9d9e3c31" providerId="ADAL" clId="{2D7A5D16-61C7-44D7-8480-2E02CFE89301}" dt="2022-03-22T16:04:11.867" v="30" actId="478"/>
          <ac:cxnSpMkLst>
            <pc:docMk/>
            <pc:sldMk cId="2576519596" sldId="2144328256"/>
            <ac:cxnSpMk id="89" creationId="{56927C6F-7E0F-42C0-84DC-262FFFF73C0F}"/>
          </ac:cxnSpMkLst>
        </pc:cxnChg>
      </pc:sldChg>
      <pc:sldChg chg="modSp mod">
        <pc:chgData name="Reed Kiely" userId="768be38e-2fb5-40ce-925d-bd8e9d9e3c31" providerId="ADAL" clId="{2D7A5D16-61C7-44D7-8480-2E02CFE89301}" dt="2022-03-22T21:44:01.879" v="839" actId="1037"/>
        <pc:sldMkLst>
          <pc:docMk/>
          <pc:sldMk cId="3557154419" sldId="2144328256"/>
        </pc:sldMkLst>
        <pc:spChg chg="mod">
          <ac:chgData name="Reed Kiely" userId="768be38e-2fb5-40ce-925d-bd8e9d9e3c31" providerId="ADAL" clId="{2D7A5D16-61C7-44D7-8480-2E02CFE89301}" dt="2022-03-22T21:44:01.879" v="839" actId="1037"/>
          <ac:spMkLst>
            <pc:docMk/>
            <pc:sldMk cId="3557154419" sldId="2144328256"/>
            <ac:spMk id="24" creationId="{FE51337C-7111-4FDD-BD9E-AAF8EAD4F674}"/>
          </ac:spMkLst>
        </pc:spChg>
      </pc:sldChg>
      <pc:sldChg chg="modSp mod">
        <pc:chgData name="Reed Kiely" userId="768be38e-2fb5-40ce-925d-bd8e9d9e3c31" providerId="ADAL" clId="{2D7A5D16-61C7-44D7-8480-2E02CFE89301}" dt="2022-03-22T18:30:13.531" v="595" actId="20577"/>
        <pc:sldMkLst>
          <pc:docMk/>
          <pc:sldMk cId="520152090" sldId="2144328263"/>
        </pc:sldMkLst>
        <pc:spChg chg="mod">
          <ac:chgData name="Reed Kiely" userId="768be38e-2fb5-40ce-925d-bd8e9d9e3c31" providerId="ADAL" clId="{2D7A5D16-61C7-44D7-8480-2E02CFE89301}" dt="2022-03-22T16:22:53.742" v="183" actId="1076"/>
          <ac:spMkLst>
            <pc:docMk/>
            <pc:sldMk cId="520152090" sldId="2144328263"/>
            <ac:spMk id="21" creationId="{AB77EFEB-56CD-4D1C-B279-D39BDE876330}"/>
          </ac:spMkLst>
        </pc:spChg>
        <pc:spChg chg="mod">
          <ac:chgData name="Reed Kiely" userId="768be38e-2fb5-40ce-925d-bd8e9d9e3c31" providerId="ADAL" clId="{2D7A5D16-61C7-44D7-8480-2E02CFE89301}" dt="2022-03-22T18:30:13.531" v="595" actId="20577"/>
          <ac:spMkLst>
            <pc:docMk/>
            <pc:sldMk cId="520152090" sldId="2144328263"/>
            <ac:spMk id="23" creationId="{DB5FBE90-B76F-4A35-94B8-15BCF9AE4630}"/>
          </ac:spMkLst>
        </pc:spChg>
      </pc:sldChg>
      <pc:sldChg chg="add ord">
        <pc:chgData name="Reed Kiely" userId="768be38e-2fb5-40ce-925d-bd8e9d9e3c31" providerId="ADAL" clId="{2D7A5D16-61C7-44D7-8480-2E02CFE89301}" dt="2022-03-22T16:08:46.700" v="157"/>
        <pc:sldMkLst>
          <pc:docMk/>
          <pc:sldMk cId="245357489" sldId="2144328276"/>
        </pc:sldMkLst>
      </pc:sldChg>
      <pc:sldChg chg="modSp mod">
        <pc:chgData name="Reed Kiely" userId="768be38e-2fb5-40ce-925d-bd8e9d9e3c31" providerId="ADAL" clId="{2D7A5D16-61C7-44D7-8480-2E02CFE89301}" dt="2022-03-22T18:34:53.424" v="672" actId="1076"/>
        <pc:sldMkLst>
          <pc:docMk/>
          <pc:sldMk cId="479110058" sldId="2144328279"/>
        </pc:sldMkLst>
        <pc:spChg chg="mod">
          <ac:chgData name="Reed Kiely" userId="768be38e-2fb5-40ce-925d-bd8e9d9e3c31" providerId="ADAL" clId="{2D7A5D16-61C7-44D7-8480-2E02CFE89301}" dt="2022-03-22T18:32:03.772" v="646" actId="20577"/>
          <ac:spMkLst>
            <pc:docMk/>
            <pc:sldMk cId="479110058" sldId="2144328279"/>
            <ac:spMk id="20" creationId="{F5290E3C-D913-4324-9F7C-7AB204FAA4D7}"/>
          </ac:spMkLst>
        </pc:spChg>
        <pc:picChg chg="mod">
          <ac:chgData name="Reed Kiely" userId="768be38e-2fb5-40ce-925d-bd8e9d9e3c31" providerId="ADAL" clId="{2D7A5D16-61C7-44D7-8480-2E02CFE89301}" dt="2022-03-22T18:34:53.424" v="672" actId="1076"/>
          <ac:picMkLst>
            <pc:docMk/>
            <pc:sldMk cId="479110058" sldId="2144328279"/>
            <ac:picMk id="4" creationId="{BDC38380-090D-4E81-9413-E88AF15EDECE}"/>
          </ac:picMkLst>
        </pc:picChg>
      </pc:sldChg>
      <pc:sldChg chg="add ord">
        <pc:chgData name="Reed Kiely" userId="768be38e-2fb5-40ce-925d-bd8e9d9e3c31" providerId="ADAL" clId="{2D7A5D16-61C7-44D7-8480-2E02CFE89301}" dt="2022-03-22T16:33:44.462" v="369"/>
        <pc:sldMkLst>
          <pc:docMk/>
          <pc:sldMk cId="4234212713" sldId="2144328294"/>
        </pc:sldMkLst>
      </pc:sldChg>
      <pc:sldChg chg="addSp delSp modSp mod">
        <pc:chgData name="Reed Kiely" userId="768be38e-2fb5-40ce-925d-bd8e9d9e3c31" providerId="ADAL" clId="{2D7A5D16-61C7-44D7-8480-2E02CFE89301}" dt="2022-03-22T18:48:17.957" v="833" actId="166"/>
        <pc:sldMkLst>
          <pc:docMk/>
          <pc:sldMk cId="2005759645" sldId="2144328297"/>
        </pc:sldMkLst>
        <pc:spChg chg="add mod">
          <ac:chgData name="Reed Kiely" userId="768be38e-2fb5-40ce-925d-bd8e9d9e3c31" providerId="ADAL" clId="{2D7A5D16-61C7-44D7-8480-2E02CFE89301}" dt="2022-03-22T18:48:13.863" v="832" actId="14100"/>
          <ac:spMkLst>
            <pc:docMk/>
            <pc:sldMk cId="2005759645" sldId="2144328297"/>
            <ac:spMk id="21" creationId="{30ED3473-4F86-4FB1-A161-6E318FE6BB97}"/>
          </ac:spMkLst>
        </pc:spChg>
        <pc:spChg chg="mod">
          <ac:chgData name="Reed Kiely" userId="768be38e-2fb5-40ce-925d-bd8e9d9e3c31" providerId="ADAL" clId="{2D7A5D16-61C7-44D7-8480-2E02CFE89301}" dt="2022-03-22T18:29:56.622" v="571" actId="20577"/>
          <ac:spMkLst>
            <pc:docMk/>
            <pc:sldMk cId="2005759645" sldId="2144328297"/>
            <ac:spMk id="23" creationId="{DB5FBE90-B76F-4A35-94B8-15BCF9AE4630}"/>
          </ac:spMkLst>
        </pc:spChg>
        <pc:spChg chg="mod">
          <ac:chgData name="Reed Kiely" userId="768be38e-2fb5-40ce-925d-bd8e9d9e3c31" providerId="ADAL" clId="{2D7A5D16-61C7-44D7-8480-2E02CFE89301}" dt="2022-03-22T16:22:40.032" v="179" actId="1036"/>
          <ac:spMkLst>
            <pc:docMk/>
            <pc:sldMk cId="2005759645" sldId="2144328297"/>
            <ac:spMk id="29" creationId="{8AA86CDA-DA0B-491A-9DB9-74935700AE4E}"/>
          </ac:spMkLst>
        </pc:spChg>
        <pc:spChg chg="mod">
          <ac:chgData name="Reed Kiely" userId="768be38e-2fb5-40ce-925d-bd8e9d9e3c31" providerId="ADAL" clId="{2D7A5D16-61C7-44D7-8480-2E02CFE89301}" dt="2022-03-22T16:22:40.032" v="179" actId="1036"/>
          <ac:spMkLst>
            <pc:docMk/>
            <pc:sldMk cId="2005759645" sldId="2144328297"/>
            <ac:spMk id="30" creationId="{4A131CA9-BEDF-43ED-9310-F16FA11808A6}"/>
          </ac:spMkLst>
        </pc:spChg>
        <pc:spChg chg="mod">
          <ac:chgData name="Reed Kiely" userId="768be38e-2fb5-40ce-925d-bd8e9d9e3c31" providerId="ADAL" clId="{2D7A5D16-61C7-44D7-8480-2E02CFE89301}" dt="2022-03-22T16:22:40.032" v="179" actId="1036"/>
          <ac:spMkLst>
            <pc:docMk/>
            <pc:sldMk cId="2005759645" sldId="2144328297"/>
            <ac:spMk id="31" creationId="{E19652B4-2745-4190-81DC-5056EF538563}"/>
          </ac:spMkLst>
        </pc:spChg>
        <pc:spChg chg="mod">
          <ac:chgData name="Reed Kiely" userId="768be38e-2fb5-40ce-925d-bd8e9d9e3c31" providerId="ADAL" clId="{2D7A5D16-61C7-44D7-8480-2E02CFE89301}" dt="2022-03-22T16:22:44.560" v="182" actId="1036"/>
          <ac:spMkLst>
            <pc:docMk/>
            <pc:sldMk cId="2005759645" sldId="2144328297"/>
            <ac:spMk id="32" creationId="{C497E2FD-D3C9-41D6-967A-479CC4C1BEBB}"/>
          </ac:spMkLst>
        </pc:spChg>
        <pc:spChg chg="mod">
          <ac:chgData name="Reed Kiely" userId="768be38e-2fb5-40ce-925d-bd8e9d9e3c31" providerId="ADAL" clId="{2D7A5D16-61C7-44D7-8480-2E02CFE89301}" dt="2022-03-22T16:22:40.032" v="179" actId="1036"/>
          <ac:spMkLst>
            <pc:docMk/>
            <pc:sldMk cId="2005759645" sldId="2144328297"/>
            <ac:spMk id="33" creationId="{99E1C62F-BBCA-4609-832D-AF75585C4061}"/>
          </ac:spMkLst>
        </pc:spChg>
        <pc:spChg chg="mod">
          <ac:chgData name="Reed Kiely" userId="768be38e-2fb5-40ce-925d-bd8e9d9e3c31" providerId="ADAL" clId="{2D7A5D16-61C7-44D7-8480-2E02CFE89301}" dt="2022-03-22T16:22:40.032" v="179" actId="1036"/>
          <ac:spMkLst>
            <pc:docMk/>
            <pc:sldMk cId="2005759645" sldId="2144328297"/>
            <ac:spMk id="34" creationId="{06EDA0D9-89C0-4F0E-B501-849AB3B665B8}"/>
          </ac:spMkLst>
        </pc:spChg>
        <pc:spChg chg="mod">
          <ac:chgData name="Reed Kiely" userId="768be38e-2fb5-40ce-925d-bd8e9d9e3c31" providerId="ADAL" clId="{2D7A5D16-61C7-44D7-8480-2E02CFE89301}" dt="2022-03-22T16:22:40.032" v="179" actId="1036"/>
          <ac:spMkLst>
            <pc:docMk/>
            <pc:sldMk cId="2005759645" sldId="2144328297"/>
            <ac:spMk id="35" creationId="{273AE458-7357-49D3-B752-22C54FCED37A}"/>
          </ac:spMkLst>
        </pc:spChg>
        <pc:spChg chg="mod">
          <ac:chgData name="Reed Kiely" userId="768be38e-2fb5-40ce-925d-bd8e9d9e3c31" providerId="ADAL" clId="{2D7A5D16-61C7-44D7-8480-2E02CFE89301}" dt="2022-03-22T16:22:40.032" v="179" actId="1036"/>
          <ac:spMkLst>
            <pc:docMk/>
            <pc:sldMk cId="2005759645" sldId="2144328297"/>
            <ac:spMk id="36" creationId="{0FBFABD4-6312-430F-BD15-7C9FA0958BCD}"/>
          </ac:spMkLst>
        </pc:spChg>
        <pc:spChg chg="add del mod ord">
          <ac:chgData name="Reed Kiely" userId="768be38e-2fb5-40ce-925d-bd8e9d9e3c31" providerId="ADAL" clId="{2D7A5D16-61C7-44D7-8480-2E02CFE89301}" dt="2022-03-22T18:48:17.957" v="833" actId="166"/>
          <ac:spMkLst>
            <pc:docMk/>
            <pc:sldMk cId="2005759645" sldId="2144328297"/>
            <ac:spMk id="37" creationId="{437B64F9-2CEA-4C53-8B33-005C99318F0E}"/>
          </ac:spMkLst>
        </pc:spChg>
        <pc:graphicFrameChg chg="mod">
          <ac:chgData name="Reed Kiely" userId="768be38e-2fb5-40ce-925d-bd8e9d9e3c31" providerId="ADAL" clId="{2D7A5D16-61C7-44D7-8480-2E02CFE89301}" dt="2022-03-22T16:22:40.032" v="179" actId="1036"/>
          <ac:graphicFrameMkLst>
            <pc:docMk/>
            <pc:sldMk cId="2005759645" sldId="2144328297"/>
            <ac:graphicFrameMk id="28" creationId="{20046899-E0DA-47BA-ABF8-71780912639F}"/>
          </ac:graphicFrameMkLst>
        </pc:graphicFrameChg>
      </pc:sldChg>
      <pc:sldChg chg="modSp mod">
        <pc:chgData name="Reed Kiely" userId="768be38e-2fb5-40ce-925d-bd8e9d9e3c31" providerId="ADAL" clId="{2D7A5D16-61C7-44D7-8480-2E02CFE89301}" dt="2022-03-22T21:43:55.465" v="836" actId="1037"/>
        <pc:sldMkLst>
          <pc:docMk/>
          <pc:sldMk cId="2177344345" sldId="2144328298"/>
        </pc:sldMkLst>
        <pc:spChg chg="mod">
          <ac:chgData name="Reed Kiely" userId="768be38e-2fb5-40ce-925d-bd8e9d9e3c31" providerId="ADAL" clId="{2D7A5D16-61C7-44D7-8480-2E02CFE89301}" dt="2022-03-22T21:43:55.465" v="836" actId="1037"/>
          <ac:spMkLst>
            <pc:docMk/>
            <pc:sldMk cId="2177344345" sldId="2144328298"/>
            <ac:spMk id="24" creationId="{FE51337C-7111-4FDD-BD9E-AAF8EAD4F674}"/>
          </ac:spMkLst>
        </pc:spChg>
      </pc:sldChg>
      <pc:sldChg chg="addSp delSp modSp add mod">
        <pc:chgData name="Reed Kiely" userId="768be38e-2fb5-40ce-925d-bd8e9d9e3c31" providerId="ADAL" clId="{2D7A5D16-61C7-44D7-8480-2E02CFE89301}" dt="2022-03-22T18:34:20.925" v="666" actId="1076"/>
        <pc:sldMkLst>
          <pc:docMk/>
          <pc:sldMk cId="2326283701" sldId="2144328298"/>
        </pc:sldMkLst>
        <pc:spChg chg="mod">
          <ac:chgData name="Reed Kiely" userId="768be38e-2fb5-40ce-925d-bd8e9d9e3c31" providerId="ADAL" clId="{2D7A5D16-61C7-44D7-8480-2E02CFE89301}" dt="2022-03-22T16:33:14.768" v="360" actId="207"/>
          <ac:spMkLst>
            <pc:docMk/>
            <pc:sldMk cId="2326283701" sldId="2144328298"/>
            <ac:spMk id="24" creationId="{FE51337C-7111-4FDD-BD9E-AAF8EAD4F674}"/>
          </ac:spMkLst>
        </pc:spChg>
        <pc:spChg chg="add mod">
          <ac:chgData name="Reed Kiely" userId="768be38e-2fb5-40ce-925d-bd8e9d9e3c31" providerId="ADAL" clId="{2D7A5D16-61C7-44D7-8480-2E02CFE89301}" dt="2022-03-22T16:24:35.747" v="229" actId="404"/>
          <ac:spMkLst>
            <pc:docMk/>
            <pc:sldMk cId="2326283701" sldId="2144328298"/>
            <ac:spMk id="27" creationId="{810E5FD5-3B43-4CE8-864D-5F2D0E26ECD3}"/>
          </ac:spMkLst>
        </pc:spChg>
        <pc:spChg chg="add mod">
          <ac:chgData name="Reed Kiely" userId="768be38e-2fb5-40ce-925d-bd8e9d9e3c31" providerId="ADAL" clId="{2D7A5D16-61C7-44D7-8480-2E02CFE89301}" dt="2022-03-22T16:29:45.664" v="304" actId="14100"/>
          <ac:spMkLst>
            <pc:docMk/>
            <pc:sldMk cId="2326283701" sldId="2144328298"/>
            <ac:spMk id="28" creationId="{A6D0AE49-219A-4174-B1A2-6CD9C14927CD}"/>
          </ac:spMkLst>
        </pc:spChg>
        <pc:spChg chg="mod topLvl">
          <ac:chgData name="Reed Kiely" userId="768be38e-2fb5-40ce-925d-bd8e9d9e3c31" providerId="ADAL" clId="{2D7A5D16-61C7-44D7-8480-2E02CFE89301}" dt="2022-03-22T18:34:15.890" v="664" actId="1076"/>
          <ac:spMkLst>
            <pc:docMk/>
            <pc:sldMk cId="2326283701" sldId="2144328298"/>
            <ac:spMk id="32" creationId="{CF5CD1BC-019E-4D32-8932-54A4C09D598B}"/>
          </ac:spMkLst>
        </pc:spChg>
        <pc:spChg chg="mod topLvl">
          <ac:chgData name="Reed Kiely" userId="768be38e-2fb5-40ce-925d-bd8e9d9e3c31" providerId="ADAL" clId="{2D7A5D16-61C7-44D7-8480-2E02CFE89301}" dt="2022-03-22T18:34:15.890" v="664" actId="1076"/>
          <ac:spMkLst>
            <pc:docMk/>
            <pc:sldMk cId="2326283701" sldId="2144328298"/>
            <ac:spMk id="33" creationId="{BE575C1F-B871-460E-A5A8-EB87DDAA3A62}"/>
          </ac:spMkLst>
        </pc:spChg>
        <pc:spChg chg="del">
          <ac:chgData name="Reed Kiely" userId="768be38e-2fb5-40ce-925d-bd8e9d9e3c31" providerId="ADAL" clId="{2D7A5D16-61C7-44D7-8480-2E02CFE89301}" dt="2022-03-22T16:23:42.969" v="217" actId="478"/>
          <ac:spMkLst>
            <pc:docMk/>
            <pc:sldMk cId="2326283701" sldId="2144328298"/>
            <ac:spMk id="34" creationId="{C86A1B5C-1444-45E2-98E7-3EE1057B7854}"/>
          </ac:spMkLst>
        </pc:spChg>
        <pc:spChg chg="mod">
          <ac:chgData name="Reed Kiely" userId="768be38e-2fb5-40ce-925d-bd8e9d9e3c31" providerId="ADAL" clId="{2D7A5D16-61C7-44D7-8480-2E02CFE89301}" dt="2022-03-22T18:34:20.925" v="666" actId="1076"/>
          <ac:spMkLst>
            <pc:docMk/>
            <pc:sldMk cId="2326283701" sldId="2144328298"/>
            <ac:spMk id="35" creationId="{09BE57A2-6E43-447F-962A-30596A8F6491}"/>
          </ac:spMkLst>
        </pc:spChg>
        <pc:spChg chg="del">
          <ac:chgData name="Reed Kiely" userId="768be38e-2fb5-40ce-925d-bd8e9d9e3c31" providerId="ADAL" clId="{2D7A5D16-61C7-44D7-8480-2E02CFE89301}" dt="2022-03-22T16:24:17.617" v="224" actId="478"/>
          <ac:spMkLst>
            <pc:docMk/>
            <pc:sldMk cId="2326283701" sldId="2144328298"/>
            <ac:spMk id="38" creationId="{73851BD9-E902-4017-B780-F06865C6C84F}"/>
          </ac:spMkLst>
        </pc:spChg>
        <pc:spChg chg="mod topLvl">
          <ac:chgData name="Reed Kiely" userId="768be38e-2fb5-40ce-925d-bd8e9d9e3c31" providerId="ADAL" clId="{2D7A5D16-61C7-44D7-8480-2E02CFE89301}" dt="2022-03-22T18:34:15.890" v="664" actId="1076"/>
          <ac:spMkLst>
            <pc:docMk/>
            <pc:sldMk cId="2326283701" sldId="2144328298"/>
            <ac:spMk id="40" creationId="{FE387A39-63D2-40F6-8CB7-6C411603910B}"/>
          </ac:spMkLst>
        </pc:spChg>
        <pc:spChg chg="del">
          <ac:chgData name="Reed Kiely" userId="768be38e-2fb5-40ce-925d-bd8e9d9e3c31" providerId="ADAL" clId="{2D7A5D16-61C7-44D7-8480-2E02CFE89301}" dt="2022-03-22T16:23:39.901" v="216" actId="478"/>
          <ac:spMkLst>
            <pc:docMk/>
            <pc:sldMk cId="2326283701" sldId="2144328298"/>
            <ac:spMk id="41" creationId="{38C642E3-9A61-4C74-B471-960D279200FD}"/>
          </ac:spMkLst>
        </pc:spChg>
        <pc:spChg chg="del">
          <ac:chgData name="Reed Kiely" userId="768be38e-2fb5-40ce-925d-bd8e9d9e3c31" providerId="ADAL" clId="{2D7A5D16-61C7-44D7-8480-2E02CFE89301}" dt="2022-03-22T16:23:39.901" v="216" actId="478"/>
          <ac:spMkLst>
            <pc:docMk/>
            <pc:sldMk cId="2326283701" sldId="2144328298"/>
            <ac:spMk id="42" creationId="{AA0A8597-DF60-4917-B80D-632F806C028F}"/>
          </ac:spMkLst>
        </pc:spChg>
        <pc:spChg chg="del">
          <ac:chgData name="Reed Kiely" userId="768be38e-2fb5-40ce-925d-bd8e9d9e3c31" providerId="ADAL" clId="{2D7A5D16-61C7-44D7-8480-2E02CFE89301}" dt="2022-03-22T16:23:39.901" v="216" actId="478"/>
          <ac:spMkLst>
            <pc:docMk/>
            <pc:sldMk cId="2326283701" sldId="2144328298"/>
            <ac:spMk id="43" creationId="{818EF930-8CF9-4EE4-9EB2-634923B0086F}"/>
          </ac:spMkLst>
        </pc:spChg>
        <pc:spChg chg="del">
          <ac:chgData name="Reed Kiely" userId="768be38e-2fb5-40ce-925d-bd8e9d9e3c31" providerId="ADAL" clId="{2D7A5D16-61C7-44D7-8480-2E02CFE89301}" dt="2022-03-22T16:23:39.901" v="216" actId="478"/>
          <ac:spMkLst>
            <pc:docMk/>
            <pc:sldMk cId="2326283701" sldId="2144328298"/>
            <ac:spMk id="44" creationId="{2365AC0F-56BA-4029-A1EF-C63D7776B653}"/>
          </ac:spMkLst>
        </pc:spChg>
        <pc:spChg chg="del">
          <ac:chgData name="Reed Kiely" userId="768be38e-2fb5-40ce-925d-bd8e9d9e3c31" providerId="ADAL" clId="{2D7A5D16-61C7-44D7-8480-2E02CFE89301}" dt="2022-03-22T16:23:39.901" v="216" actId="478"/>
          <ac:spMkLst>
            <pc:docMk/>
            <pc:sldMk cId="2326283701" sldId="2144328298"/>
            <ac:spMk id="45" creationId="{103A603A-996A-4770-997F-8B3AA061314D}"/>
          </ac:spMkLst>
        </pc:spChg>
        <pc:spChg chg="add mod">
          <ac:chgData name="Reed Kiely" userId="768be38e-2fb5-40ce-925d-bd8e9d9e3c31" providerId="ADAL" clId="{2D7A5D16-61C7-44D7-8480-2E02CFE89301}" dt="2022-03-22T18:34:15.890" v="664" actId="1076"/>
          <ac:spMkLst>
            <pc:docMk/>
            <pc:sldMk cId="2326283701" sldId="2144328298"/>
            <ac:spMk id="49" creationId="{423F8112-C214-4993-8C0F-77BC5ECDDA4A}"/>
          </ac:spMkLst>
        </pc:spChg>
        <pc:spChg chg="mod">
          <ac:chgData name="Reed Kiely" userId="768be38e-2fb5-40ce-925d-bd8e9d9e3c31" providerId="ADAL" clId="{2D7A5D16-61C7-44D7-8480-2E02CFE89301}" dt="2022-03-22T16:25:27.973" v="237" actId="404"/>
          <ac:spMkLst>
            <pc:docMk/>
            <pc:sldMk cId="2326283701" sldId="2144328298"/>
            <ac:spMk id="51" creationId="{E7C050C7-D3FD-4D79-BA39-32118BDF0D6F}"/>
          </ac:spMkLst>
        </pc:spChg>
        <pc:spChg chg="mod">
          <ac:chgData name="Reed Kiely" userId="768be38e-2fb5-40ce-925d-bd8e9d9e3c31" providerId="ADAL" clId="{2D7A5D16-61C7-44D7-8480-2E02CFE89301}" dt="2022-03-22T16:29:12" v="287" actId="1076"/>
          <ac:spMkLst>
            <pc:docMk/>
            <pc:sldMk cId="2326283701" sldId="2144328298"/>
            <ac:spMk id="52" creationId="{EA31F624-1E67-4A65-A4D2-DEB68D0CD695}"/>
          </ac:spMkLst>
        </pc:spChg>
        <pc:spChg chg="mod">
          <ac:chgData name="Reed Kiely" userId="768be38e-2fb5-40ce-925d-bd8e9d9e3c31" providerId="ADAL" clId="{2D7A5D16-61C7-44D7-8480-2E02CFE89301}" dt="2022-03-22T16:25:10.829" v="232"/>
          <ac:spMkLst>
            <pc:docMk/>
            <pc:sldMk cId="2326283701" sldId="2144328298"/>
            <ac:spMk id="54" creationId="{0F4E0C33-92FC-4A2B-8517-9BD45A81A79F}"/>
          </ac:spMkLst>
        </pc:spChg>
        <pc:spChg chg="mod">
          <ac:chgData name="Reed Kiely" userId="768be38e-2fb5-40ce-925d-bd8e9d9e3c31" providerId="ADAL" clId="{2D7A5D16-61C7-44D7-8480-2E02CFE89301}" dt="2022-03-22T16:25:10.829" v="232"/>
          <ac:spMkLst>
            <pc:docMk/>
            <pc:sldMk cId="2326283701" sldId="2144328298"/>
            <ac:spMk id="55" creationId="{C4A769BE-5AB7-4813-9109-CDB75B2AAD3E}"/>
          </ac:spMkLst>
        </pc:spChg>
        <pc:spChg chg="mod">
          <ac:chgData name="Reed Kiely" userId="768be38e-2fb5-40ce-925d-bd8e9d9e3c31" providerId="ADAL" clId="{2D7A5D16-61C7-44D7-8480-2E02CFE89301}" dt="2022-03-22T16:25:10.829" v="232"/>
          <ac:spMkLst>
            <pc:docMk/>
            <pc:sldMk cId="2326283701" sldId="2144328298"/>
            <ac:spMk id="56" creationId="{92EBCCC2-660B-472F-8EAF-D84A4982FF9C}"/>
          </ac:spMkLst>
        </pc:spChg>
        <pc:spChg chg="mod">
          <ac:chgData name="Reed Kiely" userId="768be38e-2fb5-40ce-925d-bd8e9d9e3c31" providerId="ADAL" clId="{2D7A5D16-61C7-44D7-8480-2E02CFE89301}" dt="2022-03-22T16:25:10.829" v="232"/>
          <ac:spMkLst>
            <pc:docMk/>
            <pc:sldMk cId="2326283701" sldId="2144328298"/>
            <ac:spMk id="57" creationId="{1A112DAC-EE25-4EF5-91CF-1669E0E4D902}"/>
          </ac:spMkLst>
        </pc:spChg>
        <pc:spChg chg="mod">
          <ac:chgData name="Reed Kiely" userId="768be38e-2fb5-40ce-925d-bd8e9d9e3c31" providerId="ADAL" clId="{2D7A5D16-61C7-44D7-8480-2E02CFE89301}" dt="2022-03-22T16:23:55.153" v="220" actId="1076"/>
          <ac:spMkLst>
            <pc:docMk/>
            <pc:sldMk cId="2326283701" sldId="2144328298"/>
            <ac:spMk id="58" creationId="{BD1B8452-A97B-4AF7-B912-CC07C37EC174}"/>
          </ac:spMkLst>
        </pc:spChg>
        <pc:spChg chg="mod">
          <ac:chgData name="Reed Kiely" userId="768be38e-2fb5-40ce-925d-bd8e9d9e3c31" providerId="ADAL" clId="{2D7A5D16-61C7-44D7-8480-2E02CFE89301}" dt="2022-03-22T16:25:10.829" v="232"/>
          <ac:spMkLst>
            <pc:docMk/>
            <pc:sldMk cId="2326283701" sldId="2144328298"/>
            <ac:spMk id="61" creationId="{9CC3FCC8-66E6-4B9E-99C0-19DEF1F6A478}"/>
          </ac:spMkLst>
        </pc:spChg>
        <pc:spChg chg="add del mod">
          <ac:chgData name="Reed Kiely" userId="768be38e-2fb5-40ce-925d-bd8e9d9e3c31" providerId="ADAL" clId="{2D7A5D16-61C7-44D7-8480-2E02CFE89301}" dt="2022-03-22T16:33:16.494" v="361" actId="478"/>
          <ac:spMkLst>
            <pc:docMk/>
            <pc:sldMk cId="2326283701" sldId="2144328298"/>
            <ac:spMk id="63" creationId="{30182B30-1072-4834-BC76-F12FE85186C6}"/>
          </ac:spMkLst>
        </pc:spChg>
        <pc:spChg chg="mod topLvl">
          <ac:chgData name="Reed Kiely" userId="768be38e-2fb5-40ce-925d-bd8e9d9e3c31" providerId="ADAL" clId="{2D7A5D16-61C7-44D7-8480-2E02CFE89301}" dt="2022-03-22T18:34:15.890" v="664" actId="1076"/>
          <ac:spMkLst>
            <pc:docMk/>
            <pc:sldMk cId="2326283701" sldId="2144328298"/>
            <ac:spMk id="65" creationId="{270DD426-C6B6-4458-8E25-30E249400EEB}"/>
          </ac:spMkLst>
        </pc:spChg>
        <pc:spChg chg="mod topLvl">
          <ac:chgData name="Reed Kiely" userId="768be38e-2fb5-40ce-925d-bd8e9d9e3c31" providerId="ADAL" clId="{2D7A5D16-61C7-44D7-8480-2E02CFE89301}" dt="2022-03-22T18:34:15.890" v="664" actId="1076"/>
          <ac:spMkLst>
            <pc:docMk/>
            <pc:sldMk cId="2326283701" sldId="2144328298"/>
            <ac:spMk id="66" creationId="{2E5343BA-2C60-46FC-8EBB-9D0B6C483D3B}"/>
          </ac:spMkLst>
        </pc:spChg>
        <pc:spChg chg="mod topLvl">
          <ac:chgData name="Reed Kiely" userId="768be38e-2fb5-40ce-925d-bd8e9d9e3c31" providerId="ADAL" clId="{2D7A5D16-61C7-44D7-8480-2E02CFE89301}" dt="2022-03-22T18:34:15.890" v="664" actId="1076"/>
          <ac:spMkLst>
            <pc:docMk/>
            <pc:sldMk cId="2326283701" sldId="2144328298"/>
            <ac:spMk id="67" creationId="{E4FACAC7-6239-4C31-A177-BC887EFACBC3}"/>
          </ac:spMkLst>
        </pc:spChg>
        <pc:spChg chg="mod">
          <ac:chgData name="Reed Kiely" userId="768be38e-2fb5-40ce-925d-bd8e9d9e3c31" providerId="ADAL" clId="{2D7A5D16-61C7-44D7-8480-2E02CFE89301}" dt="2022-03-22T16:23:22" v="211" actId="14100"/>
          <ac:spMkLst>
            <pc:docMk/>
            <pc:sldMk cId="2326283701" sldId="2144328298"/>
            <ac:spMk id="91" creationId="{2785D820-B170-45A2-B5A5-2AABF27FB549}"/>
          </ac:spMkLst>
        </pc:spChg>
        <pc:grpChg chg="add del mod">
          <ac:chgData name="Reed Kiely" userId="768be38e-2fb5-40ce-925d-bd8e9d9e3c31" providerId="ADAL" clId="{2D7A5D16-61C7-44D7-8480-2E02CFE89301}" dt="2022-03-22T16:26:51.498" v="259" actId="165"/>
          <ac:grpSpMkLst>
            <pc:docMk/>
            <pc:sldMk cId="2326283701" sldId="2144328298"/>
            <ac:grpSpMk id="30" creationId="{CCB6CFD9-3AF1-46D1-8B81-455E692BE848}"/>
          </ac:grpSpMkLst>
        </pc:grpChg>
        <pc:grpChg chg="add mod">
          <ac:chgData name="Reed Kiely" userId="768be38e-2fb5-40ce-925d-bd8e9d9e3c31" providerId="ADAL" clId="{2D7A5D16-61C7-44D7-8480-2E02CFE89301}" dt="2022-03-22T18:34:15.890" v="664" actId="1076"/>
          <ac:grpSpMkLst>
            <pc:docMk/>
            <pc:sldMk cId="2326283701" sldId="2144328298"/>
            <ac:grpSpMk id="50" creationId="{486AF3BB-5CE0-4817-A82B-9B2853CA1341}"/>
          </ac:grpSpMkLst>
        </pc:grpChg>
        <pc:grpChg chg="add mod">
          <ac:chgData name="Reed Kiely" userId="768be38e-2fb5-40ce-925d-bd8e9d9e3c31" providerId="ADAL" clId="{2D7A5D16-61C7-44D7-8480-2E02CFE89301}" dt="2022-03-22T18:34:15.890" v="664" actId="1076"/>
          <ac:grpSpMkLst>
            <pc:docMk/>
            <pc:sldMk cId="2326283701" sldId="2144328298"/>
            <ac:grpSpMk id="53" creationId="{D871AAD5-A9D5-432A-AD66-5DB9EE70BC66}"/>
          </ac:grpSpMkLst>
        </pc:grpChg>
        <pc:grpChg chg="add del mod">
          <ac:chgData name="Reed Kiely" userId="768be38e-2fb5-40ce-925d-bd8e9d9e3c31" providerId="ADAL" clId="{2D7A5D16-61C7-44D7-8480-2E02CFE89301}" dt="2022-03-22T16:27:00.085" v="260" actId="165"/>
          <ac:grpSpMkLst>
            <pc:docMk/>
            <pc:sldMk cId="2326283701" sldId="2144328298"/>
            <ac:grpSpMk id="64" creationId="{F9B56E6B-F45B-409B-AD76-C7FB1389CAA2}"/>
          </ac:grpSpMkLst>
        </pc:grpChg>
        <pc:picChg chg="add mod">
          <ac:chgData name="Reed Kiely" userId="768be38e-2fb5-40ce-925d-bd8e9d9e3c31" providerId="ADAL" clId="{2D7A5D16-61C7-44D7-8480-2E02CFE89301}" dt="2022-03-22T16:23:27.155" v="214" actId="1076"/>
          <ac:picMkLst>
            <pc:docMk/>
            <pc:sldMk cId="2326283701" sldId="2144328298"/>
            <ac:picMk id="26" creationId="{EEA1E334-D18F-4EAF-AFB6-2F61D60D3275}"/>
          </ac:picMkLst>
        </pc:picChg>
        <pc:picChg chg="add mod">
          <ac:chgData name="Reed Kiely" userId="768be38e-2fb5-40ce-925d-bd8e9d9e3c31" providerId="ADAL" clId="{2D7A5D16-61C7-44D7-8480-2E02CFE89301}" dt="2022-03-22T16:24:42.331" v="230"/>
          <ac:picMkLst>
            <pc:docMk/>
            <pc:sldMk cId="2326283701" sldId="2144328298"/>
            <ac:picMk id="29" creationId="{D4B383E3-E106-400C-9942-80FF24631A45}"/>
          </ac:picMkLst>
        </pc:picChg>
        <pc:picChg chg="del">
          <ac:chgData name="Reed Kiely" userId="768be38e-2fb5-40ce-925d-bd8e9d9e3c31" providerId="ADAL" clId="{2D7A5D16-61C7-44D7-8480-2E02CFE89301}" dt="2022-03-22T16:23:39.901" v="216" actId="478"/>
          <ac:picMkLst>
            <pc:docMk/>
            <pc:sldMk cId="2326283701" sldId="2144328298"/>
            <ac:picMk id="35" creationId="{048ADA3D-9C02-4EC5-B8E8-38C7956A15E4}"/>
          </ac:picMkLst>
        </pc:picChg>
        <pc:picChg chg="del">
          <ac:chgData name="Reed Kiely" userId="768be38e-2fb5-40ce-925d-bd8e9d9e3c31" providerId="ADAL" clId="{2D7A5D16-61C7-44D7-8480-2E02CFE89301}" dt="2022-03-22T16:23:42.969" v="217" actId="478"/>
          <ac:picMkLst>
            <pc:docMk/>
            <pc:sldMk cId="2326283701" sldId="2144328298"/>
            <ac:picMk id="36" creationId="{ADA8BAD5-9E5D-414F-915F-D9249B04932D}"/>
          </ac:picMkLst>
        </pc:picChg>
        <pc:picChg chg="del">
          <ac:chgData name="Reed Kiely" userId="768be38e-2fb5-40ce-925d-bd8e9d9e3c31" providerId="ADAL" clId="{2D7A5D16-61C7-44D7-8480-2E02CFE89301}" dt="2022-03-22T16:23:23.591" v="212" actId="478"/>
          <ac:picMkLst>
            <pc:docMk/>
            <pc:sldMk cId="2326283701" sldId="2144328298"/>
            <ac:picMk id="39" creationId="{CAD0BA69-907B-46F9-BB8D-14522662942C}"/>
          </ac:picMkLst>
        </pc:picChg>
        <pc:picChg chg="del">
          <ac:chgData name="Reed Kiely" userId="768be38e-2fb5-40ce-925d-bd8e9d9e3c31" providerId="ADAL" clId="{2D7A5D16-61C7-44D7-8480-2E02CFE89301}" dt="2022-03-22T16:23:39.901" v="216" actId="478"/>
          <ac:picMkLst>
            <pc:docMk/>
            <pc:sldMk cId="2326283701" sldId="2144328298"/>
            <ac:picMk id="59" creationId="{18100848-C015-416A-958A-493A87BC46B9}"/>
          </ac:picMkLst>
        </pc:picChg>
        <pc:picChg chg="del">
          <ac:chgData name="Reed Kiely" userId="768be38e-2fb5-40ce-925d-bd8e9d9e3c31" providerId="ADAL" clId="{2D7A5D16-61C7-44D7-8480-2E02CFE89301}" dt="2022-03-22T16:23:39.901" v="216" actId="478"/>
          <ac:picMkLst>
            <pc:docMk/>
            <pc:sldMk cId="2326283701" sldId="2144328298"/>
            <ac:picMk id="60" creationId="{2233874C-486A-4325-BA42-037A11230CD8}"/>
          </ac:picMkLst>
        </pc:picChg>
        <pc:cxnChg chg="mod">
          <ac:chgData name="Reed Kiely" userId="768be38e-2fb5-40ce-925d-bd8e9d9e3c31" providerId="ADAL" clId="{2D7A5D16-61C7-44D7-8480-2E02CFE89301}" dt="2022-03-22T16:25:10.829" v="232"/>
          <ac:cxnSpMkLst>
            <pc:docMk/>
            <pc:sldMk cId="2326283701" sldId="2144328298"/>
            <ac:cxnSpMk id="62" creationId="{CAC7071A-28DD-4B30-A435-8DD8CE458415}"/>
          </ac:cxnSpMkLst>
        </pc:cxnChg>
      </pc:sldChg>
    </pc:docChg>
  </pc:docChgLst>
  <pc:docChgLst>
    <pc:chgData name="Leah Montner Dixon" userId="d5b2ae9e-9213-4442-b7df-4db8cbe51e5d" providerId="ADAL" clId="{162B7000-ABDB-4335-9E3E-A647425E4451}"/>
    <pc:docChg chg="custSel addSld modSld">
      <pc:chgData name="Leah Montner Dixon" userId="d5b2ae9e-9213-4442-b7df-4db8cbe51e5d" providerId="ADAL" clId="{162B7000-ABDB-4335-9E3E-A647425E4451}" dt="2023-03-13T19:37:28.477" v="40" actId="1076"/>
      <pc:docMkLst>
        <pc:docMk/>
      </pc:docMkLst>
      <pc:sldChg chg="addSp new mod">
        <pc:chgData name="Leah Montner Dixon" userId="d5b2ae9e-9213-4442-b7df-4db8cbe51e5d" providerId="ADAL" clId="{162B7000-ABDB-4335-9E3E-A647425E4451}" dt="2023-03-13T19:34:49.428" v="1" actId="22"/>
        <pc:sldMkLst>
          <pc:docMk/>
          <pc:sldMk cId="3388560519" sldId="2146845997"/>
        </pc:sldMkLst>
        <pc:picChg chg="add">
          <ac:chgData name="Leah Montner Dixon" userId="d5b2ae9e-9213-4442-b7df-4db8cbe51e5d" providerId="ADAL" clId="{162B7000-ABDB-4335-9E3E-A647425E4451}" dt="2023-03-13T19:34:49.428" v="1" actId="22"/>
          <ac:picMkLst>
            <pc:docMk/>
            <pc:sldMk cId="3388560519" sldId="2146845997"/>
            <ac:picMk id="3" creationId="{1F63AB97-7CE3-B81A-FBBC-35912721B5E9}"/>
          </ac:picMkLst>
        </pc:picChg>
      </pc:sldChg>
      <pc:sldChg chg="addSp delSp modSp new mod">
        <pc:chgData name="Leah Montner Dixon" userId="d5b2ae9e-9213-4442-b7df-4db8cbe51e5d" providerId="ADAL" clId="{162B7000-ABDB-4335-9E3E-A647425E4451}" dt="2023-03-13T19:37:28.477" v="40" actId="1076"/>
        <pc:sldMkLst>
          <pc:docMk/>
          <pc:sldMk cId="2479990848" sldId="2146845998"/>
        </pc:sldMkLst>
        <pc:spChg chg="add mod">
          <ac:chgData name="Leah Montner Dixon" userId="d5b2ae9e-9213-4442-b7df-4db8cbe51e5d" providerId="ADAL" clId="{162B7000-ABDB-4335-9E3E-A647425E4451}" dt="2023-03-13T19:37:28.477" v="40" actId="1076"/>
          <ac:spMkLst>
            <pc:docMk/>
            <pc:sldMk cId="2479990848" sldId="2146845998"/>
            <ac:spMk id="5" creationId="{E0D7B201-AFA0-3162-A7A1-108F3D967719}"/>
          </ac:spMkLst>
        </pc:spChg>
        <pc:spChg chg="add del mod">
          <ac:chgData name="Leah Montner Dixon" userId="d5b2ae9e-9213-4442-b7df-4db8cbe51e5d" providerId="ADAL" clId="{162B7000-ABDB-4335-9E3E-A647425E4451}" dt="2023-03-13T19:37:18.566" v="37"/>
          <ac:spMkLst>
            <pc:docMk/>
            <pc:sldMk cId="2479990848" sldId="2146845998"/>
            <ac:spMk id="8" creationId="{F387E02C-0BBB-CDED-8F0B-CF4C76DDABEB}"/>
          </ac:spMkLst>
        </pc:spChg>
        <pc:spChg chg="add mod">
          <ac:chgData name="Leah Montner Dixon" userId="d5b2ae9e-9213-4442-b7df-4db8cbe51e5d" providerId="ADAL" clId="{162B7000-ABDB-4335-9E3E-A647425E4451}" dt="2023-03-13T19:37:26.542" v="39" actId="1076"/>
          <ac:spMkLst>
            <pc:docMk/>
            <pc:sldMk cId="2479990848" sldId="2146845998"/>
            <ac:spMk id="9" creationId="{D908D48A-44AB-4E9A-0897-45E708DAF84A}"/>
          </ac:spMkLst>
        </pc:spChg>
        <pc:spChg chg="add mod">
          <ac:chgData name="Leah Montner Dixon" userId="d5b2ae9e-9213-4442-b7df-4db8cbe51e5d" providerId="ADAL" clId="{162B7000-ABDB-4335-9E3E-A647425E4451}" dt="2023-03-13T19:37:26.542" v="39" actId="1076"/>
          <ac:spMkLst>
            <pc:docMk/>
            <pc:sldMk cId="2479990848" sldId="2146845998"/>
            <ac:spMk id="10" creationId="{CADF4629-3229-0B20-4587-DA0B9157B193}"/>
          </ac:spMkLst>
        </pc:spChg>
        <pc:spChg chg="add mod">
          <ac:chgData name="Leah Montner Dixon" userId="d5b2ae9e-9213-4442-b7df-4db8cbe51e5d" providerId="ADAL" clId="{162B7000-ABDB-4335-9E3E-A647425E4451}" dt="2023-03-13T19:37:26.542" v="39" actId="1076"/>
          <ac:spMkLst>
            <pc:docMk/>
            <pc:sldMk cId="2479990848" sldId="2146845998"/>
            <ac:spMk id="11" creationId="{91162C61-3693-2487-7F40-B92813E79922}"/>
          </ac:spMkLst>
        </pc:spChg>
        <pc:spChg chg="add mod">
          <ac:chgData name="Leah Montner Dixon" userId="d5b2ae9e-9213-4442-b7df-4db8cbe51e5d" providerId="ADAL" clId="{162B7000-ABDB-4335-9E3E-A647425E4451}" dt="2023-03-13T19:37:26.542" v="39" actId="1076"/>
          <ac:spMkLst>
            <pc:docMk/>
            <pc:sldMk cId="2479990848" sldId="2146845998"/>
            <ac:spMk id="12" creationId="{5DB1F116-5E57-3398-2C5B-3CD630976A87}"/>
          </ac:spMkLst>
        </pc:spChg>
        <pc:spChg chg="add mod">
          <ac:chgData name="Leah Montner Dixon" userId="d5b2ae9e-9213-4442-b7df-4db8cbe51e5d" providerId="ADAL" clId="{162B7000-ABDB-4335-9E3E-A647425E4451}" dt="2023-03-13T19:37:26.542" v="39" actId="1076"/>
          <ac:spMkLst>
            <pc:docMk/>
            <pc:sldMk cId="2479990848" sldId="2146845998"/>
            <ac:spMk id="13" creationId="{708FE656-DDAE-A482-2068-723BDC617529}"/>
          </ac:spMkLst>
        </pc:spChg>
        <pc:spChg chg="add mod">
          <ac:chgData name="Leah Montner Dixon" userId="d5b2ae9e-9213-4442-b7df-4db8cbe51e5d" providerId="ADAL" clId="{162B7000-ABDB-4335-9E3E-A647425E4451}" dt="2023-03-13T19:37:26.542" v="39" actId="1076"/>
          <ac:spMkLst>
            <pc:docMk/>
            <pc:sldMk cId="2479990848" sldId="2146845998"/>
            <ac:spMk id="14" creationId="{A3BD99A9-02E5-04A2-80A3-D64687F02259}"/>
          </ac:spMkLst>
        </pc:spChg>
        <pc:spChg chg="add mod">
          <ac:chgData name="Leah Montner Dixon" userId="d5b2ae9e-9213-4442-b7df-4db8cbe51e5d" providerId="ADAL" clId="{162B7000-ABDB-4335-9E3E-A647425E4451}" dt="2023-03-13T19:37:26.542" v="39" actId="1076"/>
          <ac:spMkLst>
            <pc:docMk/>
            <pc:sldMk cId="2479990848" sldId="2146845998"/>
            <ac:spMk id="15" creationId="{7E1F6BC4-07CD-1C30-D0B6-B4B55F951CFE}"/>
          </ac:spMkLst>
        </pc:spChg>
        <pc:spChg chg="add mod">
          <ac:chgData name="Leah Montner Dixon" userId="d5b2ae9e-9213-4442-b7df-4db8cbe51e5d" providerId="ADAL" clId="{162B7000-ABDB-4335-9E3E-A647425E4451}" dt="2023-03-13T19:37:26.542" v="39" actId="1076"/>
          <ac:spMkLst>
            <pc:docMk/>
            <pc:sldMk cId="2479990848" sldId="2146845998"/>
            <ac:spMk id="16" creationId="{04CB4468-A1F1-180F-F9B4-08A2AEBEC27B}"/>
          </ac:spMkLst>
        </pc:spChg>
        <pc:spChg chg="add mod">
          <ac:chgData name="Leah Montner Dixon" userId="d5b2ae9e-9213-4442-b7df-4db8cbe51e5d" providerId="ADAL" clId="{162B7000-ABDB-4335-9E3E-A647425E4451}" dt="2023-03-13T19:37:26.542" v="39" actId="1076"/>
          <ac:spMkLst>
            <pc:docMk/>
            <pc:sldMk cId="2479990848" sldId="2146845998"/>
            <ac:spMk id="17" creationId="{8A36267E-CE67-5B36-E53B-0CA130740FA9}"/>
          </ac:spMkLst>
        </pc:spChg>
        <pc:spChg chg="add mod">
          <ac:chgData name="Leah Montner Dixon" userId="d5b2ae9e-9213-4442-b7df-4db8cbe51e5d" providerId="ADAL" clId="{162B7000-ABDB-4335-9E3E-A647425E4451}" dt="2023-03-13T19:37:26.542" v="39" actId="1076"/>
          <ac:spMkLst>
            <pc:docMk/>
            <pc:sldMk cId="2479990848" sldId="2146845998"/>
            <ac:spMk id="18" creationId="{560FA49F-94B4-6A90-A8F6-D3B453AAD8D1}"/>
          </ac:spMkLst>
        </pc:spChg>
        <pc:picChg chg="add del mod">
          <ac:chgData name="Leah Montner Dixon" userId="d5b2ae9e-9213-4442-b7df-4db8cbe51e5d" providerId="ADAL" clId="{162B7000-ABDB-4335-9E3E-A647425E4451}" dt="2023-03-13T19:35:36.915" v="12" actId="478"/>
          <ac:picMkLst>
            <pc:docMk/>
            <pc:sldMk cId="2479990848" sldId="2146845998"/>
            <ac:picMk id="3" creationId="{E22688C0-A169-057B-CA58-57D2B765C04B}"/>
          </ac:picMkLst>
        </pc:picChg>
        <pc:picChg chg="add mod">
          <ac:chgData name="Leah Montner Dixon" userId="d5b2ae9e-9213-4442-b7df-4db8cbe51e5d" providerId="ADAL" clId="{162B7000-ABDB-4335-9E3E-A647425E4451}" dt="2023-03-13T19:37:28.477" v="40" actId="1076"/>
          <ac:picMkLst>
            <pc:docMk/>
            <pc:sldMk cId="2479990848" sldId="2146845998"/>
            <ac:picMk id="4" creationId="{5ABD9A3F-5446-E72E-D2E9-77BFDAF49B42}"/>
          </ac:picMkLst>
        </pc:picChg>
        <pc:picChg chg="add del mod">
          <ac:chgData name="Leah Montner Dixon" userId="d5b2ae9e-9213-4442-b7df-4db8cbe51e5d" providerId="ADAL" clId="{162B7000-ABDB-4335-9E3E-A647425E4451}" dt="2023-03-13T19:37:14.764" v="35" actId="478"/>
          <ac:picMkLst>
            <pc:docMk/>
            <pc:sldMk cId="2479990848" sldId="2146845998"/>
            <ac:picMk id="7" creationId="{5F449865-1379-F4DB-A607-F631C162596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6458B_32BED156.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6458A_793554EC.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6458D_9A6EFC16.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6458F_B8D2EE8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6458F_B8D2EE82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64590_65DF026F.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08484646476703E-2"/>
          <c:y val="7.3661383197084485E-2"/>
          <c:w val="0.97458303070704655"/>
          <c:h val="0.72638179605994824"/>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E7F1-4861-A4C4-31B03BD4A632}"/>
              </c:ext>
            </c:extLst>
          </c:dPt>
          <c:dPt>
            <c:idx val="1"/>
            <c:invertIfNegative val="0"/>
            <c:bubble3D val="0"/>
            <c:spPr>
              <a:solidFill>
                <a:srgbClr val="ACBDCE"/>
              </a:solidFill>
              <a:ln>
                <a:noFill/>
              </a:ln>
              <a:effectLst/>
            </c:spPr>
            <c:extLst>
              <c:ext xmlns:c16="http://schemas.microsoft.com/office/drawing/2014/chart" uri="{C3380CC4-5D6E-409C-BE32-E72D297353CC}">
                <c16:uniqueId val="{00000003-E7F1-4861-A4C4-31B03BD4A632}"/>
              </c:ext>
            </c:extLst>
          </c:dPt>
          <c:dPt>
            <c:idx val="2"/>
            <c:invertIfNegative val="0"/>
            <c:bubble3D val="0"/>
            <c:spPr>
              <a:solidFill>
                <a:srgbClr val="ED3C8D"/>
              </a:solidFill>
              <a:ln>
                <a:noFill/>
              </a:ln>
              <a:effectLst/>
            </c:spPr>
            <c:extLst>
              <c:ext xmlns:c16="http://schemas.microsoft.com/office/drawing/2014/chart" uri="{C3380CC4-5D6E-409C-BE32-E72D297353CC}">
                <c16:uniqueId val="{00000005-E7F1-4861-A4C4-31B03BD4A632}"/>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ACBDCE"/>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7F1-4861-A4C4-31B03BD4A63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2">
                  <c:v>Monthly Average 
'When Not On Air'</c:v>
                </c:pt>
              </c:strCache>
            </c:strRef>
          </c:cat>
          <c:val>
            <c:numRef>
              <c:f>Sheet1!$B$2:$B$4</c:f>
              <c:numCache>
                <c:formatCode>#,##0</c:formatCode>
                <c:ptCount val="3"/>
                <c:pt idx="0">
                  <c:v>859</c:v>
                </c:pt>
                <c:pt idx="1">
                  <c:v>1164</c:v>
                </c:pt>
                <c:pt idx="2">
                  <c:v>1085</c:v>
                </c:pt>
              </c:numCache>
            </c:numRef>
          </c:val>
          <c:extLst>
            <c:ext xmlns:c16="http://schemas.microsoft.com/office/drawing/2014/chart" uri="{C3380CC4-5D6E-409C-BE32-E72D297353CC}">
              <c16:uniqueId val="{00000006-E7F1-4861-A4C4-31B03BD4A632}"/>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5112230071646876"/>
          <c:w val="0.96562499999999996"/>
          <c:h val="0.7340908236885616"/>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77FC-413A-900E-33AEB75C852E}"/>
              </c:ext>
            </c:extLst>
          </c:dPt>
          <c:dPt>
            <c:idx val="1"/>
            <c:invertIfNegative val="0"/>
            <c:bubble3D val="0"/>
            <c:spPr>
              <a:solidFill>
                <a:srgbClr val="00BFF2"/>
              </a:solidFill>
              <a:ln>
                <a:noFill/>
              </a:ln>
              <a:effectLst/>
            </c:spPr>
            <c:extLst>
              <c:ext xmlns:c16="http://schemas.microsoft.com/office/drawing/2014/chart" uri="{C3380CC4-5D6E-409C-BE32-E72D297353CC}">
                <c16:uniqueId val="{00000003-77FC-413A-900E-33AEB75C852E}"/>
              </c:ext>
            </c:extLst>
          </c:dPt>
          <c:dPt>
            <c:idx val="2"/>
            <c:invertIfNegative val="0"/>
            <c:bubble3D val="0"/>
            <c:spPr>
              <a:solidFill>
                <a:srgbClr val="1B1464"/>
              </a:solidFill>
              <a:ln>
                <a:noFill/>
              </a:ln>
              <a:effectLst/>
            </c:spPr>
            <c:extLst>
              <c:ext xmlns:c16="http://schemas.microsoft.com/office/drawing/2014/chart" uri="{C3380CC4-5D6E-409C-BE32-E72D297353CC}">
                <c16:uniqueId val="{00000005-77FC-413A-900E-33AEB75C852E}"/>
              </c:ext>
            </c:extLst>
          </c:dPt>
          <c:dLbls>
            <c:delete val="1"/>
          </c:dLbls>
          <c:cat>
            <c:strRef>
              <c:f>Sheet1!$A$2:$A$4</c:f>
              <c:strCache>
                <c:ptCount val="3"/>
                <c:pt idx="0">
                  <c:v>3 Months Prior to TV Launch</c:v>
                </c:pt>
                <c:pt idx="1">
                  <c:v>TV Launch Month</c:v>
                </c:pt>
                <c:pt idx="2">
                  <c:v>Monthly Average 'When On TV'</c:v>
                </c:pt>
              </c:strCache>
            </c:strRef>
          </c:cat>
          <c:val>
            <c:numRef>
              <c:f>Sheet1!$B$2:$B$4</c:f>
              <c:numCache>
                <c:formatCode>#,##0</c:formatCode>
                <c:ptCount val="3"/>
                <c:pt idx="0">
                  <c:v>859</c:v>
                </c:pt>
                <c:pt idx="1">
                  <c:v>986</c:v>
                </c:pt>
                <c:pt idx="2">
                  <c:v>1164</c:v>
                </c:pt>
              </c:numCache>
            </c:numRef>
          </c:val>
          <c:extLst>
            <c:ext xmlns:c16="http://schemas.microsoft.com/office/drawing/2014/chart" uri="{C3380CC4-5D6E-409C-BE32-E72D297353CC}">
              <c16:uniqueId val="{00000006-77FC-413A-900E-33AEB75C852E}"/>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03643450336684E-2"/>
          <c:y val="3.917484374929895E-2"/>
          <c:w val="0.94980885791475589"/>
          <c:h val="0.9216503125014020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1-5056-4AAD-BF42-93E8E80B0FA3}"/>
              </c:ext>
            </c:extLst>
          </c:dPt>
          <c:dPt>
            <c:idx val="1"/>
            <c:invertIfNegative val="0"/>
            <c:bubble3D val="0"/>
            <c:spPr>
              <a:solidFill>
                <a:srgbClr val="ED3C8D"/>
              </a:solidFill>
              <a:ln>
                <a:noFill/>
              </a:ln>
              <a:effectLst/>
            </c:spPr>
            <c:extLst>
              <c:ext xmlns:c16="http://schemas.microsoft.com/office/drawing/2014/chart" uri="{C3380CC4-5D6E-409C-BE32-E72D297353CC}">
                <c16:uniqueId val="{00000003-5056-4AAD-BF42-93E8E80B0FA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Consumer Buyers</c:v>
                </c:pt>
                <c:pt idx="1">
                  <c:v>Business Buyers</c:v>
                </c:pt>
              </c:strCache>
            </c:strRef>
          </c:cat>
          <c:val>
            <c:numRef>
              <c:f>Sheet1!$B$2:$B$3</c:f>
              <c:numCache>
                <c:formatCode>0%</c:formatCode>
                <c:ptCount val="2"/>
                <c:pt idx="0">
                  <c:v>0.27</c:v>
                </c:pt>
                <c:pt idx="1">
                  <c:v>0.39</c:v>
                </c:pt>
              </c:numCache>
            </c:numRef>
          </c:val>
          <c:extLst>
            <c:ext xmlns:c16="http://schemas.microsoft.com/office/drawing/2014/chart" uri="{C3380CC4-5D6E-409C-BE32-E72D297353CC}">
              <c16:uniqueId val="{00000004-5056-4AAD-BF42-93E8E80B0FA3}"/>
            </c:ext>
          </c:extLst>
        </c:ser>
        <c:dLbls>
          <c:showLegendKey val="0"/>
          <c:showVal val="0"/>
          <c:showCatName val="0"/>
          <c:showSerName val="0"/>
          <c:showPercent val="0"/>
          <c:showBubbleSize val="0"/>
        </c:dLbls>
        <c:gapWidth val="182"/>
        <c:axId val="1676559072"/>
        <c:axId val="1676564896"/>
      </c:barChart>
      <c:catAx>
        <c:axId val="1676559072"/>
        <c:scaling>
          <c:orientation val="maxMin"/>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F1A62"/>
                </a:solidFill>
                <a:latin typeface="Helvetica" panose="020B0403020202020204" pitchFamily="34" charset="0"/>
                <a:ea typeface="+mn-ea"/>
                <a:cs typeface="+mn-cs"/>
              </a:defRPr>
            </a:pPr>
            <a:endParaRPr lang="en-US"/>
          </a:p>
        </c:txPr>
        <c:crossAx val="1676564896"/>
        <c:crosses val="autoZero"/>
        <c:auto val="1"/>
        <c:lblAlgn val="ctr"/>
        <c:lblOffset val="100"/>
        <c:noMultiLvlLbl val="0"/>
      </c:catAx>
      <c:valAx>
        <c:axId val="1676564896"/>
        <c:scaling>
          <c:orientation val="minMax"/>
          <c:max val="0.5"/>
        </c:scaling>
        <c:delete val="1"/>
        <c:axPos val="r"/>
        <c:numFmt formatCode="0%" sourceLinked="1"/>
        <c:majorTickMark val="out"/>
        <c:minorTickMark val="none"/>
        <c:tickLblPos val="nextTo"/>
        <c:crossAx val="1676559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67945532368E-2"/>
          <c:y val="0.12007093577966853"/>
          <c:w val="0.9634538971042772"/>
          <c:h val="0.75594530675641991"/>
        </c:manualLayout>
      </c:layout>
      <c:barChart>
        <c:barDir val="col"/>
        <c:grouping val="clustered"/>
        <c:varyColors val="0"/>
        <c:ser>
          <c:idx val="0"/>
          <c:order val="0"/>
          <c:tx>
            <c:strRef>
              <c:f>Sheet1!$B$1</c:f>
              <c:strCache>
                <c:ptCount val="1"/>
                <c:pt idx="0">
                  <c:v>November '20</c:v>
                </c:pt>
              </c:strCache>
            </c:strRef>
          </c:tx>
          <c:spPr>
            <a:solidFill>
              <a:schemeClr val="bg1">
                <a:lumMod val="75000"/>
              </a:schemeClr>
            </a:solidFill>
            <a:ln>
              <a:noFill/>
            </a:ln>
            <a:effectLst/>
          </c:spPr>
          <c:invertIfNegative val="0"/>
          <c:dPt>
            <c:idx val="0"/>
            <c:invertIfNegative val="0"/>
            <c:bubble3D val="0"/>
            <c:spPr>
              <a:solidFill>
                <a:srgbClr val="7B70E2"/>
              </a:solidFill>
              <a:ln>
                <a:noFill/>
              </a:ln>
              <a:effectLst/>
            </c:spPr>
            <c:extLst>
              <c:ext xmlns:c16="http://schemas.microsoft.com/office/drawing/2014/chart" uri="{C3380CC4-5D6E-409C-BE32-E72D297353CC}">
                <c16:uniqueId val="{00000001-DC02-4687-95B3-86BEE8B3F4AF}"/>
              </c:ext>
            </c:extLst>
          </c:dPt>
          <c:dPt>
            <c:idx val="1"/>
            <c:invertIfNegative val="0"/>
            <c:bubble3D val="0"/>
            <c:spPr>
              <a:solidFill>
                <a:srgbClr val="9BEAFF"/>
              </a:solidFill>
              <a:ln>
                <a:noFill/>
              </a:ln>
              <a:effectLst/>
            </c:spPr>
            <c:extLst>
              <c:ext xmlns:c16="http://schemas.microsoft.com/office/drawing/2014/chart" uri="{C3380CC4-5D6E-409C-BE32-E72D297353CC}">
                <c16:uniqueId val="{00000003-DC02-4687-95B3-86BEE8B3F4AF}"/>
              </c:ext>
            </c:extLst>
          </c:dPt>
          <c:dPt>
            <c:idx val="2"/>
            <c:invertIfNegative val="0"/>
            <c:bubble3D val="0"/>
            <c:spPr>
              <a:solidFill>
                <a:srgbClr val="F7A7CB"/>
              </a:solidFill>
              <a:ln>
                <a:noFill/>
              </a:ln>
              <a:effectLst/>
            </c:spPr>
            <c:extLst>
              <c:ext xmlns:c16="http://schemas.microsoft.com/office/drawing/2014/chart" uri="{C3380CC4-5D6E-409C-BE32-E72D297353CC}">
                <c16:uniqueId val="{00000005-DC02-4687-95B3-86BEE8B3F4AF}"/>
              </c:ext>
            </c:extLst>
          </c:dPt>
          <c:dPt>
            <c:idx val="3"/>
            <c:invertIfNegative val="0"/>
            <c:bubble3D val="0"/>
            <c:spPr>
              <a:solidFill>
                <a:srgbClr val="B3E3D8"/>
              </a:solidFill>
              <a:ln>
                <a:noFill/>
              </a:ln>
              <a:effectLst/>
            </c:spPr>
            <c:extLst>
              <c:ext xmlns:c16="http://schemas.microsoft.com/office/drawing/2014/chart" uri="{C3380CC4-5D6E-409C-BE32-E72D297353CC}">
                <c16:uniqueId val="{00000007-DC02-4687-95B3-86BEE8B3F4A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A18+</c:v>
                </c:pt>
                <c:pt idx="1">
                  <c:v>A18-34</c:v>
                </c:pt>
                <c:pt idx="2">
                  <c:v>A35-49</c:v>
                </c:pt>
                <c:pt idx="3">
                  <c:v>A50+</c:v>
                </c:pt>
              </c:strCache>
            </c:strRef>
          </c:cat>
          <c:val>
            <c:numRef>
              <c:f>Sheet1!$B$2:$B$5</c:f>
              <c:numCache>
                <c:formatCode>0%</c:formatCode>
                <c:ptCount val="4"/>
                <c:pt idx="0">
                  <c:v>0.45600000000000002</c:v>
                </c:pt>
                <c:pt idx="1">
                  <c:v>0.47399999999999998</c:v>
                </c:pt>
                <c:pt idx="2">
                  <c:v>0.48</c:v>
                </c:pt>
                <c:pt idx="3">
                  <c:v>0.41899999999999998</c:v>
                </c:pt>
              </c:numCache>
            </c:numRef>
          </c:val>
          <c:extLst>
            <c:ext xmlns:c16="http://schemas.microsoft.com/office/drawing/2014/chart" uri="{C3380CC4-5D6E-409C-BE32-E72D297353CC}">
              <c16:uniqueId val="{00000008-DC02-4687-95B3-86BEE8B3F4AF}"/>
            </c:ext>
          </c:extLst>
        </c:ser>
        <c:ser>
          <c:idx val="1"/>
          <c:order val="1"/>
          <c:tx>
            <c:strRef>
              <c:f>Sheet1!$C$1</c:f>
              <c:strCache>
                <c:ptCount val="1"/>
                <c:pt idx="0">
                  <c:v>November '22</c:v>
                </c:pt>
              </c:strCache>
            </c:strRef>
          </c:tx>
          <c:spPr>
            <a:solidFill>
              <a:schemeClr val="accent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A-DC02-4687-95B3-86BEE8B3F4AF}"/>
              </c:ext>
            </c:extLst>
          </c:dPt>
          <c:dPt>
            <c:idx val="1"/>
            <c:invertIfNegative val="0"/>
            <c:bubble3D val="0"/>
            <c:spPr>
              <a:solidFill>
                <a:srgbClr val="00BFF2"/>
              </a:solidFill>
              <a:ln>
                <a:noFill/>
              </a:ln>
              <a:effectLst/>
            </c:spPr>
            <c:extLst>
              <c:ext xmlns:c16="http://schemas.microsoft.com/office/drawing/2014/chart" uri="{C3380CC4-5D6E-409C-BE32-E72D297353CC}">
                <c16:uniqueId val="{0000000C-DC02-4687-95B3-86BEE8B3F4AF}"/>
              </c:ext>
            </c:extLst>
          </c:dPt>
          <c:dPt>
            <c:idx val="2"/>
            <c:invertIfNegative val="0"/>
            <c:bubble3D val="0"/>
            <c:spPr>
              <a:solidFill>
                <a:srgbClr val="ED3C8D"/>
              </a:solidFill>
              <a:ln>
                <a:noFill/>
              </a:ln>
              <a:effectLst/>
            </c:spPr>
            <c:extLst>
              <c:ext xmlns:c16="http://schemas.microsoft.com/office/drawing/2014/chart" uri="{C3380CC4-5D6E-409C-BE32-E72D297353CC}">
                <c16:uniqueId val="{0000000E-DC02-4687-95B3-86BEE8B3F4AF}"/>
              </c:ext>
            </c:extLst>
          </c:dPt>
          <c:dPt>
            <c:idx val="3"/>
            <c:invertIfNegative val="0"/>
            <c:bubble3D val="0"/>
            <c:spPr>
              <a:solidFill>
                <a:srgbClr val="4EBEA4"/>
              </a:solidFill>
              <a:ln>
                <a:noFill/>
              </a:ln>
              <a:effectLst/>
            </c:spPr>
            <c:extLst>
              <c:ext xmlns:c16="http://schemas.microsoft.com/office/drawing/2014/chart" uri="{C3380CC4-5D6E-409C-BE32-E72D297353CC}">
                <c16:uniqueId val="{00000010-DC02-4687-95B3-86BEE8B3F4AF}"/>
              </c:ext>
            </c:extLst>
          </c:dPt>
          <c:dLbls>
            <c:spPr>
              <a:solidFill>
                <a:schemeClr val="bg1"/>
              </a:solidFill>
              <a:ln>
                <a:solidFill>
                  <a:srgbClr val="1B1464"/>
                </a:solid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A18+</c:v>
                </c:pt>
                <c:pt idx="1">
                  <c:v>A18-34</c:v>
                </c:pt>
                <c:pt idx="2">
                  <c:v>A35-49</c:v>
                </c:pt>
                <c:pt idx="3">
                  <c:v>A50+</c:v>
                </c:pt>
              </c:strCache>
            </c:strRef>
          </c:cat>
          <c:val>
            <c:numRef>
              <c:f>Sheet1!$C$2:$C$5</c:f>
              <c:numCache>
                <c:formatCode>0%</c:formatCode>
                <c:ptCount val="4"/>
                <c:pt idx="0">
                  <c:v>0.64800000000000002</c:v>
                </c:pt>
                <c:pt idx="1">
                  <c:v>0.65200000000000002</c:v>
                </c:pt>
                <c:pt idx="2">
                  <c:v>0.66400000000000003</c:v>
                </c:pt>
                <c:pt idx="3">
                  <c:v>0.63400000000000001</c:v>
                </c:pt>
              </c:numCache>
            </c:numRef>
          </c:val>
          <c:extLst>
            <c:ext xmlns:c16="http://schemas.microsoft.com/office/drawing/2014/chart" uri="{C3380CC4-5D6E-409C-BE32-E72D297353CC}">
              <c16:uniqueId val="{00000011-DC02-4687-95B3-86BEE8B3F4AF}"/>
            </c:ext>
          </c:extLst>
        </c:ser>
        <c:dLbls>
          <c:showLegendKey val="0"/>
          <c:showVal val="0"/>
          <c:showCatName val="0"/>
          <c:showSerName val="0"/>
          <c:showPercent val="0"/>
          <c:showBubbleSize val="0"/>
        </c:dLbls>
        <c:gapWidth val="219"/>
        <c:overlap val="-27"/>
        <c:axId val="270594176"/>
        <c:axId val="270590432"/>
      </c:barChart>
      <c:catAx>
        <c:axId val="270594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70590432"/>
        <c:crosses val="autoZero"/>
        <c:auto val="1"/>
        <c:lblAlgn val="ctr"/>
        <c:lblOffset val="100"/>
        <c:noMultiLvlLbl val="0"/>
      </c:catAx>
      <c:valAx>
        <c:axId val="270590432"/>
        <c:scaling>
          <c:orientation val="minMax"/>
        </c:scaling>
        <c:delete val="1"/>
        <c:axPos val="l"/>
        <c:numFmt formatCode="0%" sourceLinked="1"/>
        <c:majorTickMark val="none"/>
        <c:minorTickMark val="none"/>
        <c:tickLblPos val="nextTo"/>
        <c:crossAx val="270594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767624800849708E-2"/>
          <c:y val="4.0795772074530418E-3"/>
          <c:w val="0.9634538971042772"/>
          <c:h val="0.75594530675641991"/>
        </c:manualLayout>
      </c:layout>
      <c:barChart>
        <c:barDir val="col"/>
        <c:grouping val="clustered"/>
        <c:varyColors val="0"/>
        <c:ser>
          <c:idx val="0"/>
          <c:order val="0"/>
          <c:tx>
            <c:strRef>
              <c:f>Sheet1!$B$1</c:f>
              <c:strCache>
                <c:ptCount val="1"/>
                <c:pt idx="0">
                  <c:v>November '20</c:v>
                </c:pt>
              </c:strCache>
            </c:strRef>
          </c:tx>
          <c:spPr>
            <a:solidFill>
              <a:schemeClr val="bg1">
                <a:lumMod val="75000"/>
              </a:schemeClr>
            </a:solidFill>
            <a:ln>
              <a:noFill/>
            </a:ln>
            <a:effectLst/>
          </c:spPr>
          <c:invertIfNegative val="0"/>
          <c:dPt>
            <c:idx val="0"/>
            <c:invertIfNegative val="0"/>
            <c:bubble3D val="0"/>
            <c:spPr>
              <a:solidFill>
                <a:srgbClr val="7B70E2"/>
              </a:solidFill>
              <a:ln>
                <a:noFill/>
              </a:ln>
              <a:effectLst/>
            </c:spPr>
            <c:extLst>
              <c:ext xmlns:c16="http://schemas.microsoft.com/office/drawing/2014/chart" uri="{C3380CC4-5D6E-409C-BE32-E72D297353CC}">
                <c16:uniqueId val="{00000001-5B76-411E-88FF-F0E970945098}"/>
              </c:ext>
            </c:extLst>
          </c:dPt>
          <c:dPt>
            <c:idx val="1"/>
            <c:invertIfNegative val="0"/>
            <c:bubble3D val="0"/>
            <c:spPr>
              <a:solidFill>
                <a:srgbClr val="9BEAFF"/>
              </a:solidFill>
              <a:ln>
                <a:noFill/>
              </a:ln>
              <a:effectLst/>
            </c:spPr>
            <c:extLst>
              <c:ext xmlns:c16="http://schemas.microsoft.com/office/drawing/2014/chart" uri="{C3380CC4-5D6E-409C-BE32-E72D297353CC}">
                <c16:uniqueId val="{00000003-5B76-411E-88FF-F0E970945098}"/>
              </c:ext>
            </c:extLst>
          </c:dPt>
          <c:dPt>
            <c:idx val="2"/>
            <c:invertIfNegative val="0"/>
            <c:bubble3D val="0"/>
            <c:spPr>
              <a:solidFill>
                <a:srgbClr val="F7A7CB"/>
              </a:solidFill>
              <a:ln>
                <a:noFill/>
              </a:ln>
              <a:effectLst/>
            </c:spPr>
            <c:extLst>
              <c:ext xmlns:c16="http://schemas.microsoft.com/office/drawing/2014/chart" uri="{C3380CC4-5D6E-409C-BE32-E72D297353CC}">
                <c16:uniqueId val="{00000005-5B76-411E-88FF-F0E970945098}"/>
              </c:ext>
            </c:extLst>
          </c:dPt>
          <c:dPt>
            <c:idx val="3"/>
            <c:invertIfNegative val="0"/>
            <c:bubble3D val="0"/>
            <c:spPr>
              <a:solidFill>
                <a:srgbClr val="B3E3D8"/>
              </a:solidFill>
              <a:ln>
                <a:noFill/>
              </a:ln>
              <a:effectLst/>
            </c:spPr>
            <c:extLst>
              <c:ext xmlns:c16="http://schemas.microsoft.com/office/drawing/2014/chart" uri="{C3380CC4-5D6E-409C-BE32-E72D297353CC}">
                <c16:uniqueId val="{00000007-5B76-411E-88FF-F0E970945098}"/>
              </c:ext>
            </c:extLst>
          </c:dPt>
          <c:dLbls>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3">
                  <c:v>A50+</c:v>
                </c:pt>
              </c:strCache>
            </c:strRef>
          </c:cat>
          <c:val>
            <c:numRef>
              <c:f>Sheet1!$B$2:$B$5</c:f>
              <c:numCache>
                <c:formatCode>General</c:formatCode>
                <c:ptCount val="4"/>
              </c:numCache>
            </c:numRef>
          </c:val>
          <c:extLst>
            <c:ext xmlns:c16="http://schemas.microsoft.com/office/drawing/2014/chart" uri="{C3380CC4-5D6E-409C-BE32-E72D297353CC}">
              <c16:uniqueId val="{00000008-5B76-411E-88FF-F0E970945098}"/>
            </c:ext>
          </c:extLst>
        </c:ser>
        <c:ser>
          <c:idx val="1"/>
          <c:order val="1"/>
          <c:tx>
            <c:strRef>
              <c:f>Sheet1!$C$1</c:f>
              <c:strCache>
                <c:ptCount val="1"/>
                <c:pt idx="0">
                  <c:v>November '22</c:v>
                </c:pt>
              </c:strCache>
            </c:strRef>
          </c:tx>
          <c:spPr>
            <a:solidFill>
              <a:schemeClr val="bg1">
                <a:lumMod val="50000"/>
              </a:schemeClr>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A-5B76-411E-88FF-F0E970945098}"/>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C-5B76-411E-88FF-F0E970945098}"/>
              </c:ext>
            </c:extLst>
          </c:dPt>
          <c:dPt>
            <c:idx val="2"/>
            <c:invertIfNegative val="0"/>
            <c:bubble3D val="0"/>
            <c:spPr>
              <a:solidFill>
                <a:schemeClr val="bg1">
                  <a:lumMod val="50000"/>
                </a:schemeClr>
              </a:solidFill>
              <a:ln>
                <a:noFill/>
              </a:ln>
              <a:effectLst/>
            </c:spPr>
            <c:extLst>
              <c:ext xmlns:c16="http://schemas.microsoft.com/office/drawing/2014/chart" uri="{C3380CC4-5D6E-409C-BE32-E72D297353CC}">
                <c16:uniqueId val="{0000000E-5B76-411E-88FF-F0E970945098}"/>
              </c:ext>
            </c:extLst>
          </c:dPt>
          <c:dPt>
            <c:idx val="3"/>
            <c:invertIfNegative val="0"/>
            <c:bubble3D val="0"/>
            <c:spPr>
              <a:solidFill>
                <a:schemeClr val="bg1">
                  <a:lumMod val="50000"/>
                </a:schemeClr>
              </a:solidFill>
              <a:ln>
                <a:noFill/>
              </a:ln>
              <a:effectLst/>
            </c:spPr>
            <c:extLst>
              <c:ext xmlns:c16="http://schemas.microsoft.com/office/drawing/2014/chart" uri="{C3380CC4-5D6E-409C-BE32-E72D297353CC}">
                <c16:uniqueId val="{00000010-5B76-411E-88FF-F0E970945098}"/>
              </c:ext>
            </c:extLst>
          </c:dPt>
          <c:dLbls>
            <c:spPr>
              <a:noFill/>
              <a:ln>
                <a:noFill/>
              </a:ln>
              <a:effectLst/>
            </c:spPr>
            <c:txPr>
              <a:bodyPr rot="0" spcFirstLastPara="1" vertOverflow="ellipsis" vert="horz" wrap="square" anchor="ctr" anchorCtr="1"/>
              <a:lstStyle/>
              <a:p>
                <a:pPr algn="ct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3">
                  <c:v>A50+</c:v>
                </c:pt>
              </c:strCache>
            </c:strRef>
          </c:cat>
          <c:val>
            <c:numRef>
              <c:f>Sheet1!$C$2:$C$5</c:f>
              <c:numCache>
                <c:formatCode>General</c:formatCode>
                <c:ptCount val="4"/>
              </c:numCache>
            </c:numRef>
          </c:val>
          <c:extLst>
            <c:ext xmlns:c16="http://schemas.microsoft.com/office/drawing/2014/chart" uri="{C3380CC4-5D6E-409C-BE32-E72D297353CC}">
              <c16:uniqueId val="{00000011-5B76-411E-88FF-F0E970945098}"/>
            </c:ext>
          </c:extLst>
        </c:ser>
        <c:dLbls>
          <c:showLegendKey val="0"/>
          <c:showVal val="0"/>
          <c:showCatName val="0"/>
          <c:showSerName val="0"/>
          <c:showPercent val="0"/>
          <c:showBubbleSize val="0"/>
        </c:dLbls>
        <c:gapWidth val="219"/>
        <c:overlap val="-27"/>
        <c:axId val="270594176"/>
        <c:axId val="270590432"/>
      </c:barChart>
      <c:catAx>
        <c:axId val="270594176"/>
        <c:scaling>
          <c:orientation val="minMax"/>
        </c:scaling>
        <c:delete val="1"/>
        <c:axPos val="b"/>
        <c:numFmt formatCode="General" sourceLinked="1"/>
        <c:majorTickMark val="none"/>
        <c:minorTickMark val="none"/>
        <c:tickLblPos val="nextTo"/>
        <c:crossAx val="270590432"/>
        <c:crosses val="autoZero"/>
        <c:auto val="1"/>
        <c:lblAlgn val="ctr"/>
        <c:lblOffset val="100"/>
        <c:noMultiLvlLbl val="0"/>
      </c:catAx>
      <c:valAx>
        <c:axId val="270590432"/>
        <c:scaling>
          <c:orientation val="minMax"/>
        </c:scaling>
        <c:delete val="1"/>
        <c:axPos val="l"/>
        <c:numFmt formatCode="General" sourceLinked="1"/>
        <c:majorTickMark val="none"/>
        <c:minorTickMark val="none"/>
        <c:tickLblPos val="nextTo"/>
        <c:crossAx val="27059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99569225548407E-2"/>
          <c:y val="1.0343982806427546E-2"/>
          <c:w val="0.94161611361830266"/>
          <c:h val="0.78250297880869923"/>
        </c:manualLayout>
      </c:layout>
      <c:barChart>
        <c:barDir val="col"/>
        <c:grouping val="clustered"/>
        <c:varyColors val="0"/>
        <c:ser>
          <c:idx val="0"/>
          <c:order val="0"/>
          <c:tx>
            <c:strRef>
              <c:f>Sheet1!$B$1</c:f>
              <c:strCache>
                <c:ptCount val="1"/>
                <c:pt idx="0">
                  <c:v>November '21</c:v>
                </c:pt>
              </c:strCache>
            </c:strRef>
          </c:tx>
          <c:spPr>
            <a:solidFill>
              <a:srgbClr val="ACBDCE"/>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1-64CB-450F-8739-9B0B274331CF}"/>
              </c:ext>
            </c:extLst>
          </c:dPt>
          <c:dPt>
            <c:idx val="1"/>
            <c:invertIfNegative val="0"/>
            <c:bubble3D val="0"/>
            <c:spPr>
              <a:solidFill>
                <a:srgbClr val="00BFF2"/>
              </a:solidFill>
              <a:ln>
                <a:noFill/>
              </a:ln>
              <a:effectLst/>
            </c:spPr>
            <c:extLst>
              <c:ext xmlns:c16="http://schemas.microsoft.com/office/drawing/2014/chart" uri="{C3380CC4-5D6E-409C-BE32-E72D297353CC}">
                <c16:uniqueId val="{00000003-64CB-450F-8739-9B0B274331CF}"/>
              </c:ext>
            </c:extLst>
          </c:dPt>
          <c:dLbls>
            <c:dLbl>
              <c:idx val="1"/>
              <c:spPr>
                <a:solidFill>
                  <a:schemeClr val="bg1"/>
                </a:solidFill>
                <a:ln>
                  <a:solidFill>
                    <a:srgbClr val="1B1464"/>
                  </a:solid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4CB-450F-8739-9B0B274331C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'21</c:v>
                </c:pt>
                <c:pt idx="1">
                  <c:v>November '22</c:v>
                </c:pt>
              </c:strCache>
            </c:strRef>
          </c:cat>
          <c:val>
            <c:numRef>
              <c:f>Sheet1!$B$2:$B$3</c:f>
              <c:numCache>
                <c:formatCode>0%</c:formatCode>
                <c:ptCount val="2"/>
                <c:pt idx="0">
                  <c:v>0.35799999999999998</c:v>
                </c:pt>
                <c:pt idx="1">
                  <c:v>0.53</c:v>
                </c:pt>
              </c:numCache>
            </c:numRef>
          </c:val>
          <c:extLst>
            <c:ext xmlns:c16="http://schemas.microsoft.com/office/drawing/2014/chart" uri="{C3380CC4-5D6E-409C-BE32-E72D297353CC}">
              <c16:uniqueId val="{00000004-64CB-450F-8739-9B0B274331CF}"/>
            </c:ext>
          </c:extLst>
        </c:ser>
        <c:dLbls>
          <c:showLegendKey val="0"/>
          <c:showVal val="0"/>
          <c:showCatName val="0"/>
          <c:showSerName val="0"/>
          <c:showPercent val="0"/>
          <c:showBubbleSize val="0"/>
        </c:dLbls>
        <c:gapWidth val="219"/>
        <c:overlap val="-27"/>
        <c:axId val="31516047"/>
        <c:axId val="31520207"/>
      </c:barChart>
      <c:catAx>
        <c:axId val="315160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31520207"/>
        <c:crosses val="autoZero"/>
        <c:auto val="1"/>
        <c:lblAlgn val="ctr"/>
        <c:lblOffset val="100"/>
        <c:noMultiLvlLbl val="0"/>
      </c:catAx>
      <c:valAx>
        <c:axId val="31520207"/>
        <c:scaling>
          <c:orientation val="minMax"/>
          <c:max val="0.8"/>
        </c:scaling>
        <c:delete val="1"/>
        <c:axPos val="l"/>
        <c:numFmt formatCode="0%" sourceLinked="1"/>
        <c:majorTickMark val="out"/>
        <c:minorTickMark val="none"/>
        <c:tickLblPos val="nextTo"/>
        <c:crossAx val="31516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62A27E-0BE5-4A46-A6C5-B0B0D1464A88}" type="datetimeFigureOut">
              <a:rPr lang="en-US" smtClean="0"/>
              <a:t>3/31/2023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04EFE2-3D8F-4FA9-AF11-29E6306303C0}" type="slidenum">
              <a:rPr lang="en-US" smtClean="0"/>
              <a:t>‹#›</a:t>
            </a:fld>
            <a:endParaRPr lang="en-US"/>
          </a:p>
        </p:txBody>
      </p:sp>
    </p:spTree>
    <p:extLst>
      <p:ext uri="{BB962C8B-B14F-4D97-AF65-F5344CB8AC3E}">
        <p14:creationId xmlns:p14="http://schemas.microsoft.com/office/powerpoint/2010/main" val="38585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10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40593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1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76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86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8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88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540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13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5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64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31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02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4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3623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27632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73948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750978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86810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53249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168996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095771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92233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3393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48213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03999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08289747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759377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2368222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94328810"/>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473202237"/>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374740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91755475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71070225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94129375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9565923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424514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84207811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67836225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12503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96388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218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1247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2466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3/31/2023</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69193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3/31/2023</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262457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56677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hyperlink" Target="https://thevab.com/insight/setting-stage-2023" TargetMode="Externa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chart" Target="../charts/chart5.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thevab.com/insight/setting-stage-2023" TargetMode="External"/><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thevab.com/insight/whats-the-spread-2022" TargetMode="External"/><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thevab.com/insight/wtdw-viewership-data-collection" TargetMode="External"/><Relationship Id="rId7" Type="http://schemas.openxmlformats.org/officeDocument/2006/relationships/image" Target="../media/image44.svg"/><Relationship Id="rId12"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13.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thevab.com/insight/you-oughta-know" TargetMode="External"/><Relationship Id="rId7" Type="http://schemas.openxmlformats.org/officeDocument/2006/relationships/hyperlink" Target="https://thevab.com/insight/you-oughta-know-awareness" TargetMode="External"/><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12.png"/><Relationship Id="rId11" Type="http://schemas.openxmlformats.org/officeDocument/2006/relationships/hyperlink" Target="https://thevab.com/insight/you-oughta-know-sales" TargetMode="External"/><Relationship Id="rId5" Type="http://schemas.openxmlformats.org/officeDocument/2006/relationships/image" Target="../media/image50.jpeg"/><Relationship Id="rId10" Type="http://schemas.openxmlformats.org/officeDocument/2006/relationships/image" Target="../media/image52.png"/><Relationship Id="rId4" Type="http://schemas.openxmlformats.org/officeDocument/2006/relationships/image" Target="../media/image49.jpeg"/><Relationship Id="rId9" Type="http://schemas.openxmlformats.org/officeDocument/2006/relationships/hyperlink" Target="https://thevab.com/insight/you-oughta-know-consideration" TargetMode="External"/></Relationships>
</file>

<file path=ppt/slides/_rels/slide15.xml.rels><?xml version="1.0" encoding="UTF-8" standalone="yes"?>
<Relationships xmlns="http://schemas.openxmlformats.org/package/2006/relationships"><Relationship Id="rId13" Type="http://schemas.openxmlformats.org/officeDocument/2006/relationships/hyperlink" Target="https://thevab.com/insight/B2B-MFAQ4" TargetMode="External"/><Relationship Id="rId18" Type="http://schemas.openxmlformats.org/officeDocument/2006/relationships/image" Target="../media/image19.png"/><Relationship Id="rId26" Type="http://schemas.openxmlformats.org/officeDocument/2006/relationships/image" Target="../media/image56.png"/><Relationship Id="rId3" Type="http://schemas.openxmlformats.org/officeDocument/2006/relationships/hyperlink" Target="https://thevab.com/team-board" TargetMode="External"/><Relationship Id="rId21" Type="http://schemas.openxmlformats.org/officeDocument/2006/relationships/hyperlink" Target="https://thevab.com/insight/whats-the-spread-2022" TargetMode="External"/><Relationship Id="rId34" Type="http://schemas.openxmlformats.org/officeDocument/2006/relationships/image" Target="../media/image60.png"/><Relationship Id="rId7" Type="http://schemas.openxmlformats.org/officeDocument/2006/relationships/hyperlink" Target="https://thevab.com/insight/B2B-MFAQ1" TargetMode="External"/><Relationship Id="rId12" Type="http://schemas.openxmlformats.org/officeDocument/2006/relationships/image" Target="../media/image22.png"/><Relationship Id="rId17" Type="http://schemas.openxmlformats.org/officeDocument/2006/relationships/hyperlink" Target="https://thevab.com/insight/lets-get-down-to-business" TargetMode="External"/><Relationship Id="rId25" Type="http://schemas.openxmlformats.org/officeDocument/2006/relationships/hyperlink" Target="https://thevab.com/insight/what-is-tv" TargetMode="External"/><Relationship Id="rId33" Type="http://schemas.openxmlformats.org/officeDocument/2006/relationships/hyperlink" Target="https://thevab.com/insight/power-tv-attention-economy" TargetMode="External"/><Relationship Id="rId2" Type="http://schemas.openxmlformats.org/officeDocument/2006/relationships/hyperlink" Target="https://thevab.com/" TargetMode="External"/><Relationship Id="rId16" Type="http://schemas.openxmlformats.org/officeDocument/2006/relationships/image" Target="../media/image33.png"/><Relationship Id="rId20" Type="http://schemas.openxmlformats.org/officeDocument/2006/relationships/image" Target="../media/image34.png"/><Relationship Id="rId29" Type="http://schemas.openxmlformats.org/officeDocument/2006/relationships/hyperlink" Target="https://thevab.com/insight/you-oughta-know-consideration" TargetMode="Externa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hyperlink" Target="https://thevab.com/insight/B2B-MFAQ3" TargetMode="External"/><Relationship Id="rId24" Type="http://schemas.openxmlformats.org/officeDocument/2006/relationships/image" Target="../media/image47.png"/><Relationship Id="rId32" Type="http://schemas.openxmlformats.org/officeDocument/2006/relationships/image" Target="../media/image59.png"/><Relationship Id="rId5" Type="http://schemas.openxmlformats.org/officeDocument/2006/relationships/hyperlink" Target="https://thevab.com/insight/25-ways-tv-grows-brands" TargetMode="External"/><Relationship Id="rId15" Type="http://schemas.openxmlformats.org/officeDocument/2006/relationships/hyperlink" Target="https://thevab.com/insight/let-it-grow" TargetMode="External"/><Relationship Id="rId23" Type="http://schemas.openxmlformats.org/officeDocument/2006/relationships/hyperlink" Target="https://thevab.com/insight/wtdw-viewership-data-collection" TargetMode="External"/><Relationship Id="rId28" Type="http://schemas.openxmlformats.org/officeDocument/2006/relationships/image" Target="../media/image57.png"/><Relationship Id="rId10" Type="http://schemas.openxmlformats.org/officeDocument/2006/relationships/image" Target="../media/image32.png"/><Relationship Id="rId19" Type="http://schemas.openxmlformats.org/officeDocument/2006/relationships/hyperlink" Target="https://thevab.com/insight/setting-stage-2023" TargetMode="External"/><Relationship Id="rId31" Type="http://schemas.openxmlformats.org/officeDocument/2006/relationships/hyperlink" Target="https://thevab.com/insight/you-oughta-know-sales" TargetMode="External"/><Relationship Id="rId4" Type="http://schemas.openxmlformats.org/officeDocument/2006/relationships/image" Target="../media/image13.png"/><Relationship Id="rId9" Type="http://schemas.openxmlformats.org/officeDocument/2006/relationships/hyperlink" Target="https://thevab.com/insight/B2B-MFAQ2" TargetMode="External"/><Relationship Id="rId14" Type="http://schemas.openxmlformats.org/officeDocument/2006/relationships/image" Target="../media/image31.png"/><Relationship Id="rId22" Type="http://schemas.openxmlformats.org/officeDocument/2006/relationships/image" Target="../media/image37.png"/><Relationship Id="rId27" Type="http://schemas.openxmlformats.org/officeDocument/2006/relationships/hyperlink" Target="https://thevab.com/insight/you-oughta-know-awareness" TargetMode="External"/><Relationship Id="rId30" Type="http://schemas.openxmlformats.org/officeDocument/2006/relationships/image" Target="../media/image58.png"/><Relationship Id="rId35" Type="http://schemas.openxmlformats.org/officeDocument/2006/relationships/hyperlink" Target="https://thevab.com/vab-happenings/upfront-planning-resources" TargetMode="External"/><Relationship Id="rId8"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thevab.com/insight/25-ways-tv-grows-brands" TargetMode="External"/><Relationship Id="rId7" Type="http://schemas.openxmlformats.org/officeDocument/2006/relationships/hyperlink" Target="https://thevab.com/insight/what-is-t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thevab.com/insight/lets-get-down-to-business"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thevab.com/insight/B2B-MFAQ3"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https://thevab.com/insight/B2B-MFAQ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hevab.com/insight/B2B-MFAQ4" TargetMode="External"/><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thevab.com/insight/B2B-MFAQ2"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chart" Target="../charts/char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hyperlink" Target="https://thevab.com/insight/let-it-grow"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2023 – 1</a:t>
            </a:r>
            <a:r>
              <a:rPr kumimoji="0" lang="en-US" sz="1500" b="1" i="0" u="none" strike="noStrike" kern="1200" cap="none" spc="0" normalizeH="0" baseline="30000" noProof="0">
                <a:ln>
                  <a:noFill/>
                </a:ln>
                <a:solidFill>
                  <a:srgbClr val="1F1A62"/>
                </a:solidFill>
                <a:effectLst/>
                <a:uLnTx/>
                <a:uFillTx/>
                <a:latin typeface="Helvetica" pitchFamily="2" charset="0"/>
                <a:ea typeface="+mn-ea"/>
                <a:cs typeface="+mn-cs"/>
              </a:rPr>
              <a:t>st</a:t>
            </a: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 Quarter</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0058" y="1608918"/>
            <a:ext cx="4780575" cy="1820082"/>
          </a:xfrm>
          <a:prstGeom prst="rect">
            <a:avLst/>
          </a:prstGeom>
        </p:spPr>
      </p:pic>
      <p:pic>
        <p:nvPicPr>
          <p:cNvPr id="9" name="Picture 8">
            <a:extLst>
              <a:ext uri="{FF2B5EF4-FFF2-40B4-BE49-F238E27FC236}">
                <a16:creationId xmlns:a16="http://schemas.microsoft.com/office/drawing/2014/main" id="{45F15B9F-5264-AE47-BBD3-053C6C2957C2}"/>
              </a:ext>
            </a:extLst>
          </p:cNvPr>
          <p:cNvPicPr>
            <a:picLocks noChangeAspect="1"/>
          </p:cNvPicPr>
          <p:nvPr/>
        </p:nvPicPr>
        <p:blipFill rotWithShape="1">
          <a:blip r:embed="rId6"/>
          <a:srcRect b="18735"/>
          <a:stretch/>
        </p:blipFill>
        <p:spPr>
          <a:xfrm>
            <a:off x="398958" y="4140064"/>
            <a:ext cx="5991929" cy="1304296"/>
          </a:xfrm>
          <a:prstGeom prst="rect">
            <a:avLst/>
          </a:prstGeom>
        </p:spPr>
      </p:pic>
      <p:pic>
        <p:nvPicPr>
          <p:cNvPr id="10" name="Picture 9">
            <a:extLst>
              <a:ext uri="{FF2B5EF4-FFF2-40B4-BE49-F238E27FC236}">
                <a16:creationId xmlns:a16="http://schemas.microsoft.com/office/drawing/2014/main" id="{AD7F04B0-CA61-694B-BE44-2ACCEC3B3267}"/>
              </a:ext>
            </a:extLst>
          </p:cNvPr>
          <p:cNvPicPr>
            <a:picLocks noChangeAspect="1"/>
          </p:cNvPicPr>
          <p:nvPr/>
        </p:nvPicPr>
        <p:blipFill>
          <a:blip r:embed="rId7"/>
          <a:stretch>
            <a:fillRect/>
          </a:stretch>
        </p:blipFill>
        <p:spPr>
          <a:xfrm>
            <a:off x="324945" y="382614"/>
            <a:ext cx="2692400" cy="698500"/>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28174" y="155484"/>
            <a:ext cx="1728730" cy="976608"/>
          </a:xfrm>
          <a:prstGeom prst="rect">
            <a:avLst/>
          </a:prstGeom>
          <a:ln w="6350">
            <a:solidFill>
              <a:srgbClr val="002060"/>
            </a:solidFill>
          </a:ln>
        </p:spPr>
      </p:pic>
      <p:sp>
        <p:nvSpPr>
          <p:cNvPr id="20" name="Rectangle 19">
            <a:extLst>
              <a:ext uri="{FF2B5EF4-FFF2-40B4-BE49-F238E27FC236}">
                <a16:creationId xmlns:a16="http://schemas.microsoft.com/office/drawing/2014/main" id="{F5290E3C-D913-4324-9F7C-7AB204FAA4D7}"/>
              </a:ext>
            </a:extLst>
          </p:cNvPr>
          <p:cNvSpPr/>
          <p:nvPr/>
        </p:nvSpPr>
        <p:spPr>
          <a:xfrm>
            <a:off x="63874" y="283241"/>
            <a:ext cx="10395307" cy="892552"/>
          </a:xfrm>
          <a:prstGeom prst="rect">
            <a:avLst/>
          </a:prstGeom>
        </p:spPr>
        <p:txBody>
          <a:bodyPr wrap="square">
            <a:spAutoFit/>
          </a:bodyPr>
          <a:lstStyle/>
          <a:p>
            <a:pPr>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Ad-supported streaming at scale: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Most streamers across all ages, are now watching at least one ad-based streaming service</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2DC80BB7-1BFF-5E65-40CF-B7889DDC9558}"/>
              </a:ext>
            </a:extLst>
          </p:cNvPr>
          <p:cNvSpPr txBox="1"/>
          <p:nvPr/>
        </p:nvSpPr>
        <p:spPr>
          <a:xfrm>
            <a:off x="483205" y="5841901"/>
            <a:ext cx="11655123" cy="707886"/>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MRI-Simmons November 2020 &amp; November 2022 Cord Evolution Study, A18+. Base = ‘streamed in the past 12 months’. November ’22: reflects % of streamers who have used any of the following streaming services in the past 12 months: Crackle, Crunchyroll (Limited Commercial Subscription), Discovery + (Limited Commercial Subscription),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(Formerly IMDB TV), HBO Max (Limited Commercial Subscription), Hulu (Limited Commercial Subscription), LG Channels, Local Now, Newsy, Paramount + Essential (Limited Commercial Subscription), Peacock Free (Free Service W/Limited Commercial), Peacock Premium (Limited Commercial Subscription), Pluto TV, Redbox., Roku Channel, Samsung TV Plus, Tubi TV, Vudu or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Xumo</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November ’20: reflects % of streamers who have used any of the following streaming services in the past 12 months: Hulu (Limited Commercial Subscription),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(Formerly IMDB TV),  Local Now, Pluto TV, Redbox., Roku Channel, Samsung TV Plus, Sony Crackle, Tubi TV, Vudu or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Xumo</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grpSp>
        <p:nvGrpSpPr>
          <p:cNvPr id="14" name="Group 13">
            <a:extLst>
              <a:ext uri="{FF2B5EF4-FFF2-40B4-BE49-F238E27FC236}">
                <a16:creationId xmlns:a16="http://schemas.microsoft.com/office/drawing/2014/main" id="{C0E8DA7F-BA94-CF7D-15C2-AC00298F40CC}"/>
              </a:ext>
            </a:extLst>
          </p:cNvPr>
          <p:cNvGrpSpPr/>
          <p:nvPr/>
        </p:nvGrpSpPr>
        <p:grpSpPr>
          <a:xfrm>
            <a:off x="0" y="1497562"/>
            <a:ext cx="2440178" cy="508231"/>
            <a:chOff x="333914" y="3624351"/>
            <a:chExt cx="2440178" cy="508231"/>
          </a:xfrm>
        </p:grpSpPr>
        <p:pic>
          <p:nvPicPr>
            <p:cNvPr id="15" name="Picture 14" descr="A picture containing text&#10;&#10;Description automatically generated">
              <a:extLst>
                <a:ext uri="{FF2B5EF4-FFF2-40B4-BE49-F238E27FC236}">
                  <a16:creationId xmlns:a16="http://schemas.microsoft.com/office/drawing/2014/main" id="{4CE75137-2B8A-222F-DC68-3CC51FBD16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46372986-6725-229F-A5F6-0397D55088D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graphicFrame>
        <p:nvGraphicFramePr>
          <p:cNvPr id="22" name="Chart 21">
            <a:extLst>
              <a:ext uri="{FF2B5EF4-FFF2-40B4-BE49-F238E27FC236}">
                <a16:creationId xmlns:a16="http://schemas.microsoft.com/office/drawing/2014/main" id="{FFB785CA-69CB-15FC-D873-B8181F6CBAA6}"/>
              </a:ext>
            </a:extLst>
          </p:cNvPr>
          <p:cNvGraphicFramePr/>
          <p:nvPr>
            <p:extLst>
              <p:ext uri="{D42A27DB-BD31-4B8C-83A1-F6EECF244321}">
                <p14:modId xmlns:p14="http://schemas.microsoft.com/office/powerpoint/2010/main" val="922869692"/>
              </p:ext>
            </p:extLst>
          </p:nvPr>
        </p:nvGraphicFramePr>
        <p:xfrm>
          <a:off x="1826531" y="2731162"/>
          <a:ext cx="8632650" cy="3223761"/>
        </p:xfrm>
        <a:graphic>
          <a:graphicData uri="http://schemas.openxmlformats.org/drawingml/2006/chart">
            <c:chart xmlns:c="http://schemas.openxmlformats.org/drawingml/2006/chart" xmlns:r="http://schemas.openxmlformats.org/officeDocument/2006/relationships" r:id="rId8"/>
          </a:graphicData>
        </a:graphic>
      </p:graphicFrame>
      <p:sp>
        <p:nvSpPr>
          <p:cNvPr id="25" name="TextBox 24">
            <a:extLst>
              <a:ext uri="{FF2B5EF4-FFF2-40B4-BE49-F238E27FC236}">
                <a16:creationId xmlns:a16="http://schemas.microsoft.com/office/drawing/2014/main" id="{3F126A21-8B2A-4F85-642F-456B93C8838A}"/>
              </a:ext>
            </a:extLst>
          </p:cNvPr>
          <p:cNvSpPr txBox="1"/>
          <p:nvPr/>
        </p:nvSpPr>
        <p:spPr>
          <a:xfrm>
            <a:off x="1417711" y="1922838"/>
            <a:ext cx="93843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streamers who use at least one ad-supported streaming service</a:t>
            </a:r>
            <a:endParaRPr kumimoji="0" lang="en-US" sz="14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aphicFrame>
        <p:nvGraphicFramePr>
          <p:cNvPr id="28" name="Chart 27">
            <a:extLst>
              <a:ext uri="{FF2B5EF4-FFF2-40B4-BE49-F238E27FC236}">
                <a16:creationId xmlns:a16="http://schemas.microsoft.com/office/drawing/2014/main" id="{27082368-FAE1-C0E6-B95C-8CD694C1FABB}"/>
              </a:ext>
            </a:extLst>
          </p:cNvPr>
          <p:cNvGraphicFramePr/>
          <p:nvPr>
            <p:extLst>
              <p:ext uri="{D42A27DB-BD31-4B8C-83A1-F6EECF244321}">
                <p14:modId xmlns:p14="http://schemas.microsoft.com/office/powerpoint/2010/main" val="4152891871"/>
              </p:ext>
            </p:extLst>
          </p:nvPr>
        </p:nvGraphicFramePr>
        <p:xfrm>
          <a:off x="1924936" y="2178699"/>
          <a:ext cx="8435840" cy="55005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00831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63874" y="252084"/>
            <a:ext cx="10395307" cy="892552"/>
          </a:xfrm>
          <a:prstGeom prst="rect">
            <a:avLst/>
          </a:prstGeom>
        </p:spPr>
        <p:txBody>
          <a:bodyPr wrap="square">
            <a:spAutoFit/>
          </a:bodyPr>
          <a:lstStyle/>
          <a:p>
            <a:pPr>
              <a:defRPr/>
            </a:pPr>
            <a:r>
              <a:rPr lang="en-US" sz="2600" b="1">
                <a:solidFill>
                  <a:srgbClr val="ED3C8D"/>
                </a:solidFill>
                <a:latin typeface="Helvetica" pitchFamily="2" charset="0"/>
              </a:rPr>
              <a:t>T</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he </a:t>
            </a:r>
            <a:r>
              <a:rPr lang="en-US" sz="2600" b="1">
                <a:solidFill>
                  <a:srgbClr val="ED3C8D"/>
                </a:solidFill>
                <a:latin typeface="Helvetica" pitchFamily="2" charset="0"/>
              </a:rPr>
              <a:t>fastest</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growing streaming platform: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FAST services are now being watched by over half of all adult streamers</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9" name="Group 8">
            <a:extLst>
              <a:ext uri="{FF2B5EF4-FFF2-40B4-BE49-F238E27FC236}">
                <a16:creationId xmlns:a16="http://schemas.microsoft.com/office/drawing/2014/main" id="{141B5BEB-30A3-0D0D-6254-3CD72304CE46}"/>
              </a:ext>
            </a:extLst>
          </p:cNvPr>
          <p:cNvGrpSpPr/>
          <p:nvPr/>
        </p:nvGrpSpPr>
        <p:grpSpPr>
          <a:xfrm>
            <a:off x="0" y="1434585"/>
            <a:ext cx="2440178" cy="508231"/>
            <a:chOff x="333914" y="3624351"/>
            <a:chExt cx="2440178" cy="508231"/>
          </a:xfrm>
        </p:grpSpPr>
        <p:pic>
          <p:nvPicPr>
            <p:cNvPr id="10" name="Picture 9" descr="A picture containing text&#10;&#10;Description automatically generated">
              <a:extLst>
                <a:ext uri="{FF2B5EF4-FFF2-40B4-BE49-F238E27FC236}">
                  <a16:creationId xmlns:a16="http://schemas.microsoft.com/office/drawing/2014/main" id="{F3CC8CB4-3219-0C79-4D95-5AB7445EC7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83E6E69E-17C6-4C1B-685E-B4B6A268877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13" name="TextBox 12">
            <a:extLst>
              <a:ext uri="{FF2B5EF4-FFF2-40B4-BE49-F238E27FC236}">
                <a16:creationId xmlns:a16="http://schemas.microsoft.com/office/drawing/2014/main" id="{5386C9EA-2766-BDC3-BCB3-E46F8FA1533F}"/>
              </a:ext>
            </a:extLst>
          </p:cNvPr>
          <p:cNvSpPr txBox="1"/>
          <p:nvPr/>
        </p:nvSpPr>
        <p:spPr>
          <a:xfrm>
            <a:off x="483206" y="6082431"/>
            <a:ext cx="11663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MRI-Simmons November 2021 &amp; November 2022 Cord Evolution Study, A18+. Base = ‘streamed in the past 12 months’. November ‘22: FAST = used any of the following streaming services in the past 12 months: Peacock (free service w/ limited commercials), Roku Channel, Tubi TV,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(formerly IMDb TV), Pluto, Samsung TV Plus, Xumo, Local Now. November ‘21: FAST = used any of the following streaming services in the past 12 months: Roku Channel, Tubi TV,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(formerly IMDb TV), Pluto, Samsung TV Plus, Xumo, Local Now. </a:t>
            </a:r>
          </a:p>
        </p:txBody>
      </p:sp>
      <p:grpSp>
        <p:nvGrpSpPr>
          <p:cNvPr id="19" name="Group 18">
            <a:extLst>
              <a:ext uri="{FF2B5EF4-FFF2-40B4-BE49-F238E27FC236}">
                <a16:creationId xmlns:a16="http://schemas.microsoft.com/office/drawing/2014/main" id="{FF4EA287-755B-A2C7-B7B3-58D0A4D2ACCA}"/>
              </a:ext>
            </a:extLst>
          </p:cNvPr>
          <p:cNvGrpSpPr/>
          <p:nvPr/>
        </p:nvGrpSpPr>
        <p:grpSpPr>
          <a:xfrm>
            <a:off x="1679409" y="1689715"/>
            <a:ext cx="8833183" cy="4793364"/>
            <a:chOff x="118500" y="1962850"/>
            <a:chExt cx="6851348" cy="4185120"/>
          </a:xfrm>
        </p:grpSpPr>
        <p:sp>
          <p:nvSpPr>
            <p:cNvPr id="14" name="TextBox 13">
              <a:extLst>
                <a:ext uri="{FF2B5EF4-FFF2-40B4-BE49-F238E27FC236}">
                  <a16:creationId xmlns:a16="http://schemas.microsoft.com/office/drawing/2014/main" id="{004DE314-6141-2462-0DCD-B9E5AE101D99}"/>
                </a:ext>
              </a:extLst>
            </p:cNvPr>
            <p:cNvSpPr txBox="1"/>
            <p:nvPr/>
          </p:nvSpPr>
          <p:spPr>
            <a:xfrm>
              <a:off x="625484" y="1962850"/>
              <a:ext cx="5226539" cy="537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U.S. adult 18+ streamers that watch FAST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(Free Ad-supported Streaming TV) services</a:t>
              </a:r>
              <a:endParaRPr kumimoji="0" lang="en-US" sz="1400"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5" name="Chart 14">
              <a:extLst>
                <a:ext uri="{FF2B5EF4-FFF2-40B4-BE49-F238E27FC236}">
                  <a16:creationId xmlns:a16="http://schemas.microsoft.com/office/drawing/2014/main" id="{5B173175-FD82-9676-6EA2-55FA75FF34D4}"/>
                </a:ext>
              </a:extLst>
            </p:cNvPr>
            <p:cNvGraphicFramePr/>
            <p:nvPr>
              <p:extLst>
                <p:ext uri="{D42A27DB-BD31-4B8C-83A1-F6EECF244321}">
                  <p14:modId xmlns:p14="http://schemas.microsoft.com/office/powerpoint/2010/main" val="1340836146"/>
                </p:ext>
              </p:extLst>
            </p:nvPr>
          </p:nvGraphicFramePr>
          <p:xfrm>
            <a:off x="118500" y="2555930"/>
            <a:ext cx="6233045" cy="3592040"/>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Rounded Corners 15">
              <a:extLst>
                <a:ext uri="{FF2B5EF4-FFF2-40B4-BE49-F238E27FC236}">
                  <a16:creationId xmlns:a16="http://schemas.microsoft.com/office/drawing/2014/main" id="{1013745F-62C0-2B8C-C223-70A47A42ED5F}"/>
                </a:ext>
              </a:extLst>
            </p:cNvPr>
            <p:cNvSpPr/>
            <p:nvPr/>
          </p:nvSpPr>
          <p:spPr>
            <a:xfrm>
              <a:off x="5592192" y="2555930"/>
              <a:ext cx="1377656" cy="943494"/>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+47%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YoY</a:t>
              </a:r>
            </a:p>
          </p:txBody>
        </p:sp>
      </p:grpSp>
      <p:pic>
        <p:nvPicPr>
          <p:cNvPr id="2" name="Picture 1">
            <a:hlinkClick r:id="rId3"/>
            <a:extLst>
              <a:ext uri="{FF2B5EF4-FFF2-40B4-BE49-F238E27FC236}">
                <a16:creationId xmlns:a16="http://schemas.microsoft.com/office/drawing/2014/main" id="{97C243BC-12F9-A6FC-A330-BBED6A14411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0328174" y="155484"/>
            <a:ext cx="1728730" cy="976608"/>
          </a:xfrm>
          <a:prstGeom prst="rect">
            <a:avLst/>
          </a:prstGeom>
          <a:ln w="6350">
            <a:solidFill>
              <a:srgbClr val="002060"/>
            </a:solidFill>
          </a:ln>
        </p:spPr>
      </p:pic>
    </p:spTree>
    <p:extLst>
      <p:ext uri="{BB962C8B-B14F-4D97-AF65-F5344CB8AC3E}">
        <p14:creationId xmlns:p14="http://schemas.microsoft.com/office/powerpoint/2010/main" val="170911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331693" y="155484"/>
            <a:ext cx="1721691" cy="976608"/>
          </a:xfrm>
          <a:prstGeom prst="rect">
            <a:avLst/>
          </a:prstGeom>
          <a:ln w="6350">
            <a:noFill/>
          </a:ln>
        </p:spPr>
      </p:pic>
      <p:sp>
        <p:nvSpPr>
          <p:cNvPr id="20" name="Rectangle 19">
            <a:extLst>
              <a:ext uri="{FF2B5EF4-FFF2-40B4-BE49-F238E27FC236}">
                <a16:creationId xmlns:a16="http://schemas.microsoft.com/office/drawing/2014/main" id="{F5290E3C-D913-4324-9F7C-7AB204FAA4D7}"/>
              </a:ext>
            </a:extLst>
          </p:cNvPr>
          <p:cNvSpPr/>
          <p:nvPr/>
        </p:nvSpPr>
        <p:spPr>
          <a:xfrm>
            <a:off x="44825" y="77755"/>
            <a:ext cx="10392890" cy="1292662"/>
          </a:xfrm>
          <a:prstGeom prst="rect">
            <a:avLst/>
          </a:prstGeom>
        </p:spPr>
        <p:txBody>
          <a:bodyPr wrap="square">
            <a:spAutoFit/>
          </a:bodyPr>
          <a:lstStyle/>
          <a:p>
            <a:pPr>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Amazon Thursday Night Football exclusivity: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Average audience and weekly reach declined 37% and 49% respectively vs. game that were available across major video platforms in 2021</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9" name="Group 8">
            <a:extLst>
              <a:ext uri="{FF2B5EF4-FFF2-40B4-BE49-F238E27FC236}">
                <a16:creationId xmlns:a16="http://schemas.microsoft.com/office/drawing/2014/main" id="{5916CF29-E4FD-79AB-06F9-6AED5ED91DAC}"/>
              </a:ext>
            </a:extLst>
          </p:cNvPr>
          <p:cNvGrpSpPr/>
          <p:nvPr/>
        </p:nvGrpSpPr>
        <p:grpSpPr>
          <a:xfrm>
            <a:off x="0" y="1434585"/>
            <a:ext cx="2440178" cy="508231"/>
            <a:chOff x="333914" y="3624351"/>
            <a:chExt cx="2440178" cy="508231"/>
          </a:xfrm>
        </p:grpSpPr>
        <p:pic>
          <p:nvPicPr>
            <p:cNvPr id="10" name="Picture 9" descr="A picture containing text&#10;&#10;Description automatically generated">
              <a:extLst>
                <a:ext uri="{FF2B5EF4-FFF2-40B4-BE49-F238E27FC236}">
                  <a16:creationId xmlns:a16="http://schemas.microsoft.com/office/drawing/2014/main" id="{B4D6E625-DACE-7CD1-3E9D-D2F19E0E13D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54816" y="3646462"/>
              <a:ext cx="1119276" cy="486120"/>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231FA492-D971-6610-AB87-6BBF5641301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914" y="3624351"/>
              <a:ext cx="1410542" cy="491984"/>
            </a:xfrm>
            <a:prstGeom prst="rect">
              <a:avLst/>
            </a:prstGeom>
          </p:spPr>
        </p:pic>
      </p:grpSp>
      <p:sp>
        <p:nvSpPr>
          <p:cNvPr id="14" name="TextBox 13">
            <a:extLst>
              <a:ext uri="{FF2B5EF4-FFF2-40B4-BE49-F238E27FC236}">
                <a16:creationId xmlns:a16="http://schemas.microsoft.com/office/drawing/2014/main" id="{AAD50179-D806-F949-8FBF-61A6852908F5}"/>
              </a:ext>
            </a:extLst>
          </p:cNvPr>
          <p:cNvSpPr txBox="1"/>
          <p:nvPr/>
        </p:nvSpPr>
        <p:spPr>
          <a:xfrm>
            <a:off x="483206" y="5979826"/>
            <a:ext cx="116945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Nielsen </a:t>
            </a:r>
            <a:r>
              <a:rPr kumimoji="0" lang="en-US" sz="80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NPower</a:t>
            </a:r>
            <a:r>
              <a:rPr kumimoji="0" lang="en-US" sz="80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Powerplay and R&amp;F Program Report, 2021 Season: FOX, FOX </a:t>
            </a:r>
            <a:r>
              <a:rPr kumimoji="0" lang="en-US" sz="80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Deportes</a:t>
            </a:r>
            <a:r>
              <a:rPr kumimoji="0" lang="en-US" sz="80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&amp; NFL Network; 2022 Season: Amazon &amp; local broadcast for in-game markets only (excludes pre- &amp; post-game shows), Live+SD, P2+. FOX, FOX </a:t>
            </a:r>
            <a:r>
              <a:rPr kumimoji="0" lang="en-US" sz="80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Deportes</a:t>
            </a:r>
            <a:r>
              <a:rPr kumimoji="0" lang="en-US" sz="80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&amp; NFL Network reflects linear TV audience only and does not include audiences gained from their digital / app streaming. 2021 reflects 14 games total (4 NFL Network only games: Weeks 2-4 &amp; 16; 10 games with Fox / Fox </a:t>
            </a:r>
            <a:r>
              <a:rPr kumimoji="0" lang="en-US" sz="80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Deportes</a:t>
            </a:r>
            <a:r>
              <a:rPr kumimoji="0" lang="en-US" sz="80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NFL Network &amp; Amazon: Weeks 5-11 &amp; 13-15). 2021 audience figures excludes Amazon since the platform was not measured by Nielsen in 2021. 2022 reflects 15 games total, streamed by Amazon (Weeks 2-11 &amp; 13-17).  *See </a:t>
            </a:r>
            <a:r>
              <a:rPr kumimoji="0" lang="en-US" sz="8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 action="ppaction://noaction">
                  <a:extLst>
                    <a:ext uri="{A12FA001-AC4F-418D-AE19-62706E023703}">
                      <ahyp:hlinkClr xmlns:ahyp="http://schemas.microsoft.com/office/drawing/2018/hyperlinkcolor" val="tx"/>
                    </a:ext>
                  </a:extLst>
                </a:hlinkClick>
              </a:rPr>
              <a:t>appendix</a:t>
            </a:r>
            <a:r>
              <a:rPr kumimoji="0" lang="en-US" sz="80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for schedule and single game details. Analysis reflects only those games played on Thursday Night.</a:t>
            </a:r>
          </a:p>
        </p:txBody>
      </p:sp>
      <p:sp>
        <p:nvSpPr>
          <p:cNvPr id="15" name="TextBox 14">
            <a:extLst>
              <a:ext uri="{FF2B5EF4-FFF2-40B4-BE49-F238E27FC236}">
                <a16:creationId xmlns:a16="http://schemas.microsoft.com/office/drawing/2014/main" id="{7F2C3A21-7BDE-105B-B97B-BA05239E6A91}"/>
              </a:ext>
            </a:extLst>
          </p:cNvPr>
          <p:cNvSpPr txBox="1"/>
          <p:nvPr/>
        </p:nvSpPr>
        <p:spPr>
          <a:xfrm>
            <a:off x="0" y="1711611"/>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Weekly Averages - NFL Thursday Night Football</a:t>
            </a:r>
            <a:endParaRPr kumimoji="0" lang="en-US"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2022 vs. 2021 Comparable ‘Thursday Night’ Games</a:t>
            </a:r>
          </a:p>
        </p:txBody>
      </p:sp>
      <p:sp>
        <p:nvSpPr>
          <p:cNvPr id="19" name="TextBox 18">
            <a:extLst>
              <a:ext uri="{FF2B5EF4-FFF2-40B4-BE49-F238E27FC236}">
                <a16:creationId xmlns:a16="http://schemas.microsoft.com/office/drawing/2014/main" id="{F1365A0B-B6AB-08C3-8902-D4D21422C611}"/>
              </a:ext>
            </a:extLst>
          </p:cNvPr>
          <p:cNvSpPr txBox="1"/>
          <p:nvPr/>
        </p:nvSpPr>
        <p:spPr>
          <a:xfrm>
            <a:off x="-123789" y="4009686"/>
            <a:ext cx="1318260" cy="830997"/>
          </a:xfrm>
          <a:prstGeom prst="rect">
            <a:avLst/>
          </a:prstGeom>
          <a:noFill/>
          <a:ln w="1905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B1464"/>
                </a:solidFill>
                <a:effectLst/>
                <a:uLnTx/>
                <a:uFillTx/>
                <a:latin typeface="Helvetica" panose="020B0403020202020204" pitchFamily="34" charset="0"/>
                <a:ea typeface="+mn-ea"/>
                <a:cs typeface="+mn-cs"/>
              </a:rPr>
              <a:t>Average</a:t>
            </a:r>
            <a:br>
              <a:rPr kumimoji="0" lang="en-US" sz="1800" b="1" i="0" u="none" strike="noStrike" kern="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none" strike="noStrike" kern="0" cap="none" spc="0" normalizeH="0" baseline="0" noProof="0">
                <a:ln>
                  <a:noFill/>
                </a:ln>
                <a:solidFill>
                  <a:srgbClr val="1B1464"/>
                </a:solidFill>
                <a:effectLst/>
                <a:uLnTx/>
                <a:uFillTx/>
                <a:latin typeface="Helvetica" panose="020B0403020202020204" pitchFamily="34" charset="0"/>
                <a:ea typeface="+mn-ea"/>
                <a:cs typeface="+mn-cs"/>
              </a:rPr>
              <a:t>Audience </a:t>
            </a:r>
            <a:br>
              <a:rPr kumimoji="0" lang="en-US" sz="2000" b="1" i="0" u="none" strike="noStrike" kern="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0" cap="none" spc="0" normalizeH="0" baseline="0" noProof="0">
                <a:ln>
                  <a:noFill/>
                </a:ln>
                <a:solidFill>
                  <a:srgbClr val="1B1464"/>
                </a:solidFill>
                <a:effectLst/>
                <a:uLnTx/>
                <a:uFillTx/>
                <a:latin typeface="Helvetica" panose="020B0403020202020204" pitchFamily="34" charset="0"/>
                <a:ea typeface="+mn-ea"/>
                <a:cs typeface="+mn-cs"/>
              </a:rPr>
              <a:t>(Per Min):</a:t>
            </a:r>
            <a:endParaRPr kumimoji="0" lang="en-US" sz="1600" b="1" i="0" u="none" strike="noStrike" kern="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8B2248CD-F9FC-547A-DCD9-6085B320EABB}"/>
              </a:ext>
            </a:extLst>
          </p:cNvPr>
          <p:cNvSpPr txBox="1"/>
          <p:nvPr/>
        </p:nvSpPr>
        <p:spPr>
          <a:xfrm>
            <a:off x="-114300" y="5106994"/>
            <a:ext cx="1318260" cy="369332"/>
          </a:xfrm>
          <a:prstGeom prst="rect">
            <a:avLst/>
          </a:prstGeom>
          <a:noFill/>
          <a:ln w="1905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B1464"/>
                </a:solidFill>
                <a:effectLst/>
                <a:uLnTx/>
                <a:uFillTx/>
                <a:latin typeface="Helvetica" panose="020B0403020202020204" pitchFamily="34" charset="0"/>
                <a:ea typeface="+mn-ea"/>
                <a:cs typeface="+mn-cs"/>
              </a:rPr>
              <a:t>Reach:</a:t>
            </a:r>
          </a:p>
        </p:txBody>
      </p:sp>
      <p:sp>
        <p:nvSpPr>
          <p:cNvPr id="25" name="Rectangle: Rounded Corners 24">
            <a:extLst>
              <a:ext uri="{FF2B5EF4-FFF2-40B4-BE49-F238E27FC236}">
                <a16:creationId xmlns:a16="http://schemas.microsoft.com/office/drawing/2014/main" id="{6D89E939-8738-0BF8-C5D9-2434A26801D0}"/>
              </a:ext>
            </a:extLst>
          </p:cNvPr>
          <p:cNvSpPr/>
          <p:nvPr/>
        </p:nvSpPr>
        <p:spPr>
          <a:xfrm>
            <a:off x="1186582" y="4014904"/>
            <a:ext cx="4397449" cy="1672521"/>
          </a:xfrm>
          <a:prstGeom prst="roundRect">
            <a:avLst>
              <a:gd name="adj" fmla="val 9564"/>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1019018-DBD1-3476-9CB1-306C959B83E7}"/>
              </a:ext>
            </a:extLst>
          </p:cNvPr>
          <p:cNvSpPr txBox="1"/>
          <p:nvPr/>
        </p:nvSpPr>
        <p:spPr>
          <a:xfrm>
            <a:off x="1186582" y="4213193"/>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8.5 MM </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9" name="Rectangle: Rounded Corners 28">
            <a:extLst>
              <a:ext uri="{FF2B5EF4-FFF2-40B4-BE49-F238E27FC236}">
                <a16:creationId xmlns:a16="http://schemas.microsoft.com/office/drawing/2014/main" id="{EF37C3AE-9CE8-A78B-5600-C6C44E725B9D}"/>
              </a:ext>
            </a:extLst>
          </p:cNvPr>
          <p:cNvSpPr/>
          <p:nvPr/>
        </p:nvSpPr>
        <p:spPr>
          <a:xfrm>
            <a:off x="1185114" y="2663598"/>
            <a:ext cx="4392819" cy="401159"/>
          </a:xfrm>
          <a:prstGeom prst="roundRect">
            <a:avLst>
              <a:gd name="adj" fmla="val 9564"/>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2021</a:t>
            </a:r>
          </a:p>
        </p:txBody>
      </p:sp>
      <p:sp>
        <p:nvSpPr>
          <p:cNvPr id="30" name="TextBox 29">
            <a:extLst>
              <a:ext uri="{FF2B5EF4-FFF2-40B4-BE49-F238E27FC236}">
                <a16:creationId xmlns:a16="http://schemas.microsoft.com/office/drawing/2014/main" id="{4AA148D7-09C3-5DE4-6CC0-057177AE659B}"/>
              </a:ext>
            </a:extLst>
          </p:cNvPr>
          <p:cNvSpPr txBox="1"/>
          <p:nvPr/>
        </p:nvSpPr>
        <p:spPr>
          <a:xfrm>
            <a:off x="2664391" y="4213193"/>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15.1 MM </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2D77A71-EA7B-8F67-1E81-3D9B5DCBF878}"/>
              </a:ext>
            </a:extLst>
          </p:cNvPr>
          <p:cNvSpPr txBox="1"/>
          <p:nvPr/>
        </p:nvSpPr>
        <p:spPr>
          <a:xfrm>
            <a:off x="4135798" y="4213193"/>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13.2 MM </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2" name="Rectangle: Rounded Corners 31">
            <a:extLst>
              <a:ext uri="{FF2B5EF4-FFF2-40B4-BE49-F238E27FC236}">
                <a16:creationId xmlns:a16="http://schemas.microsoft.com/office/drawing/2014/main" id="{B6D7F7AE-6AAF-8DF4-AAC0-78D199968E47}"/>
              </a:ext>
            </a:extLst>
          </p:cNvPr>
          <p:cNvSpPr/>
          <p:nvPr/>
        </p:nvSpPr>
        <p:spPr>
          <a:xfrm>
            <a:off x="1186582" y="3064468"/>
            <a:ext cx="4383751" cy="858243"/>
          </a:xfrm>
          <a:prstGeom prst="roundRect">
            <a:avLst>
              <a:gd name="adj" fmla="val 9564"/>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B7A65C8-7720-73B8-DD57-6E8DA4DDD2B0}"/>
              </a:ext>
            </a:extLst>
          </p:cNvPr>
          <p:cNvSpPr txBox="1"/>
          <p:nvPr/>
        </p:nvSpPr>
        <p:spPr>
          <a:xfrm>
            <a:off x="1139093" y="3064468"/>
            <a:ext cx="1529578" cy="3616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Cable TV Net Only</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(NFL Network: 4 Games)</a:t>
            </a:r>
            <a:endPar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4" name="Picture 33">
            <a:extLst>
              <a:ext uri="{FF2B5EF4-FFF2-40B4-BE49-F238E27FC236}">
                <a16:creationId xmlns:a16="http://schemas.microsoft.com/office/drawing/2014/main" id="{105A956B-7703-7F69-F25A-A239F0A5EA5E}"/>
              </a:ext>
            </a:extLst>
          </p:cNvPr>
          <p:cNvPicPr>
            <a:picLocks noChangeAspect="1"/>
          </p:cNvPicPr>
          <p:nvPr/>
        </p:nvPicPr>
        <p:blipFill>
          <a:blip r:embed="rId8"/>
          <a:stretch>
            <a:fillRect/>
          </a:stretch>
        </p:blipFill>
        <p:spPr>
          <a:xfrm>
            <a:off x="1285932" y="3485479"/>
            <a:ext cx="1235901" cy="292489"/>
          </a:xfrm>
          <a:prstGeom prst="rect">
            <a:avLst/>
          </a:prstGeom>
        </p:spPr>
      </p:pic>
      <p:sp>
        <p:nvSpPr>
          <p:cNvPr id="35" name="TextBox 34">
            <a:extLst>
              <a:ext uri="{FF2B5EF4-FFF2-40B4-BE49-F238E27FC236}">
                <a16:creationId xmlns:a16="http://schemas.microsoft.com/office/drawing/2014/main" id="{7922235A-F712-0EA9-0BCC-A0FBBC657F65}"/>
              </a:ext>
            </a:extLst>
          </p:cNvPr>
          <p:cNvSpPr txBox="1"/>
          <p:nvPr/>
        </p:nvSpPr>
        <p:spPr>
          <a:xfrm>
            <a:off x="2548586" y="3063475"/>
            <a:ext cx="1666210" cy="469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Broadcast &amp; Cable TV</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(FOX / FOX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Deportes</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 NFL Network: 10 games)</a:t>
            </a:r>
            <a:endPar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6" name="Picture 35">
            <a:extLst>
              <a:ext uri="{FF2B5EF4-FFF2-40B4-BE49-F238E27FC236}">
                <a16:creationId xmlns:a16="http://schemas.microsoft.com/office/drawing/2014/main" id="{681DDCC8-51EC-9254-DE6A-BE430A893CBC}"/>
              </a:ext>
            </a:extLst>
          </p:cNvPr>
          <p:cNvPicPr>
            <a:picLocks noChangeAspect="1"/>
          </p:cNvPicPr>
          <p:nvPr/>
        </p:nvPicPr>
        <p:blipFill>
          <a:blip r:embed="rId8"/>
          <a:stretch>
            <a:fillRect/>
          </a:stretch>
        </p:blipFill>
        <p:spPr>
          <a:xfrm>
            <a:off x="2940192" y="3709689"/>
            <a:ext cx="848751" cy="200866"/>
          </a:xfrm>
          <a:prstGeom prst="rect">
            <a:avLst/>
          </a:prstGeom>
        </p:spPr>
      </p:pic>
      <p:pic>
        <p:nvPicPr>
          <p:cNvPr id="37" name="Picture 4" descr="Image result for fox logo png">
            <a:extLst>
              <a:ext uri="{FF2B5EF4-FFF2-40B4-BE49-F238E27FC236}">
                <a16:creationId xmlns:a16="http://schemas.microsoft.com/office/drawing/2014/main" id="{CA7AB869-2A1D-83B5-A2FD-7148CE9624C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806652" y="3492340"/>
            <a:ext cx="557915" cy="2488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ox sports">
            <a:extLst>
              <a:ext uri="{FF2B5EF4-FFF2-40B4-BE49-F238E27FC236}">
                <a16:creationId xmlns:a16="http://schemas.microsoft.com/office/drawing/2014/main" id="{144D7915-1319-1FD2-676B-9C6295AF540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497601" y="3501773"/>
            <a:ext cx="411307" cy="2533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820D069F-426C-7506-E49F-307B95596C4D}"/>
              </a:ext>
            </a:extLst>
          </p:cNvPr>
          <p:cNvSpPr txBox="1"/>
          <p:nvPr/>
        </p:nvSpPr>
        <p:spPr>
          <a:xfrm>
            <a:off x="4147490" y="3058235"/>
            <a:ext cx="14389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14-Game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(broadcast &amp; cable TV or cable TV only)</a:t>
            </a:r>
            <a:endParaRPr kumimoji="0" lang="en-US" sz="9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0" name="Rectangle: Rounded Corners 39">
            <a:extLst>
              <a:ext uri="{FF2B5EF4-FFF2-40B4-BE49-F238E27FC236}">
                <a16:creationId xmlns:a16="http://schemas.microsoft.com/office/drawing/2014/main" id="{07706ED1-B54F-6191-A342-2958829A76FF}"/>
              </a:ext>
            </a:extLst>
          </p:cNvPr>
          <p:cNvSpPr/>
          <p:nvPr/>
        </p:nvSpPr>
        <p:spPr>
          <a:xfrm>
            <a:off x="5698461" y="3063475"/>
            <a:ext cx="1434601" cy="858243"/>
          </a:xfrm>
          <a:prstGeom prst="roundRect">
            <a:avLst>
              <a:gd name="adj" fmla="val 9564"/>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4D87BDC9-38E3-1A04-90A9-DC9FBA9526E5}"/>
              </a:ext>
            </a:extLst>
          </p:cNvPr>
          <p:cNvSpPr txBox="1"/>
          <p:nvPr/>
        </p:nvSpPr>
        <p:spPr>
          <a:xfrm>
            <a:off x="5612104" y="3063475"/>
            <a:ext cx="1607314" cy="469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Amazon Streaming</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 games includes the two in-market local broadcasts)</a:t>
            </a:r>
            <a:endPar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2" name="Rectangle: Rounded Corners 41">
            <a:extLst>
              <a:ext uri="{FF2B5EF4-FFF2-40B4-BE49-F238E27FC236}">
                <a16:creationId xmlns:a16="http://schemas.microsoft.com/office/drawing/2014/main" id="{51007BAB-3683-B778-6CEF-7AB61CB73A3F}"/>
              </a:ext>
            </a:extLst>
          </p:cNvPr>
          <p:cNvSpPr/>
          <p:nvPr/>
        </p:nvSpPr>
        <p:spPr>
          <a:xfrm>
            <a:off x="5698460" y="2658516"/>
            <a:ext cx="1434601" cy="401159"/>
          </a:xfrm>
          <a:prstGeom prst="roundRect">
            <a:avLst>
              <a:gd name="adj" fmla="val 9564"/>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2022</a:t>
            </a:r>
          </a:p>
        </p:txBody>
      </p:sp>
      <p:pic>
        <p:nvPicPr>
          <p:cNvPr id="44" name="Picture 4" descr="Amazon Prime Video Logo and symbol, meaning, history, PNG, brand">
            <a:extLst>
              <a:ext uri="{FF2B5EF4-FFF2-40B4-BE49-F238E27FC236}">
                <a16:creationId xmlns:a16="http://schemas.microsoft.com/office/drawing/2014/main" id="{0EF07D56-1FC7-0B99-D656-978C46075D09}"/>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950677" y="3448422"/>
            <a:ext cx="930169" cy="52322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a:extLst>
              <a:ext uri="{FF2B5EF4-FFF2-40B4-BE49-F238E27FC236}">
                <a16:creationId xmlns:a16="http://schemas.microsoft.com/office/drawing/2014/main" id="{DA920B5A-6566-0FB7-0CC0-3EB7828542B9}"/>
              </a:ext>
            </a:extLst>
          </p:cNvPr>
          <p:cNvSpPr/>
          <p:nvPr/>
        </p:nvSpPr>
        <p:spPr>
          <a:xfrm>
            <a:off x="5698461" y="4014904"/>
            <a:ext cx="1434601" cy="1685386"/>
          </a:xfrm>
          <a:prstGeom prst="roundRect">
            <a:avLst>
              <a:gd name="adj" fmla="val 9564"/>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7B83BEE-FE5B-5FE7-B1C0-4A463992E7F7}"/>
              </a:ext>
            </a:extLst>
          </p:cNvPr>
          <p:cNvSpPr txBox="1"/>
          <p:nvPr/>
        </p:nvSpPr>
        <p:spPr>
          <a:xfrm>
            <a:off x="5698461" y="4213193"/>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9.6 MM </a:t>
            </a:r>
            <a:endParaRPr kumimoji="0" lang="en-US" sz="1600" b="0" i="0" u="none" strike="noStrike" kern="1200" cap="none" spc="0" normalizeH="0" baseline="0" noProof="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cxnSp>
        <p:nvCxnSpPr>
          <p:cNvPr id="47" name="Straight Connector 46">
            <a:extLst>
              <a:ext uri="{FF2B5EF4-FFF2-40B4-BE49-F238E27FC236}">
                <a16:creationId xmlns:a16="http://schemas.microsoft.com/office/drawing/2014/main" id="{ACB1B909-5A76-A8D3-4866-BC041EEE7103}"/>
              </a:ext>
            </a:extLst>
          </p:cNvPr>
          <p:cNvCxnSpPr>
            <a:cxnSpLocks/>
          </p:cNvCxnSpPr>
          <p:nvPr/>
        </p:nvCxnSpPr>
        <p:spPr>
          <a:xfrm>
            <a:off x="5632177" y="2535126"/>
            <a:ext cx="0" cy="3343275"/>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6A3A702-F492-AEF5-E9F8-7FBC0D0D3421}"/>
              </a:ext>
            </a:extLst>
          </p:cNvPr>
          <p:cNvSpPr txBox="1"/>
          <p:nvPr/>
        </p:nvSpPr>
        <p:spPr>
          <a:xfrm>
            <a:off x="1186582" y="5060828"/>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17.5 MM </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ED63658B-A38A-DB2B-837C-B540B95FE1BB}"/>
              </a:ext>
            </a:extLst>
          </p:cNvPr>
          <p:cNvSpPr txBox="1"/>
          <p:nvPr/>
        </p:nvSpPr>
        <p:spPr>
          <a:xfrm>
            <a:off x="2664391" y="5060828"/>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32.9 MM </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5C87AF22-1EC8-4028-1D1B-4F575F1DDA1E}"/>
              </a:ext>
            </a:extLst>
          </p:cNvPr>
          <p:cNvSpPr txBox="1"/>
          <p:nvPr/>
        </p:nvSpPr>
        <p:spPr>
          <a:xfrm>
            <a:off x="4135798" y="5060828"/>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28.6 MM </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E7BA1F1E-28C1-A2BA-184C-F1CF669AC14F}"/>
              </a:ext>
            </a:extLst>
          </p:cNvPr>
          <p:cNvSpPr txBox="1"/>
          <p:nvPr/>
        </p:nvSpPr>
        <p:spPr>
          <a:xfrm>
            <a:off x="5698461" y="5060828"/>
            <a:ext cx="1434601" cy="46166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16.9 MM </a:t>
            </a:r>
            <a:endParaRPr kumimoji="0" lang="en-US" sz="1600" b="0" i="0" u="none" strike="noStrike" kern="1200" cap="none" spc="0" normalizeH="0" baseline="0" noProof="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cxnSp>
        <p:nvCxnSpPr>
          <p:cNvPr id="52" name="Straight Connector 51">
            <a:extLst>
              <a:ext uri="{FF2B5EF4-FFF2-40B4-BE49-F238E27FC236}">
                <a16:creationId xmlns:a16="http://schemas.microsoft.com/office/drawing/2014/main" id="{D96742FA-83AE-5407-6781-C691D58EF040}"/>
              </a:ext>
            </a:extLst>
          </p:cNvPr>
          <p:cNvCxnSpPr>
            <a:cxnSpLocks/>
          </p:cNvCxnSpPr>
          <p:nvPr/>
        </p:nvCxnSpPr>
        <p:spPr>
          <a:xfrm>
            <a:off x="7210119" y="2285579"/>
            <a:ext cx="0" cy="3592822"/>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336BB622-EFFA-2BCE-4D25-0F37B74DB0CF}"/>
              </a:ext>
            </a:extLst>
          </p:cNvPr>
          <p:cNvSpPr/>
          <p:nvPr/>
        </p:nvSpPr>
        <p:spPr>
          <a:xfrm>
            <a:off x="7270643" y="3072813"/>
            <a:ext cx="4878049" cy="518771"/>
          </a:xfrm>
          <a:prstGeom prst="roundRect">
            <a:avLst>
              <a:gd name="adj" fmla="val 9564"/>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A5B7AD7-6CB3-5A16-E2A4-7188E136245C}"/>
              </a:ext>
            </a:extLst>
          </p:cNvPr>
          <p:cNvSpPr txBox="1"/>
          <p:nvPr/>
        </p:nvSpPr>
        <p:spPr>
          <a:xfrm>
            <a:off x="7261189" y="3118587"/>
            <a:ext cx="16073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Amazon vs. </a:t>
            </a:r>
            <a:b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NFL Network Only</a:t>
            </a:r>
          </a:p>
        </p:txBody>
      </p:sp>
      <p:sp>
        <p:nvSpPr>
          <p:cNvPr id="55" name="Rectangle: Rounded Corners 54">
            <a:extLst>
              <a:ext uri="{FF2B5EF4-FFF2-40B4-BE49-F238E27FC236}">
                <a16:creationId xmlns:a16="http://schemas.microsoft.com/office/drawing/2014/main" id="{8787B530-C8E8-D692-DCC2-0B29DBDBA6E3}"/>
              </a:ext>
            </a:extLst>
          </p:cNvPr>
          <p:cNvSpPr/>
          <p:nvPr/>
        </p:nvSpPr>
        <p:spPr>
          <a:xfrm>
            <a:off x="7272942" y="3588595"/>
            <a:ext cx="4878050" cy="296824"/>
          </a:xfrm>
          <a:prstGeom prst="roundRect">
            <a:avLst>
              <a:gd name="adj" fmla="val 9564"/>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67CA36E0-2340-6F17-EF96-E5B9D432DF3F}"/>
              </a:ext>
            </a:extLst>
          </p:cNvPr>
          <p:cNvSpPr txBox="1"/>
          <p:nvPr/>
        </p:nvSpPr>
        <p:spPr>
          <a:xfrm>
            <a:off x="7317785" y="3598508"/>
            <a:ext cx="6894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a:t>
            </a:r>
          </a:p>
        </p:txBody>
      </p:sp>
      <p:sp>
        <p:nvSpPr>
          <p:cNvPr id="57" name="TextBox 56">
            <a:extLst>
              <a:ext uri="{FF2B5EF4-FFF2-40B4-BE49-F238E27FC236}">
                <a16:creationId xmlns:a16="http://schemas.microsoft.com/office/drawing/2014/main" id="{9724D2BE-01E1-76A7-D234-72442E022FC2}"/>
              </a:ext>
            </a:extLst>
          </p:cNvPr>
          <p:cNvSpPr txBox="1"/>
          <p:nvPr/>
        </p:nvSpPr>
        <p:spPr>
          <a:xfrm>
            <a:off x="8014811" y="3598508"/>
            <a:ext cx="9301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a:t>
            </a:r>
          </a:p>
        </p:txBody>
      </p:sp>
      <p:sp>
        <p:nvSpPr>
          <p:cNvPr id="58" name="Rectangle: Rounded Corners 57">
            <a:extLst>
              <a:ext uri="{FF2B5EF4-FFF2-40B4-BE49-F238E27FC236}">
                <a16:creationId xmlns:a16="http://schemas.microsoft.com/office/drawing/2014/main" id="{31B5E7E6-F51D-FA15-10BC-555531D4DEC8}"/>
              </a:ext>
            </a:extLst>
          </p:cNvPr>
          <p:cNvSpPr/>
          <p:nvPr/>
        </p:nvSpPr>
        <p:spPr>
          <a:xfrm>
            <a:off x="7260348" y="4034156"/>
            <a:ext cx="4890646" cy="1651887"/>
          </a:xfrm>
          <a:prstGeom prst="roundRect">
            <a:avLst>
              <a:gd name="adj" fmla="val 9564"/>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C44D64BD-33DC-E958-F1A6-2D5AF47072E9}"/>
              </a:ext>
            </a:extLst>
          </p:cNvPr>
          <p:cNvSpPr txBox="1"/>
          <p:nvPr/>
        </p:nvSpPr>
        <p:spPr>
          <a:xfrm>
            <a:off x="7210119" y="4282443"/>
            <a:ext cx="9301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+1.1 MM</a:t>
            </a:r>
          </a:p>
        </p:txBody>
      </p:sp>
      <p:sp>
        <p:nvSpPr>
          <p:cNvPr id="60" name="TextBox 59">
            <a:extLst>
              <a:ext uri="{FF2B5EF4-FFF2-40B4-BE49-F238E27FC236}">
                <a16:creationId xmlns:a16="http://schemas.microsoft.com/office/drawing/2014/main" id="{8CDDB48C-FAAF-F2C9-6B73-848BAB753446}"/>
              </a:ext>
            </a:extLst>
          </p:cNvPr>
          <p:cNvSpPr txBox="1"/>
          <p:nvPr/>
        </p:nvSpPr>
        <p:spPr>
          <a:xfrm>
            <a:off x="8014811" y="4259359"/>
            <a:ext cx="930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+13%</a:t>
            </a:r>
            <a:endPar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4FB96FC7-5B99-CCA6-B233-688A58B47C83}"/>
              </a:ext>
            </a:extLst>
          </p:cNvPr>
          <p:cNvSpPr txBox="1"/>
          <p:nvPr/>
        </p:nvSpPr>
        <p:spPr>
          <a:xfrm>
            <a:off x="7215146" y="5130078"/>
            <a:ext cx="9301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-0.6 MM</a:t>
            </a:r>
          </a:p>
        </p:txBody>
      </p:sp>
      <p:sp>
        <p:nvSpPr>
          <p:cNvPr id="62" name="TextBox 61">
            <a:extLst>
              <a:ext uri="{FF2B5EF4-FFF2-40B4-BE49-F238E27FC236}">
                <a16:creationId xmlns:a16="http://schemas.microsoft.com/office/drawing/2014/main" id="{DDDCD881-7530-968F-3329-EA649900742A}"/>
              </a:ext>
            </a:extLst>
          </p:cNvPr>
          <p:cNvSpPr txBox="1"/>
          <p:nvPr/>
        </p:nvSpPr>
        <p:spPr>
          <a:xfrm>
            <a:off x="8014811" y="5106994"/>
            <a:ext cx="930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-3%</a:t>
            </a:r>
            <a:endParaRPr kumimoji="0" lang="en-US" sz="24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ECE72D86-FD72-E40F-A9BE-6066337E1C03}"/>
              </a:ext>
            </a:extLst>
          </p:cNvPr>
          <p:cNvSpPr txBox="1"/>
          <p:nvPr/>
        </p:nvSpPr>
        <p:spPr>
          <a:xfrm>
            <a:off x="8870659" y="3118587"/>
            <a:ext cx="16758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Amazon vs. Broadcast &amp; Cable TV</a:t>
            </a:r>
          </a:p>
        </p:txBody>
      </p:sp>
      <p:sp>
        <p:nvSpPr>
          <p:cNvPr id="64" name="TextBox 63">
            <a:extLst>
              <a:ext uri="{FF2B5EF4-FFF2-40B4-BE49-F238E27FC236}">
                <a16:creationId xmlns:a16="http://schemas.microsoft.com/office/drawing/2014/main" id="{E9929957-BD22-6835-F674-9C11616C2646}"/>
              </a:ext>
            </a:extLst>
          </p:cNvPr>
          <p:cNvSpPr txBox="1"/>
          <p:nvPr/>
        </p:nvSpPr>
        <p:spPr>
          <a:xfrm>
            <a:off x="8982386" y="3598508"/>
            <a:ext cx="6291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a:t>
            </a:r>
          </a:p>
        </p:txBody>
      </p:sp>
      <p:sp>
        <p:nvSpPr>
          <p:cNvPr id="65" name="TextBox 64">
            <a:extLst>
              <a:ext uri="{FF2B5EF4-FFF2-40B4-BE49-F238E27FC236}">
                <a16:creationId xmlns:a16="http://schemas.microsoft.com/office/drawing/2014/main" id="{3CED9498-6BB5-44D8-915F-91CA824A132B}"/>
              </a:ext>
            </a:extLst>
          </p:cNvPr>
          <p:cNvSpPr txBox="1"/>
          <p:nvPr/>
        </p:nvSpPr>
        <p:spPr>
          <a:xfrm>
            <a:off x="9808551" y="3598508"/>
            <a:ext cx="6291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a:t>
            </a:r>
          </a:p>
        </p:txBody>
      </p:sp>
      <p:sp>
        <p:nvSpPr>
          <p:cNvPr id="66" name="TextBox 65">
            <a:extLst>
              <a:ext uri="{FF2B5EF4-FFF2-40B4-BE49-F238E27FC236}">
                <a16:creationId xmlns:a16="http://schemas.microsoft.com/office/drawing/2014/main" id="{33347C96-2F33-9CF6-1D99-634F2E17EF76}"/>
              </a:ext>
            </a:extLst>
          </p:cNvPr>
          <p:cNvSpPr txBox="1"/>
          <p:nvPr/>
        </p:nvSpPr>
        <p:spPr>
          <a:xfrm>
            <a:off x="8844585" y="4282443"/>
            <a:ext cx="9301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-5.5 MM</a:t>
            </a:r>
          </a:p>
        </p:txBody>
      </p:sp>
      <p:sp>
        <p:nvSpPr>
          <p:cNvPr id="67" name="TextBox 66">
            <a:extLst>
              <a:ext uri="{FF2B5EF4-FFF2-40B4-BE49-F238E27FC236}">
                <a16:creationId xmlns:a16="http://schemas.microsoft.com/office/drawing/2014/main" id="{E7085844-F9E3-ED92-7B67-437830AFBE19}"/>
              </a:ext>
            </a:extLst>
          </p:cNvPr>
          <p:cNvSpPr txBox="1"/>
          <p:nvPr/>
        </p:nvSpPr>
        <p:spPr>
          <a:xfrm>
            <a:off x="9660390" y="4259359"/>
            <a:ext cx="930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-37%</a:t>
            </a:r>
            <a:endParaRPr kumimoji="0" lang="en-US" sz="24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8158F064-3A27-0BE0-D358-0631F2C43009}"/>
              </a:ext>
            </a:extLst>
          </p:cNvPr>
          <p:cNvSpPr txBox="1"/>
          <p:nvPr/>
        </p:nvSpPr>
        <p:spPr>
          <a:xfrm>
            <a:off x="8830559" y="5130078"/>
            <a:ext cx="994415"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-16.1 MM</a:t>
            </a:r>
          </a:p>
        </p:txBody>
      </p:sp>
      <p:sp>
        <p:nvSpPr>
          <p:cNvPr id="69" name="TextBox 68">
            <a:extLst>
              <a:ext uri="{FF2B5EF4-FFF2-40B4-BE49-F238E27FC236}">
                <a16:creationId xmlns:a16="http://schemas.microsoft.com/office/drawing/2014/main" id="{EC2A1363-E01F-FA41-5453-4A06E3EF4327}"/>
              </a:ext>
            </a:extLst>
          </p:cNvPr>
          <p:cNvSpPr txBox="1"/>
          <p:nvPr/>
        </p:nvSpPr>
        <p:spPr>
          <a:xfrm>
            <a:off x="9660390" y="5106994"/>
            <a:ext cx="930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-49%</a:t>
            </a:r>
            <a:endParaRPr kumimoji="0" lang="en-US" sz="24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CA574710-3A94-5E63-10B8-14E10B1B9CE4}"/>
              </a:ext>
            </a:extLst>
          </p:cNvPr>
          <p:cNvSpPr txBox="1"/>
          <p:nvPr/>
        </p:nvSpPr>
        <p:spPr>
          <a:xfrm>
            <a:off x="10553137" y="3118587"/>
            <a:ext cx="16073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Amazon vs.</a:t>
            </a:r>
            <a:b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14-Game Average</a:t>
            </a:r>
          </a:p>
        </p:txBody>
      </p:sp>
      <p:sp>
        <p:nvSpPr>
          <p:cNvPr id="71" name="TextBox 70">
            <a:extLst>
              <a:ext uri="{FF2B5EF4-FFF2-40B4-BE49-F238E27FC236}">
                <a16:creationId xmlns:a16="http://schemas.microsoft.com/office/drawing/2014/main" id="{1CD0B835-980A-D90C-A721-C083379C9B39}"/>
              </a:ext>
            </a:extLst>
          </p:cNvPr>
          <p:cNvSpPr txBox="1"/>
          <p:nvPr/>
        </p:nvSpPr>
        <p:spPr>
          <a:xfrm>
            <a:off x="10484604" y="3598508"/>
            <a:ext cx="9301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a:t>
            </a:r>
          </a:p>
        </p:txBody>
      </p:sp>
      <p:sp>
        <p:nvSpPr>
          <p:cNvPr id="72" name="TextBox 71">
            <a:extLst>
              <a:ext uri="{FF2B5EF4-FFF2-40B4-BE49-F238E27FC236}">
                <a16:creationId xmlns:a16="http://schemas.microsoft.com/office/drawing/2014/main" id="{4FFFFF57-CA0D-8CAD-FEC1-1C12DB40FCA2}"/>
              </a:ext>
            </a:extLst>
          </p:cNvPr>
          <p:cNvSpPr txBox="1"/>
          <p:nvPr/>
        </p:nvSpPr>
        <p:spPr>
          <a:xfrm>
            <a:off x="11306759" y="3598508"/>
            <a:ext cx="9301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a:t>
            </a:r>
          </a:p>
        </p:txBody>
      </p:sp>
      <p:sp>
        <p:nvSpPr>
          <p:cNvPr id="73" name="TextBox 72">
            <a:extLst>
              <a:ext uri="{FF2B5EF4-FFF2-40B4-BE49-F238E27FC236}">
                <a16:creationId xmlns:a16="http://schemas.microsoft.com/office/drawing/2014/main" id="{E5157ABB-BEA7-7AA6-A12F-8586F0B9F35A}"/>
              </a:ext>
            </a:extLst>
          </p:cNvPr>
          <p:cNvSpPr txBox="1"/>
          <p:nvPr/>
        </p:nvSpPr>
        <p:spPr>
          <a:xfrm>
            <a:off x="10507094" y="4282443"/>
            <a:ext cx="93016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-3.6 MM</a:t>
            </a:r>
          </a:p>
        </p:txBody>
      </p:sp>
      <p:sp>
        <p:nvSpPr>
          <p:cNvPr id="74" name="TextBox 73">
            <a:extLst>
              <a:ext uri="{FF2B5EF4-FFF2-40B4-BE49-F238E27FC236}">
                <a16:creationId xmlns:a16="http://schemas.microsoft.com/office/drawing/2014/main" id="{DD18DFF9-A93F-69F2-6DD9-DF99C3EEC120}"/>
              </a:ext>
            </a:extLst>
          </p:cNvPr>
          <p:cNvSpPr txBox="1"/>
          <p:nvPr/>
        </p:nvSpPr>
        <p:spPr>
          <a:xfrm>
            <a:off x="11306759" y="4259359"/>
            <a:ext cx="930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-28%</a:t>
            </a:r>
            <a:endParaRPr kumimoji="0" lang="en-US" sz="24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9EE575C8-1DB8-3C0F-4FE4-FA28E5009F94}"/>
              </a:ext>
            </a:extLst>
          </p:cNvPr>
          <p:cNvSpPr txBox="1"/>
          <p:nvPr/>
        </p:nvSpPr>
        <p:spPr>
          <a:xfrm>
            <a:off x="10473951" y="5130078"/>
            <a:ext cx="994414"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-11.6 MM</a:t>
            </a:r>
          </a:p>
        </p:txBody>
      </p:sp>
      <p:sp>
        <p:nvSpPr>
          <p:cNvPr id="76" name="TextBox 75">
            <a:extLst>
              <a:ext uri="{FF2B5EF4-FFF2-40B4-BE49-F238E27FC236}">
                <a16:creationId xmlns:a16="http://schemas.microsoft.com/office/drawing/2014/main" id="{078EB80A-6589-3CF4-5346-18132D1D2AC0}"/>
              </a:ext>
            </a:extLst>
          </p:cNvPr>
          <p:cNvSpPr txBox="1"/>
          <p:nvPr/>
        </p:nvSpPr>
        <p:spPr>
          <a:xfrm>
            <a:off x="11306759" y="5106994"/>
            <a:ext cx="930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rPr>
              <a:t>-41%</a:t>
            </a:r>
            <a:endParaRPr kumimoji="0" lang="en-US" sz="2400" b="1" i="0" u="none" strike="noStrike" kern="1200" cap="none" spc="0" normalizeH="0" baseline="0" noProof="0">
              <a:ln>
                <a:noFill/>
              </a:ln>
              <a:solidFill>
                <a:prstClr val="black">
                  <a:lumMod val="65000"/>
                  <a:lumOff val="35000"/>
                </a:prstClr>
              </a:solidFill>
              <a:effectLst/>
              <a:uLnTx/>
              <a:uFillTx/>
              <a:latin typeface="Helvetica" panose="020B0403020202020204" pitchFamily="34" charset="0"/>
              <a:ea typeface="+mn-ea"/>
              <a:cs typeface="+mn-cs"/>
            </a:endParaRPr>
          </a:p>
        </p:txBody>
      </p:sp>
      <p:sp>
        <p:nvSpPr>
          <p:cNvPr id="77" name="Rectangle: Rounded Corners 76">
            <a:extLst>
              <a:ext uri="{FF2B5EF4-FFF2-40B4-BE49-F238E27FC236}">
                <a16:creationId xmlns:a16="http://schemas.microsoft.com/office/drawing/2014/main" id="{A7C08188-FBE6-2CE5-AB27-46348CB708A7}"/>
              </a:ext>
            </a:extLst>
          </p:cNvPr>
          <p:cNvSpPr/>
          <p:nvPr/>
        </p:nvSpPr>
        <p:spPr>
          <a:xfrm>
            <a:off x="7251541" y="2424204"/>
            <a:ext cx="4879282" cy="640915"/>
          </a:xfrm>
          <a:prstGeom prst="roundRect">
            <a:avLst>
              <a:gd name="adj" fmla="val 9564"/>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330FD2DE-EEB4-B215-D85A-FDAF674A5557}"/>
              </a:ext>
            </a:extLst>
          </p:cNvPr>
          <p:cNvSpPr txBox="1"/>
          <p:nvPr/>
        </p:nvSpPr>
        <p:spPr>
          <a:xfrm>
            <a:off x="7240176" y="2416409"/>
            <a:ext cx="49101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2022 vs. 2021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Audience Differences</a:t>
            </a:r>
          </a:p>
        </p:txBody>
      </p:sp>
      <p:cxnSp>
        <p:nvCxnSpPr>
          <p:cNvPr id="79" name="Straight Connector 78">
            <a:extLst>
              <a:ext uri="{FF2B5EF4-FFF2-40B4-BE49-F238E27FC236}">
                <a16:creationId xmlns:a16="http://schemas.microsoft.com/office/drawing/2014/main" id="{F16C9439-4142-AB97-4047-C09178790B2C}"/>
              </a:ext>
            </a:extLst>
          </p:cNvPr>
          <p:cNvCxnSpPr/>
          <p:nvPr/>
        </p:nvCxnSpPr>
        <p:spPr>
          <a:xfrm>
            <a:off x="4165583" y="3094830"/>
            <a:ext cx="0" cy="79502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5EA0660-BE9D-4BEF-CD19-BAB44B1E86A2}"/>
              </a:ext>
            </a:extLst>
          </p:cNvPr>
          <p:cNvCxnSpPr/>
          <p:nvPr/>
        </p:nvCxnSpPr>
        <p:spPr>
          <a:xfrm>
            <a:off x="2593019" y="3104263"/>
            <a:ext cx="0" cy="79502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2DD8A82-84C6-0A6A-0823-FEBE50C7E321}"/>
              </a:ext>
            </a:extLst>
          </p:cNvPr>
          <p:cNvCxnSpPr/>
          <p:nvPr/>
        </p:nvCxnSpPr>
        <p:spPr>
          <a:xfrm>
            <a:off x="4165583" y="4046173"/>
            <a:ext cx="0" cy="79502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67C058F-721D-3122-D746-873F15D6A286}"/>
              </a:ext>
            </a:extLst>
          </p:cNvPr>
          <p:cNvCxnSpPr/>
          <p:nvPr/>
        </p:nvCxnSpPr>
        <p:spPr>
          <a:xfrm>
            <a:off x="2593019" y="4055606"/>
            <a:ext cx="0" cy="79502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1D20BA9-9A3F-1916-434E-8E448E62178A}"/>
              </a:ext>
            </a:extLst>
          </p:cNvPr>
          <p:cNvCxnSpPr>
            <a:cxnSpLocks/>
          </p:cNvCxnSpPr>
          <p:nvPr/>
        </p:nvCxnSpPr>
        <p:spPr>
          <a:xfrm>
            <a:off x="4165583" y="5035890"/>
            <a:ext cx="0" cy="51854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5629421-0A49-D0EE-016E-C7A4659ECD2F}"/>
              </a:ext>
            </a:extLst>
          </p:cNvPr>
          <p:cNvCxnSpPr>
            <a:cxnSpLocks/>
          </p:cNvCxnSpPr>
          <p:nvPr/>
        </p:nvCxnSpPr>
        <p:spPr>
          <a:xfrm>
            <a:off x="2593019" y="5036683"/>
            <a:ext cx="0" cy="51854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D19EE1D-7C00-E5DB-CFDA-07A95A204181}"/>
              </a:ext>
            </a:extLst>
          </p:cNvPr>
          <p:cNvCxnSpPr>
            <a:cxnSpLocks/>
          </p:cNvCxnSpPr>
          <p:nvPr/>
        </p:nvCxnSpPr>
        <p:spPr>
          <a:xfrm>
            <a:off x="10519989" y="3089974"/>
            <a:ext cx="0" cy="487321"/>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DBF0B45-650C-C550-6C9C-CBFD45768234}"/>
              </a:ext>
            </a:extLst>
          </p:cNvPr>
          <p:cNvCxnSpPr>
            <a:cxnSpLocks/>
          </p:cNvCxnSpPr>
          <p:nvPr/>
        </p:nvCxnSpPr>
        <p:spPr>
          <a:xfrm>
            <a:off x="8872101" y="3099407"/>
            <a:ext cx="0" cy="477888"/>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B38F197-AF4B-DFB4-DA93-5CCA9263A3C1}"/>
              </a:ext>
            </a:extLst>
          </p:cNvPr>
          <p:cNvCxnSpPr>
            <a:cxnSpLocks/>
          </p:cNvCxnSpPr>
          <p:nvPr/>
        </p:nvCxnSpPr>
        <p:spPr>
          <a:xfrm>
            <a:off x="10519989" y="4057498"/>
            <a:ext cx="0" cy="79502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61A3835-653E-1C76-312A-12CA6AE3DB14}"/>
              </a:ext>
            </a:extLst>
          </p:cNvPr>
          <p:cNvCxnSpPr>
            <a:cxnSpLocks/>
          </p:cNvCxnSpPr>
          <p:nvPr/>
        </p:nvCxnSpPr>
        <p:spPr>
          <a:xfrm>
            <a:off x="8872101" y="4057498"/>
            <a:ext cx="0" cy="79502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C9E6F94-8E2B-5BE3-A836-AA49CD20E002}"/>
              </a:ext>
            </a:extLst>
          </p:cNvPr>
          <p:cNvCxnSpPr>
            <a:cxnSpLocks/>
          </p:cNvCxnSpPr>
          <p:nvPr/>
        </p:nvCxnSpPr>
        <p:spPr>
          <a:xfrm>
            <a:off x="10519989" y="5045323"/>
            <a:ext cx="0" cy="51854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E2CB1E2-8D17-BDD5-324E-C9C956EB724E}"/>
              </a:ext>
            </a:extLst>
          </p:cNvPr>
          <p:cNvCxnSpPr>
            <a:cxnSpLocks/>
          </p:cNvCxnSpPr>
          <p:nvPr/>
        </p:nvCxnSpPr>
        <p:spPr>
          <a:xfrm>
            <a:off x="8872101" y="5032623"/>
            <a:ext cx="0" cy="51854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66A313D-2EF4-E8D9-24AA-7F3A69A4E1EB}"/>
              </a:ext>
            </a:extLst>
          </p:cNvPr>
          <p:cNvCxnSpPr>
            <a:cxnSpLocks/>
          </p:cNvCxnSpPr>
          <p:nvPr/>
        </p:nvCxnSpPr>
        <p:spPr>
          <a:xfrm>
            <a:off x="8872101" y="3605651"/>
            <a:ext cx="0" cy="26267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98A962D-BCB3-14C6-666F-6D04D9EE6A6F}"/>
              </a:ext>
            </a:extLst>
          </p:cNvPr>
          <p:cNvCxnSpPr>
            <a:cxnSpLocks/>
          </p:cNvCxnSpPr>
          <p:nvPr/>
        </p:nvCxnSpPr>
        <p:spPr>
          <a:xfrm>
            <a:off x="10519989" y="3606258"/>
            <a:ext cx="0" cy="26267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489DC66-C9A1-C552-16FF-AC8BFA79ECD5}"/>
              </a:ext>
            </a:extLst>
          </p:cNvPr>
          <p:cNvCxnSpPr>
            <a:cxnSpLocks/>
          </p:cNvCxnSpPr>
          <p:nvPr/>
        </p:nvCxnSpPr>
        <p:spPr>
          <a:xfrm>
            <a:off x="8116294" y="4057498"/>
            <a:ext cx="0" cy="164279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6056466-ACB2-A35A-DF73-3ED5C1B3B4AF}"/>
              </a:ext>
            </a:extLst>
          </p:cNvPr>
          <p:cNvCxnSpPr>
            <a:cxnSpLocks/>
          </p:cNvCxnSpPr>
          <p:nvPr/>
        </p:nvCxnSpPr>
        <p:spPr>
          <a:xfrm>
            <a:off x="8116294" y="5032623"/>
            <a:ext cx="0" cy="51854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949023A-A992-DD2E-07D5-605F82B94E91}"/>
              </a:ext>
            </a:extLst>
          </p:cNvPr>
          <p:cNvCxnSpPr>
            <a:cxnSpLocks/>
          </p:cNvCxnSpPr>
          <p:nvPr/>
        </p:nvCxnSpPr>
        <p:spPr>
          <a:xfrm>
            <a:off x="8116294" y="3606445"/>
            <a:ext cx="0" cy="26267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6C75E2F-4935-67B1-64D2-EA5F1A3E001E}"/>
              </a:ext>
            </a:extLst>
          </p:cNvPr>
          <p:cNvCxnSpPr>
            <a:cxnSpLocks/>
          </p:cNvCxnSpPr>
          <p:nvPr/>
        </p:nvCxnSpPr>
        <p:spPr>
          <a:xfrm>
            <a:off x="9785769" y="4057498"/>
            <a:ext cx="0" cy="162066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450B95F-1FD9-B4B6-DF30-E3C141D86FFD}"/>
              </a:ext>
            </a:extLst>
          </p:cNvPr>
          <p:cNvCxnSpPr>
            <a:cxnSpLocks/>
          </p:cNvCxnSpPr>
          <p:nvPr/>
        </p:nvCxnSpPr>
        <p:spPr>
          <a:xfrm>
            <a:off x="9785769" y="3601683"/>
            <a:ext cx="0" cy="26267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D296CAC-3B8F-9D0D-15F7-F96D5EB73896}"/>
              </a:ext>
            </a:extLst>
          </p:cNvPr>
          <p:cNvCxnSpPr>
            <a:cxnSpLocks/>
          </p:cNvCxnSpPr>
          <p:nvPr/>
        </p:nvCxnSpPr>
        <p:spPr>
          <a:xfrm>
            <a:off x="11417945" y="4057498"/>
            <a:ext cx="0" cy="164279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C3D974E-D9F6-2021-445F-49DE37CB73F9}"/>
              </a:ext>
            </a:extLst>
          </p:cNvPr>
          <p:cNvCxnSpPr>
            <a:cxnSpLocks/>
          </p:cNvCxnSpPr>
          <p:nvPr/>
        </p:nvCxnSpPr>
        <p:spPr>
          <a:xfrm>
            <a:off x="11417945" y="3605743"/>
            <a:ext cx="0" cy="26267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a16="http://schemas.microsoft.com/office/drawing/2014/main" id="{9C9E3473-F37B-8318-D2EC-27A93132209F}"/>
              </a:ext>
            </a:extLst>
          </p:cNvPr>
          <p:cNvSpPr/>
          <p:nvPr/>
        </p:nvSpPr>
        <p:spPr>
          <a:xfrm>
            <a:off x="2597658" y="3057671"/>
            <a:ext cx="1587825" cy="2820730"/>
          </a:xfrm>
          <a:prstGeom prst="roundRect">
            <a:avLst>
              <a:gd name="adj" fmla="val 5188"/>
            </a:avLst>
          </a:prstGeom>
          <a:noFill/>
          <a:ln w="1016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3833C2D9-747A-C404-92C0-E0FD42DFF870}"/>
              </a:ext>
            </a:extLst>
          </p:cNvPr>
          <p:cNvSpPr/>
          <p:nvPr/>
        </p:nvSpPr>
        <p:spPr>
          <a:xfrm>
            <a:off x="8856488" y="3057671"/>
            <a:ext cx="1658862" cy="2820730"/>
          </a:xfrm>
          <a:prstGeom prst="roundRect">
            <a:avLst>
              <a:gd name="adj" fmla="val 5188"/>
            </a:avLst>
          </a:prstGeom>
          <a:noFill/>
          <a:ln w="1016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5" name="Straight Connector 104">
            <a:extLst>
              <a:ext uri="{FF2B5EF4-FFF2-40B4-BE49-F238E27FC236}">
                <a16:creationId xmlns:a16="http://schemas.microsoft.com/office/drawing/2014/main" id="{7EBDB932-EEFF-A2FF-E427-9C8E2E5C9A75}"/>
              </a:ext>
            </a:extLst>
          </p:cNvPr>
          <p:cNvCxnSpPr>
            <a:cxnSpLocks/>
          </p:cNvCxnSpPr>
          <p:nvPr/>
        </p:nvCxnSpPr>
        <p:spPr>
          <a:xfrm>
            <a:off x="1194471" y="4878894"/>
            <a:ext cx="10974810"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106" name="Rectangle: Rounded Corners 105">
            <a:extLst>
              <a:ext uri="{FF2B5EF4-FFF2-40B4-BE49-F238E27FC236}">
                <a16:creationId xmlns:a16="http://schemas.microsoft.com/office/drawing/2014/main" id="{101EF2A8-A4C9-D637-5C63-883E1AA68CA1}"/>
              </a:ext>
            </a:extLst>
          </p:cNvPr>
          <p:cNvSpPr/>
          <p:nvPr/>
        </p:nvSpPr>
        <p:spPr>
          <a:xfrm>
            <a:off x="5715866" y="3057671"/>
            <a:ext cx="1419863" cy="2820730"/>
          </a:xfrm>
          <a:prstGeom prst="roundRect">
            <a:avLst>
              <a:gd name="adj" fmla="val 5188"/>
            </a:avLst>
          </a:prstGeom>
          <a:noFill/>
          <a:ln w="1016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3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223E6DBE-D8E1-2AE7-C74F-E759645DFF0F}"/>
              </a:ext>
            </a:extLst>
          </p:cNvPr>
          <p:cNvSpPr/>
          <p:nvPr/>
        </p:nvSpPr>
        <p:spPr>
          <a:xfrm>
            <a:off x="114158" y="1974855"/>
            <a:ext cx="2626424" cy="4425945"/>
          </a:xfrm>
          <a:prstGeom prst="roundRect">
            <a:avLst>
              <a:gd name="adj" fmla="val 10921"/>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403020202020204" pitchFamily="34" charset="0"/>
            </a:endParaRPr>
          </a:p>
        </p:txBody>
      </p:sp>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63874" y="260218"/>
            <a:ext cx="103953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Viewership data collection: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What is census level data and what role does it play in measurement? </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7BC2908-0348-0C49-701A-1B21CFBC6D6D}"/>
              </a:ext>
            </a:extLst>
          </p:cNvPr>
          <p:cNvSpPr txBox="1"/>
          <p:nvPr/>
        </p:nvSpPr>
        <p:spPr>
          <a:xfrm>
            <a:off x="125852" y="2429216"/>
            <a:ext cx="2626424" cy="3524042"/>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a:rPr>
              <a:t>Census level data means every viewer in an ad environment universe is counted.  </a:t>
            </a:r>
            <a:endPar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Blip>
                <a:blip r:embed="rId5"/>
              </a:buBlip>
              <a:tabLst/>
              <a:defRPr/>
            </a:pPr>
            <a:endPar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Blip>
                <a:blip r:embed="rId5"/>
              </a:buBlip>
              <a:tabLst/>
              <a:defRPr/>
            </a:pPr>
            <a:endParaRPr lang="en-US" sz="1100">
              <a:solidFill>
                <a:schemeClr val="bg1"/>
              </a:solidFill>
              <a:latin typeface="Helvetica" panose="020B0403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Blip>
                <a:blip r:embed="rId5"/>
              </a:buBlip>
              <a:tabLst/>
              <a:defRPr/>
            </a:pPr>
            <a:endPar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endParaRPr kumimoji="0" lang="en-US" sz="8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endParaRPr kumimoji="0" lang="en-US" sz="8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endParaRPr kumimoji="0" lang="en-US" sz="8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endPar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a:rPr>
              <a:t>Reduce ad waste</a:t>
            </a:r>
            <a:b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rPr>
            </a:br>
            <a:endParaRPr kumimoji="0" lang="en-US" sz="3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a:rPr>
              <a:t>Enable more representative measurement</a:t>
            </a:r>
            <a:b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rPr>
            </a:br>
            <a:endParaRPr kumimoji="0" lang="en-US" sz="3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a:rPr>
              <a:t>Identify audiences in a more granular way</a:t>
            </a:r>
            <a:b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rPr>
            </a:br>
            <a:endParaRPr kumimoji="0" lang="en-US" sz="3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a:rPr>
              <a:t>Receive greater coverage across people, platforms, and geographies</a:t>
            </a:r>
            <a:b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rPr>
            </a:br>
            <a:endParaRPr kumimoji="0" lang="en-US" sz="3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Times New Roman"/>
              </a:rPr>
              <a:t>Attribute response more granularly</a:t>
            </a:r>
          </a:p>
        </p:txBody>
      </p:sp>
      <p:sp>
        <p:nvSpPr>
          <p:cNvPr id="3" name="TextBox 2">
            <a:extLst>
              <a:ext uri="{FF2B5EF4-FFF2-40B4-BE49-F238E27FC236}">
                <a16:creationId xmlns:a16="http://schemas.microsoft.com/office/drawing/2014/main" id="{2E550AD4-36C2-A8CC-1EBD-3AED60D7ADA9}"/>
              </a:ext>
            </a:extLst>
          </p:cNvPr>
          <p:cNvSpPr txBox="1"/>
          <p:nvPr/>
        </p:nvSpPr>
        <p:spPr>
          <a:xfrm>
            <a:off x="5805031" y="3915561"/>
            <a:ext cx="2882432" cy="2123658"/>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Pts val="1000"/>
              <a:buBlip>
                <a:blip r:embed="rId5"/>
              </a:buBlip>
              <a:tabLst>
                <a:tab pos="1143000" algn="l"/>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a:rPr>
              <a:t>Viewership is across multiple screens, and all screens can and should be counted. Consumers have broadened their definition of TV and will find and follow their favorite premium content across platforms and the devices they use.</a:t>
            </a:r>
          </a:p>
          <a:p>
            <a:pPr marR="0" lvl="0" algn="l" defTabSz="914400" rtl="0" eaLnBrk="1" fontAlgn="auto" latinLnBrk="0" hangingPunct="1">
              <a:lnSpc>
                <a:spcPct val="100000"/>
              </a:lnSpc>
              <a:spcBef>
                <a:spcPts val="0"/>
              </a:spcBef>
              <a:spcAft>
                <a:spcPts val="0"/>
              </a:spcAft>
              <a:buClrTx/>
              <a:buSzPts val="1000"/>
              <a:tabLst>
                <a:tab pos="1143000" algn="l"/>
              </a:tabLst>
              <a:defRPr/>
            </a:pPr>
            <a:endParaRPr lang="en-US" sz="1200">
              <a:solidFill>
                <a:srgbClr val="1B1464"/>
              </a:solidFill>
              <a:latin typeface="Helvetica" panose="020B0403020202020204" pitchFamily="34" charset="0"/>
              <a:ea typeface="Calibri" panose="020F0502020204030204" pitchFamily="34" charset="0"/>
              <a:cs typeface="Times New Roman"/>
            </a:endParaRPr>
          </a:p>
          <a:p>
            <a:pPr marL="171450" marR="0" lvl="0" indent="-171450" algn="l" defTabSz="914400" rtl="0" eaLnBrk="1" fontAlgn="auto" latinLnBrk="0" hangingPunct="1">
              <a:lnSpc>
                <a:spcPct val="100000"/>
              </a:lnSpc>
              <a:spcBef>
                <a:spcPts val="0"/>
              </a:spcBef>
              <a:spcAft>
                <a:spcPts val="0"/>
              </a:spcAft>
              <a:buClrTx/>
              <a:buSzPts val="1000"/>
              <a:buBlip>
                <a:blip r:embed="rId5"/>
              </a:buBlip>
              <a:tabLst>
                <a:tab pos="1143000" algn="l"/>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a:rPr>
              <a:t>Coverage across multiple platforms and devices results in reach extension capabilities.</a:t>
            </a:r>
          </a:p>
        </p:txBody>
      </p:sp>
      <p:sp>
        <p:nvSpPr>
          <p:cNvPr id="4" name="TextBox 3">
            <a:extLst>
              <a:ext uri="{FF2B5EF4-FFF2-40B4-BE49-F238E27FC236}">
                <a16:creationId xmlns:a16="http://schemas.microsoft.com/office/drawing/2014/main" id="{A0431541-5764-EFBD-ECC4-2758A3A926BF}"/>
              </a:ext>
            </a:extLst>
          </p:cNvPr>
          <p:cNvSpPr txBox="1"/>
          <p:nvPr/>
        </p:nvSpPr>
        <p:spPr>
          <a:xfrm>
            <a:off x="9037402" y="3915561"/>
            <a:ext cx="2250824" cy="146193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ts val="1000"/>
              <a:buBlip>
                <a:blip r:embed="rId5"/>
              </a:buBlip>
              <a:tabLst>
                <a:tab pos="1143000" algn="l"/>
              </a:tabLst>
              <a:defRPr/>
            </a:pPr>
            <a:r>
              <a:rPr kumimoji="0" lang="en-US" sz="12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rPr>
              <a:t>Census level data can allow for greater flexibility in the geographies measured</a:t>
            </a:r>
            <a:br>
              <a:rPr kumimoji="0" lang="en-US" sz="12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rPr>
            </a:br>
            <a:endParaRPr kumimoji="0" lang="en-US" sz="5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Pts val="1000"/>
              <a:buBlip>
                <a:blip r:embed="rId5"/>
              </a:buBlip>
              <a:tabLst>
                <a:tab pos="1143000" algn="l"/>
              </a:tabLst>
              <a:defRPr/>
            </a:pPr>
            <a:r>
              <a:rPr kumimoji="0" lang="en-US" sz="1200" b="0" i="0" u="none" strike="noStrike" kern="1200" cap="none" spc="0" normalizeH="0" baseline="0" noProof="0">
                <a:ln>
                  <a:noFill/>
                </a:ln>
                <a:solidFill>
                  <a:srgbClr val="1B1464"/>
                </a:solidFill>
                <a:effectLst/>
                <a:uLnTx/>
                <a:uFillTx/>
                <a:latin typeface="Helvetica-Light"/>
                <a:ea typeface="+mn-ea"/>
                <a:cs typeface="Times New Roman" panose="02020603050405020304" pitchFamily="18" charset="0"/>
              </a:rPr>
              <a:t>Creates opportunities for more precise measurement at the local, regional and national level</a:t>
            </a:r>
          </a:p>
        </p:txBody>
      </p:sp>
      <p:sp>
        <p:nvSpPr>
          <p:cNvPr id="5" name="TextBox 4">
            <a:extLst>
              <a:ext uri="{FF2B5EF4-FFF2-40B4-BE49-F238E27FC236}">
                <a16:creationId xmlns:a16="http://schemas.microsoft.com/office/drawing/2014/main" id="{8E417716-99FF-3B95-A50D-3C4DBDDB0FC8}"/>
              </a:ext>
            </a:extLst>
          </p:cNvPr>
          <p:cNvSpPr txBox="1"/>
          <p:nvPr/>
        </p:nvSpPr>
        <p:spPr>
          <a:xfrm>
            <a:off x="2828195" y="3915561"/>
            <a:ext cx="2882432" cy="2200602"/>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Pts val="1000"/>
              <a:buBlip>
                <a:blip r:embed="rId5"/>
              </a:buBlip>
              <a:tabLst>
                <a:tab pos="1143000" algn="l"/>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Census level data can allow for a more demographically representative measurement. All audiences should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be counted fairly and accurately.</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br>
            <a:endParaRPr kumimoji="0" lang="en-US" sz="5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Pts val="1000"/>
              <a:buBlip>
                <a:blip r:embed="rId5"/>
              </a:buBlip>
              <a:tabLst>
                <a:tab pos="1143000" algn="l"/>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a:rPr>
              <a:t>Enables more accurate measurement of diverse audiences. This creates economic growth opportunities for marketers with audiences that are rapidly growing (and historically have not been fairly counted/measured).</a:t>
            </a:r>
            <a:endPar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a:endParaRPr>
          </a:p>
        </p:txBody>
      </p:sp>
      <p:pic>
        <p:nvPicPr>
          <p:cNvPr id="6" name="Graphic 5" descr="Group with solid fill">
            <a:extLst>
              <a:ext uri="{FF2B5EF4-FFF2-40B4-BE49-F238E27FC236}">
                <a16:creationId xmlns:a16="http://schemas.microsoft.com/office/drawing/2014/main" id="{B5F099F8-DC80-8EE3-DBF7-DD4D714EA3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01618" y="2570223"/>
            <a:ext cx="935587" cy="935587"/>
          </a:xfrm>
          <a:prstGeom prst="rect">
            <a:avLst/>
          </a:prstGeom>
        </p:spPr>
      </p:pic>
      <p:pic>
        <p:nvPicPr>
          <p:cNvPr id="7" name="Picture 6" descr="Icon&#10;&#10;Description automatically generated">
            <a:extLst>
              <a:ext uri="{FF2B5EF4-FFF2-40B4-BE49-F238E27FC236}">
                <a16:creationId xmlns:a16="http://schemas.microsoft.com/office/drawing/2014/main" id="{9EF690C4-D7B9-E30C-9C0B-113CA867C51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73679" y="2665448"/>
            <a:ext cx="745136" cy="745136"/>
          </a:xfrm>
          <a:prstGeom prst="rect">
            <a:avLst/>
          </a:prstGeom>
        </p:spPr>
      </p:pic>
      <p:pic>
        <p:nvPicPr>
          <p:cNvPr id="8" name="Picture 7" descr="Icon&#10;&#10;Description automatically generated">
            <a:extLst>
              <a:ext uri="{FF2B5EF4-FFF2-40B4-BE49-F238E27FC236}">
                <a16:creationId xmlns:a16="http://schemas.microsoft.com/office/drawing/2014/main" id="{CB11736E-04BB-77BB-6E15-EB19CD71F3B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790246" y="2665448"/>
            <a:ext cx="745136" cy="745136"/>
          </a:xfrm>
          <a:prstGeom prst="rect">
            <a:avLst/>
          </a:prstGeom>
        </p:spPr>
      </p:pic>
      <p:sp>
        <p:nvSpPr>
          <p:cNvPr id="10" name="TextBox 9">
            <a:extLst>
              <a:ext uri="{FF2B5EF4-FFF2-40B4-BE49-F238E27FC236}">
                <a16:creationId xmlns:a16="http://schemas.microsoft.com/office/drawing/2014/main" id="{C5BE36B7-DB14-E590-4C3F-8A7820B5BAA0}"/>
              </a:ext>
            </a:extLst>
          </p:cNvPr>
          <p:cNvSpPr txBox="1"/>
          <p:nvPr/>
        </p:nvSpPr>
        <p:spPr>
          <a:xfrm>
            <a:off x="3240526" y="3443477"/>
            <a:ext cx="2057770"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People </a:t>
            </a:r>
          </a:p>
          <a:p>
            <a:pPr marL="0" marR="0" lvl="0" indent="0" algn="ctr"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Who is being measured</a:t>
            </a:r>
          </a:p>
        </p:txBody>
      </p:sp>
      <p:sp>
        <p:nvSpPr>
          <p:cNvPr id="11" name="TextBox 10">
            <a:extLst>
              <a:ext uri="{FF2B5EF4-FFF2-40B4-BE49-F238E27FC236}">
                <a16:creationId xmlns:a16="http://schemas.microsoft.com/office/drawing/2014/main" id="{02772134-4F11-375C-8EE8-F342DA64F001}"/>
              </a:ext>
            </a:extLst>
          </p:cNvPr>
          <p:cNvSpPr txBox="1"/>
          <p:nvPr/>
        </p:nvSpPr>
        <p:spPr>
          <a:xfrm>
            <a:off x="5621193" y="3443477"/>
            <a:ext cx="3250109"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Platform / Devices </a:t>
            </a:r>
          </a:p>
          <a:p>
            <a:pPr marL="0" marR="0" lvl="0" indent="0" algn="ctr"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What is being measured </a:t>
            </a:r>
          </a:p>
        </p:txBody>
      </p:sp>
      <p:sp>
        <p:nvSpPr>
          <p:cNvPr id="12" name="TextBox 11">
            <a:extLst>
              <a:ext uri="{FF2B5EF4-FFF2-40B4-BE49-F238E27FC236}">
                <a16:creationId xmlns:a16="http://schemas.microsoft.com/office/drawing/2014/main" id="{08AF46CE-83A4-05BE-B67A-8838E093606E}"/>
              </a:ext>
            </a:extLst>
          </p:cNvPr>
          <p:cNvSpPr txBox="1"/>
          <p:nvPr/>
        </p:nvSpPr>
        <p:spPr>
          <a:xfrm>
            <a:off x="8979919" y="3443477"/>
            <a:ext cx="2365791"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Geography </a:t>
            </a:r>
          </a:p>
          <a:p>
            <a:pPr marL="0" marR="0" lvl="0" indent="0" algn="ctr" defTabSz="914400" rtl="0" eaLnBrk="1" fontAlgn="auto" latinLnBrk="0" hangingPunct="1">
              <a:lnSpc>
                <a:spcPct val="100000"/>
              </a:lnSpc>
              <a:spcBef>
                <a:spcPts val="0"/>
              </a:spcBef>
              <a:spcAft>
                <a:spcPts val="0"/>
              </a:spcAft>
              <a:buClrTx/>
              <a:buSzPts val="1000"/>
              <a:buFontTx/>
              <a:buNone/>
              <a:tabLst>
                <a:tab pos="685800" algn="l"/>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Where is being measured</a:t>
            </a:r>
          </a:p>
        </p:txBody>
      </p:sp>
      <p:sp>
        <p:nvSpPr>
          <p:cNvPr id="13" name="TextBox 12">
            <a:extLst>
              <a:ext uri="{FF2B5EF4-FFF2-40B4-BE49-F238E27FC236}">
                <a16:creationId xmlns:a16="http://schemas.microsoft.com/office/drawing/2014/main" id="{55A440E3-80B4-BE41-0405-15E13FF55C72}"/>
              </a:ext>
            </a:extLst>
          </p:cNvPr>
          <p:cNvSpPr txBox="1"/>
          <p:nvPr/>
        </p:nvSpPr>
        <p:spPr>
          <a:xfrm>
            <a:off x="136228" y="2996352"/>
            <a:ext cx="25849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Helvetica" panose="020B0403020202020204" pitchFamily="34" charset="0"/>
                <a:ea typeface="Calibri" panose="020F0502020204030204" pitchFamily="34" charset="0"/>
                <a:cs typeface="Times New Roman" panose="02020603050405020304" pitchFamily="18" charset="0"/>
              </a:rPr>
              <a:t>(Not to be confused with the US census)</a:t>
            </a:r>
          </a:p>
        </p:txBody>
      </p:sp>
      <p:sp>
        <p:nvSpPr>
          <p:cNvPr id="14" name="TextBox 13">
            <a:extLst>
              <a:ext uri="{FF2B5EF4-FFF2-40B4-BE49-F238E27FC236}">
                <a16:creationId xmlns:a16="http://schemas.microsoft.com/office/drawing/2014/main" id="{36575792-C3E3-F5A2-FBE6-F655F96DE49A}"/>
              </a:ext>
            </a:extLst>
          </p:cNvPr>
          <p:cNvSpPr txBox="1"/>
          <p:nvPr/>
        </p:nvSpPr>
        <p:spPr>
          <a:xfrm>
            <a:off x="138854" y="2124913"/>
            <a:ext cx="25614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Times New Roman" panose="02020603050405020304" pitchFamily="18" charset="0"/>
              </a:rPr>
              <a:t>Census Level Data</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ndParaRPr>
          </a:p>
        </p:txBody>
      </p:sp>
      <p:sp>
        <p:nvSpPr>
          <p:cNvPr id="15" name="TextBox 14">
            <a:extLst>
              <a:ext uri="{FF2B5EF4-FFF2-40B4-BE49-F238E27FC236}">
                <a16:creationId xmlns:a16="http://schemas.microsoft.com/office/drawing/2014/main" id="{958D9A33-AB79-4324-2951-CA4CB004500D}"/>
              </a:ext>
            </a:extLst>
          </p:cNvPr>
          <p:cNvSpPr txBox="1"/>
          <p:nvPr/>
        </p:nvSpPr>
        <p:spPr>
          <a:xfrm>
            <a:off x="2931579" y="2101471"/>
            <a:ext cx="8356647" cy="3120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rPr>
              <a:t>Role of Census Level Data</a:t>
            </a:r>
          </a:p>
        </p:txBody>
      </p:sp>
      <p:sp>
        <p:nvSpPr>
          <p:cNvPr id="31" name="TextBox 30">
            <a:extLst>
              <a:ext uri="{FF2B5EF4-FFF2-40B4-BE49-F238E27FC236}">
                <a16:creationId xmlns:a16="http://schemas.microsoft.com/office/drawing/2014/main" id="{C1762A16-FC8A-1FF5-7FAC-EB5380FFAD02}"/>
              </a:ext>
            </a:extLst>
          </p:cNvPr>
          <p:cNvSpPr txBox="1"/>
          <p:nvPr/>
        </p:nvSpPr>
        <p:spPr>
          <a:xfrm>
            <a:off x="233637" y="3531143"/>
            <a:ext cx="26374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ED3C8D"/>
                </a:solidFill>
                <a:effectLst/>
                <a:uLnTx/>
                <a:uFillTx/>
                <a:latin typeface="Helvetica" panose="020B0403020202020204" pitchFamily="34" charset="0"/>
                <a:cs typeface="Times New Roman" panose="02020603050405020304" pitchFamily="18" charset="0"/>
              </a:rPr>
              <a:t>Census level data can help marketers…</a:t>
            </a:r>
          </a:p>
        </p:txBody>
      </p:sp>
      <p:pic>
        <p:nvPicPr>
          <p:cNvPr id="35" name="Picture 34">
            <a:hlinkClick r:id="rId3"/>
            <a:extLst>
              <a:ext uri="{FF2B5EF4-FFF2-40B4-BE49-F238E27FC236}">
                <a16:creationId xmlns:a16="http://schemas.microsoft.com/office/drawing/2014/main" id="{D225B464-532D-E378-A38E-4C611FA1D6E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324443" y="155485"/>
            <a:ext cx="1736192" cy="972594"/>
          </a:xfrm>
          <a:prstGeom prst="rect">
            <a:avLst/>
          </a:prstGeom>
          <a:ln>
            <a:solidFill>
              <a:srgbClr val="1B1464"/>
            </a:solidFill>
          </a:ln>
        </p:spPr>
      </p:pic>
      <p:pic>
        <p:nvPicPr>
          <p:cNvPr id="37" name="Picture 36" descr="Text&#10;&#10;Description automatically generated">
            <a:extLst>
              <a:ext uri="{FF2B5EF4-FFF2-40B4-BE49-F238E27FC236}">
                <a16:creationId xmlns:a16="http://schemas.microsoft.com/office/drawing/2014/main" id="{968B9E08-743F-2FF0-A97A-3A7A7E149553}"/>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393577" y="1462888"/>
            <a:ext cx="2582983" cy="413123"/>
          </a:xfrm>
          <a:prstGeom prst="rect">
            <a:avLst/>
          </a:prstGeom>
          <a:ln>
            <a:solidFill>
              <a:srgbClr val="66C5AD"/>
            </a:solidFill>
          </a:ln>
        </p:spPr>
      </p:pic>
      <p:pic>
        <p:nvPicPr>
          <p:cNvPr id="38" name="Picture 37">
            <a:extLst>
              <a:ext uri="{FF2B5EF4-FFF2-40B4-BE49-F238E27FC236}">
                <a16:creationId xmlns:a16="http://schemas.microsoft.com/office/drawing/2014/main" id="{91E44CF7-A19E-F53B-A27D-3FB3A52CA3AB}"/>
              </a:ext>
            </a:extLst>
          </p:cNvPr>
          <p:cNvPicPr>
            <a:picLocks noChangeAspect="1"/>
          </p:cNvPicPr>
          <p:nvPr/>
        </p:nvPicPr>
        <p:blipFill>
          <a:blip r:embed="rId12"/>
          <a:stretch>
            <a:fillRect/>
          </a:stretch>
        </p:blipFill>
        <p:spPr>
          <a:xfrm>
            <a:off x="95122" y="1513343"/>
            <a:ext cx="1240378" cy="321796"/>
          </a:xfrm>
          <a:prstGeom prst="rect">
            <a:avLst/>
          </a:prstGeom>
        </p:spPr>
      </p:pic>
      <p:sp>
        <p:nvSpPr>
          <p:cNvPr id="9" name="Star: 5 Points 8">
            <a:extLst>
              <a:ext uri="{FF2B5EF4-FFF2-40B4-BE49-F238E27FC236}">
                <a16:creationId xmlns:a16="http://schemas.microsoft.com/office/drawing/2014/main" id="{65974006-E8F9-5732-E9B5-B36600D4C655}"/>
              </a:ext>
            </a:extLst>
          </p:cNvPr>
          <p:cNvSpPr/>
          <p:nvPr/>
        </p:nvSpPr>
        <p:spPr>
          <a:xfrm rot="1503349">
            <a:off x="9464623" y="1276806"/>
            <a:ext cx="2336863" cy="1707738"/>
          </a:xfrm>
          <a:prstGeom prst="star5">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403020202020204" pitchFamily="34" charset="0"/>
              </a:rPr>
              <a:t>Bonus Slide!</a:t>
            </a:r>
          </a:p>
        </p:txBody>
      </p:sp>
    </p:spTree>
    <p:extLst>
      <p:ext uri="{BB962C8B-B14F-4D97-AF65-F5344CB8AC3E}">
        <p14:creationId xmlns:p14="http://schemas.microsoft.com/office/powerpoint/2010/main" val="1611778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p:nvPr/>
        </p:nvSpPr>
        <p:spPr>
          <a:xfrm>
            <a:off x="0" y="0"/>
            <a:ext cx="12192000" cy="148226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hlinkClick r:id="rId3"/>
            <a:extLst>
              <a:ext uri="{FF2B5EF4-FFF2-40B4-BE49-F238E27FC236}">
                <a16:creationId xmlns:a16="http://schemas.microsoft.com/office/drawing/2014/main" id="{28907E45-5F1A-DD71-F233-E95366FFFE26}"/>
              </a:ext>
            </a:extLst>
          </p:cNvPr>
          <p:cNvSpPr txBox="1"/>
          <p:nvPr/>
        </p:nvSpPr>
        <p:spPr>
          <a:xfrm>
            <a:off x="10223877" y="1020604"/>
            <a:ext cx="1920236"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to download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the Marketer’s Guide,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You Oughta Know</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to learn more</a:t>
            </a:r>
          </a:p>
        </p:txBody>
      </p:sp>
      <p:pic>
        <p:nvPicPr>
          <p:cNvPr id="5" name="Picture 4">
            <a:hlinkClick r:id="rId3"/>
            <a:extLst>
              <a:ext uri="{FF2B5EF4-FFF2-40B4-BE49-F238E27FC236}">
                <a16:creationId xmlns:a16="http://schemas.microsoft.com/office/drawing/2014/main" id="{4C5344AF-1ACA-7F05-366B-6BE96B8E862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413170" y="39104"/>
            <a:ext cx="1541649" cy="1009172"/>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4" name="Rectangle 53">
            <a:extLst>
              <a:ext uri="{FF2B5EF4-FFF2-40B4-BE49-F238E27FC236}">
                <a16:creationId xmlns:a16="http://schemas.microsoft.com/office/drawing/2014/main" id="{B346D4E7-252E-5916-BA3F-0BB1D622EABF}"/>
              </a:ext>
            </a:extLst>
          </p:cNvPr>
          <p:cNvSpPr/>
          <p:nvPr/>
        </p:nvSpPr>
        <p:spPr>
          <a:xfrm>
            <a:off x="189078" y="94392"/>
            <a:ext cx="1022409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Additionally, we released three excerpts from our popular </a:t>
            </a:r>
            <a:br>
              <a:rPr lang="en-US" sz="2600" b="1">
                <a:solidFill>
                  <a:srgbClr val="1B1464"/>
                </a:solidFill>
                <a:latin typeface="Helvetica" pitchFamily="2" charset="0"/>
              </a:rPr>
            </a:br>
            <a:r>
              <a:rPr lang="en-US" sz="2600" b="1">
                <a:solidFill>
                  <a:srgbClr val="1B1464"/>
                </a:solidFill>
                <a:latin typeface="Helvetica" pitchFamily="2" charset="0"/>
              </a:rPr>
              <a: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You Oughta Know’ marketer’s guide </a:t>
            </a:r>
            <a:r>
              <a:rPr lang="en-US" sz="2600" b="1">
                <a:solidFill>
                  <a:srgbClr val="1B1464"/>
                </a:solidFill>
                <a:latin typeface="Helvetica" pitchFamily="2" charset="0"/>
              </a:rPr>
              <a:t>that focuses on each </a:t>
            </a:r>
            <a:br>
              <a:rPr lang="en-US" sz="2600" b="1">
                <a:solidFill>
                  <a:srgbClr val="1B1464"/>
                </a:solidFill>
                <a:latin typeface="Helvetica" pitchFamily="2" charset="0"/>
              </a:rPr>
            </a:br>
            <a:r>
              <a:rPr lang="en-US" sz="2600" b="1">
                <a:solidFill>
                  <a:srgbClr val="1B1464"/>
                </a:solidFill>
                <a:latin typeface="Helvetica" pitchFamily="2" charset="0"/>
              </a:rPr>
              <a:t>stage of the purchase funnel: </a:t>
            </a:r>
            <a:r>
              <a:rPr lang="en-US" sz="2600" b="1">
                <a:solidFill>
                  <a:srgbClr val="00BFF2"/>
                </a:solidFill>
                <a:latin typeface="Helvetica" pitchFamily="2" charset="0"/>
              </a:rPr>
              <a:t>awareness,</a:t>
            </a:r>
            <a:r>
              <a:rPr lang="en-US" sz="2600" b="1">
                <a:solidFill>
                  <a:srgbClr val="1B1464"/>
                </a:solidFill>
                <a:latin typeface="Helvetica" pitchFamily="2" charset="0"/>
              </a:rPr>
              <a:t> </a:t>
            </a:r>
            <a:r>
              <a:rPr lang="en-US" sz="2600" b="1">
                <a:solidFill>
                  <a:srgbClr val="66C5AD"/>
                </a:solidFill>
                <a:latin typeface="Helvetica" pitchFamily="2" charset="0"/>
              </a:rPr>
              <a:t>consideration</a:t>
            </a:r>
            <a:r>
              <a:rPr lang="en-US" sz="2600" b="1">
                <a:solidFill>
                  <a:srgbClr val="1B1464"/>
                </a:solidFill>
                <a:latin typeface="Helvetica" pitchFamily="2" charset="0"/>
              </a:rPr>
              <a:t> &amp; </a:t>
            </a:r>
            <a:r>
              <a:rPr lang="en-US" sz="2600" b="1">
                <a:solidFill>
                  <a:srgbClr val="ED3C8D"/>
                </a:solidFill>
                <a:latin typeface="Helvetica" pitchFamily="2" charset="0"/>
              </a:rPr>
              <a:t>sales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grpSp>
        <p:nvGrpSpPr>
          <p:cNvPr id="16" name="Group 15">
            <a:extLst>
              <a:ext uri="{FF2B5EF4-FFF2-40B4-BE49-F238E27FC236}">
                <a16:creationId xmlns:a16="http://schemas.microsoft.com/office/drawing/2014/main" id="{79E263EE-6894-E570-21B4-ABF2CE7F8EB0}"/>
              </a:ext>
            </a:extLst>
          </p:cNvPr>
          <p:cNvGrpSpPr/>
          <p:nvPr/>
        </p:nvGrpSpPr>
        <p:grpSpPr>
          <a:xfrm>
            <a:off x="234294" y="2300861"/>
            <a:ext cx="3726298" cy="3279547"/>
            <a:chOff x="155707" y="1902716"/>
            <a:chExt cx="3726298" cy="3279547"/>
          </a:xfrm>
        </p:grpSpPr>
        <p:sp>
          <p:nvSpPr>
            <p:cNvPr id="10" name="Rectangle 9">
              <a:extLst>
                <a:ext uri="{FF2B5EF4-FFF2-40B4-BE49-F238E27FC236}">
                  <a16:creationId xmlns:a16="http://schemas.microsoft.com/office/drawing/2014/main" id="{D8F50603-8222-3D80-4C86-68FEC8B78DF0}"/>
                </a:ext>
              </a:extLst>
            </p:cNvPr>
            <p:cNvSpPr/>
            <p:nvPr/>
          </p:nvSpPr>
          <p:spPr>
            <a:xfrm>
              <a:off x="189079" y="2485883"/>
              <a:ext cx="3692926" cy="2696380"/>
            </a:xfrm>
            <a:prstGeom prst="rect">
              <a:avLst/>
            </a:prstGeom>
            <a:noFill/>
            <a:ln w="762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7"/>
              <a:extLst>
                <a:ext uri="{FF2B5EF4-FFF2-40B4-BE49-F238E27FC236}">
                  <a16:creationId xmlns:a16="http://schemas.microsoft.com/office/drawing/2014/main" id="{B3BB9AA0-512F-58E6-6DE8-3622643C0BC7}"/>
                </a:ext>
              </a:extLst>
            </p:cNvPr>
            <p:cNvPicPr>
              <a:picLocks noChangeAspect="1"/>
            </p:cNvPicPr>
            <p:nvPr/>
          </p:nvPicPr>
          <p:blipFill>
            <a:blip r:embed="rId8"/>
            <a:stretch>
              <a:fillRect/>
            </a:stretch>
          </p:blipFill>
          <p:spPr>
            <a:xfrm>
              <a:off x="198546" y="2502873"/>
              <a:ext cx="3650087" cy="2679390"/>
            </a:xfrm>
            <a:prstGeom prst="rect">
              <a:avLst/>
            </a:prstGeom>
          </p:spPr>
        </p:pic>
        <p:sp>
          <p:nvSpPr>
            <p:cNvPr id="3" name="TextBox 2">
              <a:hlinkClick r:id="rId7"/>
              <a:extLst>
                <a:ext uri="{FF2B5EF4-FFF2-40B4-BE49-F238E27FC236}">
                  <a16:creationId xmlns:a16="http://schemas.microsoft.com/office/drawing/2014/main" id="{564020E8-CE70-D849-C9D2-5A905BC22E17}"/>
                </a:ext>
              </a:extLst>
            </p:cNvPr>
            <p:cNvSpPr txBox="1"/>
            <p:nvPr/>
          </p:nvSpPr>
          <p:spPr>
            <a:xfrm>
              <a:off x="155707" y="1902716"/>
              <a:ext cx="3726297" cy="369332"/>
            </a:xfrm>
            <a:prstGeom prst="rect">
              <a:avLst/>
            </a:prstGeom>
            <a:solidFill>
              <a:schemeClr val="accent2"/>
            </a:solidFill>
          </p:spPr>
          <p:txBody>
            <a:bodyPr wrap="square" rtlCol="0">
              <a:spAutoFit/>
            </a:bodyPr>
            <a:lstStyle/>
            <a:p>
              <a:pPr algn="ctr"/>
              <a:r>
                <a:rPr lang="en-US" b="1">
                  <a:solidFill>
                    <a:schemeClr val="bg1"/>
                  </a:solidFill>
                  <a:latin typeface="+mj-lt"/>
                </a:rPr>
                <a:t>Awareness</a:t>
              </a:r>
            </a:p>
          </p:txBody>
        </p:sp>
      </p:grpSp>
      <p:grpSp>
        <p:nvGrpSpPr>
          <p:cNvPr id="14" name="Group 13">
            <a:extLst>
              <a:ext uri="{FF2B5EF4-FFF2-40B4-BE49-F238E27FC236}">
                <a16:creationId xmlns:a16="http://schemas.microsoft.com/office/drawing/2014/main" id="{74F89D70-0E88-7CD2-CB49-C5D0CA49C3C8}"/>
              </a:ext>
            </a:extLst>
          </p:cNvPr>
          <p:cNvGrpSpPr/>
          <p:nvPr/>
        </p:nvGrpSpPr>
        <p:grpSpPr>
          <a:xfrm>
            <a:off x="4232852" y="2300861"/>
            <a:ext cx="3726297" cy="3296435"/>
            <a:chOff x="4145906" y="1902716"/>
            <a:chExt cx="3726297" cy="3296435"/>
          </a:xfrm>
        </p:grpSpPr>
        <p:pic>
          <p:nvPicPr>
            <p:cNvPr id="7" name="Picture 6">
              <a:hlinkClick r:id="rId9"/>
              <a:extLst>
                <a:ext uri="{FF2B5EF4-FFF2-40B4-BE49-F238E27FC236}">
                  <a16:creationId xmlns:a16="http://schemas.microsoft.com/office/drawing/2014/main" id="{7770171E-AA7A-47AD-EA53-C4F010760E90}"/>
                </a:ext>
              </a:extLst>
            </p:cNvPr>
            <p:cNvPicPr>
              <a:picLocks noChangeAspect="1"/>
            </p:cNvPicPr>
            <p:nvPr/>
          </p:nvPicPr>
          <p:blipFill>
            <a:blip r:embed="rId10"/>
            <a:stretch>
              <a:fillRect/>
            </a:stretch>
          </p:blipFill>
          <p:spPr>
            <a:xfrm>
              <a:off x="4222115" y="2502873"/>
              <a:ext cx="3619816" cy="2679390"/>
            </a:xfrm>
            <a:prstGeom prst="rect">
              <a:avLst/>
            </a:prstGeom>
          </p:spPr>
        </p:pic>
        <p:sp>
          <p:nvSpPr>
            <p:cNvPr id="6" name="TextBox 5">
              <a:hlinkClick r:id="rId9"/>
              <a:extLst>
                <a:ext uri="{FF2B5EF4-FFF2-40B4-BE49-F238E27FC236}">
                  <a16:creationId xmlns:a16="http://schemas.microsoft.com/office/drawing/2014/main" id="{9CC40565-EE89-08AB-58F2-4F1309D5C616}"/>
                </a:ext>
              </a:extLst>
            </p:cNvPr>
            <p:cNvSpPr txBox="1"/>
            <p:nvPr/>
          </p:nvSpPr>
          <p:spPr>
            <a:xfrm>
              <a:off x="4145906" y="1902716"/>
              <a:ext cx="3726297" cy="369332"/>
            </a:xfrm>
            <a:prstGeom prst="rect">
              <a:avLst/>
            </a:prstGeom>
            <a:solidFill>
              <a:srgbClr val="66C5AD"/>
            </a:solidFill>
          </p:spPr>
          <p:txBody>
            <a:bodyPr wrap="square" rtlCol="0">
              <a:spAutoFit/>
            </a:bodyPr>
            <a:lstStyle/>
            <a:p>
              <a:pPr algn="ctr"/>
              <a:r>
                <a:rPr lang="en-US" b="1">
                  <a:solidFill>
                    <a:schemeClr val="bg1"/>
                  </a:solidFill>
                  <a:latin typeface="+mj-lt"/>
                </a:rPr>
                <a:t>Consideration</a:t>
              </a:r>
            </a:p>
          </p:txBody>
        </p:sp>
        <p:sp>
          <p:nvSpPr>
            <p:cNvPr id="11" name="Rectangle 10">
              <a:extLst>
                <a:ext uri="{FF2B5EF4-FFF2-40B4-BE49-F238E27FC236}">
                  <a16:creationId xmlns:a16="http://schemas.microsoft.com/office/drawing/2014/main" id="{BBE7BECB-CB60-9233-B6C7-A326E2969D5C}"/>
                </a:ext>
              </a:extLst>
            </p:cNvPr>
            <p:cNvSpPr/>
            <p:nvPr/>
          </p:nvSpPr>
          <p:spPr>
            <a:xfrm>
              <a:off x="4194220" y="2502873"/>
              <a:ext cx="3647711" cy="2696278"/>
            </a:xfrm>
            <a:prstGeom prst="rect">
              <a:avLst/>
            </a:prstGeom>
            <a:noFill/>
            <a:ln w="762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D6862BA-9224-B7D3-BED8-A4A923F9AA98}"/>
              </a:ext>
            </a:extLst>
          </p:cNvPr>
          <p:cNvGrpSpPr/>
          <p:nvPr/>
        </p:nvGrpSpPr>
        <p:grpSpPr>
          <a:xfrm>
            <a:off x="8249451" y="2300862"/>
            <a:ext cx="3726297" cy="3296434"/>
            <a:chOff x="8136104" y="1902716"/>
            <a:chExt cx="3726297" cy="3296434"/>
          </a:xfrm>
        </p:grpSpPr>
        <p:pic>
          <p:nvPicPr>
            <p:cNvPr id="9" name="Picture 8">
              <a:hlinkClick r:id="rId11"/>
              <a:extLst>
                <a:ext uri="{FF2B5EF4-FFF2-40B4-BE49-F238E27FC236}">
                  <a16:creationId xmlns:a16="http://schemas.microsoft.com/office/drawing/2014/main" id="{863ECC15-36FE-DE08-301D-3A5FF9ADCF5C}"/>
                </a:ext>
              </a:extLst>
            </p:cNvPr>
            <p:cNvPicPr>
              <a:picLocks noChangeAspect="1"/>
            </p:cNvPicPr>
            <p:nvPr/>
          </p:nvPicPr>
          <p:blipFill>
            <a:blip r:embed="rId12"/>
            <a:stretch>
              <a:fillRect/>
            </a:stretch>
          </p:blipFill>
          <p:spPr>
            <a:xfrm>
              <a:off x="8212313" y="2502873"/>
              <a:ext cx="3618659" cy="2679390"/>
            </a:xfrm>
            <a:prstGeom prst="rect">
              <a:avLst/>
            </a:prstGeom>
          </p:spPr>
        </p:pic>
        <p:sp>
          <p:nvSpPr>
            <p:cNvPr id="8" name="TextBox 7">
              <a:hlinkClick r:id="rId11"/>
              <a:extLst>
                <a:ext uri="{FF2B5EF4-FFF2-40B4-BE49-F238E27FC236}">
                  <a16:creationId xmlns:a16="http://schemas.microsoft.com/office/drawing/2014/main" id="{0602B480-9EA0-274E-8FBC-4DD65B017FD7}"/>
                </a:ext>
              </a:extLst>
            </p:cNvPr>
            <p:cNvSpPr txBox="1"/>
            <p:nvPr/>
          </p:nvSpPr>
          <p:spPr>
            <a:xfrm>
              <a:off x="8136104" y="1902716"/>
              <a:ext cx="3726297" cy="369332"/>
            </a:xfrm>
            <a:prstGeom prst="rect">
              <a:avLst/>
            </a:prstGeom>
            <a:solidFill>
              <a:srgbClr val="ED3C8D"/>
            </a:solidFill>
          </p:spPr>
          <p:txBody>
            <a:bodyPr wrap="square" rtlCol="0">
              <a:spAutoFit/>
            </a:bodyPr>
            <a:lstStyle/>
            <a:p>
              <a:pPr algn="ctr"/>
              <a:r>
                <a:rPr lang="en-US" b="1">
                  <a:solidFill>
                    <a:schemeClr val="bg1"/>
                  </a:solidFill>
                  <a:latin typeface="+mj-lt"/>
                </a:rPr>
                <a:t>Sales</a:t>
              </a:r>
            </a:p>
          </p:txBody>
        </p:sp>
        <p:sp>
          <p:nvSpPr>
            <p:cNvPr id="12" name="Rectangle 11">
              <a:extLst>
                <a:ext uri="{FF2B5EF4-FFF2-40B4-BE49-F238E27FC236}">
                  <a16:creationId xmlns:a16="http://schemas.microsoft.com/office/drawing/2014/main" id="{F58C86A9-D10C-4A85-7258-2800D4BCCAB3}"/>
                </a:ext>
              </a:extLst>
            </p:cNvPr>
            <p:cNvSpPr/>
            <p:nvPr/>
          </p:nvSpPr>
          <p:spPr>
            <a:xfrm>
              <a:off x="8183261" y="2502873"/>
              <a:ext cx="3647711" cy="2696277"/>
            </a:xfrm>
            <a:prstGeom prst="rect">
              <a:avLst/>
            </a:prstGeom>
            <a:noFill/>
            <a:ln w="762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BFE846E7-F1AA-5420-2675-47EA3E64E061}"/>
              </a:ext>
            </a:extLst>
          </p:cNvPr>
          <p:cNvSpPr txBox="1"/>
          <p:nvPr/>
        </p:nvSpPr>
        <p:spPr>
          <a:xfrm>
            <a:off x="2038905" y="5689245"/>
            <a:ext cx="8114190" cy="276999"/>
          </a:xfrm>
          <a:prstGeom prst="rect">
            <a:avLst/>
          </a:prstGeom>
          <a:noFill/>
        </p:spPr>
        <p:txBody>
          <a:bodyPr wrap="square" rtlCol="0">
            <a:spAutoFit/>
          </a:bodyPr>
          <a:lstStyle/>
          <a:p>
            <a:pPr algn="ctr"/>
            <a:r>
              <a:rPr lang="en-US" sz="1200" b="1" i="1">
                <a:solidFill>
                  <a:srgbClr val="1B1464"/>
                </a:solidFill>
                <a:latin typeface="Helvetica" panose="020B0403020202020204" pitchFamily="34" charset="0"/>
              </a:rPr>
              <a:t>Click above to download each report</a:t>
            </a:r>
          </a:p>
        </p:txBody>
      </p:sp>
    </p:spTree>
    <p:extLst>
      <p:ext uri="{BB962C8B-B14F-4D97-AF65-F5344CB8AC3E}">
        <p14:creationId xmlns:p14="http://schemas.microsoft.com/office/powerpoint/2010/main" val="3118991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5241303"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422044"/>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Helvetica-Normal"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5297796" y="6089303"/>
            <a:ext cx="683867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2521470" y="404520"/>
            <a:ext cx="1880099" cy="914270"/>
            <a:chOff x="198561" y="542425"/>
            <a:chExt cx="1453627" cy="914270"/>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98562" y="856531"/>
              <a:ext cx="145362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187066" y="1375546"/>
            <a:ext cx="1951735" cy="914270"/>
            <a:chOff x="2529808" y="542425"/>
            <a:chExt cx="1573920" cy="914270"/>
          </a:xfrm>
        </p:grpSpPr>
        <p:sp>
          <p:nvSpPr>
            <p:cNvPr id="33" name="TextBox 32">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2521470" y="1375546"/>
            <a:ext cx="1714453" cy="744993"/>
            <a:chOff x="4357874" y="542425"/>
            <a:chExt cx="1714453" cy="744993"/>
          </a:xfrm>
        </p:grpSpPr>
        <p:sp>
          <p:nvSpPr>
            <p:cNvPr id="35" name="TextBox 34">
              <a:hlinkClick r:id="rId3"/>
              <a:extLst>
                <a:ext uri="{FF2B5EF4-FFF2-40B4-BE49-F238E27FC236}">
                  <a16:creationId xmlns:a16="http://schemas.microsoft.com/office/drawing/2014/main" id="{6EDD71D5-BD13-4184-A7FC-C00FC3DA7ACD}"/>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karolinag@thevab.com</a:t>
              </a:r>
            </a:p>
          </p:txBody>
        </p:sp>
      </p:grpSp>
      <p:grpSp>
        <p:nvGrpSpPr>
          <p:cNvPr id="27" name="Group 26">
            <a:extLst>
              <a:ext uri="{FF2B5EF4-FFF2-40B4-BE49-F238E27FC236}">
                <a16:creationId xmlns:a16="http://schemas.microsoft.com/office/drawing/2014/main" id="{71735001-7320-48CE-AC1E-E936DB3D063C}"/>
              </a:ext>
            </a:extLst>
          </p:cNvPr>
          <p:cNvGrpSpPr/>
          <p:nvPr/>
        </p:nvGrpSpPr>
        <p:grpSpPr>
          <a:xfrm>
            <a:off x="187066" y="411017"/>
            <a:ext cx="2433585" cy="744993"/>
            <a:chOff x="2529807" y="542425"/>
            <a:chExt cx="1962494" cy="744993"/>
          </a:xfrm>
        </p:grpSpPr>
        <p:sp>
          <p:nvSpPr>
            <p:cNvPr id="28" name="TextBox 27">
              <a:extLst>
                <a:ext uri="{FF2B5EF4-FFF2-40B4-BE49-F238E27FC236}">
                  <a16:creationId xmlns:a16="http://schemas.microsoft.com/office/drawing/2014/main" id="{7ADBA0AB-C612-40BA-A6BB-1C7464932363}"/>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31" name="TextBox 30">
              <a:extLst>
                <a:ext uri="{FF2B5EF4-FFF2-40B4-BE49-F238E27FC236}">
                  <a16:creationId xmlns:a16="http://schemas.microsoft.com/office/drawing/2014/main" id="{CFC22FF7-9B85-4088-BD65-0D7155264C9C}"/>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39" name="Picture 38">
            <a:extLst>
              <a:ext uri="{FF2B5EF4-FFF2-40B4-BE49-F238E27FC236}">
                <a16:creationId xmlns:a16="http://schemas.microsoft.com/office/drawing/2014/main" id="{F7AFDA0F-6C69-446A-B240-1B063BAA97A6}"/>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40" name="Slide Number Placeholder 5">
            <a:extLst>
              <a:ext uri="{FF2B5EF4-FFF2-40B4-BE49-F238E27FC236}">
                <a16:creationId xmlns:a16="http://schemas.microsoft.com/office/drawing/2014/main" id="{B6377841-6279-4CE0-881E-D6F15129EC4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2" name="Rectangle 41">
            <a:extLst>
              <a:ext uri="{FF2B5EF4-FFF2-40B4-BE49-F238E27FC236}">
                <a16:creationId xmlns:a16="http://schemas.microsoft.com/office/drawing/2014/main" id="{0C967FAB-7FBC-45CF-851C-77D0806CC1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 name="Picture 4">
            <a:hlinkClick r:id="rId5"/>
            <a:extLst>
              <a:ext uri="{FF2B5EF4-FFF2-40B4-BE49-F238E27FC236}">
                <a16:creationId xmlns:a16="http://schemas.microsoft.com/office/drawing/2014/main" id="{14CF348F-CC82-0BFF-D3D8-CC687B7FA83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19885" y="295706"/>
            <a:ext cx="1736193" cy="990649"/>
          </a:xfrm>
          <a:prstGeom prst="rect">
            <a:avLst/>
          </a:prstGeom>
          <a:ln>
            <a:noFill/>
          </a:ln>
        </p:spPr>
      </p:pic>
      <p:pic>
        <p:nvPicPr>
          <p:cNvPr id="12" name="Picture 11">
            <a:hlinkClick r:id="rId7"/>
            <a:extLst>
              <a:ext uri="{FF2B5EF4-FFF2-40B4-BE49-F238E27FC236}">
                <a16:creationId xmlns:a16="http://schemas.microsoft.com/office/drawing/2014/main" id="{5E0C0BD5-4C56-F1E2-E48C-05E505E654EF}"/>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5523510" y="1420423"/>
            <a:ext cx="1728942" cy="1008686"/>
          </a:xfrm>
          <a:prstGeom prst="rect">
            <a:avLst/>
          </a:prstGeom>
          <a:ln w="6350">
            <a:noFill/>
          </a:ln>
        </p:spPr>
      </p:pic>
      <p:pic>
        <p:nvPicPr>
          <p:cNvPr id="13" name="Picture 12">
            <a:hlinkClick r:id="rId9"/>
            <a:extLst>
              <a:ext uri="{FF2B5EF4-FFF2-40B4-BE49-F238E27FC236}">
                <a16:creationId xmlns:a16="http://schemas.microsoft.com/office/drawing/2014/main" id="{01EBD24C-2AE9-79EB-F171-D8B86F53EB53}"/>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541369" y="1426600"/>
            <a:ext cx="1725468" cy="992934"/>
          </a:xfrm>
          <a:prstGeom prst="rect">
            <a:avLst/>
          </a:prstGeom>
          <a:ln w="6350">
            <a:noFill/>
          </a:ln>
        </p:spPr>
      </p:pic>
      <p:pic>
        <p:nvPicPr>
          <p:cNvPr id="15" name="Picture 14">
            <a:hlinkClick r:id="rId11"/>
            <a:extLst>
              <a:ext uri="{FF2B5EF4-FFF2-40B4-BE49-F238E27FC236}">
                <a16:creationId xmlns:a16="http://schemas.microsoft.com/office/drawing/2014/main" id="{D1F214EA-F0E4-235D-70EE-783AFA5B2F43}"/>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9552924" y="1449039"/>
            <a:ext cx="1728683" cy="976608"/>
          </a:xfrm>
          <a:prstGeom prst="rect">
            <a:avLst/>
          </a:prstGeom>
          <a:ln w="6350">
            <a:noFill/>
          </a:ln>
        </p:spPr>
      </p:pic>
      <p:pic>
        <p:nvPicPr>
          <p:cNvPr id="20" name="Picture 19">
            <a:hlinkClick r:id="rId13"/>
            <a:extLst>
              <a:ext uri="{FF2B5EF4-FFF2-40B4-BE49-F238E27FC236}">
                <a16:creationId xmlns:a16="http://schemas.microsoft.com/office/drawing/2014/main" id="{3607E0F2-96EA-DA98-0C26-55C4BDBA8029}"/>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5525610" y="2615426"/>
            <a:ext cx="1724743" cy="976608"/>
          </a:xfrm>
          <a:prstGeom prst="rect">
            <a:avLst/>
          </a:prstGeom>
          <a:ln w="6350">
            <a:noFill/>
          </a:ln>
        </p:spPr>
      </p:pic>
      <p:pic>
        <p:nvPicPr>
          <p:cNvPr id="23" name="Picture 22">
            <a:hlinkClick r:id="rId15"/>
            <a:extLst>
              <a:ext uri="{FF2B5EF4-FFF2-40B4-BE49-F238E27FC236}">
                <a16:creationId xmlns:a16="http://schemas.microsoft.com/office/drawing/2014/main" id="{196A3B5C-4C10-8FEC-88E1-B96DD9105901}"/>
              </a:ext>
            </a:extLst>
          </p:cNvPr>
          <p:cNvPicPr>
            <a:picLocks noChangeAspect="1"/>
          </p:cNvPicPr>
          <p:nvPr/>
        </p:nvPicPr>
        <p:blipFill>
          <a:blip r:embed="rId16">
            <a:extLst>
              <a:ext uri="{28A0092B-C50C-407E-A947-70E740481C1C}">
                <a14:useLocalDpi xmlns:a14="http://schemas.microsoft.com/office/drawing/2010/main"/>
              </a:ext>
            </a:extLst>
          </a:blip>
          <a:srcRect/>
          <a:stretch/>
        </p:blipFill>
        <p:spPr>
          <a:xfrm>
            <a:off x="7540008" y="309747"/>
            <a:ext cx="1728190" cy="976608"/>
          </a:xfrm>
          <a:prstGeom prst="rect">
            <a:avLst/>
          </a:prstGeom>
          <a:ln w="6350">
            <a:noFill/>
          </a:ln>
        </p:spPr>
      </p:pic>
      <p:pic>
        <p:nvPicPr>
          <p:cNvPr id="24" name="Picture 23">
            <a:hlinkClick r:id="rId17"/>
            <a:extLst>
              <a:ext uri="{FF2B5EF4-FFF2-40B4-BE49-F238E27FC236}">
                <a16:creationId xmlns:a16="http://schemas.microsoft.com/office/drawing/2014/main" id="{6CF0A202-6228-9834-9066-45200A48C01E}"/>
              </a:ext>
            </a:extLst>
          </p:cNvPr>
          <p:cNvPicPr>
            <a:picLocks noChangeAspect="1"/>
          </p:cNvPicPr>
          <p:nvPr/>
        </p:nvPicPr>
        <p:blipFill>
          <a:blip r:embed="rId18">
            <a:extLst>
              <a:ext uri="{28A0092B-C50C-407E-A947-70E740481C1C}">
                <a14:useLocalDpi xmlns:a14="http://schemas.microsoft.com/office/drawing/2010/main"/>
              </a:ext>
            </a:extLst>
          </a:blip>
          <a:srcRect/>
          <a:stretch/>
        </p:blipFill>
        <p:spPr>
          <a:xfrm>
            <a:off x="9559756" y="309747"/>
            <a:ext cx="1715019" cy="976608"/>
          </a:xfrm>
          <a:prstGeom prst="rect">
            <a:avLst/>
          </a:prstGeom>
          <a:ln w="6350">
            <a:solidFill>
              <a:schemeClr val="bg1"/>
            </a:solidFill>
          </a:ln>
        </p:spPr>
      </p:pic>
      <p:pic>
        <p:nvPicPr>
          <p:cNvPr id="25" name="Picture 24">
            <a:hlinkClick r:id="rId19"/>
            <a:extLst>
              <a:ext uri="{FF2B5EF4-FFF2-40B4-BE49-F238E27FC236}">
                <a16:creationId xmlns:a16="http://schemas.microsoft.com/office/drawing/2014/main" id="{F9005B98-A0B7-CDDD-69BC-DF6F5990A4FC}"/>
              </a:ext>
            </a:extLst>
          </p:cNvPr>
          <p:cNvPicPr>
            <a:picLocks noChangeAspect="1"/>
          </p:cNvPicPr>
          <p:nvPr/>
        </p:nvPicPr>
        <p:blipFill>
          <a:blip r:embed="rId20" cstate="hqprint">
            <a:extLst>
              <a:ext uri="{28A0092B-C50C-407E-A947-70E740481C1C}">
                <a14:useLocalDpi xmlns:a14="http://schemas.microsoft.com/office/drawing/2010/main"/>
              </a:ext>
            </a:extLst>
          </a:blip>
          <a:srcRect/>
          <a:stretch/>
        </p:blipFill>
        <p:spPr>
          <a:xfrm>
            <a:off x="7539738" y="2620056"/>
            <a:ext cx="1728730" cy="976608"/>
          </a:xfrm>
          <a:prstGeom prst="rect">
            <a:avLst/>
          </a:prstGeom>
          <a:ln w="6350">
            <a:solidFill>
              <a:schemeClr val="bg1"/>
            </a:solidFill>
          </a:ln>
        </p:spPr>
      </p:pic>
      <p:pic>
        <p:nvPicPr>
          <p:cNvPr id="26" name="Picture 25">
            <a:hlinkClick r:id="rId21"/>
            <a:extLst>
              <a:ext uri="{FF2B5EF4-FFF2-40B4-BE49-F238E27FC236}">
                <a16:creationId xmlns:a16="http://schemas.microsoft.com/office/drawing/2014/main" id="{180307A0-EEDC-5BD8-3C16-59117CAE9B53}"/>
              </a:ext>
            </a:extLst>
          </p:cNvPr>
          <p:cNvPicPr>
            <a:picLocks noChangeAspect="1"/>
          </p:cNvPicPr>
          <p:nvPr/>
        </p:nvPicPr>
        <p:blipFill>
          <a:blip r:embed="rId22">
            <a:extLst>
              <a:ext uri="{28A0092B-C50C-407E-A947-70E740481C1C}">
                <a14:useLocalDpi xmlns:a14="http://schemas.microsoft.com/office/drawing/2010/main"/>
              </a:ext>
            </a:extLst>
          </a:blip>
          <a:srcRect/>
          <a:stretch/>
        </p:blipFill>
        <p:spPr>
          <a:xfrm>
            <a:off x="9556420" y="2620056"/>
            <a:ext cx="1721691" cy="976608"/>
          </a:xfrm>
          <a:prstGeom prst="rect">
            <a:avLst/>
          </a:prstGeom>
          <a:ln w="6350">
            <a:noFill/>
          </a:ln>
        </p:spPr>
      </p:pic>
      <p:pic>
        <p:nvPicPr>
          <p:cNvPr id="29" name="Picture 28">
            <a:hlinkClick r:id="rId23"/>
            <a:extLst>
              <a:ext uri="{FF2B5EF4-FFF2-40B4-BE49-F238E27FC236}">
                <a16:creationId xmlns:a16="http://schemas.microsoft.com/office/drawing/2014/main" id="{E89A8620-A50A-9186-4CB7-9881FA3201A8}"/>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5519885" y="3762812"/>
            <a:ext cx="1736192" cy="972594"/>
          </a:xfrm>
          <a:prstGeom prst="rect">
            <a:avLst/>
          </a:prstGeom>
          <a:ln>
            <a:solidFill>
              <a:srgbClr val="1B1464"/>
            </a:solidFill>
          </a:ln>
        </p:spPr>
      </p:pic>
      <p:pic>
        <p:nvPicPr>
          <p:cNvPr id="30" name="Picture 29">
            <a:hlinkClick r:id="rId25"/>
            <a:extLst>
              <a:ext uri="{FF2B5EF4-FFF2-40B4-BE49-F238E27FC236}">
                <a16:creationId xmlns:a16="http://schemas.microsoft.com/office/drawing/2014/main" id="{CE427BFE-9BA7-7812-69BD-244B1BA2322B}"/>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7546594" y="3779893"/>
            <a:ext cx="1715019" cy="973352"/>
          </a:xfrm>
          <a:prstGeom prst="rect">
            <a:avLst/>
          </a:prstGeom>
          <a:ln>
            <a:solidFill>
              <a:srgbClr val="1B1464"/>
            </a:solidFill>
          </a:ln>
        </p:spPr>
      </p:pic>
      <p:pic>
        <p:nvPicPr>
          <p:cNvPr id="37" name="Picture 36">
            <a:hlinkClick r:id="rId27"/>
            <a:extLst>
              <a:ext uri="{FF2B5EF4-FFF2-40B4-BE49-F238E27FC236}">
                <a16:creationId xmlns:a16="http://schemas.microsoft.com/office/drawing/2014/main" id="{817D8B94-932B-9CFA-F72B-064F601FF576}"/>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5608109" y="4895260"/>
            <a:ext cx="1559745" cy="1144950"/>
          </a:xfrm>
          <a:prstGeom prst="rect">
            <a:avLst/>
          </a:prstGeom>
          <a:ln>
            <a:solidFill>
              <a:srgbClr val="1B1464"/>
            </a:solidFill>
          </a:ln>
        </p:spPr>
      </p:pic>
      <p:pic>
        <p:nvPicPr>
          <p:cNvPr id="43" name="Picture 42">
            <a:hlinkClick r:id="rId29"/>
            <a:extLst>
              <a:ext uri="{FF2B5EF4-FFF2-40B4-BE49-F238E27FC236}">
                <a16:creationId xmlns:a16="http://schemas.microsoft.com/office/drawing/2014/main" id="{102E4105-4C24-7B4D-2B57-B23A040433C8}"/>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7631251" y="4895259"/>
            <a:ext cx="1545704" cy="1142404"/>
          </a:xfrm>
          <a:prstGeom prst="rect">
            <a:avLst/>
          </a:prstGeom>
          <a:ln>
            <a:solidFill>
              <a:srgbClr val="1B1464"/>
            </a:solidFill>
          </a:ln>
        </p:spPr>
      </p:pic>
      <p:pic>
        <p:nvPicPr>
          <p:cNvPr id="44" name="Picture 43">
            <a:hlinkClick r:id="rId31"/>
            <a:extLst>
              <a:ext uri="{FF2B5EF4-FFF2-40B4-BE49-F238E27FC236}">
                <a16:creationId xmlns:a16="http://schemas.microsoft.com/office/drawing/2014/main" id="{3C3F535F-D0D8-739B-D653-C1A517E2C9C2}"/>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9644413" y="4893166"/>
            <a:ext cx="1545704" cy="1144497"/>
          </a:xfrm>
          <a:prstGeom prst="rect">
            <a:avLst/>
          </a:prstGeom>
          <a:ln>
            <a:solidFill>
              <a:srgbClr val="1B1464"/>
            </a:solidFill>
          </a:ln>
        </p:spPr>
      </p:pic>
      <p:pic>
        <p:nvPicPr>
          <p:cNvPr id="46" name="Picture 45">
            <a:hlinkClick r:id="rId33"/>
            <a:extLst>
              <a:ext uri="{FF2B5EF4-FFF2-40B4-BE49-F238E27FC236}">
                <a16:creationId xmlns:a16="http://schemas.microsoft.com/office/drawing/2014/main" id="{64C1FFD3-E406-ED87-63E7-260190F609D7}"/>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l="3787" t="15612" r="17819" b="5993"/>
          <a:stretch/>
        </p:blipFill>
        <p:spPr>
          <a:xfrm>
            <a:off x="9552924" y="3785576"/>
            <a:ext cx="1728683" cy="967669"/>
          </a:xfrm>
          <a:prstGeom prst="rect">
            <a:avLst/>
          </a:prstGeom>
          <a:ln>
            <a:solidFill>
              <a:srgbClr val="1B1464"/>
            </a:solidFill>
          </a:ln>
        </p:spPr>
      </p:pic>
      <p:sp>
        <p:nvSpPr>
          <p:cNvPr id="9" name="TextBox 8">
            <a:extLst>
              <a:ext uri="{FF2B5EF4-FFF2-40B4-BE49-F238E27FC236}">
                <a16:creationId xmlns:a16="http://schemas.microsoft.com/office/drawing/2014/main" id="{F24816E8-5518-B90C-227B-3A3E58EA2D1A}"/>
              </a:ext>
            </a:extLst>
          </p:cNvPr>
          <p:cNvSpPr txBox="1"/>
          <p:nvPr/>
        </p:nvSpPr>
        <p:spPr>
          <a:xfrm>
            <a:off x="155150" y="3831695"/>
            <a:ext cx="495071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Through Upfront season, marketers are making important decisions about their video investment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We’re here to help.</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Visit our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35">
                  <a:extLst>
                    <a:ext uri="{A12FA001-AC4F-418D-AE19-62706E023703}">
                      <ahyp:hlinkClr xmlns:ahyp="http://schemas.microsoft.com/office/drawing/2018/hyperlinkcolor" val="tx"/>
                    </a:ext>
                  </a:extLst>
                </a:hlinkClick>
              </a:rPr>
              <a:t>Upfront Planning Resource Center</a:t>
            </a:r>
            <a:b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for a curated a list of resources filled with the data, analysis and insights needed to make informed investment decisions.</a:t>
            </a:r>
            <a:endParaRPr kumimoji="0" lang="en-US" sz="18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89098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0" name="Rectangle 19">
            <a:extLst>
              <a:ext uri="{FF2B5EF4-FFF2-40B4-BE49-F238E27FC236}">
                <a16:creationId xmlns:a16="http://schemas.microsoft.com/office/drawing/2014/main" id="{F5290E3C-D913-4324-9F7C-7AB204FAA4D7}"/>
              </a:ext>
            </a:extLst>
          </p:cNvPr>
          <p:cNvSpPr/>
          <p:nvPr/>
        </p:nvSpPr>
        <p:spPr>
          <a:xfrm>
            <a:off x="63875" y="60030"/>
            <a:ext cx="101876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One of 25 ways TV grows brands: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is the catalyst for short-term business results, igniting revenue growth for brands during the launch year of their first TV campaign</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5" name="Picture 14">
            <a:hlinkClick r:id="rId3"/>
            <a:extLst>
              <a:ext uri="{FF2B5EF4-FFF2-40B4-BE49-F238E27FC236}">
                <a16:creationId xmlns:a16="http://schemas.microsoft.com/office/drawing/2014/main" id="{3AF5E7E9-6D19-B977-85F2-352E7FA86B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24441" y="152477"/>
            <a:ext cx="1736193" cy="975588"/>
          </a:xfrm>
          <a:prstGeom prst="rect">
            <a:avLst/>
          </a:prstGeom>
          <a:ln>
            <a:noFill/>
          </a:ln>
        </p:spPr>
      </p:pic>
      <p:sp>
        <p:nvSpPr>
          <p:cNvPr id="102" name="TextBox 101">
            <a:extLst>
              <a:ext uri="{FF2B5EF4-FFF2-40B4-BE49-F238E27FC236}">
                <a16:creationId xmlns:a16="http://schemas.microsoft.com/office/drawing/2014/main" id="{783E6F6C-72CE-2199-706A-77761B73EC7B}"/>
              </a:ext>
            </a:extLst>
          </p:cNvPr>
          <p:cNvSpPr txBox="1"/>
          <p:nvPr/>
        </p:nvSpPr>
        <p:spPr>
          <a:xfrm>
            <a:off x="3316174" y="1601513"/>
            <a:ext cx="5550596" cy="338554"/>
          </a:xfrm>
          <a:prstGeom prst="rect">
            <a:avLst/>
          </a:prstGeom>
          <a:solidFill>
            <a:srgbClr val="FFE600"/>
          </a:solidFill>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lang="en-US" sz="1600" b="1">
                <a:solidFill>
                  <a:srgbClr val="1F1A62"/>
                </a:solidFill>
                <a:latin typeface="Helvetica" pitchFamily="2" charset="0"/>
              </a:rPr>
              <a:t>Sales: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Ignites</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short-term business performance</a:t>
            </a:r>
          </a:p>
        </p:txBody>
      </p:sp>
      <p:pic>
        <p:nvPicPr>
          <p:cNvPr id="6" name="Picture 5">
            <a:extLst>
              <a:ext uri="{FF2B5EF4-FFF2-40B4-BE49-F238E27FC236}">
                <a16:creationId xmlns:a16="http://schemas.microsoft.com/office/drawing/2014/main" id="{3F03A448-3360-0464-0896-0CDDBAC26F0F}"/>
              </a:ext>
            </a:extLst>
          </p:cNvPr>
          <p:cNvPicPr>
            <a:picLocks noChangeAspect="1"/>
          </p:cNvPicPr>
          <p:nvPr/>
        </p:nvPicPr>
        <p:blipFill>
          <a:blip r:embed="rId6"/>
          <a:stretch>
            <a:fillRect/>
          </a:stretch>
        </p:blipFill>
        <p:spPr>
          <a:xfrm>
            <a:off x="1689734" y="1997473"/>
            <a:ext cx="8161499" cy="3943396"/>
          </a:xfrm>
          <a:prstGeom prst="rect">
            <a:avLst/>
          </a:prstGeom>
        </p:spPr>
      </p:pic>
      <p:sp>
        <p:nvSpPr>
          <p:cNvPr id="7" name="TextBox 6">
            <a:extLst>
              <a:ext uri="{FF2B5EF4-FFF2-40B4-BE49-F238E27FC236}">
                <a16:creationId xmlns:a16="http://schemas.microsoft.com/office/drawing/2014/main" id="{4992A5B7-8893-F788-9E52-7E883605222E}"/>
              </a:ext>
            </a:extLst>
          </p:cNvPr>
          <p:cNvSpPr txBox="1"/>
          <p:nvPr/>
        </p:nvSpPr>
        <p:spPr>
          <a:xfrm>
            <a:off x="516372" y="5980402"/>
            <a:ext cx="11687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Revenues reflect estimated revenue data from Pivotal Research.  TV spend based on VAB analysis of Nielsen Ad Intel data, TV spend (national cable TV, national broadcast TV, Spanish language broadcast TV, Spanish language cable TV, spot TV, syndication TV), CY 2016 &amp; 2017 &amp;TV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Digiday, Forbes, Inc., Recode, TechCrunch, WSJ, etc.. *Revenue increase after launching TV.</a:t>
            </a:r>
          </a:p>
        </p:txBody>
      </p:sp>
      <p:sp>
        <p:nvSpPr>
          <p:cNvPr id="16" name="Rectangle: Rounded Corners 15">
            <a:hlinkClick r:id="rId7"/>
            <a:extLst>
              <a:ext uri="{FF2B5EF4-FFF2-40B4-BE49-F238E27FC236}">
                <a16:creationId xmlns:a16="http://schemas.microsoft.com/office/drawing/2014/main" id="{F9A613B2-B371-C486-0D43-48E72571E2E4}"/>
              </a:ext>
            </a:extLst>
          </p:cNvPr>
          <p:cNvSpPr/>
          <p:nvPr/>
        </p:nvSpPr>
        <p:spPr>
          <a:xfrm>
            <a:off x="9951280" y="3925917"/>
            <a:ext cx="2117640" cy="1734394"/>
          </a:xfrm>
          <a:prstGeom prst="roundRect">
            <a:avLst>
              <a:gd name="adj" fmla="val 8109"/>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7"/>
            <a:extLst>
              <a:ext uri="{FF2B5EF4-FFF2-40B4-BE49-F238E27FC236}">
                <a16:creationId xmlns:a16="http://schemas.microsoft.com/office/drawing/2014/main" id="{DE1A6C93-D69F-6D22-E5E6-75BB7799E0A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51374" y="4479627"/>
            <a:ext cx="1717453" cy="974733"/>
          </a:xfrm>
          <a:prstGeom prst="rect">
            <a:avLst/>
          </a:prstGeom>
          <a:ln>
            <a:solidFill>
              <a:srgbClr val="1B1464"/>
            </a:solidFill>
          </a:ln>
        </p:spPr>
      </p:pic>
      <p:sp>
        <p:nvSpPr>
          <p:cNvPr id="11" name="TextBox 10">
            <a:hlinkClick r:id="rId7"/>
            <a:extLst>
              <a:ext uri="{FF2B5EF4-FFF2-40B4-BE49-F238E27FC236}">
                <a16:creationId xmlns:a16="http://schemas.microsoft.com/office/drawing/2014/main" id="{BA2E86F4-1E24-AB4F-5EFA-C46384F697D0}"/>
              </a:ext>
            </a:extLst>
          </p:cNvPr>
          <p:cNvSpPr txBox="1"/>
          <p:nvPr/>
        </p:nvSpPr>
        <p:spPr>
          <a:xfrm>
            <a:off x="9951280" y="4006768"/>
            <a:ext cx="2117640" cy="415498"/>
          </a:xfrm>
          <a:prstGeom prst="rect">
            <a:avLst/>
          </a:prstGeom>
          <a:noFill/>
        </p:spPr>
        <p:txBody>
          <a:bodyPr wrap="square">
            <a:spAutoFit/>
          </a:bodyPr>
          <a:lstStyle/>
          <a:p>
            <a:pPr algn="ctr"/>
            <a:r>
              <a:rPr lang="en-US" sz="1050" b="1">
                <a:solidFill>
                  <a:srgbClr val="1B1464"/>
                </a:solidFill>
                <a:latin typeface="Helvetica" panose="020B0403020202020204" pitchFamily="34" charset="0"/>
              </a:rPr>
              <a:t>Click </a:t>
            </a:r>
            <a:r>
              <a:rPr lang="en-US" sz="1050" b="1" u="sng">
                <a:solidFill>
                  <a:srgbClr val="1B1464"/>
                </a:solidFill>
                <a:latin typeface="Helvetica" panose="020B0403020202020204" pitchFamily="34" charset="0"/>
                <a:hlinkClick r:id="rId7"/>
              </a:rPr>
              <a:t>here</a:t>
            </a:r>
            <a:r>
              <a:rPr lang="en-US" sz="1050" b="1">
                <a:solidFill>
                  <a:srgbClr val="1B1464"/>
                </a:solidFill>
                <a:latin typeface="Helvetica" panose="020B0403020202020204" pitchFamily="34" charset="0"/>
              </a:rPr>
              <a:t> to learn about how consumers define TV today</a:t>
            </a:r>
          </a:p>
        </p:txBody>
      </p:sp>
      <p:grpSp>
        <p:nvGrpSpPr>
          <p:cNvPr id="4" name="Group 3">
            <a:extLst>
              <a:ext uri="{FF2B5EF4-FFF2-40B4-BE49-F238E27FC236}">
                <a16:creationId xmlns:a16="http://schemas.microsoft.com/office/drawing/2014/main" id="{2CADE50F-4CD5-FE47-2AD6-B148F1AB58C1}"/>
              </a:ext>
            </a:extLst>
          </p:cNvPr>
          <p:cNvGrpSpPr/>
          <p:nvPr/>
        </p:nvGrpSpPr>
        <p:grpSpPr>
          <a:xfrm>
            <a:off x="0" y="1501107"/>
            <a:ext cx="2876169" cy="499260"/>
            <a:chOff x="214064" y="2435095"/>
            <a:chExt cx="2876169" cy="499260"/>
          </a:xfrm>
        </p:grpSpPr>
        <p:pic>
          <p:nvPicPr>
            <p:cNvPr id="19" name="Picture 18">
              <a:extLst>
                <a:ext uri="{FF2B5EF4-FFF2-40B4-BE49-F238E27FC236}">
                  <a16:creationId xmlns:a16="http://schemas.microsoft.com/office/drawing/2014/main" id="{EA8DF32E-F996-2C06-5F0E-1176FED9CD9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2435095"/>
              <a:ext cx="1389471" cy="443966"/>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4609C0D9-D84D-D013-1879-2C626D0394D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654816" y="2444877"/>
              <a:ext cx="1435417" cy="489478"/>
            </a:xfrm>
            <a:prstGeom prst="rect">
              <a:avLst/>
            </a:prstGeom>
          </p:spPr>
        </p:pic>
      </p:grpSp>
      <p:sp>
        <p:nvSpPr>
          <p:cNvPr id="10" name="TextBox 9">
            <a:hlinkClick r:id="rId3"/>
            <a:extLst>
              <a:ext uri="{FF2B5EF4-FFF2-40B4-BE49-F238E27FC236}">
                <a16:creationId xmlns:a16="http://schemas.microsoft.com/office/drawing/2014/main" id="{01A398E7-F666-121A-7794-E0960098E575}"/>
              </a:ext>
            </a:extLst>
          </p:cNvPr>
          <p:cNvSpPr txBox="1"/>
          <p:nvPr/>
        </p:nvSpPr>
        <p:spPr>
          <a:xfrm>
            <a:off x="10324441" y="1510889"/>
            <a:ext cx="1682352" cy="553998"/>
          </a:xfrm>
          <a:prstGeom prst="rect">
            <a:avLst/>
          </a:prstGeom>
          <a:solidFill>
            <a:srgbClr val="FFE600"/>
          </a:solid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a:t>
            </a:r>
            <a:r>
              <a:rPr kumimoji="0" lang="en-US" sz="1000" b="1" i="0" u="sng"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3"/>
              </a:rPr>
              <a:t>here</a:t>
            </a: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learn about the </a:t>
            </a:r>
            <a:r>
              <a:rPr kumimoji="0" lang="en-US" sz="10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24 other ways</a:t>
            </a: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that TV Grows Brands</a:t>
            </a:r>
          </a:p>
        </p:txBody>
      </p:sp>
    </p:spTree>
    <p:extLst>
      <p:ext uri="{BB962C8B-B14F-4D97-AF65-F5344CB8AC3E}">
        <p14:creationId xmlns:p14="http://schemas.microsoft.com/office/powerpoint/2010/main" val="2596210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560841"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413107" y="155484"/>
            <a:ext cx="1715019" cy="976608"/>
          </a:xfrm>
          <a:prstGeom prst="rect">
            <a:avLst/>
          </a:prstGeom>
          <a:ln w="6350">
            <a:solidFill>
              <a:schemeClr val="bg1"/>
            </a:solidFill>
          </a:ln>
        </p:spPr>
      </p:pic>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2DC80BB7-1BFF-5E65-40CF-B7889DDC9558}"/>
              </a:ext>
            </a:extLst>
          </p:cNvPr>
          <p:cNvSpPr txBox="1"/>
          <p:nvPr/>
        </p:nvSpPr>
        <p:spPr>
          <a:xfrm>
            <a:off x="483205" y="6212773"/>
            <a:ext cx="11601450" cy="33855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VAB analysis of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Comscore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April 2018 – April 2022 (calendar months), figures are based on monthly averages for the 25 brands analyzed. ‘When On TV’ represents the monthly average for brands in months where they spend on national TV as measured through Nielsen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AdIntel</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across the April 2018 – April 2022 (calendar months) time period across the 25 brands analyzed.</a:t>
            </a:r>
          </a:p>
        </p:txBody>
      </p:sp>
      <p:grpSp>
        <p:nvGrpSpPr>
          <p:cNvPr id="18" name="Group 17">
            <a:extLst>
              <a:ext uri="{FF2B5EF4-FFF2-40B4-BE49-F238E27FC236}">
                <a16:creationId xmlns:a16="http://schemas.microsoft.com/office/drawing/2014/main" id="{3E04B587-336C-06CB-61B7-6AFB3A34463D}"/>
              </a:ext>
            </a:extLst>
          </p:cNvPr>
          <p:cNvGrpSpPr/>
          <p:nvPr/>
        </p:nvGrpSpPr>
        <p:grpSpPr>
          <a:xfrm>
            <a:off x="0" y="1423543"/>
            <a:ext cx="3043806" cy="443966"/>
            <a:chOff x="70524" y="2967757"/>
            <a:chExt cx="3043806" cy="443966"/>
          </a:xfrm>
        </p:grpSpPr>
        <p:pic>
          <p:nvPicPr>
            <p:cNvPr id="2" name="Picture 1">
              <a:extLst>
                <a:ext uri="{FF2B5EF4-FFF2-40B4-BE49-F238E27FC236}">
                  <a16:creationId xmlns:a16="http://schemas.microsoft.com/office/drawing/2014/main" id="{5A2B0953-48CD-CABC-DB34-D5B0000B549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4" y="2967757"/>
              <a:ext cx="1389471" cy="443966"/>
            </a:xfrm>
            <a:prstGeom prst="rect">
              <a:avLst/>
            </a:prstGeom>
          </p:spPr>
        </p:pic>
        <p:pic>
          <p:nvPicPr>
            <p:cNvPr id="3" name="Picture 2">
              <a:extLst>
                <a:ext uri="{FF2B5EF4-FFF2-40B4-BE49-F238E27FC236}">
                  <a16:creationId xmlns:a16="http://schemas.microsoft.com/office/drawing/2014/main" id="{ED9858C2-8983-7CB7-4546-89A66DB44A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59995" y="2987874"/>
              <a:ext cx="1654335" cy="403731"/>
            </a:xfrm>
            <a:prstGeom prst="rect">
              <a:avLst/>
            </a:prstGeom>
          </p:spPr>
        </p:pic>
      </p:grpSp>
      <p:sp>
        <p:nvSpPr>
          <p:cNvPr id="15" name="Text Placeholder 2">
            <a:extLst>
              <a:ext uri="{FF2B5EF4-FFF2-40B4-BE49-F238E27FC236}">
                <a16:creationId xmlns:a16="http://schemas.microsoft.com/office/drawing/2014/main" id="{4181F89C-2292-D17E-4F62-C7A8D17B01ED}"/>
              </a:ext>
            </a:extLst>
          </p:cNvPr>
          <p:cNvSpPr txBox="1">
            <a:spLocks/>
          </p:cNvSpPr>
          <p:nvPr/>
        </p:nvSpPr>
        <p:spPr>
          <a:xfrm>
            <a:off x="2205902" y="1825581"/>
            <a:ext cx="7931712" cy="51365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B2B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pic>
        <p:nvPicPr>
          <p:cNvPr id="5" name="Picture 4">
            <a:extLst>
              <a:ext uri="{FF2B5EF4-FFF2-40B4-BE49-F238E27FC236}">
                <a16:creationId xmlns:a16="http://schemas.microsoft.com/office/drawing/2014/main" id="{20E36EB5-AA40-2C50-7941-24E2B247768E}"/>
              </a:ext>
            </a:extLst>
          </p:cNvPr>
          <p:cNvPicPr>
            <a:picLocks noChangeAspect="1"/>
          </p:cNvPicPr>
          <p:nvPr/>
        </p:nvPicPr>
        <p:blipFill>
          <a:blip r:embed="rId8"/>
          <a:stretch>
            <a:fillRect/>
          </a:stretch>
        </p:blipFill>
        <p:spPr>
          <a:xfrm>
            <a:off x="2229484" y="2348663"/>
            <a:ext cx="7951976" cy="3864110"/>
          </a:xfrm>
          <a:prstGeom prst="rect">
            <a:avLst/>
          </a:prstGeom>
        </p:spPr>
      </p:pic>
      <p:sp>
        <p:nvSpPr>
          <p:cNvPr id="20" name="Rectangle 19">
            <a:extLst>
              <a:ext uri="{FF2B5EF4-FFF2-40B4-BE49-F238E27FC236}">
                <a16:creationId xmlns:a16="http://schemas.microsoft.com/office/drawing/2014/main" id="{F5290E3C-D913-4324-9F7C-7AB204FAA4D7}"/>
              </a:ext>
            </a:extLst>
          </p:cNvPr>
          <p:cNvSpPr/>
          <p:nvPr/>
        </p:nvSpPr>
        <p:spPr>
          <a:xfrm>
            <a:off x="63874" y="70865"/>
            <a:ext cx="10395307" cy="1292662"/>
          </a:xfrm>
          <a:prstGeom prst="rect">
            <a:avLst/>
          </a:prstGeom>
        </p:spPr>
        <p:txBody>
          <a:bodyPr wrap="square">
            <a:spAutoFit/>
          </a:bodyPr>
          <a:lstStyle/>
          <a:p>
            <a:pPr>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TV delivers outcomes for small &amp; mid-sized businesses: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see significant increases in their online traffic when they are on TV, with smaller brands seeing some of the largest increases</a:t>
            </a:r>
          </a:p>
        </p:txBody>
      </p:sp>
    </p:spTree>
    <p:extLst>
      <p:ext uri="{BB962C8B-B14F-4D97-AF65-F5344CB8AC3E}">
        <p14:creationId xmlns:p14="http://schemas.microsoft.com/office/powerpoint/2010/main" val="296445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5589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404397" y="155484"/>
            <a:ext cx="1728683" cy="976608"/>
          </a:xfrm>
          <a:prstGeom prst="rect">
            <a:avLst/>
          </a:prstGeom>
          <a:ln w="6350">
            <a:noFill/>
          </a:ln>
        </p:spPr>
      </p:pic>
      <p:sp>
        <p:nvSpPr>
          <p:cNvPr id="20" name="Rectangle 19">
            <a:extLst>
              <a:ext uri="{FF2B5EF4-FFF2-40B4-BE49-F238E27FC236}">
                <a16:creationId xmlns:a16="http://schemas.microsoft.com/office/drawing/2014/main" id="{F5290E3C-D913-4324-9F7C-7AB204FAA4D7}"/>
              </a:ext>
            </a:extLst>
          </p:cNvPr>
          <p:cNvSpPr/>
          <p:nvPr/>
        </p:nvSpPr>
        <p:spPr>
          <a:xfrm>
            <a:off x="25774" y="106330"/>
            <a:ext cx="10264401" cy="1292662"/>
          </a:xfrm>
          <a:prstGeom prst="rect">
            <a:avLst/>
          </a:prstGeom>
        </p:spPr>
        <p:txBody>
          <a:bodyPr wrap="square">
            <a:spAutoFit/>
          </a:bodyPr>
          <a:lstStyle/>
          <a:p>
            <a:pPr>
              <a:defRPr/>
            </a:pPr>
            <a:r>
              <a:rPr lang="en-US" sz="2600" b="1">
                <a:solidFill>
                  <a:srgbClr val="ED3C8D"/>
                </a:solidFill>
                <a:latin typeface="Helvetica" pitchFamily="2" charset="0"/>
              </a:rPr>
              <a:t>TV creates a ‘halo effect’ on digital</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lang="en-US" sz="2600" b="1">
                <a:solidFill>
                  <a:srgbClr val="1B1464"/>
                </a:solidFill>
                <a:latin typeface="Helvetica" pitchFamily="2" charset="0"/>
              </a:rPr>
              <a:t>Brands’ websites see more visitors after their TV campaign launch, even in months when they are not actively on TV</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9" name="Group 8">
            <a:extLst>
              <a:ext uri="{FF2B5EF4-FFF2-40B4-BE49-F238E27FC236}">
                <a16:creationId xmlns:a16="http://schemas.microsoft.com/office/drawing/2014/main" id="{83A84B33-E00F-0696-9665-F24F85AA0B0C}"/>
              </a:ext>
            </a:extLst>
          </p:cNvPr>
          <p:cNvGrpSpPr/>
          <p:nvPr/>
        </p:nvGrpSpPr>
        <p:grpSpPr>
          <a:xfrm>
            <a:off x="63874" y="1501107"/>
            <a:ext cx="3050997" cy="443966"/>
            <a:chOff x="3835233" y="3715337"/>
            <a:chExt cx="3050997" cy="443966"/>
          </a:xfrm>
        </p:grpSpPr>
        <p:pic>
          <p:nvPicPr>
            <p:cNvPr id="10" name="Picture 9">
              <a:extLst>
                <a:ext uri="{FF2B5EF4-FFF2-40B4-BE49-F238E27FC236}">
                  <a16:creationId xmlns:a16="http://schemas.microsoft.com/office/drawing/2014/main" id="{693901FD-51AB-A9F8-572B-B292E4631E8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12" name="Picture 11">
              <a:extLst>
                <a:ext uri="{FF2B5EF4-FFF2-40B4-BE49-F238E27FC236}">
                  <a16:creationId xmlns:a16="http://schemas.microsoft.com/office/drawing/2014/main" id="{3EF29582-5509-A2F4-C0F8-01B0C47DB0B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sp>
        <p:nvSpPr>
          <p:cNvPr id="19" name="Text Placeholder 2">
            <a:extLst>
              <a:ext uri="{FF2B5EF4-FFF2-40B4-BE49-F238E27FC236}">
                <a16:creationId xmlns:a16="http://schemas.microsoft.com/office/drawing/2014/main" id="{42DE6E35-70AE-7EFD-667A-1BA5913AE20A}"/>
              </a:ext>
            </a:extLst>
          </p:cNvPr>
          <p:cNvSpPr txBox="1">
            <a:spLocks/>
          </p:cNvSpPr>
          <p:nvPr/>
        </p:nvSpPr>
        <p:spPr>
          <a:xfrm>
            <a:off x="1901826" y="1754803"/>
            <a:ext cx="8388349" cy="66081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Business-to-Business (B2B) Brands Analysis</a:t>
            </a:r>
            <a:br>
              <a:rPr kumimoji="0" lang="en-US" sz="20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0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25" name="TextBox 24">
            <a:extLst>
              <a:ext uri="{FF2B5EF4-FFF2-40B4-BE49-F238E27FC236}">
                <a16:creationId xmlns:a16="http://schemas.microsoft.com/office/drawing/2014/main" id="{49B440B4-DB26-34B5-8787-3D482880126F}"/>
              </a:ext>
            </a:extLst>
          </p:cNvPr>
          <p:cNvSpPr txBox="1"/>
          <p:nvPr/>
        </p:nvSpPr>
        <p:spPr>
          <a:xfrm>
            <a:off x="481665" y="6069588"/>
            <a:ext cx="11664778" cy="45885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Comscore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April 2018 – April 2022 (calendar months), figures are based on monthly averages for the 25 brands analyzed. ‘When On TV’ represents the monthly average for brands in months where they spend on national TV as measured through Nielsen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AdIntel</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across the April 2018 – April 2022 (calendar months) time period across the 25 brands analyzed. ‘When Not On Air’ represents the monthly average for brands in months where they don’t spend on national TV, after their first month of TV spend, as measured through Nielsen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AdIntel</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across the April 2018 – April 2022 (calendar months) time period across the 25 brands analyzed. </a:t>
            </a:r>
          </a:p>
        </p:txBody>
      </p:sp>
      <p:graphicFrame>
        <p:nvGraphicFramePr>
          <p:cNvPr id="13" name="Chart 12">
            <a:extLst>
              <a:ext uri="{FF2B5EF4-FFF2-40B4-BE49-F238E27FC236}">
                <a16:creationId xmlns:a16="http://schemas.microsoft.com/office/drawing/2014/main" id="{F4BD0B55-ED5D-7F1D-1954-5E18D5FB5F9F}"/>
              </a:ext>
            </a:extLst>
          </p:cNvPr>
          <p:cNvGraphicFramePr/>
          <p:nvPr>
            <p:extLst>
              <p:ext uri="{D42A27DB-BD31-4B8C-83A1-F6EECF244321}">
                <p14:modId xmlns:p14="http://schemas.microsoft.com/office/powerpoint/2010/main" val="4134380293"/>
              </p:ext>
            </p:extLst>
          </p:nvPr>
        </p:nvGraphicFramePr>
        <p:xfrm>
          <a:off x="795707" y="2651643"/>
          <a:ext cx="10079638" cy="3218885"/>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3">
            <a:extLst>
              <a:ext uri="{FF2B5EF4-FFF2-40B4-BE49-F238E27FC236}">
                <a16:creationId xmlns:a16="http://schemas.microsoft.com/office/drawing/2014/main" id="{57880A67-6A91-1EAD-E29C-7653C676519C}"/>
              </a:ext>
            </a:extLst>
          </p:cNvPr>
          <p:cNvSpPr txBox="1"/>
          <p:nvPr/>
        </p:nvSpPr>
        <p:spPr>
          <a:xfrm>
            <a:off x="1201599" y="5714124"/>
            <a:ext cx="2686535" cy="275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average)</a:t>
            </a:r>
          </a:p>
        </p:txBody>
      </p:sp>
      <p:sp>
        <p:nvSpPr>
          <p:cNvPr id="15" name="TextBox 14">
            <a:extLst>
              <a:ext uri="{FF2B5EF4-FFF2-40B4-BE49-F238E27FC236}">
                <a16:creationId xmlns:a16="http://schemas.microsoft.com/office/drawing/2014/main" id="{5548AADC-DD4A-223A-6A6C-7BBDD25BF581}"/>
              </a:ext>
            </a:extLst>
          </p:cNvPr>
          <p:cNvSpPr txBox="1"/>
          <p:nvPr/>
        </p:nvSpPr>
        <p:spPr>
          <a:xfrm>
            <a:off x="4750491" y="5710081"/>
            <a:ext cx="2101490" cy="275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CBDCE"/>
                </a:solidFill>
                <a:effectLst/>
                <a:uLnTx/>
                <a:uFillTx/>
                <a:latin typeface="Helvetica" panose="020B0403020202020204" pitchFamily="34" charset="0"/>
                <a:ea typeface="+mn-ea"/>
                <a:cs typeface="+mn-cs"/>
              </a:rPr>
              <a:t>(TV launch – April 2022)</a:t>
            </a:r>
          </a:p>
        </p:txBody>
      </p:sp>
      <p:sp>
        <p:nvSpPr>
          <p:cNvPr id="16" name="Rectangle 15">
            <a:extLst>
              <a:ext uri="{FF2B5EF4-FFF2-40B4-BE49-F238E27FC236}">
                <a16:creationId xmlns:a16="http://schemas.microsoft.com/office/drawing/2014/main" id="{5BEE9C67-B7D0-9266-BC36-E4812968664A}"/>
              </a:ext>
            </a:extLst>
          </p:cNvPr>
          <p:cNvSpPr/>
          <p:nvPr/>
        </p:nvSpPr>
        <p:spPr>
          <a:xfrm>
            <a:off x="7960709" y="2621260"/>
            <a:ext cx="3435584" cy="3364131"/>
          </a:xfrm>
          <a:prstGeom prst="rect">
            <a:avLst/>
          </a:prstGeom>
          <a:no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B34524C-F4C9-3924-21D0-1075FDE6BC45}"/>
              </a:ext>
            </a:extLst>
          </p:cNvPr>
          <p:cNvSpPr txBox="1"/>
          <p:nvPr/>
        </p:nvSpPr>
        <p:spPr>
          <a:xfrm>
            <a:off x="7575554" y="5719958"/>
            <a:ext cx="3011557" cy="275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launch – April 2022)</a:t>
            </a:r>
          </a:p>
        </p:txBody>
      </p:sp>
      <p:sp>
        <p:nvSpPr>
          <p:cNvPr id="28" name="Rectangle 27">
            <a:extLst>
              <a:ext uri="{FF2B5EF4-FFF2-40B4-BE49-F238E27FC236}">
                <a16:creationId xmlns:a16="http://schemas.microsoft.com/office/drawing/2014/main" id="{4320DB78-2673-8C80-F18C-644F1EA5F680}"/>
              </a:ext>
            </a:extLst>
          </p:cNvPr>
          <p:cNvSpPr/>
          <p:nvPr/>
        </p:nvSpPr>
        <p:spPr>
          <a:xfrm>
            <a:off x="10355579" y="2917663"/>
            <a:ext cx="816772" cy="37659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+26%</a:t>
            </a:r>
          </a:p>
        </p:txBody>
      </p:sp>
      <p:sp>
        <p:nvSpPr>
          <p:cNvPr id="29" name="TextBox 28">
            <a:extLst>
              <a:ext uri="{FF2B5EF4-FFF2-40B4-BE49-F238E27FC236}">
                <a16:creationId xmlns:a16="http://schemas.microsoft.com/office/drawing/2014/main" id="{7E76CDD5-F8F4-D9A9-CE96-7E29B671BFD6}"/>
              </a:ext>
            </a:extLst>
          </p:cNvPr>
          <p:cNvSpPr txBox="1"/>
          <p:nvPr/>
        </p:nvSpPr>
        <p:spPr>
          <a:xfrm>
            <a:off x="10131637" y="4093689"/>
            <a:ext cx="1264656" cy="4588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30" name="Rectangle 29">
            <a:extLst>
              <a:ext uri="{FF2B5EF4-FFF2-40B4-BE49-F238E27FC236}">
                <a16:creationId xmlns:a16="http://schemas.microsoft.com/office/drawing/2014/main" id="{D2EA1544-E833-C015-2877-57A8A853ACB7}"/>
              </a:ext>
            </a:extLst>
          </p:cNvPr>
          <p:cNvSpPr/>
          <p:nvPr/>
        </p:nvSpPr>
        <p:spPr>
          <a:xfrm>
            <a:off x="10355579" y="3395769"/>
            <a:ext cx="816772" cy="644454"/>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+226K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4" name="Rectangle 33">
            <a:extLst>
              <a:ext uri="{FF2B5EF4-FFF2-40B4-BE49-F238E27FC236}">
                <a16:creationId xmlns:a16="http://schemas.microsoft.com/office/drawing/2014/main" id="{454A4C50-0578-AECF-9BCE-E6A86761233F}"/>
              </a:ext>
            </a:extLst>
          </p:cNvPr>
          <p:cNvSpPr/>
          <p:nvPr/>
        </p:nvSpPr>
        <p:spPr>
          <a:xfrm>
            <a:off x="1155733" y="2614677"/>
            <a:ext cx="2867725" cy="3364131"/>
          </a:xfrm>
          <a:prstGeom prst="rect">
            <a:avLst/>
          </a:prstGeom>
          <a:no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94D8FD6-FA0F-25DD-8938-1B63B50582BA}"/>
              </a:ext>
            </a:extLst>
          </p:cNvPr>
          <p:cNvSpPr txBox="1"/>
          <p:nvPr/>
        </p:nvSpPr>
        <p:spPr>
          <a:xfrm>
            <a:off x="4973463" y="5279362"/>
            <a:ext cx="1655546" cy="520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Monthly Average ‘When On TV’</a:t>
            </a:r>
          </a:p>
        </p:txBody>
      </p:sp>
      <p:sp>
        <p:nvSpPr>
          <p:cNvPr id="2" name="Rectangle 1">
            <a:extLst>
              <a:ext uri="{FF2B5EF4-FFF2-40B4-BE49-F238E27FC236}">
                <a16:creationId xmlns:a16="http://schemas.microsoft.com/office/drawing/2014/main" id="{0AE390E9-97F1-735A-9A2F-D4F3CA499911}"/>
              </a:ext>
            </a:extLst>
          </p:cNvPr>
          <p:cNvSpPr/>
          <p:nvPr/>
        </p:nvSpPr>
        <p:spPr>
          <a:xfrm>
            <a:off x="6886473" y="2640444"/>
            <a:ext cx="816772" cy="378907"/>
          </a:xfrm>
          <a:prstGeom prst="rect">
            <a:avLst/>
          </a:prstGeom>
          <a:solidFill>
            <a:srgbClr val="ACBDCE"/>
          </a:solidFill>
          <a:ln w="28575">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2E8F0"/>
                </a:solidFill>
                <a:effectLst/>
                <a:uLnTx/>
                <a:uFillTx/>
                <a:latin typeface="Helvetica" panose="020B0403020202020204" pitchFamily="34" charset="0"/>
                <a:ea typeface="+mn-ea"/>
                <a:cs typeface="+mn-cs"/>
              </a:rPr>
              <a:t>+35%</a:t>
            </a:r>
          </a:p>
        </p:txBody>
      </p:sp>
      <p:sp>
        <p:nvSpPr>
          <p:cNvPr id="3" name="TextBox 2">
            <a:extLst>
              <a:ext uri="{FF2B5EF4-FFF2-40B4-BE49-F238E27FC236}">
                <a16:creationId xmlns:a16="http://schemas.microsoft.com/office/drawing/2014/main" id="{F8C12701-519A-5A24-3C7F-49CF99D00B49}"/>
              </a:ext>
            </a:extLst>
          </p:cNvPr>
          <p:cNvSpPr txBox="1"/>
          <p:nvPr/>
        </p:nvSpPr>
        <p:spPr>
          <a:xfrm>
            <a:off x="6662531" y="3823684"/>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800">
                <a:solidFill>
                  <a:srgbClr val="ACBDCE"/>
                </a:solidFill>
                <a:latin typeface="Helvetica" panose="020B0403020202020204" pitchFamily="34" charset="0"/>
              </a:rPr>
              <a:t>vs. three months average prior to TV launch</a:t>
            </a:r>
          </a:p>
        </p:txBody>
      </p:sp>
      <p:sp>
        <p:nvSpPr>
          <p:cNvPr id="4" name="Rectangle 3">
            <a:extLst>
              <a:ext uri="{FF2B5EF4-FFF2-40B4-BE49-F238E27FC236}">
                <a16:creationId xmlns:a16="http://schemas.microsoft.com/office/drawing/2014/main" id="{E63C72B9-5563-2E4F-CB39-31B39D2A512B}"/>
              </a:ext>
            </a:extLst>
          </p:cNvPr>
          <p:cNvSpPr/>
          <p:nvPr/>
        </p:nvSpPr>
        <p:spPr>
          <a:xfrm>
            <a:off x="6886473" y="3121483"/>
            <a:ext cx="816772" cy="648407"/>
          </a:xfrm>
          <a:prstGeom prst="rect">
            <a:avLst/>
          </a:prstGeom>
          <a:solidFill>
            <a:srgbClr val="ACBDCE"/>
          </a:solidFill>
          <a:ln w="28575">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2E8F0"/>
                </a:solidFill>
                <a:effectLst/>
                <a:uLnTx/>
                <a:uFillTx/>
                <a:latin typeface="Helvetica" panose="020B0403020202020204" pitchFamily="34" charset="0"/>
                <a:ea typeface="+mn-ea"/>
                <a:cs typeface="+mn-cs"/>
              </a:rPr>
              <a:t>+305K </a:t>
            </a:r>
            <a:r>
              <a:rPr kumimoji="0" lang="en-US" sz="1050" b="0" i="0" u="none" strike="noStrike" kern="1200" cap="none" spc="0" normalizeH="0" baseline="0" noProof="0">
                <a:ln>
                  <a:noFill/>
                </a:ln>
                <a:solidFill>
                  <a:srgbClr val="E2E8F0"/>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E2E8F0"/>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85136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94D9CD-B7F1-0E9B-A4EF-041DA0AE0E3C}"/>
              </a:ext>
            </a:extLst>
          </p:cNvPr>
          <p:cNvSpPr/>
          <p:nvPr/>
        </p:nvSpPr>
        <p:spPr>
          <a:xfrm>
            <a:off x="483206" y="2121763"/>
            <a:ext cx="3294731" cy="3808520"/>
          </a:xfrm>
          <a:prstGeom prst="round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951B4D8-7006-64A8-FE5C-6586A34CA107}"/>
              </a:ext>
            </a:extLst>
          </p:cNvPr>
          <p:cNvSpPr/>
          <p:nvPr/>
        </p:nvSpPr>
        <p:spPr>
          <a:xfrm>
            <a:off x="4204792" y="1914484"/>
            <a:ext cx="7987189" cy="494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757E24E-CF06-FEDE-8011-A11FC98980F3}"/>
              </a:ext>
            </a:extLst>
          </p:cNvPr>
          <p:cNvSpPr txBox="1"/>
          <p:nvPr/>
        </p:nvSpPr>
        <p:spPr>
          <a:xfrm>
            <a:off x="483206" y="6299021"/>
            <a:ext cx="1166318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State of B2B Brand Building 2022’</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 500 B2B senior marketing leaders, Question: Summary of Top 5 - “Looking ahead to the next 12 months, what are your top five brand marketing objectives or priorities?”</a:t>
            </a:r>
          </a:p>
        </p:txBody>
      </p:sp>
      <p:sp>
        <p:nvSpPr>
          <p:cNvPr id="48" name="TextBox 47">
            <a:extLst>
              <a:ext uri="{FF2B5EF4-FFF2-40B4-BE49-F238E27FC236}">
                <a16:creationId xmlns:a16="http://schemas.microsoft.com/office/drawing/2014/main" id="{518047A2-BAFB-DB31-E5C9-7B752965AA86}"/>
              </a:ext>
            </a:extLst>
          </p:cNvPr>
          <p:cNvSpPr txBox="1"/>
          <p:nvPr/>
        </p:nvSpPr>
        <p:spPr>
          <a:xfrm>
            <a:off x="277021" y="4615117"/>
            <a:ext cx="3631023" cy="11470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B2B marketing leaders say </a:t>
            </a: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brand marketing has </a:t>
            </a:r>
            <a:b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in importance </a:t>
            </a:r>
            <a:b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the last 12 months</a:t>
            </a:r>
          </a:p>
        </p:txBody>
      </p:sp>
      <p:sp>
        <p:nvSpPr>
          <p:cNvPr id="49" name="TextBox 48">
            <a:extLst>
              <a:ext uri="{FF2B5EF4-FFF2-40B4-BE49-F238E27FC236}">
                <a16:creationId xmlns:a16="http://schemas.microsoft.com/office/drawing/2014/main" id="{DD0A0171-017E-4B84-CF83-A769E32DDABB}"/>
              </a:ext>
            </a:extLst>
          </p:cNvPr>
          <p:cNvSpPr txBox="1"/>
          <p:nvPr/>
        </p:nvSpPr>
        <p:spPr>
          <a:xfrm>
            <a:off x="791" y="3776865"/>
            <a:ext cx="4203174" cy="735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71% </a:t>
            </a:r>
            <a:endParaRPr kumimoji="0" lang="en-US" sz="4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13E0067E-EAD7-ADF4-123B-E9192F202AA2}"/>
              </a:ext>
            </a:extLst>
          </p:cNvPr>
          <p:cNvSpPr txBox="1"/>
          <p:nvPr/>
        </p:nvSpPr>
        <p:spPr>
          <a:xfrm>
            <a:off x="4212804" y="2221526"/>
            <a:ext cx="7692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What Are Your Top Five Brand Marketing Objectives for the Next 12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B2B Marketers</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20094C2C-CAF6-22BF-B567-B72801AD6BAA}"/>
              </a:ext>
            </a:extLst>
          </p:cNvPr>
          <p:cNvSpPr txBox="1"/>
          <p:nvPr/>
        </p:nvSpPr>
        <p:spPr>
          <a:xfrm>
            <a:off x="4390389" y="4360142"/>
            <a:ext cx="1416499" cy="617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43%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1BA044A4-0A0D-6753-C92B-2AA314450641}"/>
              </a:ext>
            </a:extLst>
          </p:cNvPr>
          <p:cNvSpPr txBox="1"/>
          <p:nvPr/>
        </p:nvSpPr>
        <p:spPr>
          <a:xfrm>
            <a:off x="5943302" y="4360142"/>
            <a:ext cx="1416499" cy="617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42%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12F70C9E-7E8B-A82B-83CC-5655A63CEAAA}"/>
              </a:ext>
            </a:extLst>
          </p:cNvPr>
          <p:cNvSpPr txBox="1"/>
          <p:nvPr/>
        </p:nvSpPr>
        <p:spPr>
          <a:xfrm>
            <a:off x="7496216" y="4354253"/>
            <a:ext cx="1416499" cy="617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E3BA3B96-7856-1989-4A9C-31D780F4DEFC}"/>
              </a:ext>
            </a:extLst>
          </p:cNvPr>
          <p:cNvSpPr txBox="1"/>
          <p:nvPr/>
        </p:nvSpPr>
        <p:spPr>
          <a:xfrm>
            <a:off x="9049129" y="4354253"/>
            <a:ext cx="1416499" cy="617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40%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15B35916-5017-AE28-7529-D027D7CA8D8F}"/>
              </a:ext>
            </a:extLst>
          </p:cNvPr>
          <p:cNvSpPr txBox="1"/>
          <p:nvPr/>
        </p:nvSpPr>
        <p:spPr>
          <a:xfrm>
            <a:off x="10602041" y="4349884"/>
            <a:ext cx="1416499" cy="617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40%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390328E6-13D0-315B-2C9C-909C00B59BBE}"/>
              </a:ext>
            </a:extLst>
          </p:cNvPr>
          <p:cNvSpPr txBox="1"/>
          <p:nvPr/>
        </p:nvSpPr>
        <p:spPr>
          <a:xfrm>
            <a:off x="4281239" y="5093169"/>
            <a:ext cx="1634797" cy="617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Growing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 awareness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familiarity</a:t>
            </a:r>
          </a:p>
        </p:txBody>
      </p:sp>
      <p:sp>
        <p:nvSpPr>
          <p:cNvPr id="57" name="TextBox 56">
            <a:extLst>
              <a:ext uri="{FF2B5EF4-FFF2-40B4-BE49-F238E27FC236}">
                <a16:creationId xmlns:a16="http://schemas.microsoft.com/office/drawing/2014/main" id="{837D5547-9270-B1C5-07FB-DF0407C36C3C}"/>
              </a:ext>
            </a:extLst>
          </p:cNvPr>
          <p:cNvSpPr txBox="1"/>
          <p:nvPr/>
        </p:nvSpPr>
        <p:spPr>
          <a:xfrm>
            <a:off x="5806887" y="5093169"/>
            <a:ext cx="1634797" cy="617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Improving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creative stand out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creative identity</a:t>
            </a:r>
          </a:p>
        </p:txBody>
      </p:sp>
      <p:sp>
        <p:nvSpPr>
          <p:cNvPr id="58" name="TextBox 57">
            <a:extLst>
              <a:ext uri="{FF2B5EF4-FFF2-40B4-BE49-F238E27FC236}">
                <a16:creationId xmlns:a16="http://schemas.microsoft.com/office/drawing/2014/main" id="{C84ACF0E-482D-32B8-64DA-7FFDFC6B240D}"/>
              </a:ext>
            </a:extLst>
          </p:cNvPr>
          <p:cNvSpPr txBox="1"/>
          <p:nvPr/>
        </p:nvSpPr>
        <p:spPr>
          <a:xfrm>
            <a:off x="7395263" y="5086751"/>
            <a:ext cx="1634797" cy="617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Strengthening brand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strategy and positioning</a:t>
            </a:r>
          </a:p>
        </p:txBody>
      </p:sp>
      <p:sp>
        <p:nvSpPr>
          <p:cNvPr id="59" name="TextBox 58">
            <a:extLst>
              <a:ext uri="{FF2B5EF4-FFF2-40B4-BE49-F238E27FC236}">
                <a16:creationId xmlns:a16="http://schemas.microsoft.com/office/drawing/2014/main" id="{AE22758A-EEA5-2705-E5A6-92783B296F0D}"/>
              </a:ext>
            </a:extLst>
          </p:cNvPr>
          <p:cNvSpPr txBox="1"/>
          <p:nvPr/>
        </p:nvSpPr>
        <p:spPr>
          <a:xfrm>
            <a:off x="8939979" y="5086751"/>
            <a:ext cx="1634797" cy="595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Improving</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 experience</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(digitally and physically)</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351775CE-3FCC-B65B-7007-462505C9139F}"/>
              </a:ext>
            </a:extLst>
          </p:cNvPr>
          <p:cNvSpPr txBox="1"/>
          <p:nvPr/>
        </p:nvSpPr>
        <p:spPr>
          <a:xfrm>
            <a:off x="10494751" y="5082382"/>
            <a:ext cx="1634797" cy="617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Growing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 loyalty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advocacy</a:t>
            </a:r>
          </a:p>
        </p:txBody>
      </p:sp>
      <p:pic>
        <p:nvPicPr>
          <p:cNvPr id="61" name="Picture 60" descr="Icon&#10;&#10;Description automatically generated">
            <a:extLst>
              <a:ext uri="{FF2B5EF4-FFF2-40B4-BE49-F238E27FC236}">
                <a16:creationId xmlns:a16="http://schemas.microsoft.com/office/drawing/2014/main" id="{83F73CC9-9C9B-8EDC-BC90-07BEFBF886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24119" y="2268167"/>
            <a:ext cx="1336827" cy="1276475"/>
          </a:xfrm>
          <a:prstGeom prst="rect">
            <a:avLst/>
          </a:prstGeom>
        </p:spPr>
      </p:pic>
      <p:pic>
        <p:nvPicPr>
          <p:cNvPr id="62" name="Picture 61" descr="Icon&#10;&#10;Description automatically generated">
            <a:extLst>
              <a:ext uri="{FF2B5EF4-FFF2-40B4-BE49-F238E27FC236}">
                <a16:creationId xmlns:a16="http://schemas.microsoft.com/office/drawing/2014/main" id="{41760EE3-AE64-2FA9-B196-C1E28D5DF6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6674" y="3097513"/>
            <a:ext cx="1049612" cy="1002226"/>
          </a:xfrm>
          <a:prstGeom prst="rect">
            <a:avLst/>
          </a:prstGeom>
        </p:spPr>
      </p:pic>
      <p:pic>
        <p:nvPicPr>
          <p:cNvPr id="63" name="Picture 62" descr="Icon&#10;&#10;Description automatically generated">
            <a:extLst>
              <a:ext uri="{FF2B5EF4-FFF2-40B4-BE49-F238E27FC236}">
                <a16:creationId xmlns:a16="http://schemas.microsoft.com/office/drawing/2014/main" id="{5D995474-2589-C241-3E95-9EA0337EA3A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26745" y="3097513"/>
            <a:ext cx="1049612" cy="1002226"/>
          </a:xfrm>
          <a:prstGeom prst="rect">
            <a:avLst/>
          </a:prstGeom>
        </p:spPr>
      </p:pic>
      <p:pic>
        <p:nvPicPr>
          <p:cNvPr id="64" name="Picture 63" descr="Icon&#10;&#10;Description automatically generated">
            <a:extLst>
              <a:ext uri="{FF2B5EF4-FFF2-40B4-BE49-F238E27FC236}">
                <a16:creationId xmlns:a16="http://schemas.microsoft.com/office/drawing/2014/main" id="{7CB5C28A-DACC-E463-7B9C-A14AD284896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79659" y="3097513"/>
            <a:ext cx="1049612" cy="1002226"/>
          </a:xfrm>
          <a:prstGeom prst="rect">
            <a:avLst/>
          </a:prstGeom>
        </p:spPr>
      </p:pic>
      <p:pic>
        <p:nvPicPr>
          <p:cNvPr id="65" name="Picture 64" descr="Icon&#10;&#10;Description automatically generated">
            <a:extLst>
              <a:ext uri="{FF2B5EF4-FFF2-40B4-BE49-F238E27FC236}">
                <a16:creationId xmlns:a16="http://schemas.microsoft.com/office/drawing/2014/main" id="{1BAA13E5-9465-14B8-2577-3BF43DE1499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32572" y="3097513"/>
            <a:ext cx="1049612" cy="1002226"/>
          </a:xfrm>
          <a:prstGeom prst="rect">
            <a:avLst/>
          </a:prstGeom>
        </p:spPr>
      </p:pic>
      <p:pic>
        <p:nvPicPr>
          <p:cNvPr id="66" name="Picture 65" descr="Icon&#10;&#10;Description automatically generated">
            <a:extLst>
              <a:ext uri="{FF2B5EF4-FFF2-40B4-BE49-F238E27FC236}">
                <a16:creationId xmlns:a16="http://schemas.microsoft.com/office/drawing/2014/main" id="{83C49F99-3B37-A29C-FBB9-9E692B397C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785485" y="3097513"/>
            <a:ext cx="1049612" cy="1002226"/>
          </a:xfrm>
          <a:prstGeom prst="rect">
            <a:avLst/>
          </a:prstGeom>
        </p:spPr>
      </p:pic>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9"/>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9"/>
            <a:extLst>
              <a:ext uri="{FF2B5EF4-FFF2-40B4-BE49-F238E27FC236}">
                <a16:creationId xmlns:a16="http://schemas.microsoft.com/office/drawing/2014/main" id="{9DA43C3B-8E20-444B-AFDB-6A712ADB4434}"/>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0328068" y="155484"/>
            <a:ext cx="1728942" cy="976608"/>
          </a:xfrm>
          <a:prstGeom prst="rect">
            <a:avLst/>
          </a:prstGeom>
          <a:ln w="6350">
            <a:noFill/>
          </a:ln>
        </p:spPr>
      </p:pic>
      <p:sp>
        <p:nvSpPr>
          <p:cNvPr id="20" name="Rectangle 19">
            <a:extLst>
              <a:ext uri="{FF2B5EF4-FFF2-40B4-BE49-F238E27FC236}">
                <a16:creationId xmlns:a16="http://schemas.microsoft.com/office/drawing/2014/main" id="{F5290E3C-D913-4324-9F7C-7AB204FAA4D7}"/>
              </a:ext>
            </a:extLst>
          </p:cNvPr>
          <p:cNvSpPr/>
          <p:nvPr/>
        </p:nvSpPr>
        <p:spPr>
          <a:xfrm>
            <a:off x="63875" y="106330"/>
            <a:ext cx="10264194" cy="1292662"/>
          </a:xfrm>
          <a:prstGeom prst="rect">
            <a:avLst/>
          </a:prstGeom>
        </p:spPr>
        <p:txBody>
          <a:bodyPr wrap="square">
            <a:spAutoFit/>
          </a:bodyPr>
          <a:lstStyle/>
          <a:p>
            <a:pPr>
              <a:defRPr/>
            </a:pPr>
            <a:r>
              <a:rPr lang="en-US" sz="2600" b="1">
                <a:solidFill>
                  <a:srgbClr val="ED3C8D"/>
                </a:solidFill>
                <a:latin typeface="Helvetica" pitchFamily="2" charset="0"/>
              </a:rPr>
              <a:t>The importance of brand-building for B2B categories</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Marketers are increasingly using brand marketing to drive key business outcomes across the funnel from awareness to advocacy</a:t>
            </a:r>
          </a:p>
        </p:txBody>
      </p:sp>
      <p:grpSp>
        <p:nvGrpSpPr>
          <p:cNvPr id="9" name="Group 8">
            <a:extLst>
              <a:ext uri="{FF2B5EF4-FFF2-40B4-BE49-F238E27FC236}">
                <a16:creationId xmlns:a16="http://schemas.microsoft.com/office/drawing/2014/main" id="{7C119C03-F424-4C1E-1456-FBE30C523A8D}"/>
              </a:ext>
            </a:extLst>
          </p:cNvPr>
          <p:cNvGrpSpPr/>
          <p:nvPr/>
        </p:nvGrpSpPr>
        <p:grpSpPr>
          <a:xfrm>
            <a:off x="63874" y="1501107"/>
            <a:ext cx="3050997" cy="443966"/>
            <a:chOff x="3835233" y="3715337"/>
            <a:chExt cx="3050997" cy="443966"/>
          </a:xfrm>
        </p:grpSpPr>
        <p:pic>
          <p:nvPicPr>
            <p:cNvPr id="4" name="Picture 3">
              <a:extLst>
                <a:ext uri="{FF2B5EF4-FFF2-40B4-BE49-F238E27FC236}">
                  <a16:creationId xmlns:a16="http://schemas.microsoft.com/office/drawing/2014/main" id="{9AC761CF-F1DE-3BD8-5B5E-5D88C17F74A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11" name="Picture 10">
              <a:extLst>
                <a:ext uri="{FF2B5EF4-FFF2-40B4-BE49-F238E27FC236}">
                  <a16:creationId xmlns:a16="http://schemas.microsoft.com/office/drawing/2014/main" id="{27C6D5A3-DAA7-6D56-E280-01AB048B219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pic>
        <p:nvPicPr>
          <p:cNvPr id="3" name="Picture 2">
            <a:extLst>
              <a:ext uri="{FF2B5EF4-FFF2-40B4-BE49-F238E27FC236}">
                <a16:creationId xmlns:a16="http://schemas.microsoft.com/office/drawing/2014/main" id="{47688E5F-C74D-DC5A-7500-C208F9BB52AD}"/>
              </a:ext>
            </a:extLst>
          </p:cNvPr>
          <p:cNvPicPr>
            <a:picLocks noChangeAspect="1"/>
          </p:cNvPicPr>
          <p:nvPr/>
        </p:nvPicPr>
        <p:blipFill rotWithShape="1">
          <a:blip r:embed="rId13"/>
          <a:srcRect l="4181" t="95080"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B86531DF-0FE8-FB88-53DE-6BE610DD41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622CCC9-A22A-D285-DC84-EB032D619B22}"/>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55644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330167" y="155484"/>
            <a:ext cx="1724743" cy="976608"/>
          </a:xfrm>
          <a:prstGeom prst="rect">
            <a:avLst/>
          </a:prstGeom>
          <a:ln w="6350">
            <a:noFill/>
          </a:ln>
        </p:spPr>
      </p:pic>
      <p:sp>
        <p:nvSpPr>
          <p:cNvPr id="20" name="Rectangle 19">
            <a:extLst>
              <a:ext uri="{FF2B5EF4-FFF2-40B4-BE49-F238E27FC236}">
                <a16:creationId xmlns:a16="http://schemas.microsoft.com/office/drawing/2014/main" id="{F5290E3C-D913-4324-9F7C-7AB204FAA4D7}"/>
              </a:ext>
            </a:extLst>
          </p:cNvPr>
          <p:cNvSpPr/>
          <p:nvPr/>
        </p:nvSpPr>
        <p:spPr>
          <a:xfrm>
            <a:off x="63875" y="76513"/>
            <a:ext cx="10243090" cy="1292662"/>
          </a:xfrm>
          <a:prstGeom prst="rect">
            <a:avLst/>
          </a:prstGeom>
        </p:spPr>
        <p:txBody>
          <a:bodyPr wrap="square">
            <a:spAutoFit/>
          </a:bodyPr>
          <a:lstStyle/>
          <a:p>
            <a:pPr>
              <a:defRPr/>
            </a:pPr>
            <a:r>
              <a:rPr lang="en-US" sz="2600" b="1">
                <a:solidFill>
                  <a:srgbClr val="ED3C8D"/>
                </a:solidFill>
                <a:latin typeface="Helvetica" pitchFamily="2" charset="0"/>
              </a:rPr>
              <a:t>Audience-based TV buying for niche advertisers</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B2B brands are using an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audience-first approach across a broad mix of programming to reach their best customer prospects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2DC80BB7-1BFF-5E65-40CF-B7889DDC9558}"/>
              </a:ext>
            </a:extLst>
          </p:cNvPr>
          <p:cNvSpPr txBox="1"/>
          <p:nvPr/>
        </p:nvSpPr>
        <p:spPr>
          <a:xfrm>
            <a:off x="483206" y="6188152"/>
            <a:ext cx="116551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*Number of Genres includes sub-genres, e.g., ‘Sports Event: NFL Football / Regular Season.’ The total count for the 25 brands reflects an unduplicated count across national TV networks, genres and programs.</a:t>
            </a:r>
          </a:p>
        </p:txBody>
      </p:sp>
      <p:grpSp>
        <p:nvGrpSpPr>
          <p:cNvPr id="9" name="Group 8">
            <a:extLst>
              <a:ext uri="{FF2B5EF4-FFF2-40B4-BE49-F238E27FC236}">
                <a16:creationId xmlns:a16="http://schemas.microsoft.com/office/drawing/2014/main" id="{A448310F-C281-8644-6286-40883CF01ED3}"/>
              </a:ext>
            </a:extLst>
          </p:cNvPr>
          <p:cNvGrpSpPr/>
          <p:nvPr/>
        </p:nvGrpSpPr>
        <p:grpSpPr>
          <a:xfrm>
            <a:off x="63874" y="1501107"/>
            <a:ext cx="3050997" cy="443966"/>
            <a:chOff x="3835233" y="3715337"/>
            <a:chExt cx="3050997" cy="443966"/>
          </a:xfrm>
        </p:grpSpPr>
        <p:pic>
          <p:nvPicPr>
            <p:cNvPr id="10" name="Picture 9">
              <a:extLst>
                <a:ext uri="{FF2B5EF4-FFF2-40B4-BE49-F238E27FC236}">
                  <a16:creationId xmlns:a16="http://schemas.microsoft.com/office/drawing/2014/main" id="{B9799B2D-7B47-F092-0357-888565D4C39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12" name="Picture 11">
              <a:extLst>
                <a:ext uri="{FF2B5EF4-FFF2-40B4-BE49-F238E27FC236}">
                  <a16:creationId xmlns:a16="http://schemas.microsoft.com/office/drawing/2014/main" id="{F589434D-7BC9-E400-DA23-60112C105FF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sp>
        <p:nvSpPr>
          <p:cNvPr id="14" name="Rectangle: Rounded Corners 13">
            <a:extLst>
              <a:ext uri="{FF2B5EF4-FFF2-40B4-BE49-F238E27FC236}">
                <a16:creationId xmlns:a16="http://schemas.microsoft.com/office/drawing/2014/main" id="{4BA6A9DF-69A1-7051-F2E3-22FC3C527075}"/>
              </a:ext>
            </a:extLst>
          </p:cNvPr>
          <p:cNvSpPr/>
          <p:nvPr/>
        </p:nvSpPr>
        <p:spPr>
          <a:xfrm>
            <a:off x="7810436" y="2746530"/>
            <a:ext cx="2568873" cy="2037006"/>
          </a:xfrm>
          <a:prstGeom prst="round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7E590BB-60C4-EB89-9503-7A17FB2FD981}"/>
              </a:ext>
            </a:extLst>
          </p:cNvPr>
          <p:cNvSpPr/>
          <p:nvPr/>
        </p:nvSpPr>
        <p:spPr>
          <a:xfrm>
            <a:off x="4857421" y="2746530"/>
            <a:ext cx="2568873" cy="2037006"/>
          </a:xfrm>
          <a:prstGeom prst="roundRect">
            <a:avLst/>
          </a:prstGeom>
          <a:solidFill>
            <a:srgbClr val="00BFF2"/>
          </a:solid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6B9158CF-63FC-D77F-FFA2-43723D19C322}"/>
              </a:ext>
            </a:extLst>
          </p:cNvPr>
          <p:cNvSpPr txBox="1">
            <a:spLocks/>
          </p:cNvSpPr>
          <p:nvPr/>
        </p:nvSpPr>
        <p:spPr>
          <a:xfrm>
            <a:off x="1642157" y="1941870"/>
            <a:ext cx="8907686" cy="51738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 Average: National TV </a:t>
            </a:r>
            <a:r>
              <a:rPr lang="en-US" sz="1800" b="1" u="sng">
                <a:solidFill>
                  <a:srgbClr val="1B1464"/>
                </a:solidFill>
                <a:latin typeface="Helvetica" panose="020B0403020202020204" pitchFamily="34" charset="0"/>
              </a:rPr>
              <a:t>Networks</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Genres and Programs</a:t>
            </a:r>
            <a:b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Over a Four-Year Time Period: Apr ‘18 – Apr ‘22</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62FF65CC-3331-40D8-A075-2124BC554640}"/>
              </a:ext>
            </a:extLst>
          </p:cNvPr>
          <p:cNvSpPr txBox="1"/>
          <p:nvPr/>
        </p:nvSpPr>
        <p:spPr>
          <a:xfrm>
            <a:off x="7882782" y="3954537"/>
            <a:ext cx="2424182" cy="692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Programs</a:t>
            </a:r>
          </a:p>
        </p:txBody>
      </p:sp>
      <p:sp>
        <p:nvSpPr>
          <p:cNvPr id="25" name="TextBox 24">
            <a:extLst>
              <a:ext uri="{FF2B5EF4-FFF2-40B4-BE49-F238E27FC236}">
                <a16:creationId xmlns:a16="http://schemas.microsoft.com/office/drawing/2014/main" id="{DF4D4AA5-32E4-8D2C-624D-F73F1BCC5E0D}"/>
              </a:ext>
            </a:extLst>
          </p:cNvPr>
          <p:cNvSpPr txBox="1"/>
          <p:nvPr/>
        </p:nvSpPr>
        <p:spPr>
          <a:xfrm>
            <a:off x="8084745" y="2892945"/>
            <a:ext cx="2020254" cy="993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464</a:t>
            </a:r>
          </a:p>
        </p:txBody>
      </p:sp>
      <p:sp>
        <p:nvSpPr>
          <p:cNvPr id="28" name="TextBox 27">
            <a:extLst>
              <a:ext uri="{FF2B5EF4-FFF2-40B4-BE49-F238E27FC236}">
                <a16:creationId xmlns:a16="http://schemas.microsoft.com/office/drawing/2014/main" id="{BF82D5EA-73CE-27CB-0166-960FE294A352}"/>
              </a:ext>
            </a:extLst>
          </p:cNvPr>
          <p:cNvSpPr txBox="1"/>
          <p:nvPr/>
        </p:nvSpPr>
        <p:spPr>
          <a:xfrm>
            <a:off x="4929767" y="3948233"/>
            <a:ext cx="2424182" cy="692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Genres</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29" name="TextBox 28">
            <a:extLst>
              <a:ext uri="{FF2B5EF4-FFF2-40B4-BE49-F238E27FC236}">
                <a16:creationId xmlns:a16="http://schemas.microsoft.com/office/drawing/2014/main" id="{319AF529-D63B-22BD-E4B2-F3D92063ECD8}"/>
              </a:ext>
            </a:extLst>
          </p:cNvPr>
          <p:cNvSpPr txBox="1"/>
          <p:nvPr/>
        </p:nvSpPr>
        <p:spPr>
          <a:xfrm>
            <a:off x="5194478" y="2892945"/>
            <a:ext cx="1894759" cy="993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28</a:t>
            </a:r>
          </a:p>
        </p:txBody>
      </p:sp>
      <p:sp>
        <p:nvSpPr>
          <p:cNvPr id="30" name="Rectangle: Rounded Corners 29">
            <a:extLst>
              <a:ext uri="{FF2B5EF4-FFF2-40B4-BE49-F238E27FC236}">
                <a16:creationId xmlns:a16="http://schemas.microsoft.com/office/drawing/2014/main" id="{FD51F514-68BE-7149-5A3E-69EE2310C6F6}"/>
              </a:ext>
            </a:extLst>
          </p:cNvPr>
          <p:cNvSpPr/>
          <p:nvPr/>
        </p:nvSpPr>
        <p:spPr>
          <a:xfrm>
            <a:off x="1859244" y="2741712"/>
            <a:ext cx="2568873" cy="2037006"/>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243336D-C2F0-ECFF-148C-EE872E631B4C}"/>
              </a:ext>
            </a:extLst>
          </p:cNvPr>
          <p:cNvSpPr txBox="1"/>
          <p:nvPr/>
        </p:nvSpPr>
        <p:spPr>
          <a:xfrm>
            <a:off x="1931590" y="3889879"/>
            <a:ext cx="2424182" cy="692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TV Networks</a:t>
            </a:r>
            <a:endPar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3A0CCDB3-64C9-C560-0CEA-E45FE63551AF}"/>
              </a:ext>
            </a:extLst>
          </p:cNvPr>
          <p:cNvSpPr txBox="1"/>
          <p:nvPr/>
        </p:nvSpPr>
        <p:spPr>
          <a:xfrm>
            <a:off x="2196301" y="2834591"/>
            <a:ext cx="1894759" cy="993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p>
        </p:txBody>
      </p:sp>
      <p:sp>
        <p:nvSpPr>
          <p:cNvPr id="33" name="Rectangle 32">
            <a:extLst>
              <a:ext uri="{FF2B5EF4-FFF2-40B4-BE49-F238E27FC236}">
                <a16:creationId xmlns:a16="http://schemas.microsoft.com/office/drawing/2014/main" id="{C4F85F4E-B8C9-7250-71E5-BA4AEF107B53}"/>
              </a:ext>
            </a:extLst>
          </p:cNvPr>
          <p:cNvSpPr/>
          <p:nvPr/>
        </p:nvSpPr>
        <p:spPr>
          <a:xfrm>
            <a:off x="2849767" y="5177372"/>
            <a:ext cx="6842488" cy="523220"/>
          </a:xfrm>
          <a:prstGeom prst="rect">
            <a:avLst/>
          </a:prstGeom>
          <a:solidFill>
            <a:schemeClr val="bg1"/>
          </a:solidFill>
          <a:ln w="19050">
            <a:solidFill>
              <a:srgbClr val="1B146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reach targeted stakeholders, B2B brands are </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advertising across a mix of </a:t>
            </a: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sports, lifestyle and entertainment networks </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in addition to business and news programming.</a:t>
            </a:r>
          </a:p>
        </p:txBody>
      </p:sp>
    </p:spTree>
    <p:extLst>
      <p:ext uri="{BB962C8B-B14F-4D97-AF65-F5344CB8AC3E}">
        <p14:creationId xmlns:p14="http://schemas.microsoft.com/office/powerpoint/2010/main" val="1723332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329805" y="155484"/>
            <a:ext cx="1725468" cy="976608"/>
          </a:xfrm>
          <a:prstGeom prst="rect">
            <a:avLst/>
          </a:prstGeom>
          <a:ln w="6350">
            <a:noFill/>
          </a:ln>
        </p:spPr>
      </p:pic>
      <p:sp>
        <p:nvSpPr>
          <p:cNvPr id="20" name="Rectangle 19">
            <a:extLst>
              <a:ext uri="{FF2B5EF4-FFF2-40B4-BE49-F238E27FC236}">
                <a16:creationId xmlns:a16="http://schemas.microsoft.com/office/drawing/2014/main" id="{F5290E3C-D913-4324-9F7C-7AB204FAA4D7}"/>
              </a:ext>
            </a:extLst>
          </p:cNvPr>
          <p:cNvSpPr/>
          <p:nvPr/>
        </p:nvSpPr>
        <p:spPr>
          <a:xfrm>
            <a:off x="63874" y="68230"/>
            <a:ext cx="10131837" cy="1292662"/>
          </a:xfrm>
          <a:prstGeom prst="rect">
            <a:avLst/>
          </a:prstGeom>
        </p:spPr>
        <p:txBody>
          <a:bodyPr wrap="square">
            <a:spAutoFit/>
          </a:bodyPr>
          <a:lstStyle/>
          <a:p>
            <a:pPr>
              <a:defRPr/>
            </a:pPr>
            <a:r>
              <a:rPr lang="en-US" sz="2600" b="1">
                <a:solidFill>
                  <a:srgbClr val="ED3C8D"/>
                </a:solidFill>
                <a:latin typeface="Helvetica" pitchFamily="2" charset="0"/>
              </a:rPr>
              <a:t>TV engages best prospects for advertisers with niche targets</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r>
              <a:rPr lang="en-US" sz="2600" b="1">
                <a:solidFill>
                  <a:srgbClr val="1B1464"/>
                </a:solidFill>
                <a:latin typeface="Helvetica" pitchFamily="2" charset="0"/>
              </a:rPr>
              <a:t>B2B TV campaigns drove double-digit increases in potential new customers to brands’ digital platforms</a:t>
            </a:r>
          </a:p>
        </p:txBody>
      </p:sp>
      <p:sp>
        <p:nvSpPr>
          <p:cNvPr id="14" name="TextBox 13">
            <a:extLst>
              <a:ext uri="{FF2B5EF4-FFF2-40B4-BE49-F238E27FC236}">
                <a16:creationId xmlns:a16="http://schemas.microsoft.com/office/drawing/2014/main" id="{194A936B-8A98-2529-8483-9B26D9F1BEFE}"/>
              </a:ext>
            </a:extLst>
          </p:cNvPr>
          <p:cNvSpPr txBox="1"/>
          <p:nvPr/>
        </p:nvSpPr>
        <p:spPr>
          <a:xfrm>
            <a:off x="480378" y="6049203"/>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During this four-year analysis, the average B2B advertiser was on TV for 12 months. Average Monthly Visitors (000) – 3 Months Prior to TV Launch: 859; TV Launch Month: 986; ‘When On TV’: 1,164.</a:t>
            </a:r>
          </a:p>
        </p:txBody>
      </p:sp>
      <p:graphicFrame>
        <p:nvGraphicFramePr>
          <p:cNvPr id="15" name="Chart 14">
            <a:extLst>
              <a:ext uri="{FF2B5EF4-FFF2-40B4-BE49-F238E27FC236}">
                <a16:creationId xmlns:a16="http://schemas.microsoft.com/office/drawing/2014/main" id="{6D67031F-B2DD-07DF-12EE-B06B3A13BFAF}"/>
              </a:ext>
            </a:extLst>
          </p:cNvPr>
          <p:cNvGraphicFramePr/>
          <p:nvPr>
            <p:extLst>
              <p:ext uri="{D42A27DB-BD31-4B8C-83A1-F6EECF244321}">
                <p14:modId xmlns:p14="http://schemas.microsoft.com/office/powerpoint/2010/main" val="1965515083"/>
              </p:ext>
            </p:extLst>
          </p:nvPr>
        </p:nvGraphicFramePr>
        <p:xfrm>
          <a:off x="1474757" y="2156457"/>
          <a:ext cx="9133766" cy="356934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522556E9-5BCA-65BA-9C99-B7D187CF39F9}"/>
              </a:ext>
            </a:extLst>
          </p:cNvPr>
          <p:cNvSpPr txBox="1"/>
          <p:nvPr/>
        </p:nvSpPr>
        <p:spPr>
          <a:xfrm>
            <a:off x="1761990" y="5595096"/>
            <a:ext cx="2705761" cy="2647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average)</a:t>
            </a:r>
          </a:p>
        </p:txBody>
      </p:sp>
      <p:sp>
        <p:nvSpPr>
          <p:cNvPr id="19" name="TextBox 18">
            <a:extLst>
              <a:ext uri="{FF2B5EF4-FFF2-40B4-BE49-F238E27FC236}">
                <a16:creationId xmlns:a16="http://schemas.microsoft.com/office/drawing/2014/main" id="{C16C889D-DD33-D318-7526-1D4D938D690A}"/>
              </a:ext>
            </a:extLst>
          </p:cNvPr>
          <p:cNvSpPr txBox="1"/>
          <p:nvPr/>
        </p:nvSpPr>
        <p:spPr>
          <a:xfrm>
            <a:off x="7541829" y="5595096"/>
            <a:ext cx="2940934" cy="2647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launch – April 2022)</a:t>
            </a:r>
          </a:p>
        </p:txBody>
      </p:sp>
      <p:sp>
        <p:nvSpPr>
          <p:cNvPr id="22" name="Rectangle 21">
            <a:extLst>
              <a:ext uri="{FF2B5EF4-FFF2-40B4-BE49-F238E27FC236}">
                <a16:creationId xmlns:a16="http://schemas.microsoft.com/office/drawing/2014/main" id="{A5E4248F-E414-9C8A-0561-2027E5975938}"/>
              </a:ext>
            </a:extLst>
          </p:cNvPr>
          <p:cNvSpPr/>
          <p:nvPr/>
        </p:nvSpPr>
        <p:spPr>
          <a:xfrm>
            <a:off x="4524531" y="2585476"/>
            <a:ext cx="6127256" cy="3387636"/>
          </a:xfrm>
          <a:prstGeom prst="rect">
            <a:avLst/>
          </a:prstGeom>
          <a:no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5BD6F5D8-F908-FFE2-A2CA-FEEAFC126FEC}"/>
              </a:ext>
            </a:extLst>
          </p:cNvPr>
          <p:cNvSpPr txBox="1">
            <a:spLocks/>
          </p:cNvSpPr>
          <p:nvPr/>
        </p:nvSpPr>
        <p:spPr>
          <a:xfrm>
            <a:off x="1583478" y="1797361"/>
            <a:ext cx="8899286" cy="663625"/>
          </a:xfrm>
          <a:prstGeom prst="rect">
            <a:avLst/>
          </a:prstGeom>
          <a:noFill/>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Brands Analysis: Average Monthly Website Unique Visitors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0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28" name="Rectangle 27">
            <a:extLst>
              <a:ext uri="{FF2B5EF4-FFF2-40B4-BE49-F238E27FC236}">
                <a16:creationId xmlns:a16="http://schemas.microsoft.com/office/drawing/2014/main" id="{C896A897-FCF6-1244-095F-A8E341E6B1A9}"/>
              </a:ext>
            </a:extLst>
          </p:cNvPr>
          <p:cNvSpPr/>
          <p:nvPr/>
        </p:nvSpPr>
        <p:spPr>
          <a:xfrm>
            <a:off x="5465008" y="3695076"/>
            <a:ext cx="1217565" cy="539782"/>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+15%</a:t>
            </a:r>
          </a:p>
        </p:txBody>
      </p:sp>
      <p:sp>
        <p:nvSpPr>
          <p:cNvPr id="29" name="Rectangle 28">
            <a:extLst>
              <a:ext uri="{FF2B5EF4-FFF2-40B4-BE49-F238E27FC236}">
                <a16:creationId xmlns:a16="http://schemas.microsoft.com/office/drawing/2014/main" id="{565F1C0F-8871-47DE-A13C-FDAEA55C82CE}"/>
              </a:ext>
            </a:extLst>
          </p:cNvPr>
          <p:cNvSpPr/>
          <p:nvPr/>
        </p:nvSpPr>
        <p:spPr>
          <a:xfrm>
            <a:off x="8403513" y="2907974"/>
            <a:ext cx="1217565" cy="539782"/>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+35%</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6"/>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9" name="Group 8">
            <a:extLst>
              <a:ext uri="{FF2B5EF4-FFF2-40B4-BE49-F238E27FC236}">
                <a16:creationId xmlns:a16="http://schemas.microsoft.com/office/drawing/2014/main" id="{979331A5-A5E6-3FC3-B4DB-2C920B9CC81E}"/>
              </a:ext>
            </a:extLst>
          </p:cNvPr>
          <p:cNvGrpSpPr/>
          <p:nvPr/>
        </p:nvGrpSpPr>
        <p:grpSpPr>
          <a:xfrm>
            <a:off x="63874" y="1501107"/>
            <a:ext cx="3050997" cy="443966"/>
            <a:chOff x="3835233" y="3715337"/>
            <a:chExt cx="3050997" cy="443966"/>
          </a:xfrm>
        </p:grpSpPr>
        <p:pic>
          <p:nvPicPr>
            <p:cNvPr id="10" name="Picture 9">
              <a:extLst>
                <a:ext uri="{FF2B5EF4-FFF2-40B4-BE49-F238E27FC236}">
                  <a16:creationId xmlns:a16="http://schemas.microsoft.com/office/drawing/2014/main" id="{4F84CBD8-C31F-6A22-7336-5CB864365AB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5233" y="3715337"/>
              <a:ext cx="1389471" cy="443966"/>
            </a:xfrm>
            <a:prstGeom prst="rect">
              <a:avLst/>
            </a:prstGeom>
          </p:spPr>
        </p:pic>
        <p:pic>
          <p:nvPicPr>
            <p:cNvPr id="12" name="Picture 11">
              <a:extLst>
                <a:ext uri="{FF2B5EF4-FFF2-40B4-BE49-F238E27FC236}">
                  <a16:creationId xmlns:a16="http://schemas.microsoft.com/office/drawing/2014/main" id="{A5BA6B19-C906-39BE-96B9-C160D02031D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33073"/>
            <a:stretch/>
          </p:blipFill>
          <p:spPr>
            <a:xfrm>
              <a:off x="5296714" y="3725911"/>
              <a:ext cx="1589516" cy="374871"/>
            </a:xfrm>
            <a:prstGeom prst="rect">
              <a:avLst/>
            </a:prstGeom>
          </p:spPr>
        </p:pic>
      </p:grpSp>
    </p:spTree>
    <p:extLst>
      <p:ext uri="{BB962C8B-B14F-4D97-AF65-F5344CB8AC3E}">
        <p14:creationId xmlns:p14="http://schemas.microsoft.com/office/powerpoint/2010/main" val="203353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328444" y="155484"/>
            <a:ext cx="1728190" cy="976608"/>
          </a:xfrm>
          <a:prstGeom prst="rect">
            <a:avLst/>
          </a:prstGeom>
          <a:ln w="6350">
            <a:noFill/>
          </a:ln>
        </p:spPr>
      </p:pic>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2DC80BB7-1BFF-5E65-40CF-B7889DDC9558}"/>
              </a:ext>
            </a:extLst>
          </p:cNvPr>
          <p:cNvSpPr txBox="1"/>
          <p:nvPr/>
        </p:nvSpPr>
        <p:spPr>
          <a:xfrm>
            <a:off x="483206" y="6177872"/>
            <a:ext cx="11601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Lippincott,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‘B2B Brands in the Human Era’</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November 2019. Analysis and survey based on tablet purchasers which is a product category with both business &amp; consumer buyers. Business purchase decisions: 39% driven by brand, 34% driven by features, 27% driven by price; Consumer purchase decisions: 39% driven by price, 34% driven by features, 27% driven by brand.</a:t>
            </a:r>
          </a:p>
        </p:txBody>
      </p:sp>
      <p:grpSp>
        <p:nvGrpSpPr>
          <p:cNvPr id="21" name="Group 20">
            <a:extLst>
              <a:ext uri="{FF2B5EF4-FFF2-40B4-BE49-F238E27FC236}">
                <a16:creationId xmlns:a16="http://schemas.microsoft.com/office/drawing/2014/main" id="{B6726ABE-A3F7-3AC1-62C2-544350FBD22B}"/>
              </a:ext>
            </a:extLst>
          </p:cNvPr>
          <p:cNvGrpSpPr/>
          <p:nvPr/>
        </p:nvGrpSpPr>
        <p:grpSpPr>
          <a:xfrm>
            <a:off x="0" y="1501107"/>
            <a:ext cx="2876169" cy="499260"/>
            <a:chOff x="214064" y="2435095"/>
            <a:chExt cx="2876169" cy="499260"/>
          </a:xfrm>
        </p:grpSpPr>
        <p:pic>
          <p:nvPicPr>
            <p:cNvPr id="4" name="Picture 3">
              <a:extLst>
                <a:ext uri="{FF2B5EF4-FFF2-40B4-BE49-F238E27FC236}">
                  <a16:creationId xmlns:a16="http://schemas.microsoft.com/office/drawing/2014/main" id="{9AC761CF-F1DE-3BD8-5B5E-5D88C17F74A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2435095"/>
              <a:ext cx="1389471" cy="44396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3957950-780C-803B-E516-BFAC0D39DF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54816" y="2444877"/>
              <a:ext cx="1435417" cy="489478"/>
            </a:xfrm>
            <a:prstGeom prst="rect">
              <a:avLst/>
            </a:prstGeom>
          </p:spPr>
        </p:pic>
      </p:grpSp>
      <p:grpSp>
        <p:nvGrpSpPr>
          <p:cNvPr id="13" name="Group 12">
            <a:extLst>
              <a:ext uri="{FF2B5EF4-FFF2-40B4-BE49-F238E27FC236}">
                <a16:creationId xmlns:a16="http://schemas.microsoft.com/office/drawing/2014/main" id="{9B330FD6-E6BE-C7F1-FCBF-072C73B80E73}"/>
              </a:ext>
            </a:extLst>
          </p:cNvPr>
          <p:cNvGrpSpPr/>
          <p:nvPr/>
        </p:nvGrpSpPr>
        <p:grpSpPr>
          <a:xfrm>
            <a:off x="2250083" y="1826865"/>
            <a:ext cx="7691835" cy="4073216"/>
            <a:chOff x="5210629" y="2119166"/>
            <a:chExt cx="6161005" cy="3787024"/>
          </a:xfrm>
        </p:grpSpPr>
        <p:sp>
          <p:nvSpPr>
            <p:cNvPr id="9" name="TextBox 8">
              <a:extLst>
                <a:ext uri="{FF2B5EF4-FFF2-40B4-BE49-F238E27FC236}">
                  <a16:creationId xmlns:a16="http://schemas.microsoft.com/office/drawing/2014/main" id="{1DEFD077-FAA0-64CC-89D8-0AF5FE8CB36C}"/>
                </a:ext>
              </a:extLst>
            </p:cNvPr>
            <p:cNvSpPr txBox="1"/>
            <p:nvPr/>
          </p:nvSpPr>
          <p:spPr>
            <a:xfrm>
              <a:off x="5437762" y="2119166"/>
              <a:ext cx="5826868" cy="343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of Purchase Decisions Driven by ‘Brand’</a:t>
              </a:r>
            </a:p>
          </p:txBody>
        </p:sp>
        <p:graphicFrame>
          <p:nvGraphicFramePr>
            <p:cNvPr id="10" name="Chart 9">
              <a:extLst>
                <a:ext uri="{FF2B5EF4-FFF2-40B4-BE49-F238E27FC236}">
                  <a16:creationId xmlns:a16="http://schemas.microsoft.com/office/drawing/2014/main" id="{00275D70-4E8D-07E5-31F0-617F24EA24E8}"/>
                </a:ext>
              </a:extLst>
            </p:cNvPr>
            <p:cNvGraphicFramePr/>
            <p:nvPr>
              <p:extLst>
                <p:ext uri="{D42A27DB-BD31-4B8C-83A1-F6EECF244321}">
                  <p14:modId xmlns:p14="http://schemas.microsoft.com/office/powerpoint/2010/main" val="4148524796"/>
                </p:ext>
              </p:extLst>
            </p:nvPr>
          </p:nvGraphicFramePr>
          <p:xfrm>
            <a:off x="5210629" y="2572269"/>
            <a:ext cx="6161005" cy="3333921"/>
          </p:xfrm>
          <a:graphic>
            <a:graphicData uri="http://schemas.openxmlformats.org/drawingml/2006/chart">
              <c:chart xmlns:c="http://schemas.openxmlformats.org/drawingml/2006/chart" xmlns:r="http://schemas.openxmlformats.org/officeDocument/2006/relationships" r:id="rId8"/>
            </a:graphicData>
          </a:graphic>
        </p:graphicFrame>
      </p:grpSp>
      <p:sp>
        <p:nvSpPr>
          <p:cNvPr id="20" name="Rectangle 19">
            <a:extLst>
              <a:ext uri="{FF2B5EF4-FFF2-40B4-BE49-F238E27FC236}">
                <a16:creationId xmlns:a16="http://schemas.microsoft.com/office/drawing/2014/main" id="{F5290E3C-D913-4324-9F7C-7AB204FAA4D7}"/>
              </a:ext>
            </a:extLst>
          </p:cNvPr>
          <p:cNvSpPr/>
          <p:nvPr/>
        </p:nvSpPr>
        <p:spPr>
          <a:xfrm>
            <a:off x="63873" y="106330"/>
            <a:ext cx="10283525" cy="1292662"/>
          </a:xfrm>
          <a:prstGeom prst="rect">
            <a:avLst/>
          </a:prstGeom>
        </p:spPr>
        <p:txBody>
          <a:bodyPr wrap="square">
            <a:spAutoFit/>
          </a:bodyPr>
          <a:lstStyle/>
          <a:p>
            <a:pPr>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Branding is even more important for business purchases: </a:t>
            </a:r>
            <a:r>
              <a:rPr lang="en-US" sz="2600" b="1">
                <a:solidFill>
                  <a:srgbClr val="1B1464"/>
                </a:solidFill>
                <a:latin typeface="Helvetica" pitchFamily="2" charset="0"/>
              </a:rPr>
              <a:t>This is driven by the need to build ‘top-of-mind’ awareness and gain buy-in from multiple stakeholders &amp; decision makers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2590964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Karolina Guillen</DisplayName>
        <AccountId>14</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Dylan Breger</DisplayName>
        <AccountId>93</AccountId>
        <AccountType/>
      </UserInfo>
      <UserInfo>
        <DisplayName>Nellie Chung</DisplayName>
        <AccountId>63</AccountId>
        <AccountType/>
      </UserInfo>
      <UserInfo>
        <DisplayName>Leah Montner Dixon</DisplayName>
        <AccountId>10</AccountId>
        <AccountType/>
      </UserInfo>
      <UserInfo>
        <DisplayName>Kaileen Cain</DisplayName>
        <AccountId>143</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FCC88-64B2-4234-AEA9-3E44AB14EC24}">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53F105-5EA6-4DEE-8A79-99500119FB7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4B8162-7963-4D80-A0C4-AB755D5DA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13</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revision>1</cp:revision>
  <cp:lastPrinted>2021-11-23T19:30:13Z</cp:lastPrinted>
  <dcterms:created xsi:type="dcterms:W3CDTF">2021-06-10T19:55:25Z</dcterms:created>
  <dcterms:modified xsi:type="dcterms:W3CDTF">2023-03-31T20:18:32Z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