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866" r:id="rId5"/>
  </p:sldMasterIdLst>
  <p:notesMasterIdLst>
    <p:notesMasterId r:id="rId24"/>
  </p:notesMasterIdLst>
  <p:sldIdLst>
    <p:sldId id="2144328310" r:id="rId6"/>
    <p:sldId id="2144328288" r:id="rId7"/>
    <p:sldId id="2144328280" r:id="rId8"/>
    <p:sldId id="2144328277" r:id="rId9"/>
    <p:sldId id="2144328282" r:id="rId10"/>
    <p:sldId id="2144328343" r:id="rId11"/>
    <p:sldId id="2144328354" r:id="rId12"/>
    <p:sldId id="2144328353" r:id="rId13"/>
    <p:sldId id="2144328352" r:id="rId14"/>
    <p:sldId id="2144328351" r:id="rId15"/>
    <p:sldId id="2144328357" r:id="rId16"/>
    <p:sldId id="2144328349" r:id="rId17"/>
    <p:sldId id="2144328355" r:id="rId18"/>
    <p:sldId id="2144328347" r:id="rId19"/>
    <p:sldId id="2144328287" r:id="rId20"/>
    <p:sldId id="2144328346" r:id="rId21"/>
    <p:sldId id="2144328345" r:id="rId22"/>
    <p:sldId id="214432834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85A107-2D3E-7AFE-0528-70F5B03A336C}" name="Marianne Vita" initials="MV" userId="S::mariannev@thevab.com::35b1102d-d340-4a85-a709-12ee727aa48b" providerId="AD"/>
  <p188:author id="{6644001F-98D2-AF68-925B-F4D39E797894}" name="Jason Wiese" initials="JW" userId="S::jasonw@thevab.com::4bff8d5b-7de6-4655-b397-69b0afc81113" providerId="AD"/>
  <p188:author id="{41E8424B-45FD-3ECB-0948-723F916FFB79}" name="Danielle Delauro" initials="DD" userId="S::danielled@thevab.com::79c3a64d-209a-45df-902b-7cba6cccfd68" providerId="AD"/>
  <p188:author id="{A5C48789-DAFD-4389-7A87-B92CBB8A351A}" name="Reed Kiely" initials="RK" userId="S::reedk@thevab.com::768be38e-2fb5-40ce-925d-bd8e9d9e3c31" providerId="AD"/>
  <p188:author id="{21855EDF-F9CE-3B66-C6A5-06158391F461}" name="Leah Montner Dixon" initials="LMD" userId="S::leahm@thevab.com::d5b2ae9e-9213-4442-b7df-4db8cbe51e5d" providerId="AD"/>
  <p188:author id="{FCE3F7EB-DC72-F237-D662-44918D558BC7}" name="Benjamin Vandegrift" initials="BV" userId="S::benjaminv@thevab.com::2e5c2a8a-c606-4888-a2a6-2a14dfaa97a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jamin Vandegrift" userId="S::benjaminv@thevab.com::2e5c2a8a-c606-4888-a2a6-2a14dfaa97ab" providerId="AD" clId="Web-{98E41AF8-5C3D-B0B5-7945-05BB1C24135F}"/>
    <pc:docChg chg="modSld">
      <pc:chgData name="Benjamin Vandegrift" userId="S::benjaminv@thevab.com::2e5c2a8a-c606-4888-a2a6-2a14dfaa97ab" providerId="AD" clId="Web-{98E41AF8-5C3D-B0B5-7945-05BB1C24135F}" dt="2022-11-14T15:22:51.935" v="45"/>
      <pc:docMkLst>
        <pc:docMk/>
      </pc:docMkLst>
      <pc:sldChg chg="modSp modCm">
        <pc:chgData name="Benjamin Vandegrift" userId="S::benjaminv@thevab.com::2e5c2a8a-c606-4888-a2a6-2a14dfaa97ab" providerId="AD" clId="Web-{98E41AF8-5C3D-B0B5-7945-05BB1C24135F}" dt="2022-11-14T15:22:51.935" v="45"/>
        <pc:sldMkLst>
          <pc:docMk/>
          <pc:sldMk cId="350464020" sldId="2144328349"/>
        </pc:sldMkLst>
        <pc:spChg chg="mod">
          <ac:chgData name="Benjamin Vandegrift" userId="S::benjaminv@thevab.com::2e5c2a8a-c606-4888-a2a6-2a14dfaa97ab" providerId="AD" clId="Web-{98E41AF8-5C3D-B0B5-7945-05BB1C24135F}" dt="2022-11-14T15:22:38.559" v="44" actId="20577"/>
          <ac:spMkLst>
            <pc:docMk/>
            <pc:sldMk cId="350464020" sldId="2144328349"/>
            <ac:spMk id="17" creationId="{F4BEA769-D455-6717-44F1-BD3C193E59F5}"/>
          </ac:spMkLst>
        </pc:spChg>
      </pc:sldChg>
    </pc:docChg>
  </pc:docChgLst>
  <pc:docChgLst>
    <pc:chgData name="Benjamin Vandegrift" userId="S::benjaminv@thevab.com::2e5c2a8a-c606-4888-a2a6-2a14dfaa97ab" providerId="AD" clId="Web-{9814F0CF-A4F7-F4C8-96D2-771541F7A682}"/>
    <pc:docChg chg="addSld delSld">
      <pc:chgData name="Benjamin Vandegrift" userId="S::benjaminv@thevab.com::2e5c2a8a-c606-4888-a2a6-2a14dfaa97ab" providerId="AD" clId="Web-{9814F0CF-A4F7-F4C8-96D2-771541F7A682}" dt="2022-11-10T20:10:25.766" v="1"/>
      <pc:docMkLst>
        <pc:docMk/>
      </pc:docMkLst>
      <pc:sldChg chg="del">
        <pc:chgData name="Benjamin Vandegrift" userId="S::benjaminv@thevab.com::2e5c2a8a-c606-4888-a2a6-2a14dfaa97ab" providerId="AD" clId="Web-{9814F0CF-A4F7-F4C8-96D2-771541F7A682}" dt="2022-11-10T20:10:25.766" v="1"/>
        <pc:sldMkLst>
          <pc:docMk/>
          <pc:sldMk cId="0" sldId="2144328334"/>
        </pc:sldMkLst>
      </pc:sldChg>
      <pc:sldChg chg="add">
        <pc:chgData name="Benjamin Vandegrift" userId="S::benjaminv@thevab.com::2e5c2a8a-c606-4888-a2a6-2a14dfaa97ab" providerId="AD" clId="Web-{9814F0CF-A4F7-F4C8-96D2-771541F7A682}" dt="2022-11-10T20:10:20.328" v="0"/>
        <pc:sldMkLst>
          <pc:docMk/>
          <pc:sldMk cId="2412888204" sldId="2144328348"/>
        </pc:sldMkLst>
      </pc:sldChg>
      <pc:sldMasterChg chg="addSldLayout">
        <pc:chgData name="Benjamin Vandegrift" userId="S::benjaminv@thevab.com::2e5c2a8a-c606-4888-a2a6-2a14dfaa97ab" providerId="AD" clId="Web-{9814F0CF-A4F7-F4C8-96D2-771541F7A682}" dt="2022-11-10T20:10:20.328" v="0"/>
        <pc:sldMasterMkLst>
          <pc:docMk/>
          <pc:sldMasterMk cId="1578072718" sldId="2147483660"/>
        </pc:sldMasterMkLst>
        <pc:sldLayoutChg chg="add">
          <pc:chgData name="Benjamin Vandegrift" userId="S::benjaminv@thevab.com::2e5c2a8a-c606-4888-a2a6-2a14dfaa97ab" providerId="AD" clId="Web-{9814F0CF-A4F7-F4C8-96D2-771541F7A682}" dt="2022-11-10T20:10:20.328" v="0"/>
          <pc:sldLayoutMkLst>
            <pc:docMk/>
            <pc:sldMasterMk cId="1578072718" sldId="2147483660"/>
            <pc:sldLayoutMk cId="3177459493" sldId="2147483720"/>
          </pc:sldLayoutMkLst>
        </pc:sldLayoutChg>
        <pc:sldLayoutChg chg="add">
          <pc:chgData name="Benjamin Vandegrift" userId="S::benjaminv@thevab.com::2e5c2a8a-c606-4888-a2a6-2a14dfaa97ab" providerId="AD" clId="Web-{9814F0CF-A4F7-F4C8-96D2-771541F7A682}" dt="2022-11-10T20:10:20.328" v="0"/>
          <pc:sldLayoutMkLst>
            <pc:docMk/>
            <pc:sldMasterMk cId="1578072718" sldId="2147483660"/>
            <pc:sldLayoutMk cId="2842301480" sldId="2147483721"/>
          </pc:sldLayoutMkLst>
        </pc:sldLayoutChg>
        <pc:sldLayoutChg chg="add">
          <pc:chgData name="Benjamin Vandegrift" userId="S::benjaminv@thevab.com::2e5c2a8a-c606-4888-a2a6-2a14dfaa97ab" providerId="AD" clId="Web-{9814F0CF-A4F7-F4C8-96D2-771541F7A682}" dt="2022-11-10T20:10:20.328" v="0"/>
          <pc:sldLayoutMkLst>
            <pc:docMk/>
            <pc:sldMasterMk cId="1578072718" sldId="2147483660"/>
            <pc:sldLayoutMk cId="4150080542" sldId="2147483722"/>
          </pc:sldLayoutMkLst>
        </pc:sldLayoutChg>
        <pc:sldLayoutChg chg="add">
          <pc:chgData name="Benjamin Vandegrift" userId="S::benjaminv@thevab.com::2e5c2a8a-c606-4888-a2a6-2a14dfaa97ab" providerId="AD" clId="Web-{9814F0CF-A4F7-F4C8-96D2-771541F7A682}" dt="2022-11-10T20:10:20.328" v="0"/>
          <pc:sldLayoutMkLst>
            <pc:docMk/>
            <pc:sldMasterMk cId="1578072718" sldId="2147483660"/>
            <pc:sldLayoutMk cId="3750524644" sldId="2147483723"/>
          </pc:sldLayoutMkLst>
        </pc:sldLayoutChg>
        <pc:sldLayoutChg chg="add">
          <pc:chgData name="Benjamin Vandegrift" userId="S::benjaminv@thevab.com::2e5c2a8a-c606-4888-a2a6-2a14dfaa97ab" providerId="AD" clId="Web-{9814F0CF-A4F7-F4C8-96D2-771541F7A682}" dt="2022-11-10T20:10:20.328" v="0"/>
          <pc:sldLayoutMkLst>
            <pc:docMk/>
            <pc:sldMasterMk cId="1578072718" sldId="2147483660"/>
            <pc:sldLayoutMk cId="2426696856" sldId="2147483724"/>
          </pc:sldLayoutMkLst>
        </pc:sldLayoutChg>
        <pc:sldLayoutChg chg="add">
          <pc:chgData name="Benjamin Vandegrift" userId="S::benjaminv@thevab.com::2e5c2a8a-c606-4888-a2a6-2a14dfaa97ab" providerId="AD" clId="Web-{9814F0CF-A4F7-F4C8-96D2-771541F7A682}" dt="2022-11-10T20:10:20.328" v="0"/>
          <pc:sldLayoutMkLst>
            <pc:docMk/>
            <pc:sldMasterMk cId="1578072718" sldId="2147483660"/>
            <pc:sldLayoutMk cId="4060347730" sldId="2147483725"/>
          </pc:sldLayoutMkLst>
        </pc:sldLayoutChg>
        <pc:sldLayoutChg chg="add">
          <pc:chgData name="Benjamin Vandegrift" userId="S::benjaminv@thevab.com::2e5c2a8a-c606-4888-a2a6-2a14dfaa97ab" providerId="AD" clId="Web-{9814F0CF-A4F7-F4C8-96D2-771541F7A682}" dt="2022-11-10T20:10:20.328" v="0"/>
          <pc:sldLayoutMkLst>
            <pc:docMk/>
            <pc:sldMasterMk cId="1578072718" sldId="2147483660"/>
            <pc:sldLayoutMk cId="1907618117" sldId="2147483726"/>
          </pc:sldLayoutMkLst>
        </pc:sldLayoutChg>
        <pc:sldLayoutChg chg="add">
          <pc:chgData name="Benjamin Vandegrift" userId="S::benjaminv@thevab.com::2e5c2a8a-c606-4888-a2a6-2a14dfaa97ab" providerId="AD" clId="Web-{9814F0CF-A4F7-F4C8-96D2-771541F7A682}" dt="2022-11-10T20:10:20.328" v="0"/>
          <pc:sldLayoutMkLst>
            <pc:docMk/>
            <pc:sldMasterMk cId="1578072718" sldId="2147483660"/>
            <pc:sldLayoutMk cId="1256462628" sldId="2147483727"/>
          </pc:sldLayoutMkLst>
        </pc:sldLayoutChg>
        <pc:sldLayoutChg chg="add">
          <pc:chgData name="Benjamin Vandegrift" userId="S::benjaminv@thevab.com::2e5c2a8a-c606-4888-a2a6-2a14dfaa97ab" providerId="AD" clId="Web-{9814F0CF-A4F7-F4C8-96D2-771541F7A682}" dt="2022-11-10T20:10:20.328" v="0"/>
          <pc:sldLayoutMkLst>
            <pc:docMk/>
            <pc:sldMasterMk cId="1578072718" sldId="2147483660"/>
            <pc:sldLayoutMk cId="3824627998" sldId="2147483728"/>
          </pc:sldLayoutMkLst>
        </pc:sldLayoutChg>
        <pc:sldLayoutChg chg="add">
          <pc:chgData name="Benjamin Vandegrift" userId="S::benjaminv@thevab.com::2e5c2a8a-c606-4888-a2a6-2a14dfaa97ab" providerId="AD" clId="Web-{9814F0CF-A4F7-F4C8-96D2-771541F7A682}" dt="2022-11-10T20:10:20.328" v="0"/>
          <pc:sldLayoutMkLst>
            <pc:docMk/>
            <pc:sldMasterMk cId="1578072718" sldId="2147483660"/>
            <pc:sldLayoutMk cId="12361088" sldId="2147483729"/>
          </pc:sldLayoutMkLst>
        </pc:sldLayoutChg>
        <pc:sldLayoutChg chg="add">
          <pc:chgData name="Benjamin Vandegrift" userId="S::benjaminv@thevab.com::2e5c2a8a-c606-4888-a2a6-2a14dfaa97ab" providerId="AD" clId="Web-{9814F0CF-A4F7-F4C8-96D2-771541F7A682}" dt="2022-11-10T20:10:20.328" v="0"/>
          <pc:sldLayoutMkLst>
            <pc:docMk/>
            <pc:sldMasterMk cId="1578072718" sldId="2147483660"/>
            <pc:sldLayoutMk cId="2850456795" sldId="2147483730"/>
          </pc:sldLayoutMkLst>
        </pc:sldLayoutChg>
        <pc:sldLayoutChg chg="add">
          <pc:chgData name="Benjamin Vandegrift" userId="S::benjaminv@thevab.com::2e5c2a8a-c606-4888-a2a6-2a14dfaa97ab" providerId="AD" clId="Web-{9814F0CF-A4F7-F4C8-96D2-771541F7A682}" dt="2022-11-10T20:10:20.328" v="0"/>
          <pc:sldLayoutMkLst>
            <pc:docMk/>
            <pc:sldMasterMk cId="1578072718" sldId="2147483660"/>
            <pc:sldLayoutMk cId="3732053870" sldId="2147483731"/>
          </pc:sldLayoutMkLst>
        </pc:sldLayoutChg>
      </pc:sldMasterChg>
    </pc:docChg>
  </pc:docChgLst>
  <pc:docChgLst>
    <pc:chgData name="Benjamin Vandegrift" userId="S::benjaminv@thevab.com::2e5c2a8a-c606-4888-a2a6-2a14dfaa97ab" providerId="AD" clId="Web-{EEFDE012-061F-2C59-DC49-6673CCA5C0AB}"/>
    <pc:docChg chg="addSld delSld modSld">
      <pc:chgData name="Benjamin Vandegrift" userId="S::benjaminv@thevab.com::2e5c2a8a-c606-4888-a2a6-2a14dfaa97ab" providerId="AD" clId="Web-{EEFDE012-061F-2C59-DC49-6673CCA5C0AB}" dt="2022-11-22T15:58:56.971" v="23" actId="20577"/>
      <pc:docMkLst>
        <pc:docMk/>
      </pc:docMkLst>
      <pc:sldChg chg="modSp">
        <pc:chgData name="Benjamin Vandegrift" userId="S::benjaminv@thevab.com::2e5c2a8a-c606-4888-a2a6-2a14dfaa97ab" providerId="AD" clId="Web-{EEFDE012-061F-2C59-DC49-6673CCA5C0AB}" dt="2022-11-22T15:54:36.201" v="10" actId="20577"/>
        <pc:sldMkLst>
          <pc:docMk/>
          <pc:sldMk cId="4046297299" sldId="2144328345"/>
        </pc:sldMkLst>
        <pc:spChg chg="mod">
          <ac:chgData name="Benjamin Vandegrift" userId="S::benjaminv@thevab.com::2e5c2a8a-c606-4888-a2a6-2a14dfaa97ab" providerId="AD" clId="Web-{EEFDE012-061F-2C59-DC49-6673CCA5C0AB}" dt="2022-11-22T15:54:36.201" v="10" actId="20577"/>
          <ac:spMkLst>
            <pc:docMk/>
            <pc:sldMk cId="4046297299" sldId="2144328345"/>
            <ac:spMk id="18" creationId="{1D7C7F76-F9D7-6093-63BE-F8F5D1C48F1D}"/>
          </ac:spMkLst>
        </pc:spChg>
        <pc:spChg chg="mod">
          <ac:chgData name="Benjamin Vandegrift" userId="S::benjaminv@thevab.com::2e5c2a8a-c606-4888-a2a6-2a14dfaa97ab" providerId="AD" clId="Web-{EEFDE012-061F-2C59-DC49-6673CCA5C0AB}" dt="2022-11-22T15:54:35.451" v="8" actId="20577"/>
          <ac:spMkLst>
            <pc:docMk/>
            <pc:sldMk cId="4046297299" sldId="2144328345"/>
            <ac:spMk id="20" creationId="{3C35FE6E-2CA5-BA6B-CF6C-E5D715564EAD}"/>
          </ac:spMkLst>
        </pc:spChg>
      </pc:sldChg>
      <pc:sldChg chg="del">
        <pc:chgData name="Benjamin Vandegrift" userId="S::benjaminv@thevab.com::2e5c2a8a-c606-4888-a2a6-2a14dfaa97ab" providerId="AD" clId="Web-{EEFDE012-061F-2C59-DC49-6673CCA5C0AB}" dt="2022-11-22T15:41:02.623" v="1"/>
        <pc:sldMkLst>
          <pc:docMk/>
          <pc:sldMk cId="4010840153" sldId="2144328350"/>
        </pc:sldMkLst>
      </pc:sldChg>
      <pc:sldChg chg="modSp">
        <pc:chgData name="Benjamin Vandegrift" userId="S::benjaminv@thevab.com::2e5c2a8a-c606-4888-a2a6-2a14dfaa97ab" providerId="AD" clId="Web-{EEFDE012-061F-2C59-DC49-6673CCA5C0AB}" dt="2022-11-22T15:56:02.015" v="13" actId="20577"/>
        <pc:sldMkLst>
          <pc:docMk/>
          <pc:sldMk cId="3992376090" sldId="2144328353"/>
        </pc:sldMkLst>
        <pc:spChg chg="mod">
          <ac:chgData name="Benjamin Vandegrift" userId="S::benjaminv@thevab.com::2e5c2a8a-c606-4888-a2a6-2a14dfaa97ab" providerId="AD" clId="Web-{EEFDE012-061F-2C59-DC49-6673CCA5C0AB}" dt="2022-11-22T15:56:02.015" v="13" actId="20577"/>
          <ac:spMkLst>
            <pc:docMk/>
            <pc:sldMk cId="3992376090" sldId="2144328353"/>
            <ac:spMk id="17" creationId="{F4BEA769-D455-6717-44F1-BD3C193E59F5}"/>
          </ac:spMkLst>
        </pc:spChg>
      </pc:sldChg>
      <pc:sldChg chg="modSp">
        <pc:chgData name="Benjamin Vandegrift" userId="S::benjaminv@thevab.com::2e5c2a8a-c606-4888-a2a6-2a14dfaa97ab" providerId="AD" clId="Web-{EEFDE012-061F-2C59-DC49-6673CCA5C0AB}" dt="2022-11-22T15:58:56.971" v="23" actId="20577"/>
        <pc:sldMkLst>
          <pc:docMk/>
          <pc:sldMk cId="1454248957" sldId="2144328355"/>
        </pc:sldMkLst>
        <pc:spChg chg="mod">
          <ac:chgData name="Benjamin Vandegrift" userId="S::benjaminv@thevab.com::2e5c2a8a-c606-4888-a2a6-2a14dfaa97ab" providerId="AD" clId="Web-{EEFDE012-061F-2C59-DC49-6673CCA5C0AB}" dt="2022-11-22T15:58:56.971" v="23" actId="20577"/>
          <ac:spMkLst>
            <pc:docMk/>
            <pc:sldMk cId="1454248957" sldId="2144328355"/>
            <ac:spMk id="17" creationId="{F4BEA769-D455-6717-44F1-BD3C193E59F5}"/>
          </ac:spMkLst>
        </pc:spChg>
      </pc:sldChg>
      <pc:sldChg chg="add">
        <pc:chgData name="Benjamin Vandegrift" userId="S::benjaminv@thevab.com::2e5c2a8a-c606-4888-a2a6-2a14dfaa97ab" providerId="AD" clId="Web-{EEFDE012-061F-2C59-DC49-6673CCA5C0AB}" dt="2022-11-22T15:39:43.137" v="0"/>
        <pc:sldMkLst>
          <pc:docMk/>
          <pc:sldMk cId="1316935636" sldId="2144328356"/>
        </pc:sldMkLst>
      </pc:sldChg>
      <pc:sldMasterChg chg="addSldLayout">
        <pc:chgData name="Benjamin Vandegrift" userId="S::benjaminv@thevab.com::2e5c2a8a-c606-4888-a2a6-2a14dfaa97ab" providerId="AD" clId="Web-{EEFDE012-061F-2C59-DC49-6673CCA5C0AB}" dt="2022-11-22T15:39:43.137" v="0"/>
        <pc:sldMasterMkLst>
          <pc:docMk/>
          <pc:sldMasterMk cId="1578072718" sldId="2147483660"/>
        </pc:sldMasterMkLst>
        <pc:sldLayoutChg chg="add">
          <pc:chgData name="Benjamin Vandegrift" userId="S::benjaminv@thevab.com::2e5c2a8a-c606-4888-a2a6-2a14dfaa97ab" providerId="AD" clId="Web-{EEFDE012-061F-2C59-DC49-6673CCA5C0AB}" dt="2022-11-22T15:39:43.137" v="0"/>
          <pc:sldLayoutMkLst>
            <pc:docMk/>
            <pc:sldMasterMk cId="1578072718" sldId="2147483660"/>
            <pc:sldLayoutMk cId="3251567652" sldId="2147483752"/>
          </pc:sldLayoutMkLst>
        </pc:sldLayoutChg>
        <pc:sldLayoutChg chg="add">
          <pc:chgData name="Benjamin Vandegrift" userId="S::benjaminv@thevab.com::2e5c2a8a-c606-4888-a2a6-2a14dfaa97ab" providerId="AD" clId="Web-{EEFDE012-061F-2C59-DC49-6673CCA5C0AB}" dt="2022-11-22T15:39:43.137" v="0"/>
          <pc:sldLayoutMkLst>
            <pc:docMk/>
            <pc:sldMasterMk cId="1578072718" sldId="2147483660"/>
            <pc:sldLayoutMk cId="4205264148" sldId="2147483753"/>
          </pc:sldLayoutMkLst>
        </pc:sldLayoutChg>
        <pc:sldLayoutChg chg="add">
          <pc:chgData name="Benjamin Vandegrift" userId="S::benjaminv@thevab.com::2e5c2a8a-c606-4888-a2a6-2a14dfaa97ab" providerId="AD" clId="Web-{EEFDE012-061F-2C59-DC49-6673CCA5C0AB}" dt="2022-11-22T15:39:43.137" v="0"/>
          <pc:sldLayoutMkLst>
            <pc:docMk/>
            <pc:sldMasterMk cId="1578072718" sldId="2147483660"/>
            <pc:sldLayoutMk cId="141053602" sldId="2147483754"/>
          </pc:sldLayoutMkLst>
        </pc:sldLayoutChg>
        <pc:sldLayoutChg chg="add">
          <pc:chgData name="Benjamin Vandegrift" userId="S::benjaminv@thevab.com::2e5c2a8a-c606-4888-a2a6-2a14dfaa97ab" providerId="AD" clId="Web-{EEFDE012-061F-2C59-DC49-6673CCA5C0AB}" dt="2022-11-22T15:39:43.137" v="0"/>
          <pc:sldLayoutMkLst>
            <pc:docMk/>
            <pc:sldMasterMk cId="1578072718" sldId="2147483660"/>
            <pc:sldLayoutMk cId="392298356" sldId="2147483755"/>
          </pc:sldLayoutMkLst>
        </pc:sldLayoutChg>
        <pc:sldLayoutChg chg="add">
          <pc:chgData name="Benjamin Vandegrift" userId="S::benjaminv@thevab.com::2e5c2a8a-c606-4888-a2a6-2a14dfaa97ab" providerId="AD" clId="Web-{EEFDE012-061F-2C59-DC49-6673CCA5C0AB}" dt="2022-11-22T15:39:43.137" v="0"/>
          <pc:sldLayoutMkLst>
            <pc:docMk/>
            <pc:sldMasterMk cId="1578072718" sldId="2147483660"/>
            <pc:sldLayoutMk cId="2660703648" sldId="2147483756"/>
          </pc:sldLayoutMkLst>
        </pc:sldLayoutChg>
        <pc:sldLayoutChg chg="add">
          <pc:chgData name="Benjamin Vandegrift" userId="S::benjaminv@thevab.com::2e5c2a8a-c606-4888-a2a6-2a14dfaa97ab" providerId="AD" clId="Web-{EEFDE012-061F-2C59-DC49-6673CCA5C0AB}" dt="2022-11-22T15:39:43.137" v="0"/>
          <pc:sldLayoutMkLst>
            <pc:docMk/>
            <pc:sldMasterMk cId="1578072718" sldId="2147483660"/>
            <pc:sldLayoutMk cId="999466258" sldId="2147483757"/>
          </pc:sldLayoutMkLst>
        </pc:sldLayoutChg>
        <pc:sldLayoutChg chg="add">
          <pc:chgData name="Benjamin Vandegrift" userId="S::benjaminv@thevab.com::2e5c2a8a-c606-4888-a2a6-2a14dfaa97ab" providerId="AD" clId="Web-{EEFDE012-061F-2C59-DC49-6673CCA5C0AB}" dt="2022-11-22T15:39:43.137" v="0"/>
          <pc:sldLayoutMkLst>
            <pc:docMk/>
            <pc:sldMasterMk cId="1578072718" sldId="2147483660"/>
            <pc:sldLayoutMk cId="2972815175" sldId="2147483758"/>
          </pc:sldLayoutMkLst>
        </pc:sldLayoutChg>
        <pc:sldLayoutChg chg="add">
          <pc:chgData name="Benjamin Vandegrift" userId="S::benjaminv@thevab.com::2e5c2a8a-c606-4888-a2a6-2a14dfaa97ab" providerId="AD" clId="Web-{EEFDE012-061F-2C59-DC49-6673CCA5C0AB}" dt="2022-11-22T15:39:43.137" v="0"/>
          <pc:sldLayoutMkLst>
            <pc:docMk/>
            <pc:sldMasterMk cId="1578072718" sldId="2147483660"/>
            <pc:sldLayoutMk cId="2567255122" sldId="2147483759"/>
          </pc:sldLayoutMkLst>
        </pc:sldLayoutChg>
        <pc:sldLayoutChg chg="add">
          <pc:chgData name="Benjamin Vandegrift" userId="S::benjaminv@thevab.com::2e5c2a8a-c606-4888-a2a6-2a14dfaa97ab" providerId="AD" clId="Web-{EEFDE012-061F-2C59-DC49-6673CCA5C0AB}" dt="2022-11-22T15:39:43.137" v="0"/>
          <pc:sldLayoutMkLst>
            <pc:docMk/>
            <pc:sldMasterMk cId="1578072718" sldId="2147483660"/>
            <pc:sldLayoutMk cId="2337500015" sldId="2147483760"/>
          </pc:sldLayoutMkLst>
        </pc:sldLayoutChg>
        <pc:sldLayoutChg chg="add">
          <pc:chgData name="Benjamin Vandegrift" userId="S::benjaminv@thevab.com::2e5c2a8a-c606-4888-a2a6-2a14dfaa97ab" providerId="AD" clId="Web-{EEFDE012-061F-2C59-DC49-6673CCA5C0AB}" dt="2022-11-22T15:39:43.137" v="0"/>
          <pc:sldLayoutMkLst>
            <pc:docMk/>
            <pc:sldMasterMk cId="1578072718" sldId="2147483660"/>
            <pc:sldLayoutMk cId="2033108450" sldId="2147483761"/>
          </pc:sldLayoutMkLst>
        </pc:sldLayoutChg>
        <pc:sldLayoutChg chg="add">
          <pc:chgData name="Benjamin Vandegrift" userId="S::benjaminv@thevab.com::2e5c2a8a-c606-4888-a2a6-2a14dfaa97ab" providerId="AD" clId="Web-{EEFDE012-061F-2C59-DC49-6673CCA5C0AB}" dt="2022-11-22T15:39:43.137" v="0"/>
          <pc:sldLayoutMkLst>
            <pc:docMk/>
            <pc:sldMasterMk cId="1578072718" sldId="2147483660"/>
            <pc:sldLayoutMk cId="664497572" sldId="2147483762"/>
          </pc:sldLayoutMkLst>
        </pc:sldLayoutChg>
        <pc:sldLayoutChg chg="add">
          <pc:chgData name="Benjamin Vandegrift" userId="S::benjaminv@thevab.com::2e5c2a8a-c606-4888-a2a6-2a14dfaa97ab" providerId="AD" clId="Web-{EEFDE012-061F-2C59-DC49-6673CCA5C0AB}" dt="2022-11-22T15:39:43.137" v="0"/>
          <pc:sldLayoutMkLst>
            <pc:docMk/>
            <pc:sldMasterMk cId="1578072718" sldId="2147483660"/>
            <pc:sldLayoutMk cId="3168276535" sldId="2147483763"/>
          </pc:sldLayoutMkLst>
        </pc:sldLayoutChg>
      </pc:sldMasterChg>
    </pc:docChg>
  </pc:docChgLst>
  <pc:docChgLst>
    <pc:chgData name="Reed Kiely" userId="768be38e-2fb5-40ce-925d-bd8e9d9e3c31" providerId="ADAL" clId="{EAA255E1-15FC-4870-8205-715688E72B86}"/>
    <pc:docChg chg="undo custSel modSld">
      <pc:chgData name="Reed Kiely" userId="768be38e-2fb5-40ce-925d-bd8e9d9e3c31" providerId="ADAL" clId="{EAA255E1-15FC-4870-8205-715688E72B86}" dt="2022-11-10T21:22:04.687" v="184"/>
      <pc:docMkLst>
        <pc:docMk/>
      </pc:docMkLst>
      <pc:sldChg chg="modSp mod modCm">
        <pc:chgData name="Reed Kiely" userId="768be38e-2fb5-40ce-925d-bd8e9d9e3c31" providerId="ADAL" clId="{EAA255E1-15FC-4870-8205-715688E72B86}" dt="2022-11-10T21:22:04.687" v="184"/>
        <pc:sldMkLst>
          <pc:docMk/>
          <pc:sldMk cId="278186662" sldId="2144328313"/>
        </pc:sldMkLst>
        <pc:spChg chg="mod">
          <ac:chgData name="Reed Kiely" userId="768be38e-2fb5-40ce-925d-bd8e9d9e3c31" providerId="ADAL" clId="{EAA255E1-15FC-4870-8205-715688E72B86}" dt="2022-11-10T21:20:49.193" v="158" actId="20577"/>
          <ac:spMkLst>
            <pc:docMk/>
            <pc:sldMk cId="278186662" sldId="2144328313"/>
            <ac:spMk id="9" creationId="{43965226-2886-1660-9C85-0F90BCA086C8}"/>
          </ac:spMkLst>
        </pc:spChg>
        <pc:spChg chg="mod">
          <ac:chgData name="Reed Kiely" userId="768be38e-2fb5-40ce-925d-bd8e9d9e3c31" providerId="ADAL" clId="{EAA255E1-15FC-4870-8205-715688E72B86}" dt="2022-11-10T21:21:49.553" v="183" actId="20577"/>
          <ac:spMkLst>
            <pc:docMk/>
            <pc:sldMk cId="278186662" sldId="2144328313"/>
            <ac:spMk id="26" creationId="{8D2A0E52-F2DB-12E5-0C29-8CF23C47E745}"/>
          </ac:spMkLst>
        </pc:spChg>
        <pc:spChg chg="mod">
          <ac:chgData name="Reed Kiely" userId="768be38e-2fb5-40ce-925d-bd8e9d9e3c31" providerId="ADAL" clId="{EAA255E1-15FC-4870-8205-715688E72B86}" dt="2022-11-10T21:21:03.898" v="171" actId="20577"/>
          <ac:spMkLst>
            <pc:docMk/>
            <pc:sldMk cId="278186662" sldId="2144328313"/>
            <ac:spMk id="43" creationId="{F296879F-DA1F-5F07-59FA-F3DC5B89B5E2}"/>
          </ac:spMkLst>
        </pc:spChg>
      </pc:sldChg>
      <pc:sldChg chg="modSp mod modCm">
        <pc:chgData name="Reed Kiely" userId="768be38e-2fb5-40ce-925d-bd8e9d9e3c31" providerId="ADAL" clId="{EAA255E1-15FC-4870-8205-715688E72B86}" dt="2022-11-10T20:58:35.686" v="49"/>
        <pc:sldMkLst>
          <pc:docMk/>
          <pc:sldMk cId="4232664626" sldId="2144328336"/>
        </pc:sldMkLst>
        <pc:spChg chg="mod">
          <ac:chgData name="Reed Kiely" userId="768be38e-2fb5-40ce-925d-bd8e9d9e3c31" providerId="ADAL" clId="{EAA255E1-15FC-4870-8205-715688E72B86}" dt="2022-11-10T20:16:51.841" v="32" actId="13926"/>
          <ac:spMkLst>
            <pc:docMk/>
            <pc:sldMk cId="4232664626" sldId="2144328336"/>
            <ac:spMk id="30" creationId="{75F81532-3D49-4828-8247-ECFA9B63B40D}"/>
          </ac:spMkLst>
        </pc:spChg>
        <pc:spChg chg="mod">
          <ac:chgData name="Reed Kiely" userId="768be38e-2fb5-40ce-925d-bd8e9d9e3c31" providerId="ADAL" clId="{EAA255E1-15FC-4870-8205-715688E72B86}" dt="2022-11-10T20:46:38.912" v="46" actId="1035"/>
          <ac:spMkLst>
            <pc:docMk/>
            <pc:sldMk cId="4232664626" sldId="2144328336"/>
            <ac:spMk id="43" creationId="{F296879F-DA1F-5F07-59FA-F3DC5B89B5E2}"/>
          </ac:spMkLst>
        </pc:spChg>
      </pc:sldChg>
      <pc:sldChg chg="modSp mod">
        <pc:chgData name="Reed Kiely" userId="768be38e-2fb5-40ce-925d-bd8e9d9e3c31" providerId="ADAL" clId="{EAA255E1-15FC-4870-8205-715688E72B86}" dt="2022-11-10T20:46:49.665" v="48" actId="20577"/>
        <pc:sldMkLst>
          <pc:docMk/>
          <pc:sldMk cId="3950666226" sldId="2144328337"/>
        </pc:sldMkLst>
        <pc:spChg chg="mod">
          <ac:chgData name="Reed Kiely" userId="768be38e-2fb5-40ce-925d-bd8e9d9e3c31" providerId="ADAL" clId="{EAA255E1-15FC-4870-8205-715688E72B86}" dt="2022-11-10T20:46:49.665" v="48" actId="20577"/>
          <ac:spMkLst>
            <pc:docMk/>
            <pc:sldMk cId="3950666226" sldId="2144328337"/>
            <ac:spMk id="61" creationId="{4705EDF1-AD49-1890-CB58-4271A765E5C5}"/>
          </ac:spMkLst>
        </pc:spChg>
      </pc:sldChg>
      <pc:sldChg chg="modSp mod modCm">
        <pc:chgData name="Reed Kiely" userId="768be38e-2fb5-40ce-925d-bd8e9d9e3c31" providerId="ADAL" clId="{EAA255E1-15FC-4870-8205-715688E72B86}" dt="2022-11-10T21:02:09.898" v="153" actId="20577"/>
        <pc:sldMkLst>
          <pc:docMk/>
          <pc:sldMk cId="2470986697" sldId="2144328338"/>
        </pc:sldMkLst>
        <pc:spChg chg="mod">
          <ac:chgData name="Reed Kiely" userId="768be38e-2fb5-40ce-925d-bd8e9d9e3c31" providerId="ADAL" clId="{EAA255E1-15FC-4870-8205-715688E72B86}" dt="2022-11-10T21:02:09.898" v="153" actId="20577"/>
          <ac:spMkLst>
            <pc:docMk/>
            <pc:sldMk cId="2470986697" sldId="2144328338"/>
            <ac:spMk id="43" creationId="{F296879F-DA1F-5F07-59FA-F3DC5B89B5E2}"/>
          </ac:spMkLst>
        </pc:spChg>
      </pc:sldChg>
    </pc:docChg>
  </pc:docChgLst>
  <pc:docChgLst>
    <pc:chgData name="Benjamin Vandegrift" userId="S::benjaminv@thevab.com::2e5c2a8a-c606-4888-a2a6-2a14dfaa97ab" providerId="AD" clId="Web-{83D631E6-BD40-4BB7-39A1-7A95DB137EC4}"/>
    <pc:docChg chg="addSld delSld">
      <pc:chgData name="Benjamin Vandegrift" userId="S::benjaminv@thevab.com::2e5c2a8a-c606-4888-a2a6-2a14dfaa97ab" providerId="AD" clId="Web-{83D631E6-BD40-4BB7-39A1-7A95DB137EC4}" dt="2022-11-22T21:46:40.368" v="1"/>
      <pc:docMkLst>
        <pc:docMk/>
      </pc:docMkLst>
      <pc:sldChg chg="del">
        <pc:chgData name="Benjamin Vandegrift" userId="S::benjaminv@thevab.com::2e5c2a8a-c606-4888-a2a6-2a14dfaa97ab" providerId="AD" clId="Web-{83D631E6-BD40-4BB7-39A1-7A95DB137EC4}" dt="2022-11-22T21:46:40.368" v="1"/>
        <pc:sldMkLst>
          <pc:docMk/>
          <pc:sldMk cId="1316935636" sldId="2144328356"/>
        </pc:sldMkLst>
      </pc:sldChg>
      <pc:sldChg chg="add">
        <pc:chgData name="Benjamin Vandegrift" userId="S::benjaminv@thevab.com::2e5c2a8a-c606-4888-a2a6-2a14dfaa97ab" providerId="AD" clId="Web-{83D631E6-BD40-4BB7-39A1-7A95DB137EC4}" dt="2022-11-22T21:45:50.242" v="0"/>
        <pc:sldMkLst>
          <pc:docMk/>
          <pc:sldMk cId="180543143" sldId="2144328357"/>
        </pc:sldMkLst>
      </pc:sldChg>
      <pc:sldMasterChg chg="addSldLayout">
        <pc:chgData name="Benjamin Vandegrift" userId="S::benjaminv@thevab.com::2e5c2a8a-c606-4888-a2a6-2a14dfaa97ab" providerId="AD" clId="Web-{83D631E6-BD40-4BB7-39A1-7A95DB137EC4}" dt="2022-11-22T21:45:50.242" v="0"/>
        <pc:sldMasterMkLst>
          <pc:docMk/>
          <pc:sldMasterMk cId="1578072718" sldId="2147483660"/>
        </pc:sldMasterMkLst>
        <pc:sldLayoutChg chg="add">
          <pc:chgData name="Benjamin Vandegrift" userId="S::benjaminv@thevab.com::2e5c2a8a-c606-4888-a2a6-2a14dfaa97ab" providerId="AD" clId="Web-{83D631E6-BD40-4BB7-39A1-7A95DB137EC4}" dt="2022-11-22T21:45:50.242" v="0"/>
          <pc:sldLayoutMkLst>
            <pc:docMk/>
            <pc:sldMasterMk cId="1578072718" sldId="2147483660"/>
            <pc:sldLayoutMk cId="3251567652" sldId="2147483876"/>
          </pc:sldLayoutMkLst>
        </pc:sldLayoutChg>
        <pc:sldLayoutChg chg="add">
          <pc:chgData name="Benjamin Vandegrift" userId="S::benjaminv@thevab.com::2e5c2a8a-c606-4888-a2a6-2a14dfaa97ab" providerId="AD" clId="Web-{83D631E6-BD40-4BB7-39A1-7A95DB137EC4}" dt="2022-11-22T21:45:50.242" v="0"/>
          <pc:sldLayoutMkLst>
            <pc:docMk/>
            <pc:sldMasterMk cId="1578072718" sldId="2147483660"/>
            <pc:sldLayoutMk cId="4205264148" sldId="2147483877"/>
          </pc:sldLayoutMkLst>
        </pc:sldLayoutChg>
        <pc:sldLayoutChg chg="add">
          <pc:chgData name="Benjamin Vandegrift" userId="S::benjaminv@thevab.com::2e5c2a8a-c606-4888-a2a6-2a14dfaa97ab" providerId="AD" clId="Web-{83D631E6-BD40-4BB7-39A1-7A95DB137EC4}" dt="2022-11-22T21:45:50.242" v="0"/>
          <pc:sldLayoutMkLst>
            <pc:docMk/>
            <pc:sldMasterMk cId="1578072718" sldId="2147483660"/>
            <pc:sldLayoutMk cId="141053602" sldId="2147483878"/>
          </pc:sldLayoutMkLst>
        </pc:sldLayoutChg>
        <pc:sldLayoutChg chg="add">
          <pc:chgData name="Benjamin Vandegrift" userId="S::benjaminv@thevab.com::2e5c2a8a-c606-4888-a2a6-2a14dfaa97ab" providerId="AD" clId="Web-{83D631E6-BD40-4BB7-39A1-7A95DB137EC4}" dt="2022-11-22T21:45:50.242" v="0"/>
          <pc:sldLayoutMkLst>
            <pc:docMk/>
            <pc:sldMasterMk cId="1578072718" sldId="2147483660"/>
            <pc:sldLayoutMk cId="392298356" sldId="2147483879"/>
          </pc:sldLayoutMkLst>
        </pc:sldLayoutChg>
        <pc:sldLayoutChg chg="add">
          <pc:chgData name="Benjamin Vandegrift" userId="S::benjaminv@thevab.com::2e5c2a8a-c606-4888-a2a6-2a14dfaa97ab" providerId="AD" clId="Web-{83D631E6-BD40-4BB7-39A1-7A95DB137EC4}" dt="2022-11-22T21:45:50.242" v="0"/>
          <pc:sldLayoutMkLst>
            <pc:docMk/>
            <pc:sldMasterMk cId="1578072718" sldId="2147483660"/>
            <pc:sldLayoutMk cId="2660703648" sldId="2147483880"/>
          </pc:sldLayoutMkLst>
        </pc:sldLayoutChg>
        <pc:sldLayoutChg chg="add">
          <pc:chgData name="Benjamin Vandegrift" userId="S::benjaminv@thevab.com::2e5c2a8a-c606-4888-a2a6-2a14dfaa97ab" providerId="AD" clId="Web-{83D631E6-BD40-4BB7-39A1-7A95DB137EC4}" dt="2022-11-22T21:45:50.242" v="0"/>
          <pc:sldLayoutMkLst>
            <pc:docMk/>
            <pc:sldMasterMk cId="1578072718" sldId="2147483660"/>
            <pc:sldLayoutMk cId="999466258" sldId="2147483881"/>
          </pc:sldLayoutMkLst>
        </pc:sldLayoutChg>
        <pc:sldLayoutChg chg="add">
          <pc:chgData name="Benjamin Vandegrift" userId="S::benjaminv@thevab.com::2e5c2a8a-c606-4888-a2a6-2a14dfaa97ab" providerId="AD" clId="Web-{83D631E6-BD40-4BB7-39A1-7A95DB137EC4}" dt="2022-11-22T21:45:50.242" v="0"/>
          <pc:sldLayoutMkLst>
            <pc:docMk/>
            <pc:sldMasterMk cId="1578072718" sldId="2147483660"/>
            <pc:sldLayoutMk cId="2972815175" sldId="2147483882"/>
          </pc:sldLayoutMkLst>
        </pc:sldLayoutChg>
        <pc:sldLayoutChg chg="add">
          <pc:chgData name="Benjamin Vandegrift" userId="S::benjaminv@thevab.com::2e5c2a8a-c606-4888-a2a6-2a14dfaa97ab" providerId="AD" clId="Web-{83D631E6-BD40-4BB7-39A1-7A95DB137EC4}" dt="2022-11-22T21:45:50.242" v="0"/>
          <pc:sldLayoutMkLst>
            <pc:docMk/>
            <pc:sldMasterMk cId="1578072718" sldId="2147483660"/>
            <pc:sldLayoutMk cId="2567255122" sldId="2147483883"/>
          </pc:sldLayoutMkLst>
        </pc:sldLayoutChg>
        <pc:sldLayoutChg chg="add">
          <pc:chgData name="Benjamin Vandegrift" userId="S::benjaminv@thevab.com::2e5c2a8a-c606-4888-a2a6-2a14dfaa97ab" providerId="AD" clId="Web-{83D631E6-BD40-4BB7-39A1-7A95DB137EC4}" dt="2022-11-22T21:45:50.242" v="0"/>
          <pc:sldLayoutMkLst>
            <pc:docMk/>
            <pc:sldMasterMk cId="1578072718" sldId="2147483660"/>
            <pc:sldLayoutMk cId="2337500015" sldId="2147483884"/>
          </pc:sldLayoutMkLst>
        </pc:sldLayoutChg>
        <pc:sldLayoutChg chg="add">
          <pc:chgData name="Benjamin Vandegrift" userId="S::benjaminv@thevab.com::2e5c2a8a-c606-4888-a2a6-2a14dfaa97ab" providerId="AD" clId="Web-{83D631E6-BD40-4BB7-39A1-7A95DB137EC4}" dt="2022-11-22T21:45:50.242" v="0"/>
          <pc:sldLayoutMkLst>
            <pc:docMk/>
            <pc:sldMasterMk cId="1578072718" sldId="2147483660"/>
            <pc:sldLayoutMk cId="2033108450" sldId="2147483885"/>
          </pc:sldLayoutMkLst>
        </pc:sldLayoutChg>
        <pc:sldLayoutChg chg="add">
          <pc:chgData name="Benjamin Vandegrift" userId="S::benjaminv@thevab.com::2e5c2a8a-c606-4888-a2a6-2a14dfaa97ab" providerId="AD" clId="Web-{83D631E6-BD40-4BB7-39A1-7A95DB137EC4}" dt="2022-11-22T21:45:50.242" v="0"/>
          <pc:sldLayoutMkLst>
            <pc:docMk/>
            <pc:sldMasterMk cId="1578072718" sldId="2147483660"/>
            <pc:sldLayoutMk cId="664497572" sldId="2147483886"/>
          </pc:sldLayoutMkLst>
        </pc:sldLayoutChg>
        <pc:sldLayoutChg chg="add">
          <pc:chgData name="Benjamin Vandegrift" userId="S::benjaminv@thevab.com::2e5c2a8a-c606-4888-a2a6-2a14dfaa97ab" providerId="AD" clId="Web-{83D631E6-BD40-4BB7-39A1-7A95DB137EC4}" dt="2022-11-22T21:45:50.242" v="0"/>
          <pc:sldLayoutMkLst>
            <pc:docMk/>
            <pc:sldMasterMk cId="1578072718" sldId="2147483660"/>
            <pc:sldLayoutMk cId="3168276535" sldId="2147483887"/>
          </pc:sldLayoutMkLst>
        </pc:sldLayoutChg>
      </pc:sldMasterChg>
    </pc:docChg>
  </pc:docChgLst>
  <pc:docChgLst>
    <pc:chgData name="Benjamin Vandegrift" userId="S::benjaminv@thevab.com::2e5c2a8a-c606-4888-a2a6-2a14dfaa97ab" providerId="AD" clId="Web-{5C4C7B24-CD97-3DF5-7983-259AEA2E5D82}"/>
    <pc:docChg chg="addSld delSld">
      <pc:chgData name="Benjamin Vandegrift" userId="S::benjaminv@thevab.com::2e5c2a8a-c606-4888-a2a6-2a14dfaa97ab" providerId="AD" clId="Web-{5C4C7B24-CD97-3DF5-7983-259AEA2E5D82}" dt="2022-11-16T15:31:30.978" v="31"/>
      <pc:docMkLst>
        <pc:docMk/>
      </pc:docMkLst>
      <pc:sldChg chg="add del">
        <pc:chgData name="Benjamin Vandegrift" userId="S::benjaminv@thevab.com::2e5c2a8a-c606-4888-a2a6-2a14dfaa97ab" providerId="AD" clId="Web-{5C4C7B24-CD97-3DF5-7983-259AEA2E5D82}" dt="2022-11-16T15:31:18.056" v="21"/>
        <pc:sldMkLst>
          <pc:docMk/>
          <pc:sldMk cId="1981338323" sldId="2144328335"/>
        </pc:sldMkLst>
      </pc:sldChg>
      <pc:sldChg chg="add del">
        <pc:chgData name="Benjamin Vandegrift" userId="S::benjaminv@thevab.com::2e5c2a8a-c606-4888-a2a6-2a14dfaa97ab" providerId="AD" clId="Web-{5C4C7B24-CD97-3DF5-7983-259AEA2E5D82}" dt="2022-11-16T15:31:18.040" v="20"/>
        <pc:sldMkLst>
          <pc:docMk/>
          <pc:sldMk cId="4232664626" sldId="2144328336"/>
        </pc:sldMkLst>
      </pc:sldChg>
      <pc:sldChg chg="add del">
        <pc:chgData name="Benjamin Vandegrift" userId="S::benjaminv@thevab.com::2e5c2a8a-c606-4888-a2a6-2a14dfaa97ab" providerId="AD" clId="Web-{5C4C7B24-CD97-3DF5-7983-259AEA2E5D82}" dt="2022-11-16T15:31:18.040" v="19"/>
        <pc:sldMkLst>
          <pc:docMk/>
          <pc:sldMk cId="3950666226" sldId="2144328337"/>
        </pc:sldMkLst>
      </pc:sldChg>
      <pc:sldChg chg="add del">
        <pc:chgData name="Benjamin Vandegrift" userId="S::benjaminv@thevab.com::2e5c2a8a-c606-4888-a2a6-2a14dfaa97ab" providerId="AD" clId="Web-{5C4C7B24-CD97-3DF5-7983-259AEA2E5D82}" dt="2022-11-16T15:31:18.025" v="18"/>
        <pc:sldMkLst>
          <pc:docMk/>
          <pc:sldMk cId="2470986697" sldId="2144328338"/>
        </pc:sldMkLst>
      </pc:sldChg>
      <pc:sldChg chg="add del">
        <pc:chgData name="Benjamin Vandegrift" userId="S::benjaminv@thevab.com::2e5c2a8a-c606-4888-a2a6-2a14dfaa97ab" providerId="AD" clId="Web-{5C4C7B24-CD97-3DF5-7983-259AEA2E5D82}" dt="2022-11-16T15:31:18.009" v="16"/>
        <pc:sldMkLst>
          <pc:docMk/>
          <pc:sldMk cId="4097479919" sldId="2144328340"/>
        </pc:sldMkLst>
      </pc:sldChg>
      <pc:sldChg chg="add">
        <pc:chgData name="Benjamin Vandegrift" userId="S::benjaminv@thevab.com::2e5c2a8a-c606-4888-a2a6-2a14dfaa97ab" providerId="AD" clId="Web-{5C4C7B24-CD97-3DF5-7983-259AEA2E5D82}" dt="2022-11-16T15:31:28.588" v="24"/>
        <pc:sldMkLst>
          <pc:docMk/>
          <pc:sldMk cId="1065042939" sldId="2144328347"/>
        </pc:sldMkLst>
      </pc:sldChg>
      <pc:sldChg chg="add del">
        <pc:chgData name="Benjamin Vandegrift" userId="S::benjaminv@thevab.com::2e5c2a8a-c606-4888-a2a6-2a14dfaa97ab" providerId="AD" clId="Web-{5C4C7B24-CD97-3DF5-7983-259AEA2E5D82}" dt="2022-11-16T15:31:18.025" v="17"/>
        <pc:sldMkLst>
          <pc:docMk/>
          <pc:sldMk cId="3792021993" sldId="2144328347"/>
        </pc:sldMkLst>
      </pc:sldChg>
      <pc:sldChg chg="add">
        <pc:chgData name="Benjamin Vandegrift" userId="S::benjaminv@thevab.com::2e5c2a8a-c606-4888-a2a6-2a14dfaa97ab" providerId="AD" clId="Web-{5C4C7B24-CD97-3DF5-7983-259AEA2E5D82}" dt="2022-11-16T15:31:29.103" v="25"/>
        <pc:sldMkLst>
          <pc:docMk/>
          <pc:sldMk cId="516464588" sldId="2144328348"/>
        </pc:sldMkLst>
      </pc:sldChg>
      <pc:sldChg chg="add">
        <pc:chgData name="Benjamin Vandegrift" userId="S::benjaminv@thevab.com::2e5c2a8a-c606-4888-a2a6-2a14dfaa97ab" providerId="AD" clId="Web-{5C4C7B24-CD97-3DF5-7983-259AEA2E5D82}" dt="2022-11-16T15:31:29.416" v="26"/>
        <pc:sldMkLst>
          <pc:docMk/>
          <pc:sldMk cId="2394667222" sldId="2144328349"/>
        </pc:sldMkLst>
      </pc:sldChg>
      <pc:sldChg chg="add del">
        <pc:chgData name="Benjamin Vandegrift" userId="S::benjaminv@thevab.com::2e5c2a8a-c606-4888-a2a6-2a14dfaa97ab" providerId="AD" clId="Web-{5C4C7B24-CD97-3DF5-7983-259AEA2E5D82}" dt="2022-11-16T15:31:18.072" v="23"/>
        <pc:sldMkLst>
          <pc:docMk/>
          <pc:sldMk cId="2684852238" sldId="2144328350"/>
        </pc:sldMkLst>
      </pc:sldChg>
      <pc:sldChg chg="add">
        <pc:chgData name="Benjamin Vandegrift" userId="S::benjaminv@thevab.com::2e5c2a8a-c606-4888-a2a6-2a14dfaa97ab" providerId="AD" clId="Web-{5C4C7B24-CD97-3DF5-7983-259AEA2E5D82}" dt="2022-11-16T15:31:29.838" v="27"/>
        <pc:sldMkLst>
          <pc:docMk/>
          <pc:sldMk cId="4010840153" sldId="2144328350"/>
        </pc:sldMkLst>
      </pc:sldChg>
      <pc:sldChg chg="add">
        <pc:chgData name="Benjamin Vandegrift" userId="S::benjaminv@thevab.com::2e5c2a8a-c606-4888-a2a6-2a14dfaa97ab" providerId="AD" clId="Web-{5C4C7B24-CD97-3DF5-7983-259AEA2E5D82}" dt="2022-11-16T15:31:30.134" v="28"/>
        <pc:sldMkLst>
          <pc:docMk/>
          <pc:sldMk cId="1967713268" sldId="2144328351"/>
        </pc:sldMkLst>
      </pc:sldChg>
      <pc:sldChg chg="add del">
        <pc:chgData name="Benjamin Vandegrift" userId="S::benjaminv@thevab.com::2e5c2a8a-c606-4888-a2a6-2a14dfaa97ab" providerId="AD" clId="Web-{5C4C7B24-CD97-3DF5-7983-259AEA2E5D82}" dt="2022-11-16T15:31:18.072" v="22"/>
        <pc:sldMkLst>
          <pc:docMk/>
          <pc:sldMk cId="4007811548" sldId="2144328351"/>
        </pc:sldMkLst>
      </pc:sldChg>
      <pc:sldChg chg="add">
        <pc:chgData name="Benjamin Vandegrift" userId="S::benjaminv@thevab.com::2e5c2a8a-c606-4888-a2a6-2a14dfaa97ab" providerId="AD" clId="Web-{5C4C7B24-CD97-3DF5-7983-259AEA2E5D82}" dt="2022-11-16T15:31:30.400" v="29"/>
        <pc:sldMkLst>
          <pc:docMk/>
          <pc:sldMk cId="368900915" sldId="2144328352"/>
        </pc:sldMkLst>
      </pc:sldChg>
      <pc:sldChg chg="add">
        <pc:chgData name="Benjamin Vandegrift" userId="S::benjaminv@thevab.com::2e5c2a8a-c606-4888-a2a6-2a14dfaa97ab" providerId="AD" clId="Web-{5C4C7B24-CD97-3DF5-7983-259AEA2E5D82}" dt="2022-11-16T15:31:30.681" v="30"/>
        <pc:sldMkLst>
          <pc:docMk/>
          <pc:sldMk cId="3992376090" sldId="2144328353"/>
        </pc:sldMkLst>
      </pc:sldChg>
      <pc:sldChg chg="add">
        <pc:chgData name="Benjamin Vandegrift" userId="S::benjaminv@thevab.com::2e5c2a8a-c606-4888-a2a6-2a14dfaa97ab" providerId="AD" clId="Web-{5C4C7B24-CD97-3DF5-7983-259AEA2E5D82}" dt="2022-11-16T15:31:30.978" v="31"/>
        <pc:sldMkLst>
          <pc:docMk/>
          <pc:sldMk cId="3014106731" sldId="2144328354"/>
        </pc:sldMkLst>
      </pc:sldChg>
      <pc:sldMasterChg chg="addSldLayout">
        <pc:chgData name="Benjamin Vandegrift" userId="S::benjaminv@thevab.com::2e5c2a8a-c606-4888-a2a6-2a14dfaa97ab" providerId="AD" clId="Web-{5C4C7B24-CD97-3DF5-7983-259AEA2E5D82}" dt="2022-11-16T15:31:30.978" v="31"/>
        <pc:sldMasterMkLst>
          <pc:docMk/>
          <pc:sldMasterMk cId="1578072718" sldId="2147483660"/>
        </pc:sldMasterMkLst>
        <pc:sldLayoutChg chg="add">
          <pc:chgData name="Benjamin Vandegrift" userId="S::benjaminv@thevab.com::2e5c2a8a-c606-4888-a2a6-2a14dfaa97ab" providerId="AD" clId="Web-{5C4C7B24-CD97-3DF5-7983-259AEA2E5D82}" dt="2022-11-16T15:31:28.588" v="24"/>
          <pc:sldLayoutMkLst>
            <pc:docMk/>
            <pc:sldMasterMk cId="1578072718" sldId="2147483660"/>
            <pc:sldLayoutMk cId="3177459493" sldId="2147483768"/>
          </pc:sldLayoutMkLst>
        </pc:sldLayoutChg>
        <pc:sldLayoutChg chg="add">
          <pc:chgData name="Benjamin Vandegrift" userId="S::benjaminv@thevab.com::2e5c2a8a-c606-4888-a2a6-2a14dfaa97ab" providerId="AD" clId="Web-{5C4C7B24-CD97-3DF5-7983-259AEA2E5D82}" dt="2022-11-16T15:31:28.588" v="24"/>
          <pc:sldLayoutMkLst>
            <pc:docMk/>
            <pc:sldMasterMk cId="1578072718" sldId="2147483660"/>
            <pc:sldLayoutMk cId="2842301480" sldId="2147483769"/>
          </pc:sldLayoutMkLst>
        </pc:sldLayoutChg>
        <pc:sldLayoutChg chg="add">
          <pc:chgData name="Benjamin Vandegrift" userId="S::benjaminv@thevab.com::2e5c2a8a-c606-4888-a2a6-2a14dfaa97ab" providerId="AD" clId="Web-{5C4C7B24-CD97-3DF5-7983-259AEA2E5D82}" dt="2022-11-16T15:31:28.588" v="24"/>
          <pc:sldLayoutMkLst>
            <pc:docMk/>
            <pc:sldMasterMk cId="1578072718" sldId="2147483660"/>
            <pc:sldLayoutMk cId="4150080542" sldId="2147483770"/>
          </pc:sldLayoutMkLst>
        </pc:sldLayoutChg>
        <pc:sldLayoutChg chg="add">
          <pc:chgData name="Benjamin Vandegrift" userId="S::benjaminv@thevab.com::2e5c2a8a-c606-4888-a2a6-2a14dfaa97ab" providerId="AD" clId="Web-{5C4C7B24-CD97-3DF5-7983-259AEA2E5D82}" dt="2022-11-16T15:31:28.588" v="24"/>
          <pc:sldLayoutMkLst>
            <pc:docMk/>
            <pc:sldMasterMk cId="1578072718" sldId="2147483660"/>
            <pc:sldLayoutMk cId="3750524644" sldId="2147483771"/>
          </pc:sldLayoutMkLst>
        </pc:sldLayoutChg>
        <pc:sldLayoutChg chg="add">
          <pc:chgData name="Benjamin Vandegrift" userId="S::benjaminv@thevab.com::2e5c2a8a-c606-4888-a2a6-2a14dfaa97ab" providerId="AD" clId="Web-{5C4C7B24-CD97-3DF5-7983-259AEA2E5D82}" dt="2022-11-16T15:31:28.588" v="24"/>
          <pc:sldLayoutMkLst>
            <pc:docMk/>
            <pc:sldMasterMk cId="1578072718" sldId="2147483660"/>
            <pc:sldLayoutMk cId="2426696856" sldId="2147483772"/>
          </pc:sldLayoutMkLst>
        </pc:sldLayoutChg>
        <pc:sldLayoutChg chg="add">
          <pc:chgData name="Benjamin Vandegrift" userId="S::benjaminv@thevab.com::2e5c2a8a-c606-4888-a2a6-2a14dfaa97ab" providerId="AD" clId="Web-{5C4C7B24-CD97-3DF5-7983-259AEA2E5D82}" dt="2022-11-16T15:31:28.588" v="24"/>
          <pc:sldLayoutMkLst>
            <pc:docMk/>
            <pc:sldMasterMk cId="1578072718" sldId="2147483660"/>
            <pc:sldLayoutMk cId="4060347730" sldId="2147483773"/>
          </pc:sldLayoutMkLst>
        </pc:sldLayoutChg>
        <pc:sldLayoutChg chg="add">
          <pc:chgData name="Benjamin Vandegrift" userId="S::benjaminv@thevab.com::2e5c2a8a-c606-4888-a2a6-2a14dfaa97ab" providerId="AD" clId="Web-{5C4C7B24-CD97-3DF5-7983-259AEA2E5D82}" dt="2022-11-16T15:31:28.588" v="24"/>
          <pc:sldLayoutMkLst>
            <pc:docMk/>
            <pc:sldMasterMk cId="1578072718" sldId="2147483660"/>
            <pc:sldLayoutMk cId="1907618117" sldId="2147483774"/>
          </pc:sldLayoutMkLst>
        </pc:sldLayoutChg>
        <pc:sldLayoutChg chg="add">
          <pc:chgData name="Benjamin Vandegrift" userId="S::benjaminv@thevab.com::2e5c2a8a-c606-4888-a2a6-2a14dfaa97ab" providerId="AD" clId="Web-{5C4C7B24-CD97-3DF5-7983-259AEA2E5D82}" dt="2022-11-16T15:31:28.588" v="24"/>
          <pc:sldLayoutMkLst>
            <pc:docMk/>
            <pc:sldMasterMk cId="1578072718" sldId="2147483660"/>
            <pc:sldLayoutMk cId="1256462628" sldId="2147483775"/>
          </pc:sldLayoutMkLst>
        </pc:sldLayoutChg>
        <pc:sldLayoutChg chg="add">
          <pc:chgData name="Benjamin Vandegrift" userId="S::benjaminv@thevab.com::2e5c2a8a-c606-4888-a2a6-2a14dfaa97ab" providerId="AD" clId="Web-{5C4C7B24-CD97-3DF5-7983-259AEA2E5D82}" dt="2022-11-16T15:31:28.588" v="24"/>
          <pc:sldLayoutMkLst>
            <pc:docMk/>
            <pc:sldMasterMk cId="1578072718" sldId="2147483660"/>
            <pc:sldLayoutMk cId="3824627998" sldId="2147483776"/>
          </pc:sldLayoutMkLst>
        </pc:sldLayoutChg>
        <pc:sldLayoutChg chg="add">
          <pc:chgData name="Benjamin Vandegrift" userId="S::benjaminv@thevab.com::2e5c2a8a-c606-4888-a2a6-2a14dfaa97ab" providerId="AD" clId="Web-{5C4C7B24-CD97-3DF5-7983-259AEA2E5D82}" dt="2022-11-16T15:31:28.588" v="24"/>
          <pc:sldLayoutMkLst>
            <pc:docMk/>
            <pc:sldMasterMk cId="1578072718" sldId="2147483660"/>
            <pc:sldLayoutMk cId="12361088" sldId="2147483777"/>
          </pc:sldLayoutMkLst>
        </pc:sldLayoutChg>
        <pc:sldLayoutChg chg="add">
          <pc:chgData name="Benjamin Vandegrift" userId="S::benjaminv@thevab.com::2e5c2a8a-c606-4888-a2a6-2a14dfaa97ab" providerId="AD" clId="Web-{5C4C7B24-CD97-3DF5-7983-259AEA2E5D82}" dt="2022-11-16T15:31:28.588" v="24"/>
          <pc:sldLayoutMkLst>
            <pc:docMk/>
            <pc:sldMasterMk cId="1578072718" sldId="2147483660"/>
            <pc:sldLayoutMk cId="2850456795" sldId="2147483778"/>
          </pc:sldLayoutMkLst>
        </pc:sldLayoutChg>
        <pc:sldLayoutChg chg="add">
          <pc:chgData name="Benjamin Vandegrift" userId="S::benjaminv@thevab.com::2e5c2a8a-c606-4888-a2a6-2a14dfaa97ab" providerId="AD" clId="Web-{5C4C7B24-CD97-3DF5-7983-259AEA2E5D82}" dt="2022-11-16T15:31:28.588" v="24"/>
          <pc:sldLayoutMkLst>
            <pc:docMk/>
            <pc:sldMasterMk cId="1578072718" sldId="2147483660"/>
            <pc:sldLayoutMk cId="3732053870" sldId="2147483779"/>
          </pc:sldLayoutMkLst>
        </pc:sldLayoutChg>
        <pc:sldLayoutChg chg="add">
          <pc:chgData name="Benjamin Vandegrift" userId="S::benjaminv@thevab.com::2e5c2a8a-c606-4888-a2a6-2a14dfaa97ab" providerId="AD" clId="Web-{5C4C7B24-CD97-3DF5-7983-259AEA2E5D82}" dt="2022-11-16T15:31:29.103" v="25"/>
          <pc:sldLayoutMkLst>
            <pc:docMk/>
            <pc:sldMasterMk cId="1578072718" sldId="2147483660"/>
            <pc:sldLayoutMk cId="3177459493" sldId="2147483780"/>
          </pc:sldLayoutMkLst>
        </pc:sldLayoutChg>
        <pc:sldLayoutChg chg="add">
          <pc:chgData name="Benjamin Vandegrift" userId="S::benjaminv@thevab.com::2e5c2a8a-c606-4888-a2a6-2a14dfaa97ab" providerId="AD" clId="Web-{5C4C7B24-CD97-3DF5-7983-259AEA2E5D82}" dt="2022-11-16T15:31:29.103" v="25"/>
          <pc:sldLayoutMkLst>
            <pc:docMk/>
            <pc:sldMasterMk cId="1578072718" sldId="2147483660"/>
            <pc:sldLayoutMk cId="2842301480" sldId="2147483781"/>
          </pc:sldLayoutMkLst>
        </pc:sldLayoutChg>
        <pc:sldLayoutChg chg="add">
          <pc:chgData name="Benjamin Vandegrift" userId="S::benjaminv@thevab.com::2e5c2a8a-c606-4888-a2a6-2a14dfaa97ab" providerId="AD" clId="Web-{5C4C7B24-CD97-3DF5-7983-259AEA2E5D82}" dt="2022-11-16T15:31:29.103" v="25"/>
          <pc:sldLayoutMkLst>
            <pc:docMk/>
            <pc:sldMasterMk cId="1578072718" sldId="2147483660"/>
            <pc:sldLayoutMk cId="4150080542" sldId="2147483782"/>
          </pc:sldLayoutMkLst>
        </pc:sldLayoutChg>
        <pc:sldLayoutChg chg="add">
          <pc:chgData name="Benjamin Vandegrift" userId="S::benjaminv@thevab.com::2e5c2a8a-c606-4888-a2a6-2a14dfaa97ab" providerId="AD" clId="Web-{5C4C7B24-CD97-3DF5-7983-259AEA2E5D82}" dt="2022-11-16T15:31:29.103" v="25"/>
          <pc:sldLayoutMkLst>
            <pc:docMk/>
            <pc:sldMasterMk cId="1578072718" sldId="2147483660"/>
            <pc:sldLayoutMk cId="3750524644" sldId="2147483783"/>
          </pc:sldLayoutMkLst>
        </pc:sldLayoutChg>
        <pc:sldLayoutChg chg="add">
          <pc:chgData name="Benjamin Vandegrift" userId="S::benjaminv@thevab.com::2e5c2a8a-c606-4888-a2a6-2a14dfaa97ab" providerId="AD" clId="Web-{5C4C7B24-CD97-3DF5-7983-259AEA2E5D82}" dt="2022-11-16T15:31:29.103" v="25"/>
          <pc:sldLayoutMkLst>
            <pc:docMk/>
            <pc:sldMasterMk cId="1578072718" sldId="2147483660"/>
            <pc:sldLayoutMk cId="2426696856" sldId="2147483784"/>
          </pc:sldLayoutMkLst>
        </pc:sldLayoutChg>
        <pc:sldLayoutChg chg="add">
          <pc:chgData name="Benjamin Vandegrift" userId="S::benjaminv@thevab.com::2e5c2a8a-c606-4888-a2a6-2a14dfaa97ab" providerId="AD" clId="Web-{5C4C7B24-CD97-3DF5-7983-259AEA2E5D82}" dt="2022-11-16T15:31:29.103" v="25"/>
          <pc:sldLayoutMkLst>
            <pc:docMk/>
            <pc:sldMasterMk cId="1578072718" sldId="2147483660"/>
            <pc:sldLayoutMk cId="4060347730" sldId="2147483785"/>
          </pc:sldLayoutMkLst>
        </pc:sldLayoutChg>
        <pc:sldLayoutChg chg="add">
          <pc:chgData name="Benjamin Vandegrift" userId="S::benjaminv@thevab.com::2e5c2a8a-c606-4888-a2a6-2a14dfaa97ab" providerId="AD" clId="Web-{5C4C7B24-CD97-3DF5-7983-259AEA2E5D82}" dt="2022-11-16T15:31:29.103" v="25"/>
          <pc:sldLayoutMkLst>
            <pc:docMk/>
            <pc:sldMasterMk cId="1578072718" sldId="2147483660"/>
            <pc:sldLayoutMk cId="1907618117" sldId="2147483786"/>
          </pc:sldLayoutMkLst>
        </pc:sldLayoutChg>
        <pc:sldLayoutChg chg="add">
          <pc:chgData name="Benjamin Vandegrift" userId="S::benjaminv@thevab.com::2e5c2a8a-c606-4888-a2a6-2a14dfaa97ab" providerId="AD" clId="Web-{5C4C7B24-CD97-3DF5-7983-259AEA2E5D82}" dt="2022-11-16T15:31:29.103" v="25"/>
          <pc:sldLayoutMkLst>
            <pc:docMk/>
            <pc:sldMasterMk cId="1578072718" sldId="2147483660"/>
            <pc:sldLayoutMk cId="1256462628" sldId="2147483787"/>
          </pc:sldLayoutMkLst>
        </pc:sldLayoutChg>
        <pc:sldLayoutChg chg="add">
          <pc:chgData name="Benjamin Vandegrift" userId="S::benjaminv@thevab.com::2e5c2a8a-c606-4888-a2a6-2a14dfaa97ab" providerId="AD" clId="Web-{5C4C7B24-CD97-3DF5-7983-259AEA2E5D82}" dt="2022-11-16T15:31:29.103" v="25"/>
          <pc:sldLayoutMkLst>
            <pc:docMk/>
            <pc:sldMasterMk cId="1578072718" sldId="2147483660"/>
            <pc:sldLayoutMk cId="3824627998" sldId="2147483788"/>
          </pc:sldLayoutMkLst>
        </pc:sldLayoutChg>
        <pc:sldLayoutChg chg="add">
          <pc:chgData name="Benjamin Vandegrift" userId="S::benjaminv@thevab.com::2e5c2a8a-c606-4888-a2a6-2a14dfaa97ab" providerId="AD" clId="Web-{5C4C7B24-CD97-3DF5-7983-259AEA2E5D82}" dt="2022-11-16T15:31:29.103" v="25"/>
          <pc:sldLayoutMkLst>
            <pc:docMk/>
            <pc:sldMasterMk cId="1578072718" sldId="2147483660"/>
            <pc:sldLayoutMk cId="12361088" sldId="2147483789"/>
          </pc:sldLayoutMkLst>
        </pc:sldLayoutChg>
        <pc:sldLayoutChg chg="add">
          <pc:chgData name="Benjamin Vandegrift" userId="S::benjaminv@thevab.com::2e5c2a8a-c606-4888-a2a6-2a14dfaa97ab" providerId="AD" clId="Web-{5C4C7B24-CD97-3DF5-7983-259AEA2E5D82}" dt="2022-11-16T15:31:29.103" v="25"/>
          <pc:sldLayoutMkLst>
            <pc:docMk/>
            <pc:sldMasterMk cId="1578072718" sldId="2147483660"/>
            <pc:sldLayoutMk cId="2850456795" sldId="2147483790"/>
          </pc:sldLayoutMkLst>
        </pc:sldLayoutChg>
        <pc:sldLayoutChg chg="add">
          <pc:chgData name="Benjamin Vandegrift" userId="S::benjaminv@thevab.com::2e5c2a8a-c606-4888-a2a6-2a14dfaa97ab" providerId="AD" clId="Web-{5C4C7B24-CD97-3DF5-7983-259AEA2E5D82}" dt="2022-11-16T15:31:29.103" v="25"/>
          <pc:sldLayoutMkLst>
            <pc:docMk/>
            <pc:sldMasterMk cId="1578072718" sldId="2147483660"/>
            <pc:sldLayoutMk cId="3732053870" sldId="2147483791"/>
          </pc:sldLayoutMkLst>
        </pc:sldLayoutChg>
        <pc:sldLayoutChg chg="add">
          <pc:chgData name="Benjamin Vandegrift" userId="S::benjaminv@thevab.com::2e5c2a8a-c606-4888-a2a6-2a14dfaa97ab" providerId="AD" clId="Web-{5C4C7B24-CD97-3DF5-7983-259AEA2E5D82}" dt="2022-11-16T15:31:29.416" v="26"/>
          <pc:sldLayoutMkLst>
            <pc:docMk/>
            <pc:sldMasterMk cId="1578072718" sldId="2147483660"/>
            <pc:sldLayoutMk cId="3177459493" sldId="2147483792"/>
          </pc:sldLayoutMkLst>
        </pc:sldLayoutChg>
        <pc:sldLayoutChg chg="add">
          <pc:chgData name="Benjamin Vandegrift" userId="S::benjaminv@thevab.com::2e5c2a8a-c606-4888-a2a6-2a14dfaa97ab" providerId="AD" clId="Web-{5C4C7B24-CD97-3DF5-7983-259AEA2E5D82}" dt="2022-11-16T15:31:29.416" v="26"/>
          <pc:sldLayoutMkLst>
            <pc:docMk/>
            <pc:sldMasterMk cId="1578072718" sldId="2147483660"/>
            <pc:sldLayoutMk cId="2842301480" sldId="2147483793"/>
          </pc:sldLayoutMkLst>
        </pc:sldLayoutChg>
        <pc:sldLayoutChg chg="add">
          <pc:chgData name="Benjamin Vandegrift" userId="S::benjaminv@thevab.com::2e5c2a8a-c606-4888-a2a6-2a14dfaa97ab" providerId="AD" clId="Web-{5C4C7B24-CD97-3DF5-7983-259AEA2E5D82}" dt="2022-11-16T15:31:29.416" v="26"/>
          <pc:sldLayoutMkLst>
            <pc:docMk/>
            <pc:sldMasterMk cId="1578072718" sldId="2147483660"/>
            <pc:sldLayoutMk cId="4150080542" sldId="2147483794"/>
          </pc:sldLayoutMkLst>
        </pc:sldLayoutChg>
        <pc:sldLayoutChg chg="add">
          <pc:chgData name="Benjamin Vandegrift" userId="S::benjaminv@thevab.com::2e5c2a8a-c606-4888-a2a6-2a14dfaa97ab" providerId="AD" clId="Web-{5C4C7B24-CD97-3DF5-7983-259AEA2E5D82}" dt="2022-11-16T15:31:29.416" v="26"/>
          <pc:sldLayoutMkLst>
            <pc:docMk/>
            <pc:sldMasterMk cId="1578072718" sldId="2147483660"/>
            <pc:sldLayoutMk cId="3750524644" sldId="2147483795"/>
          </pc:sldLayoutMkLst>
        </pc:sldLayoutChg>
        <pc:sldLayoutChg chg="add">
          <pc:chgData name="Benjamin Vandegrift" userId="S::benjaminv@thevab.com::2e5c2a8a-c606-4888-a2a6-2a14dfaa97ab" providerId="AD" clId="Web-{5C4C7B24-CD97-3DF5-7983-259AEA2E5D82}" dt="2022-11-16T15:31:29.416" v="26"/>
          <pc:sldLayoutMkLst>
            <pc:docMk/>
            <pc:sldMasterMk cId="1578072718" sldId="2147483660"/>
            <pc:sldLayoutMk cId="2426696856" sldId="2147483796"/>
          </pc:sldLayoutMkLst>
        </pc:sldLayoutChg>
        <pc:sldLayoutChg chg="add">
          <pc:chgData name="Benjamin Vandegrift" userId="S::benjaminv@thevab.com::2e5c2a8a-c606-4888-a2a6-2a14dfaa97ab" providerId="AD" clId="Web-{5C4C7B24-CD97-3DF5-7983-259AEA2E5D82}" dt="2022-11-16T15:31:29.416" v="26"/>
          <pc:sldLayoutMkLst>
            <pc:docMk/>
            <pc:sldMasterMk cId="1578072718" sldId="2147483660"/>
            <pc:sldLayoutMk cId="4060347730" sldId="2147483797"/>
          </pc:sldLayoutMkLst>
        </pc:sldLayoutChg>
        <pc:sldLayoutChg chg="add">
          <pc:chgData name="Benjamin Vandegrift" userId="S::benjaminv@thevab.com::2e5c2a8a-c606-4888-a2a6-2a14dfaa97ab" providerId="AD" clId="Web-{5C4C7B24-CD97-3DF5-7983-259AEA2E5D82}" dt="2022-11-16T15:31:29.416" v="26"/>
          <pc:sldLayoutMkLst>
            <pc:docMk/>
            <pc:sldMasterMk cId="1578072718" sldId="2147483660"/>
            <pc:sldLayoutMk cId="1907618117" sldId="2147483798"/>
          </pc:sldLayoutMkLst>
        </pc:sldLayoutChg>
        <pc:sldLayoutChg chg="add">
          <pc:chgData name="Benjamin Vandegrift" userId="S::benjaminv@thevab.com::2e5c2a8a-c606-4888-a2a6-2a14dfaa97ab" providerId="AD" clId="Web-{5C4C7B24-CD97-3DF5-7983-259AEA2E5D82}" dt="2022-11-16T15:31:29.416" v="26"/>
          <pc:sldLayoutMkLst>
            <pc:docMk/>
            <pc:sldMasterMk cId="1578072718" sldId="2147483660"/>
            <pc:sldLayoutMk cId="1256462628" sldId="2147483799"/>
          </pc:sldLayoutMkLst>
        </pc:sldLayoutChg>
        <pc:sldLayoutChg chg="add">
          <pc:chgData name="Benjamin Vandegrift" userId="S::benjaminv@thevab.com::2e5c2a8a-c606-4888-a2a6-2a14dfaa97ab" providerId="AD" clId="Web-{5C4C7B24-CD97-3DF5-7983-259AEA2E5D82}" dt="2022-11-16T15:31:29.416" v="26"/>
          <pc:sldLayoutMkLst>
            <pc:docMk/>
            <pc:sldMasterMk cId="1578072718" sldId="2147483660"/>
            <pc:sldLayoutMk cId="3824627998" sldId="2147483800"/>
          </pc:sldLayoutMkLst>
        </pc:sldLayoutChg>
        <pc:sldLayoutChg chg="add">
          <pc:chgData name="Benjamin Vandegrift" userId="S::benjaminv@thevab.com::2e5c2a8a-c606-4888-a2a6-2a14dfaa97ab" providerId="AD" clId="Web-{5C4C7B24-CD97-3DF5-7983-259AEA2E5D82}" dt="2022-11-16T15:31:29.416" v="26"/>
          <pc:sldLayoutMkLst>
            <pc:docMk/>
            <pc:sldMasterMk cId="1578072718" sldId="2147483660"/>
            <pc:sldLayoutMk cId="12361088" sldId="2147483801"/>
          </pc:sldLayoutMkLst>
        </pc:sldLayoutChg>
        <pc:sldLayoutChg chg="add">
          <pc:chgData name="Benjamin Vandegrift" userId="S::benjaminv@thevab.com::2e5c2a8a-c606-4888-a2a6-2a14dfaa97ab" providerId="AD" clId="Web-{5C4C7B24-CD97-3DF5-7983-259AEA2E5D82}" dt="2022-11-16T15:31:29.416" v="26"/>
          <pc:sldLayoutMkLst>
            <pc:docMk/>
            <pc:sldMasterMk cId="1578072718" sldId="2147483660"/>
            <pc:sldLayoutMk cId="2850456795" sldId="2147483802"/>
          </pc:sldLayoutMkLst>
        </pc:sldLayoutChg>
        <pc:sldLayoutChg chg="add">
          <pc:chgData name="Benjamin Vandegrift" userId="S::benjaminv@thevab.com::2e5c2a8a-c606-4888-a2a6-2a14dfaa97ab" providerId="AD" clId="Web-{5C4C7B24-CD97-3DF5-7983-259AEA2E5D82}" dt="2022-11-16T15:31:29.416" v="26"/>
          <pc:sldLayoutMkLst>
            <pc:docMk/>
            <pc:sldMasterMk cId="1578072718" sldId="2147483660"/>
            <pc:sldLayoutMk cId="3732053870" sldId="2147483803"/>
          </pc:sldLayoutMkLst>
        </pc:sldLayoutChg>
        <pc:sldLayoutChg chg="add">
          <pc:chgData name="Benjamin Vandegrift" userId="S::benjaminv@thevab.com::2e5c2a8a-c606-4888-a2a6-2a14dfaa97ab" providerId="AD" clId="Web-{5C4C7B24-CD97-3DF5-7983-259AEA2E5D82}" dt="2022-11-16T15:31:29.838" v="27"/>
          <pc:sldLayoutMkLst>
            <pc:docMk/>
            <pc:sldMasterMk cId="1578072718" sldId="2147483660"/>
            <pc:sldLayoutMk cId="3177459493" sldId="2147483804"/>
          </pc:sldLayoutMkLst>
        </pc:sldLayoutChg>
        <pc:sldLayoutChg chg="add">
          <pc:chgData name="Benjamin Vandegrift" userId="S::benjaminv@thevab.com::2e5c2a8a-c606-4888-a2a6-2a14dfaa97ab" providerId="AD" clId="Web-{5C4C7B24-CD97-3DF5-7983-259AEA2E5D82}" dt="2022-11-16T15:31:29.838" v="27"/>
          <pc:sldLayoutMkLst>
            <pc:docMk/>
            <pc:sldMasterMk cId="1578072718" sldId="2147483660"/>
            <pc:sldLayoutMk cId="2842301480" sldId="2147483805"/>
          </pc:sldLayoutMkLst>
        </pc:sldLayoutChg>
        <pc:sldLayoutChg chg="add">
          <pc:chgData name="Benjamin Vandegrift" userId="S::benjaminv@thevab.com::2e5c2a8a-c606-4888-a2a6-2a14dfaa97ab" providerId="AD" clId="Web-{5C4C7B24-CD97-3DF5-7983-259AEA2E5D82}" dt="2022-11-16T15:31:29.838" v="27"/>
          <pc:sldLayoutMkLst>
            <pc:docMk/>
            <pc:sldMasterMk cId="1578072718" sldId="2147483660"/>
            <pc:sldLayoutMk cId="4150080542" sldId="2147483806"/>
          </pc:sldLayoutMkLst>
        </pc:sldLayoutChg>
        <pc:sldLayoutChg chg="add">
          <pc:chgData name="Benjamin Vandegrift" userId="S::benjaminv@thevab.com::2e5c2a8a-c606-4888-a2a6-2a14dfaa97ab" providerId="AD" clId="Web-{5C4C7B24-CD97-3DF5-7983-259AEA2E5D82}" dt="2022-11-16T15:31:29.838" v="27"/>
          <pc:sldLayoutMkLst>
            <pc:docMk/>
            <pc:sldMasterMk cId="1578072718" sldId="2147483660"/>
            <pc:sldLayoutMk cId="3750524644" sldId="2147483807"/>
          </pc:sldLayoutMkLst>
        </pc:sldLayoutChg>
        <pc:sldLayoutChg chg="add">
          <pc:chgData name="Benjamin Vandegrift" userId="S::benjaminv@thevab.com::2e5c2a8a-c606-4888-a2a6-2a14dfaa97ab" providerId="AD" clId="Web-{5C4C7B24-CD97-3DF5-7983-259AEA2E5D82}" dt="2022-11-16T15:31:29.838" v="27"/>
          <pc:sldLayoutMkLst>
            <pc:docMk/>
            <pc:sldMasterMk cId="1578072718" sldId="2147483660"/>
            <pc:sldLayoutMk cId="2426696856" sldId="2147483808"/>
          </pc:sldLayoutMkLst>
        </pc:sldLayoutChg>
        <pc:sldLayoutChg chg="add">
          <pc:chgData name="Benjamin Vandegrift" userId="S::benjaminv@thevab.com::2e5c2a8a-c606-4888-a2a6-2a14dfaa97ab" providerId="AD" clId="Web-{5C4C7B24-CD97-3DF5-7983-259AEA2E5D82}" dt="2022-11-16T15:31:29.838" v="27"/>
          <pc:sldLayoutMkLst>
            <pc:docMk/>
            <pc:sldMasterMk cId="1578072718" sldId="2147483660"/>
            <pc:sldLayoutMk cId="4060347730" sldId="2147483809"/>
          </pc:sldLayoutMkLst>
        </pc:sldLayoutChg>
        <pc:sldLayoutChg chg="add">
          <pc:chgData name="Benjamin Vandegrift" userId="S::benjaminv@thevab.com::2e5c2a8a-c606-4888-a2a6-2a14dfaa97ab" providerId="AD" clId="Web-{5C4C7B24-CD97-3DF5-7983-259AEA2E5D82}" dt="2022-11-16T15:31:29.838" v="27"/>
          <pc:sldLayoutMkLst>
            <pc:docMk/>
            <pc:sldMasterMk cId="1578072718" sldId="2147483660"/>
            <pc:sldLayoutMk cId="1907618117" sldId="2147483810"/>
          </pc:sldLayoutMkLst>
        </pc:sldLayoutChg>
        <pc:sldLayoutChg chg="add">
          <pc:chgData name="Benjamin Vandegrift" userId="S::benjaminv@thevab.com::2e5c2a8a-c606-4888-a2a6-2a14dfaa97ab" providerId="AD" clId="Web-{5C4C7B24-CD97-3DF5-7983-259AEA2E5D82}" dt="2022-11-16T15:31:29.838" v="27"/>
          <pc:sldLayoutMkLst>
            <pc:docMk/>
            <pc:sldMasterMk cId="1578072718" sldId="2147483660"/>
            <pc:sldLayoutMk cId="1256462628" sldId="2147483811"/>
          </pc:sldLayoutMkLst>
        </pc:sldLayoutChg>
        <pc:sldLayoutChg chg="add">
          <pc:chgData name="Benjamin Vandegrift" userId="S::benjaminv@thevab.com::2e5c2a8a-c606-4888-a2a6-2a14dfaa97ab" providerId="AD" clId="Web-{5C4C7B24-CD97-3DF5-7983-259AEA2E5D82}" dt="2022-11-16T15:31:29.838" v="27"/>
          <pc:sldLayoutMkLst>
            <pc:docMk/>
            <pc:sldMasterMk cId="1578072718" sldId="2147483660"/>
            <pc:sldLayoutMk cId="3824627998" sldId="2147483812"/>
          </pc:sldLayoutMkLst>
        </pc:sldLayoutChg>
        <pc:sldLayoutChg chg="add">
          <pc:chgData name="Benjamin Vandegrift" userId="S::benjaminv@thevab.com::2e5c2a8a-c606-4888-a2a6-2a14dfaa97ab" providerId="AD" clId="Web-{5C4C7B24-CD97-3DF5-7983-259AEA2E5D82}" dt="2022-11-16T15:31:29.838" v="27"/>
          <pc:sldLayoutMkLst>
            <pc:docMk/>
            <pc:sldMasterMk cId="1578072718" sldId="2147483660"/>
            <pc:sldLayoutMk cId="12361088" sldId="2147483813"/>
          </pc:sldLayoutMkLst>
        </pc:sldLayoutChg>
        <pc:sldLayoutChg chg="add">
          <pc:chgData name="Benjamin Vandegrift" userId="S::benjaminv@thevab.com::2e5c2a8a-c606-4888-a2a6-2a14dfaa97ab" providerId="AD" clId="Web-{5C4C7B24-CD97-3DF5-7983-259AEA2E5D82}" dt="2022-11-16T15:31:29.838" v="27"/>
          <pc:sldLayoutMkLst>
            <pc:docMk/>
            <pc:sldMasterMk cId="1578072718" sldId="2147483660"/>
            <pc:sldLayoutMk cId="2850456795" sldId="2147483814"/>
          </pc:sldLayoutMkLst>
        </pc:sldLayoutChg>
        <pc:sldLayoutChg chg="add">
          <pc:chgData name="Benjamin Vandegrift" userId="S::benjaminv@thevab.com::2e5c2a8a-c606-4888-a2a6-2a14dfaa97ab" providerId="AD" clId="Web-{5C4C7B24-CD97-3DF5-7983-259AEA2E5D82}" dt="2022-11-16T15:31:29.838" v="27"/>
          <pc:sldLayoutMkLst>
            <pc:docMk/>
            <pc:sldMasterMk cId="1578072718" sldId="2147483660"/>
            <pc:sldLayoutMk cId="3732053870" sldId="2147483815"/>
          </pc:sldLayoutMkLst>
        </pc:sldLayoutChg>
        <pc:sldLayoutChg chg="add">
          <pc:chgData name="Benjamin Vandegrift" userId="S::benjaminv@thevab.com::2e5c2a8a-c606-4888-a2a6-2a14dfaa97ab" providerId="AD" clId="Web-{5C4C7B24-CD97-3DF5-7983-259AEA2E5D82}" dt="2022-11-16T15:31:30.134" v="28"/>
          <pc:sldLayoutMkLst>
            <pc:docMk/>
            <pc:sldMasterMk cId="1578072718" sldId="2147483660"/>
            <pc:sldLayoutMk cId="3177459493" sldId="2147483816"/>
          </pc:sldLayoutMkLst>
        </pc:sldLayoutChg>
        <pc:sldLayoutChg chg="add">
          <pc:chgData name="Benjamin Vandegrift" userId="S::benjaminv@thevab.com::2e5c2a8a-c606-4888-a2a6-2a14dfaa97ab" providerId="AD" clId="Web-{5C4C7B24-CD97-3DF5-7983-259AEA2E5D82}" dt="2022-11-16T15:31:30.134" v="28"/>
          <pc:sldLayoutMkLst>
            <pc:docMk/>
            <pc:sldMasterMk cId="1578072718" sldId="2147483660"/>
            <pc:sldLayoutMk cId="2842301480" sldId="2147483817"/>
          </pc:sldLayoutMkLst>
        </pc:sldLayoutChg>
        <pc:sldLayoutChg chg="add">
          <pc:chgData name="Benjamin Vandegrift" userId="S::benjaminv@thevab.com::2e5c2a8a-c606-4888-a2a6-2a14dfaa97ab" providerId="AD" clId="Web-{5C4C7B24-CD97-3DF5-7983-259AEA2E5D82}" dt="2022-11-16T15:31:30.134" v="28"/>
          <pc:sldLayoutMkLst>
            <pc:docMk/>
            <pc:sldMasterMk cId="1578072718" sldId="2147483660"/>
            <pc:sldLayoutMk cId="4150080542" sldId="2147483818"/>
          </pc:sldLayoutMkLst>
        </pc:sldLayoutChg>
        <pc:sldLayoutChg chg="add">
          <pc:chgData name="Benjamin Vandegrift" userId="S::benjaminv@thevab.com::2e5c2a8a-c606-4888-a2a6-2a14dfaa97ab" providerId="AD" clId="Web-{5C4C7B24-CD97-3DF5-7983-259AEA2E5D82}" dt="2022-11-16T15:31:30.134" v="28"/>
          <pc:sldLayoutMkLst>
            <pc:docMk/>
            <pc:sldMasterMk cId="1578072718" sldId="2147483660"/>
            <pc:sldLayoutMk cId="3750524644" sldId="2147483819"/>
          </pc:sldLayoutMkLst>
        </pc:sldLayoutChg>
        <pc:sldLayoutChg chg="add">
          <pc:chgData name="Benjamin Vandegrift" userId="S::benjaminv@thevab.com::2e5c2a8a-c606-4888-a2a6-2a14dfaa97ab" providerId="AD" clId="Web-{5C4C7B24-CD97-3DF5-7983-259AEA2E5D82}" dt="2022-11-16T15:31:30.134" v="28"/>
          <pc:sldLayoutMkLst>
            <pc:docMk/>
            <pc:sldMasterMk cId="1578072718" sldId="2147483660"/>
            <pc:sldLayoutMk cId="2426696856" sldId="2147483820"/>
          </pc:sldLayoutMkLst>
        </pc:sldLayoutChg>
        <pc:sldLayoutChg chg="add">
          <pc:chgData name="Benjamin Vandegrift" userId="S::benjaminv@thevab.com::2e5c2a8a-c606-4888-a2a6-2a14dfaa97ab" providerId="AD" clId="Web-{5C4C7B24-CD97-3DF5-7983-259AEA2E5D82}" dt="2022-11-16T15:31:30.134" v="28"/>
          <pc:sldLayoutMkLst>
            <pc:docMk/>
            <pc:sldMasterMk cId="1578072718" sldId="2147483660"/>
            <pc:sldLayoutMk cId="4060347730" sldId="2147483821"/>
          </pc:sldLayoutMkLst>
        </pc:sldLayoutChg>
        <pc:sldLayoutChg chg="add">
          <pc:chgData name="Benjamin Vandegrift" userId="S::benjaminv@thevab.com::2e5c2a8a-c606-4888-a2a6-2a14dfaa97ab" providerId="AD" clId="Web-{5C4C7B24-CD97-3DF5-7983-259AEA2E5D82}" dt="2022-11-16T15:31:30.134" v="28"/>
          <pc:sldLayoutMkLst>
            <pc:docMk/>
            <pc:sldMasterMk cId="1578072718" sldId="2147483660"/>
            <pc:sldLayoutMk cId="1907618117" sldId="2147483822"/>
          </pc:sldLayoutMkLst>
        </pc:sldLayoutChg>
        <pc:sldLayoutChg chg="add">
          <pc:chgData name="Benjamin Vandegrift" userId="S::benjaminv@thevab.com::2e5c2a8a-c606-4888-a2a6-2a14dfaa97ab" providerId="AD" clId="Web-{5C4C7B24-CD97-3DF5-7983-259AEA2E5D82}" dt="2022-11-16T15:31:30.134" v="28"/>
          <pc:sldLayoutMkLst>
            <pc:docMk/>
            <pc:sldMasterMk cId="1578072718" sldId="2147483660"/>
            <pc:sldLayoutMk cId="1256462628" sldId="2147483823"/>
          </pc:sldLayoutMkLst>
        </pc:sldLayoutChg>
        <pc:sldLayoutChg chg="add">
          <pc:chgData name="Benjamin Vandegrift" userId="S::benjaminv@thevab.com::2e5c2a8a-c606-4888-a2a6-2a14dfaa97ab" providerId="AD" clId="Web-{5C4C7B24-CD97-3DF5-7983-259AEA2E5D82}" dt="2022-11-16T15:31:30.134" v="28"/>
          <pc:sldLayoutMkLst>
            <pc:docMk/>
            <pc:sldMasterMk cId="1578072718" sldId="2147483660"/>
            <pc:sldLayoutMk cId="3824627998" sldId="2147483824"/>
          </pc:sldLayoutMkLst>
        </pc:sldLayoutChg>
        <pc:sldLayoutChg chg="add">
          <pc:chgData name="Benjamin Vandegrift" userId="S::benjaminv@thevab.com::2e5c2a8a-c606-4888-a2a6-2a14dfaa97ab" providerId="AD" clId="Web-{5C4C7B24-CD97-3DF5-7983-259AEA2E5D82}" dt="2022-11-16T15:31:30.134" v="28"/>
          <pc:sldLayoutMkLst>
            <pc:docMk/>
            <pc:sldMasterMk cId="1578072718" sldId="2147483660"/>
            <pc:sldLayoutMk cId="12361088" sldId="2147483825"/>
          </pc:sldLayoutMkLst>
        </pc:sldLayoutChg>
        <pc:sldLayoutChg chg="add">
          <pc:chgData name="Benjamin Vandegrift" userId="S::benjaminv@thevab.com::2e5c2a8a-c606-4888-a2a6-2a14dfaa97ab" providerId="AD" clId="Web-{5C4C7B24-CD97-3DF5-7983-259AEA2E5D82}" dt="2022-11-16T15:31:30.134" v="28"/>
          <pc:sldLayoutMkLst>
            <pc:docMk/>
            <pc:sldMasterMk cId="1578072718" sldId="2147483660"/>
            <pc:sldLayoutMk cId="2850456795" sldId="2147483826"/>
          </pc:sldLayoutMkLst>
        </pc:sldLayoutChg>
        <pc:sldLayoutChg chg="add">
          <pc:chgData name="Benjamin Vandegrift" userId="S::benjaminv@thevab.com::2e5c2a8a-c606-4888-a2a6-2a14dfaa97ab" providerId="AD" clId="Web-{5C4C7B24-CD97-3DF5-7983-259AEA2E5D82}" dt="2022-11-16T15:31:30.134" v="28"/>
          <pc:sldLayoutMkLst>
            <pc:docMk/>
            <pc:sldMasterMk cId="1578072718" sldId="2147483660"/>
            <pc:sldLayoutMk cId="3732053870" sldId="2147483827"/>
          </pc:sldLayoutMkLst>
        </pc:sldLayoutChg>
        <pc:sldLayoutChg chg="add">
          <pc:chgData name="Benjamin Vandegrift" userId="S::benjaminv@thevab.com::2e5c2a8a-c606-4888-a2a6-2a14dfaa97ab" providerId="AD" clId="Web-{5C4C7B24-CD97-3DF5-7983-259AEA2E5D82}" dt="2022-11-16T15:31:30.400" v="29"/>
          <pc:sldLayoutMkLst>
            <pc:docMk/>
            <pc:sldMasterMk cId="1578072718" sldId="2147483660"/>
            <pc:sldLayoutMk cId="3177459493" sldId="2147483828"/>
          </pc:sldLayoutMkLst>
        </pc:sldLayoutChg>
        <pc:sldLayoutChg chg="add">
          <pc:chgData name="Benjamin Vandegrift" userId="S::benjaminv@thevab.com::2e5c2a8a-c606-4888-a2a6-2a14dfaa97ab" providerId="AD" clId="Web-{5C4C7B24-CD97-3DF5-7983-259AEA2E5D82}" dt="2022-11-16T15:31:30.400" v="29"/>
          <pc:sldLayoutMkLst>
            <pc:docMk/>
            <pc:sldMasterMk cId="1578072718" sldId="2147483660"/>
            <pc:sldLayoutMk cId="2842301480" sldId="2147483829"/>
          </pc:sldLayoutMkLst>
        </pc:sldLayoutChg>
        <pc:sldLayoutChg chg="add">
          <pc:chgData name="Benjamin Vandegrift" userId="S::benjaminv@thevab.com::2e5c2a8a-c606-4888-a2a6-2a14dfaa97ab" providerId="AD" clId="Web-{5C4C7B24-CD97-3DF5-7983-259AEA2E5D82}" dt="2022-11-16T15:31:30.400" v="29"/>
          <pc:sldLayoutMkLst>
            <pc:docMk/>
            <pc:sldMasterMk cId="1578072718" sldId="2147483660"/>
            <pc:sldLayoutMk cId="4150080542" sldId="2147483830"/>
          </pc:sldLayoutMkLst>
        </pc:sldLayoutChg>
        <pc:sldLayoutChg chg="add">
          <pc:chgData name="Benjamin Vandegrift" userId="S::benjaminv@thevab.com::2e5c2a8a-c606-4888-a2a6-2a14dfaa97ab" providerId="AD" clId="Web-{5C4C7B24-CD97-3DF5-7983-259AEA2E5D82}" dt="2022-11-16T15:31:30.400" v="29"/>
          <pc:sldLayoutMkLst>
            <pc:docMk/>
            <pc:sldMasterMk cId="1578072718" sldId="2147483660"/>
            <pc:sldLayoutMk cId="3750524644" sldId="2147483831"/>
          </pc:sldLayoutMkLst>
        </pc:sldLayoutChg>
        <pc:sldLayoutChg chg="add">
          <pc:chgData name="Benjamin Vandegrift" userId="S::benjaminv@thevab.com::2e5c2a8a-c606-4888-a2a6-2a14dfaa97ab" providerId="AD" clId="Web-{5C4C7B24-CD97-3DF5-7983-259AEA2E5D82}" dt="2022-11-16T15:31:30.400" v="29"/>
          <pc:sldLayoutMkLst>
            <pc:docMk/>
            <pc:sldMasterMk cId="1578072718" sldId="2147483660"/>
            <pc:sldLayoutMk cId="2426696856" sldId="2147483832"/>
          </pc:sldLayoutMkLst>
        </pc:sldLayoutChg>
        <pc:sldLayoutChg chg="add">
          <pc:chgData name="Benjamin Vandegrift" userId="S::benjaminv@thevab.com::2e5c2a8a-c606-4888-a2a6-2a14dfaa97ab" providerId="AD" clId="Web-{5C4C7B24-CD97-3DF5-7983-259AEA2E5D82}" dt="2022-11-16T15:31:30.400" v="29"/>
          <pc:sldLayoutMkLst>
            <pc:docMk/>
            <pc:sldMasterMk cId="1578072718" sldId="2147483660"/>
            <pc:sldLayoutMk cId="4060347730" sldId="2147483833"/>
          </pc:sldLayoutMkLst>
        </pc:sldLayoutChg>
        <pc:sldLayoutChg chg="add">
          <pc:chgData name="Benjamin Vandegrift" userId="S::benjaminv@thevab.com::2e5c2a8a-c606-4888-a2a6-2a14dfaa97ab" providerId="AD" clId="Web-{5C4C7B24-CD97-3DF5-7983-259AEA2E5D82}" dt="2022-11-16T15:31:30.400" v="29"/>
          <pc:sldLayoutMkLst>
            <pc:docMk/>
            <pc:sldMasterMk cId="1578072718" sldId="2147483660"/>
            <pc:sldLayoutMk cId="1907618117" sldId="2147483834"/>
          </pc:sldLayoutMkLst>
        </pc:sldLayoutChg>
        <pc:sldLayoutChg chg="add">
          <pc:chgData name="Benjamin Vandegrift" userId="S::benjaminv@thevab.com::2e5c2a8a-c606-4888-a2a6-2a14dfaa97ab" providerId="AD" clId="Web-{5C4C7B24-CD97-3DF5-7983-259AEA2E5D82}" dt="2022-11-16T15:31:30.400" v="29"/>
          <pc:sldLayoutMkLst>
            <pc:docMk/>
            <pc:sldMasterMk cId="1578072718" sldId="2147483660"/>
            <pc:sldLayoutMk cId="1256462628" sldId="2147483835"/>
          </pc:sldLayoutMkLst>
        </pc:sldLayoutChg>
        <pc:sldLayoutChg chg="add">
          <pc:chgData name="Benjamin Vandegrift" userId="S::benjaminv@thevab.com::2e5c2a8a-c606-4888-a2a6-2a14dfaa97ab" providerId="AD" clId="Web-{5C4C7B24-CD97-3DF5-7983-259AEA2E5D82}" dt="2022-11-16T15:31:30.400" v="29"/>
          <pc:sldLayoutMkLst>
            <pc:docMk/>
            <pc:sldMasterMk cId="1578072718" sldId="2147483660"/>
            <pc:sldLayoutMk cId="3824627998" sldId="2147483836"/>
          </pc:sldLayoutMkLst>
        </pc:sldLayoutChg>
        <pc:sldLayoutChg chg="add">
          <pc:chgData name="Benjamin Vandegrift" userId="S::benjaminv@thevab.com::2e5c2a8a-c606-4888-a2a6-2a14dfaa97ab" providerId="AD" clId="Web-{5C4C7B24-CD97-3DF5-7983-259AEA2E5D82}" dt="2022-11-16T15:31:30.400" v="29"/>
          <pc:sldLayoutMkLst>
            <pc:docMk/>
            <pc:sldMasterMk cId="1578072718" sldId="2147483660"/>
            <pc:sldLayoutMk cId="12361088" sldId="2147483837"/>
          </pc:sldLayoutMkLst>
        </pc:sldLayoutChg>
        <pc:sldLayoutChg chg="add">
          <pc:chgData name="Benjamin Vandegrift" userId="S::benjaminv@thevab.com::2e5c2a8a-c606-4888-a2a6-2a14dfaa97ab" providerId="AD" clId="Web-{5C4C7B24-CD97-3DF5-7983-259AEA2E5D82}" dt="2022-11-16T15:31:30.400" v="29"/>
          <pc:sldLayoutMkLst>
            <pc:docMk/>
            <pc:sldMasterMk cId="1578072718" sldId="2147483660"/>
            <pc:sldLayoutMk cId="2850456795" sldId="2147483838"/>
          </pc:sldLayoutMkLst>
        </pc:sldLayoutChg>
        <pc:sldLayoutChg chg="add">
          <pc:chgData name="Benjamin Vandegrift" userId="S::benjaminv@thevab.com::2e5c2a8a-c606-4888-a2a6-2a14dfaa97ab" providerId="AD" clId="Web-{5C4C7B24-CD97-3DF5-7983-259AEA2E5D82}" dt="2022-11-16T15:31:30.400" v="29"/>
          <pc:sldLayoutMkLst>
            <pc:docMk/>
            <pc:sldMasterMk cId="1578072718" sldId="2147483660"/>
            <pc:sldLayoutMk cId="3732053870" sldId="2147483839"/>
          </pc:sldLayoutMkLst>
        </pc:sldLayoutChg>
        <pc:sldLayoutChg chg="add">
          <pc:chgData name="Benjamin Vandegrift" userId="S::benjaminv@thevab.com::2e5c2a8a-c606-4888-a2a6-2a14dfaa97ab" providerId="AD" clId="Web-{5C4C7B24-CD97-3DF5-7983-259AEA2E5D82}" dt="2022-11-16T15:31:30.681" v="30"/>
          <pc:sldLayoutMkLst>
            <pc:docMk/>
            <pc:sldMasterMk cId="1578072718" sldId="2147483660"/>
            <pc:sldLayoutMk cId="3177459493" sldId="2147483840"/>
          </pc:sldLayoutMkLst>
        </pc:sldLayoutChg>
        <pc:sldLayoutChg chg="add">
          <pc:chgData name="Benjamin Vandegrift" userId="S::benjaminv@thevab.com::2e5c2a8a-c606-4888-a2a6-2a14dfaa97ab" providerId="AD" clId="Web-{5C4C7B24-CD97-3DF5-7983-259AEA2E5D82}" dt="2022-11-16T15:31:30.681" v="30"/>
          <pc:sldLayoutMkLst>
            <pc:docMk/>
            <pc:sldMasterMk cId="1578072718" sldId="2147483660"/>
            <pc:sldLayoutMk cId="2842301480" sldId="2147483841"/>
          </pc:sldLayoutMkLst>
        </pc:sldLayoutChg>
        <pc:sldLayoutChg chg="add">
          <pc:chgData name="Benjamin Vandegrift" userId="S::benjaminv@thevab.com::2e5c2a8a-c606-4888-a2a6-2a14dfaa97ab" providerId="AD" clId="Web-{5C4C7B24-CD97-3DF5-7983-259AEA2E5D82}" dt="2022-11-16T15:31:30.681" v="30"/>
          <pc:sldLayoutMkLst>
            <pc:docMk/>
            <pc:sldMasterMk cId="1578072718" sldId="2147483660"/>
            <pc:sldLayoutMk cId="4150080542" sldId="2147483842"/>
          </pc:sldLayoutMkLst>
        </pc:sldLayoutChg>
        <pc:sldLayoutChg chg="add">
          <pc:chgData name="Benjamin Vandegrift" userId="S::benjaminv@thevab.com::2e5c2a8a-c606-4888-a2a6-2a14dfaa97ab" providerId="AD" clId="Web-{5C4C7B24-CD97-3DF5-7983-259AEA2E5D82}" dt="2022-11-16T15:31:30.681" v="30"/>
          <pc:sldLayoutMkLst>
            <pc:docMk/>
            <pc:sldMasterMk cId="1578072718" sldId="2147483660"/>
            <pc:sldLayoutMk cId="3750524644" sldId="2147483843"/>
          </pc:sldLayoutMkLst>
        </pc:sldLayoutChg>
        <pc:sldLayoutChg chg="add">
          <pc:chgData name="Benjamin Vandegrift" userId="S::benjaminv@thevab.com::2e5c2a8a-c606-4888-a2a6-2a14dfaa97ab" providerId="AD" clId="Web-{5C4C7B24-CD97-3DF5-7983-259AEA2E5D82}" dt="2022-11-16T15:31:30.681" v="30"/>
          <pc:sldLayoutMkLst>
            <pc:docMk/>
            <pc:sldMasterMk cId="1578072718" sldId="2147483660"/>
            <pc:sldLayoutMk cId="2426696856" sldId="2147483844"/>
          </pc:sldLayoutMkLst>
        </pc:sldLayoutChg>
        <pc:sldLayoutChg chg="add">
          <pc:chgData name="Benjamin Vandegrift" userId="S::benjaminv@thevab.com::2e5c2a8a-c606-4888-a2a6-2a14dfaa97ab" providerId="AD" clId="Web-{5C4C7B24-CD97-3DF5-7983-259AEA2E5D82}" dt="2022-11-16T15:31:30.681" v="30"/>
          <pc:sldLayoutMkLst>
            <pc:docMk/>
            <pc:sldMasterMk cId="1578072718" sldId="2147483660"/>
            <pc:sldLayoutMk cId="4060347730" sldId="2147483845"/>
          </pc:sldLayoutMkLst>
        </pc:sldLayoutChg>
        <pc:sldLayoutChg chg="add">
          <pc:chgData name="Benjamin Vandegrift" userId="S::benjaminv@thevab.com::2e5c2a8a-c606-4888-a2a6-2a14dfaa97ab" providerId="AD" clId="Web-{5C4C7B24-CD97-3DF5-7983-259AEA2E5D82}" dt="2022-11-16T15:31:30.681" v="30"/>
          <pc:sldLayoutMkLst>
            <pc:docMk/>
            <pc:sldMasterMk cId="1578072718" sldId="2147483660"/>
            <pc:sldLayoutMk cId="1907618117" sldId="2147483846"/>
          </pc:sldLayoutMkLst>
        </pc:sldLayoutChg>
        <pc:sldLayoutChg chg="add">
          <pc:chgData name="Benjamin Vandegrift" userId="S::benjaminv@thevab.com::2e5c2a8a-c606-4888-a2a6-2a14dfaa97ab" providerId="AD" clId="Web-{5C4C7B24-CD97-3DF5-7983-259AEA2E5D82}" dt="2022-11-16T15:31:30.681" v="30"/>
          <pc:sldLayoutMkLst>
            <pc:docMk/>
            <pc:sldMasterMk cId="1578072718" sldId="2147483660"/>
            <pc:sldLayoutMk cId="1256462628" sldId="2147483847"/>
          </pc:sldLayoutMkLst>
        </pc:sldLayoutChg>
        <pc:sldLayoutChg chg="add">
          <pc:chgData name="Benjamin Vandegrift" userId="S::benjaminv@thevab.com::2e5c2a8a-c606-4888-a2a6-2a14dfaa97ab" providerId="AD" clId="Web-{5C4C7B24-CD97-3DF5-7983-259AEA2E5D82}" dt="2022-11-16T15:31:30.681" v="30"/>
          <pc:sldLayoutMkLst>
            <pc:docMk/>
            <pc:sldMasterMk cId="1578072718" sldId="2147483660"/>
            <pc:sldLayoutMk cId="3824627998" sldId="2147483848"/>
          </pc:sldLayoutMkLst>
        </pc:sldLayoutChg>
        <pc:sldLayoutChg chg="add">
          <pc:chgData name="Benjamin Vandegrift" userId="S::benjaminv@thevab.com::2e5c2a8a-c606-4888-a2a6-2a14dfaa97ab" providerId="AD" clId="Web-{5C4C7B24-CD97-3DF5-7983-259AEA2E5D82}" dt="2022-11-16T15:31:30.681" v="30"/>
          <pc:sldLayoutMkLst>
            <pc:docMk/>
            <pc:sldMasterMk cId="1578072718" sldId="2147483660"/>
            <pc:sldLayoutMk cId="12361088" sldId="2147483849"/>
          </pc:sldLayoutMkLst>
        </pc:sldLayoutChg>
        <pc:sldLayoutChg chg="add">
          <pc:chgData name="Benjamin Vandegrift" userId="S::benjaminv@thevab.com::2e5c2a8a-c606-4888-a2a6-2a14dfaa97ab" providerId="AD" clId="Web-{5C4C7B24-CD97-3DF5-7983-259AEA2E5D82}" dt="2022-11-16T15:31:30.681" v="30"/>
          <pc:sldLayoutMkLst>
            <pc:docMk/>
            <pc:sldMasterMk cId="1578072718" sldId="2147483660"/>
            <pc:sldLayoutMk cId="2850456795" sldId="2147483850"/>
          </pc:sldLayoutMkLst>
        </pc:sldLayoutChg>
        <pc:sldLayoutChg chg="add">
          <pc:chgData name="Benjamin Vandegrift" userId="S::benjaminv@thevab.com::2e5c2a8a-c606-4888-a2a6-2a14dfaa97ab" providerId="AD" clId="Web-{5C4C7B24-CD97-3DF5-7983-259AEA2E5D82}" dt="2022-11-16T15:31:30.681" v="30"/>
          <pc:sldLayoutMkLst>
            <pc:docMk/>
            <pc:sldMasterMk cId="1578072718" sldId="2147483660"/>
            <pc:sldLayoutMk cId="3732053870" sldId="2147483851"/>
          </pc:sldLayoutMkLst>
        </pc:sldLayoutChg>
        <pc:sldLayoutChg chg="add">
          <pc:chgData name="Benjamin Vandegrift" userId="S::benjaminv@thevab.com::2e5c2a8a-c606-4888-a2a6-2a14dfaa97ab" providerId="AD" clId="Web-{5C4C7B24-CD97-3DF5-7983-259AEA2E5D82}" dt="2022-11-16T15:31:30.978" v="31"/>
          <pc:sldLayoutMkLst>
            <pc:docMk/>
            <pc:sldMasterMk cId="1578072718" sldId="2147483660"/>
            <pc:sldLayoutMk cId="3177459493" sldId="2147483852"/>
          </pc:sldLayoutMkLst>
        </pc:sldLayoutChg>
        <pc:sldLayoutChg chg="add">
          <pc:chgData name="Benjamin Vandegrift" userId="S::benjaminv@thevab.com::2e5c2a8a-c606-4888-a2a6-2a14dfaa97ab" providerId="AD" clId="Web-{5C4C7B24-CD97-3DF5-7983-259AEA2E5D82}" dt="2022-11-16T15:31:30.978" v="31"/>
          <pc:sldLayoutMkLst>
            <pc:docMk/>
            <pc:sldMasterMk cId="1578072718" sldId="2147483660"/>
            <pc:sldLayoutMk cId="2842301480" sldId="2147483853"/>
          </pc:sldLayoutMkLst>
        </pc:sldLayoutChg>
        <pc:sldLayoutChg chg="add">
          <pc:chgData name="Benjamin Vandegrift" userId="S::benjaminv@thevab.com::2e5c2a8a-c606-4888-a2a6-2a14dfaa97ab" providerId="AD" clId="Web-{5C4C7B24-CD97-3DF5-7983-259AEA2E5D82}" dt="2022-11-16T15:31:30.978" v="31"/>
          <pc:sldLayoutMkLst>
            <pc:docMk/>
            <pc:sldMasterMk cId="1578072718" sldId="2147483660"/>
            <pc:sldLayoutMk cId="4150080542" sldId="2147483854"/>
          </pc:sldLayoutMkLst>
        </pc:sldLayoutChg>
        <pc:sldLayoutChg chg="add">
          <pc:chgData name="Benjamin Vandegrift" userId="S::benjaminv@thevab.com::2e5c2a8a-c606-4888-a2a6-2a14dfaa97ab" providerId="AD" clId="Web-{5C4C7B24-CD97-3DF5-7983-259AEA2E5D82}" dt="2022-11-16T15:31:30.978" v="31"/>
          <pc:sldLayoutMkLst>
            <pc:docMk/>
            <pc:sldMasterMk cId="1578072718" sldId="2147483660"/>
            <pc:sldLayoutMk cId="3750524644" sldId="2147483855"/>
          </pc:sldLayoutMkLst>
        </pc:sldLayoutChg>
        <pc:sldLayoutChg chg="add">
          <pc:chgData name="Benjamin Vandegrift" userId="S::benjaminv@thevab.com::2e5c2a8a-c606-4888-a2a6-2a14dfaa97ab" providerId="AD" clId="Web-{5C4C7B24-CD97-3DF5-7983-259AEA2E5D82}" dt="2022-11-16T15:31:30.978" v="31"/>
          <pc:sldLayoutMkLst>
            <pc:docMk/>
            <pc:sldMasterMk cId="1578072718" sldId="2147483660"/>
            <pc:sldLayoutMk cId="2426696856" sldId="2147483856"/>
          </pc:sldLayoutMkLst>
        </pc:sldLayoutChg>
        <pc:sldLayoutChg chg="add">
          <pc:chgData name="Benjamin Vandegrift" userId="S::benjaminv@thevab.com::2e5c2a8a-c606-4888-a2a6-2a14dfaa97ab" providerId="AD" clId="Web-{5C4C7B24-CD97-3DF5-7983-259AEA2E5D82}" dt="2022-11-16T15:31:30.978" v="31"/>
          <pc:sldLayoutMkLst>
            <pc:docMk/>
            <pc:sldMasterMk cId="1578072718" sldId="2147483660"/>
            <pc:sldLayoutMk cId="4060347730" sldId="2147483857"/>
          </pc:sldLayoutMkLst>
        </pc:sldLayoutChg>
        <pc:sldLayoutChg chg="add">
          <pc:chgData name="Benjamin Vandegrift" userId="S::benjaminv@thevab.com::2e5c2a8a-c606-4888-a2a6-2a14dfaa97ab" providerId="AD" clId="Web-{5C4C7B24-CD97-3DF5-7983-259AEA2E5D82}" dt="2022-11-16T15:31:30.978" v="31"/>
          <pc:sldLayoutMkLst>
            <pc:docMk/>
            <pc:sldMasterMk cId="1578072718" sldId="2147483660"/>
            <pc:sldLayoutMk cId="1907618117" sldId="2147483858"/>
          </pc:sldLayoutMkLst>
        </pc:sldLayoutChg>
        <pc:sldLayoutChg chg="add">
          <pc:chgData name="Benjamin Vandegrift" userId="S::benjaminv@thevab.com::2e5c2a8a-c606-4888-a2a6-2a14dfaa97ab" providerId="AD" clId="Web-{5C4C7B24-CD97-3DF5-7983-259AEA2E5D82}" dt="2022-11-16T15:31:30.978" v="31"/>
          <pc:sldLayoutMkLst>
            <pc:docMk/>
            <pc:sldMasterMk cId="1578072718" sldId="2147483660"/>
            <pc:sldLayoutMk cId="1256462628" sldId="2147483859"/>
          </pc:sldLayoutMkLst>
        </pc:sldLayoutChg>
        <pc:sldLayoutChg chg="add">
          <pc:chgData name="Benjamin Vandegrift" userId="S::benjaminv@thevab.com::2e5c2a8a-c606-4888-a2a6-2a14dfaa97ab" providerId="AD" clId="Web-{5C4C7B24-CD97-3DF5-7983-259AEA2E5D82}" dt="2022-11-16T15:31:30.978" v="31"/>
          <pc:sldLayoutMkLst>
            <pc:docMk/>
            <pc:sldMasterMk cId="1578072718" sldId="2147483660"/>
            <pc:sldLayoutMk cId="3824627998" sldId="2147483860"/>
          </pc:sldLayoutMkLst>
        </pc:sldLayoutChg>
        <pc:sldLayoutChg chg="add">
          <pc:chgData name="Benjamin Vandegrift" userId="S::benjaminv@thevab.com::2e5c2a8a-c606-4888-a2a6-2a14dfaa97ab" providerId="AD" clId="Web-{5C4C7B24-CD97-3DF5-7983-259AEA2E5D82}" dt="2022-11-16T15:31:30.978" v="31"/>
          <pc:sldLayoutMkLst>
            <pc:docMk/>
            <pc:sldMasterMk cId="1578072718" sldId="2147483660"/>
            <pc:sldLayoutMk cId="12361088" sldId="2147483861"/>
          </pc:sldLayoutMkLst>
        </pc:sldLayoutChg>
        <pc:sldLayoutChg chg="add">
          <pc:chgData name="Benjamin Vandegrift" userId="S::benjaminv@thevab.com::2e5c2a8a-c606-4888-a2a6-2a14dfaa97ab" providerId="AD" clId="Web-{5C4C7B24-CD97-3DF5-7983-259AEA2E5D82}" dt="2022-11-16T15:31:30.978" v="31"/>
          <pc:sldLayoutMkLst>
            <pc:docMk/>
            <pc:sldMasterMk cId="1578072718" sldId="2147483660"/>
            <pc:sldLayoutMk cId="2850456795" sldId="2147483862"/>
          </pc:sldLayoutMkLst>
        </pc:sldLayoutChg>
        <pc:sldLayoutChg chg="add">
          <pc:chgData name="Benjamin Vandegrift" userId="S::benjaminv@thevab.com::2e5c2a8a-c606-4888-a2a6-2a14dfaa97ab" providerId="AD" clId="Web-{5C4C7B24-CD97-3DF5-7983-259AEA2E5D82}" dt="2022-11-16T15:31:30.978" v="31"/>
          <pc:sldLayoutMkLst>
            <pc:docMk/>
            <pc:sldMasterMk cId="1578072718" sldId="2147483660"/>
            <pc:sldLayoutMk cId="3732053870" sldId="2147483863"/>
          </pc:sldLayoutMkLst>
        </pc:sldLayoutChg>
      </pc:sldMasterChg>
    </pc:docChg>
  </pc:docChgLst>
  <pc:docChgLst>
    <pc:chgData name="Benjamin Vandegrift" userId="S::benjaminv@thevab.com::2e5c2a8a-c606-4888-a2a6-2a14dfaa97ab" providerId="AD" clId="Web-{26144095-6B64-B84B-7FEF-21498010194A}"/>
    <pc:docChg chg="modSld">
      <pc:chgData name="Benjamin Vandegrift" userId="S::benjaminv@thevab.com::2e5c2a8a-c606-4888-a2a6-2a14dfaa97ab" providerId="AD" clId="Web-{26144095-6B64-B84B-7FEF-21498010194A}" dt="2022-11-17T17:23:27.079" v="9" actId="20577"/>
      <pc:docMkLst>
        <pc:docMk/>
      </pc:docMkLst>
      <pc:sldChg chg="modSp">
        <pc:chgData name="Benjamin Vandegrift" userId="S::benjaminv@thevab.com::2e5c2a8a-c606-4888-a2a6-2a14dfaa97ab" providerId="AD" clId="Web-{26144095-6B64-B84B-7FEF-21498010194A}" dt="2022-11-17T17:23:27.079" v="9" actId="20577"/>
        <pc:sldMkLst>
          <pc:docMk/>
          <pc:sldMk cId="4010840153" sldId="2144328350"/>
        </pc:sldMkLst>
        <pc:spChg chg="mod">
          <ac:chgData name="Benjamin Vandegrift" userId="S::benjaminv@thevab.com::2e5c2a8a-c606-4888-a2a6-2a14dfaa97ab" providerId="AD" clId="Web-{26144095-6B64-B84B-7FEF-21498010194A}" dt="2022-11-17T17:22:53.047" v="1" actId="20577"/>
          <ac:spMkLst>
            <pc:docMk/>
            <pc:sldMk cId="4010840153" sldId="2144328350"/>
            <ac:spMk id="23" creationId="{B20E2B67-5144-1773-AE71-CF1B6466C2A8}"/>
          </ac:spMkLst>
        </pc:spChg>
        <pc:spChg chg="mod">
          <ac:chgData name="Benjamin Vandegrift" userId="S::benjaminv@thevab.com::2e5c2a8a-c606-4888-a2a6-2a14dfaa97ab" providerId="AD" clId="Web-{26144095-6B64-B84B-7FEF-21498010194A}" dt="2022-11-17T17:23:27.079" v="9" actId="20577"/>
          <ac:spMkLst>
            <pc:docMk/>
            <pc:sldMk cId="4010840153" sldId="2144328350"/>
            <ac:spMk id="27" creationId="{698666A2-B612-CF5D-BA6D-93E6C8331811}"/>
          </ac:spMkLst>
        </pc:spChg>
        <pc:picChg chg="mod">
          <ac:chgData name="Benjamin Vandegrift" userId="S::benjaminv@thevab.com::2e5c2a8a-c606-4888-a2a6-2a14dfaa97ab" providerId="AD" clId="Web-{26144095-6B64-B84B-7FEF-21498010194A}" dt="2022-11-17T17:23:07.125" v="6" actId="1076"/>
          <ac:picMkLst>
            <pc:docMk/>
            <pc:sldMk cId="4010840153" sldId="2144328350"/>
            <ac:picMk id="44" creationId="{C474285D-8764-DA3C-7D02-B1DDE415CA14}"/>
          </ac:picMkLst>
        </pc:picChg>
      </pc:sldChg>
    </pc:docChg>
  </pc:docChgLst>
  <pc:docChgLst>
    <pc:chgData name="Leah Montner Dixon" userId="d5b2ae9e-9213-4442-b7df-4db8cbe51e5d" providerId="ADAL" clId="{823779C9-AF7E-4A67-86A7-70B358592CEA}"/>
    <pc:docChg chg="undo custSel modSld">
      <pc:chgData name="Leah Montner Dixon" userId="d5b2ae9e-9213-4442-b7df-4db8cbe51e5d" providerId="ADAL" clId="{823779C9-AF7E-4A67-86A7-70B358592CEA}" dt="2022-11-30T21:00:23.207" v="133" actId="20577"/>
      <pc:docMkLst>
        <pc:docMk/>
      </pc:docMkLst>
      <pc:sldChg chg="modSp mod">
        <pc:chgData name="Leah Montner Dixon" userId="d5b2ae9e-9213-4442-b7df-4db8cbe51e5d" providerId="ADAL" clId="{823779C9-AF7E-4A67-86A7-70B358592CEA}" dt="2022-11-21T21:10:39.333" v="106" actId="1076"/>
        <pc:sldMkLst>
          <pc:docMk/>
          <pc:sldMk cId="757975362" sldId="2144328310"/>
        </pc:sldMkLst>
        <pc:picChg chg="mod">
          <ac:chgData name="Leah Montner Dixon" userId="d5b2ae9e-9213-4442-b7df-4db8cbe51e5d" providerId="ADAL" clId="{823779C9-AF7E-4A67-86A7-70B358592CEA}" dt="2022-11-21T21:10:39.333" v="106" actId="1076"/>
          <ac:picMkLst>
            <pc:docMk/>
            <pc:sldMk cId="757975362" sldId="2144328310"/>
            <ac:picMk id="22" creationId="{B86FE0CB-C142-429F-8EBE-F9A70D91A818}"/>
          </ac:picMkLst>
        </pc:picChg>
      </pc:sldChg>
      <pc:sldChg chg="modSp mod modCm">
        <pc:chgData name="Leah Montner Dixon" userId="d5b2ae9e-9213-4442-b7df-4db8cbe51e5d" providerId="ADAL" clId="{823779C9-AF7E-4A67-86A7-70B358592CEA}" dt="2022-11-09T17:28:56.951" v="104"/>
        <pc:sldMkLst>
          <pc:docMk/>
          <pc:sldMk cId="1981338323" sldId="2144328335"/>
        </pc:sldMkLst>
        <pc:spChg chg="mod">
          <ac:chgData name="Leah Montner Dixon" userId="d5b2ae9e-9213-4442-b7df-4db8cbe51e5d" providerId="ADAL" clId="{823779C9-AF7E-4A67-86A7-70B358592CEA}" dt="2022-11-09T16:38:52.551" v="13" actId="20577"/>
          <ac:spMkLst>
            <pc:docMk/>
            <pc:sldMk cId="1981338323" sldId="2144328335"/>
            <ac:spMk id="30" creationId="{75F81532-3D49-4828-8247-ECFA9B63B40D}"/>
          </ac:spMkLst>
        </pc:spChg>
        <pc:spChg chg="mod">
          <ac:chgData name="Leah Montner Dixon" userId="d5b2ae9e-9213-4442-b7df-4db8cbe51e5d" providerId="ADAL" clId="{823779C9-AF7E-4A67-86A7-70B358592CEA}" dt="2022-11-09T17:28:50.418" v="103" actId="20577"/>
          <ac:spMkLst>
            <pc:docMk/>
            <pc:sldMk cId="1981338323" sldId="2144328335"/>
            <ac:spMk id="43" creationId="{F296879F-DA1F-5F07-59FA-F3DC5B89B5E2}"/>
          </ac:spMkLst>
        </pc:spChg>
      </pc:sldChg>
      <pc:sldChg chg="modSp mod">
        <pc:chgData name="Leah Montner Dixon" userId="d5b2ae9e-9213-4442-b7df-4db8cbe51e5d" providerId="ADAL" clId="{823779C9-AF7E-4A67-86A7-70B358592CEA}" dt="2022-11-09T16:46:10.115" v="93" actId="114"/>
        <pc:sldMkLst>
          <pc:docMk/>
          <pc:sldMk cId="3950666226" sldId="2144328337"/>
        </pc:sldMkLst>
        <pc:spChg chg="mod">
          <ac:chgData name="Leah Montner Dixon" userId="d5b2ae9e-9213-4442-b7df-4db8cbe51e5d" providerId="ADAL" clId="{823779C9-AF7E-4A67-86A7-70B358592CEA}" dt="2022-11-09T16:43:02.893" v="87" actId="14100"/>
          <ac:spMkLst>
            <pc:docMk/>
            <pc:sldMk cId="3950666226" sldId="2144328337"/>
            <ac:spMk id="30" creationId="{75F81532-3D49-4828-8247-ECFA9B63B40D}"/>
          </ac:spMkLst>
        </pc:spChg>
        <pc:spChg chg="mod">
          <ac:chgData name="Leah Montner Dixon" userId="d5b2ae9e-9213-4442-b7df-4db8cbe51e5d" providerId="ADAL" clId="{823779C9-AF7E-4A67-86A7-70B358592CEA}" dt="2022-11-09T16:46:10.115" v="93" actId="114"/>
          <ac:spMkLst>
            <pc:docMk/>
            <pc:sldMk cId="3950666226" sldId="2144328337"/>
            <ac:spMk id="43" creationId="{F296879F-DA1F-5F07-59FA-F3DC5B89B5E2}"/>
          </ac:spMkLst>
        </pc:spChg>
      </pc:sldChg>
      <pc:sldChg chg="modSp mod modCm">
        <pc:chgData name="Leah Montner Dixon" userId="d5b2ae9e-9213-4442-b7df-4db8cbe51e5d" providerId="ADAL" clId="{823779C9-AF7E-4A67-86A7-70B358592CEA}" dt="2022-11-09T16:44:11.513" v="92"/>
        <pc:sldMkLst>
          <pc:docMk/>
          <pc:sldMk cId="4097479919" sldId="2144328340"/>
        </pc:sldMkLst>
        <pc:spChg chg="mod">
          <ac:chgData name="Leah Montner Dixon" userId="d5b2ae9e-9213-4442-b7df-4db8cbe51e5d" providerId="ADAL" clId="{823779C9-AF7E-4A67-86A7-70B358592CEA}" dt="2022-11-09T16:44:04.972" v="91" actId="13926"/>
          <ac:spMkLst>
            <pc:docMk/>
            <pc:sldMk cId="4097479919" sldId="2144328340"/>
            <ac:spMk id="30" creationId="{75F81532-3D49-4828-8247-ECFA9B63B40D}"/>
          </ac:spMkLst>
        </pc:spChg>
      </pc:sldChg>
      <pc:sldChg chg="modSp mod">
        <pc:chgData name="Leah Montner Dixon" userId="d5b2ae9e-9213-4442-b7df-4db8cbe51e5d" providerId="ADAL" clId="{823779C9-AF7E-4A67-86A7-70B358592CEA}" dt="2022-11-30T21:00:23.207" v="133" actId="20577"/>
        <pc:sldMkLst>
          <pc:docMk/>
          <pc:sldMk cId="1065042939" sldId="2144328347"/>
        </pc:sldMkLst>
        <pc:spChg chg="mod">
          <ac:chgData name="Leah Montner Dixon" userId="d5b2ae9e-9213-4442-b7df-4db8cbe51e5d" providerId="ADAL" clId="{823779C9-AF7E-4A67-86A7-70B358592CEA}" dt="2022-11-30T20:29:58.606" v="112"/>
          <ac:spMkLst>
            <pc:docMk/>
            <pc:sldMk cId="1065042939" sldId="2144328347"/>
            <ac:spMk id="30" creationId="{75F81532-3D49-4828-8247-ECFA9B63B40D}"/>
          </ac:spMkLst>
        </pc:spChg>
        <pc:spChg chg="mod">
          <ac:chgData name="Leah Montner Dixon" userId="d5b2ae9e-9213-4442-b7df-4db8cbe51e5d" providerId="ADAL" clId="{823779C9-AF7E-4A67-86A7-70B358592CEA}" dt="2022-11-30T21:00:23.207" v="133" actId="20577"/>
          <ac:spMkLst>
            <pc:docMk/>
            <pc:sldMk cId="1065042939" sldId="2144328347"/>
            <ac:spMk id="43" creationId="{F296879F-DA1F-5F07-59FA-F3DC5B89B5E2}"/>
          </ac:spMkLst>
        </pc:spChg>
      </pc:sldChg>
    </pc:docChg>
  </pc:docChgLst>
  <pc:docChgLst>
    <pc:chgData name="Benjamin Vandegrift" userId="S::benjaminv@thevab.com::2e5c2a8a-c606-4888-a2a6-2a14dfaa97ab" providerId="AD" clId="Web-{FB930604-79F6-142C-0807-131629ABF7BF}"/>
    <pc:docChg chg="addSld delSld">
      <pc:chgData name="Benjamin Vandegrift" userId="S::benjaminv@thevab.com::2e5c2a8a-c606-4888-a2a6-2a14dfaa97ab" providerId="AD" clId="Web-{FB930604-79F6-142C-0807-131629ABF7BF}" dt="2022-11-16T15:12:47.859" v="2"/>
      <pc:docMkLst>
        <pc:docMk/>
      </pc:docMkLst>
      <pc:sldChg chg="del">
        <pc:chgData name="Benjamin Vandegrift" userId="S::benjaminv@thevab.com::2e5c2a8a-c606-4888-a2a6-2a14dfaa97ab" providerId="AD" clId="Web-{FB930604-79F6-142C-0807-131629ABF7BF}" dt="2022-11-16T15:12:23.795" v="0"/>
        <pc:sldMkLst>
          <pc:docMk/>
          <pc:sldMk cId="278186662" sldId="2144328313"/>
        </pc:sldMkLst>
      </pc:sldChg>
      <pc:sldChg chg="del">
        <pc:chgData name="Benjamin Vandegrift" userId="S::benjaminv@thevab.com::2e5c2a8a-c606-4888-a2a6-2a14dfaa97ab" providerId="AD" clId="Web-{FB930604-79F6-142C-0807-131629ABF7BF}" dt="2022-11-16T15:12:47.859" v="2"/>
        <pc:sldMkLst>
          <pc:docMk/>
          <pc:sldMk cId="350464020" sldId="2144328349"/>
        </pc:sldMkLst>
      </pc:sldChg>
      <pc:sldChg chg="add">
        <pc:chgData name="Benjamin Vandegrift" userId="S::benjaminv@thevab.com::2e5c2a8a-c606-4888-a2a6-2a14dfaa97ab" providerId="AD" clId="Web-{FB930604-79F6-142C-0807-131629ABF7BF}" dt="2022-11-16T15:12:43.077" v="1"/>
        <pc:sldMkLst>
          <pc:docMk/>
          <pc:sldMk cId="4007811548" sldId="2144328351"/>
        </pc:sldMkLst>
      </pc:sldChg>
      <pc:sldMasterChg chg="addSldLayout">
        <pc:chgData name="Benjamin Vandegrift" userId="S::benjaminv@thevab.com::2e5c2a8a-c606-4888-a2a6-2a14dfaa97ab" providerId="AD" clId="Web-{FB930604-79F6-142C-0807-131629ABF7BF}" dt="2022-11-16T15:12:43.077" v="1"/>
        <pc:sldMasterMkLst>
          <pc:docMk/>
          <pc:sldMasterMk cId="1578072718" sldId="2147483660"/>
        </pc:sldMasterMkLst>
        <pc:sldLayoutChg chg="add">
          <pc:chgData name="Benjamin Vandegrift" userId="S::benjaminv@thevab.com::2e5c2a8a-c606-4888-a2a6-2a14dfaa97ab" providerId="AD" clId="Web-{FB930604-79F6-142C-0807-131629ABF7BF}" dt="2022-11-16T15:12:43.077" v="1"/>
          <pc:sldLayoutMkLst>
            <pc:docMk/>
            <pc:sldMasterMk cId="1578072718" sldId="2147483660"/>
            <pc:sldLayoutMk cId="3177459493" sldId="2147483744"/>
          </pc:sldLayoutMkLst>
        </pc:sldLayoutChg>
        <pc:sldLayoutChg chg="add">
          <pc:chgData name="Benjamin Vandegrift" userId="S::benjaminv@thevab.com::2e5c2a8a-c606-4888-a2a6-2a14dfaa97ab" providerId="AD" clId="Web-{FB930604-79F6-142C-0807-131629ABF7BF}" dt="2022-11-16T15:12:43.077" v="1"/>
          <pc:sldLayoutMkLst>
            <pc:docMk/>
            <pc:sldMasterMk cId="1578072718" sldId="2147483660"/>
            <pc:sldLayoutMk cId="2842301480" sldId="2147483745"/>
          </pc:sldLayoutMkLst>
        </pc:sldLayoutChg>
        <pc:sldLayoutChg chg="add">
          <pc:chgData name="Benjamin Vandegrift" userId="S::benjaminv@thevab.com::2e5c2a8a-c606-4888-a2a6-2a14dfaa97ab" providerId="AD" clId="Web-{FB930604-79F6-142C-0807-131629ABF7BF}" dt="2022-11-16T15:12:43.077" v="1"/>
          <pc:sldLayoutMkLst>
            <pc:docMk/>
            <pc:sldMasterMk cId="1578072718" sldId="2147483660"/>
            <pc:sldLayoutMk cId="4150080542" sldId="2147483746"/>
          </pc:sldLayoutMkLst>
        </pc:sldLayoutChg>
        <pc:sldLayoutChg chg="add">
          <pc:chgData name="Benjamin Vandegrift" userId="S::benjaminv@thevab.com::2e5c2a8a-c606-4888-a2a6-2a14dfaa97ab" providerId="AD" clId="Web-{FB930604-79F6-142C-0807-131629ABF7BF}" dt="2022-11-16T15:12:43.077" v="1"/>
          <pc:sldLayoutMkLst>
            <pc:docMk/>
            <pc:sldMasterMk cId="1578072718" sldId="2147483660"/>
            <pc:sldLayoutMk cId="3750524644" sldId="2147483747"/>
          </pc:sldLayoutMkLst>
        </pc:sldLayoutChg>
        <pc:sldLayoutChg chg="add">
          <pc:chgData name="Benjamin Vandegrift" userId="S::benjaminv@thevab.com::2e5c2a8a-c606-4888-a2a6-2a14dfaa97ab" providerId="AD" clId="Web-{FB930604-79F6-142C-0807-131629ABF7BF}" dt="2022-11-16T15:12:43.077" v="1"/>
          <pc:sldLayoutMkLst>
            <pc:docMk/>
            <pc:sldMasterMk cId="1578072718" sldId="2147483660"/>
            <pc:sldLayoutMk cId="2426696856" sldId="2147483748"/>
          </pc:sldLayoutMkLst>
        </pc:sldLayoutChg>
        <pc:sldLayoutChg chg="add">
          <pc:chgData name="Benjamin Vandegrift" userId="S::benjaminv@thevab.com::2e5c2a8a-c606-4888-a2a6-2a14dfaa97ab" providerId="AD" clId="Web-{FB930604-79F6-142C-0807-131629ABF7BF}" dt="2022-11-16T15:12:43.077" v="1"/>
          <pc:sldLayoutMkLst>
            <pc:docMk/>
            <pc:sldMasterMk cId="1578072718" sldId="2147483660"/>
            <pc:sldLayoutMk cId="4060347730" sldId="2147483749"/>
          </pc:sldLayoutMkLst>
        </pc:sldLayoutChg>
        <pc:sldLayoutChg chg="add">
          <pc:chgData name="Benjamin Vandegrift" userId="S::benjaminv@thevab.com::2e5c2a8a-c606-4888-a2a6-2a14dfaa97ab" providerId="AD" clId="Web-{FB930604-79F6-142C-0807-131629ABF7BF}" dt="2022-11-16T15:12:43.077" v="1"/>
          <pc:sldLayoutMkLst>
            <pc:docMk/>
            <pc:sldMasterMk cId="1578072718" sldId="2147483660"/>
            <pc:sldLayoutMk cId="1907618117" sldId="2147483750"/>
          </pc:sldLayoutMkLst>
        </pc:sldLayoutChg>
        <pc:sldLayoutChg chg="add">
          <pc:chgData name="Benjamin Vandegrift" userId="S::benjaminv@thevab.com::2e5c2a8a-c606-4888-a2a6-2a14dfaa97ab" providerId="AD" clId="Web-{FB930604-79F6-142C-0807-131629ABF7BF}" dt="2022-11-16T15:12:43.077" v="1"/>
          <pc:sldLayoutMkLst>
            <pc:docMk/>
            <pc:sldMasterMk cId="1578072718" sldId="2147483660"/>
            <pc:sldLayoutMk cId="1256462628" sldId="2147483751"/>
          </pc:sldLayoutMkLst>
        </pc:sldLayoutChg>
        <pc:sldLayoutChg chg="add">
          <pc:chgData name="Benjamin Vandegrift" userId="S::benjaminv@thevab.com::2e5c2a8a-c606-4888-a2a6-2a14dfaa97ab" providerId="AD" clId="Web-{FB930604-79F6-142C-0807-131629ABF7BF}" dt="2022-11-16T15:12:43.077" v="1"/>
          <pc:sldLayoutMkLst>
            <pc:docMk/>
            <pc:sldMasterMk cId="1578072718" sldId="2147483660"/>
            <pc:sldLayoutMk cId="3824627998" sldId="2147483752"/>
          </pc:sldLayoutMkLst>
        </pc:sldLayoutChg>
        <pc:sldLayoutChg chg="add">
          <pc:chgData name="Benjamin Vandegrift" userId="S::benjaminv@thevab.com::2e5c2a8a-c606-4888-a2a6-2a14dfaa97ab" providerId="AD" clId="Web-{FB930604-79F6-142C-0807-131629ABF7BF}" dt="2022-11-16T15:12:43.077" v="1"/>
          <pc:sldLayoutMkLst>
            <pc:docMk/>
            <pc:sldMasterMk cId="1578072718" sldId="2147483660"/>
            <pc:sldLayoutMk cId="12361088" sldId="2147483753"/>
          </pc:sldLayoutMkLst>
        </pc:sldLayoutChg>
        <pc:sldLayoutChg chg="add">
          <pc:chgData name="Benjamin Vandegrift" userId="S::benjaminv@thevab.com::2e5c2a8a-c606-4888-a2a6-2a14dfaa97ab" providerId="AD" clId="Web-{FB930604-79F6-142C-0807-131629ABF7BF}" dt="2022-11-16T15:12:43.077" v="1"/>
          <pc:sldLayoutMkLst>
            <pc:docMk/>
            <pc:sldMasterMk cId="1578072718" sldId="2147483660"/>
            <pc:sldLayoutMk cId="2850456795" sldId="2147483754"/>
          </pc:sldLayoutMkLst>
        </pc:sldLayoutChg>
        <pc:sldLayoutChg chg="add">
          <pc:chgData name="Benjamin Vandegrift" userId="S::benjaminv@thevab.com::2e5c2a8a-c606-4888-a2a6-2a14dfaa97ab" providerId="AD" clId="Web-{FB930604-79F6-142C-0807-131629ABF7BF}" dt="2022-11-16T15:12:43.077" v="1"/>
          <pc:sldLayoutMkLst>
            <pc:docMk/>
            <pc:sldMasterMk cId="1578072718" sldId="2147483660"/>
            <pc:sldLayoutMk cId="3732053870" sldId="2147483755"/>
          </pc:sldLayoutMkLst>
        </pc:sldLayoutChg>
      </pc:sldMasterChg>
    </pc:docChg>
  </pc:docChgLst>
  <pc:docChgLst>
    <pc:chgData name="Benjamin Vandegrift" userId="S::benjaminv@thevab.com::2e5c2a8a-c606-4888-a2a6-2a14dfaa97ab" providerId="AD" clId="Web-{2550DD33-0174-0114-5E48-4BBB15FF1B3C}"/>
    <pc:docChg chg="addSld delSld modSld">
      <pc:chgData name="Benjamin Vandegrift" userId="S::benjaminv@thevab.com::2e5c2a8a-c606-4888-a2a6-2a14dfaa97ab" providerId="AD" clId="Web-{2550DD33-0174-0114-5E48-4BBB15FF1B3C}" dt="2022-11-10T20:15:33.536" v="61"/>
      <pc:docMkLst>
        <pc:docMk/>
      </pc:docMkLst>
      <pc:sldChg chg="modSp del modCm">
        <pc:chgData name="Benjamin Vandegrift" userId="S::benjaminv@thevab.com::2e5c2a8a-c606-4888-a2a6-2a14dfaa97ab" providerId="AD" clId="Web-{2550DD33-0174-0114-5E48-4BBB15FF1B3C}" dt="2022-11-10T20:15:33.536" v="61"/>
        <pc:sldMkLst>
          <pc:docMk/>
          <pc:sldMk cId="2412888204" sldId="2144328348"/>
        </pc:sldMkLst>
        <pc:spChg chg="mod">
          <ac:chgData name="Benjamin Vandegrift" userId="S::benjaminv@thevab.com::2e5c2a8a-c606-4888-a2a6-2a14dfaa97ab" providerId="AD" clId="Web-{2550DD33-0174-0114-5E48-4BBB15FF1B3C}" dt="2022-11-10T20:15:00.457" v="59"/>
          <ac:spMkLst>
            <pc:docMk/>
            <pc:sldMk cId="2412888204" sldId="2144328348"/>
            <ac:spMk id="17" creationId="{F4BEA769-D455-6717-44F1-BD3C193E59F5}"/>
          </ac:spMkLst>
        </pc:spChg>
      </pc:sldChg>
      <pc:sldChg chg="add">
        <pc:chgData name="Benjamin Vandegrift" userId="S::benjaminv@thevab.com::2e5c2a8a-c606-4888-a2a6-2a14dfaa97ab" providerId="AD" clId="Web-{2550DD33-0174-0114-5E48-4BBB15FF1B3C}" dt="2022-11-10T20:15:26.521" v="60"/>
        <pc:sldMkLst>
          <pc:docMk/>
          <pc:sldMk cId="350464020" sldId="2144328349"/>
        </pc:sldMkLst>
      </pc:sldChg>
      <pc:sldMasterChg chg="addSldLayout">
        <pc:chgData name="Benjamin Vandegrift" userId="S::benjaminv@thevab.com::2e5c2a8a-c606-4888-a2a6-2a14dfaa97ab" providerId="AD" clId="Web-{2550DD33-0174-0114-5E48-4BBB15FF1B3C}" dt="2022-11-10T20:15:26.521" v="60"/>
        <pc:sldMasterMkLst>
          <pc:docMk/>
          <pc:sldMasterMk cId="1578072718" sldId="2147483660"/>
        </pc:sldMasterMkLst>
        <pc:sldLayoutChg chg="add">
          <pc:chgData name="Benjamin Vandegrift" userId="S::benjaminv@thevab.com::2e5c2a8a-c606-4888-a2a6-2a14dfaa97ab" providerId="AD" clId="Web-{2550DD33-0174-0114-5E48-4BBB15FF1B3C}" dt="2022-11-10T20:15:26.521" v="60"/>
          <pc:sldLayoutMkLst>
            <pc:docMk/>
            <pc:sldMasterMk cId="1578072718" sldId="2147483660"/>
            <pc:sldLayoutMk cId="3177459493" sldId="2147483744"/>
          </pc:sldLayoutMkLst>
        </pc:sldLayoutChg>
        <pc:sldLayoutChg chg="add">
          <pc:chgData name="Benjamin Vandegrift" userId="S::benjaminv@thevab.com::2e5c2a8a-c606-4888-a2a6-2a14dfaa97ab" providerId="AD" clId="Web-{2550DD33-0174-0114-5E48-4BBB15FF1B3C}" dt="2022-11-10T20:15:26.521" v="60"/>
          <pc:sldLayoutMkLst>
            <pc:docMk/>
            <pc:sldMasterMk cId="1578072718" sldId="2147483660"/>
            <pc:sldLayoutMk cId="2842301480" sldId="2147483745"/>
          </pc:sldLayoutMkLst>
        </pc:sldLayoutChg>
        <pc:sldLayoutChg chg="add">
          <pc:chgData name="Benjamin Vandegrift" userId="S::benjaminv@thevab.com::2e5c2a8a-c606-4888-a2a6-2a14dfaa97ab" providerId="AD" clId="Web-{2550DD33-0174-0114-5E48-4BBB15FF1B3C}" dt="2022-11-10T20:15:26.521" v="60"/>
          <pc:sldLayoutMkLst>
            <pc:docMk/>
            <pc:sldMasterMk cId="1578072718" sldId="2147483660"/>
            <pc:sldLayoutMk cId="4150080542" sldId="2147483746"/>
          </pc:sldLayoutMkLst>
        </pc:sldLayoutChg>
        <pc:sldLayoutChg chg="add">
          <pc:chgData name="Benjamin Vandegrift" userId="S::benjaminv@thevab.com::2e5c2a8a-c606-4888-a2a6-2a14dfaa97ab" providerId="AD" clId="Web-{2550DD33-0174-0114-5E48-4BBB15FF1B3C}" dt="2022-11-10T20:15:26.521" v="60"/>
          <pc:sldLayoutMkLst>
            <pc:docMk/>
            <pc:sldMasterMk cId="1578072718" sldId="2147483660"/>
            <pc:sldLayoutMk cId="3750524644" sldId="2147483747"/>
          </pc:sldLayoutMkLst>
        </pc:sldLayoutChg>
        <pc:sldLayoutChg chg="add">
          <pc:chgData name="Benjamin Vandegrift" userId="S::benjaminv@thevab.com::2e5c2a8a-c606-4888-a2a6-2a14dfaa97ab" providerId="AD" clId="Web-{2550DD33-0174-0114-5E48-4BBB15FF1B3C}" dt="2022-11-10T20:15:26.521" v="60"/>
          <pc:sldLayoutMkLst>
            <pc:docMk/>
            <pc:sldMasterMk cId="1578072718" sldId="2147483660"/>
            <pc:sldLayoutMk cId="2426696856" sldId="2147483748"/>
          </pc:sldLayoutMkLst>
        </pc:sldLayoutChg>
        <pc:sldLayoutChg chg="add">
          <pc:chgData name="Benjamin Vandegrift" userId="S::benjaminv@thevab.com::2e5c2a8a-c606-4888-a2a6-2a14dfaa97ab" providerId="AD" clId="Web-{2550DD33-0174-0114-5E48-4BBB15FF1B3C}" dt="2022-11-10T20:15:26.521" v="60"/>
          <pc:sldLayoutMkLst>
            <pc:docMk/>
            <pc:sldMasterMk cId="1578072718" sldId="2147483660"/>
            <pc:sldLayoutMk cId="4060347730" sldId="2147483749"/>
          </pc:sldLayoutMkLst>
        </pc:sldLayoutChg>
        <pc:sldLayoutChg chg="add">
          <pc:chgData name="Benjamin Vandegrift" userId="S::benjaminv@thevab.com::2e5c2a8a-c606-4888-a2a6-2a14dfaa97ab" providerId="AD" clId="Web-{2550DD33-0174-0114-5E48-4BBB15FF1B3C}" dt="2022-11-10T20:15:26.521" v="60"/>
          <pc:sldLayoutMkLst>
            <pc:docMk/>
            <pc:sldMasterMk cId="1578072718" sldId="2147483660"/>
            <pc:sldLayoutMk cId="1907618117" sldId="2147483750"/>
          </pc:sldLayoutMkLst>
        </pc:sldLayoutChg>
        <pc:sldLayoutChg chg="add">
          <pc:chgData name="Benjamin Vandegrift" userId="S::benjaminv@thevab.com::2e5c2a8a-c606-4888-a2a6-2a14dfaa97ab" providerId="AD" clId="Web-{2550DD33-0174-0114-5E48-4BBB15FF1B3C}" dt="2022-11-10T20:15:26.521" v="60"/>
          <pc:sldLayoutMkLst>
            <pc:docMk/>
            <pc:sldMasterMk cId="1578072718" sldId="2147483660"/>
            <pc:sldLayoutMk cId="1256462628" sldId="2147483751"/>
          </pc:sldLayoutMkLst>
        </pc:sldLayoutChg>
        <pc:sldLayoutChg chg="add">
          <pc:chgData name="Benjamin Vandegrift" userId="S::benjaminv@thevab.com::2e5c2a8a-c606-4888-a2a6-2a14dfaa97ab" providerId="AD" clId="Web-{2550DD33-0174-0114-5E48-4BBB15FF1B3C}" dt="2022-11-10T20:15:26.521" v="60"/>
          <pc:sldLayoutMkLst>
            <pc:docMk/>
            <pc:sldMasterMk cId="1578072718" sldId="2147483660"/>
            <pc:sldLayoutMk cId="3824627998" sldId="2147483752"/>
          </pc:sldLayoutMkLst>
        </pc:sldLayoutChg>
        <pc:sldLayoutChg chg="add">
          <pc:chgData name="Benjamin Vandegrift" userId="S::benjaminv@thevab.com::2e5c2a8a-c606-4888-a2a6-2a14dfaa97ab" providerId="AD" clId="Web-{2550DD33-0174-0114-5E48-4BBB15FF1B3C}" dt="2022-11-10T20:15:26.521" v="60"/>
          <pc:sldLayoutMkLst>
            <pc:docMk/>
            <pc:sldMasterMk cId="1578072718" sldId="2147483660"/>
            <pc:sldLayoutMk cId="12361088" sldId="2147483753"/>
          </pc:sldLayoutMkLst>
        </pc:sldLayoutChg>
        <pc:sldLayoutChg chg="add">
          <pc:chgData name="Benjamin Vandegrift" userId="S::benjaminv@thevab.com::2e5c2a8a-c606-4888-a2a6-2a14dfaa97ab" providerId="AD" clId="Web-{2550DD33-0174-0114-5E48-4BBB15FF1B3C}" dt="2022-11-10T20:15:26.521" v="60"/>
          <pc:sldLayoutMkLst>
            <pc:docMk/>
            <pc:sldMasterMk cId="1578072718" sldId="2147483660"/>
            <pc:sldLayoutMk cId="2850456795" sldId="2147483754"/>
          </pc:sldLayoutMkLst>
        </pc:sldLayoutChg>
        <pc:sldLayoutChg chg="add">
          <pc:chgData name="Benjamin Vandegrift" userId="S::benjaminv@thevab.com::2e5c2a8a-c606-4888-a2a6-2a14dfaa97ab" providerId="AD" clId="Web-{2550DD33-0174-0114-5E48-4BBB15FF1B3C}" dt="2022-11-10T20:15:26.521" v="60"/>
          <pc:sldLayoutMkLst>
            <pc:docMk/>
            <pc:sldMasterMk cId="1578072718" sldId="2147483660"/>
            <pc:sldLayoutMk cId="3732053870" sldId="2147483755"/>
          </pc:sldLayoutMkLst>
        </pc:sldLayoutChg>
      </pc:sldMasterChg>
    </pc:docChg>
  </pc:docChgLst>
  <pc:docChgLst>
    <pc:chgData name="Reed Kiely" userId="768be38e-2fb5-40ce-925d-bd8e9d9e3c31" providerId="ADAL" clId="{09D4E0D9-9EC0-45D8-889A-DE774167B415}"/>
    <pc:docChg chg="modSld">
      <pc:chgData name="Reed Kiely" userId="768be38e-2fb5-40ce-925d-bd8e9d9e3c31" providerId="ADAL" clId="{09D4E0D9-9EC0-45D8-889A-DE774167B415}" dt="2022-11-14T14:43:11.123" v="61"/>
      <pc:docMkLst>
        <pc:docMk/>
      </pc:docMkLst>
      <pc:sldChg chg="modSp mod modCm">
        <pc:chgData name="Reed Kiely" userId="768be38e-2fb5-40ce-925d-bd8e9d9e3c31" providerId="ADAL" clId="{09D4E0D9-9EC0-45D8-889A-DE774167B415}" dt="2022-11-14T14:43:11.123" v="61"/>
        <pc:sldMkLst>
          <pc:docMk/>
          <pc:sldMk cId="4232664626" sldId="2144328336"/>
        </pc:sldMkLst>
        <pc:spChg chg="mod">
          <ac:chgData name="Reed Kiely" userId="768be38e-2fb5-40ce-925d-bd8e9d9e3c31" providerId="ADAL" clId="{09D4E0D9-9EC0-45D8-889A-DE774167B415}" dt="2022-11-14T14:42:43.734" v="60" actId="20577"/>
          <ac:spMkLst>
            <pc:docMk/>
            <pc:sldMk cId="4232664626" sldId="2144328336"/>
            <ac:spMk id="43" creationId="{F296879F-DA1F-5F07-59FA-F3DC5B89B5E2}"/>
          </ac:spMkLst>
        </pc:spChg>
      </pc:sldChg>
    </pc:docChg>
  </pc:docChgLst>
  <pc:docChgLst>
    <pc:chgData name="Benjamin Vandegrift" userId="S::benjaminv@thevab.com::2e5c2a8a-c606-4888-a2a6-2a14dfaa97ab" providerId="AD" clId="Web-{3D262415-F97F-A665-922B-9EA683A3B84B}"/>
    <pc:docChg chg="addSld delSld modSld">
      <pc:chgData name="Benjamin Vandegrift" userId="S::benjaminv@thevab.com::2e5c2a8a-c606-4888-a2a6-2a14dfaa97ab" providerId="AD" clId="Web-{3D262415-F97F-A665-922B-9EA683A3B84B}" dt="2022-11-10T20:12:51.243" v="7"/>
      <pc:docMkLst>
        <pc:docMk/>
      </pc:docMkLst>
      <pc:sldChg chg="modSp modCm">
        <pc:chgData name="Benjamin Vandegrift" userId="S::benjaminv@thevab.com::2e5c2a8a-c606-4888-a2a6-2a14dfaa97ab" providerId="AD" clId="Web-{3D262415-F97F-A665-922B-9EA683A3B84B}" dt="2022-11-10T20:12:45.524" v="5" actId="20577"/>
        <pc:sldMkLst>
          <pc:docMk/>
          <pc:sldMk cId="2412888204" sldId="2144328348"/>
        </pc:sldMkLst>
        <pc:spChg chg="mod">
          <ac:chgData name="Benjamin Vandegrift" userId="S::benjaminv@thevab.com::2e5c2a8a-c606-4888-a2a6-2a14dfaa97ab" providerId="AD" clId="Web-{3D262415-F97F-A665-922B-9EA683A3B84B}" dt="2022-11-10T20:12:45.524" v="5" actId="20577"/>
          <ac:spMkLst>
            <pc:docMk/>
            <pc:sldMk cId="2412888204" sldId="2144328348"/>
            <ac:spMk id="17" creationId="{F4BEA769-D455-6717-44F1-BD3C193E59F5}"/>
          </ac:spMkLst>
        </pc:spChg>
      </pc:sldChg>
      <pc:sldChg chg="add del">
        <pc:chgData name="Benjamin Vandegrift" userId="S::benjaminv@thevab.com::2e5c2a8a-c606-4888-a2a6-2a14dfaa97ab" providerId="AD" clId="Web-{3D262415-F97F-A665-922B-9EA683A3B84B}" dt="2022-11-10T20:12:51.243" v="7"/>
        <pc:sldMkLst>
          <pc:docMk/>
          <pc:sldMk cId="1912358831" sldId="2144328349"/>
        </pc:sldMkLst>
      </pc:sldChg>
      <pc:sldMasterChg chg="addSldLayout">
        <pc:chgData name="Benjamin Vandegrift" userId="S::benjaminv@thevab.com::2e5c2a8a-c606-4888-a2a6-2a14dfaa97ab" providerId="AD" clId="Web-{3D262415-F97F-A665-922B-9EA683A3B84B}" dt="2022-11-10T20:12:47.540" v="6"/>
        <pc:sldMasterMkLst>
          <pc:docMk/>
          <pc:sldMasterMk cId="1578072718" sldId="2147483660"/>
        </pc:sldMasterMkLst>
        <pc:sldLayoutChg chg="add">
          <pc:chgData name="Benjamin Vandegrift" userId="S::benjaminv@thevab.com::2e5c2a8a-c606-4888-a2a6-2a14dfaa97ab" providerId="AD" clId="Web-{3D262415-F97F-A665-922B-9EA683A3B84B}" dt="2022-11-10T20:12:47.540" v="6"/>
          <pc:sldLayoutMkLst>
            <pc:docMk/>
            <pc:sldMasterMk cId="1578072718" sldId="2147483660"/>
            <pc:sldLayoutMk cId="3177459493" sldId="2147483732"/>
          </pc:sldLayoutMkLst>
        </pc:sldLayoutChg>
        <pc:sldLayoutChg chg="add">
          <pc:chgData name="Benjamin Vandegrift" userId="S::benjaminv@thevab.com::2e5c2a8a-c606-4888-a2a6-2a14dfaa97ab" providerId="AD" clId="Web-{3D262415-F97F-A665-922B-9EA683A3B84B}" dt="2022-11-10T20:12:47.540" v="6"/>
          <pc:sldLayoutMkLst>
            <pc:docMk/>
            <pc:sldMasterMk cId="1578072718" sldId="2147483660"/>
            <pc:sldLayoutMk cId="2842301480" sldId="2147483733"/>
          </pc:sldLayoutMkLst>
        </pc:sldLayoutChg>
        <pc:sldLayoutChg chg="add">
          <pc:chgData name="Benjamin Vandegrift" userId="S::benjaminv@thevab.com::2e5c2a8a-c606-4888-a2a6-2a14dfaa97ab" providerId="AD" clId="Web-{3D262415-F97F-A665-922B-9EA683A3B84B}" dt="2022-11-10T20:12:47.540" v="6"/>
          <pc:sldLayoutMkLst>
            <pc:docMk/>
            <pc:sldMasterMk cId="1578072718" sldId="2147483660"/>
            <pc:sldLayoutMk cId="4150080542" sldId="2147483734"/>
          </pc:sldLayoutMkLst>
        </pc:sldLayoutChg>
        <pc:sldLayoutChg chg="add">
          <pc:chgData name="Benjamin Vandegrift" userId="S::benjaminv@thevab.com::2e5c2a8a-c606-4888-a2a6-2a14dfaa97ab" providerId="AD" clId="Web-{3D262415-F97F-A665-922B-9EA683A3B84B}" dt="2022-11-10T20:12:47.540" v="6"/>
          <pc:sldLayoutMkLst>
            <pc:docMk/>
            <pc:sldMasterMk cId="1578072718" sldId="2147483660"/>
            <pc:sldLayoutMk cId="3750524644" sldId="2147483735"/>
          </pc:sldLayoutMkLst>
        </pc:sldLayoutChg>
        <pc:sldLayoutChg chg="add">
          <pc:chgData name="Benjamin Vandegrift" userId="S::benjaminv@thevab.com::2e5c2a8a-c606-4888-a2a6-2a14dfaa97ab" providerId="AD" clId="Web-{3D262415-F97F-A665-922B-9EA683A3B84B}" dt="2022-11-10T20:12:47.540" v="6"/>
          <pc:sldLayoutMkLst>
            <pc:docMk/>
            <pc:sldMasterMk cId="1578072718" sldId="2147483660"/>
            <pc:sldLayoutMk cId="2426696856" sldId="2147483736"/>
          </pc:sldLayoutMkLst>
        </pc:sldLayoutChg>
        <pc:sldLayoutChg chg="add">
          <pc:chgData name="Benjamin Vandegrift" userId="S::benjaminv@thevab.com::2e5c2a8a-c606-4888-a2a6-2a14dfaa97ab" providerId="AD" clId="Web-{3D262415-F97F-A665-922B-9EA683A3B84B}" dt="2022-11-10T20:12:47.540" v="6"/>
          <pc:sldLayoutMkLst>
            <pc:docMk/>
            <pc:sldMasterMk cId="1578072718" sldId="2147483660"/>
            <pc:sldLayoutMk cId="4060347730" sldId="2147483737"/>
          </pc:sldLayoutMkLst>
        </pc:sldLayoutChg>
        <pc:sldLayoutChg chg="add">
          <pc:chgData name="Benjamin Vandegrift" userId="S::benjaminv@thevab.com::2e5c2a8a-c606-4888-a2a6-2a14dfaa97ab" providerId="AD" clId="Web-{3D262415-F97F-A665-922B-9EA683A3B84B}" dt="2022-11-10T20:12:47.540" v="6"/>
          <pc:sldLayoutMkLst>
            <pc:docMk/>
            <pc:sldMasterMk cId="1578072718" sldId="2147483660"/>
            <pc:sldLayoutMk cId="1907618117" sldId="2147483738"/>
          </pc:sldLayoutMkLst>
        </pc:sldLayoutChg>
        <pc:sldLayoutChg chg="add">
          <pc:chgData name="Benjamin Vandegrift" userId="S::benjaminv@thevab.com::2e5c2a8a-c606-4888-a2a6-2a14dfaa97ab" providerId="AD" clId="Web-{3D262415-F97F-A665-922B-9EA683A3B84B}" dt="2022-11-10T20:12:47.540" v="6"/>
          <pc:sldLayoutMkLst>
            <pc:docMk/>
            <pc:sldMasterMk cId="1578072718" sldId="2147483660"/>
            <pc:sldLayoutMk cId="1256462628" sldId="2147483739"/>
          </pc:sldLayoutMkLst>
        </pc:sldLayoutChg>
        <pc:sldLayoutChg chg="add">
          <pc:chgData name="Benjamin Vandegrift" userId="S::benjaminv@thevab.com::2e5c2a8a-c606-4888-a2a6-2a14dfaa97ab" providerId="AD" clId="Web-{3D262415-F97F-A665-922B-9EA683A3B84B}" dt="2022-11-10T20:12:47.540" v="6"/>
          <pc:sldLayoutMkLst>
            <pc:docMk/>
            <pc:sldMasterMk cId="1578072718" sldId="2147483660"/>
            <pc:sldLayoutMk cId="3824627998" sldId="2147483740"/>
          </pc:sldLayoutMkLst>
        </pc:sldLayoutChg>
        <pc:sldLayoutChg chg="add">
          <pc:chgData name="Benjamin Vandegrift" userId="S::benjaminv@thevab.com::2e5c2a8a-c606-4888-a2a6-2a14dfaa97ab" providerId="AD" clId="Web-{3D262415-F97F-A665-922B-9EA683A3B84B}" dt="2022-11-10T20:12:47.540" v="6"/>
          <pc:sldLayoutMkLst>
            <pc:docMk/>
            <pc:sldMasterMk cId="1578072718" sldId="2147483660"/>
            <pc:sldLayoutMk cId="12361088" sldId="2147483741"/>
          </pc:sldLayoutMkLst>
        </pc:sldLayoutChg>
        <pc:sldLayoutChg chg="add">
          <pc:chgData name="Benjamin Vandegrift" userId="S::benjaminv@thevab.com::2e5c2a8a-c606-4888-a2a6-2a14dfaa97ab" providerId="AD" clId="Web-{3D262415-F97F-A665-922B-9EA683A3B84B}" dt="2022-11-10T20:12:47.540" v="6"/>
          <pc:sldLayoutMkLst>
            <pc:docMk/>
            <pc:sldMasterMk cId="1578072718" sldId="2147483660"/>
            <pc:sldLayoutMk cId="2850456795" sldId="2147483742"/>
          </pc:sldLayoutMkLst>
        </pc:sldLayoutChg>
        <pc:sldLayoutChg chg="add">
          <pc:chgData name="Benjamin Vandegrift" userId="S::benjaminv@thevab.com::2e5c2a8a-c606-4888-a2a6-2a14dfaa97ab" providerId="AD" clId="Web-{3D262415-F97F-A665-922B-9EA683A3B84B}" dt="2022-11-10T20:12:47.540" v="6"/>
          <pc:sldLayoutMkLst>
            <pc:docMk/>
            <pc:sldMasterMk cId="1578072718" sldId="2147483660"/>
            <pc:sldLayoutMk cId="3732053870" sldId="2147483743"/>
          </pc:sldLayoutMkLst>
        </pc:sldLayoutChg>
      </pc:sldMasterChg>
    </pc:docChg>
  </pc:docChgLst>
  <pc:docChgLst>
    <pc:chgData name="Benjamin Vandegrift" userId="S::benjaminv@thevab.com::2e5c2a8a-c606-4888-a2a6-2a14dfaa97ab" providerId="AD" clId="Web-{85A7A983-CDAE-9525-1E97-AB1C09EC6DEF}"/>
    <pc:docChg chg="addSld sldOrd">
      <pc:chgData name="Benjamin Vandegrift" userId="S::benjaminv@thevab.com::2e5c2a8a-c606-4888-a2a6-2a14dfaa97ab" providerId="AD" clId="Web-{85A7A983-CDAE-9525-1E97-AB1C09EC6DEF}" dt="2022-11-10T19:46:21.987" v="1"/>
      <pc:docMkLst>
        <pc:docMk/>
      </pc:docMkLst>
      <pc:sldChg chg="add ord">
        <pc:chgData name="Benjamin Vandegrift" userId="S::benjaminv@thevab.com::2e5c2a8a-c606-4888-a2a6-2a14dfaa97ab" providerId="AD" clId="Web-{85A7A983-CDAE-9525-1E97-AB1C09EC6DEF}" dt="2022-11-10T19:46:21.987" v="1"/>
        <pc:sldMkLst>
          <pc:docMk/>
          <pc:sldMk cId="2876144924" sldId="2144328343"/>
        </pc:sldMkLst>
      </pc:sldChg>
      <pc:sldMasterChg chg="addSldLayout">
        <pc:chgData name="Benjamin Vandegrift" userId="S::benjaminv@thevab.com::2e5c2a8a-c606-4888-a2a6-2a14dfaa97ab" providerId="AD" clId="Web-{85A7A983-CDAE-9525-1E97-AB1C09EC6DEF}" dt="2022-11-10T19:46:17.096" v="0"/>
        <pc:sldMasterMkLst>
          <pc:docMk/>
          <pc:sldMasterMk cId="1578072718" sldId="2147483660"/>
        </pc:sldMasterMkLst>
        <pc:sldLayoutChg chg="add">
          <pc:chgData name="Benjamin Vandegrift" userId="S::benjaminv@thevab.com::2e5c2a8a-c606-4888-a2a6-2a14dfaa97ab" providerId="AD" clId="Web-{85A7A983-CDAE-9525-1E97-AB1C09EC6DEF}" dt="2022-11-10T19:46:17.096" v="0"/>
          <pc:sldLayoutMkLst>
            <pc:docMk/>
            <pc:sldMasterMk cId="1578072718" sldId="2147483660"/>
            <pc:sldLayoutMk cId="3177459493" sldId="2147483696"/>
          </pc:sldLayoutMkLst>
        </pc:sldLayoutChg>
        <pc:sldLayoutChg chg="add">
          <pc:chgData name="Benjamin Vandegrift" userId="S::benjaminv@thevab.com::2e5c2a8a-c606-4888-a2a6-2a14dfaa97ab" providerId="AD" clId="Web-{85A7A983-CDAE-9525-1E97-AB1C09EC6DEF}" dt="2022-11-10T19:46:17.096" v="0"/>
          <pc:sldLayoutMkLst>
            <pc:docMk/>
            <pc:sldMasterMk cId="1578072718" sldId="2147483660"/>
            <pc:sldLayoutMk cId="2842301480" sldId="2147483697"/>
          </pc:sldLayoutMkLst>
        </pc:sldLayoutChg>
        <pc:sldLayoutChg chg="add">
          <pc:chgData name="Benjamin Vandegrift" userId="S::benjaminv@thevab.com::2e5c2a8a-c606-4888-a2a6-2a14dfaa97ab" providerId="AD" clId="Web-{85A7A983-CDAE-9525-1E97-AB1C09EC6DEF}" dt="2022-11-10T19:46:17.096" v="0"/>
          <pc:sldLayoutMkLst>
            <pc:docMk/>
            <pc:sldMasterMk cId="1578072718" sldId="2147483660"/>
            <pc:sldLayoutMk cId="4150080542" sldId="2147483698"/>
          </pc:sldLayoutMkLst>
        </pc:sldLayoutChg>
        <pc:sldLayoutChg chg="add">
          <pc:chgData name="Benjamin Vandegrift" userId="S::benjaminv@thevab.com::2e5c2a8a-c606-4888-a2a6-2a14dfaa97ab" providerId="AD" clId="Web-{85A7A983-CDAE-9525-1E97-AB1C09EC6DEF}" dt="2022-11-10T19:46:17.096" v="0"/>
          <pc:sldLayoutMkLst>
            <pc:docMk/>
            <pc:sldMasterMk cId="1578072718" sldId="2147483660"/>
            <pc:sldLayoutMk cId="3750524644" sldId="2147483699"/>
          </pc:sldLayoutMkLst>
        </pc:sldLayoutChg>
        <pc:sldLayoutChg chg="add">
          <pc:chgData name="Benjamin Vandegrift" userId="S::benjaminv@thevab.com::2e5c2a8a-c606-4888-a2a6-2a14dfaa97ab" providerId="AD" clId="Web-{85A7A983-CDAE-9525-1E97-AB1C09EC6DEF}" dt="2022-11-10T19:46:17.096" v="0"/>
          <pc:sldLayoutMkLst>
            <pc:docMk/>
            <pc:sldMasterMk cId="1578072718" sldId="2147483660"/>
            <pc:sldLayoutMk cId="2426696856" sldId="2147483700"/>
          </pc:sldLayoutMkLst>
        </pc:sldLayoutChg>
        <pc:sldLayoutChg chg="add">
          <pc:chgData name="Benjamin Vandegrift" userId="S::benjaminv@thevab.com::2e5c2a8a-c606-4888-a2a6-2a14dfaa97ab" providerId="AD" clId="Web-{85A7A983-CDAE-9525-1E97-AB1C09EC6DEF}" dt="2022-11-10T19:46:17.096" v="0"/>
          <pc:sldLayoutMkLst>
            <pc:docMk/>
            <pc:sldMasterMk cId="1578072718" sldId="2147483660"/>
            <pc:sldLayoutMk cId="4060347730" sldId="2147483701"/>
          </pc:sldLayoutMkLst>
        </pc:sldLayoutChg>
        <pc:sldLayoutChg chg="add">
          <pc:chgData name="Benjamin Vandegrift" userId="S::benjaminv@thevab.com::2e5c2a8a-c606-4888-a2a6-2a14dfaa97ab" providerId="AD" clId="Web-{85A7A983-CDAE-9525-1E97-AB1C09EC6DEF}" dt="2022-11-10T19:46:17.096" v="0"/>
          <pc:sldLayoutMkLst>
            <pc:docMk/>
            <pc:sldMasterMk cId="1578072718" sldId="2147483660"/>
            <pc:sldLayoutMk cId="1907618117" sldId="2147483702"/>
          </pc:sldLayoutMkLst>
        </pc:sldLayoutChg>
        <pc:sldLayoutChg chg="add">
          <pc:chgData name="Benjamin Vandegrift" userId="S::benjaminv@thevab.com::2e5c2a8a-c606-4888-a2a6-2a14dfaa97ab" providerId="AD" clId="Web-{85A7A983-CDAE-9525-1E97-AB1C09EC6DEF}" dt="2022-11-10T19:46:17.096" v="0"/>
          <pc:sldLayoutMkLst>
            <pc:docMk/>
            <pc:sldMasterMk cId="1578072718" sldId="2147483660"/>
            <pc:sldLayoutMk cId="1256462628" sldId="2147483703"/>
          </pc:sldLayoutMkLst>
        </pc:sldLayoutChg>
        <pc:sldLayoutChg chg="add">
          <pc:chgData name="Benjamin Vandegrift" userId="S::benjaminv@thevab.com::2e5c2a8a-c606-4888-a2a6-2a14dfaa97ab" providerId="AD" clId="Web-{85A7A983-CDAE-9525-1E97-AB1C09EC6DEF}" dt="2022-11-10T19:46:17.096" v="0"/>
          <pc:sldLayoutMkLst>
            <pc:docMk/>
            <pc:sldMasterMk cId="1578072718" sldId="2147483660"/>
            <pc:sldLayoutMk cId="3824627998" sldId="2147483704"/>
          </pc:sldLayoutMkLst>
        </pc:sldLayoutChg>
        <pc:sldLayoutChg chg="add">
          <pc:chgData name="Benjamin Vandegrift" userId="S::benjaminv@thevab.com::2e5c2a8a-c606-4888-a2a6-2a14dfaa97ab" providerId="AD" clId="Web-{85A7A983-CDAE-9525-1E97-AB1C09EC6DEF}" dt="2022-11-10T19:46:17.096" v="0"/>
          <pc:sldLayoutMkLst>
            <pc:docMk/>
            <pc:sldMasterMk cId="1578072718" sldId="2147483660"/>
            <pc:sldLayoutMk cId="12361088" sldId="2147483705"/>
          </pc:sldLayoutMkLst>
        </pc:sldLayoutChg>
        <pc:sldLayoutChg chg="add">
          <pc:chgData name="Benjamin Vandegrift" userId="S::benjaminv@thevab.com::2e5c2a8a-c606-4888-a2a6-2a14dfaa97ab" providerId="AD" clId="Web-{85A7A983-CDAE-9525-1E97-AB1C09EC6DEF}" dt="2022-11-10T19:46:17.096" v="0"/>
          <pc:sldLayoutMkLst>
            <pc:docMk/>
            <pc:sldMasterMk cId="1578072718" sldId="2147483660"/>
            <pc:sldLayoutMk cId="2850456795" sldId="2147483706"/>
          </pc:sldLayoutMkLst>
        </pc:sldLayoutChg>
        <pc:sldLayoutChg chg="add">
          <pc:chgData name="Benjamin Vandegrift" userId="S::benjaminv@thevab.com::2e5c2a8a-c606-4888-a2a6-2a14dfaa97ab" providerId="AD" clId="Web-{85A7A983-CDAE-9525-1E97-AB1C09EC6DEF}" dt="2022-11-10T19:46:17.096" v="0"/>
          <pc:sldLayoutMkLst>
            <pc:docMk/>
            <pc:sldMasterMk cId="1578072718" sldId="2147483660"/>
            <pc:sldLayoutMk cId="3732053870" sldId="2147483707"/>
          </pc:sldLayoutMkLst>
        </pc:sldLayoutChg>
      </pc:sldMasterChg>
    </pc:docChg>
  </pc:docChgLst>
  <pc:docChgLst>
    <pc:chgData name="Benjamin Vandegrift" userId="S::benjaminv@thevab.com::2e5c2a8a-c606-4888-a2a6-2a14dfaa97ab" providerId="AD" clId="Web-{918A76B7-A5CA-148C-0F80-962134F78DA4}"/>
    <pc:docChg chg="modSld">
      <pc:chgData name="Benjamin Vandegrift" userId="S::benjaminv@thevab.com::2e5c2a8a-c606-4888-a2a6-2a14dfaa97ab" providerId="AD" clId="Web-{918A76B7-A5CA-148C-0F80-962134F78DA4}" dt="2022-11-16T16:29:01.155" v="30" actId="20577"/>
      <pc:docMkLst>
        <pc:docMk/>
      </pc:docMkLst>
      <pc:sldChg chg="modSp">
        <pc:chgData name="Benjamin Vandegrift" userId="S::benjaminv@thevab.com::2e5c2a8a-c606-4888-a2a6-2a14dfaa97ab" providerId="AD" clId="Web-{918A76B7-A5CA-148C-0F80-962134F78DA4}" dt="2022-11-16T16:28:20.216" v="11" actId="20577"/>
        <pc:sldMkLst>
          <pc:docMk/>
          <pc:sldMk cId="236939409" sldId="2144328282"/>
        </pc:sldMkLst>
        <pc:spChg chg="mod">
          <ac:chgData name="Benjamin Vandegrift" userId="S::benjaminv@thevab.com::2e5c2a8a-c606-4888-a2a6-2a14dfaa97ab" providerId="AD" clId="Web-{918A76B7-A5CA-148C-0F80-962134F78DA4}" dt="2022-11-16T16:28:20.216" v="11" actId="20577"/>
          <ac:spMkLst>
            <pc:docMk/>
            <pc:sldMk cId="236939409" sldId="2144328282"/>
            <ac:spMk id="64" creationId="{4A08C53B-C2E5-433A-AD2E-2F7E1BC5F931}"/>
          </ac:spMkLst>
        </pc:spChg>
      </pc:sldChg>
      <pc:sldChg chg="delCm">
        <pc:chgData name="Benjamin Vandegrift" userId="S::benjaminv@thevab.com::2e5c2a8a-c606-4888-a2a6-2a14dfaa97ab" providerId="AD" clId="Web-{918A76B7-A5CA-148C-0F80-962134F78DA4}" dt="2022-11-16T15:36:16.493" v="0"/>
        <pc:sldMkLst>
          <pc:docMk/>
          <pc:sldMk cId="2876144924" sldId="2144328343"/>
        </pc:sldMkLst>
      </pc:sldChg>
      <pc:sldChg chg="delCm">
        <pc:chgData name="Benjamin Vandegrift" userId="S::benjaminv@thevab.com::2e5c2a8a-c606-4888-a2a6-2a14dfaa97ab" providerId="AD" clId="Web-{918A76B7-A5CA-148C-0F80-962134F78DA4}" dt="2022-11-16T15:36:28.900" v="2"/>
        <pc:sldMkLst>
          <pc:docMk/>
          <pc:sldMk cId="4046297299" sldId="2144328345"/>
        </pc:sldMkLst>
      </pc:sldChg>
      <pc:sldChg chg="delCm">
        <pc:chgData name="Benjamin Vandegrift" userId="S::benjaminv@thevab.com::2e5c2a8a-c606-4888-a2a6-2a14dfaa97ab" providerId="AD" clId="Web-{918A76B7-A5CA-148C-0F80-962134F78DA4}" dt="2022-11-16T15:36:25.572" v="1"/>
        <pc:sldMkLst>
          <pc:docMk/>
          <pc:sldMk cId="3478512933" sldId="2144328346"/>
        </pc:sldMkLst>
      </pc:sldChg>
      <pc:sldChg chg="modSp">
        <pc:chgData name="Benjamin Vandegrift" userId="S::benjaminv@thevab.com::2e5c2a8a-c606-4888-a2a6-2a14dfaa97ab" providerId="AD" clId="Web-{918A76B7-A5CA-148C-0F80-962134F78DA4}" dt="2022-11-16T16:29:01.155" v="30" actId="20577"/>
        <pc:sldMkLst>
          <pc:docMk/>
          <pc:sldMk cId="3992376090" sldId="2144328353"/>
        </pc:sldMkLst>
        <pc:spChg chg="mod">
          <ac:chgData name="Benjamin Vandegrift" userId="S::benjaminv@thevab.com::2e5c2a8a-c606-4888-a2a6-2a14dfaa97ab" providerId="AD" clId="Web-{918A76B7-A5CA-148C-0F80-962134F78DA4}" dt="2022-11-16T16:28:42.139" v="27" actId="20577"/>
          <ac:spMkLst>
            <pc:docMk/>
            <pc:sldMk cId="3992376090" sldId="2144328353"/>
            <ac:spMk id="17" creationId="{F4BEA769-D455-6717-44F1-BD3C193E59F5}"/>
          </ac:spMkLst>
        </pc:spChg>
        <pc:spChg chg="mod">
          <ac:chgData name="Benjamin Vandegrift" userId="S::benjaminv@thevab.com::2e5c2a8a-c606-4888-a2a6-2a14dfaa97ab" providerId="AD" clId="Web-{918A76B7-A5CA-148C-0F80-962134F78DA4}" dt="2022-11-16T16:29:01.155" v="30" actId="20577"/>
          <ac:spMkLst>
            <pc:docMk/>
            <pc:sldMk cId="3992376090" sldId="2144328353"/>
            <ac:spMk id="56" creationId="{00000000-0000-0000-0000-000000000000}"/>
          </ac:spMkLst>
        </pc:spChg>
        <pc:spChg chg="mod">
          <ac:chgData name="Benjamin Vandegrift" userId="S::benjaminv@thevab.com::2e5c2a8a-c606-4888-a2a6-2a14dfaa97ab" providerId="AD" clId="Web-{918A76B7-A5CA-148C-0F80-962134F78DA4}" dt="2022-11-16T16:28:35.826" v="18" actId="20577"/>
          <ac:spMkLst>
            <pc:docMk/>
            <pc:sldMk cId="3992376090" sldId="2144328353"/>
            <ac:spMk id="58" creationId="{00000000-0000-0000-0000-000000000000}"/>
          </ac:spMkLst>
        </pc:spChg>
      </pc:sldChg>
    </pc:docChg>
  </pc:docChgLst>
  <pc:docChgLst>
    <pc:chgData name="Benjamin Vandegrift" userId="S::benjaminv@thevab.com::2e5c2a8a-c606-4888-a2a6-2a14dfaa97ab" providerId="AD" clId="Web-{DC1E37A7-EADD-9771-7EF4-DBD6B2CD5716}"/>
    <pc:docChg chg="addSld delSld modSld modMainMaster">
      <pc:chgData name="Benjamin Vandegrift" userId="S::benjaminv@thevab.com::2e5c2a8a-c606-4888-a2a6-2a14dfaa97ab" providerId="AD" clId="Web-{DC1E37A7-EADD-9771-7EF4-DBD6B2CD5716}" dt="2022-11-21T17:12:14.282" v="4"/>
      <pc:docMkLst>
        <pc:docMk/>
      </pc:docMkLst>
      <pc:sldChg chg="del">
        <pc:chgData name="Benjamin Vandegrift" userId="S::benjaminv@thevab.com::2e5c2a8a-c606-4888-a2a6-2a14dfaa97ab" providerId="AD" clId="Web-{DC1E37A7-EADD-9771-7EF4-DBD6B2CD5716}" dt="2022-11-21T17:12:14.282" v="4"/>
        <pc:sldMkLst>
          <pc:docMk/>
          <pc:sldMk cId="516464588" sldId="2144328348"/>
        </pc:sldMkLst>
      </pc:sldChg>
      <pc:sldChg chg="modSp">
        <pc:chgData name="Benjamin Vandegrift" userId="S::benjaminv@thevab.com::2e5c2a8a-c606-4888-a2a6-2a14dfaa97ab" providerId="AD" clId="Web-{DC1E37A7-EADD-9771-7EF4-DBD6B2CD5716}" dt="2022-11-21T14:41:03.286" v="1" actId="1076"/>
        <pc:sldMkLst>
          <pc:docMk/>
          <pc:sldMk cId="2394667222" sldId="2144328349"/>
        </pc:sldMkLst>
        <pc:spChg chg="mod">
          <ac:chgData name="Benjamin Vandegrift" userId="S::benjaminv@thevab.com::2e5c2a8a-c606-4888-a2a6-2a14dfaa97ab" providerId="AD" clId="Web-{DC1E37A7-EADD-9771-7EF4-DBD6B2CD5716}" dt="2022-11-21T14:41:03.286" v="1" actId="1076"/>
          <ac:spMkLst>
            <pc:docMk/>
            <pc:sldMk cId="2394667222" sldId="2144328349"/>
            <ac:spMk id="8" creationId="{7EF516D2-B5D4-A733-E6FE-DF4DBC5AF44C}"/>
          </ac:spMkLst>
        </pc:spChg>
      </pc:sldChg>
      <pc:sldChg chg="modSp add">
        <pc:chgData name="Benjamin Vandegrift" userId="S::benjaminv@thevab.com::2e5c2a8a-c606-4888-a2a6-2a14dfaa97ab" providerId="AD" clId="Web-{DC1E37A7-EADD-9771-7EF4-DBD6B2CD5716}" dt="2022-11-21T17:11:11.140" v="3" actId="20577"/>
        <pc:sldMkLst>
          <pc:docMk/>
          <pc:sldMk cId="1454248957" sldId="2144328355"/>
        </pc:sldMkLst>
        <pc:spChg chg="mod">
          <ac:chgData name="Benjamin Vandegrift" userId="S::benjaminv@thevab.com::2e5c2a8a-c606-4888-a2a6-2a14dfaa97ab" providerId="AD" clId="Web-{DC1E37A7-EADD-9771-7EF4-DBD6B2CD5716}" dt="2022-11-21T17:11:11.140" v="3" actId="20577"/>
          <ac:spMkLst>
            <pc:docMk/>
            <pc:sldMk cId="1454248957" sldId="2144328355"/>
            <ac:spMk id="17" creationId="{F4BEA769-D455-6717-44F1-BD3C193E59F5}"/>
          </ac:spMkLst>
        </pc:spChg>
      </pc:sldChg>
      <pc:sldMasterChg chg="addSldLayout modSldLayout">
        <pc:chgData name="Benjamin Vandegrift" userId="S::benjaminv@thevab.com::2e5c2a8a-c606-4888-a2a6-2a14dfaa97ab" providerId="AD" clId="Web-{DC1E37A7-EADD-9771-7EF4-DBD6B2CD5716}" dt="2022-11-21T17:10:52.749" v="2"/>
        <pc:sldMasterMkLst>
          <pc:docMk/>
          <pc:sldMasterMk cId="1578072718" sldId="2147483660"/>
        </pc:sldMasterMkLst>
        <pc:sldLayoutChg chg="add">
          <pc:chgData name="Benjamin Vandegrift" userId="S::benjaminv@thevab.com::2e5c2a8a-c606-4888-a2a6-2a14dfaa97ab" providerId="AD" clId="Web-{DC1E37A7-EADD-9771-7EF4-DBD6B2CD5716}" dt="2022-11-21T17:10:52.749" v="2"/>
          <pc:sldLayoutMkLst>
            <pc:docMk/>
            <pc:sldMasterMk cId="1578072718" sldId="2147483660"/>
            <pc:sldLayoutMk cId="1045967869" sldId="2147483669"/>
          </pc:sldLayoutMkLst>
        </pc:sldLayoutChg>
        <pc:sldLayoutChg chg="add">
          <pc:chgData name="Benjamin Vandegrift" userId="S::benjaminv@thevab.com::2e5c2a8a-c606-4888-a2a6-2a14dfaa97ab" providerId="AD" clId="Web-{DC1E37A7-EADD-9771-7EF4-DBD6B2CD5716}" dt="2022-11-21T17:10:52.749" v="2"/>
          <pc:sldLayoutMkLst>
            <pc:docMk/>
            <pc:sldMasterMk cId="1578072718" sldId="2147483660"/>
            <pc:sldLayoutMk cId="1526499167" sldId="2147483670"/>
          </pc:sldLayoutMkLst>
        </pc:sldLayoutChg>
        <pc:sldLayoutChg chg="add">
          <pc:chgData name="Benjamin Vandegrift" userId="S::benjaminv@thevab.com::2e5c2a8a-c606-4888-a2a6-2a14dfaa97ab" providerId="AD" clId="Web-{DC1E37A7-EADD-9771-7EF4-DBD6B2CD5716}" dt="2022-11-21T17:10:52.749" v="2"/>
          <pc:sldLayoutMkLst>
            <pc:docMk/>
            <pc:sldMasterMk cId="1578072718" sldId="2147483660"/>
            <pc:sldLayoutMk cId="456262169" sldId="2147483671"/>
          </pc:sldLayoutMkLst>
        </pc:sldLayoutChg>
        <pc:sldLayoutChg chg="add">
          <pc:chgData name="Benjamin Vandegrift" userId="S::benjaminv@thevab.com::2e5c2a8a-c606-4888-a2a6-2a14dfaa97ab" providerId="AD" clId="Web-{DC1E37A7-EADD-9771-7EF4-DBD6B2CD5716}" dt="2022-11-21T17:10:52.749" v="2"/>
          <pc:sldLayoutMkLst>
            <pc:docMk/>
            <pc:sldMasterMk cId="1578072718" sldId="2147483660"/>
            <pc:sldLayoutMk cId="735665362" sldId="2147483672"/>
          </pc:sldLayoutMkLst>
        </pc:sldLayoutChg>
        <pc:sldLayoutChg chg="add">
          <pc:chgData name="Benjamin Vandegrift" userId="S::benjaminv@thevab.com::2e5c2a8a-c606-4888-a2a6-2a14dfaa97ab" providerId="AD" clId="Web-{DC1E37A7-EADD-9771-7EF4-DBD6B2CD5716}" dt="2022-11-21T17:10:52.749" v="2"/>
          <pc:sldLayoutMkLst>
            <pc:docMk/>
            <pc:sldMasterMk cId="1578072718" sldId="2147483660"/>
            <pc:sldLayoutMk cId="2198566108" sldId="2147483673"/>
          </pc:sldLayoutMkLst>
        </pc:sldLayoutChg>
        <pc:sldLayoutChg chg="add">
          <pc:chgData name="Benjamin Vandegrift" userId="S::benjaminv@thevab.com::2e5c2a8a-c606-4888-a2a6-2a14dfaa97ab" providerId="AD" clId="Web-{DC1E37A7-EADD-9771-7EF4-DBD6B2CD5716}" dt="2022-11-21T17:10:52.749" v="2"/>
          <pc:sldLayoutMkLst>
            <pc:docMk/>
            <pc:sldMasterMk cId="1578072718" sldId="2147483660"/>
            <pc:sldLayoutMk cId="4040525647" sldId="2147483674"/>
          </pc:sldLayoutMkLst>
        </pc:sldLayoutChg>
        <pc:sldLayoutChg chg="add">
          <pc:chgData name="Benjamin Vandegrift" userId="S::benjaminv@thevab.com::2e5c2a8a-c606-4888-a2a6-2a14dfaa97ab" providerId="AD" clId="Web-{DC1E37A7-EADD-9771-7EF4-DBD6B2CD5716}" dt="2022-11-21T17:10:52.749" v="2"/>
          <pc:sldLayoutMkLst>
            <pc:docMk/>
            <pc:sldMasterMk cId="1578072718" sldId="2147483660"/>
            <pc:sldLayoutMk cId="829303815" sldId="2147483675"/>
          </pc:sldLayoutMkLst>
        </pc:sldLayoutChg>
        <pc:sldLayoutChg chg="add">
          <pc:chgData name="Benjamin Vandegrift" userId="S::benjaminv@thevab.com::2e5c2a8a-c606-4888-a2a6-2a14dfaa97ab" providerId="AD" clId="Web-{DC1E37A7-EADD-9771-7EF4-DBD6B2CD5716}" dt="2022-11-21T17:10:52.749" v="2"/>
          <pc:sldLayoutMkLst>
            <pc:docMk/>
            <pc:sldMasterMk cId="1578072718" sldId="2147483660"/>
            <pc:sldLayoutMk cId="690369067" sldId="2147483676"/>
          </pc:sldLayoutMkLst>
        </pc:sldLayoutChg>
        <pc:sldLayoutChg chg="add">
          <pc:chgData name="Benjamin Vandegrift" userId="S::benjaminv@thevab.com::2e5c2a8a-c606-4888-a2a6-2a14dfaa97ab" providerId="AD" clId="Web-{DC1E37A7-EADD-9771-7EF4-DBD6B2CD5716}" dt="2022-11-21T17:10:52.749" v="2"/>
          <pc:sldLayoutMkLst>
            <pc:docMk/>
            <pc:sldMasterMk cId="1578072718" sldId="2147483660"/>
            <pc:sldLayoutMk cId="626174016" sldId="2147483677"/>
          </pc:sldLayoutMkLst>
        </pc:sldLayoutChg>
        <pc:sldLayoutChg chg="add">
          <pc:chgData name="Benjamin Vandegrift" userId="S::benjaminv@thevab.com::2e5c2a8a-c606-4888-a2a6-2a14dfaa97ab" providerId="AD" clId="Web-{DC1E37A7-EADD-9771-7EF4-DBD6B2CD5716}" dt="2022-11-21T17:10:52.749" v="2"/>
          <pc:sldLayoutMkLst>
            <pc:docMk/>
            <pc:sldMasterMk cId="1578072718" sldId="2147483660"/>
            <pc:sldLayoutMk cId="4213977718" sldId="2147483678"/>
          </pc:sldLayoutMkLst>
        </pc:sldLayoutChg>
        <pc:sldLayoutChg chg="add">
          <pc:chgData name="Benjamin Vandegrift" userId="S::benjaminv@thevab.com::2e5c2a8a-c606-4888-a2a6-2a14dfaa97ab" providerId="AD" clId="Web-{DC1E37A7-EADD-9771-7EF4-DBD6B2CD5716}" dt="2022-11-21T17:10:52.749" v="2"/>
          <pc:sldLayoutMkLst>
            <pc:docMk/>
            <pc:sldMasterMk cId="1578072718" sldId="2147483660"/>
            <pc:sldLayoutMk cId="3369066242" sldId="2147483679"/>
          </pc:sldLayoutMkLst>
        </pc:sldLayoutChg>
        <pc:sldLayoutChg chg="add">
          <pc:chgData name="Benjamin Vandegrift" userId="S::benjaminv@thevab.com::2e5c2a8a-c606-4888-a2a6-2a14dfaa97ab" providerId="AD" clId="Web-{DC1E37A7-EADD-9771-7EF4-DBD6B2CD5716}" dt="2022-11-21T17:10:52.749" v="2"/>
          <pc:sldLayoutMkLst>
            <pc:docMk/>
            <pc:sldMasterMk cId="1578072718" sldId="2147483660"/>
            <pc:sldLayoutMk cId="2469559770" sldId="2147483680"/>
          </pc:sldLayoutMkLst>
        </pc:sldLayoutChg>
        <pc:sldLayoutChg chg="add">
          <pc:chgData name="Benjamin Vandegrift" userId="S::benjaminv@thevab.com::2e5c2a8a-c606-4888-a2a6-2a14dfaa97ab" providerId="AD" clId="Web-{DC1E37A7-EADD-9771-7EF4-DBD6B2CD5716}" dt="2022-11-21T17:10:52.749" v="2"/>
          <pc:sldLayoutMkLst>
            <pc:docMk/>
            <pc:sldMasterMk cId="1578072718" sldId="2147483660"/>
            <pc:sldLayoutMk cId="1428821546" sldId="2147483681"/>
          </pc:sldLayoutMkLst>
        </pc:sldLayoutChg>
        <pc:sldLayoutChg chg="add">
          <pc:chgData name="Benjamin Vandegrift" userId="S::benjaminv@thevab.com::2e5c2a8a-c606-4888-a2a6-2a14dfaa97ab" providerId="AD" clId="Web-{DC1E37A7-EADD-9771-7EF4-DBD6B2CD5716}" dt="2022-11-21T17:10:52.749" v="2"/>
          <pc:sldLayoutMkLst>
            <pc:docMk/>
            <pc:sldMasterMk cId="1578072718" sldId="2147483660"/>
            <pc:sldLayoutMk cId="3734756972" sldId="2147483682"/>
          </pc:sldLayoutMkLst>
        </pc:sldLayoutChg>
        <pc:sldLayoutChg chg="add">
          <pc:chgData name="Benjamin Vandegrift" userId="S::benjaminv@thevab.com::2e5c2a8a-c606-4888-a2a6-2a14dfaa97ab" providerId="AD" clId="Web-{DC1E37A7-EADD-9771-7EF4-DBD6B2CD5716}" dt="2022-11-21T17:10:52.749" v="2"/>
          <pc:sldLayoutMkLst>
            <pc:docMk/>
            <pc:sldMasterMk cId="1578072718" sldId="2147483660"/>
            <pc:sldLayoutMk cId="2556348005" sldId="2147483683"/>
          </pc:sldLayoutMkLst>
        </pc:sldLayoutChg>
        <pc:sldLayoutChg chg="add">
          <pc:chgData name="Benjamin Vandegrift" userId="S::benjaminv@thevab.com::2e5c2a8a-c606-4888-a2a6-2a14dfaa97ab" providerId="AD" clId="Web-{DC1E37A7-EADD-9771-7EF4-DBD6B2CD5716}" dt="2022-11-21T17:10:52.749" v="2"/>
          <pc:sldLayoutMkLst>
            <pc:docMk/>
            <pc:sldMasterMk cId="1578072718" sldId="2147483660"/>
            <pc:sldLayoutMk cId="2202642" sldId="2147483684"/>
          </pc:sldLayoutMkLst>
        </pc:sldLayoutChg>
        <pc:sldLayoutChg chg="add">
          <pc:chgData name="Benjamin Vandegrift" userId="S::benjaminv@thevab.com::2e5c2a8a-c606-4888-a2a6-2a14dfaa97ab" providerId="AD" clId="Web-{DC1E37A7-EADD-9771-7EF4-DBD6B2CD5716}" dt="2022-11-21T17:10:52.749" v="2"/>
          <pc:sldLayoutMkLst>
            <pc:docMk/>
            <pc:sldMasterMk cId="1578072718" sldId="2147483660"/>
            <pc:sldLayoutMk cId="167246660" sldId="2147483685"/>
          </pc:sldLayoutMkLst>
        </pc:sldLayoutChg>
        <pc:sldLayoutChg chg="add">
          <pc:chgData name="Benjamin Vandegrift" userId="S::benjaminv@thevab.com::2e5c2a8a-c606-4888-a2a6-2a14dfaa97ab" providerId="AD" clId="Web-{DC1E37A7-EADD-9771-7EF4-DBD6B2CD5716}" dt="2022-11-21T17:10:52.749" v="2"/>
          <pc:sldLayoutMkLst>
            <pc:docMk/>
            <pc:sldMasterMk cId="1578072718" sldId="2147483660"/>
            <pc:sldLayoutMk cId="1570528570" sldId="2147483686"/>
          </pc:sldLayoutMkLst>
        </pc:sldLayoutChg>
        <pc:sldLayoutChg chg="add">
          <pc:chgData name="Benjamin Vandegrift" userId="S::benjaminv@thevab.com::2e5c2a8a-c606-4888-a2a6-2a14dfaa97ab" providerId="AD" clId="Web-{DC1E37A7-EADD-9771-7EF4-DBD6B2CD5716}" dt="2022-11-21T17:10:52.749" v="2"/>
          <pc:sldLayoutMkLst>
            <pc:docMk/>
            <pc:sldMasterMk cId="1578072718" sldId="2147483660"/>
            <pc:sldLayoutMk cId="3467301976" sldId="2147483687"/>
          </pc:sldLayoutMkLst>
        </pc:sldLayoutChg>
        <pc:sldLayoutChg chg="add">
          <pc:chgData name="Benjamin Vandegrift" userId="S::benjaminv@thevab.com::2e5c2a8a-c606-4888-a2a6-2a14dfaa97ab" providerId="AD" clId="Web-{DC1E37A7-EADD-9771-7EF4-DBD6B2CD5716}" dt="2022-11-21T17:10:52.749" v="2"/>
          <pc:sldLayoutMkLst>
            <pc:docMk/>
            <pc:sldMasterMk cId="1578072718" sldId="2147483660"/>
            <pc:sldLayoutMk cId="2683475564" sldId="2147483688"/>
          </pc:sldLayoutMkLst>
        </pc:sldLayoutChg>
        <pc:sldLayoutChg chg="add">
          <pc:chgData name="Benjamin Vandegrift" userId="S::benjaminv@thevab.com::2e5c2a8a-c606-4888-a2a6-2a14dfaa97ab" providerId="AD" clId="Web-{DC1E37A7-EADD-9771-7EF4-DBD6B2CD5716}" dt="2022-11-21T17:10:52.749" v="2"/>
          <pc:sldLayoutMkLst>
            <pc:docMk/>
            <pc:sldMasterMk cId="1578072718" sldId="2147483660"/>
            <pc:sldLayoutMk cId="3398162820" sldId="2147483689"/>
          </pc:sldLayoutMkLst>
        </pc:sldLayoutChg>
        <pc:sldLayoutChg chg="add">
          <pc:chgData name="Benjamin Vandegrift" userId="S::benjaminv@thevab.com::2e5c2a8a-c606-4888-a2a6-2a14dfaa97ab" providerId="AD" clId="Web-{DC1E37A7-EADD-9771-7EF4-DBD6B2CD5716}" dt="2022-11-21T17:10:52.749" v="2"/>
          <pc:sldLayoutMkLst>
            <pc:docMk/>
            <pc:sldMasterMk cId="1578072718" sldId="2147483660"/>
            <pc:sldLayoutMk cId="1217676741" sldId="2147483690"/>
          </pc:sldLayoutMkLst>
        </pc:sldLayoutChg>
        <pc:sldLayoutChg chg="add">
          <pc:chgData name="Benjamin Vandegrift" userId="S::benjaminv@thevab.com::2e5c2a8a-c606-4888-a2a6-2a14dfaa97ab" providerId="AD" clId="Web-{DC1E37A7-EADD-9771-7EF4-DBD6B2CD5716}" dt="2022-11-21T17:10:52.749" v="2"/>
          <pc:sldLayoutMkLst>
            <pc:docMk/>
            <pc:sldMasterMk cId="1578072718" sldId="2147483660"/>
            <pc:sldLayoutMk cId="3911543097" sldId="2147483691"/>
          </pc:sldLayoutMkLst>
        </pc:sldLayoutChg>
        <pc:sldLayoutChg chg="add">
          <pc:chgData name="Benjamin Vandegrift" userId="S::benjaminv@thevab.com::2e5c2a8a-c606-4888-a2a6-2a14dfaa97ab" providerId="AD" clId="Web-{DC1E37A7-EADD-9771-7EF4-DBD6B2CD5716}" dt="2022-11-21T17:10:52.749" v="2"/>
          <pc:sldLayoutMkLst>
            <pc:docMk/>
            <pc:sldMasterMk cId="1578072718" sldId="2147483660"/>
            <pc:sldLayoutMk cId="156304370" sldId="2147483692"/>
          </pc:sldLayoutMkLst>
        </pc:sldLayoutChg>
        <pc:sldLayoutChg chg="replId">
          <pc:chgData name="Benjamin Vandegrift" userId="S::benjaminv@thevab.com::2e5c2a8a-c606-4888-a2a6-2a14dfaa97ab" providerId="AD" clId="Web-{DC1E37A7-EADD-9771-7EF4-DBD6B2CD5716}" dt="2022-11-21T17:10:52.749" v="2"/>
          <pc:sldLayoutMkLst>
            <pc:docMk/>
            <pc:sldMasterMk cId="1578072718" sldId="2147483660"/>
            <pc:sldLayoutMk cId="1754487402" sldId="2147483864"/>
          </pc:sldLayoutMkLst>
        </pc:sldLayoutChg>
        <pc:sldLayoutChg chg="replId">
          <pc:chgData name="Benjamin Vandegrift" userId="S::benjaminv@thevab.com::2e5c2a8a-c606-4888-a2a6-2a14dfaa97ab" providerId="AD" clId="Web-{DC1E37A7-EADD-9771-7EF4-DBD6B2CD5716}" dt="2022-11-21T17:10:52.749" v="2"/>
          <pc:sldLayoutMkLst>
            <pc:docMk/>
            <pc:sldMasterMk cId="1578072718" sldId="2147483660"/>
            <pc:sldLayoutMk cId="1322480680" sldId="2147483865"/>
          </pc:sldLayoutMkLst>
        </pc:sldLayoutChg>
      </pc:sldMasterChg>
      <pc:sldMasterChg chg="replId modSldLayout">
        <pc:chgData name="Benjamin Vandegrift" userId="S::benjaminv@thevab.com::2e5c2a8a-c606-4888-a2a6-2a14dfaa97ab" providerId="AD" clId="Web-{DC1E37A7-EADD-9771-7EF4-DBD6B2CD5716}" dt="2022-11-21T17:10:52.749" v="2"/>
        <pc:sldMasterMkLst>
          <pc:docMk/>
          <pc:sldMasterMk cId="4005238902" sldId="2147483866"/>
        </pc:sldMasterMkLst>
        <pc:sldLayoutChg chg="replId">
          <pc:chgData name="Benjamin Vandegrift" userId="S::benjaminv@thevab.com::2e5c2a8a-c606-4888-a2a6-2a14dfaa97ab" providerId="AD" clId="Web-{DC1E37A7-EADD-9771-7EF4-DBD6B2CD5716}" dt="2022-11-21T17:10:52.749" v="2"/>
          <pc:sldLayoutMkLst>
            <pc:docMk/>
            <pc:sldMasterMk cId="4005238902" sldId="2147483866"/>
            <pc:sldLayoutMk cId="2418166137" sldId="2147483867"/>
          </pc:sldLayoutMkLst>
        </pc:sldLayoutChg>
        <pc:sldLayoutChg chg="replId">
          <pc:chgData name="Benjamin Vandegrift" userId="S::benjaminv@thevab.com::2e5c2a8a-c606-4888-a2a6-2a14dfaa97ab" providerId="AD" clId="Web-{DC1E37A7-EADD-9771-7EF4-DBD6B2CD5716}" dt="2022-11-21T17:10:52.749" v="2"/>
          <pc:sldLayoutMkLst>
            <pc:docMk/>
            <pc:sldMasterMk cId="4005238902" sldId="2147483866"/>
            <pc:sldLayoutMk cId="449104813" sldId="2147483868"/>
          </pc:sldLayoutMkLst>
        </pc:sldLayoutChg>
        <pc:sldLayoutChg chg="replId">
          <pc:chgData name="Benjamin Vandegrift" userId="S::benjaminv@thevab.com::2e5c2a8a-c606-4888-a2a6-2a14dfaa97ab" providerId="AD" clId="Web-{DC1E37A7-EADD-9771-7EF4-DBD6B2CD5716}" dt="2022-11-21T17:10:52.749" v="2"/>
          <pc:sldLayoutMkLst>
            <pc:docMk/>
            <pc:sldMasterMk cId="4005238902" sldId="2147483866"/>
            <pc:sldLayoutMk cId="291446311" sldId="2147483869"/>
          </pc:sldLayoutMkLst>
        </pc:sldLayoutChg>
        <pc:sldLayoutChg chg="replId">
          <pc:chgData name="Benjamin Vandegrift" userId="S::benjaminv@thevab.com::2e5c2a8a-c606-4888-a2a6-2a14dfaa97ab" providerId="AD" clId="Web-{DC1E37A7-EADD-9771-7EF4-DBD6B2CD5716}" dt="2022-11-21T17:10:52.749" v="2"/>
          <pc:sldLayoutMkLst>
            <pc:docMk/>
            <pc:sldMasterMk cId="4005238902" sldId="2147483866"/>
            <pc:sldLayoutMk cId="1200007671" sldId="2147483870"/>
          </pc:sldLayoutMkLst>
        </pc:sldLayoutChg>
        <pc:sldLayoutChg chg="replId">
          <pc:chgData name="Benjamin Vandegrift" userId="S::benjaminv@thevab.com::2e5c2a8a-c606-4888-a2a6-2a14dfaa97ab" providerId="AD" clId="Web-{DC1E37A7-EADD-9771-7EF4-DBD6B2CD5716}" dt="2022-11-21T17:10:52.749" v="2"/>
          <pc:sldLayoutMkLst>
            <pc:docMk/>
            <pc:sldMasterMk cId="4005238902" sldId="2147483866"/>
            <pc:sldLayoutMk cId="3208346087" sldId="2147483871"/>
          </pc:sldLayoutMkLst>
        </pc:sldLayoutChg>
        <pc:sldLayoutChg chg="replId">
          <pc:chgData name="Benjamin Vandegrift" userId="S::benjaminv@thevab.com::2e5c2a8a-c606-4888-a2a6-2a14dfaa97ab" providerId="AD" clId="Web-{DC1E37A7-EADD-9771-7EF4-DBD6B2CD5716}" dt="2022-11-21T17:10:52.749" v="2"/>
          <pc:sldLayoutMkLst>
            <pc:docMk/>
            <pc:sldMasterMk cId="4005238902" sldId="2147483866"/>
            <pc:sldLayoutMk cId="3215980651" sldId="2147483872"/>
          </pc:sldLayoutMkLst>
        </pc:sldLayoutChg>
        <pc:sldLayoutChg chg="replId">
          <pc:chgData name="Benjamin Vandegrift" userId="S::benjaminv@thevab.com::2e5c2a8a-c606-4888-a2a6-2a14dfaa97ab" providerId="AD" clId="Web-{DC1E37A7-EADD-9771-7EF4-DBD6B2CD5716}" dt="2022-11-21T17:10:52.749" v="2"/>
          <pc:sldLayoutMkLst>
            <pc:docMk/>
            <pc:sldMasterMk cId="4005238902" sldId="2147483866"/>
            <pc:sldLayoutMk cId="3610994674" sldId="2147483873"/>
          </pc:sldLayoutMkLst>
        </pc:sldLayoutChg>
        <pc:sldLayoutChg chg="replId">
          <pc:chgData name="Benjamin Vandegrift" userId="S::benjaminv@thevab.com::2e5c2a8a-c606-4888-a2a6-2a14dfaa97ab" providerId="AD" clId="Web-{DC1E37A7-EADD-9771-7EF4-DBD6B2CD5716}" dt="2022-11-21T17:10:52.749" v="2"/>
          <pc:sldLayoutMkLst>
            <pc:docMk/>
            <pc:sldMasterMk cId="4005238902" sldId="2147483866"/>
            <pc:sldLayoutMk cId="1867943625" sldId="2147483874"/>
          </pc:sldLayoutMkLst>
        </pc:sldLayoutChg>
        <pc:sldLayoutChg chg="replId">
          <pc:chgData name="Benjamin Vandegrift" userId="S::benjaminv@thevab.com::2e5c2a8a-c606-4888-a2a6-2a14dfaa97ab" providerId="AD" clId="Web-{DC1E37A7-EADD-9771-7EF4-DBD6B2CD5716}" dt="2022-11-21T17:10:52.749" v="2"/>
          <pc:sldLayoutMkLst>
            <pc:docMk/>
            <pc:sldMasterMk cId="4005238902" sldId="2147483866"/>
            <pc:sldLayoutMk cId="1227146274" sldId="2147483875"/>
          </pc:sldLayoutMkLst>
        </pc:sldLayoutChg>
      </pc:sldMasterChg>
    </pc:docChg>
  </pc:docChgLst>
  <pc:docChgLst>
    <pc:chgData name="Benjamin Vandegrift" userId="S::benjaminv@thevab.com::2e5c2a8a-c606-4888-a2a6-2a14dfaa97ab" providerId="AD" clId="Web-{B9E84CCC-11C4-8924-A73E-7C211436751D}"/>
    <pc:docChg chg="addSld">
      <pc:chgData name="Benjamin Vandegrift" userId="S::benjaminv@thevab.com::2e5c2a8a-c606-4888-a2a6-2a14dfaa97ab" providerId="AD" clId="Web-{B9E84CCC-11C4-8924-A73E-7C211436751D}" dt="2022-11-16T15:08:48.254" v="0"/>
      <pc:docMkLst>
        <pc:docMk/>
      </pc:docMkLst>
      <pc:sldChg chg="add">
        <pc:chgData name="Benjamin Vandegrift" userId="S::benjaminv@thevab.com::2e5c2a8a-c606-4888-a2a6-2a14dfaa97ab" providerId="AD" clId="Web-{B9E84CCC-11C4-8924-A73E-7C211436751D}" dt="2022-11-16T15:08:48.254" v="0"/>
        <pc:sldMkLst>
          <pc:docMk/>
          <pc:sldMk cId="2684852238" sldId="2144328350"/>
        </pc:sldMkLst>
      </pc:sldChg>
      <pc:sldMasterChg chg="addSldLayout">
        <pc:chgData name="Benjamin Vandegrift" userId="S::benjaminv@thevab.com::2e5c2a8a-c606-4888-a2a6-2a14dfaa97ab" providerId="AD" clId="Web-{B9E84CCC-11C4-8924-A73E-7C211436751D}" dt="2022-11-16T15:08:48.254" v="0"/>
        <pc:sldMasterMkLst>
          <pc:docMk/>
          <pc:sldMasterMk cId="1578072718" sldId="2147483660"/>
        </pc:sldMasterMkLst>
        <pc:sldLayoutChg chg="add">
          <pc:chgData name="Benjamin Vandegrift" userId="S::benjaminv@thevab.com::2e5c2a8a-c606-4888-a2a6-2a14dfaa97ab" providerId="AD" clId="Web-{B9E84CCC-11C4-8924-A73E-7C211436751D}" dt="2022-11-16T15:08:48.254" v="0"/>
          <pc:sldLayoutMkLst>
            <pc:docMk/>
            <pc:sldMasterMk cId="1578072718" sldId="2147483660"/>
            <pc:sldLayoutMk cId="3177459493" sldId="2147483756"/>
          </pc:sldLayoutMkLst>
        </pc:sldLayoutChg>
        <pc:sldLayoutChg chg="add">
          <pc:chgData name="Benjamin Vandegrift" userId="S::benjaminv@thevab.com::2e5c2a8a-c606-4888-a2a6-2a14dfaa97ab" providerId="AD" clId="Web-{B9E84CCC-11C4-8924-A73E-7C211436751D}" dt="2022-11-16T15:08:48.254" v="0"/>
          <pc:sldLayoutMkLst>
            <pc:docMk/>
            <pc:sldMasterMk cId="1578072718" sldId="2147483660"/>
            <pc:sldLayoutMk cId="2842301480" sldId="2147483757"/>
          </pc:sldLayoutMkLst>
        </pc:sldLayoutChg>
        <pc:sldLayoutChg chg="add">
          <pc:chgData name="Benjamin Vandegrift" userId="S::benjaminv@thevab.com::2e5c2a8a-c606-4888-a2a6-2a14dfaa97ab" providerId="AD" clId="Web-{B9E84CCC-11C4-8924-A73E-7C211436751D}" dt="2022-11-16T15:08:48.254" v="0"/>
          <pc:sldLayoutMkLst>
            <pc:docMk/>
            <pc:sldMasterMk cId="1578072718" sldId="2147483660"/>
            <pc:sldLayoutMk cId="4150080542" sldId="2147483758"/>
          </pc:sldLayoutMkLst>
        </pc:sldLayoutChg>
        <pc:sldLayoutChg chg="add">
          <pc:chgData name="Benjamin Vandegrift" userId="S::benjaminv@thevab.com::2e5c2a8a-c606-4888-a2a6-2a14dfaa97ab" providerId="AD" clId="Web-{B9E84CCC-11C4-8924-A73E-7C211436751D}" dt="2022-11-16T15:08:48.254" v="0"/>
          <pc:sldLayoutMkLst>
            <pc:docMk/>
            <pc:sldMasterMk cId="1578072718" sldId="2147483660"/>
            <pc:sldLayoutMk cId="3750524644" sldId="2147483759"/>
          </pc:sldLayoutMkLst>
        </pc:sldLayoutChg>
        <pc:sldLayoutChg chg="add">
          <pc:chgData name="Benjamin Vandegrift" userId="S::benjaminv@thevab.com::2e5c2a8a-c606-4888-a2a6-2a14dfaa97ab" providerId="AD" clId="Web-{B9E84CCC-11C4-8924-A73E-7C211436751D}" dt="2022-11-16T15:08:48.254" v="0"/>
          <pc:sldLayoutMkLst>
            <pc:docMk/>
            <pc:sldMasterMk cId="1578072718" sldId="2147483660"/>
            <pc:sldLayoutMk cId="2426696856" sldId="2147483760"/>
          </pc:sldLayoutMkLst>
        </pc:sldLayoutChg>
        <pc:sldLayoutChg chg="add">
          <pc:chgData name="Benjamin Vandegrift" userId="S::benjaminv@thevab.com::2e5c2a8a-c606-4888-a2a6-2a14dfaa97ab" providerId="AD" clId="Web-{B9E84CCC-11C4-8924-A73E-7C211436751D}" dt="2022-11-16T15:08:48.254" v="0"/>
          <pc:sldLayoutMkLst>
            <pc:docMk/>
            <pc:sldMasterMk cId="1578072718" sldId="2147483660"/>
            <pc:sldLayoutMk cId="4060347730" sldId="2147483761"/>
          </pc:sldLayoutMkLst>
        </pc:sldLayoutChg>
        <pc:sldLayoutChg chg="add">
          <pc:chgData name="Benjamin Vandegrift" userId="S::benjaminv@thevab.com::2e5c2a8a-c606-4888-a2a6-2a14dfaa97ab" providerId="AD" clId="Web-{B9E84CCC-11C4-8924-A73E-7C211436751D}" dt="2022-11-16T15:08:48.254" v="0"/>
          <pc:sldLayoutMkLst>
            <pc:docMk/>
            <pc:sldMasterMk cId="1578072718" sldId="2147483660"/>
            <pc:sldLayoutMk cId="1907618117" sldId="2147483762"/>
          </pc:sldLayoutMkLst>
        </pc:sldLayoutChg>
        <pc:sldLayoutChg chg="add">
          <pc:chgData name="Benjamin Vandegrift" userId="S::benjaminv@thevab.com::2e5c2a8a-c606-4888-a2a6-2a14dfaa97ab" providerId="AD" clId="Web-{B9E84CCC-11C4-8924-A73E-7C211436751D}" dt="2022-11-16T15:08:48.254" v="0"/>
          <pc:sldLayoutMkLst>
            <pc:docMk/>
            <pc:sldMasterMk cId="1578072718" sldId="2147483660"/>
            <pc:sldLayoutMk cId="1256462628" sldId="2147483763"/>
          </pc:sldLayoutMkLst>
        </pc:sldLayoutChg>
        <pc:sldLayoutChg chg="add">
          <pc:chgData name="Benjamin Vandegrift" userId="S::benjaminv@thevab.com::2e5c2a8a-c606-4888-a2a6-2a14dfaa97ab" providerId="AD" clId="Web-{B9E84CCC-11C4-8924-A73E-7C211436751D}" dt="2022-11-16T15:08:48.254" v="0"/>
          <pc:sldLayoutMkLst>
            <pc:docMk/>
            <pc:sldMasterMk cId="1578072718" sldId="2147483660"/>
            <pc:sldLayoutMk cId="3824627998" sldId="2147483764"/>
          </pc:sldLayoutMkLst>
        </pc:sldLayoutChg>
        <pc:sldLayoutChg chg="add">
          <pc:chgData name="Benjamin Vandegrift" userId="S::benjaminv@thevab.com::2e5c2a8a-c606-4888-a2a6-2a14dfaa97ab" providerId="AD" clId="Web-{B9E84CCC-11C4-8924-A73E-7C211436751D}" dt="2022-11-16T15:08:48.254" v="0"/>
          <pc:sldLayoutMkLst>
            <pc:docMk/>
            <pc:sldMasterMk cId="1578072718" sldId="2147483660"/>
            <pc:sldLayoutMk cId="12361088" sldId="2147483765"/>
          </pc:sldLayoutMkLst>
        </pc:sldLayoutChg>
        <pc:sldLayoutChg chg="add">
          <pc:chgData name="Benjamin Vandegrift" userId="S::benjaminv@thevab.com::2e5c2a8a-c606-4888-a2a6-2a14dfaa97ab" providerId="AD" clId="Web-{B9E84CCC-11C4-8924-A73E-7C211436751D}" dt="2022-11-16T15:08:48.254" v="0"/>
          <pc:sldLayoutMkLst>
            <pc:docMk/>
            <pc:sldMasterMk cId="1578072718" sldId="2147483660"/>
            <pc:sldLayoutMk cId="2850456795" sldId="2147483766"/>
          </pc:sldLayoutMkLst>
        </pc:sldLayoutChg>
        <pc:sldLayoutChg chg="add">
          <pc:chgData name="Benjamin Vandegrift" userId="S::benjaminv@thevab.com::2e5c2a8a-c606-4888-a2a6-2a14dfaa97ab" providerId="AD" clId="Web-{B9E84CCC-11C4-8924-A73E-7C211436751D}" dt="2022-11-16T15:08:48.254" v="0"/>
          <pc:sldLayoutMkLst>
            <pc:docMk/>
            <pc:sldMasterMk cId="1578072718" sldId="2147483660"/>
            <pc:sldLayoutMk cId="3732053870" sldId="2147483767"/>
          </pc:sldLayoutMkLst>
        </pc:sldLayoutChg>
      </pc:sldMasterChg>
    </pc:docChg>
  </pc:docChgLst>
  <pc:docChgLst>
    <pc:chgData name="Benjamin Vandegrift" userId="S::benjaminv@thevab.com::2e5c2a8a-c606-4888-a2a6-2a14dfaa97ab" providerId="AD" clId="Web-{3B66ED82-0D7C-7D99-AA89-D8AD83090336}"/>
    <pc:docChg chg="addSld delSld modSld sldOrd">
      <pc:chgData name="Benjamin Vandegrift" userId="S::benjaminv@thevab.com::2e5c2a8a-c606-4888-a2a6-2a14dfaa97ab" providerId="AD" clId="Web-{3B66ED82-0D7C-7D99-AA89-D8AD83090336}" dt="2022-11-10T20:05:02.886" v="26"/>
      <pc:docMkLst>
        <pc:docMk/>
      </pc:docMkLst>
      <pc:sldChg chg="add del">
        <pc:chgData name="Benjamin Vandegrift" userId="S::benjaminv@thevab.com::2e5c2a8a-c606-4888-a2a6-2a14dfaa97ab" providerId="AD" clId="Web-{3B66ED82-0D7C-7D99-AA89-D8AD83090336}" dt="2022-11-10T20:04:20.275" v="22"/>
        <pc:sldMkLst>
          <pc:docMk/>
          <pc:sldMk cId="2469683786" sldId="275"/>
        </pc:sldMkLst>
      </pc:sldChg>
      <pc:sldChg chg="del">
        <pc:chgData name="Benjamin Vandegrift" userId="S::benjaminv@thevab.com::2e5c2a8a-c606-4888-a2a6-2a14dfaa97ab" providerId="AD" clId="Web-{3B66ED82-0D7C-7D99-AA89-D8AD83090336}" dt="2022-11-10T19:46:37.886" v="0"/>
        <pc:sldMkLst>
          <pc:docMk/>
          <pc:sldMk cId="1750201258" sldId="2144328281"/>
        </pc:sldMkLst>
      </pc:sldChg>
      <pc:sldChg chg="modSp">
        <pc:chgData name="Benjamin Vandegrift" userId="S::benjaminv@thevab.com::2e5c2a8a-c606-4888-a2a6-2a14dfaa97ab" providerId="AD" clId="Web-{3B66ED82-0D7C-7D99-AA89-D8AD83090336}" dt="2022-11-10T20:04:01.697" v="11" actId="20577"/>
        <pc:sldMkLst>
          <pc:docMk/>
          <pc:sldMk cId="0" sldId="2144328334"/>
        </pc:sldMkLst>
        <pc:spChg chg="mod">
          <ac:chgData name="Benjamin Vandegrift" userId="S::benjaminv@thevab.com::2e5c2a8a-c606-4888-a2a6-2a14dfaa97ab" providerId="AD" clId="Web-{3B66ED82-0D7C-7D99-AA89-D8AD83090336}" dt="2022-11-10T20:04:01.697" v="11" actId="20577"/>
          <ac:spMkLst>
            <pc:docMk/>
            <pc:sldMk cId="0" sldId="2144328334"/>
            <ac:spMk id="59" creationId="{00000000-0000-0000-0000-000000000000}"/>
          </ac:spMkLst>
        </pc:spChg>
      </pc:sldChg>
      <pc:sldChg chg="del">
        <pc:chgData name="Benjamin Vandegrift" userId="S::benjaminv@thevab.com::2e5c2a8a-c606-4888-a2a6-2a14dfaa97ab" providerId="AD" clId="Web-{3B66ED82-0D7C-7D99-AA89-D8AD83090336}" dt="2022-11-10T20:05:02.886" v="26"/>
        <pc:sldMkLst>
          <pc:docMk/>
          <pc:sldMk cId="0" sldId="2144328339"/>
        </pc:sldMkLst>
      </pc:sldChg>
      <pc:sldChg chg="add del">
        <pc:chgData name="Benjamin Vandegrift" userId="S::benjaminv@thevab.com::2e5c2a8a-c606-4888-a2a6-2a14dfaa97ab" providerId="AD" clId="Web-{3B66ED82-0D7C-7D99-AA89-D8AD83090336}" dt="2022-11-10T20:04:20.260" v="21"/>
        <pc:sldMkLst>
          <pc:docMk/>
          <pc:sldMk cId="3208866443" sldId="2144328341"/>
        </pc:sldMkLst>
      </pc:sldChg>
      <pc:sldChg chg="add del">
        <pc:chgData name="Benjamin Vandegrift" userId="S::benjaminv@thevab.com::2e5c2a8a-c606-4888-a2a6-2a14dfaa97ab" providerId="AD" clId="Web-{3B66ED82-0D7C-7D99-AA89-D8AD83090336}" dt="2022-11-10T20:04:20.275" v="23"/>
        <pc:sldMkLst>
          <pc:docMk/>
          <pc:sldMk cId="1304124282" sldId="2144328342"/>
        </pc:sldMkLst>
      </pc:sldChg>
      <pc:sldChg chg="modCm">
        <pc:chgData name="Benjamin Vandegrift" userId="S::benjaminv@thevab.com::2e5c2a8a-c606-4888-a2a6-2a14dfaa97ab" providerId="AD" clId="Web-{3B66ED82-0D7C-7D99-AA89-D8AD83090336}" dt="2022-11-10T19:47:13.419" v="1"/>
        <pc:sldMkLst>
          <pc:docMk/>
          <pc:sldMk cId="2876144924" sldId="2144328343"/>
        </pc:sldMkLst>
      </pc:sldChg>
      <pc:sldChg chg="add">
        <pc:chgData name="Benjamin Vandegrift" userId="S::benjaminv@thevab.com::2e5c2a8a-c606-4888-a2a6-2a14dfaa97ab" providerId="AD" clId="Web-{3B66ED82-0D7C-7D99-AA89-D8AD83090336}" dt="2022-11-10T20:04:14.182" v="18"/>
        <pc:sldMkLst>
          <pc:docMk/>
          <pc:sldMk cId="2478092295" sldId="2144328344"/>
        </pc:sldMkLst>
      </pc:sldChg>
      <pc:sldChg chg="add">
        <pc:chgData name="Benjamin Vandegrift" userId="S::benjaminv@thevab.com::2e5c2a8a-c606-4888-a2a6-2a14dfaa97ab" providerId="AD" clId="Web-{3B66ED82-0D7C-7D99-AA89-D8AD83090336}" dt="2022-11-10T20:04:14.463" v="19"/>
        <pc:sldMkLst>
          <pc:docMk/>
          <pc:sldMk cId="4046297299" sldId="2144328345"/>
        </pc:sldMkLst>
      </pc:sldChg>
      <pc:sldChg chg="add">
        <pc:chgData name="Benjamin Vandegrift" userId="S::benjaminv@thevab.com::2e5c2a8a-c606-4888-a2a6-2a14dfaa97ab" providerId="AD" clId="Web-{3B66ED82-0D7C-7D99-AA89-D8AD83090336}" dt="2022-11-10T20:04:14.744" v="20"/>
        <pc:sldMkLst>
          <pc:docMk/>
          <pc:sldMk cId="3478512933" sldId="2144328346"/>
        </pc:sldMkLst>
      </pc:sldChg>
      <pc:sldChg chg="add ord">
        <pc:chgData name="Benjamin Vandegrift" userId="S::benjaminv@thevab.com::2e5c2a8a-c606-4888-a2a6-2a14dfaa97ab" providerId="AD" clId="Web-{3B66ED82-0D7C-7D99-AA89-D8AD83090336}" dt="2022-11-10T20:05:00.558" v="25"/>
        <pc:sldMkLst>
          <pc:docMk/>
          <pc:sldMk cId="3792021993" sldId="2144328347"/>
        </pc:sldMkLst>
      </pc:sldChg>
      <pc:sldMasterChg chg="addSldLayout">
        <pc:chgData name="Benjamin Vandegrift" userId="S::benjaminv@thevab.com::2e5c2a8a-c606-4888-a2a6-2a14dfaa97ab" providerId="AD" clId="Web-{3B66ED82-0D7C-7D99-AA89-D8AD83090336}" dt="2022-11-10T20:04:56.136" v="24"/>
        <pc:sldMasterMkLst>
          <pc:docMk/>
          <pc:sldMasterMk cId="1578072718" sldId="2147483660"/>
        </pc:sldMasterMkLst>
        <pc:sldLayoutChg chg="add">
          <pc:chgData name="Benjamin Vandegrift" userId="S::benjaminv@thevab.com::2e5c2a8a-c606-4888-a2a6-2a14dfaa97ab" providerId="AD" clId="Web-{3B66ED82-0D7C-7D99-AA89-D8AD83090336}" dt="2022-11-10T20:04:56.136" v="24"/>
          <pc:sldLayoutMkLst>
            <pc:docMk/>
            <pc:sldMasterMk cId="1578072718" sldId="2147483660"/>
            <pc:sldLayoutMk cId="3177459493" sldId="2147483708"/>
          </pc:sldLayoutMkLst>
        </pc:sldLayoutChg>
        <pc:sldLayoutChg chg="add">
          <pc:chgData name="Benjamin Vandegrift" userId="S::benjaminv@thevab.com::2e5c2a8a-c606-4888-a2a6-2a14dfaa97ab" providerId="AD" clId="Web-{3B66ED82-0D7C-7D99-AA89-D8AD83090336}" dt="2022-11-10T20:04:56.136" v="24"/>
          <pc:sldLayoutMkLst>
            <pc:docMk/>
            <pc:sldMasterMk cId="1578072718" sldId="2147483660"/>
            <pc:sldLayoutMk cId="2842301480" sldId="2147483709"/>
          </pc:sldLayoutMkLst>
        </pc:sldLayoutChg>
        <pc:sldLayoutChg chg="add">
          <pc:chgData name="Benjamin Vandegrift" userId="S::benjaminv@thevab.com::2e5c2a8a-c606-4888-a2a6-2a14dfaa97ab" providerId="AD" clId="Web-{3B66ED82-0D7C-7D99-AA89-D8AD83090336}" dt="2022-11-10T20:04:56.136" v="24"/>
          <pc:sldLayoutMkLst>
            <pc:docMk/>
            <pc:sldMasterMk cId="1578072718" sldId="2147483660"/>
            <pc:sldLayoutMk cId="4150080542" sldId="2147483710"/>
          </pc:sldLayoutMkLst>
        </pc:sldLayoutChg>
        <pc:sldLayoutChg chg="add">
          <pc:chgData name="Benjamin Vandegrift" userId="S::benjaminv@thevab.com::2e5c2a8a-c606-4888-a2a6-2a14dfaa97ab" providerId="AD" clId="Web-{3B66ED82-0D7C-7D99-AA89-D8AD83090336}" dt="2022-11-10T20:04:56.136" v="24"/>
          <pc:sldLayoutMkLst>
            <pc:docMk/>
            <pc:sldMasterMk cId="1578072718" sldId="2147483660"/>
            <pc:sldLayoutMk cId="3750524644" sldId="2147483711"/>
          </pc:sldLayoutMkLst>
        </pc:sldLayoutChg>
        <pc:sldLayoutChg chg="add">
          <pc:chgData name="Benjamin Vandegrift" userId="S::benjaminv@thevab.com::2e5c2a8a-c606-4888-a2a6-2a14dfaa97ab" providerId="AD" clId="Web-{3B66ED82-0D7C-7D99-AA89-D8AD83090336}" dt="2022-11-10T20:04:56.136" v="24"/>
          <pc:sldLayoutMkLst>
            <pc:docMk/>
            <pc:sldMasterMk cId="1578072718" sldId="2147483660"/>
            <pc:sldLayoutMk cId="2426696856" sldId="2147483712"/>
          </pc:sldLayoutMkLst>
        </pc:sldLayoutChg>
        <pc:sldLayoutChg chg="add">
          <pc:chgData name="Benjamin Vandegrift" userId="S::benjaminv@thevab.com::2e5c2a8a-c606-4888-a2a6-2a14dfaa97ab" providerId="AD" clId="Web-{3B66ED82-0D7C-7D99-AA89-D8AD83090336}" dt="2022-11-10T20:04:56.136" v="24"/>
          <pc:sldLayoutMkLst>
            <pc:docMk/>
            <pc:sldMasterMk cId="1578072718" sldId="2147483660"/>
            <pc:sldLayoutMk cId="4060347730" sldId="2147483713"/>
          </pc:sldLayoutMkLst>
        </pc:sldLayoutChg>
        <pc:sldLayoutChg chg="add">
          <pc:chgData name="Benjamin Vandegrift" userId="S::benjaminv@thevab.com::2e5c2a8a-c606-4888-a2a6-2a14dfaa97ab" providerId="AD" clId="Web-{3B66ED82-0D7C-7D99-AA89-D8AD83090336}" dt="2022-11-10T20:04:56.136" v="24"/>
          <pc:sldLayoutMkLst>
            <pc:docMk/>
            <pc:sldMasterMk cId="1578072718" sldId="2147483660"/>
            <pc:sldLayoutMk cId="1907618117" sldId="2147483714"/>
          </pc:sldLayoutMkLst>
        </pc:sldLayoutChg>
        <pc:sldLayoutChg chg="add">
          <pc:chgData name="Benjamin Vandegrift" userId="S::benjaminv@thevab.com::2e5c2a8a-c606-4888-a2a6-2a14dfaa97ab" providerId="AD" clId="Web-{3B66ED82-0D7C-7D99-AA89-D8AD83090336}" dt="2022-11-10T20:04:56.136" v="24"/>
          <pc:sldLayoutMkLst>
            <pc:docMk/>
            <pc:sldMasterMk cId="1578072718" sldId="2147483660"/>
            <pc:sldLayoutMk cId="1256462628" sldId="2147483715"/>
          </pc:sldLayoutMkLst>
        </pc:sldLayoutChg>
        <pc:sldLayoutChg chg="add">
          <pc:chgData name="Benjamin Vandegrift" userId="S::benjaminv@thevab.com::2e5c2a8a-c606-4888-a2a6-2a14dfaa97ab" providerId="AD" clId="Web-{3B66ED82-0D7C-7D99-AA89-D8AD83090336}" dt="2022-11-10T20:04:56.136" v="24"/>
          <pc:sldLayoutMkLst>
            <pc:docMk/>
            <pc:sldMasterMk cId="1578072718" sldId="2147483660"/>
            <pc:sldLayoutMk cId="3824627998" sldId="2147483716"/>
          </pc:sldLayoutMkLst>
        </pc:sldLayoutChg>
        <pc:sldLayoutChg chg="add">
          <pc:chgData name="Benjamin Vandegrift" userId="S::benjaminv@thevab.com::2e5c2a8a-c606-4888-a2a6-2a14dfaa97ab" providerId="AD" clId="Web-{3B66ED82-0D7C-7D99-AA89-D8AD83090336}" dt="2022-11-10T20:04:56.136" v="24"/>
          <pc:sldLayoutMkLst>
            <pc:docMk/>
            <pc:sldMasterMk cId="1578072718" sldId="2147483660"/>
            <pc:sldLayoutMk cId="12361088" sldId="2147483717"/>
          </pc:sldLayoutMkLst>
        </pc:sldLayoutChg>
        <pc:sldLayoutChg chg="add">
          <pc:chgData name="Benjamin Vandegrift" userId="S::benjaminv@thevab.com::2e5c2a8a-c606-4888-a2a6-2a14dfaa97ab" providerId="AD" clId="Web-{3B66ED82-0D7C-7D99-AA89-D8AD83090336}" dt="2022-11-10T20:04:56.136" v="24"/>
          <pc:sldLayoutMkLst>
            <pc:docMk/>
            <pc:sldMasterMk cId="1578072718" sldId="2147483660"/>
            <pc:sldLayoutMk cId="2850456795" sldId="2147483718"/>
          </pc:sldLayoutMkLst>
        </pc:sldLayoutChg>
        <pc:sldLayoutChg chg="add">
          <pc:chgData name="Benjamin Vandegrift" userId="S::benjaminv@thevab.com::2e5c2a8a-c606-4888-a2a6-2a14dfaa97ab" providerId="AD" clId="Web-{3B66ED82-0D7C-7D99-AA89-D8AD83090336}" dt="2022-11-10T20:04:56.136" v="24"/>
          <pc:sldLayoutMkLst>
            <pc:docMk/>
            <pc:sldMasterMk cId="1578072718" sldId="2147483660"/>
            <pc:sldLayoutMk cId="3732053870" sldId="2147483719"/>
          </pc:sldLayoutMkLst>
        </pc:sldLayoutChg>
      </pc:sldMasterChg>
    </pc:docChg>
  </pc:docChgLst>
  <pc:docChgLst>
    <pc:chgData name="Benjamin Vandegrift" userId="S::benjaminv@thevab.com::2e5c2a8a-c606-4888-a2a6-2a14dfaa97ab" providerId="AD" clId="Web-{614DD6C3-F45E-CF87-2928-BAA4CF8D9C98}"/>
    <pc:docChg chg="">
      <pc:chgData name="Benjamin Vandegrift" userId="S::benjaminv@thevab.com::2e5c2a8a-c606-4888-a2a6-2a14dfaa97ab" providerId="AD" clId="Web-{614DD6C3-F45E-CF87-2928-BAA4CF8D9C98}" dt="2022-11-10T21:14:53.661" v="2"/>
      <pc:docMkLst>
        <pc:docMk/>
      </pc:docMkLst>
      <pc:sldChg chg="modCm">
        <pc:chgData name="Benjamin Vandegrift" userId="S::benjaminv@thevab.com::2e5c2a8a-c606-4888-a2a6-2a14dfaa97ab" providerId="AD" clId="Web-{614DD6C3-F45E-CF87-2928-BAA4CF8D9C98}" dt="2022-11-10T21:14:53.661" v="2"/>
        <pc:sldMkLst>
          <pc:docMk/>
          <pc:sldMk cId="278186662" sldId="2144328313"/>
        </pc:sldMkLst>
      </pc:sldChg>
      <pc:sldChg chg="modCm">
        <pc:chgData name="Benjamin Vandegrift" userId="S::benjaminv@thevab.com::2e5c2a8a-c606-4888-a2a6-2a14dfaa97ab" providerId="AD" clId="Web-{614DD6C3-F45E-CF87-2928-BAA4CF8D9C98}" dt="2022-11-10T20:16:03.788" v="1"/>
        <pc:sldMkLst>
          <pc:docMk/>
          <pc:sldMk cId="350464020" sldId="214432834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avid.Porter\AppData\Local\Microsoft\Windows\INetCache\Content.Outlook\K42ZR4A1\VW%20Canoe%20OA%20Past%20Campaign%20Performance%20(003).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National Campaign</c:v>
                </c:pt>
              </c:strCache>
            </c:strRef>
          </c:tx>
          <c:spPr>
            <a:solidFill>
              <a:srgbClr val="E2E8F0"/>
            </a:solidFill>
            <a:ln>
              <a:noFill/>
            </a:ln>
            <a:effectLst/>
          </c:spPr>
          <c:invertIfNegative val="0"/>
          <c:dLbls>
            <c:dLbl>
              <c:idx val="3"/>
              <c:layout>
                <c:manualLayout>
                  <c:x val="0"/>
                  <c:y val="3.73269138120876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2DD-4954-9DB5-3CA683C42C3D}"/>
                </c:ext>
              </c:extLst>
            </c:dLbl>
            <c:spPr>
              <a:noFill/>
              <a:ln>
                <a:noFill/>
              </a:ln>
              <a:effectLst/>
            </c:spPr>
            <c:txPr>
              <a:bodyPr rot="0" spcFirstLastPara="1" vertOverflow="ellipsis" vert="horz" wrap="square" anchor="ctr" anchorCtr="1"/>
              <a:lstStyle/>
              <a:p>
                <a:pPr>
                  <a:defRPr sz="1200" b="1" i="0" u="none" strike="noStrike" kern="1200" baseline="0">
                    <a:solidFill>
                      <a:srgbClr val="1F1A62"/>
                    </a:solidFill>
                    <a:latin typeface="Helvetica" panose="020B0403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 Target HHs</c:v>
                </c:pt>
                <c:pt idx="1">
                  <c:v>Hispanic Target HHs</c:v>
                </c:pt>
                <c:pt idx="2">
                  <c:v>African American Target HHs</c:v>
                </c:pt>
                <c:pt idx="3">
                  <c:v>Asian American Target HHs</c:v>
                </c:pt>
              </c:strCache>
            </c:strRef>
          </c:cat>
          <c:val>
            <c:numRef>
              <c:f>Sheet1!$B$2:$B$5</c:f>
              <c:numCache>
                <c:formatCode>0%</c:formatCode>
                <c:ptCount val="4"/>
                <c:pt idx="0">
                  <c:v>0.47</c:v>
                </c:pt>
                <c:pt idx="1">
                  <c:v>0.5</c:v>
                </c:pt>
                <c:pt idx="2">
                  <c:v>0.63</c:v>
                </c:pt>
                <c:pt idx="3">
                  <c:v>0.35</c:v>
                </c:pt>
              </c:numCache>
            </c:numRef>
          </c:val>
          <c:extLst>
            <c:ext xmlns:c16="http://schemas.microsoft.com/office/drawing/2014/chart" uri="{C3380CC4-5D6E-409C-BE32-E72D297353CC}">
              <c16:uniqueId val="{00000000-22DD-4954-9DB5-3CA683C42C3D}"/>
            </c:ext>
          </c:extLst>
        </c:ser>
        <c:ser>
          <c:idx val="1"/>
          <c:order val="1"/>
          <c:tx>
            <c:strRef>
              <c:f>Sheet1!$C$1</c:f>
              <c:strCache>
                <c:ptCount val="1"/>
                <c:pt idx="0">
                  <c:v>National + DIRECTV Addressable Campaign</c:v>
                </c:pt>
              </c:strCache>
            </c:strRef>
          </c:tx>
          <c:spPr>
            <a:solidFill>
              <a:srgbClr val="ED3C8D"/>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Helvetica" panose="020B0403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 Target HHs</c:v>
                </c:pt>
                <c:pt idx="1">
                  <c:v>Hispanic Target HHs</c:v>
                </c:pt>
                <c:pt idx="2">
                  <c:v>African American Target HHs</c:v>
                </c:pt>
                <c:pt idx="3">
                  <c:v>Asian American Target HHs</c:v>
                </c:pt>
              </c:strCache>
            </c:strRef>
          </c:cat>
          <c:val>
            <c:numRef>
              <c:f>Sheet1!$C$2:$C$5</c:f>
              <c:numCache>
                <c:formatCode>0%</c:formatCode>
                <c:ptCount val="4"/>
                <c:pt idx="0">
                  <c:v>0.84</c:v>
                </c:pt>
                <c:pt idx="1">
                  <c:v>0.89</c:v>
                </c:pt>
                <c:pt idx="2">
                  <c:v>0.93</c:v>
                </c:pt>
                <c:pt idx="3">
                  <c:v>0.86</c:v>
                </c:pt>
              </c:numCache>
            </c:numRef>
          </c:val>
          <c:extLst>
            <c:ext xmlns:c16="http://schemas.microsoft.com/office/drawing/2014/chart" uri="{C3380CC4-5D6E-409C-BE32-E72D297353CC}">
              <c16:uniqueId val="{00000001-22DD-4954-9DB5-3CA683C42C3D}"/>
            </c:ext>
          </c:extLst>
        </c:ser>
        <c:dLbls>
          <c:dLblPos val="inEnd"/>
          <c:showLegendKey val="0"/>
          <c:showVal val="1"/>
          <c:showCatName val="0"/>
          <c:showSerName val="0"/>
          <c:showPercent val="0"/>
          <c:showBubbleSize val="0"/>
        </c:dLbls>
        <c:gapWidth val="150"/>
        <c:axId val="1420202864"/>
        <c:axId val="1419840560"/>
      </c:barChart>
      <c:catAx>
        <c:axId val="14202028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rgbClr val="1F1A62"/>
                </a:solidFill>
                <a:latin typeface="Helvetica" panose="020B0403020202020204" pitchFamily="34" charset="0"/>
                <a:ea typeface="+mn-ea"/>
                <a:cs typeface="+mn-cs"/>
              </a:defRPr>
            </a:pPr>
            <a:endParaRPr lang="en-US"/>
          </a:p>
        </c:txPr>
        <c:crossAx val="1419840560"/>
        <c:crosses val="autoZero"/>
        <c:auto val="1"/>
        <c:lblAlgn val="ctr"/>
        <c:lblOffset val="100"/>
        <c:noMultiLvlLbl val="0"/>
      </c:catAx>
      <c:valAx>
        <c:axId val="1419840560"/>
        <c:scaling>
          <c:orientation val="minMax"/>
        </c:scaling>
        <c:delete val="1"/>
        <c:axPos val="l"/>
        <c:numFmt formatCode="0%" sourceLinked="1"/>
        <c:majorTickMark val="none"/>
        <c:minorTickMark val="none"/>
        <c:tickLblPos val="nextTo"/>
        <c:crossAx val="142020286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000" b="0" i="0" u="none" strike="noStrike" kern="1200" baseline="0">
                <a:solidFill>
                  <a:srgbClr val="1F1A62"/>
                </a:solidFill>
                <a:latin typeface="Helvetica" panose="020B0403020202020204" pitchFamily="34" charset="0"/>
                <a:ea typeface="+mn-ea"/>
                <a:cs typeface="+mn-cs"/>
              </a:defRPr>
            </a:pPr>
            <a:endParaRPr lang="en-US"/>
          </a:p>
        </c:txPr>
      </c:legendEntry>
      <c:legendEntry>
        <c:idx val="1"/>
        <c:txPr>
          <a:bodyPr rot="0" spcFirstLastPara="1" vertOverflow="ellipsis" vert="horz" wrap="square" anchor="ctr" anchorCtr="1"/>
          <a:lstStyle/>
          <a:p>
            <a:pPr>
              <a:defRPr sz="1000" b="0" i="0" u="none" strike="noStrike" kern="1200" baseline="0">
                <a:solidFill>
                  <a:srgbClr val="1F1A62"/>
                </a:solidFill>
                <a:latin typeface="Helvetica" panose="020B0403020202020204" pitchFamily="34"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000"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126079569653111E-2"/>
          <c:y val="2.7265564450856504E-2"/>
          <c:w val="0.93574784086069374"/>
          <c:h val="0.60658768496376525"/>
        </c:manualLayout>
      </c:layout>
      <c:barChart>
        <c:barDir val="col"/>
        <c:grouping val="clustered"/>
        <c:varyColors val="0"/>
        <c:ser>
          <c:idx val="0"/>
          <c:order val="0"/>
          <c:tx>
            <c:strRef>
              <c:f>Sheet1!$B$1</c:f>
              <c:strCache>
                <c:ptCount val="1"/>
                <c:pt idx="0">
                  <c:v>National Campaign</c:v>
                </c:pt>
              </c:strCache>
            </c:strRef>
          </c:tx>
          <c:spPr>
            <a:solidFill>
              <a:srgbClr val="E2E8F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Decile 0 (Unreached)</c:v>
                </c:pt>
                <c:pt idx="1">
                  <c:v>Decile 1</c:v>
                </c:pt>
                <c:pt idx="2">
                  <c:v>Decile 2</c:v>
                </c:pt>
                <c:pt idx="3">
                  <c:v>Decile 3</c:v>
                </c:pt>
              </c:strCache>
            </c:strRef>
          </c:cat>
          <c:val>
            <c:numRef>
              <c:f>Sheet1!$B$2:$B$5</c:f>
              <c:numCache>
                <c:formatCode>General</c:formatCode>
                <c:ptCount val="4"/>
                <c:pt idx="0">
                  <c:v>0</c:v>
                </c:pt>
                <c:pt idx="1">
                  <c:v>0.14000000000000001</c:v>
                </c:pt>
                <c:pt idx="2">
                  <c:v>0.14000000000000001</c:v>
                </c:pt>
                <c:pt idx="3">
                  <c:v>0.17</c:v>
                </c:pt>
              </c:numCache>
            </c:numRef>
          </c:val>
          <c:extLst>
            <c:ext xmlns:c16="http://schemas.microsoft.com/office/drawing/2014/chart" uri="{C3380CC4-5D6E-409C-BE32-E72D297353CC}">
              <c16:uniqueId val="{00000000-C4A4-4B03-B1E6-F669283622C5}"/>
            </c:ext>
          </c:extLst>
        </c:ser>
        <c:ser>
          <c:idx val="1"/>
          <c:order val="1"/>
          <c:tx>
            <c:strRef>
              <c:f>Sheet1!$C$1</c:f>
              <c:strCache>
                <c:ptCount val="1"/>
                <c:pt idx="0">
                  <c:v>National + DIRECTV Addressable Campaign</c:v>
                </c:pt>
              </c:strCache>
            </c:strRef>
          </c:tx>
          <c:spPr>
            <a:solidFill>
              <a:srgbClr val="00BFF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Decile 0 (Unreached)</c:v>
                </c:pt>
                <c:pt idx="1">
                  <c:v>Decile 1</c:v>
                </c:pt>
                <c:pt idx="2">
                  <c:v>Decile 2</c:v>
                </c:pt>
                <c:pt idx="3">
                  <c:v>Decile 3</c:v>
                </c:pt>
              </c:strCache>
            </c:strRef>
          </c:cat>
          <c:val>
            <c:numRef>
              <c:f>Sheet1!$C$2:$C$5</c:f>
              <c:numCache>
                <c:formatCode>General</c:formatCode>
                <c:ptCount val="4"/>
                <c:pt idx="0">
                  <c:v>2.2000000000000002</c:v>
                </c:pt>
                <c:pt idx="1">
                  <c:v>2.29</c:v>
                </c:pt>
                <c:pt idx="2">
                  <c:v>2.27</c:v>
                </c:pt>
                <c:pt idx="3">
                  <c:v>2.29</c:v>
                </c:pt>
              </c:numCache>
            </c:numRef>
          </c:val>
          <c:extLst>
            <c:ext xmlns:c16="http://schemas.microsoft.com/office/drawing/2014/chart" uri="{C3380CC4-5D6E-409C-BE32-E72D297353CC}">
              <c16:uniqueId val="{00000001-C4A4-4B03-B1E6-F669283622C5}"/>
            </c:ext>
          </c:extLst>
        </c:ser>
        <c:dLbls>
          <c:dLblPos val="inEnd"/>
          <c:showLegendKey val="0"/>
          <c:showVal val="1"/>
          <c:showCatName val="0"/>
          <c:showSerName val="0"/>
          <c:showPercent val="0"/>
          <c:showBubbleSize val="0"/>
        </c:dLbls>
        <c:gapWidth val="219"/>
        <c:overlap val="-27"/>
        <c:axId val="2033031791"/>
        <c:axId val="2033033439"/>
      </c:barChart>
      <c:catAx>
        <c:axId val="2033031791"/>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rgbClr val="1F1A62"/>
                </a:solidFill>
                <a:latin typeface="Helvetica" panose="020B0403020202020204" pitchFamily="34" charset="0"/>
                <a:ea typeface="+mn-ea"/>
                <a:cs typeface="+mn-cs"/>
              </a:defRPr>
            </a:pPr>
            <a:endParaRPr lang="en-US"/>
          </a:p>
        </c:txPr>
        <c:crossAx val="2033033439"/>
        <c:crosses val="autoZero"/>
        <c:auto val="1"/>
        <c:lblAlgn val="ctr"/>
        <c:lblOffset val="100"/>
        <c:noMultiLvlLbl val="0"/>
      </c:catAx>
      <c:valAx>
        <c:axId val="2033033439"/>
        <c:scaling>
          <c:orientation val="minMax"/>
        </c:scaling>
        <c:delete val="1"/>
        <c:axPos val="l"/>
        <c:numFmt formatCode="General" sourceLinked="1"/>
        <c:majorTickMark val="none"/>
        <c:minorTickMark val="none"/>
        <c:tickLblPos val="nextTo"/>
        <c:crossAx val="2033031791"/>
        <c:crosses val="autoZero"/>
        <c:crossBetween val="between"/>
      </c:valAx>
      <c:spPr>
        <a:noFill/>
        <a:ln w="25400">
          <a:noFill/>
        </a:ln>
        <a:effectLst/>
      </c:spPr>
    </c:plotArea>
    <c:legend>
      <c:legendPos val="b"/>
      <c:layout>
        <c:manualLayout>
          <c:xMode val="edge"/>
          <c:yMode val="edge"/>
          <c:x val="0.13326766462361633"/>
          <c:y val="0.7565845314707208"/>
          <c:w val="0.73058582515056725"/>
          <c:h val="0.22830757727387746"/>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6047231255271E-2"/>
          <c:y val="0.10241605109512597"/>
          <c:w val="0.91910790553748944"/>
          <c:h val="0.75601439892107924"/>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ACBDCE"/>
              </a:solidFill>
              <a:ln>
                <a:noFill/>
              </a:ln>
              <a:effectLst/>
            </c:spPr>
            <c:extLst>
              <c:ext xmlns:c16="http://schemas.microsoft.com/office/drawing/2014/chart" uri="{C3380CC4-5D6E-409C-BE32-E72D297353CC}">
                <c16:uniqueId val="{00000001-8932-4A8A-BC08-911D44C01CD5}"/>
              </c:ext>
            </c:extLst>
          </c:dPt>
          <c:dPt>
            <c:idx val="1"/>
            <c:invertIfNegative val="0"/>
            <c:bubble3D val="0"/>
            <c:spPr>
              <a:solidFill>
                <a:srgbClr val="EA3582"/>
              </a:solidFill>
              <a:ln>
                <a:noFill/>
              </a:ln>
              <a:effectLst/>
            </c:spPr>
            <c:extLst>
              <c:ext xmlns:c16="http://schemas.microsoft.com/office/drawing/2014/chart" uri="{C3380CC4-5D6E-409C-BE32-E72D297353CC}">
                <c16:uniqueId val="{00000003-8932-4A8A-BC08-911D44C01CD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Unexposed</c:v>
                </c:pt>
                <c:pt idx="1">
                  <c:v>Exposed</c:v>
                </c:pt>
              </c:strCache>
            </c:strRef>
          </c:cat>
          <c:val>
            <c:numRef>
              <c:f>Sheet1!$B$2:$B$3</c:f>
              <c:numCache>
                <c:formatCode>0%</c:formatCode>
                <c:ptCount val="2"/>
                <c:pt idx="0">
                  <c:v>0.17</c:v>
                </c:pt>
                <c:pt idx="1">
                  <c:v>0.22</c:v>
                </c:pt>
              </c:numCache>
            </c:numRef>
          </c:val>
          <c:extLst>
            <c:ext xmlns:c16="http://schemas.microsoft.com/office/drawing/2014/chart" uri="{C3380CC4-5D6E-409C-BE32-E72D297353CC}">
              <c16:uniqueId val="{00000004-8932-4A8A-BC08-911D44C01CD5}"/>
            </c:ext>
          </c:extLst>
        </c:ser>
        <c:dLbls>
          <c:showLegendKey val="0"/>
          <c:showVal val="0"/>
          <c:showCatName val="0"/>
          <c:showSerName val="0"/>
          <c:showPercent val="0"/>
          <c:showBubbleSize val="0"/>
        </c:dLbls>
        <c:gapWidth val="180"/>
        <c:overlap val="-27"/>
        <c:axId val="1070923983"/>
        <c:axId val="1070938543"/>
      </c:barChart>
      <c:catAx>
        <c:axId val="1070923983"/>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crossAx val="1070938543"/>
        <c:crosses val="autoZero"/>
        <c:auto val="1"/>
        <c:lblAlgn val="ctr"/>
        <c:lblOffset val="100"/>
        <c:noMultiLvlLbl val="0"/>
      </c:catAx>
      <c:valAx>
        <c:axId val="1070938543"/>
        <c:scaling>
          <c:orientation val="minMax"/>
        </c:scaling>
        <c:delete val="1"/>
        <c:axPos val="l"/>
        <c:numFmt formatCode="0%" sourceLinked="1"/>
        <c:majorTickMark val="out"/>
        <c:minorTickMark val="none"/>
        <c:tickLblPos val="nextTo"/>
        <c:crossAx val="1070923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34075399330828"/>
          <c:y val="8.2471062061966832E-2"/>
          <c:w val="0.78331664122377886"/>
          <c:h val="0.70309656550280664"/>
        </c:manualLayout>
      </c:layout>
      <c:barChart>
        <c:barDir val="col"/>
        <c:grouping val="stacked"/>
        <c:varyColors val="0"/>
        <c:ser>
          <c:idx val="0"/>
          <c:order val="0"/>
          <c:tx>
            <c:strRef>
              <c:f>Sheet1!$B$1</c:f>
              <c:strCache>
                <c:ptCount val="1"/>
                <c:pt idx="0">
                  <c:v>Programmer A</c:v>
                </c:pt>
              </c:strCache>
            </c:strRef>
          </c:tx>
          <c:spPr>
            <a:solidFill>
              <a:srgbClr val="7030A0"/>
            </a:solidFill>
            <a:ln>
              <a:noFill/>
            </a:ln>
            <a:effectLst/>
          </c:spPr>
          <c:invertIfNegative val="0"/>
          <c:cat>
            <c:strRef>
              <c:f>Sheet1!$A$2:$A$3</c:f>
              <c:strCache>
                <c:ptCount val="2"/>
                <c:pt idx="0">
                  <c:v>Canoe Linear</c:v>
                </c:pt>
                <c:pt idx="1">
                  <c:v>Canoe VOD</c:v>
                </c:pt>
              </c:strCache>
            </c:strRef>
          </c:cat>
          <c:val>
            <c:numRef>
              <c:f>Sheet1!$B$2:$B$3</c:f>
              <c:numCache>
                <c:formatCode>General</c:formatCode>
                <c:ptCount val="2"/>
                <c:pt idx="0" formatCode="_(* #,##0_);_(* \(#,##0\);_(* &quot;-&quot;??_);_(@_)">
                  <c:v>250000</c:v>
                </c:pt>
              </c:numCache>
            </c:numRef>
          </c:val>
          <c:extLst>
            <c:ext xmlns:c16="http://schemas.microsoft.com/office/drawing/2014/chart" uri="{C3380CC4-5D6E-409C-BE32-E72D297353CC}">
              <c16:uniqueId val="{00000000-A7E8-304C-A779-8A8FD5C44784}"/>
            </c:ext>
          </c:extLst>
        </c:ser>
        <c:ser>
          <c:idx val="1"/>
          <c:order val="1"/>
          <c:tx>
            <c:strRef>
              <c:f>Sheet1!$C$1</c:f>
              <c:strCache>
                <c:ptCount val="1"/>
                <c:pt idx="0">
                  <c:v>Programmer B</c:v>
                </c:pt>
              </c:strCache>
            </c:strRef>
          </c:tx>
          <c:spPr>
            <a:solidFill>
              <a:srgbClr val="002060"/>
            </a:solidFill>
            <a:ln>
              <a:noFill/>
            </a:ln>
            <a:effectLst/>
          </c:spPr>
          <c:invertIfNegative val="0"/>
          <c:cat>
            <c:strRef>
              <c:f>Sheet1!$A$2:$A$3</c:f>
              <c:strCache>
                <c:ptCount val="2"/>
                <c:pt idx="0">
                  <c:v>Canoe Linear</c:v>
                </c:pt>
                <c:pt idx="1">
                  <c:v>Canoe VOD</c:v>
                </c:pt>
              </c:strCache>
            </c:strRef>
          </c:cat>
          <c:val>
            <c:numRef>
              <c:f>Sheet1!$C$2:$C$3</c:f>
              <c:numCache>
                <c:formatCode>_(* #,##0_);_(* \(#,##0\);_(* "-"??_);_(@_)</c:formatCode>
                <c:ptCount val="2"/>
                <c:pt idx="1">
                  <c:v>140000</c:v>
                </c:pt>
              </c:numCache>
            </c:numRef>
          </c:val>
          <c:extLst>
            <c:ext xmlns:c16="http://schemas.microsoft.com/office/drawing/2014/chart" uri="{C3380CC4-5D6E-409C-BE32-E72D297353CC}">
              <c16:uniqueId val="{00000001-A7E8-304C-A779-8A8FD5C44784}"/>
            </c:ext>
          </c:extLst>
        </c:ser>
        <c:ser>
          <c:idx val="2"/>
          <c:order val="2"/>
          <c:tx>
            <c:strRef>
              <c:f>Sheet1!$D$1</c:f>
              <c:strCache>
                <c:ptCount val="1"/>
                <c:pt idx="0">
                  <c:v>Programmer C</c:v>
                </c:pt>
              </c:strCache>
            </c:strRef>
          </c:tx>
          <c:spPr>
            <a:solidFill>
              <a:srgbClr val="0070C0"/>
            </a:solidFill>
            <a:ln>
              <a:noFill/>
            </a:ln>
            <a:effectLst/>
          </c:spPr>
          <c:invertIfNegative val="0"/>
          <c:cat>
            <c:strRef>
              <c:f>Sheet1!$A$2:$A$3</c:f>
              <c:strCache>
                <c:ptCount val="2"/>
                <c:pt idx="0">
                  <c:v>Canoe Linear</c:v>
                </c:pt>
                <c:pt idx="1">
                  <c:v>Canoe VOD</c:v>
                </c:pt>
              </c:strCache>
            </c:strRef>
          </c:cat>
          <c:val>
            <c:numRef>
              <c:f>Sheet1!$D$2:$D$3</c:f>
              <c:numCache>
                <c:formatCode>_(* #,##0_);_(* \(#,##0\);_(* "-"??_);_(@_)</c:formatCode>
                <c:ptCount val="2"/>
                <c:pt idx="1">
                  <c:v>110000</c:v>
                </c:pt>
              </c:numCache>
            </c:numRef>
          </c:val>
          <c:extLst>
            <c:ext xmlns:c16="http://schemas.microsoft.com/office/drawing/2014/chart" uri="{C3380CC4-5D6E-409C-BE32-E72D297353CC}">
              <c16:uniqueId val="{00000002-A7E8-304C-A779-8A8FD5C44784}"/>
            </c:ext>
          </c:extLst>
        </c:ser>
        <c:ser>
          <c:idx val="3"/>
          <c:order val="3"/>
          <c:tx>
            <c:strRef>
              <c:f>Sheet1!$E$1</c:f>
              <c:strCache>
                <c:ptCount val="1"/>
                <c:pt idx="0">
                  <c:v>Programmer D</c:v>
                </c:pt>
              </c:strCache>
            </c:strRef>
          </c:tx>
          <c:spPr>
            <a:solidFill>
              <a:srgbClr val="00B0F0"/>
            </a:solidFill>
            <a:ln>
              <a:noFill/>
            </a:ln>
            <a:effectLst/>
          </c:spPr>
          <c:invertIfNegative val="0"/>
          <c:cat>
            <c:strRef>
              <c:f>Sheet1!$A$2:$A$3</c:f>
              <c:strCache>
                <c:ptCount val="2"/>
                <c:pt idx="0">
                  <c:v>Canoe Linear</c:v>
                </c:pt>
                <c:pt idx="1">
                  <c:v>Canoe VOD</c:v>
                </c:pt>
              </c:strCache>
            </c:strRef>
          </c:cat>
          <c:val>
            <c:numRef>
              <c:f>Sheet1!$E$2:$E$3</c:f>
              <c:numCache>
                <c:formatCode>_(* #,##0_);_(* \(#,##0\);_(* "-"??_);_(@_)</c:formatCode>
                <c:ptCount val="2"/>
                <c:pt idx="1">
                  <c:v>25000</c:v>
                </c:pt>
              </c:numCache>
            </c:numRef>
          </c:val>
          <c:extLst>
            <c:ext xmlns:c16="http://schemas.microsoft.com/office/drawing/2014/chart" uri="{C3380CC4-5D6E-409C-BE32-E72D297353CC}">
              <c16:uniqueId val="{00000003-A7E8-304C-A779-8A8FD5C44784}"/>
            </c:ext>
          </c:extLst>
        </c:ser>
        <c:dLbls>
          <c:showLegendKey val="0"/>
          <c:showVal val="0"/>
          <c:showCatName val="0"/>
          <c:showSerName val="0"/>
          <c:showPercent val="0"/>
          <c:showBubbleSize val="0"/>
        </c:dLbls>
        <c:gapWidth val="150"/>
        <c:overlap val="100"/>
        <c:axId val="877199"/>
        <c:axId val="867215"/>
      </c:barChart>
      <c:catAx>
        <c:axId val="87719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rgbClr val="1F1A62"/>
                </a:solidFill>
                <a:latin typeface="Helvetica Light" panose="020B0403020202020204" pitchFamily="34" charset="0"/>
                <a:ea typeface="+mn-ea"/>
                <a:cs typeface="+mn-cs"/>
              </a:defRPr>
            </a:pPr>
            <a:endParaRPr lang="en-US"/>
          </a:p>
        </c:txPr>
        <c:crossAx val="867215"/>
        <c:crosses val="autoZero"/>
        <c:auto val="1"/>
        <c:lblAlgn val="ctr"/>
        <c:lblOffset val="100"/>
        <c:noMultiLvlLbl val="0"/>
      </c:catAx>
      <c:valAx>
        <c:axId val="867215"/>
        <c:scaling>
          <c:orientation val="minMax"/>
          <c:max val="300000"/>
          <c:min val="0"/>
        </c:scaling>
        <c:delete val="0"/>
        <c:axPos val="l"/>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Helvetica Light" panose="020B0403020202020204" pitchFamily="34" charset="0"/>
                <a:ea typeface="+mn-ea"/>
                <a:cs typeface="+mn-cs"/>
              </a:defRPr>
            </a:pPr>
            <a:endParaRPr lang="en-US"/>
          </a:p>
        </c:txPr>
        <c:crossAx val="877199"/>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050" b="0" i="0" u="none" strike="noStrike" kern="1200" baseline="0">
                <a:solidFill>
                  <a:srgbClr val="1F1A62"/>
                </a:solidFill>
                <a:latin typeface="Helvetica Light" panose="020B0403020202020204" pitchFamily="34" charset="0"/>
                <a:ea typeface="+mn-ea"/>
                <a:cs typeface="+mn-cs"/>
              </a:defRPr>
            </a:pPr>
            <a:endParaRPr lang="en-US"/>
          </a:p>
        </c:txPr>
      </c:legendEntry>
      <c:legendEntry>
        <c:idx val="1"/>
        <c:txPr>
          <a:bodyPr rot="0" spcFirstLastPara="1" vertOverflow="ellipsis" vert="horz" wrap="square" anchor="ctr" anchorCtr="1"/>
          <a:lstStyle/>
          <a:p>
            <a:pPr>
              <a:defRPr sz="1050" b="0" i="0" u="none" strike="noStrike" kern="1200" baseline="0">
                <a:solidFill>
                  <a:srgbClr val="1F1A62"/>
                </a:solidFill>
                <a:latin typeface="Helvetica Light" panose="020B0403020202020204" pitchFamily="34" charset="0"/>
                <a:ea typeface="+mn-ea"/>
                <a:cs typeface="+mn-cs"/>
              </a:defRPr>
            </a:pPr>
            <a:endParaRPr lang="en-US"/>
          </a:p>
        </c:txPr>
      </c:legendEntry>
      <c:legendEntry>
        <c:idx val="2"/>
        <c:txPr>
          <a:bodyPr rot="0" spcFirstLastPara="1" vertOverflow="ellipsis" vert="horz" wrap="square" anchor="ctr" anchorCtr="1"/>
          <a:lstStyle/>
          <a:p>
            <a:pPr>
              <a:defRPr sz="1050" b="0" i="0" u="none" strike="noStrike" kern="1200" baseline="0">
                <a:solidFill>
                  <a:srgbClr val="1F1A62"/>
                </a:solidFill>
                <a:latin typeface="Helvetica Light" panose="020B0403020202020204" pitchFamily="34" charset="0"/>
                <a:ea typeface="+mn-ea"/>
                <a:cs typeface="+mn-cs"/>
              </a:defRPr>
            </a:pPr>
            <a:endParaRPr lang="en-US"/>
          </a:p>
        </c:txPr>
      </c:legendEntry>
      <c:legendEntry>
        <c:idx val="3"/>
        <c:txPr>
          <a:bodyPr rot="0" spcFirstLastPara="1" vertOverflow="ellipsis" vert="horz" wrap="square" anchor="ctr" anchorCtr="1"/>
          <a:lstStyle/>
          <a:p>
            <a:pPr>
              <a:defRPr sz="1050" b="0" i="0" u="none" strike="noStrike" kern="1200" baseline="0">
                <a:solidFill>
                  <a:srgbClr val="1F1A62"/>
                </a:solidFill>
                <a:latin typeface="Helvetica Light" panose="020B0403020202020204" pitchFamily="34" charset="0"/>
                <a:ea typeface="+mn-ea"/>
                <a:cs typeface="+mn-cs"/>
              </a:defRPr>
            </a:pPr>
            <a:endParaRPr lang="en-US"/>
          </a:p>
        </c:txPr>
      </c:legendEntry>
      <c:layout>
        <c:manualLayout>
          <c:xMode val="edge"/>
          <c:yMode val="edge"/>
          <c:x val="0.16065647201492483"/>
          <c:y val="0.89837364031332245"/>
          <c:w val="0.83934352798507517"/>
          <c:h val="7.9593061237433801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1F1A62"/>
              </a:solidFill>
              <a:latin typeface="Helvetica Light"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 3'!$D$1</c:f>
              <c:strCache>
                <c:ptCount val="1"/>
                <c:pt idx="0">
                  <c:v>Unique Target Reach by Network</c:v>
                </c:pt>
              </c:strCache>
            </c:strRef>
          </c:tx>
          <c:spPr>
            <a:solidFill>
              <a:srgbClr val="0070C0"/>
            </a:solidFill>
            <a:ln>
              <a:noFill/>
            </a:ln>
            <a:effectLst/>
          </c:spPr>
          <c:invertIfNegative val="0"/>
          <c:dPt>
            <c:idx val="0"/>
            <c:invertIfNegative val="0"/>
            <c:bubble3D val="0"/>
            <c:spPr>
              <a:solidFill>
                <a:srgbClr val="7030A0"/>
              </a:solidFill>
              <a:ln>
                <a:noFill/>
              </a:ln>
              <a:effectLst/>
              <a:sp3d/>
            </c:spPr>
            <c:extLst>
              <c:ext xmlns:c16="http://schemas.microsoft.com/office/drawing/2014/chart" uri="{C3380CC4-5D6E-409C-BE32-E72D297353CC}">
                <c16:uniqueId val="{00000001-354D-4544-9978-BF2E564F37F1}"/>
              </c:ext>
            </c:extLst>
          </c:dPt>
          <c:dPt>
            <c:idx val="4"/>
            <c:invertIfNegative val="0"/>
            <c:bubble3D val="0"/>
            <c:spPr>
              <a:solidFill>
                <a:srgbClr val="7030A0"/>
              </a:solidFill>
              <a:ln>
                <a:noFill/>
              </a:ln>
              <a:effectLst/>
              <a:sp3d/>
            </c:spPr>
            <c:extLst>
              <c:ext xmlns:c16="http://schemas.microsoft.com/office/drawing/2014/chart" uri="{C3380CC4-5D6E-409C-BE32-E72D297353CC}">
                <c16:uniqueId val="{00000003-354D-4544-9978-BF2E564F37F1}"/>
              </c:ext>
            </c:extLst>
          </c:dPt>
          <c:cat>
            <c:strRef>
              <c:f>'Sheet 3'!$C$2:$C$17</c:f>
              <c:strCache>
                <c:ptCount val="16"/>
                <c:pt idx="0">
                  <c:v>Linear Network A</c:v>
                </c:pt>
                <c:pt idx="1">
                  <c:v>VOD Network A</c:v>
                </c:pt>
                <c:pt idx="2">
                  <c:v>VOD Network B</c:v>
                </c:pt>
                <c:pt idx="3">
                  <c:v>VOD Network C</c:v>
                </c:pt>
                <c:pt idx="4">
                  <c:v>Linear Network B</c:v>
                </c:pt>
                <c:pt idx="5">
                  <c:v>VOD Network D</c:v>
                </c:pt>
                <c:pt idx="6">
                  <c:v>VOD Network E</c:v>
                </c:pt>
                <c:pt idx="7">
                  <c:v>VOD Network F</c:v>
                </c:pt>
                <c:pt idx="8">
                  <c:v>VOD Network G</c:v>
                </c:pt>
                <c:pt idx="9">
                  <c:v>VOD Network H</c:v>
                </c:pt>
                <c:pt idx="10">
                  <c:v>VOD Network I</c:v>
                </c:pt>
                <c:pt idx="11">
                  <c:v>VOD Network J</c:v>
                </c:pt>
                <c:pt idx="12">
                  <c:v>VOD Network K</c:v>
                </c:pt>
                <c:pt idx="13">
                  <c:v>VOD Network L</c:v>
                </c:pt>
                <c:pt idx="14">
                  <c:v>VOD Network M</c:v>
                </c:pt>
                <c:pt idx="15">
                  <c:v>VOD Network N</c:v>
                </c:pt>
              </c:strCache>
            </c:strRef>
          </c:cat>
          <c:val>
            <c:numRef>
              <c:f>'Sheet 3'!$D$2:$D$17</c:f>
              <c:numCache>
                <c:formatCode>_(* #,##0_);_(* \(#,##0\);_(* "-"??_);_(@_)</c:formatCode>
                <c:ptCount val="16"/>
                <c:pt idx="0">
                  <c:v>203011</c:v>
                </c:pt>
                <c:pt idx="1">
                  <c:v>125354</c:v>
                </c:pt>
                <c:pt idx="2">
                  <c:v>61121</c:v>
                </c:pt>
                <c:pt idx="3">
                  <c:v>41487</c:v>
                </c:pt>
                <c:pt idx="4">
                  <c:v>27299</c:v>
                </c:pt>
                <c:pt idx="5">
                  <c:v>24995</c:v>
                </c:pt>
                <c:pt idx="6">
                  <c:v>20225</c:v>
                </c:pt>
                <c:pt idx="7">
                  <c:v>19019</c:v>
                </c:pt>
                <c:pt idx="8">
                  <c:v>14189</c:v>
                </c:pt>
                <c:pt idx="9">
                  <c:v>8530</c:v>
                </c:pt>
                <c:pt idx="10">
                  <c:v>5830</c:v>
                </c:pt>
                <c:pt idx="11">
                  <c:v>5635</c:v>
                </c:pt>
                <c:pt idx="12">
                  <c:v>5526</c:v>
                </c:pt>
                <c:pt idx="13">
                  <c:v>4117</c:v>
                </c:pt>
                <c:pt idx="14">
                  <c:v>1890</c:v>
                </c:pt>
                <c:pt idx="15">
                  <c:v>85</c:v>
                </c:pt>
              </c:numCache>
            </c:numRef>
          </c:val>
          <c:extLst>
            <c:ext xmlns:c16="http://schemas.microsoft.com/office/drawing/2014/chart" uri="{C3380CC4-5D6E-409C-BE32-E72D297353CC}">
              <c16:uniqueId val="{00000004-354D-4544-9978-BF2E564F37F1}"/>
            </c:ext>
          </c:extLst>
        </c:ser>
        <c:dLbls>
          <c:showLegendKey val="0"/>
          <c:showVal val="0"/>
          <c:showCatName val="0"/>
          <c:showSerName val="0"/>
          <c:showPercent val="0"/>
          <c:showBubbleSize val="0"/>
        </c:dLbls>
        <c:gapWidth val="150"/>
        <c:axId val="1332501568"/>
        <c:axId val="918041920"/>
      </c:barChart>
      <c:catAx>
        <c:axId val="13325015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Helvetica Light" panose="020B0403020202020204" pitchFamily="34" charset="0"/>
                <a:ea typeface="+mn-ea"/>
                <a:cs typeface="+mn-cs"/>
              </a:defRPr>
            </a:pPr>
            <a:endParaRPr lang="en-US"/>
          </a:p>
        </c:txPr>
        <c:crossAx val="918041920"/>
        <c:crossesAt val="0"/>
        <c:auto val="1"/>
        <c:lblAlgn val="ctr"/>
        <c:lblOffset val="100"/>
        <c:noMultiLvlLbl val="0"/>
      </c:catAx>
      <c:valAx>
        <c:axId val="918041920"/>
        <c:scaling>
          <c:orientation val="minMax"/>
          <c:max val="225000"/>
          <c:min val="0"/>
        </c:scaling>
        <c:delete val="0"/>
        <c:axPos val="b"/>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332501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9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E0209-4929-FC4A-AEA5-CCF1B948491B}" type="datetimeFigureOut">
              <a:rPr lang="en-US" smtClean="0"/>
              <a:t>11/30/2022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8A5517-3481-C24D-8ECE-CD546FE3B727}" type="slidenum">
              <a:rPr lang="en-US" smtClean="0"/>
              <a:t>‹#›</a:t>
            </a:fld>
            <a:endParaRPr lang="en-US"/>
          </a:p>
        </p:txBody>
      </p:sp>
    </p:spTree>
    <p:extLst>
      <p:ext uri="{BB962C8B-B14F-4D97-AF65-F5344CB8AC3E}">
        <p14:creationId xmlns:p14="http://schemas.microsoft.com/office/powerpoint/2010/main" val="3206196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050" b="0" i="0">
              <a:solidFill>
                <a:srgbClr val="242424"/>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3165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42209"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09"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5799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42209"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09"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5799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2797fb3d39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2797fb3d39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42209"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09"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5799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63141"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3141"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5415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BF089C-E73D-4644-8294-97E7AFEB0D12}" type="slidenum">
              <a:rPr lang="en-US" smtClean="0"/>
              <a:t>16</a:t>
            </a:fld>
            <a:endParaRPr lang="en-US"/>
          </a:p>
        </p:txBody>
      </p:sp>
    </p:spTree>
    <p:extLst>
      <p:ext uri="{BB962C8B-B14F-4D97-AF65-F5344CB8AC3E}">
        <p14:creationId xmlns:p14="http://schemas.microsoft.com/office/powerpoint/2010/main" val="3242770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8A5517-3481-C24D-8ECE-CD546FE3B727}" type="slidenum">
              <a:rPr lang="en-US" smtClean="0"/>
              <a:t>17</a:t>
            </a:fld>
            <a:endParaRPr lang="en-US"/>
          </a:p>
        </p:txBody>
      </p:sp>
    </p:spTree>
    <p:extLst>
      <p:ext uri="{BB962C8B-B14F-4D97-AF65-F5344CB8AC3E}">
        <p14:creationId xmlns:p14="http://schemas.microsoft.com/office/powerpoint/2010/main" val="1025313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BF089C-E73D-4644-8294-97E7AFEB0D12}" type="slidenum">
              <a:rPr lang="en-US" smtClean="0"/>
              <a:t>2</a:t>
            </a:fld>
            <a:endParaRPr lang="en-US"/>
          </a:p>
        </p:txBody>
      </p:sp>
    </p:spTree>
    <p:extLst>
      <p:ext uri="{BB962C8B-B14F-4D97-AF65-F5344CB8AC3E}">
        <p14:creationId xmlns:p14="http://schemas.microsoft.com/office/powerpoint/2010/main" val="2971719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8095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63141"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3141"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7329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63141"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3141"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8845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42209"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09"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5799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2797fb3d39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2797fb3d39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42209"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09"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5799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42209"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09"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5799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3"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2692624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05264148"/>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105360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2298356"/>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660703648"/>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99466258"/>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972815175"/>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2567255122"/>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2337500015"/>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033108450"/>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664497572"/>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9145032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3168276535"/>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3251567652"/>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05264148"/>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105360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2298356"/>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660703648"/>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99466258"/>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972815175"/>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2567255122"/>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2337500015"/>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5"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38955103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033108450"/>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664497572"/>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3168276535"/>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1045967869"/>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26499167"/>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56262169"/>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35665362"/>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198566108"/>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40525647"/>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829303815"/>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V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C165B6C-ACCE-49BB-85E1-400AE3835243}"/>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bg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9134500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690369067"/>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626174016"/>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4213977718"/>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369066242"/>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2469559770"/>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1428821546"/>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34756972"/>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56348005"/>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02642"/>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67246660"/>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V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DF608D-2C25-4B83-8657-A6618BA34C90}"/>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tx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19199988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70528570"/>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467301976"/>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2683475564"/>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3398162820"/>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21767674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911543097"/>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156304370"/>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3177459493"/>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42301480"/>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5008054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00"/>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FF43C99B-7FF5-4062-A7C8-38F7CA47F335}"/>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388050" y="3802059"/>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388050" y="3362008"/>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4278124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50524644"/>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426696856"/>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60347730"/>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907618117"/>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1256462628"/>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3824627998"/>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2361088"/>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850456795"/>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3732053870"/>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3AECC-6F66-463A-B3AC-AA48EC4D996F}"/>
              </a:ext>
            </a:extLst>
          </p:cNvPr>
          <p:cNvSpPr>
            <a:spLocks noGrp="1"/>
          </p:cNvSpPr>
          <p:nvPr>
            <p:ph type="dt" sz="half" idx="10"/>
          </p:nvPr>
        </p:nvSpPr>
        <p:spPr/>
        <p:txBody>
          <a:bodyPr/>
          <a:lstStyle/>
          <a:p>
            <a:fld id="{940F4AFE-A5D3-4F54-B5F3-4457A701A7A2}" type="datetimeFigureOut">
              <a:rPr lang="en-US" smtClean="0"/>
              <a:t>11/30/2022</a:t>
            </a:fld>
            <a:endParaRPr lang="en-US"/>
          </a:p>
        </p:txBody>
      </p:sp>
      <p:sp>
        <p:nvSpPr>
          <p:cNvPr id="3" name="Footer Placeholder 2">
            <a:extLst>
              <a:ext uri="{FF2B5EF4-FFF2-40B4-BE49-F238E27FC236}">
                <a16:creationId xmlns:a16="http://schemas.microsoft.com/office/drawing/2014/main" id="{EB3B98F0-9AF7-4D2D-BAC5-7F186E622A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F8577F-D449-44D2-B622-055110F1181C}"/>
              </a:ext>
            </a:extLst>
          </p:cNvPr>
          <p:cNvSpPr>
            <a:spLocks noGrp="1"/>
          </p:cNvSpPr>
          <p:nvPr>
            <p:ph type="sldNum" sz="quarter" idx="12"/>
          </p:nvPr>
        </p:nvSpPr>
        <p:spPr/>
        <p:txBody>
          <a:bodyPr/>
          <a:lstStyle/>
          <a:p>
            <a:fld id="{0B78A2C9-DCC8-4A5D-AD81-AAC8B6B1869F}" type="slidenum">
              <a:rPr lang="en-US" smtClean="0"/>
              <a:t>‹#›</a:t>
            </a:fld>
            <a:endParaRPr lang="en-US"/>
          </a:p>
        </p:txBody>
      </p:sp>
    </p:spTree>
    <p:extLst>
      <p:ext uri="{BB962C8B-B14F-4D97-AF65-F5344CB8AC3E}">
        <p14:creationId xmlns:p14="http://schemas.microsoft.com/office/powerpoint/2010/main" val="1754487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9B518C0-D923-49F9-BE87-803A528FC704}"/>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2595357" y="2751004"/>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2595357" y="2310953"/>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20284049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CC8E1-6D19-4766-AC8D-F9773F96DE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859C97-2CEB-489C-817A-9002EA5024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6FFB9A-6435-4AA7-A2A2-8154F53CEC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26D755-AA15-4469-ABCD-278819D3A057}"/>
              </a:ext>
            </a:extLst>
          </p:cNvPr>
          <p:cNvSpPr>
            <a:spLocks noGrp="1"/>
          </p:cNvSpPr>
          <p:nvPr>
            <p:ph type="dt" sz="half" idx="10"/>
          </p:nvPr>
        </p:nvSpPr>
        <p:spPr/>
        <p:txBody>
          <a:bodyPr/>
          <a:lstStyle/>
          <a:p>
            <a:fld id="{940F4AFE-A5D3-4F54-B5F3-4457A701A7A2}" type="datetimeFigureOut">
              <a:rPr lang="en-US" smtClean="0"/>
              <a:t>11/30/2022</a:t>
            </a:fld>
            <a:endParaRPr lang="en-US"/>
          </a:p>
        </p:txBody>
      </p:sp>
      <p:sp>
        <p:nvSpPr>
          <p:cNvPr id="6" name="Footer Placeholder 5">
            <a:extLst>
              <a:ext uri="{FF2B5EF4-FFF2-40B4-BE49-F238E27FC236}">
                <a16:creationId xmlns:a16="http://schemas.microsoft.com/office/drawing/2014/main" id="{4F2081D6-6D7F-4587-919E-16644B25D2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D2B5D8-9239-4759-BCEE-0AB3A67028C6}"/>
              </a:ext>
            </a:extLst>
          </p:cNvPr>
          <p:cNvSpPr>
            <a:spLocks noGrp="1"/>
          </p:cNvSpPr>
          <p:nvPr>
            <p:ph type="sldNum" sz="quarter" idx="12"/>
          </p:nvPr>
        </p:nvSpPr>
        <p:spPr/>
        <p:txBody>
          <a:bodyPr/>
          <a:lstStyle/>
          <a:p>
            <a:fld id="{0B78A2C9-DCC8-4A5D-AD81-AAC8B6B1869F}" type="slidenum">
              <a:rPr lang="en-US" smtClean="0"/>
              <a:t>‹#›</a:t>
            </a:fld>
            <a:endParaRPr lang="en-US"/>
          </a:p>
        </p:txBody>
      </p:sp>
    </p:spTree>
    <p:extLst>
      <p:ext uri="{BB962C8B-B14F-4D97-AF65-F5344CB8AC3E}">
        <p14:creationId xmlns:p14="http://schemas.microsoft.com/office/powerpoint/2010/main" val="13224806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18DD0-DCFC-9FA4-3DBB-A8F15AAC13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922E97-2D39-5122-9015-CE6DC477C0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62704A-A660-3517-0AAA-3F39885A23D4}"/>
              </a:ext>
            </a:extLst>
          </p:cNvPr>
          <p:cNvSpPr>
            <a:spLocks noGrp="1"/>
          </p:cNvSpPr>
          <p:nvPr>
            <p:ph type="dt" sz="half" idx="10"/>
          </p:nvPr>
        </p:nvSpPr>
        <p:spPr/>
        <p:txBody>
          <a:bodyPr/>
          <a:lstStyle/>
          <a:p>
            <a:fld id="{80C47821-3FDB-664F-8AF1-A5C56F80A85C}" type="datetimeFigureOut">
              <a:rPr lang="en-US" smtClean="0"/>
              <a:t>11/30/2022</a:t>
            </a:fld>
            <a:endParaRPr lang="en-US"/>
          </a:p>
        </p:txBody>
      </p:sp>
      <p:sp>
        <p:nvSpPr>
          <p:cNvPr id="5" name="Footer Placeholder 4">
            <a:extLst>
              <a:ext uri="{FF2B5EF4-FFF2-40B4-BE49-F238E27FC236}">
                <a16:creationId xmlns:a16="http://schemas.microsoft.com/office/drawing/2014/main" id="{CF4E7F1E-665C-326C-6204-6D31F49187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DB236E-898E-2A07-E040-804966524CE5}"/>
              </a:ext>
            </a:extLst>
          </p:cNvPr>
          <p:cNvSpPr>
            <a:spLocks noGrp="1"/>
          </p:cNvSpPr>
          <p:nvPr>
            <p:ph type="sldNum" sz="quarter" idx="12"/>
          </p:nvPr>
        </p:nvSpPr>
        <p:spPr/>
        <p:txBody>
          <a:bodyPr/>
          <a:lstStyle/>
          <a:p>
            <a:fld id="{C3D85D60-351E-3542-8C0C-7A81337A891B}" type="slidenum">
              <a:rPr lang="en-US" smtClean="0"/>
              <a:t>‹#›</a:t>
            </a:fld>
            <a:endParaRPr lang="en-US"/>
          </a:p>
        </p:txBody>
      </p:sp>
    </p:spTree>
    <p:extLst>
      <p:ext uri="{BB962C8B-B14F-4D97-AF65-F5344CB8AC3E}">
        <p14:creationId xmlns:p14="http://schemas.microsoft.com/office/powerpoint/2010/main" val="17465738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23144-74BF-4E6C-8E0A-935AC202FC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122592-27D5-4357-9B39-FC5FD8CE58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2E738E-B32B-4C8F-979B-2AD9E879D640}"/>
              </a:ext>
            </a:extLst>
          </p:cNvPr>
          <p:cNvSpPr>
            <a:spLocks noGrp="1"/>
          </p:cNvSpPr>
          <p:nvPr>
            <p:ph type="dt" sz="half" idx="10"/>
          </p:nvPr>
        </p:nvSpPr>
        <p:spPr/>
        <p:txBody>
          <a:bodyPr/>
          <a:lstStyle/>
          <a:p>
            <a:fld id="{940F4AFE-A5D3-4F54-B5F3-4457A701A7A2}" type="datetimeFigureOut">
              <a:rPr lang="en-US" smtClean="0"/>
              <a:t>11/30/2022</a:t>
            </a:fld>
            <a:endParaRPr lang="en-US"/>
          </a:p>
        </p:txBody>
      </p:sp>
      <p:sp>
        <p:nvSpPr>
          <p:cNvPr id="5" name="Footer Placeholder 4">
            <a:extLst>
              <a:ext uri="{FF2B5EF4-FFF2-40B4-BE49-F238E27FC236}">
                <a16:creationId xmlns:a16="http://schemas.microsoft.com/office/drawing/2014/main" id="{F56555CA-6277-4775-B665-393AD14F85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1D35DF-8E57-4F0A-B6C7-BF428C677C0E}"/>
              </a:ext>
            </a:extLst>
          </p:cNvPr>
          <p:cNvSpPr>
            <a:spLocks noGrp="1"/>
          </p:cNvSpPr>
          <p:nvPr>
            <p:ph type="sldNum" sz="quarter" idx="12"/>
          </p:nvPr>
        </p:nvSpPr>
        <p:spPr/>
        <p:txBody>
          <a:bodyPr/>
          <a:lstStyle/>
          <a:p>
            <a:fld id="{0B78A2C9-DCC8-4A5D-AD81-AAC8B6B1869F}" type="slidenum">
              <a:rPr lang="en-US" smtClean="0"/>
              <a:t>‹#›</a:t>
            </a:fld>
            <a:endParaRPr lang="en-US"/>
          </a:p>
        </p:txBody>
      </p:sp>
    </p:spTree>
    <p:extLst>
      <p:ext uri="{BB962C8B-B14F-4D97-AF65-F5344CB8AC3E}">
        <p14:creationId xmlns:p14="http://schemas.microsoft.com/office/powerpoint/2010/main" val="24181661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C6C53-EDB5-4717-B052-801140FA96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4C5C71-0A8F-435A-9BA7-6CBD428E53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0D2AAE-DEAB-4CC3-A4DC-464AAB105021}"/>
              </a:ext>
            </a:extLst>
          </p:cNvPr>
          <p:cNvSpPr>
            <a:spLocks noGrp="1"/>
          </p:cNvSpPr>
          <p:nvPr>
            <p:ph type="dt" sz="half" idx="10"/>
          </p:nvPr>
        </p:nvSpPr>
        <p:spPr/>
        <p:txBody>
          <a:bodyPr/>
          <a:lstStyle/>
          <a:p>
            <a:fld id="{940F4AFE-A5D3-4F54-B5F3-4457A701A7A2}" type="datetimeFigureOut">
              <a:rPr lang="en-US" smtClean="0"/>
              <a:t>11/30/2022</a:t>
            </a:fld>
            <a:endParaRPr lang="en-US"/>
          </a:p>
        </p:txBody>
      </p:sp>
      <p:sp>
        <p:nvSpPr>
          <p:cNvPr id="5" name="Footer Placeholder 4">
            <a:extLst>
              <a:ext uri="{FF2B5EF4-FFF2-40B4-BE49-F238E27FC236}">
                <a16:creationId xmlns:a16="http://schemas.microsoft.com/office/drawing/2014/main" id="{4748B68F-4D35-45FF-ACBD-6B13DD9A65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2E9AC6-E847-4FD9-8F13-7D518BD8746C}"/>
              </a:ext>
            </a:extLst>
          </p:cNvPr>
          <p:cNvSpPr>
            <a:spLocks noGrp="1"/>
          </p:cNvSpPr>
          <p:nvPr>
            <p:ph type="sldNum" sz="quarter" idx="12"/>
          </p:nvPr>
        </p:nvSpPr>
        <p:spPr/>
        <p:txBody>
          <a:bodyPr/>
          <a:lstStyle/>
          <a:p>
            <a:fld id="{0B78A2C9-DCC8-4A5D-AD81-AAC8B6B1869F}" type="slidenum">
              <a:rPr lang="en-US" smtClean="0"/>
              <a:t>‹#›</a:t>
            </a:fld>
            <a:endParaRPr lang="en-US"/>
          </a:p>
        </p:txBody>
      </p:sp>
    </p:spTree>
    <p:extLst>
      <p:ext uri="{BB962C8B-B14F-4D97-AF65-F5344CB8AC3E}">
        <p14:creationId xmlns:p14="http://schemas.microsoft.com/office/powerpoint/2010/main" val="4491048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77802-EC6F-4D96-A201-BF003D9249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6016B0-87C5-4B2B-9002-065BD6C594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E5FF1F-00C0-4A66-AEC0-1806DB8C8497}"/>
              </a:ext>
            </a:extLst>
          </p:cNvPr>
          <p:cNvSpPr>
            <a:spLocks noGrp="1"/>
          </p:cNvSpPr>
          <p:nvPr>
            <p:ph type="dt" sz="half" idx="10"/>
          </p:nvPr>
        </p:nvSpPr>
        <p:spPr/>
        <p:txBody>
          <a:bodyPr/>
          <a:lstStyle/>
          <a:p>
            <a:fld id="{940F4AFE-A5D3-4F54-B5F3-4457A701A7A2}" type="datetimeFigureOut">
              <a:rPr lang="en-US" smtClean="0"/>
              <a:t>11/30/2022</a:t>
            </a:fld>
            <a:endParaRPr lang="en-US"/>
          </a:p>
        </p:txBody>
      </p:sp>
      <p:sp>
        <p:nvSpPr>
          <p:cNvPr id="5" name="Footer Placeholder 4">
            <a:extLst>
              <a:ext uri="{FF2B5EF4-FFF2-40B4-BE49-F238E27FC236}">
                <a16:creationId xmlns:a16="http://schemas.microsoft.com/office/drawing/2014/main" id="{AEF974CD-2252-414E-9BD7-72AE95FE0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DD5A1-CFA7-461F-988C-F64260935794}"/>
              </a:ext>
            </a:extLst>
          </p:cNvPr>
          <p:cNvSpPr>
            <a:spLocks noGrp="1"/>
          </p:cNvSpPr>
          <p:nvPr>
            <p:ph type="sldNum" sz="quarter" idx="12"/>
          </p:nvPr>
        </p:nvSpPr>
        <p:spPr/>
        <p:txBody>
          <a:bodyPr/>
          <a:lstStyle/>
          <a:p>
            <a:fld id="{0B78A2C9-DCC8-4A5D-AD81-AAC8B6B1869F}" type="slidenum">
              <a:rPr lang="en-US" smtClean="0"/>
              <a:t>‹#›</a:t>
            </a:fld>
            <a:endParaRPr lang="en-US"/>
          </a:p>
        </p:txBody>
      </p:sp>
    </p:spTree>
    <p:extLst>
      <p:ext uri="{BB962C8B-B14F-4D97-AF65-F5344CB8AC3E}">
        <p14:creationId xmlns:p14="http://schemas.microsoft.com/office/powerpoint/2010/main" val="2914463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945CD-97DD-4E6D-A3F0-E8FB0D82E7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F63E10-C591-4B5B-BF7B-D1D6C1A9B2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E65D06-2B27-4634-AFF3-5ACBFB376E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3E29F5-4D05-4A2B-83F9-B124D59F0B2D}"/>
              </a:ext>
            </a:extLst>
          </p:cNvPr>
          <p:cNvSpPr>
            <a:spLocks noGrp="1"/>
          </p:cNvSpPr>
          <p:nvPr>
            <p:ph type="dt" sz="half" idx="10"/>
          </p:nvPr>
        </p:nvSpPr>
        <p:spPr/>
        <p:txBody>
          <a:bodyPr/>
          <a:lstStyle/>
          <a:p>
            <a:fld id="{940F4AFE-A5D3-4F54-B5F3-4457A701A7A2}" type="datetimeFigureOut">
              <a:rPr lang="en-US" smtClean="0"/>
              <a:t>11/30/2022</a:t>
            </a:fld>
            <a:endParaRPr lang="en-US"/>
          </a:p>
        </p:txBody>
      </p:sp>
      <p:sp>
        <p:nvSpPr>
          <p:cNvPr id="6" name="Footer Placeholder 5">
            <a:extLst>
              <a:ext uri="{FF2B5EF4-FFF2-40B4-BE49-F238E27FC236}">
                <a16:creationId xmlns:a16="http://schemas.microsoft.com/office/drawing/2014/main" id="{91871088-66B0-4AA7-82CB-9F5202A4D4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DCA55D-12D8-48EC-957A-F1C1545539A7}"/>
              </a:ext>
            </a:extLst>
          </p:cNvPr>
          <p:cNvSpPr>
            <a:spLocks noGrp="1"/>
          </p:cNvSpPr>
          <p:nvPr>
            <p:ph type="sldNum" sz="quarter" idx="12"/>
          </p:nvPr>
        </p:nvSpPr>
        <p:spPr/>
        <p:txBody>
          <a:bodyPr/>
          <a:lstStyle/>
          <a:p>
            <a:fld id="{0B78A2C9-DCC8-4A5D-AD81-AAC8B6B1869F}" type="slidenum">
              <a:rPr lang="en-US" smtClean="0"/>
              <a:t>‹#›</a:t>
            </a:fld>
            <a:endParaRPr lang="en-US"/>
          </a:p>
        </p:txBody>
      </p:sp>
    </p:spTree>
    <p:extLst>
      <p:ext uri="{BB962C8B-B14F-4D97-AF65-F5344CB8AC3E}">
        <p14:creationId xmlns:p14="http://schemas.microsoft.com/office/powerpoint/2010/main" val="12000076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D8103-D11B-4DF1-A688-3A7E7CD4AA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277B44-4D40-4D56-A564-052B4844AC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E9E121-B36A-42F5-A641-43ABA877DF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0B2A5D-7E2C-42AC-B2BD-2D7FE43A2C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61B39D-F495-49B3-B1A1-FDFF69261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2EE2D7-45DF-4F27-92E7-9BE327E8CADB}"/>
              </a:ext>
            </a:extLst>
          </p:cNvPr>
          <p:cNvSpPr>
            <a:spLocks noGrp="1"/>
          </p:cNvSpPr>
          <p:nvPr>
            <p:ph type="dt" sz="half" idx="10"/>
          </p:nvPr>
        </p:nvSpPr>
        <p:spPr/>
        <p:txBody>
          <a:bodyPr/>
          <a:lstStyle/>
          <a:p>
            <a:fld id="{940F4AFE-A5D3-4F54-B5F3-4457A701A7A2}" type="datetimeFigureOut">
              <a:rPr lang="en-US" smtClean="0"/>
              <a:t>11/30/2022</a:t>
            </a:fld>
            <a:endParaRPr lang="en-US"/>
          </a:p>
        </p:txBody>
      </p:sp>
      <p:sp>
        <p:nvSpPr>
          <p:cNvPr id="8" name="Footer Placeholder 7">
            <a:extLst>
              <a:ext uri="{FF2B5EF4-FFF2-40B4-BE49-F238E27FC236}">
                <a16:creationId xmlns:a16="http://schemas.microsoft.com/office/drawing/2014/main" id="{01C746A6-BB1A-4948-A82B-99D531C275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BACAE8-D79F-47CF-A0A7-F26DA01673B2}"/>
              </a:ext>
            </a:extLst>
          </p:cNvPr>
          <p:cNvSpPr>
            <a:spLocks noGrp="1"/>
          </p:cNvSpPr>
          <p:nvPr>
            <p:ph type="sldNum" sz="quarter" idx="12"/>
          </p:nvPr>
        </p:nvSpPr>
        <p:spPr/>
        <p:txBody>
          <a:bodyPr/>
          <a:lstStyle/>
          <a:p>
            <a:fld id="{0B78A2C9-DCC8-4A5D-AD81-AAC8B6B1869F}" type="slidenum">
              <a:rPr lang="en-US" smtClean="0"/>
              <a:t>‹#›</a:t>
            </a:fld>
            <a:endParaRPr lang="en-US"/>
          </a:p>
        </p:txBody>
      </p:sp>
    </p:spTree>
    <p:extLst>
      <p:ext uri="{BB962C8B-B14F-4D97-AF65-F5344CB8AC3E}">
        <p14:creationId xmlns:p14="http://schemas.microsoft.com/office/powerpoint/2010/main" val="32083460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AB9C1-2A93-4579-BA08-D020EE34F9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796B40-43AB-4D46-AEAF-68D90CCC24AA}"/>
              </a:ext>
            </a:extLst>
          </p:cNvPr>
          <p:cNvSpPr>
            <a:spLocks noGrp="1"/>
          </p:cNvSpPr>
          <p:nvPr>
            <p:ph type="dt" sz="half" idx="10"/>
          </p:nvPr>
        </p:nvSpPr>
        <p:spPr/>
        <p:txBody>
          <a:bodyPr/>
          <a:lstStyle/>
          <a:p>
            <a:fld id="{940F4AFE-A5D3-4F54-B5F3-4457A701A7A2}" type="datetimeFigureOut">
              <a:rPr lang="en-US" smtClean="0"/>
              <a:t>11/30/2022</a:t>
            </a:fld>
            <a:endParaRPr lang="en-US"/>
          </a:p>
        </p:txBody>
      </p:sp>
      <p:sp>
        <p:nvSpPr>
          <p:cNvPr id="4" name="Footer Placeholder 3">
            <a:extLst>
              <a:ext uri="{FF2B5EF4-FFF2-40B4-BE49-F238E27FC236}">
                <a16:creationId xmlns:a16="http://schemas.microsoft.com/office/drawing/2014/main" id="{48290091-708D-4B23-90A3-6C39F40CD3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EDBB13-0C61-4E67-B367-7340F9AAC2A1}"/>
              </a:ext>
            </a:extLst>
          </p:cNvPr>
          <p:cNvSpPr>
            <a:spLocks noGrp="1"/>
          </p:cNvSpPr>
          <p:nvPr>
            <p:ph type="sldNum" sz="quarter" idx="12"/>
          </p:nvPr>
        </p:nvSpPr>
        <p:spPr/>
        <p:txBody>
          <a:bodyPr/>
          <a:lstStyle/>
          <a:p>
            <a:fld id="{0B78A2C9-DCC8-4A5D-AD81-AAC8B6B1869F}" type="slidenum">
              <a:rPr lang="en-US" smtClean="0"/>
              <a:t>‹#›</a:t>
            </a:fld>
            <a:endParaRPr lang="en-US"/>
          </a:p>
        </p:txBody>
      </p:sp>
    </p:spTree>
    <p:extLst>
      <p:ext uri="{BB962C8B-B14F-4D97-AF65-F5344CB8AC3E}">
        <p14:creationId xmlns:p14="http://schemas.microsoft.com/office/powerpoint/2010/main" val="32159806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3AECC-6F66-463A-B3AC-AA48EC4D996F}"/>
              </a:ext>
            </a:extLst>
          </p:cNvPr>
          <p:cNvSpPr>
            <a:spLocks noGrp="1"/>
          </p:cNvSpPr>
          <p:nvPr>
            <p:ph type="dt" sz="half" idx="10"/>
          </p:nvPr>
        </p:nvSpPr>
        <p:spPr/>
        <p:txBody>
          <a:bodyPr/>
          <a:lstStyle/>
          <a:p>
            <a:fld id="{940F4AFE-A5D3-4F54-B5F3-4457A701A7A2}" type="datetimeFigureOut">
              <a:rPr lang="en-US" smtClean="0"/>
              <a:t>11/30/2022</a:t>
            </a:fld>
            <a:endParaRPr lang="en-US"/>
          </a:p>
        </p:txBody>
      </p:sp>
      <p:sp>
        <p:nvSpPr>
          <p:cNvPr id="3" name="Footer Placeholder 2">
            <a:extLst>
              <a:ext uri="{FF2B5EF4-FFF2-40B4-BE49-F238E27FC236}">
                <a16:creationId xmlns:a16="http://schemas.microsoft.com/office/drawing/2014/main" id="{EB3B98F0-9AF7-4D2D-BAC5-7F186E622A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F8577F-D449-44D2-B622-055110F1181C}"/>
              </a:ext>
            </a:extLst>
          </p:cNvPr>
          <p:cNvSpPr>
            <a:spLocks noGrp="1"/>
          </p:cNvSpPr>
          <p:nvPr>
            <p:ph type="sldNum" sz="quarter" idx="12"/>
          </p:nvPr>
        </p:nvSpPr>
        <p:spPr/>
        <p:txBody>
          <a:bodyPr/>
          <a:lstStyle/>
          <a:p>
            <a:fld id="{0B78A2C9-DCC8-4A5D-AD81-AAC8B6B1869F}" type="slidenum">
              <a:rPr lang="en-US" smtClean="0"/>
              <a:t>‹#›</a:t>
            </a:fld>
            <a:endParaRPr lang="en-US"/>
          </a:p>
        </p:txBody>
      </p:sp>
    </p:spTree>
    <p:extLst>
      <p:ext uri="{BB962C8B-B14F-4D97-AF65-F5344CB8AC3E}">
        <p14:creationId xmlns:p14="http://schemas.microsoft.com/office/powerpoint/2010/main" val="36109946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8B54B-B6F2-40E1-89AB-411CCFB38F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35565C-EC46-4914-A338-ECCC1C182A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C67CE0-75D5-469E-A4A2-DEC251F880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A19978-4FB0-4900-9074-1D51CEF8FC01}"/>
              </a:ext>
            </a:extLst>
          </p:cNvPr>
          <p:cNvSpPr>
            <a:spLocks noGrp="1"/>
          </p:cNvSpPr>
          <p:nvPr>
            <p:ph type="dt" sz="half" idx="10"/>
          </p:nvPr>
        </p:nvSpPr>
        <p:spPr/>
        <p:txBody>
          <a:bodyPr/>
          <a:lstStyle/>
          <a:p>
            <a:fld id="{940F4AFE-A5D3-4F54-B5F3-4457A701A7A2}" type="datetimeFigureOut">
              <a:rPr lang="en-US" smtClean="0"/>
              <a:t>11/30/2022</a:t>
            </a:fld>
            <a:endParaRPr lang="en-US"/>
          </a:p>
        </p:txBody>
      </p:sp>
      <p:sp>
        <p:nvSpPr>
          <p:cNvPr id="6" name="Footer Placeholder 5">
            <a:extLst>
              <a:ext uri="{FF2B5EF4-FFF2-40B4-BE49-F238E27FC236}">
                <a16:creationId xmlns:a16="http://schemas.microsoft.com/office/drawing/2014/main" id="{9711233C-246A-47E3-8445-A68BE160BE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56B94D-C010-42C4-AF2C-E993253B5CAF}"/>
              </a:ext>
            </a:extLst>
          </p:cNvPr>
          <p:cNvSpPr>
            <a:spLocks noGrp="1"/>
          </p:cNvSpPr>
          <p:nvPr>
            <p:ph type="sldNum" sz="quarter" idx="12"/>
          </p:nvPr>
        </p:nvSpPr>
        <p:spPr/>
        <p:txBody>
          <a:bodyPr/>
          <a:lstStyle/>
          <a:p>
            <a:fld id="{0B78A2C9-DCC8-4A5D-AD81-AAC8B6B1869F}" type="slidenum">
              <a:rPr lang="en-US" smtClean="0"/>
              <a:t>‹#›</a:t>
            </a:fld>
            <a:endParaRPr lang="en-US"/>
          </a:p>
        </p:txBody>
      </p:sp>
    </p:spTree>
    <p:extLst>
      <p:ext uri="{BB962C8B-B14F-4D97-AF65-F5344CB8AC3E}">
        <p14:creationId xmlns:p14="http://schemas.microsoft.com/office/powerpoint/2010/main" val="1867943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8" y="0"/>
            <a:ext cx="5088349"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0" y="3390808"/>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0"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4612465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CC8E1-6D19-4766-AC8D-F9773F96DE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859C97-2CEB-489C-817A-9002EA5024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6FFB9A-6435-4AA7-A2A2-8154F53CEC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26D755-AA15-4469-ABCD-278819D3A057}"/>
              </a:ext>
            </a:extLst>
          </p:cNvPr>
          <p:cNvSpPr>
            <a:spLocks noGrp="1"/>
          </p:cNvSpPr>
          <p:nvPr>
            <p:ph type="dt" sz="half" idx="10"/>
          </p:nvPr>
        </p:nvSpPr>
        <p:spPr/>
        <p:txBody>
          <a:bodyPr/>
          <a:lstStyle/>
          <a:p>
            <a:fld id="{940F4AFE-A5D3-4F54-B5F3-4457A701A7A2}" type="datetimeFigureOut">
              <a:rPr lang="en-US" smtClean="0"/>
              <a:t>11/30/2022</a:t>
            </a:fld>
            <a:endParaRPr lang="en-US"/>
          </a:p>
        </p:txBody>
      </p:sp>
      <p:sp>
        <p:nvSpPr>
          <p:cNvPr id="6" name="Footer Placeholder 5">
            <a:extLst>
              <a:ext uri="{FF2B5EF4-FFF2-40B4-BE49-F238E27FC236}">
                <a16:creationId xmlns:a16="http://schemas.microsoft.com/office/drawing/2014/main" id="{4F2081D6-6D7F-4587-919E-16644B25D2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D2B5D8-9239-4759-BCEE-0AB3A67028C6}"/>
              </a:ext>
            </a:extLst>
          </p:cNvPr>
          <p:cNvSpPr>
            <a:spLocks noGrp="1"/>
          </p:cNvSpPr>
          <p:nvPr>
            <p:ph type="sldNum" sz="quarter" idx="12"/>
          </p:nvPr>
        </p:nvSpPr>
        <p:spPr/>
        <p:txBody>
          <a:bodyPr/>
          <a:lstStyle/>
          <a:p>
            <a:fld id="{0B78A2C9-DCC8-4A5D-AD81-AAC8B6B1869F}" type="slidenum">
              <a:rPr lang="en-US" smtClean="0"/>
              <a:t>‹#›</a:t>
            </a:fld>
            <a:endParaRPr lang="en-US"/>
          </a:p>
        </p:txBody>
      </p:sp>
    </p:spTree>
    <p:extLst>
      <p:ext uri="{BB962C8B-B14F-4D97-AF65-F5344CB8AC3E}">
        <p14:creationId xmlns:p14="http://schemas.microsoft.com/office/powerpoint/2010/main" val="12271462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2EDB5-E8E2-496E-BEBC-BE46378AE9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65AD3B-A667-4EFD-ACDF-22D0CC3515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24995B-9961-476A-BF8E-024958217560}"/>
              </a:ext>
            </a:extLst>
          </p:cNvPr>
          <p:cNvSpPr>
            <a:spLocks noGrp="1"/>
          </p:cNvSpPr>
          <p:nvPr>
            <p:ph type="dt" sz="half" idx="10"/>
          </p:nvPr>
        </p:nvSpPr>
        <p:spPr/>
        <p:txBody>
          <a:bodyPr/>
          <a:lstStyle/>
          <a:p>
            <a:fld id="{940F4AFE-A5D3-4F54-B5F3-4457A701A7A2}" type="datetimeFigureOut">
              <a:rPr lang="en-US" smtClean="0"/>
              <a:t>11/30/2022</a:t>
            </a:fld>
            <a:endParaRPr lang="en-US"/>
          </a:p>
        </p:txBody>
      </p:sp>
      <p:sp>
        <p:nvSpPr>
          <p:cNvPr id="5" name="Footer Placeholder 4">
            <a:extLst>
              <a:ext uri="{FF2B5EF4-FFF2-40B4-BE49-F238E27FC236}">
                <a16:creationId xmlns:a16="http://schemas.microsoft.com/office/drawing/2014/main" id="{D6A236F5-1BF6-49C5-8EE6-C667843F14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70853-C347-4AE8-8A13-E090055DE80E}"/>
              </a:ext>
            </a:extLst>
          </p:cNvPr>
          <p:cNvSpPr>
            <a:spLocks noGrp="1"/>
          </p:cNvSpPr>
          <p:nvPr>
            <p:ph type="sldNum" sz="quarter" idx="12"/>
          </p:nvPr>
        </p:nvSpPr>
        <p:spPr/>
        <p:txBody>
          <a:bodyPr/>
          <a:lstStyle/>
          <a:p>
            <a:fld id="{0B78A2C9-DCC8-4A5D-AD81-AAC8B6B1869F}" type="slidenum">
              <a:rPr lang="en-US" smtClean="0"/>
              <a:t>‹#›</a:t>
            </a:fld>
            <a:endParaRPr lang="en-US"/>
          </a:p>
        </p:txBody>
      </p:sp>
    </p:spTree>
    <p:extLst>
      <p:ext uri="{BB962C8B-B14F-4D97-AF65-F5344CB8AC3E}">
        <p14:creationId xmlns:p14="http://schemas.microsoft.com/office/powerpoint/2010/main" val="22173560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D70448-211A-4875-856F-8CD6439D9B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ECE60B-7E9E-484E-9415-72310847F0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14B7D1-150D-4372-AAA4-CCF3818F44BE}"/>
              </a:ext>
            </a:extLst>
          </p:cNvPr>
          <p:cNvSpPr>
            <a:spLocks noGrp="1"/>
          </p:cNvSpPr>
          <p:nvPr>
            <p:ph type="dt" sz="half" idx="10"/>
          </p:nvPr>
        </p:nvSpPr>
        <p:spPr/>
        <p:txBody>
          <a:bodyPr/>
          <a:lstStyle/>
          <a:p>
            <a:fld id="{940F4AFE-A5D3-4F54-B5F3-4457A701A7A2}" type="datetimeFigureOut">
              <a:rPr lang="en-US" smtClean="0"/>
              <a:t>11/30/2022</a:t>
            </a:fld>
            <a:endParaRPr lang="en-US"/>
          </a:p>
        </p:txBody>
      </p:sp>
      <p:sp>
        <p:nvSpPr>
          <p:cNvPr id="5" name="Footer Placeholder 4">
            <a:extLst>
              <a:ext uri="{FF2B5EF4-FFF2-40B4-BE49-F238E27FC236}">
                <a16:creationId xmlns:a16="http://schemas.microsoft.com/office/drawing/2014/main" id="{8841FBCD-301F-472D-B333-E7B1E70C67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3C2182-253D-4400-99D4-48DBECD11C6D}"/>
              </a:ext>
            </a:extLst>
          </p:cNvPr>
          <p:cNvSpPr>
            <a:spLocks noGrp="1"/>
          </p:cNvSpPr>
          <p:nvPr>
            <p:ph type="sldNum" sz="quarter" idx="12"/>
          </p:nvPr>
        </p:nvSpPr>
        <p:spPr/>
        <p:txBody>
          <a:bodyPr/>
          <a:lstStyle/>
          <a:p>
            <a:fld id="{0B78A2C9-DCC8-4A5D-AD81-AAC8B6B1869F}" type="slidenum">
              <a:rPr lang="en-US" smtClean="0"/>
              <a:t>‹#›</a:t>
            </a:fld>
            <a:endParaRPr lang="en-US"/>
          </a:p>
        </p:txBody>
      </p:sp>
    </p:spTree>
    <p:extLst>
      <p:ext uri="{BB962C8B-B14F-4D97-AF65-F5344CB8AC3E}">
        <p14:creationId xmlns:p14="http://schemas.microsoft.com/office/powerpoint/2010/main" val="2873303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325156765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2.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1"/>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1"/>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3" y="6356369"/>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69"/>
            <a:ext cx="2743200"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1578072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 id="2147483885" r:id="rId18"/>
    <p:sldLayoutId id="2147483886" r:id="rId19"/>
    <p:sldLayoutId id="2147483887" r:id="rId20"/>
    <p:sldLayoutId id="2147483752" r:id="rId21"/>
    <p:sldLayoutId id="2147483753" r:id="rId22"/>
    <p:sldLayoutId id="2147483754" r:id="rId23"/>
    <p:sldLayoutId id="2147483755" r:id="rId24"/>
    <p:sldLayoutId id="2147483756" r:id="rId25"/>
    <p:sldLayoutId id="2147483757" r:id="rId26"/>
    <p:sldLayoutId id="2147483758" r:id="rId27"/>
    <p:sldLayoutId id="2147483759" r:id="rId28"/>
    <p:sldLayoutId id="2147483760" r:id="rId29"/>
    <p:sldLayoutId id="2147483761" r:id="rId30"/>
    <p:sldLayoutId id="2147483762" r:id="rId31"/>
    <p:sldLayoutId id="2147483763" r:id="rId32"/>
    <p:sldLayoutId id="2147483669" r:id="rId33"/>
    <p:sldLayoutId id="2147483670" r:id="rId34"/>
    <p:sldLayoutId id="2147483671" r:id="rId35"/>
    <p:sldLayoutId id="2147483672" r:id="rId36"/>
    <p:sldLayoutId id="2147483673" r:id="rId37"/>
    <p:sldLayoutId id="2147483674" r:id="rId38"/>
    <p:sldLayoutId id="2147483675" r:id="rId39"/>
    <p:sldLayoutId id="2147483676" r:id="rId40"/>
    <p:sldLayoutId id="2147483677" r:id="rId41"/>
    <p:sldLayoutId id="2147483678" r:id="rId42"/>
    <p:sldLayoutId id="2147483679" r:id="rId43"/>
    <p:sldLayoutId id="2147483680" r:id="rId44"/>
    <p:sldLayoutId id="2147483681" r:id="rId45"/>
    <p:sldLayoutId id="2147483682" r:id="rId46"/>
    <p:sldLayoutId id="2147483683" r:id="rId47"/>
    <p:sldLayoutId id="2147483684" r:id="rId48"/>
    <p:sldLayoutId id="2147483685" r:id="rId49"/>
    <p:sldLayoutId id="2147483686" r:id="rId50"/>
    <p:sldLayoutId id="2147483687" r:id="rId51"/>
    <p:sldLayoutId id="2147483688" r:id="rId52"/>
    <p:sldLayoutId id="2147483689" r:id="rId53"/>
    <p:sldLayoutId id="2147483690" r:id="rId54"/>
    <p:sldLayoutId id="2147483691" r:id="rId55"/>
    <p:sldLayoutId id="2147483692" r:id="rId56"/>
    <p:sldLayoutId id="2147483852" r:id="rId57"/>
    <p:sldLayoutId id="2147483853" r:id="rId58"/>
    <p:sldLayoutId id="2147483854" r:id="rId59"/>
    <p:sldLayoutId id="2147483855" r:id="rId60"/>
    <p:sldLayoutId id="2147483856" r:id="rId61"/>
    <p:sldLayoutId id="2147483857" r:id="rId62"/>
    <p:sldLayoutId id="2147483858" r:id="rId63"/>
    <p:sldLayoutId id="2147483859" r:id="rId64"/>
    <p:sldLayoutId id="2147483860" r:id="rId65"/>
    <p:sldLayoutId id="2147483861" r:id="rId66"/>
    <p:sldLayoutId id="2147483862" r:id="rId67"/>
    <p:sldLayoutId id="2147483863" r:id="rId68"/>
    <p:sldLayoutId id="2147483864" r:id="rId69"/>
    <p:sldLayoutId id="2147483865" r:id="rId70"/>
    <p:sldLayoutId id="2147483695" r:id="rId71"/>
  </p:sldLayoutIdLst>
  <p:hf hdr="0" ftr="0" dt="0"/>
  <p:txStyles>
    <p:titleStyle>
      <a:lvl1pPr algn="l" defTabSz="944056" rtl="0" eaLnBrk="1" latinLnBrk="0" hangingPunct="1">
        <a:lnSpc>
          <a:spcPct val="100000"/>
        </a:lnSpc>
        <a:spcBef>
          <a:spcPct val="0"/>
        </a:spcBef>
        <a:buNone/>
        <a:defRPr sz="3750" kern="1200">
          <a:solidFill>
            <a:schemeClr val="tx1"/>
          </a:solidFill>
          <a:latin typeface="+mj-lt"/>
          <a:ea typeface="+mj-ea"/>
          <a:cs typeface="+mj-cs"/>
        </a:defRPr>
      </a:lvl1pPr>
    </p:titleStyle>
    <p:bodyStyle>
      <a:lvl1pPr marL="236014" indent="-236014" algn="l" defTabSz="944056" rtl="0" eaLnBrk="1" latinLnBrk="0" hangingPunct="1">
        <a:lnSpc>
          <a:spcPts val="1500"/>
        </a:lnSpc>
        <a:spcBef>
          <a:spcPts val="1033"/>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1pPr>
      <a:lvl2pPr marL="708042"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2pPr>
      <a:lvl3pPr marL="118007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3pPr>
      <a:lvl4pPr marL="165210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4pPr>
      <a:lvl5pPr marL="2124127"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5pPr>
      <a:lvl6pPr marL="2596155"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6pPr>
      <a:lvl7pPr marL="3068183"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7pPr>
      <a:lvl8pPr marL="3540211"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8pPr>
      <a:lvl9pPr marL="4012240"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9pPr>
    </p:bodyStyle>
    <p:otherStyle>
      <a:defPPr>
        <a:defRPr lang="en-US"/>
      </a:defPPr>
      <a:lvl1pPr marL="0" algn="l" defTabSz="944056" rtl="0" eaLnBrk="1" latinLnBrk="0" hangingPunct="1">
        <a:defRPr sz="1858" kern="1200">
          <a:solidFill>
            <a:schemeClr val="tx1"/>
          </a:solidFill>
          <a:latin typeface="+mn-lt"/>
          <a:ea typeface="+mn-ea"/>
          <a:cs typeface="+mn-cs"/>
        </a:defRPr>
      </a:lvl1pPr>
      <a:lvl2pPr marL="472028" algn="l" defTabSz="944056" rtl="0" eaLnBrk="1" latinLnBrk="0" hangingPunct="1">
        <a:defRPr sz="1858" kern="1200">
          <a:solidFill>
            <a:schemeClr val="tx1"/>
          </a:solidFill>
          <a:latin typeface="+mn-lt"/>
          <a:ea typeface="+mn-ea"/>
          <a:cs typeface="+mn-cs"/>
        </a:defRPr>
      </a:lvl2pPr>
      <a:lvl3pPr marL="944056" algn="l" defTabSz="944056" rtl="0" eaLnBrk="1" latinLnBrk="0" hangingPunct="1">
        <a:defRPr sz="1858" kern="1200">
          <a:solidFill>
            <a:schemeClr val="tx1"/>
          </a:solidFill>
          <a:latin typeface="+mn-lt"/>
          <a:ea typeface="+mn-ea"/>
          <a:cs typeface="+mn-cs"/>
        </a:defRPr>
      </a:lvl3pPr>
      <a:lvl4pPr marL="1416084" algn="l" defTabSz="944056" rtl="0" eaLnBrk="1" latinLnBrk="0" hangingPunct="1">
        <a:defRPr sz="1858" kern="1200">
          <a:solidFill>
            <a:schemeClr val="tx1"/>
          </a:solidFill>
          <a:latin typeface="+mn-lt"/>
          <a:ea typeface="+mn-ea"/>
          <a:cs typeface="+mn-cs"/>
        </a:defRPr>
      </a:lvl4pPr>
      <a:lvl5pPr marL="1888113" algn="l" defTabSz="944056" rtl="0" eaLnBrk="1" latinLnBrk="0" hangingPunct="1">
        <a:defRPr sz="1858" kern="1200">
          <a:solidFill>
            <a:schemeClr val="tx1"/>
          </a:solidFill>
          <a:latin typeface="+mn-lt"/>
          <a:ea typeface="+mn-ea"/>
          <a:cs typeface="+mn-cs"/>
        </a:defRPr>
      </a:lvl5pPr>
      <a:lvl6pPr marL="2360141" algn="l" defTabSz="944056" rtl="0" eaLnBrk="1" latinLnBrk="0" hangingPunct="1">
        <a:defRPr sz="1858" kern="1200">
          <a:solidFill>
            <a:schemeClr val="tx1"/>
          </a:solidFill>
          <a:latin typeface="+mn-lt"/>
          <a:ea typeface="+mn-ea"/>
          <a:cs typeface="+mn-cs"/>
        </a:defRPr>
      </a:lvl6pPr>
      <a:lvl7pPr marL="2832170" algn="l" defTabSz="944056" rtl="0" eaLnBrk="1" latinLnBrk="0" hangingPunct="1">
        <a:defRPr sz="1858" kern="1200">
          <a:solidFill>
            <a:schemeClr val="tx1"/>
          </a:solidFill>
          <a:latin typeface="+mn-lt"/>
          <a:ea typeface="+mn-ea"/>
          <a:cs typeface="+mn-cs"/>
        </a:defRPr>
      </a:lvl7pPr>
      <a:lvl8pPr marL="3304197" algn="l" defTabSz="944056" rtl="0" eaLnBrk="1" latinLnBrk="0" hangingPunct="1">
        <a:defRPr sz="1858" kern="1200">
          <a:solidFill>
            <a:schemeClr val="tx1"/>
          </a:solidFill>
          <a:latin typeface="+mn-lt"/>
          <a:ea typeface="+mn-ea"/>
          <a:cs typeface="+mn-cs"/>
        </a:defRPr>
      </a:lvl8pPr>
      <a:lvl9pPr marL="3776226" algn="l" defTabSz="944056" rtl="0" eaLnBrk="1" latinLnBrk="0" hangingPunct="1">
        <a:defRPr sz="185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6">
          <p15:clr>
            <a:srgbClr val="F26B43"/>
          </p15:clr>
        </p15:guide>
        <p15:guide id="3" pos="7192">
          <p15:clr>
            <a:srgbClr val="F26B43"/>
          </p15:clr>
        </p15:guide>
        <p15:guide id="4" orient="horz" pos="4032">
          <p15:clr>
            <a:srgbClr val="F26B43"/>
          </p15:clr>
        </p15:guide>
        <p15:guide id="5" pos="3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6EB476-D68A-49F7-867B-3EB22BB5C9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C930EE-C85C-414B-B02A-9824F9664C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ECEB24-4F43-456A-A2E1-79C5801669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F4AFE-A5D3-4F54-B5F3-4457A701A7A2}" type="datetimeFigureOut">
              <a:rPr lang="en-US" smtClean="0"/>
              <a:t>11/30/2022</a:t>
            </a:fld>
            <a:endParaRPr lang="en-US"/>
          </a:p>
        </p:txBody>
      </p:sp>
      <p:sp>
        <p:nvSpPr>
          <p:cNvPr id="5" name="Footer Placeholder 4">
            <a:extLst>
              <a:ext uri="{FF2B5EF4-FFF2-40B4-BE49-F238E27FC236}">
                <a16:creationId xmlns:a16="http://schemas.microsoft.com/office/drawing/2014/main" id="{ED93F4C6-ADC4-4449-B8C1-AAAA18D7D7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B27199-6DE1-431E-89B2-DB5B60BB51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78A2C9-DCC8-4A5D-AD81-AAC8B6B1869F}" type="slidenum">
              <a:rPr lang="en-US" smtClean="0"/>
              <a:t>‹#›</a:t>
            </a:fld>
            <a:endParaRPr lang="en-US"/>
          </a:p>
        </p:txBody>
      </p:sp>
    </p:spTree>
    <p:extLst>
      <p:ext uri="{BB962C8B-B14F-4D97-AF65-F5344CB8AC3E}">
        <p14:creationId xmlns:p14="http://schemas.microsoft.com/office/powerpoint/2010/main" val="4005238902"/>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3.pn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69.xml"/><Relationship Id="rId6" Type="http://schemas.openxmlformats.org/officeDocument/2006/relationships/image" Target="../media/image27.png"/><Relationship Id="rId5" Type="http://schemas.openxmlformats.org/officeDocument/2006/relationships/image" Target="../media/image40.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3.png"/><Relationship Id="rId7"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9.xml"/><Relationship Id="rId6" Type="http://schemas.openxmlformats.org/officeDocument/2006/relationships/image" Target="../media/image26.png"/><Relationship Id="rId5" Type="http://schemas.openxmlformats.org/officeDocument/2006/relationships/image" Target="../media/image20.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69.xml"/><Relationship Id="rId6" Type="http://schemas.openxmlformats.org/officeDocument/2006/relationships/image" Target="../media/image18.png"/><Relationship Id="rId5" Type="http://schemas.openxmlformats.org/officeDocument/2006/relationships/image" Target="../media/image24.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2.png"/><Relationship Id="rId7"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71.xml"/><Relationship Id="rId6" Type="http://schemas.openxmlformats.org/officeDocument/2006/relationships/chart" Target="../charts/chart4.xml"/><Relationship Id="rId5" Type="http://schemas.openxmlformats.org/officeDocument/2006/relationships/image" Target="../media/image26.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9.xml"/><Relationship Id="rId6" Type="http://schemas.openxmlformats.org/officeDocument/2006/relationships/image" Target="../media/image43.png"/><Relationship Id="rId5" Type="http://schemas.openxmlformats.org/officeDocument/2006/relationships/image" Target="../media/image17.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8" Type="http://schemas.openxmlformats.org/officeDocument/2006/relationships/hyperlink" Target="https://thevab.com/vab-happenings/vab-measurement-innovations-series-q2" TargetMode="External"/><Relationship Id="rId3" Type="http://schemas.openxmlformats.org/officeDocument/2006/relationships/image" Target="../media/image12.png"/><Relationship Id="rId7" Type="http://schemas.openxmlformats.org/officeDocument/2006/relationships/hyperlink" Target="https://thevab.com/vab-happenings/vab-measurement-innovations-series" TargetMode="External"/><Relationship Id="rId12"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80.xml"/><Relationship Id="rId6" Type="http://schemas.openxmlformats.org/officeDocument/2006/relationships/image" Target="../media/image44.png"/><Relationship Id="rId11" Type="http://schemas.openxmlformats.org/officeDocument/2006/relationships/hyperlink" Target="https://thevab.com/insight/todays-innovations-measurement-q2-2022" TargetMode="External"/><Relationship Id="rId5" Type="http://schemas.openxmlformats.org/officeDocument/2006/relationships/hyperlink" Target="https://thevab.com/insight/todays-innovations-measurement-q3-2022" TargetMode="External"/><Relationship Id="rId10" Type="http://schemas.openxmlformats.org/officeDocument/2006/relationships/image" Target="../media/image45.png"/><Relationship Id="rId4" Type="http://schemas.openxmlformats.org/officeDocument/2006/relationships/hyperlink" Target="https://thevab.com/insight/todays-innovations-measurement-q1-2022" TargetMode="External"/><Relationship Id="rId9" Type="http://schemas.openxmlformats.org/officeDocument/2006/relationships/hyperlink" Target="https://thevab.com/vab-happenings/vab-measurement-innovations-series-q3"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thevab.com/insight/stream-on-case-studies" TargetMode="External"/><Relationship Id="rId13" Type="http://schemas.openxmlformats.org/officeDocument/2006/relationships/hyperlink" Target="https://thevab.com/insight/holiday-shopping-2022" TargetMode="External"/><Relationship Id="rId18" Type="http://schemas.openxmlformats.org/officeDocument/2006/relationships/image" Target="../media/image52.jpeg"/><Relationship Id="rId3" Type="http://schemas.openxmlformats.org/officeDocument/2006/relationships/image" Target="../media/image47.png"/><Relationship Id="rId7" Type="http://schemas.openxmlformats.org/officeDocument/2006/relationships/hyperlink" Target="https://thevab.com/insight/proven-strategies-tactics-audience-based-tv-buying" TargetMode="External"/><Relationship Id="rId12" Type="http://schemas.openxmlformats.org/officeDocument/2006/relationships/image" Target="../media/image49.png"/><Relationship Id="rId17" Type="http://schemas.openxmlformats.org/officeDocument/2006/relationships/image" Target="../media/image51.png"/><Relationship Id="rId2" Type="http://schemas.openxmlformats.org/officeDocument/2006/relationships/notesSlide" Target="../notesSlides/notesSlide16.xml"/><Relationship Id="rId16" Type="http://schemas.openxmlformats.org/officeDocument/2006/relationships/hyperlink" Target="https://thevab.com/insight/simplifying-common-video-measurement-terminology" TargetMode="External"/><Relationship Id="rId1" Type="http://schemas.openxmlformats.org/officeDocument/2006/relationships/slideLayout" Target="../slideLayouts/slideLayout78.xml"/><Relationship Id="rId6" Type="http://schemas.openxmlformats.org/officeDocument/2006/relationships/image" Target="../media/image12.png"/><Relationship Id="rId11" Type="http://schemas.openxmlformats.org/officeDocument/2006/relationships/hyperlink" Target="https://thevab.com/insight/fast-streaming" TargetMode="External"/><Relationship Id="rId5" Type="http://schemas.openxmlformats.org/officeDocument/2006/relationships/hyperlink" Target="https://thevab.com/insight/welcome-tv-FY-2020" TargetMode="External"/><Relationship Id="rId15" Type="http://schemas.openxmlformats.org/officeDocument/2006/relationships/hyperlink" Target="https://thevab.com/team-board" TargetMode="External"/><Relationship Id="rId10" Type="http://schemas.openxmlformats.org/officeDocument/2006/relationships/image" Target="../media/image48.png"/><Relationship Id="rId4" Type="http://schemas.openxmlformats.org/officeDocument/2006/relationships/hyperlink" Target="https://thevab.com/" TargetMode="External"/><Relationship Id="rId9" Type="http://schemas.openxmlformats.org/officeDocument/2006/relationships/hyperlink" Target="https://thevab.com/insight/you-oughta-know" TargetMode="External"/><Relationship Id="rId1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hyperlink" Target="https://thevab.com/vab-happenings/vab-brand-video" TargetMode="External"/><Relationship Id="rId2" Type="http://schemas.openxmlformats.org/officeDocument/2006/relationships/image" Target="../media/image53.png"/><Relationship Id="rId1" Type="http://schemas.openxmlformats.org/officeDocument/2006/relationships/slideLayout" Target="../slideLayouts/slideLayout78.xml"/><Relationship Id="rId5" Type="http://schemas.openxmlformats.org/officeDocument/2006/relationships/image" Target="../media/image12.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0.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9.xml"/><Relationship Id="rId6" Type="http://schemas.openxmlformats.org/officeDocument/2006/relationships/image" Target="../media/image12.png"/><Relationship Id="rId5" Type="http://schemas.openxmlformats.org/officeDocument/2006/relationships/image" Target="../media/image15.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s://liveramp.com/" TargetMode="External"/><Relationship Id="rId7" Type="http://schemas.openxmlformats.org/officeDocument/2006/relationships/image" Target="../media/image19.jpeg"/><Relationship Id="rId2" Type="http://schemas.openxmlformats.org/officeDocument/2006/relationships/image" Target="../media/image12.png"/><Relationship Id="rId1" Type="http://schemas.openxmlformats.org/officeDocument/2006/relationships/slideLayout" Target="../slideLayouts/slideLayout69.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2.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69.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6.xml"/><Relationship Id="rId7" Type="http://schemas.openxmlformats.org/officeDocument/2006/relationships/image" Target="../media/image32.png"/><Relationship Id="rId2" Type="http://schemas.openxmlformats.org/officeDocument/2006/relationships/slideLayout" Target="../slideLayouts/slideLayout69.xml"/><Relationship Id="rId1" Type="http://schemas.openxmlformats.org/officeDocument/2006/relationships/video" Target="https://www.youtube.com/embed/M4Z8D9jE2e8?feature=oembed" TargetMode="External"/><Relationship Id="rId6" Type="http://schemas.openxmlformats.org/officeDocument/2006/relationships/image" Target="../media/image31.png"/><Relationship Id="rId11" Type="http://schemas.openxmlformats.org/officeDocument/2006/relationships/image" Target="../media/image28.png"/><Relationship Id="rId5" Type="http://schemas.openxmlformats.org/officeDocument/2006/relationships/image" Target="../media/image12.png"/><Relationship Id="rId10" Type="http://schemas.openxmlformats.org/officeDocument/2006/relationships/image" Target="../media/image34.png"/><Relationship Id="rId4" Type="http://schemas.openxmlformats.org/officeDocument/2006/relationships/image" Target="../media/image13.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12.png"/><Relationship Id="rId7"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71.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13.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69.xml"/><Relationship Id="rId6" Type="http://schemas.openxmlformats.org/officeDocument/2006/relationships/image" Target="../media/image39.png"/><Relationship Id="rId5" Type="http://schemas.openxmlformats.org/officeDocument/2006/relationships/image" Target="../media/image22.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usinesscard&#10;&#10;Description automatically generated">
            <a:extLst>
              <a:ext uri="{FF2B5EF4-FFF2-40B4-BE49-F238E27FC236}">
                <a16:creationId xmlns:a16="http://schemas.microsoft.com/office/drawing/2014/main" id="{6C39F8B6-78F6-4713-BFE3-905B06A8BCA0}"/>
              </a:ext>
            </a:extLst>
          </p:cNvPr>
          <p:cNvPicPr>
            <a:picLocks noChangeAspect="1"/>
          </p:cNvPicPr>
          <p:nvPr/>
        </p:nvPicPr>
        <p:blipFill rotWithShape="1">
          <a:blip r:embed="rId3"/>
          <a:srcRect l="5401" t="19832" r="20020"/>
          <a:stretch/>
        </p:blipFill>
        <p:spPr>
          <a:xfrm>
            <a:off x="0" y="0"/>
            <a:ext cx="12190539" cy="6858000"/>
          </a:xfrm>
          <a:prstGeom prst="rect">
            <a:avLst/>
          </a:prstGeom>
        </p:spPr>
      </p:pic>
      <p:pic>
        <p:nvPicPr>
          <p:cNvPr id="22" name="Picture 21" descr="A picture containing computer&#10;&#10;Description automatically generated">
            <a:extLst>
              <a:ext uri="{FF2B5EF4-FFF2-40B4-BE49-F238E27FC236}">
                <a16:creationId xmlns:a16="http://schemas.microsoft.com/office/drawing/2014/main" id="{B86FE0CB-C142-429F-8EBE-F9A70D91A81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61" y="0"/>
            <a:ext cx="12190539" cy="6858000"/>
          </a:xfrm>
          <a:prstGeom prst="rect">
            <a:avLst/>
          </a:prstGeom>
        </p:spPr>
      </p:pic>
      <p:grpSp>
        <p:nvGrpSpPr>
          <p:cNvPr id="7" name="Group 6">
            <a:extLst>
              <a:ext uri="{FF2B5EF4-FFF2-40B4-BE49-F238E27FC236}">
                <a16:creationId xmlns:a16="http://schemas.microsoft.com/office/drawing/2014/main" id="{23698F84-AC9F-4996-9059-68760160E258}"/>
              </a:ext>
            </a:extLst>
          </p:cNvPr>
          <p:cNvGrpSpPr/>
          <p:nvPr/>
        </p:nvGrpSpPr>
        <p:grpSpPr>
          <a:xfrm>
            <a:off x="314259" y="5689601"/>
            <a:ext cx="2107496" cy="904633"/>
            <a:chOff x="2777007" y="5689600"/>
            <a:chExt cx="2107496" cy="904633"/>
          </a:xfrm>
        </p:grpSpPr>
        <p:pic>
          <p:nvPicPr>
            <p:cNvPr id="8" name="Picture 7" descr="Logo&#10;&#10;Description automatically generated with medium confidence">
              <a:extLst>
                <a:ext uri="{FF2B5EF4-FFF2-40B4-BE49-F238E27FC236}">
                  <a16:creationId xmlns:a16="http://schemas.microsoft.com/office/drawing/2014/main" id="{D8B18117-653F-4785-BDFF-8B4D28489413}"/>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9" name="Group 8">
              <a:extLst>
                <a:ext uri="{FF2B5EF4-FFF2-40B4-BE49-F238E27FC236}">
                  <a16:creationId xmlns:a16="http://schemas.microsoft.com/office/drawing/2014/main" id="{E8B55B6F-F5EC-4849-9A22-4ED34DCB7A2E}"/>
                </a:ext>
              </a:extLst>
            </p:cNvPr>
            <p:cNvGrpSpPr/>
            <p:nvPr userDrawn="1"/>
          </p:nvGrpSpPr>
          <p:grpSpPr>
            <a:xfrm>
              <a:off x="2777007" y="5866153"/>
              <a:ext cx="1179028" cy="522582"/>
              <a:chOff x="2378209" y="5233339"/>
              <a:chExt cx="1179028" cy="522582"/>
            </a:xfrm>
            <a:solidFill>
              <a:schemeClr val="bg2"/>
            </a:solidFill>
          </p:grpSpPr>
          <p:sp>
            <p:nvSpPr>
              <p:cNvPr id="10" name="Freeform: Shape 9">
                <a:extLst>
                  <a:ext uri="{FF2B5EF4-FFF2-40B4-BE49-F238E27FC236}">
                    <a16:creationId xmlns:a16="http://schemas.microsoft.com/office/drawing/2014/main" id="{8861F72C-FAD3-4BEF-90C9-54F849770967}"/>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1" name="Freeform: Shape 10">
                <a:extLst>
                  <a:ext uri="{FF2B5EF4-FFF2-40B4-BE49-F238E27FC236}">
                    <a16:creationId xmlns:a16="http://schemas.microsoft.com/office/drawing/2014/main" id="{132EC1ED-F08C-4E34-A5E3-58A4E0D81304}"/>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2" name="Freeform: Shape 11">
                <a:extLst>
                  <a:ext uri="{FF2B5EF4-FFF2-40B4-BE49-F238E27FC236}">
                    <a16:creationId xmlns:a16="http://schemas.microsoft.com/office/drawing/2014/main" id="{27D0A23C-1A37-42B1-A85C-A8911B464AA8}"/>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3" name="Freeform: Shape 12">
                <a:extLst>
                  <a:ext uri="{FF2B5EF4-FFF2-40B4-BE49-F238E27FC236}">
                    <a16:creationId xmlns:a16="http://schemas.microsoft.com/office/drawing/2014/main" id="{F82C2444-E695-4ADC-970D-E0E9C42DF06C}"/>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grpSp>
      </p:grpSp>
      <p:sp>
        <p:nvSpPr>
          <p:cNvPr id="17" name="Title 16">
            <a:extLst>
              <a:ext uri="{FF2B5EF4-FFF2-40B4-BE49-F238E27FC236}">
                <a16:creationId xmlns:a16="http://schemas.microsoft.com/office/drawing/2014/main" id="{6781F72F-743F-40A3-B80E-ADB9594EADF1}"/>
              </a:ext>
            </a:extLst>
          </p:cNvPr>
          <p:cNvSpPr>
            <a:spLocks noGrp="1"/>
          </p:cNvSpPr>
          <p:nvPr>
            <p:ph type="title"/>
          </p:nvPr>
        </p:nvSpPr>
        <p:spPr>
          <a:xfrm>
            <a:off x="176388" y="3792872"/>
            <a:ext cx="7633186" cy="168027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b="1">
                <a:solidFill>
                  <a:srgbClr val="FFE600"/>
                </a:solidFill>
                <a:latin typeface="Helvetica" panose="020B0604020202020204" pitchFamily="34" charset="0"/>
                <a:cs typeface="Helvetica" panose="020B0604020202020204" pitchFamily="34" charset="0"/>
              </a:rPr>
              <a:t>Today’s Innovations in Measurement</a:t>
            </a:r>
            <a:br>
              <a:rPr lang="en-US">
                <a:latin typeface="Helvetica" panose="020B0604020202020204" pitchFamily="34" charset="0"/>
                <a:cs typeface="Helvetica" panose="020B0604020202020204" pitchFamily="34" charset="0"/>
              </a:rPr>
            </a:br>
            <a:r>
              <a:rPr lang="en-US" sz="2400" b="1">
                <a:solidFill>
                  <a:schemeClr val="bg1"/>
                </a:solidFill>
                <a:latin typeface="Helvetica" pitchFamily="2" charset="0"/>
              </a:rPr>
              <a:t>Real-world </a:t>
            </a:r>
            <a:r>
              <a:rPr lang="en-US" sz="2400" b="1">
                <a:latin typeface="Helvetica" pitchFamily="2" charset="0"/>
              </a:rPr>
              <a:t>c</a:t>
            </a:r>
            <a:r>
              <a:rPr lang="en-US" sz="2400" b="1">
                <a:solidFill>
                  <a:schemeClr val="bg1"/>
                </a:solidFill>
                <a:latin typeface="Helvetica" pitchFamily="2" charset="0"/>
              </a:rPr>
              <a:t>ase studie</a:t>
            </a:r>
            <a:r>
              <a:rPr lang="en-US" sz="2400" b="1">
                <a:latin typeface="Helvetica" pitchFamily="2" charset="0"/>
              </a:rPr>
              <a:t>s from industry innovators</a:t>
            </a:r>
            <a:endParaRPr lang="en-US" sz="2400" b="1">
              <a:latin typeface="Helvetica" panose="020B0604020202020204" pitchFamily="34" charset="0"/>
              <a:cs typeface="Helvetica" panose="020B0604020202020204" pitchFamily="34" charset="0"/>
            </a:endParaRPr>
          </a:p>
        </p:txBody>
      </p:sp>
      <p:sp>
        <p:nvSpPr>
          <p:cNvPr id="18" name="Text Placeholder 17">
            <a:extLst>
              <a:ext uri="{FF2B5EF4-FFF2-40B4-BE49-F238E27FC236}">
                <a16:creationId xmlns:a16="http://schemas.microsoft.com/office/drawing/2014/main" id="{E292DAC7-18EB-4E2A-9395-147A47BA2E98}"/>
              </a:ext>
            </a:extLst>
          </p:cNvPr>
          <p:cNvSpPr>
            <a:spLocks noGrp="1"/>
          </p:cNvSpPr>
          <p:nvPr>
            <p:ph type="body" sz="quarter" idx="14"/>
          </p:nvPr>
        </p:nvSpPr>
        <p:spPr>
          <a:xfrm>
            <a:off x="176387" y="3362007"/>
            <a:ext cx="2390210" cy="289369"/>
          </a:xfrm>
        </p:spPr>
        <p:txBody>
          <a:bodyPr/>
          <a:lstStyle/>
          <a:p>
            <a:r>
              <a:rPr lang="en-US" sz="1400" b="1">
                <a:solidFill>
                  <a:srgbClr val="FFE600"/>
                </a:solidFill>
                <a:latin typeface="Helvetica"/>
                <a:cs typeface="Helvetica"/>
              </a:rPr>
              <a:t>4Q 2022 – Fourth Edition</a:t>
            </a:r>
            <a:endParaRPr lang="en-US"/>
          </a:p>
        </p:txBody>
      </p:sp>
      <p:cxnSp>
        <p:nvCxnSpPr>
          <p:cNvPr id="4" name="Straight Connector 3">
            <a:extLst>
              <a:ext uri="{FF2B5EF4-FFF2-40B4-BE49-F238E27FC236}">
                <a16:creationId xmlns:a16="http://schemas.microsoft.com/office/drawing/2014/main" id="{1B9CA715-B70F-4FFA-8866-3DEF0935A2A6}"/>
              </a:ext>
            </a:extLst>
          </p:cNvPr>
          <p:cNvCxnSpPr>
            <a:cxnSpLocks/>
          </p:cNvCxnSpPr>
          <p:nvPr/>
        </p:nvCxnSpPr>
        <p:spPr>
          <a:xfrm>
            <a:off x="290907" y="3258376"/>
            <a:ext cx="483870" cy="0"/>
          </a:xfrm>
          <a:prstGeom prst="line">
            <a:avLst/>
          </a:prstGeom>
          <a:ln w="22225">
            <a:solidFill>
              <a:srgbClr val="FFE600"/>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A66472B9-BAFA-4D8D-BD81-587070EEE66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809574" y="153210"/>
            <a:ext cx="4167187" cy="1016978"/>
          </a:xfrm>
          <a:prstGeom prst="rect">
            <a:avLst/>
          </a:prstGeom>
        </p:spPr>
      </p:pic>
      <p:pic>
        <p:nvPicPr>
          <p:cNvPr id="20" name="Picture 19">
            <a:extLst>
              <a:ext uri="{FF2B5EF4-FFF2-40B4-BE49-F238E27FC236}">
                <a16:creationId xmlns:a16="http://schemas.microsoft.com/office/drawing/2014/main" id="{17A4FCF0-E8D6-4AA4-B3A0-54B7D4D06D8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31962" y="153210"/>
            <a:ext cx="2034324" cy="650009"/>
          </a:xfrm>
          <a:prstGeom prst="rect">
            <a:avLst/>
          </a:prstGeom>
          <a:ln w="28575">
            <a:solidFill>
              <a:srgbClr val="ED3C8D"/>
            </a:solidFill>
          </a:ln>
        </p:spPr>
      </p:pic>
      <p:pic>
        <p:nvPicPr>
          <p:cNvPr id="14" name="Picture 13" descr="A picture containing logo&#10;&#10;Description automatically generated">
            <a:extLst>
              <a:ext uri="{FF2B5EF4-FFF2-40B4-BE49-F238E27FC236}">
                <a16:creationId xmlns:a16="http://schemas.microsoft.com/office/drawing/2014/main" id="{20F5DF8F-0E70-4664-8C68-FE5EEF1E825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213608" y="5612055"/>
            <a:ext cx="2981391" cy="1030779"/>
          </a:xfrm>
          <a:prstGeom prst="rect">
            <a:avLst/>
          </a:prstGeom>
        </p:spPr>
      </p:pic>
    </p:spTree>
    <p:extLst>
      <p:ext uri="{BB962C8B-B14F-4D97-AF65-F5344CB8AC3E}">
        <p14:creationId xmlns:p14="http://schemas.microsoft.com/office/powerpoint/2010/main" val="757975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1"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buClrTx/>
              <a:defRPr/>
            </a:pPr>
            <a:endParaRPr lang="en-US" sz="600" kern="1200">
              <a:solidFill>
                <a:prstClr val="white"/>
              </a:solidFill>
              <a:latin typeface="Helvetica" panose="020B0604020202020204" pitchFamily="34" charset="0"/>
              <a:cs typeface="Helvetica" panose="020B0604020202020204" pitchFamily="34" charset="0"/>
            </a:endParaRPr>
          </a:p>
        </p:txBody>
      </p:sp>
      <p:sp>
        <p:nvSpPr>
          <p:cNvPr id="42" name="Rectangle 41">
            <a:extLst>
              <a:ext uri="{FF2B5EF4-FFF2-40B4-BE49-F238E27FC236}">
                <a16:creationId xmlns:a16="http://schemas.microsoft.com/office/drawing/2014/main" id="{186461EA-AEE0-EBE8-A2D9-35D8188E7CD1}"/>
              </a:ext>
            </a:extLst>
          </p:cNvPr>
          <p:cNvSpPr/>
          <p:nvPr/>
        </p:nvSpPr>
        <p:spPr>
          <a:xfrm>
            <a:off x="1" y="-2792"/>
            <a:ext cx="4014788" cy="828219"/>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buClrTx/>
              <a:defRPr/>
            </a:pPr>
            <a:endParaRPr lang="en-US" sz="1800" kern="1200">
              <a:solidFill>
                <a:prstClr val="white"/>
              </a:solidFill>
              <a:latin typeface="Calibri" panose="020F0502020204030204"/>
            </a:endParaRPr>
          </a:p>
        </p:txBody>
      </p:sp>
      <p:sp>
        <p:nvSpPr>
          <p:cNvPr id="28" name="Rectangle 27">
            <a:extLst>
              <a:ext uri="{FF2B5EF4-FFF2-40B4-BE49-F238E27FC236}">
                <a16:creationId xmlns:a16="http://schemas.microsoft.com/office/drawing/2014/main" id="{A0DB71FD-7161-4F2E-B19E-26E1FA1F6311}"/>
              </a:ext>
            </a:extLst>
          </p:cNvPr>
          <p:cNvSpPr/>
          <p:nvPr/>
        </p:nvSpPr>
        <p:spPr>
          <a:xfrm>
            <a:off x="125016" y="74099"/>
            <a:ext cx="3764757" cy="661271"/>
          </a:xfrm>
          <a:prstGeom prst="rect">
            <a:avLst/>
          </a:prstGeom>
          <a:noFill/>
          <a:ln w="19050">
            <a:noFill/>
          </a:ln>
        </p:spPr>
        <p:txBody>
          <a:bodyPr wrap="square" tIns="0" bIns="91440" anchor="ctr">
            <a:spAutoFit/>
          </a:bodyPr>
          <a:lstStyle/>
          <a:p>
            <a:pPr defTabSz="914377">
              <a:lnSpc>
                <a:spcPct val="150000"/>
              </a:lnSpc>
              <a:buClrTx/>
              <a:defRPr/>
            </a:pPr>
            <a:r>
              <a:rPr lang="en-US" sz="1200" b="1" kern="1200">
                <a:solidFill>
                  <a:prstClr val="white"/>
                </a:solidFill>
                <a:latin typeface="Helvetica" pitchFamily="2" charset="0"/>
                <a:ea typeface="+mn-ea"/>
                <a:cs typeface="+mn-cs"/>
              </a:rPr>
              <a:t>Category:</a:t>
            </a:r>
          </a:p>
          <a:p>
            <a:pPr defTabSz="914377">
              <a:lnSpc>
                <a:spcPct val="150000"/>
              </a:lnSpc>
              <a:buClrTx/>
              <a:defRPr/>
            </a:pPr>
            <a:r>
              <a:rPr lang="en-US" sz="1400" b="1">
                <a:solidFill>
                  <a:srgbClr val="FFE900"/>
                </a:solidFill>
                <a:latin typeface="Helvetica" pitchFamily="2" charset="0"/>
              </a:rPr>
              <a:t>Retail</a:t>
            </a:r>
            <a:endParaRPr lang="en-US" sz="1400" b="1" kern="1200">
              <a:solidFill>
                <a:srgbClr val="FFE900"/>
              </a:solidFill>
              <a:latin typeface="Helvetica" pitchFamily="2" charset="0"/>
              <a:ea typeface="+mn-ea"/>
              <a:cs typeface="+mn-cs"/>
            </a:endParaRPr>
          </a:p>
        </p:txBody>
      </p:sp>
      <p:sp>
        <p:nvSpPr>
          <p:cNvPr id="30" name="Rectangle 29">
            <a:extLst>
              <a:ext uri="{FF2B5EF4-FFF2-40B4-BE49-F238E27FC236}">
                <a16:creationId xmlns:a16="http://schemas.microsoft.com/office/drawing/2014/main" id="{75F81532-3D49-4828-8247-ECFA9B63B40D}"/>
              </a:ext>
            </a:extLst>
          </p:cNvPr>
          <p:cNvSpPr/>
          <p:nvPr/>
        </p:nvSpPr>
        <p:spPr>
          <a:xfrm>
            <a:off x="4012911" y="-5689"/>
            <a:ext cx="5972007" cy="646331"/>
          </a:xfrm>
          <a:prstGeom prst="rect">
            <a:avLst/>
          </a:prstGeom>
          <a:noFill/>
        </p:spPr>
        <p:txBody>
          <a:bodyPr wrap="square" lIns="91440" tIns="45720" rIns="91440" bIns="45720" anchor="t">
            <a:spAutoFit/>
          </a:bodyPr>
          <a:lstStyle/>
          <a:p>
            <a:pPr defTabSz="914194">
              <a:spcAft>
                <a:spcPts val="1000"/>
              </a:spcAft>
              <a:defRPr/>
            </a:pPr>
            <a:r>
              <a:rPr lang="en">
                <a:solidFill>
                  <a:srgbClr val="1B1464"/>
                </a:solidFill>
                <a:latin typeface="Helvetica" panose="020B0403020202020204" pitchFamily="34" charset="0"/>
              </a:rPr>
              <a:t>A</a:t>
            </a:r>
            <a:r>
              <a:rPr lang="en" b="1">
                <a:solidFill>
                  <a:srgbClr val="1B1464"/>
                </a:solidFill>
                <a:latin typeface="Helvetica" panose="020B0403020202020204" pitchFamily="34" charset="0"/>
                <a:cs typeface="Helvetica"/>
              </a:rPr>
              <a:t> </a:t>
            </a:r>
            <a:r>
              <a:rPr lang="en">
                <a:solidFill>
                  <a:srgbClr val="1B1464"/>
                </a:solidFill>
                <a:latin typeface="Helvetica" panose="020B0403020202020204" pitchFamily="34" charset="0"/>
                <a:cs typeface="Helvetica"/>
              </a:rPr>
              <a:t>major retailer </a:t>
            </a:r>
            <a:r>
              <a:rPr lang="en-US">
                <a:solidFill>
                  <a:srgbClr val="1B1464"/>
                </a:solidFill>
                <a:latin typeface="Helvetica" panose="020B0403020202020204" pitchFamily="34" charset="0"/>
              </a:rPr>
              <a:t>partnered with </a:t>
            </a:r>
            <a:r>
              <a:rPr lang="en-US" b="1" err="1">
                <a:solidFill>
                  <a:srgbClr val="1B1464"/>
                </a:solidFill>
                <a:latin typeface="Helvetica" panose="020B0403020202020204" pitchFamily="34" charset="0"/>
              </a:rPr>
              <a:t>LiveRamp</a:t>
            </a:r>
            <a:r>
              <a:rPr lang="en-US">
                <a:solidFill>
                  <a:srgbClr val="1B1464"/>
                </a:solidFill>
                <a:latin typeface="Helvetica" panose="020B0403020202020204" pitchFamily="34" charset="0"/>
              </a:rPr>
              <a:t> to drive </a:t>
            </a:r>
            <a:br>
              <a:rPr lang="en-US">
                <a:solidFill>
                  <a:srgbClr val="1B1464"/>
                </a:solidFill>
                <a:latin typeface="Helvetica" panose="020B0403020202020204" pitchFamily="34" charset="0"/>
              </a:rPr>
            </a:br>
            <a:r>
              <a:rPr lang="en-US">
                <a:solidFill>
                  <a:srgbClr val="1B1464"/>
                </a:solidFill>
                <a:latin typeface="Helvetica" panose="020B0403020202020204" pitchFamily="34" charset="0"/>
              </a:rPr>
              <a:t>and validate ad effectiveness in driving sales</a:t>
            </a:r>
            <a:endParaRPr lang="en-US" sz="1100">
              <a:solidFill>
                <a:srgbClr val="1B1464"/>
              </a:solidFill>
              <a:latin typeface="Helvetica" panose="020B0403020202020204" pitchFamily="34" charset="0"/>
            </a:endParaRPr>
          </a:p>
        </p:txBody>
      </p:sp>
      <p:sp>
        <p:nvSpPr>
          <p:cNvPr id="43" name="Rectangle 42">
            <a:extLst>
              <a:ext uri="{FF2B5EF4-FFF2-40B4-BE49-F238E27FC236}">
                <a16:creationId xmlns:a16="http://schemas.microsoft.com/office/drawing/2014/main" id="{F296879F-DA1F-5F07-59FA-F3DC5B89B5E2}"/>
              </a:ext>
            </a:extLst>
          </p:cNvPr>
          <p:cNvSpPr/>
          <p:nvPr/>
        </p:nvSpPr>
        <p:spPr>
          <a:xfrm>
            <a:off x="21389" y="813770"/>
            <a:ext cx="3950517" cy="4924425"/>
          </a:xfrm>
          <a:prstGeom prst="rect">
            <a:avLst/>
          </a:prstGeom>
          <a:noFill/>
        </p:spPr>
        <p:txBody>
          <a:bodyPr wrap="square" lIns="91440" tIns="45720" rIns="91440" bIns="45720" rtlCol="0" anchor="t">
            <a:spAutoFit/>
          </a:bodyPr>
          <a:lstStyle/>
          <a:p>
            <a:pPr defTabSz="914377">
              <a:buClrTx/>
              <a:defRPr/>
            </a:pPr>
            <a:r>
              <a:rPr lang="en-US" sz="1400" b="1" kern="1200">
                <a:solidFill>
                  <a:srgbClr val="1F1A62"/>
                </a:solidFill>
                <a:latin typeface="Helvetica"/>
                <a:ea typeface="+mn-ea"/>
                <a:cs typeface="Helvetica"/>
              </a:rPr>
              <a:t>Challenge</a:t>
            </a:r>
          </a:p>
          <a:p>
            <a:pPr marL="285115" indent="-285115" defTabSz="914377">
              <a:buClrTx/>
              <a:buBlip>
                <a:blip r:embed="rId3"/>
              </a:buBlip>
              <a:defRPr/>
            </a:pPr>
            <a:r>
              <a:rPr lang="en-US" sz="1200">
                <a:solidFill>
                  <a:srgbClr val="232470"/>
                </a:solidFill>
                <a:latin typeface="Helvetica"/>
                <a:cs typeface="Helvetica"/>
              </a:rPr>
              <a:t>A major MVPD was looking to prove that their addressable TV inventory, across both their set-top-box and streaming inventory, consistently drove sales for a Big Box Retailer</a:t>
            </a:r>
            <a:endParaRPr lang="en-US" sz="1200">
              <a:solidFill>
                <a:srgbClr val="FF0000"/>
              </a:solidFill>
              <a:latin typeface="Helvetica"/>
              <a:cs typeface="Helvetica"/>
            </a:endParaRPr>
          </a:p>
          <a:p>
            <a:pPr defTabSz="914377">
              <a:buClrTx/>
              <a:defRPr/>
            </a:pPr>
            <a:endParaRPr lang="en-US" sz="1000" b="1" kern="1200">
              <a:solidFill>
                <a:srgbClr val="1F1A62"/>
              </a:solidFill>
              <a:latin typeface="Helvetica"/>
              <a:ea typeface="+mn-ea"/>
              <a:cs typeface="Helvetica"/>
            </a:endParaRPr>
          </a:p>
          <a:p>
            <a:pPr defTabSz="914377">
              <a:buClrTx/>
              <a:defRPr/>
            </a:pPr>
            <a:r>
              <a:rPr lang="en-US" sz="1400" b="1" kern="1200">
                <a:solidFill>
                  <a:srgbClr val="1F1A62"/>
                </a:solidFill>
                <a:latin typeface="Helvetica"/>
                <a:ea typeface="+mn-ea"/>
                <a:cs typeface="Helvetica"/>
              </a:rPr>
              <a:t>Measurement Innovation</a:t>
            </a:r>
            <a:endParaRPr lang="en-US" sz="1400" b="1" kern="1200">
              <a:solidFill>
                <a:srgbClr val="1F1A62"/>
              </a:solidFill>
              <a:latin typeface="Helvetica"/>
              <a:cs typeface="Helvetica"/>
            </a:endParaRPr>
          </a:p>
          <a:p>
            <a:pPr marL="285115" indent="-285115" defTabSz="914377">
              <a:buClrTx/>
              <a:buBlip>
                <a:blip r:embed="rId3"/>
              </a:buBlip>
              <a:defRPr/>
            </a:pPr>
            <a:r>
              <a:rPr lang="en-US" sz="1200">
                <a:solidFill>
                  <a:srgbClr val="232470"/>
                </a:solidFill>
                <a:latin typeface="Helvetica"/>
                <a:cs typeface="Helvetica"/>
              </a:rPr>
              <a:t>Using Data Plus Math’s sales attribution solution, the major MVPD was able to validate their addressable TV effectiveness on the retailer’s </a:t>
            </a:r>
            <a:br>
              <a:rPr lang="en-US" sz="1200">
                <a:solidFill>
                  <a:srgbClr val="232470"/>
                </a:solidFill>
                <a:latin typeface="Helvetica"/>
                <a:cs typeface="Helvetica"/>
              </a:rPr>
            </a:br>
            <a:r>
              <a:rPr lang="en-US" sz="1200">
                <a:solidFill>
                  <a:srgbClr val="232470"/>
                </a:solidFill>
                <a:latin typeface="Helvetica"/>
                <a:cs typeface="Helvetica"/>
              </a:rPr>
              <a:t>in-store and online sales</a:t>
            </a:r>
          </a:p>
          <a:p>
            <a:pPr defTabSz="914377">
              <a:buClrTx/>
              <a:defRPr/>
            </a:pPr>
            <a:endParaRPr lang="en-US" sz="1000" b="1" kern="1200">
              <a:solidFill>
                <a:srgbClr val="1F1A62"/>
              </a:solidFill>
              <a:latin typeface="Helvetica"/>
              <a:ea typeface="+mn-ea"/>
              <a:cs typeface="Helvetica"/>
            </a:endParaRPr>
          </a:p>
          <a:p>
            <a:pPr defTabSz="914377">
              <a:buClrTx/>
              <a:defRPr/>
            </a:pPr>
            <a:r>
              <a:rPr lang="en-US" sz="1400" b="1" kern="1200">
                <a:solidFill>
                  <a:srgbClr val="1F1A62"/>
                </a:solidFill>
                <a:latin typeface="Helvetica"/>
                <a:ea typeface="+mn-ea"/>
                <a:cs typeface="Helvetica"/>
              </a:rPr>
              <a:t>Target Segment</a:t>
            </a:r>
            <a:endParaRPr lang="en-US" sz="1400" b="1" kern="1200">
              <a:solidFill>
                <a:srgbClr val="1F1A62"/>
              </a:solidFill>
              <a:latin typeface="Helvetica"/>
              <a:cs typeface="Helvetica"/>
            </a:endParaRPr>
          </a:p>
          <a:p>
            <a:pPr marL="285115" indent="-285115" defTabSz="914377">
              <a:buClrTx/>
              <a:buBlip>
                <a:blip r:embed="rId3"/>
              </a:buBlip>
              <a:defRPr/>
            </a:pPr>
            <a:r>
              <a:rPr lang="en-US" sz="1200">
                <a:solidFill>
                  <a:srgbClr val="1F1A62"/>
                </a:solidFill>
                <a:latin typeface="Helvetica"/>
                <a:cs typeface="Helvetica"/>
              </a:rPr>
              <a:t>Occasional Shoppers</a:t>
            </a:r>
          </a:p>
          <a:p>
            <a:pPr defTabSz="914377">
              <a:buClrTx/>
              <a:defRPr/>
            </a:pPr>
            <a:endParaRPr lang="en-US" sz="1000" b="1" kern="1200">
              <a:solidFill>
                <a:srgbClr val="1F1A62"/>
              </a:solidFill>
              <a:latin typeface="Helvetica"/>
              <a:ea typeface="+mn-ea"/>
              <a:cs typeface="Helvetica"/>
            </a:endParaRPr>
          </a:p>
          <a:p>
            <a:pPr defTabSz="914377">
              <a:buClrTx/>
              <a:defRPr/>
            </a:pPr>
            <a:r>
              <a:rPr lang="en-US" sz="1400" b="1" kern="1200">
                <a:solidFill>
                  <a:srgbClr val="1F1A62"/>
                </a:solidFill>
                <a:latin typeface="Helvetica"/>
                <a:ea typeface="+mn-ea"/>
                <a:cs typeface="Helvetica"/>
              </a:rPr>
              <a:t>Learnings</a:t>
            </a:r>
            <a:endParaRPr lang="en-US" sz="1400" b="1" kern="1200">
              <a:solidFill>
                <a:srgbClr val="1F1A62"/>
              </a:solidFill>
              <a:latin typeface="Helvetica"/>
              <a:cs typeface="Helvetica"/>
            </a:endParaRPr>
          </a:p>
          <a:p>
            <a:pPr marL="285115" indent="-285115">
              <a:buBlip>
                <a:blip r:embed="rId3"/>
              </a:buBlip>
              <a:defRPr/>
            </a:pPr>
            <a:r>
              <a:rPr lang="en-US" sz="1200">
                <a:solidFill>
                  <a:srgbClr val="232470"/>
                </a:solidFill>
                <a:latin typeface="Helvetica"/>
              </a:rPr>
              <a:t>Over the course of a year, the retailer’s TV campaign media produced consistent lift among their target audience over the control in the retailer’s target household sales, both in-store and online</a:t>
            </a:r>
            <a:endParaRPr lang="en-US" sz="800">
              <a:solidFill>
                <a:srgbClr val="232470"/>
              </a:solidFill>
              <a:latin typeface="Helvetica"/>
            </a:endParaRPr>
          </a:p>
          <a:p>
            <a:pPr>
              <a:defRPr/>
            </a:pPr>
            <a:endParaRPr lang="en-US" sz="1000">
              <a:solidFill>
                <a:srgbClr val="1F1A62"/>
              </a:solidFill>
              <a:latin typeface="Helvetica"/>
            </a:endParaRPr>
          </a:p>
          <a:p>
            <a:pPr defTabSz="914377">
              <a:buClrTx/>
              <a:defRPr/>
            </a:pPr>
            <a:r>
              <a:rPr lang="en-US" sz="1400" b="1" kern="1200">
                <a:solidFill>
                  <a:srgbClr val="1F1A62"/>
                </a:solidFill>
                <a:latin typeface="Helvetica"/>
                <a:ea typeface="+mn-ea"/>
                <a:cs typeface="Helvetica"/>
              </a:rPr>
              <a:t>Company / Viewing Source / Media Type</a:t>
            </a:r>
            <a:endParaRPr lang="en-US" sz="1400" b="1" kern="1200">
              <a:solidFill>
                <a:srgbClr val="1F1A62"/>
              </a:solidFill>
              <a:latin typeface="Helvetica"/>
              <a:cs typeface="Helvetica"/>
            </a:endParaRPr>
          </a:p>
          <a:p>
            <a:pPr marL="285115" indent="-285115" defTabSz="914377">
              <a:buFont typeface="Arial"/>
              <a:buBlip>
                <a:blip r:embed="rId3"/>
              </a:buBlip>
              <a:defRPr/>
            </a:pPr>
            <a:r>
              <a:rPr lang="en" sz="1200">
                <a:solidFill>
                  <a:srgbClr val="232470"/>
                </a:solidFill>
                <a:latin typeface="Helvetica"/>
                <a:cs typeface="Helvetica"/>
              </a:rPr>
              <a:t>LiveRamp &amp; Data+Math / Linear &amp; Streaming TV / Addressable TV</a:t>
            </a:r>
          </a:p>
        </p:txBody>
      </p:sp>
      <p:sp>
        <p:nvSpPr>
          <p:cNvPr id="27" name="Google Shape;145;p26">
            <a:extLst>
              <a:ext uri="{FF2B5EF4-FFF2-40B4-BE49-F238E27FC236}">
                <a16:creationId xmlns:a16="http://schemas.microsoft.com/office/drawing/2014/main" id="{698666A2-B612-CF5D-BA6D-93E6C8331811}"/>
              </a:ext>
            </a:extLst>
          </p:cNvPr>
          <p:cNvSpPr txBox="1"/>
          <p:nvPr/>
        </p:nvSpPr>
        <p:spPr>
          <a:xfrm>
            <a:off x="4019406" y="6346734"/>
            <a:ext cx="6724702" cy="215403"/>
          </a:xfrm>
          <a:prstGeom prst="rect">
            <a:avLst/>
          </a:prstGeom>
          <a:noFill/>
          <a:ln>
            <a:noFill/>
          </a:ln>
        </p:spPr>
        <p:txBody>
          <a:bodyPr spcFirstLastPara="1" wrap="square" lIns="91433" tIns="45700" rIns="91433" bIns="45700" anchor="t" anchorCtr="0">
            <a:spAutoFit/>
          </a:bodyPr>
          <a:lstStyle/>
          <a:p>
            <a:r>
              <a:rPr lang="en" sz="800">
                <a:solidFill>
                  <a:srgbClr val="002060"/>
                </a:solidFill>
                <a:latin typeface="Helvetica"/>
                <a:ea typeface="Helvetica Neue"/>
                <a:cs typeface="Helvetica Neue"/>
                <a:sym typeface="Helvetica Neue"/>
              </a:rPr>
              <a:t>Source: LiveRamp, </a:t>
            </a:r>
            <a:r>
              <a:rPr lang="en-US" sz="800">
                <a:solidFill>
                  <a:srgbClr val="002060"/>
                </a:solidFill>
                <a:latin typeface="Helvetica" panose="020B0604020202020204" pitchFamily="34" charset="0"/>
                <a:cs typeface="Helvetica Neue"/>
                <a:sym typeface="Helvetica Neue"/>
              </a:rPr>
              <a:t>retail</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brand case study</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a:t>
            </a:r>
            <a:r>
              <a:rPr lang="en" sz="800">
                <a:solidFill>
                  <a:srgbClr val="002060"/>
                </a:solidFill>
                <a:latin typeface="Helvetica"/>
                <a:ea typeface="Helvetica Neue"/>
                <a:cs typeface="Helvetica Neue"/>
                <a:sym typeface="Helvetica Neue"/>
              </a:rPr>
              <a:t>Campaign time period: </a:t>
            </a:r>
            <a:r>
              <a:rPr lang="en-US" sz="800">
                <a:solidFill>
                  <a:srgbClr val="002060"/>
                </a:solidFill>
                <a:latin typeface="Helvetica"/>
                <a:ea typeface="Helvetica Neue"/>
                <a:cs typeface="Helvetica Neue"/>
                <a:sym typeface="Helvetica Neue"/>
              </a:rPr>
              <a:t>Feb-March 2021, May-July 2021, August - Sept 2021, and Oct-Dec 2021.</a:t>
            </a:r>
          </a:p>
        </p:txBody>
      </p:sp>
      <p:sp>
        <p:nvSpPr>
          <p:cNvPr id="61" name="Rectangle 60">
            <a:extLst>
              <a:ext uri="{FF2B5EF4-FFF2-40B4-BE49-F238E27FC236}">
                <a16:creationId xmlns:a16="http://schemas.microsoft.com/office/drawing/2014/main" id="{4705EDF1-AD49-1890-CB58-4271A765E5C5}"/>
              </a:ext>
            </a:extLst>
          </p:cNvPr>
          <p:cNvSpPr/>
          <p:nvPr/>
        </p:nvSpPr>
        <p:spPr>
          <a:xfrm>
            <a:off x="9984919" y="0"/>
            <a:ext cx="2207080" cy="414187"/>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b="1">
                <a:solidFill>
                  <a:srgbClr val="1F1A62"/>
                </a:solidFill>
                <a:latin typeface="Helvetica"/>
                <a:cs typeface="Helvetica"/>
              </a:rPr>
              <a:t>Online and Offline Sales</a:t>
            </a:r>
            <a:endParaRPr lang="en-US" sz="1200">
              <a:ea typeface="+mn-ea"/>
              <a:cs typeface="+mn-cs"/>
            </a:endParaRPr>
          </a:p>
        </p:txBody>
      </p:sp>
      <p:pic>
        <p:nvPicPr>
          <p:cNvPr id="44" name="Google Shape;61;p13">
            <a:extLst>
              <a:ext uri="{FF2B5EF4-FFF2-40B4-BE49-F238E27FC236}">
                <a16:creationId xmlns:a16="http://schemas.microsoft.com/office/drawing/2014/main" id="{C474285D-8764-DA3C-7D02-B1DDE415CA14}"/>
              </a:ext>
            </a:extLst>
          </p:cNvPr>
          <p:cNvPicPr preferRelativeResize="0"/>
          <p:nvPr/>
        </p:nvPicPr>
        <p:blipFill rotWithShape="1">
          <a:blip r:embed="rId4">
            <a:alphaModFix/>
          </a:blip>
          <a:srcRect/>
          <a:stretch/>
        </p:blipFill>
        <p:spPr>
          <a:xfrm>
            <a:off x="483207" y="6519043"/>
            <a:ext cx="11708799" cy="350107"/>
          </a:xfrm>
          <a:prstGeom prst="rect">
            <a:avLst/>
          </a:prstGeom>
          <a:noFill/>
          <a:ln>
            <a:noFill/>
          </a:ln>
        </p:spPr>
      </p:pic>
      <p:sp>
        <p:nvSpPr>
          <p:cNvPr id="62" name="Google Shape;62;p13">
            <a:extLst>
              <a:ext uri="{FF2B5EF4-FFF2-40B4-BE49-F238E27FC236}">
                <a16:creationId xmlns:a16="http://schemas.microsoft.com/office/drawing/2014/main" id="{FB201961-836E-357B-3CE9-5AD0CBCF40E4}"/>
              </a:ext>
            </a:extLst>
          </p:cNvPr>
          <p:cNvSpPr txBox="1"/>
          <p:nvPr/>
        </p:nvSpPr>
        <p:spPr>
          <a:xfrm>
            <a:off x="503713" y="6589970"/>
            <a:ext cx="724400" cy="235858"/>
          </a:xfrm>
          <a:prstGeom prst="rect">
            <a:avLst/>
          </a:prstGeom>
          <a:noFill/>
          <a:ln>
            <a:noFill/>
          </a:ln>
        </p:spPr>
        <p:txBody>
          <a:bodyPr spcFirstLastPara="1" wrap="square" lIns="91433" tIns="45700" rIns="91433" bIns="45700" anchor="t" anchorCtr="0">
            <a:spAutoFit/>
          </a:bodyPr>
          <a:lstStyle/>
          <a:p>
            <a:pPr defTabSz="1219170">
              <a:buClr>
                <a:srgbClr val="FFFFFF"/>
              </a:buClr>
              <a:buSzPts val="700"/>
            </a:pPr>
            <a:r>
              <a:rPr lang="en" sz="933" b="1" kern="0">
                <a:solidFill>
                  <a:srgbClr val="FFFFFF"/>
                </a:solidFill>
                <a:latin typeface="Helvetica" panose="020B0403020202020204" pitchFamily="34" charset="0"/>
                <a:ea typeface="Helvetica Neue"/>
                <a:cs typeface="Helvetica Neue"/>
                <a:sym typeface="Helvetica Neue"/>
              </a:rPr>
              <a:t>PAGE </a:t>
            </a:r>
            <a:fld id="{00000000-1234-1234-1234-123412341234}" type="slidenum">
              <a:rPr lang="en" sz="933" b="1" kern="0">
                <a:solidFill>
                  <a:srgbClr val="FFFFFF"/>
                </a:solidFill>
                <a:latin typeface="Helvetica" panose="020B0403020202020204" pitchFamily="34" charset="0"/>
                <a:ea typeface="Helvetica Neue"/>
                <a:cs typeface="Helvetica Neue"/>
                <a:sym typeface="Helvetica Neue"/>
              </a:rPr>
              <a:pPr defTabSz="1219170">
                <a:buClr>
                  <a:srgbClr val="FFFFFF"/>
                </a:buClr>
                <a:buSzPts val="700"/>
              </a:pPr>
              <a:t>10</a:t>
            </a:fld>
            <a:endParaRPr sz="933" b="1" kern="0">
              <a:solidFill>
                <a:srgbClr val="FFFFFF"/>
              </a:solidFill>
              <a:latin typeface="Helvetica" panose="020B0403020202020204" pitchFamily="34" charset="0"/>
              <a:ea typeface="Helvetica Neue"/>
              <a:cs typeface="Helvetica Neue"/>
              <a:sym typeface="Helvetica Neue"/>
            </a:endParaRPr>
          </a:p>
        </p:txBody>
      </p:sp>
      <p:sp>
        <p:nvSpPr>
          <p:cNvPr id="63" name="Rectangle 62">
            <a:extLst>
              <a:ext uri="{FF2B5EF4-FFF2-40B4-BE49-F238E27FC236}">
                <a16:creationId xmlns:a16="http://schemas.microsoft.com/office/drawing/2014/main" id="{553E5CC2-0FF3-1787-FF76-4F8E4FCD537D}"/>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8" name="Google Shape;1323;p98">
            <a:extLst>
              <a:ext uri="{FF2B5EF4-FFF2-40B4-BE49-F238E27FC236}">
                <a16:creationId xmlns:a16="http://schemas.microsoft.com/office/drawing/2014/main" id="{39EDC62E-D75F-2964-008B-9B21E0E4B681}"/>
              </a:ext>
            </a:extLst>
          </p:cNvPr>
          <p:cNvSpPr txBox="1"/>
          <p:nvPr/>
        </p:nvSpPr>
        <p:spPr>
          <a:xfrm>
            <a:off x="4658399" y="3646763"/>
            <a:ext cx="2875200" cy="10095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SzPts val="1100"/>
              <a:buNone/>
            </a:pPr>
            <a:r>
              <a:rPr lang="en" sz="6200" b="1">
                <a:solidFill>
                  <a:srgbClr val="EA3582"/>
                </a:solidFill>
                <a:latin typeface="Helvetica" panose="020B0403020202020204" pitchFamily="34" charset="0"/>
                <a:ea typeface="Mulish"/>
                <a:cs typeface="Mulish"/>
                <a:sym typeface="Mulish"/>
              </a:rPr>
              <a:t>+30%</a:t>
            </a:r>
            <a:endParaRPr sz="6200" b="1">
              <a:solidFill>
                <a:srgbClr val="EA3582"/>
              </a:solidFill>
              <a:latin typeface="Helvetica" panose="020B0403020202020204" pitchFamily="34" charset="0"/>
              <a:ea typeface="Mulish"/>
              <a:cs typeface="Mulish"/>
              <a:sym typeface="Mulish"/>
            </a:endParaRPr>
          </a:p>
        </p:txBody>
      </p:sp>
      <p:sp>
        <p:nvSpPr>
          <p:cNvPr id="9" name="Google Shape;1327;p98">
            <a:extLst>
              <a:ext uri="{FF2B5EF4-FFF2-40B4-BE49-F238E27FC236}">
                <a16:creationId xmlns:a16="http://schemas.microsoft.com/office/drawing/2014/main" id="{43965226-2886-1660-9C85-0F90BCA086C8}"/>
              </a:ext>
            </a:extLst>
          </p:cNvPr>
          <p:cNvSpPr txBox="1"/>
          <p:nvPr/>
        </p:nvSpPr>
        <p:spPr>
          <a:xfrm>
            <a:off x="4374131" y="4604851"/>
            <a:ext cx="3443737" cy="1109048"/>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1100"/>
              </a:spcBef>
              <a:spcAft>
                <a:spcPts val="0"/>
              </a:spcAft>
              <a:buNone/>
            </a:pPr>
            <a:r>
              <a:rPr lang="en" sz="1600" b="1">
                <a:solidFill>
                  <a:srgbClr val="EA3582"/>
                </a:solidFill>
                <a:latin typeface="Helvetica" panose="020B0403020202020204" pitchFamily="34" charset="0"/>
                <a:ea typeface="Mulish"/>
                <a:cs typeface="Mulish"/>
                <a:sym typeface="Mulish"/>
              </a:rPr>
              <a:t>Sales Lift </a:t>
            </a:r>
            <a:r>
              <a:rPr lang="en" sz="1600">
                <a:solidFill>
                  <a:srgbClr val="002060"/>
                </a:solidFill>
                <a:latin typeface="Helvetica" panose="020B0403020202020204" pitchFamily="34" charset="0"/>
                <a:ea typeface="Mulish"/>
                <a:cs typeface="Mulish"/>
                <a:sym typeface="Mulish"/>
              </a:rPr>
              <a:t>over four quarters after exposure to the Addressable TV campaigns, on average</a:t>
            </a:r>
            <a:endParaRPr sz="1600">
              <a:solidFill>
                <a:srgbClr val="002060"/>
              </a:solidFill>
              <a:latin typeface="Helvetica" panose="020B0403020202020204" pitchFamily="34" charset="0"/>
              <a:ea typeface="Mulish"/>
              <a:cs typeface="Mulish"/>
              <a:sym typeface="Mulish"/>
            </a:endParaRPr>
          </a:p>
        </p:txBody>
      </p:sp>
      <p:sp>
        <p:nvSpPr>
          <p:cNvPr id="10" name="Google Shape;1328;p98">
            <a:extLst>
              <a:ext uri="{FF2B5EF4-FFF2-40B4-BE49-F238E27FC236}">
                <a16:creationId xmlns:a16="http://schemas.microsoft.com/office/drawing/2014/main" id="{2F9694CF-05AF-BA6E-6B7D-AC4F393616A6}"/>
              </a:ext>
            </a:extLst>
          </p:cNvPr>
          <p:cNvSpPr txBox="1"/>
          <p:nvPr/>
        </p:nvSpPr>
        <p:spPr>
          <a:xfrm>
            <a:off x="8630898" y="3646763"/>
            <a:ext cx="2875200" cy="10095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SzPts val="1100"/>
              <a:buNone/>
            </a:pPr>
            <a:r>
              <a:rPr lang="en" sz="6200" b="1">
                <a:solidFill>
                  <a:srgbClr val="EA3582"/>
                </a:solidFill>
                <a:latin typeface="Helvetica" panose="020B0403020202020204" pitchFamily="34" charset="0"/>
                <a:ea typeface="Mulish"/>
                <a:cs typeface="Mulish"/>
                <a:sym typeface="Mulish"/>
              </a:rPr>
              <a:t>+51%</a:t>
            </a:r>
            <a:endParaRPr sz="6200" b="1">
              <a:solidFill>
                <a:srgbClr val="EA3582"/>
              </a:solidFill>
              <a:latin typeface="Helvetica" panose="020B0403020202020204" pitchFamily="34" charset="0"/>
              <a:ea typeface="Mulish"/>
              <a:cs typeface="Mulish"/>
              <a:sym typeface="Mulish"/>
            </a:endParaRPr>
          </a:p>
        </p:txBody>
      </p:sp>
      <p:sp>
        <p:nvSpPr>
          <p:cNvPr id="11" name="Google Shape;1332;p98">
            <a:extLst>
              <a:ext uri="{FF2B5EF4-FFF2-40B4-BE49-F238E27FC236}">
                <a16:creationId xmlns:a16="http://schemas.microsoft.com/office/drawing/2014/main" id="{E2B2AD1E-E091-CA5D-9BF2-F36DF14C029D}"/>
              </a:ext>
            </a:extLst>
          </p:cNvPr>
          <p:cNvSpPr txBox="1"/>
          <p:nvPr/>
        </p:nvSpPr>
        <p:spPr>
          <a:xfrm>
            <a:off x="8346630" y="4604851"/>
            <a:ext cx="3443737" cy="1109048"/>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1100"/>
              </a:spcBef>
              <a:spcAft>
                <a:spcPts val="0"/>
              </a:spcAft>
              <a:buNone/>
            </a:pPr>
            <a:r>
              <a:rPr lang="en" sz="1600" b="1">
                <a:solidFill>
                  <a:srgbClr val="EA3582"/>
                </a:solidFill>
                <a:latin typeface="Helvetica" panose="020B0403020202020204" pitchFamily="34" charset="0"/>
                <a:ea typeface="Mulish"/>
                <a:cs typeface="Mulish"/>
                <a:sym typeface="Mulish"/>
              </a:rPr>
              <a:t>Lift in Units Purchased </a:t>
            </a:r>
            <a:r>
              <a:rPr lang="en" sz="1600">
                <a:solidFill>
                  <a:srgbClr val="002060"/>
                </a:solidFill>
                <a:latin typeface="Helvetica" panose="020B0403020202020204" pitchFamily="34" charset="0"/>
                <a:ea typeface="Mulish"/>
                <a:cs typeface="Mulish"/>
                <a:sym typeface="Mulish"/>
              </a:rPr>
              <a:t>over </a:t>
            </a:r>
            <a:br>
              <a:rPr lang="en" sz="1600">
                <a:solidFill>
                  <a:srgbClr val="002060"/>
                </a:solidFill>
                <a:latin typeface="Helvetica" panose="020B0403020202020204" pitchFamily="34" charset="0"/>
                <a:ea typeface="Mulish"/>
                <a:cs typeface="Mulish"/>
                <a:sym typeface="Mulish"/>
              </a:rPr>
            </a:br>
            <a:r>
              <a:rPr lang="en" sz="1600">
                <a:solidFill>
                  <a:srgbClr val="002060"/>
                </a:solidFill>
                <a:latin typeface="Helvetica" panose="020B0403020202020204" pitchFamily="34" charset="0"/>
                <a:ea typeface="Mulish"/>
                <a:cs typeface="Mulish"/>
                <a:sym typeface="Mulish"/>
              </a:rPr>
              <a:t>four quarters after exposure to </a:t>
            </a:r>
            <a:br>
              <a:rPr lang="en" sz="1600">
                <a:solidFill>
                  <a:srgbClr val="002060"/>
                </a:solidFill>
                <a:latin typeface="Helvetica" panose="020B0403020202020204" pitchFamily="34" charset="0"/>
                <a:ea typeface="Mulish"/>
                <a:cs typeface="Mulish"/>
                <a:sym typeface="Mulish"/>
              </a:rPr>
            </a:br>
            <a:r>
              <a:rPr lang="en" sz="1600">
                <a:solidFill>
                  <a:srgbClr val="002060"/>
                </a:solidFill>
                <a:latin typeface="Helvetica" panose="020B0403020202020204" pitchFamily="34" charset="0"/>
                <a:ea typeface="Mulish"/>
                <a:cs typeface="Mulish"/>
                <a:sym typeface="Mulish"/>
              </a:rPr>
              <a:t>the Addressable TV campaigns, </a:t>
            </a:r>
            <a:br>
              <a:rPr lang="en" sz="1600">
                <a:solidFill>
                  <a:srgbClr val="002060"/>
                </a:solidFill>
                <a:latin typeface="Helvetica" panose="020B0403020202020204" pitchFamily="34" charset="0"/>
                <a:ea typeface="Mulish"/>
                <a:cs typeface="Mulish"/>
                <a:sym typeface="Mulish"/>
              </a:rPr>
            </a:br>
            <a:r>
              <a:rPr lang="en" sz="1600">
                <a:solidFill>
                  <a:srgbClr val="002060"/>
                </a:solidFill>
                <a:latin typeface="Helvetica" panose="020B0403020202020204" pitchFamily="34" charset="0"/>
                <a:ea typeface="Mulish"/>
                <a:cs typeface="Mulish"/>
                <a:sym typeface="Mulish"/>
              </a:rPr>
              <a:t>on average</a:t>
            </a:r>
            <a:endParaRPr sz="1600">
              <a:solidFill>
                <a:srgbClr val="002060"/>
              </a:solidFill>
              <a:latin typeface="Helvetica" panose="020B0403020202020204" pitchFamily="34" charset="0"/>
              <a:ea typeface="Mulish"/>
              <a:cs typeface="Mulish"/>
              <a:sym typeface="Mulish"/>
            </a:endParaRPr>
          </a:p>
        </p:txBody>
      </p:sp>
      <p:grpSp>
        <p:nvGrpSpPr>
          <p:cNvPr id="13" name="Google Shape;450;p40">
            <a:extLst>
              <a:ext uri="{FF2B5EF4-FFF2-40B4-BE49-F238E27FC236}">
                <a16:creationId xmlns:a16="http://schemas.microsoft.com/office/drawing/2014/main" id="{C0C0A8F3-57C4-3E45-5318-45E55331FF7B}"/>
              </a:ext>
            </a:extLst>
          </p:cNvPr>
          <p:cNvGrpSpPr/>
          <p:nvPr/>
        </p:nvGrpSpPr>
        <p:grpSpPr>
          <a:xfrm>
            <a:off x="11468057" y="5817870"/>
            <a:ext cx="419143" cy="312292"/>
            <a:chOff x="383222" y="6477000"/>
            <a:chExt cx="276923" cy="187515"/>
          </a:xfrm>
        </p:grpSpPr>
        <p:sp>
          <p:nvSpPr>
            <p:cNvPr id="16" name="Google Shape;451;p40">
              <a:extLst>
                <a:ext uri="{FF2B5EF4-FFF2-40B4-BE49-F238E27FC236}">
                  <a16:creationId xmlns:a16="http://schemas.microsoft.com/office/drawing/2014/main" id="{3AFE15C9-BB2E-49EA-FA07-5E4616001A45}"/>
                </a:ext>
              </a:extLst>
            </p:cNvPr>
            <p:cNvSpPr/>
            <p:nvPr/>
          </p:nvSpPr>
          <p:spPr>
            <a:xfrm>
              <a:off x="383222" y="6477000"/>
              <a:ext cx="130746" cy="187515"/>
            </a:xfrm>
            <a:custGeom>
              <a:avLst/>
              <a:gdLst/>
              <a:ahLst/>
              <a:cxnLst/>
              <a:rect l="l" t="t" r="r" b="b"/>
              <a:pathLst>
                <a:path w="130746" h="187515" extrusionOk="0">
                  <a:moveTo>
                    <a:pt x="0" y="187516"/>
                  </a:moveTo>
                  <a:lnTo>
                    <a:pt x="94425" y="0"/>
                  </a:lnTo>
                  <a:lnTo>
                    <a:pt x="130747" y="0"/>
                  </a:lnTo>
                  <a:lnTo>
                    <a:pt x="36004" y="187516"/>
                  </a:lnTo>
                  <a:lnTo>
                    <a:pt x="0" y="187516"/>
                  </a:lnTo>
                  <a:close/>
                </a:path>
              </a:pathLst>
            </a:custGeom>
            <a:solidFill>
              <a:srgbClr val="000000"/>
            </a:solidFill>
            <a:ln>
              <a:noFill/>
            </a:ln>
          </p:spPr>
          <p:txBody>
            <a:bodyPr spcFirstLastPara="1" wrap="square" lIns="137175" tIns="68575" rIns="137175" bIns="6857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srgbClr val="000000"/>
                </a:solidFill>
                <a:effectLst/>
                <a:uLnTx/>
                <a:uFillTx/>
                <a:latin typeface="Mulish"/>
                <a:ea typeface="Mulish"/>
                <a:cs typeface="Mulish"/>
                <a:sym typeface="Mulish"/>
              </a:endParaRPr>
            </a:p>
          </p:txBody>
        </p:sp>
        <p:sp>
          <p:nvSpPr>
            <p:cNvPr id="17" name="Google Shape;452;p40">
              <a:extLst>
                <a:ext uri="{FF2B5EF4-FFF2-40B4-BE49-F238E27FC236}">
                  <a16:creationId xmlns:a16="http://schemas.microsoft.com/office/drawing/2014/main" id="{29CBA148-7FAF-FF01-163D-15A74510AA6A}"/>
                </a:ext>
              </a:extLst>
            </p:cNvPr>
            <p:cNvSpPr/>
            <p:nvPr/>
          </p:nvSpPr>
          <p:spPr>
            <a:xfrm>
              <a:off x="532193" y="6477000"/>
              <a:ext cx="127952" cy="187515"/>
            </a:xfrm>
            <a:custGeom>
              <a:avLst/>
              <a:gdLst/>
              <a:ahLst/>
              <a:cxnLst/>
              <a:rect l="l" t="t" r="r" b="b"/>
              <a:pathLst>
                <a:path w="127952" h="187515" extrusionOk="0">
                  <a:moveTo>
                    <a:pt x="49276" y="154940"/>
                  </a:moveTo>
                  <a:lnTo>
                    <a:pt x="127953" y="154940"/>
                  </a:lnTo>
                  <a:lnTo>
                    <a:pt x="127953" y="187516"/>
                  </a:lnTo>
                  <a:lnTo>
                    <a:pt x="0" y="187516"/>
                  </a:lnTo>
                  <a:lnTo>
                    <a:pt x="0" y="0"/>
                  </a:lnTo>
                  <a:lnTo>
                    <a:pt x="49276" y="0"/>
                  </a:lnTo>
                  <a:lnTo>
                    <a:pt x="49276" y="154940"/>
                  </a:lnTo>
                  <a:close/>
                </a:path>
              </a:pathLst>
            </a:custGeom>
            <a:solidFill>
              <a:srgbClr val="000000"/>
            </a:solidFill>
            <a:ln>
              <a:noFill/>
            </a:ln>
          </p:spPr>
          <p:txBody>
            <a:bodyPr spcFirstLastPara="1" wrap="square" lIns="137175" tIns="68575" rIns="137175" bIns="6857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srgbClr val="000000"/>
                </a:solidFill>
                <a:effectLst/>
                <a:uLnTx/>
                <a:uFillTx/>
                <a:latin typeface="Mulish"/>
                <a:ea typeface="Mulish"/>
                <a:cs typeface="Mulish"/>
                <a:sym typeface="Mulish"/>
              </a:endParaRPr>
            </a:p>
          </p:txBody>
        </p:sp>
      </p:grpSp>
      <p:pic>
        <p:nvPicPr>
          <p:cNvPr id="18" name="Picture 2" descr="Data Plus Math Company Profile: Acquisition &amp; Investors | PitchBook">
            <a:extLst>
              <a:ext uri="{FF2B5EF4-FFF2-40B4-BE49-F238E27FC236}">
                <a16:creationId xmlns:a16="http://schemas.microsoft.com/office/drawing/2014/main" id="{CC8A3233-3B0A-75AB-BB60-E1F9280458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33057" y="5686489"/>
            <a:ext cx="1270000" cy="12700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7A56FDE6-72B8-33E8-BD7F-57957E923CAA}"/>
              </a:ext>
            </a:extLst>
          </p:cNvPr>
          <p:cNvSpPr txBox="1"/>
          <p:nvPr/>
        </p:nvSpPr>
        <p:spPr>
          <a:xfrm>
            <a:off x="6200545" y="1072225"/>
            <a:ext cx="380918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Campaign Results</a:t>
            </a:r>
          </a:p>
        </p:txBody>
      </p:sp>
      <p:pic>
        <p:nvPicPr>
          <p:cNvPr id="20" name="Picture 19" descr="Icon&#10;&#10;Description automatically generated">
            <a:extLst>
              <a:ext uri="{FF2B5EF4-FFF2-40B4-BE49-F238E27FC236}">
                <a16:creationId xmlns:a16="http://schemas.microsoft.com/office/drawing/2014/main" id="{D8980D23-EFAA-1D2E-F0B6-17C68A1D01C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07061" y="98486"/>
            <a:ext cx="582712" cy="582712"/>
          </a:xfrm>
          <a:prstGeom prst="rect">
            <a:avLst/>
          </a:prstGeom>
        </p:spPr>
      </p:pic>
      <p:sp>
        <p:nvSpPr>
          <p:cNvPr id="24" name="Oval 23">
            <a:extLst>
              <a:ext uri="{FF2B5EF4-FFF2-40B4-BE49-F238E27FC236}">
                <a16:creationId xmlns:a16="http://schemas.microsoft.com/office/drawing/2014/main" id="{23B8BB16-1436-B99F-531A-4132A2542B0C}"/>
              </a:ext>
            </a:extLst>
          </p:cNvPr>
          <p:cNvSpPr/>
          <p:nvPr/>
        </p:nvSpPr>
        <p:spPr>
          <a:xfrm>
            <a:off x="5049794" y="1482566"/>
            <a:ext cx="2092410" cy="2092410"/>
          </a:xfrm>
          <a:prstGeom prst="ellipse">
            <a:avLst/>
          </a:prstGeom>
          <a:solidFill>
            <a:srgbClr val="E2E8F1"/>
          </a:solidFill>
          <a:ln w="38100">
            <a:solidFill>
              <a:srgbClr val="232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E0FECA7-4024-0282-A0DF-5D792E36CB03}"/>
              </a:ext>
            </a:extLst>
          </p:cNvPr>
          <p:cNvSpPr/>
          <p:nvPr/>
        </p:nvSpPr>
        <p:spPr>
          <a:xfrm>
            <a:off x="9022293" y="1479878"/>
            <a:ext cx="2092410" cy="2092410"/>
          </a:xfrm>
          <a:prstGeom prst="ellipse">
            <a:avLst/>
          </a:prstGeom>
          <a:solidFill>
            <a:srgbClr val="E2E8F1"/>
          </a:solidFill>
          <a:ln w="38100">
            <a:solidFill>
              <a:srgbClr val="232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picture containing text, tableware, dishware, light&#10;&#10;Description automatically generated">
            <a:extLst>
              <a:ext uri="{FF2B5EF4-FFF2-40B4-BE49-F238E27FC236}">
                <a16:creationId xmlns:a16="http://schemas.microsoft.com/office/drawing/2014/main" id="{7276F511-4C29-98E9-F6DC-E75B49AFCDFE}"/>
              </a:ext>
            </a:extLst>
          </p:cNvPr>
          <p:cNvPicPr>
            <a:picLocks noChangeAspect="1"/>
          </p:cNvPicPr>
          <p:nvPr/>
        </p:nvPicPr>
        <p:blipFill>
          <a:blip r:embed="rId7"/>
          <a:stretch>
            <a:fillRect/>
          </a:stretch>
        </p:blipFill>
        <p:spPr>
          <a:xfrm>
            <a:off x="9306299" y="1763884"/>
            <a:ext cx="1524398" cy="1524398"/>
          </a:xfrm>
          <a:prstGeom prst="rect">
            <a:avLst/>
          </a:prstGeom>
        </p:spPr>
      </p:pic>
      <p:pic>
        <p:nvPicPr>
          <p:cNvPr id="31" name="Picture 30" descr="A picture containing text, vector graphics&#10;&#10;Description automatically generated">
            <a:extLst>
              <a:ext uri="{FF2B5EF4-FFF2-40B4-BE49-F238E27FC236}">
                <a16:creationId xmlns:a16="http://schemas.microsoft.com/office/drawing/2014/main" id="{52D63B60-219D-0CF6-7594-46B9B1ACD562}"/>
              </a:ext>
            </a:extLst>
          </p:cNvPr>
          <p:cNvPicPr>
            <a:picLocks noChangeAspect="1"/>
          </p:cNvPicPr>
          <p:nvPr/>
        </p:nvPicPr>
        <p:blipFill>
          <a:blip r:embed="rId8"/>
          <a:stretch>
            <a:fillRect/>
          </a:stretch>
        </p:blipFill>
        <p:spPr>
          <a:xfrm>
            <a:off x="5333801" y="1763884"/>
            <a:ext cx="1524398" cy="1524398"/>
          </a:xfrm>
          <a:prstGeom prst="rect">
            <a:avLst/>
          </a:prstGeom>
        </p:spPr>
      </p:pic>
    </p:spTree>
    <p:extLst>
      <p:ext uri="{BB962C8B-B14F-4D97-AF65-F5344CB8AC3E}">
        <p14:creationId xmlns:p14="http://schemas.microsoft.com/office/powerpoint/2010/main" val="1967713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1"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42" name="Rectangle 41">
            <a:extLst>
              <a:ext uri="{FF2B5EF4-FFF2-40B4-BE49-F238E27FC236}">
                <a16:creationId xmlns:a16="http://schemas.microsoft.com/office/drawing/2014/main" id="{186461EA-AEE0-EBE8-A2D9-35D8188E7CD1}"/>
              </a:ext>
            </a:extLst>
          </p:cNvPr>
          <p:cNvSpPr/>
          <p:nvPr/>
        </p:nvSpPr>
        <p:spPr>
          <a:xfrm>
            <a:off x="1" y="-2792"/>
            <a:ext cx="4014788" cy="828219"/>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75F81532-3D49-4828-8247-ECFA9B63B40D}"/>
              </a:ext>
            </a:extLst>
          </p:cNvPr>
          <p:cNvSpPr/>
          <p:nvPr/>
        </p:nvSpPr>
        <p:spPr>
          <a:xfrm>
            <a:off x="4012911" y="12067"/>
            <a:ext cx="5972007" cy="646331"/>
          </a:xfrm>
          <a:prstGeom prst="rect">
            <a:avLst/>
          </a:prstGeom>
          <a:noFill/>
        </p:spPr>
        <p:txBody>
          <a:bodyPr wrap="square" lIns="91440" tIns="45720" rIns="91440" bIns="45720" anchor="t">
            <a:spAutoFit/>
          </a:bodyPr>
          <a:lstStyle/>
          <a:p>
            <a:pPr marL="0" marR="0" lvl="0" indent="0" algn="l" defTabSz="914194" rtl="0" eaLnBrk="1" fontAlgn="auto" latinLnBrk="0" hangingPunct="1">
              <a:lnSpc>
                <a:spcPct val="100000"/>
              </a:lnSpc>
              <a:spcBef>
                <a:spcPts val="0"/>
              </a:spcBef>
              <a:spcAft>
                <a:spcPts val="100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An auto brand partnered with </a:t>
            </a: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DIRECTV</a:t>
            </a:r>
            <a:r>
              <a:rPr kumimoji="0" lang="en-US" sz="1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to increase reach of its high-value audiences via Addressable TV </a:t>
            </a:r>
          </a:p>
        </p:txBody>
      </p:sp>
      <p:sp>
        <p:nvSpPr>
          <p:cNvPr id="43" name="Rectangle 42">
            <a:extLst>
              <a:ext uri="{FF2B5EF4-FFF2-40B4-BE49-F238E27FC236}">
                <a16:creationId xmlns:a16="http://schemas.microsoft.com/office/drawing/2014/main" id="{F296879F-DA1F-5F07-59FA-F3DC5B89B5E2}"/>
              </a:ext>
            </a:extLst>
          </p:cNvPr>
          <p:cNvSpPr/>
          <p:nvPr/>
        </p:nvSpPr>
        <p:spPr>
          <a:xfrm>
            <a:off x="0" y="813770"/>
            <a:ext cx="4012911" cy="5786199"/>
          </a:xfrm>
          <a:prstGeom prst="rect">
            <a:avLst/>
          </a:prstGeom>
          <a:noFill/>
        </p:spPr>
        <p:txBody>
          <a:bodyPr wrap="square" lIns="91440" tIns="45720" rIns="91440" bIns="45720" rtlCol="0" anchor="t">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Challenge</a:t>
            </a:r>
          </a:p>
          <a:p>
            <a:pPr marL="285115" marR="0" lvl="0" indent="-285115" algn="l" defTabSz="914377"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A domestic auto brand wanted to expand reach of their High Value Audience (HVA)* and improve frequency management </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Measurement Innovation</a:t>
            </a:r>
          </a:p>
          <a:p>
            <a:pPr marL="285115" marR="0" lvl="0" indent="-285115" algn="l" defTabSz="914377"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The brand utilized DIRECTV’s </a:t>
            </a:r>
            <a:r>
              <a:rPr kumimoji="0" lang="en-US" sz="1200" b="0" i="1" u="none" strike="noStrike" kern="1200" cap="none" spc="0" normalizeH="0" baseline="0" noProof="0" dirty="0">
                <a:ln>
                  <a:noFill/>
                </a:ln>
                <a:solidFill>
                  <a:srgbClr val="1F1A62"/>
                </a:solidFill>
                <a:effectLst/>
                <a:uLnTx/>
                <a:uFillTx/>
                <a:latin typeface="Helvetica"/>
                <a:ea typeface="+mn-ea"/>
                <a:cs typeface="Helvetica"/>
              </a:rPr>
              <a:t>Addressable Reach-Frequency Optimization</a:t>
            </a:r>
            <a:r>
              <a:rPr kumimoji="0" lang="en-US" sz="1200" b="0" i="0" u="none" strike="noStrike" kern="1200" cap="none" spc="0" normalizeH="0" baseline="0" noProof="0" dirty="0">
                <a:ln>
                  <a:noFill/>
                </a:ln>
                <a:solidFill>
                  <a:srgbClr val="1F1A62"/>
                </a:solidFill>
                <a:effectLst/>
                <a:uLnTx/>
                <a:uFillTx/>
                <a:latin typeface="Helvetica"/>
                <a:ea typeface="+mn-ea"/>
                <a:cs typeface="Helvetica"/>
              </a:rPr>
              <a:t> offering to target and reach only the HVA target underexposed to their National media campaign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Target Segment</a:t>
            </a:r>
          </a:p>
          <a:p>
            <a:pPr marL="285115" marR="0" lvl="0" indent="-285115" algn="l" defTabSz="914377"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Custom HVA Target developed using data from Neustar, a Transunion company</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1F1A62"/>
              </a:solidFill>
              <a:effectLst/>
              <a:uLnTx/>
              <a:uFillTx/>
              <a:latin typeface="Helvetica"/>
              <a:ea typeface="+mn-ea"/>
              <a:cs typeface="Helvetica"/>
            </a:endParaRPr>
          </a:p>
          <a:p>
            <a:pPr marL="285115" marR="0" lvl="0" indent="-285115" algn="l" defTabSz="914377"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Unreached or underexposed to brand’s national campaign from previous quarter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Learnings</a:t>
            </a:r>
          </a:p>
          <a:p>
            <a:pPr marL="285115" marR="0" lvl="0" indent="-285115"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mn-cs"/>
              </a:rPr>
              <a:t>The brand was able to see Addressable TV’s impact on: </a:t>
            </a:r>
          </a:p>
          <a:p>
            <a:pPr marL="742315" marR="0" lvl="1" indent="-285115"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mn-cs"/>
              </a:rPr>
              <a:t>Incremental reach of the High Value Audience target, as well as the multicultural subsegments of that audience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1F1A62"/>
              </a:solidFill>
              <a:effectLst/>
              <a:uLnTx/>
              <a:uFillTx/>
              <a:latin typeface="Helvetica"/>
              <a:ea typeface="+mn-ea"/>
              <a:cs typeface="+mn-cs"/>
            </a:endParaRPr>
          </a:p>
          <a:p>
            <a:pPr marL="742315" marR="0" lvl="1" indent="-285115"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mn-cs"/>
              </a:rPr>
              <a:t>Impression distribution against underexposed audiences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1F1A62"/>
              </a:solidFill>
              <a:effectLst/>
              <a:uLnTx/>
              <a:uFillTx/>
              <a:latin typeface="Helvetica"/>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Company / Viewing Source / Media Type</a:t>
            </a:r>
          </a:p>
          <a:p>
            <a:pPr marL="285115" marR="0" lvl="0" indent="-285115" algn="l" defTabSz="914377" rtl="0" eaLnBrk="1" fontAlgn="auto" latinLnBrk="0" hangingPunct="1">
              <a:lnSpc>
                <a:spcPct val="100000"/>
              </a:lnSpc>
              <a:spcBef>
                <a:spcPts val="0"/>
              </a:spcBef>
              <a:spcAft>
                <a:spcPts val="0"/>
              </a:spcAft>
              <a:buClrTx/>
              <a:buSzTx/>
              <a:buFont typeface="Arial"/>
              <a:buBlip>
                <a:blip r:embed="rId3"/>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DIRECTV / Set-top Box / Addressable Linear TV + VOD</a:t>
            </a:r>
          </a:p>
        </p:txBody>
      </p:sp>
      <p:sp>
        <p:nvSpPr>
          <p:cNvPr id="27" name="Google Shape;145;p26">
            <a:extLst>
              <a:ext uri="{FF2B5EF4-FFF2-40B4-BE49-F238E27FC236}">
                <a16:creationId xmlns:a16="http://schemas.microsoft.com/office/drawing/2014/main" id="{698666A2-B612-CF5D-BA6D-93E6C8331811}"/>
              </a:ext>
            </a:extLst>
          </p:cNvPr>
          <p:cNvSpPr txBox="1"/>
          <p:nvPr/>
        </p:nvSpPr>
        <p:spPr>
          <a:xfrm>
            <a:off x="4002862" y="5998263"/>
            <a:ext cx="6667443" cy="707846"/>
          </a:xfrm>
          <a:prstGeom prst="rect">
            <a:avLst/>
          </a:prstGeom>
          <a:noFill/>
          <a:ln>
            <a:noFill/>
          </a:ln>
        </p:spPr>
        <p:txBody>
          <a:bodyPr spcFirstLastPara="1" wrap="square" lIns="91433" tIns="45700" rIns="91433"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Source: DIRECTV, Automotive Case Study. Campaign time period: Q2 2022. Analysis conducted within DIRECTV footprint. </a:t>
            </a:r>
            <a:br>
              <a:rPr kumimoji="0" lang="en-US" sz="8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8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Case study results are based on individual campaign factors. DIRECTV makes no performance warranties. Data Source: Neustar &amp; DIRECTV Viewership Data. *High Value Audience (HVA) is a custom target built using </a:t>
            </a:r>
            <a:r>
              <a:rPr kumimoji="0" lang="en-US" sz="800" b="0" i="0" u="none" strike="noStrike" kern="1200" cap="none" spc="0" normalizeH="0" baseline="0" noProof="0" dirty="0">
                <a:ln>
                  <a:noFill/>
                </a:ln>
                <a:solidFill>
                  <a:srgbClr val="1F1A62"/>
                </a:solidFill>
                <a:effectLst/>
                <a:uLnTx/>
                <a:uFillTx/>
                <a:latin typeface="Helvetica"/>
                <a:ea typeface="+mn-ea"/>
                <a:cs typeface="Helvetica"/>
              </a:rPr>
              <a:t>data from Neustar, a Transunion company</a:t>
            </a:r>
            <a:r>
              <a:rPr kumimoji="0" lang="en-US" sz="8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 overlaid with viewership data to understand who was unreached or underexposed.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61" name="Rectangle 60">
            <a:extLst>
              <a:ext uri="{FF2B5EF4-FFF2-40B4-BE49-F238E27FC236}">
                <a16:creationId xmlns:a16="http://schemas.microsoft.com/office/drawing/2014/main" id="{4705EDF1-AD49-1890-CB58-4271A765E5C5}"/>
              </a:ext>
            </a:extLst>
          </p:cNvPr>
          <p:cNvSpPr/>
          <p:nvPr/>
        </p:nvSpPr>
        <p:spPr>
          <a:xfrm>
            <a:off x="9984918" y="0"/>
            <a:ext cx="2207081" cy="582355"/>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Neue"/>
                <a:ea typeface="Helvetica Neue"/>
                <a:cs typeface="Helvetica Neue"/>
                <a:sym typeface="Helvetica Neue"/>
              </a:rPr>
              <a:t>Incremental Reach / Advanced Targeting / Frequency Management</a:t>
            </a: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pic>
        <p:nvPicPr>
          <p:cNvPr id="44" name="Google Shape;61;p13">
            <a:extLst>
              <a:ext uri="{FF2B5EF4-FFF2-40B4-BE49-F238E27FC236}">
                <a16:creationId xmlns:a16="http://schemas.microsoft.com/office/drawing/2014/main" id="{C474285D-8764-DA3C-7D02-B1DDE415CA14}"/>
              </a:ext>
            </a:extLst>
          </p:cNvPr>
          <p:cNvPicPr preferRelativeResize="0"/>
          <p:nvPr/>
        </p:nvPicPr>
        <p:blipFill rotWithShape="1">
          <a:blip r:embed="rId4">
            <a:alphaModFix/>
          </a:blip>
          <a:srcRect/>
          <a:stretch/>
        </p:blipFill>
        <p:spPr>
          <a:xfrm>
            <a:off x="483207" y="6519043"/>
            <a:ext cx="11708799" cy="350107"/>
          </a:xfrm>
          <a:prstGeom prst="rect">
            <a:avLst/>
          </a:prstGeom>
          <a:noFill/>
          <a:ln>
            <a:noFill/>
          </a:ln>
        </p:spPr>
      </p:pic>
      <p:sp>
        <p:nvSpPr>
          <p:cNvPr id="62" name="Google Shape;62;p13">
            <a:extLst>
              <a:ext uri="{FF2B5EF4-FFF2-40B4-BE49-F238E27FC236}">
                <a16:creationId xmlns:a16="http://schemas.microsoft.com/office/drawing/2014/main" id="{FB201961-836E-357B-3CE9-5AD0CBCF40E4}"/>
              </a:ext>
            </a:extLst>
          </p:cNvPr>
          <p:cNvSpPr txBox="1"/>
          <p:nvPr/>
        </p:nvSpPr>
        <p:spPr>
          <a:xfrm>
            <a:off x="503713" y="6589970"/>
            <a:ext cx="724400" cy="235858"/>
          </a:xfrm>
          <a:prstGeom prst="rect">
            <a:avLst/>
          </a:prstGeom>
          <a:noFill/>
          <a:ln>
            <a:noFill/>
          </a:ln>
        </p:spPr>
        <p:txBody>
          <a:bodyPr spcFirstLastPara="1" wrap="square" lIns="91433" tIns="45700" rIns="91433" bIns="45700" anchor="t" anchorCtr="0">
            <a:spAutoFit/>
          </a:bodyPr>
          <a:lstStyle/>
          <a:p>
            <a:pPr marL="0" marR="0" lvl="0" indent="0" algn="l" defTabSz="1219170" rtl="0" eaLnBrk="1" fontAlgn="auto" latinLnBrk="0" hangingPunct="1">
              <a:lnSpc>
                <a:spcPct val="100000"/>
              </a:lnSpc>
              <a:spcBef>
                <a:spcPts val="0"/>
              </a:spcBef>
              <a:spcAft>
                <a:spcPts val="0"/>
              </a:spcAft>
              <a:buClr>
                <a:srgbClr val="FFFFFF"/>
              </a:buClr>
              <a:buSzPts val="700"/>
              <a:buFontTx/>
              <a:buNone/>
              <a:tabLst/>
              <a:defRPr/>
            </a:pPr>
            <a:r>
              <a:rPr kumimoji="0" lang="en" sz="933" b="1" i="0" u="none" strike="noStrike" kern="0" cap="none" spc="0" normalizeH="0" baseline="0" noProof="0">
                <a:ln>
                  <a:noFill/>
                </a:ln>
                <a:solidFill>
                  <a:srgbClr val="FFFFFF"/>
                </a:solidFill>
                <a:effectLst/>
                <a:uLnTx/>
                <a:uFillTx/>
                <a:latin typeface="Helvetica" panose="020B0403020202020204" pitchFamily="34" charset="0"/>
                <a:ea typeface="Helvetica Neue"/>
                <a:cs typeface="Helvetica Neue"/>
                <a:sym typeface="Helvetica Neue"/>
              </a:rPr>
              <a:t>PAGE </a:t>
            </a:r>
            <a:fld id="{00000000-1234-1234-1234-123412341234}" type="slidenum">
              <a:rPr kumimoji="0" lang="en" sz="933" b="1" i="0" u="none" strike="noStrike" kern="0" cap="none" spc="0" normalizeH="0" baseline="0" noProof="0">
                <a:ln>
                  <a:noFill/>
                </a:ln>
                <a:solidFill>
                  <a:srgbClr val="FFFFFF"/>
                </a:solidFill>
                <a:effectLst/>
                <a:uLnTx/>
                <a:uFillTx/>
                <a:latin typeface="Helvetica" panose="020B0403020202020204" pitchFamily="34" charset="0"/>
                <a:ea typeface="Helvetica Neue"/>
                <a:cs typeface="Helvetica Neue"/>
                <a:sym typeface="Helvetica Neue"/>
              </a:rPr>
              <a:pPr marL="0" marR="0" lvl="0" indent="0" algn="l" defTabSz="1219170" rtl="0" eaLnBrk="1" fontAlgn="auto" latinLnBrk="0" hangingPunct="1">
                <a:lnSpc>
                  <a:spcPct val="100000"/>
                </a:lnSpc>
                <a:spcBef>
                  <a:spcPts val="0"/>
                </a:spcBef>
                <a:spcAft>
                  <a:spcPts val="0"/>
                </a:spcAft>
                <a:buClr>
                  <a:srgbClr val="FFFFFF"/>
                </a:buClr>
                <a:buSzPts val="700"/>
                <a:buFontTx/>
                <a:buNone/>
                <a:tabLst/>
                <a:defRPr/>
              </a:pPr>
              <a:t>11</a:t>
            </a:fld>
            <a:endParaRPr kumimoji="0" sz="933" b="1" i="0" u="none" strike="noStrike" kern="0" cap="none" spc="0" normalizeH="0" baseline="0" noProof="0">
              <a:ln>
                <a:noFill/>
              </a:ln>
              <a:solidFill>
                <a:srgbClr val="FFFFFF"/>
              </a:solidFill>
              <a:effectLst/>
              <a:uLnTx/>
              <a:uFillTx/>
              <a:latin typeface="Helvetica" panose="020B0403020202020204" pitchFamily="34" charset="0"/>
              <a:ea typeface="Helvetica Neue"/>
              <a:cs typeface="Helvetica Neue"/>
              <a:sym typeface="Helvetica Neue"/>
            </a:endParaRPr>
          </a:p>
        </p:txBody>
      </p:sp>
      <p:sp>
        <p:nvSpPr>
          <p:cNvPr id="63" name="Rectangle 62">
            <a:extLst>
              <a:ext uri="{FF2B5EF4-FFF2-40B4-BE49-F238E27FC236}">
                <a16:creationId xmlns:a16="http://schemas.microsoft.com/office/drawing/2014/main" id="{553E5CC2-0FF3-1787-FF76-4F8E4FCD537D}"/>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 name="Rectangle 1">
            <a:extLst>
              <a:ext uri="{FF2B5EF4-FFF2-40B4-BE49-F238E27FC236}">
                <a16:creationId xmlns:a16="http://schemas.microsoft.com/office/drawing/2014/main" id="{FE19C461-5C1B-F2A1-AE45-8BB19EAF3775}"/>
              </a:ext>
            </a:extLst>
          </p:cNvPr>
          <p:cNvSpPr/>
          <p:nvPr/>
        </p:nvSpPr>
        <p:spPr>
          <a:xfrm>
            <a:off x="125016" y="30207"/>
            <a:ext cx="3764757" cy="749051"/>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900"/>
                </a:solidFill>
                <a:effectLst/>
                <a:uLnTx/>
                <a:uFillTx/>
                <a:latin typeface="Helvetica" pitchFamily="2" charset="0"/>
                <a:ea typeface="+mn-ea"/>
                <a:cs typeface="+mn-cs"/>
              </a:rPr>
              <a:t>Automotive</a:t>
            </a:r>
          </a:p>
        </p:txBody>
      </p:sp>
      <p:pic>
        <p:nvPicPr>
          <p:cNvPr id="4" name="Picture 2" descr="DIRECTV -directadvertising">
            <a:extLst>
              <a:ext uri="{FF2B5EF4-FFF2-40B4-BE49-F238E27FC236}">
                <a16:creationId xmlns:a16="http://schemas.microsoft.com/office/drawing/2014/main" id="{354B3805-A338-F619-0C6D-397E414B4BA1}"/>
              </a:ext>
            </a:extLst>
          </p:cNvPr>
          <p:cNvPicPr>
            <a:picLocks noChangeAspect="1" noChangeArrowheads="1"/>
          </p:cNvPicPr>
          <p:nvPr/>
        </p:nvPicPr>
        <p:blipFill rotWithShape="1">
          <a:blip r:embed="rId5">
            <a:clrChange>
              <a:clrFrom>
                <a:srgbClr val="C0C0C0"/>
              </a:clrFrom>
              <a:clrTo>
                <a:srgbClr val="C0C0C0">
                  <a:alpha val="0"/>
                </a:srgbClr>
              </a:clrTo>
            </a:clrChange>
            <a:extLst>
              <a:ext uri="{28A0092B-C50C-407E-A947-70E740481C1C}">
                <a14:useLocalDpi xmlns:a14="http://schemas.microsoft.com/office/drawing/2010/main" val="0"/>
              </a:ext>
            </a:extLst>
          </a:blip>
          <a:srcRect l="27030" t="15128" r="27904" b="22614"/>
          <a:stretch/>
        </p:blipFill>
        <p:spPr bwMode="auto">
          <a:xfrm>
            <a:off x="10880251" y="5968860"/>
            <a:ext cx="1195750" cy="5162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Logo, icon&#10;&#10;Description automatically generated">
            <a:extLst>
              <a:ext uri="{FF2B5EF4-FFF2-40B4-BE49-F238E27FC236}">
                <a16:creationId xmlns:a16="http://schemas.microsoft.com/office/drawing/2014/main" id="{C43132B9-581A-E021-0CE3-DDCDCB12AF5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065739" y="4937"/>
            <a:ext cx="806276" cy="806276"/>
          </a:xfrm>
          <a:prstGeom prst="rect">
            <a:avLst/>
          </a:prstGeom>
          <a:noFill/>
          <a:ln>
            <a:noFill/>
          </a:ln>
        </p:spPr>
      </p:pic>
      <p:sp>
        <p:nvSpPr>
          <p:cNvPr id="6" name="TextBox 5">
            <a:extLst>
              <a:ext uri="{FF2B5EF4-FFF2-40B4-BE49-F238E27FC236}">
                <a16:creationId xmlns:a16="http://schemas.microsoft.com/office/drawing/2014/main" id="{633EFE77-3F29-E4E2-545A-8818F2974C1B}"/>
              </a:ext>
            </a:extLst>
          </p:cNvPr>
          <p:cNvSpPr txBox="1"/>
          <p:nvPr/>
        </p:nvSpPr>
        <p:spPr>
          <a:xfrm>
            <a:off x="4408373" y="897513"/>
            <a:ext cx="738629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The addressable campaign </a:t>
            </a: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increased reach of the brand’s HVA HHs not exposed to the </a:t>
            </a:r>
            <a:b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b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national campaign from 47% to 85%, </a:t>
            </a: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including positive lifts across multicultural audiences  </a:t>
            </a:r>
          </a:p>
        </p:txBody>
      </p:sp>
      <p:grpSp>
        <p:nvGrpSpPr>
          <p:cNvPr id="21" name="Group 20">
            <a:extLst>
              <a:ext uri="{FF2B5EF4-FFF2-40B4-BE49-F238E27FC236}">
                <a16:creationId xmlns:a16="http://schemas.microsoft.com/office/drawing/2014/main" id="{47181214-630F-F601-8AD8-702518A4040D}"/>
              </a:ext>
            </a:extLst>
          </p:cNvPr>
          <p:cNvGrpSpPr/>
          <p:nvPr/>
        </p:nvGrpSpPr>
        <p:grpSpPr>
          <a:xfrm>
            <a:off x="4212808" y="1413365"/>
            <a:ext cx="7777423" cy="2070465"/>
            <a:chOff x="4212808" y="961876"/>
            <a:chExt cx="7777423" cy="2326661"/>
          </a:xfrm>
        </p:grpSpPr>
        <p:graphicFrame>
          <p:nvGraphicFramePr>
            <p:cNvPr id="3" name="Chart 2">
              <a:extLst>
                <a:ext uri="{FF2B5EF4-FFF2-40B4-BE49-F238E27FC236}">
                  <a16:creationId xmlns:a16="http://schemas.microsoft.com/office/drawing/2014/main" id="{F9BC62F2-F305-8E65-6CBE-880B4ED211DF}"/>
                </a:ext>
              </a:extLst>
            </p:cNvPr>
            <p:cNvGraphicFramePr/>
            <p:nvPr/>
          </p:nvGraphicFramePr>
          <p:xfrm>
            <a:off x="4212808" y="1826051"/>
            <a:ext cx="7777423" cy="1462486"/>
          </p:xfrm>
          <a:graphic>
            <a:graphicData uri="http://schemas.openxmlformats.org/drawingml/2006/chart">
              <c:chart xmlns:c="http://schemas.openxmlformats.org/drawingml/2006/chart" xmlns:r="http://schemas.openxmlformats.org/officeDocument/2006/relationships" r:id="rId7"/>
            </a:graphicData>
          </a:graphic>
        </p:graphicFrame>
        <p:sp>
          <p:nvSpPr>
            <p:cNvPr id="7" name="TextBox 6">
              <a:extLst>
                <a:ext uri="{FF2B5EF4-FFF2-40B4-BE49-F238E27FC236}">
                  <a16:creationId xmlns:a16="http://schemas.microsoft.com/office/drawing/2014/main" id="{D241450C-FF8B-71C7-8432-23BDF1652FB1}"/>
                </a:ext>
              </a:extLst>
            </p:cNvPr>
            <p:cNvSpPr txBox="1"/>
            <p:nvPr/>
          </p:nvSpPr>
          <p:spPr>
            <a:xfrm>
              <a:off x="5662863" y="961876"/>
              <a:ext cx="4877312" cy="484204"/>
            </a:xfrm>
            <a:prstGeom prst="rect">
              <a:avLst/>
            </a:prstGeom>
            <a:noFill/>
          </p:spPr>
          <p:txBody>
            <a:bodyPr wrap="square" rtlCol="0">
              <a:spAutoFit/>
            </a:bodyPr>
            <a:lstStyle/>
            <a:p>
              <a:pPr marL="0" marR="0" lvl="0" indent="0" algn="ctr" defTabSz="45706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1A62"/>
                  </a:solidFill>
                  <a:effectLst/>
                  <a:uLnTx/>
                  <a:uFillTx/>
                  <a:latin typeface="Helvetica" panose="020B0403020202020204" pitchFamily="34" charset="0"/>
                  <a:ea typeface="+mn-ea"/>
                  <a:cs typeface="ATT Aleck Sans" panose="020B0503020203020204" pitchFamily="34" charset="0"/>
                </a:rPr>
                <a:t>HVA HH Reach</a:t>
              </a:r>
            </a:p>
            <a:p>
              <a:pPr marL="0" marR="0" lvl="0" indent="0" algn="ctr" defTabSz="45706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F1A62"/>
                  </a:solidFill>
                  <a:effectLst/>
                  <a:uLnTx/>
                  <a:uFillTx/>
                  <a:latin typeface="Helvetica" panose="020B0403020202020204" pitchFamily="34" charset="0"/>
                  <a:ea typeface="+mn-ea"/>
                  <a:cs typeface="ATT Aleck Sans" panose="020B0503020203020204" pitchFamily="34" charset="0"/>
                </a:rPr>
                <a:t>% of HHs Reached by </a:t>
              </a:r>
              <a:r>
                <a:rPr kumimoji="0" lang="en-US" sz="1000" b="0" i="0" u="none" strike="noStrike" kern="1200" cap="none" spc="0" normalizeH="0" baseline="0" noProof="0">
                  <a:ln>
                    <a:noFill/>
                  </a:ln>
                  <a:solidFill>
                    <a:srgbClr val="1F1A62"/>
                  </a:solidFill>
                  <a:effectLst/>
                  <a:uLnTx/>
                  <a:uFillTx/>
                  <a:latin typeface="Helvetica" panose="020B0403020202020204" pitchFamily="34" charset="0"/>
                  <a:ea typeface="+mn-ea"/>
                  <a:cs typeface="ATT Aleck Sans" panose="020B0503020203020204" pitchFamily="34" charset="0"/>
                </a:rPr>
                <a:t>National Campaign and </a:t>
              </a:r>
              <a:r>
                <a:rPr kumimoji="0" lang="en-US" sz="1000" b="0" i="0" u="none" strike="noStrike" kern="1200" cap="none" spc="0" normalizeH="0" baseline="0" noProof="0" dirty="0">
                  <a:ln>
                    <a:noFill/>
                  </a:ln>
                  <a:solidFill>
                    <a:srgbClr val="1F1A62"/>
                  </a:solidFill>
                  <a:effectLst/>
                  <a:uLnTx/>
                  <a:uFillTx/>
                  <a:latin typeface="Helvetica" panose="020B0403020202020204" pitchFamily="34" charset="0"/>
                  <a:ea typeface="+mn-ea"/>
                  <a:cs typeface="ATT Aleck Sans" panose="020B0503020203020204" pitchFamily="34" charset="0"/>
                </a:rPr>
                <a:t>National + DIRECTV Addressable </a:t>
              </a:r>
            </a:p>
          </p:txBody>
        </p:sp>
        <p:grpSp>
          <p:nvGrpSpPr>
            <p:cNvPr id="8" name="Group 7">
              <a:extLst>
                <a:ext uri="{FF2B5EF4-FFF2-40B4-BE49-F238E27FC236}">
                  <a16:creationId xmlns:a16="http://schemas.microsoft.com/office/drawing/2014/main" id="{784E626D-B23A-FF36-11BD-73E9EF38A59B}"/>
                </a:ext>
              </a:extLst>
            </p:cNvPr>
            <p:cNvGrpSpPr/>
            <p:nvPr/>
          </p:nvGrpSpPr>
          <p:grpSpPr>
            <a:xfrm>
              <a:off x="5174002" y="1498576"/>
              <a:ext cx="723276" cy="515926"/>
              <a:chOff x="6051104" y="1129361"/>
              <a:chExt cx="723276" cy="515926"/>
            </a:xfrm>
          </p:grpSpPr>
          <p:sp>
            <p:nvSpPr>
              <p:cNvPr id="9" name="Triangle 10">
                <a:extLst>
                  <a:ext uri="{FF2B5EF4-FFF2-40B4-BE49-F238E27FC236}">
                    <a16:creationId xmlns:a16="http://schemas.microsoft.com/office/drawing/2014/main" id="{A2608185-6AD3-2C4D-49C6-7684FB82340D}"/>
                  </a:ext>
                </a:extLst>
              </p:cNvPr>
              <p:cNvSpPr/>
              <p:nvPr/>
            </p:nvSpPr>
            <p:spPr>
              <a:xfrm>
                <a:off x="6351563" y="1539780"/>
                <a:ext cx="133643" cy="105507"/>
              </a:xfrm>
              <a:prstGeom prst="triangle">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1F1A62"/>
                  </a:solidFill>
                  <a:effectLst/>
                  <a:uLnTx/>
                  <a:uFillTx/>
                  <a:latin typeface="Helvetica" panose="020B0403020202020204" pitchFamily="34" charset="0"/>
                  <a:ea typeface="Times New Roman"/>
                  <a:cs typeface="Times New Roman"/>
                  <a:sym typeface="Times New Roman"/>
                </a:endParaRPr>
              </a:p>
            </p:txBody>
          </p:sp>
          <p:sp>
            <p:nvSpPr>
              <p:cNvPr id="10" name="TextBox 9">
                <a:extLst>
                  <a:ext uri="{FF2B5EF4-FFF2-40B4-BE49-F238E27FC236}">
                    <a16:creationId xmlns:a16="http://schemas.microsoft.com/office/drawing/2014/main" id="{941A3CEC-6C44-D088-25C6-A292765022EC}"/>
                  </a:ext>
                </a:extLst>
              </p:cNvPr>
              <p:cNvSpPr txBox="1"/>
              <p:nvPr/>
            </p:nvSpPr>
            <p:spPr>
              <a:xfrm>
                <a:off x="6051104" y="1129361"/>
                <a:ext cx="723276" cy="3770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+79% </a:t>
                </a:r>
                <a:r>
                  <a:rPr kumimoji="0" lang="en-US" sz="105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lift</a:t>
                </a:r>
                <a:br>
                  <a:rPr kumimoji="0" lang="en-US" sz="105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vs. National</a:t>
                </a:r>
                <a:endParaRPr kumimoji="0" lang="en-US" sz="105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grpSp>
        <p:grpSp>
          <p:nvGrpSpPr>
            <p:cNvPr id="11" name="Group 10">
              <a:extLst>
                <a:ext uri="{FF2B5EF4-FFF2-40B4-BE49-F238E27FC236}">
                  <a16:creationId xmlns:a16="http://schemas.microsoft.com/office/drawing/2014/main" id="{732D955A-02CB-1E5D-8458-8B0FFB6E0D05}"/>
                </a:ext>
              </a:extLst>
            </p:cNvPr>
            <p:cNvGrpSpPr/>
            <p:nvPr/>
          </p:nvGrpSpPr>
          <p:grpSpPr>
            <a:xfrm>
              <a:off x="7056491" y="1454698"/>
              <a:ext cx="723275" cy="524786"/>
              <a:chOff x="6056746" y="1120501"/>
              <a:chExt cx="723275" cy="524786"/>
            </a:xfrm>
          </p:grpSpPr>
          <p:sp>
            <p:nvSpPr>
              <p:cNvPr id="13" name="Triangle 14">
                <a:extLst>
                  <a:ext uri="{FF2B5EF4-FFF2-40B4-BE49-F238E27FC236}">
                    <a16:creationId xmlns:a16="http://schemas.microsoft.com/office/drawing/2014/main" id="{EF8D16D5-27B6-386D-7CBD-0359B308056D}"/>
                  </a:ext>
                </a:extLst>
              </p:cNvPr>
              <p:cNvSpPr/>
              <p:nvPr/>
            </p:nvSpPr>
            <p:spPr>
              <a:xfrm>
                <a:off x="6351563" y="1539780"/>
                <a:ext cx="133643" cy="105507"/>
              </a:xfrm>
              <a:prstGeom prst="triangle">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srgbClr val="1F1A62"/>
                  </a:solidFill>
                  <a:effectLst/>
                  <a:uLnTx/>
                  <a:uFillTx/>
                  <a:latin typeface="Helvetica" panose="020B0403020202020204" pitchFamily="34" charset="0"/>
                  <a:ea typeface="Times New Roman"/>
                  <a:cs typeface="Times New Roman"/>
                  <a:sym typeface="Times New Roman"/>
                </a:endParaRPr>
              </a:p>
            </p:txBody>
          </p:sp>
          <p:sp>
            <p:nvSpPr>
              <p:cNvPr id="14" name="TextBox 13">
                <a:extLst>
                  <a:ext uri="{FF2B5EF4-FFF2-40B4-BE49-F238E27FC236}">
                    <a16:creationId xmlns:a16="http://schemas.microsoft.com/office/drawing/2014/main" id="{02B09E85-F033-ED49-A098-2EC23286C907}"/>
                  </a:ext>
                </a:extLst>
              </p:cNvPr>
              <p:cNvSpPr txBox="1"/>
              <p:nvPr/>
            </p:nvSpPr>
            <p:spPr>
              <a:xfrm>
                <a:off x="6056746" y="1120501"/>
                <a:ext cx="723275" cy="37702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+78% </a:t>
                </a:r>
                <a:r>
                  <a:rPr kumimoji="0" lang="en-US" sz="105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lift</a:t>
                </a:r>
                <a:br>
                  <a:rPr kumimoji="0" lang="en-US" sz="105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vs. National</a:t>
                </a:r>
                <a:endParaRPr kumimoji="0" lang="en-US" sz="105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grpSp>
        <p:grpSp>
          <p:nvGrpSpPr>
            <p:cNvPr id="15" name="Group 14">
              <a:extLst>
                <a:ext uri="{FF2B5EF4-FFF2-40B4-BE49-F238E27FC236}">
                  <a16:creationId xmlns:a16="http://schemas.microsoft.com/office/drawing/2014/main" id="{04F39B94-2AE3-DA3C-71BE-16C34536A02B}"/>
                </a:ext>
              </a:extLst>
            </p:cNvPr>
            <p:cNvGrpSpPr/>
            <p:nvPr/>
          </p:nvGrpSpPr>
          <p:grpSpPr>
            <a:xfrm>
              <a:off x="8943659" y="1423208"/>
              <a:ext cx="723275" cy="515265"/>
              <a:chOff x="6056746" y="1130022"/>
              <a:chExt cx="723275" cy="515265"/>
            </a:xfrm>
          </p:grpSpPr>
          <p:sp>
            <p:nvSpPr>
              <p:cNvPr id="16" name="Triangle 21">
                <a:extLst>
                  <a:ext uri="{FF2B5EF4-FFF2-40B4-BE49-F238E27FC236}">
                    <a16:creationId xmlns:a16="http://schemas.microsoft.com/office/drawing/2014/main" id="{A4DB1A53-9105-DAAD-FECD-D8A55C7FF8B4}"/>
                  </a:ext>
                </a:extLst>
              </p:cNvPr>
              <p:cNvSpPr/>
              <p:nvPr/>
            </p:nvSpPr>
            <p:spPr>
              <a:xfrm>
                <a:off x="6351563" y="1539780"/>
                <a:ext cx="133643" cy="105507"/>
              </a:xfrm>
              <a:prstGeom prst="triangle">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srgbClr val="1F1A62"/>
                  </a:solidFill>
                  <a:effectLst/>
                  <a:uLnTx/>
                  <a:uFillTx/>
                  <a:latin typeface="Helvetica" panose="020B0403020202020204" pitchFamily="34" charset="0"/>
                  <a:ea typeface="Times New Roman"/>
                  <a:cs typeface="Times New Roman"/>
                  <a:sym typeface="Times New Roman"/>
                </a:endParaRPr>
              </a:p>
            </p:txBody>
          </p:sp>
          <p:sp>
            <p:nvSpPr>
              <p:cNvPr id="17" name="TextBox 16">
                <a:extLst>
                  <a:ext uri="{FF2B5EF4-FFF2-40B4-BE49-F238E27FC236}">
                    <a16:creationId xmlns:a16="http://schemas.microsoft.com/office/drawing/2014/main" id="{A018262F-1B20-3D2B-E8A0-BB98887D3D28}"/>
                  </a:ext>
                </a:extLst>
              </p:cNvPr>
              <p:cNvSpPr txBox="1"/>
              <p:nvPr/>
            </p:nvSpPr>
            <p:spPr>
              <a:xfrm>
                <a:off x="6056746" y="1130022"/>
                <a:ext cx="723275" cy="3770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+47% </a:t>
                </a:r>
                <a:r>
                  <a:rPr kumimoji="0" lang="en-US" sz="105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lift</a:t>
                </a:r>
                <a:br>
                  <a:rPr kumimoji="0" lang="en-US" sz="105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vs. National</a:t>
                </a:r>
                <a:endParaRPr kumimoji="0" lang="en-US" sz="105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grpSp>
        <p:grpSp>
          <p:nvGrpSpPr>
            <p:cNvPr id="18" name="Group 17">
              <a:extLst>
                <a:ext uri="{FF2B5EF4-FFF2-40B4-BE49-F238E27FC236}">
                  <a16:creationId xmlns:a16="http://schemas.microsoft.com/office/drawing/2014/main" id="{2A326298-8368-EED5-7755-1738A3C3B3CC}"/>
                </a:ext>
              </a:extLst>
            </p:cNvPr>
            <p:cNvGrpSpPr/>
            <p:nvPr/>
          </p:nvGrpSpPr>
          <p:grpSpPr>
            <a:xfrm>
              <a:off x="10766675" y="1487460"/>
              <a:ext cx="790601" cy="503767"/>
              <a:chOff x="6032691" y="1141520"/>
              <a:chExt cx="790601" cy="503767"/>
            </a:xfrm>
          </p:grpSpPr>
          <p:sp>
            <p:nvSpPr>
              <p:cNvPr id="19" name="Triangle 24">
                <a:extLst>
                  <a:ext uri="{FF2B5EF4-FFF2-40B4-BE49-F238E27FC236}">
                    <a16:creationId xmlns:a16="http://schemas.microsoft.com/office/drawing/2014/main" id="{3D2D1DC8-539A-A7BC-A795-9580BDDB59AC}"/>
                  </a:ext>
                </a:extLst>
              </p:cNvPr>
              <p:cNvSpPr/>
              <p:nvPr/>
            </p:nvSpPr>
            <p:spPr>
              <a:xfrm>
                <a:off x="6351563" y="1539780"/>
                <a:ext cx="133643" cy="105507"/>
              </a:xfrm>
              <a:prstGeom prst="triangle">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srgbClr val="1F1A62"/>
                  </a:solidFill>
                  <a:effectLst/>
                  <a:uLnTx/>
                  <a:uFillTx/>
                  <a:latin typeface="Helvetica" panose="020B0403020202020204" pitchFamily="34" charset="0"/>
                  <a:ea typeface="Times New Roman"/>
                  <a:cs typeface="Times New Roman"/>
                  <a:sym typeface="Times New Roman"/>
                </a:endParaRPr>
              </a:p>
            </p:txBody>
          </p:sp>
          <p:sp>
            <p:nvSpPr>
              <p:cNvPr id="20" name="TextBox 19">
                <a:extLst>
                  <a:ext uri="{FF2B5EF4-FFF2-40B4-BE49-F238E27FC236}">
                    <a16:creationId xmlns:a16="http://schemas.microsoft.com/office/drawing/2014/main" id="{46699BBA-ADB8-016D-2AF0-48C4AAF582EE}"/>
                  </a:ext>
                </a:extLst>
              </p:cNvPr>
              <p:cNvSpPr txBox="1"/>
              <p:nvPr/>
            </p:nvSpPr>
            <p:spPr>
              <a:xfrm>
                <a:off x="6032691" y="1141520"/>
                <a:ext cx="790601" cy="37702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+145</a:t>
                </a:r>
                <a:r>
                  <a:rPr kumimoji="0" lang="en-US" sz="105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lift</a:t>
                </a:r>
                <a:br>
                  <a:rPr kumimoji="0" lang="en-US" sz="105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vs. National</a:t>
                </a:r>
                <a:endParaRPr kumimoji="0" lang="en-US" sz="105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grpSp>
      </p:grpSp>
      <p:sp>
        <p:nvSpPr>
          <p:cNvPr id="23" name="TextBox 22">
            <a:extLst>
              <a:ext uri="{FF2B5EF4-FFF2-40B4-BE49-F238E27FC236}">
                <a16:creationId xmlns:a16="http://schemas.microsoft.com/office/drawing/2014/main" id="{B20E2B67-5144-1773-AE71-CF1B6466C2A8}"/>
              </a:ext>
            </a:extLst>
          </p:cNvPr>
          <p:cNvSpPr txBox="1"/>
          <p:nvPr/>
        </p:nvSpPr>
        <p:spPr>
          <a:xfrm>
            <a:off x="5519931" y="4241140"/>
            <a:ext cx="5163177" cy="439350"/>
          </a:xfrm>
          <a:prstGeom prst="rect">
            <a:avLst/>
          </a:prstGeom>
          <a:noFill/>
        </p:spPr>
        <p:txBody>
          <a:bodyPr wrap="square" rtlCol="0">
            <a:spAutoFit/>
          </a:bodyPr>
          <a:lstStyle/>
          <a:p>
            <a:pPr marL="0" marR="0" lvl="0" indent="0" algn="ctr" defTabSz="45706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1A62"/>
                </a:solidFill>
                <a:effectLst/>
                <a:uLnTx/>
                <a:uFillTx/>
                <a:latin typeface="Helvetica" panose="020B0403020202020204" pitchFamily="34" charset="0"/>
                <a:ea typeface="+mn-ea"/>
                <a:cs typeface="ATT Aleck Sans" panose="020B0503020203020204" pitchFamily="34" charset="0"/>
              </a:rPr>
              <a:t>Weekly Frequency</a:t>
            </a:r>
          </a:p>
          <a:p>
            <a:pPr marL="0" marR="0" lvl="0" indent="0" algn="ctr" defTabSz="45706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F1A62"/>
                </a:solidFill>
                <a:effectLst/>
                <a:uLnTx/>
                <a:uFillTx/>
                <a:latin typeface="Helvetica" panose="020B0403020202020204" pitchFamily="34" charset="0"/>
                <a:ea typeface="+mn-ea"/>
                <a:cs typeface="ATT Aleck Sans" panose="020B0503020203020204" pitchFamily="34" charset="0"/>
              </a:rPr>
              <a:t>Difference Between National Campaign and National + DIRECTV Addressable </a:t>
            </a:r>
          </a:p>
        </p:txBody>
      </p:sp>
      <p:sp>
        <p:nvSpPr>
          <p:cNvPr id="24" name="Text Placeholder 48">
            <a:extLst>
              <a:ext uri="{FF2B5EF4-FFF2-40B4-BE49-F238E27FC236}">
                <a16:creationId xmlns:a16="http://schemas.microsoft.com/office/drawing/2014/main" id="{8232375E-AF16-DE72-0C15-5931C4E175B4}"/>
              </a:ext>
            </a:extLst>
          </p:cNvPr>
          <p:cNvSpPr txBox="1">
            <a:spLocks/>
          </p:cNvSpPr>
          <p:nvPr/>
        </p:nvSpPr>
        <p:spPr>
          <a:xfrm>
            <a:off x="4915659" y="3714484"/>
            <a:ext cx="6371720" cy="461665"/>
          </a:xfrm>
          <a:prstGeom prst="rect">
            <a:avLst/>
          </a:prstGeom>
          <a:noFill/>
        </p:spPr>
        <p:txBody>
          <a:bodyPr wrap="square">
            <a:spAutoFit/>
          </a:bodyPr>
          <a:lstStyle>
            <a:defPPr>
              <a:defRPr lang="en-US"/>
            </a:defPPr>
            <a:lvl1pPr algn="ctr">
              <a:defRPr sz="1200" b="1">
                <a:solidFill>
                  <a:srgbClr val="1F1A62"/>
                </a:solidFill>
                <a:latin typeface="Helvetica" panose="020B0403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PF DIN Text Pro Light" panose="02000506030000020004"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PF DIN Text Pro Light" panose="02000506030000020004"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Adding Addressable to the advertiser’s overall campaign </a:t>
            </a:r>
            <a:r>
              <a:rPr kumimoji="0" lang="en-US" sz="12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significantly increased </a:t>
            </a:r>
            <a:br>
              <a:rPr kumimoji="0" lang="en-US" sz="12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br>
            <a:r>
              <a:rPr kumimoji="0" lang="en-US" sz="12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the share of impressions against the campaign’s lighter exposed HHs</a:t>
            </a:r>
          </a:p>
        </p:txBody>
      </p:sp>
      <p:graphicFrame>
        <p:nvGraphicFramePr>
          <p:cNvPr id="25" name="Chart 24">
            <a:extLst>
              <a:ext uri="{FF2B5EF4-FFF2-40B4-BE49-F238E27FC236}">
                <a16:creationId xmlns:a16="http://schemas.microsoft.com/office/drawing/2014/main" id="{E6F424D5-EC3F-BFFE-C815-5639F3123CA2}"/>
              </a:ext>
            </a:extLst>
          </p:cNvPr>
          <p:cNvGraphicFramePr/>
          <p:nvPr/>
        </p:nvGraphicFramePr>
        <p:xfrm>
          <a:off x="4212808" y="4618534"/>
          <a:ext cx="7777423" cy="1418245"/>
        </p:xfrm>
        <a:graphic>
          <a:graphicData uri="http://schemas.openxmlformats.org/drawingml/2006/chart">
            <c:chart xmlns:c="http://schemas.openxmlformats.org/drawingml/2006/chart" xmlns:r="http://schemas.openxmlformats.org/officeDocument/2006/relationships" r:id="rId8"/>
          </a:graphicData>
        </a:graphic>
      </p:graphicFrame>
      <p:cxnSp>
        <p:nvCxnSpPr>
          <p:cNvPr id="28" name="Straight Connector 27">
            <a:extLst>
              <a:ext uri="{FF2B5EF4-FFF2-40B4-BE49-F238E27FC236}">
                <a16:creationId xmlns:a16="http://schemas.microsoft.com/office/drawing/2014/main" id="{B5A20812-FA52-8567-58F0-F70CCE4D1C10}"/>
              </a:ext>
            </a:extLst>
          </p:cNvPr>
          <p:cNvCxnSpPr/>
          <p:nvPr/>
        </p:nvCxnSpPr>
        <p:spPr>
          <a:xfrm>
            <a:off x="4568482" y="3582638"/>
            <a:ext cx="7066074" cy="0"/>
          </a:xfrm>
          <a:prstGeom prst="line">
            <a:avLst/>
          </a:prstGeom>
          <a:ln w="19050">
            <a:solidFill>
              <a:srgbClr val="1F1A6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543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1"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buClrTx/>
              <a:defRPr/>
            </a:pPr>
            <a:endParaRPr lang="en-US" sz="600" kern="1200">
              <a:solidFill>
                <a:prstClr val="white"/>
              </a:solidFill>
              <a:latin typeface="Helvetica" panose="020B0604020202020204" pitchFamily="34" charset="0"/>
              <a:cs typeface="Helvetica" panose="020B0604020202020204" pitchFamily="34" charset="0"/>
            </a:endParaRPr>
          </a:p>
        </p:txBody>
      </p:sp>
      <p:sp>
        <p:nvSpPr>
          <p:cNvPr id="42" name="Rectangle 41">
            <a:extLst>
              <a:ext uri="{FF2B5EF4-FFF2-40B4-BE49-F238E27FC236}">
                <a16:creationId xmlns:a16="http://schemas.microsoft.com/office/drawing/2014/main" id="{186461EA-AEE0-EBE8-A2D9-35D8188E7CD1}"/>
              </a:ext>
            </a:extLst>
          </p:cNvPr>
          <p:cNvSpPr/>
          <p:nvPr/>
        </p:nvSpPr>
        <p:spPr>
          <a:xfrm>
            <a:off x="1" y="-2792"/>
            <a:ext cx="4014788" cy="828219"/>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buClrTx/>
              <a:defRPr/>
            </a:pPr>
            <a:endParaRPr lang="en-US" sz="1800" kern="1200">
              <a:solidFill>
                <a:prstClr val="white"/>
              </a:solidFill>
              <a:latin typeface="Calibri" panose="020F0502020204030204"/>
            </a:endParaRPr>
          </a:p>
        </p:txBody>
      </p:sp>
      <p:sp>
        <p:nvSpPr>
          <p:cNvPr id="30" name="Rectangle 29">
            <a:extLst>
              <a:ext uri="{FF2B5EF4-FFF2-40B4-BE49-F238E27FC236}">
                <a16:creationId xmlns:a16="http://schemas.microsoft.com/office/drawing/2014/main" id="{75F81532-3D49-4828-8247-ECFA9B63B40D}"/>
              </a:ext>
            </a:extLst>
          </p:cNvPr>
          <p:cNvSpPr/>
          <p:nvPr/>
        </p:nvSpPr>
        <p:spPr>
          <a:xfrm>
            <a:off x="4012911" y="-5689"/>
            <a:ext cx="5972007" cy="646331"/>
          </a:xfrm>
          <a:prstGeom prst="rect">
            <a:avLst/>
          </a:prstGeom>
          <a:noFill/>
        </p:spPr>
        <p:txBody>
          <a:bodyPr wrap="square" lIns="91440" tIns="45720" rIns="91440" bIns="45720" anchor="t">
            <a:spAutoFit/>
          </a:bodyPr>
          <a:lstStyle/>
          <a:p>
            <a:pPr defTabSz="914194">
              <a:spcAft>
                <a:spcPts val="1000"/>
              </a:spcAft>
              <a:defRPr/>
            </a:pPr>
            <a:r>
              <a:rPr lang="en">
                <a:solidFill>
                  <a:srgbClr val="1B1464"/>
                </a:solidFill>
                <a:latin typeface="Helvetica" panose="020B0403020202020204" pitchFamily="34" charset="0"/>
              </a:rPr>
              <a:t>A</a:t>
            </a:r>
            <a:r>
              <a:rPr lang="en" b="1">
                <a:solidFill>
                  <a:srgbClr val="1B1464"/>
                </a:solidFill>
                <a:latin typeface="Helvetica" panose="020B0403020202020204" pitchFamily="34" charset="0"/>
                <a:cs typeface="Helvetica"/>
              </a:rPr>
              <a:t> </a:t>
            </a:r>
            <a:r>
              <a:rPr lang="en">
                <a:solidFill>
                  <a:srgbClr val="1B1464"/>
                </a:solidFill>
                <a:latin typeface="Helvetica" panose="020B0403020202020204" pitchFamily="34" charset="0"/>
                <a:cs typeface="Helvetica"/>
              </a:rPr>
              <a:t>TV network </a:t>
            </a:r>
            <a:r>
              <a:rPr lang="en-US">
                <a:solidFill>
                  <a:srgbClr val="1B1464"/>
                </a:solidFill>
                <a:latin typeface="Helvetica" panose="020B0403020202020204" pitchFamily="34" charset="0"/>
              </a:rPr>
              <a:t>partnered with </a:t>
            </a:r>
            <a:r>
              <a:rPr lang="en-US" b="1">
                <a:solidFill>
                  <a:srgbClr val="1B1464"/>
                </a:solidFill>
                <a:latin typeface="Helvetica" panose="020B0403020202020204" pitchFamily="34" charset="0"/>
              </a:rPr>
              <a:t>Effectv</a:t>
            </a:r>
            <a:r>
              <a:rPr lang="en-US">
                <a:solidFill>
                  <a:srgbClr val="1B1464"/>
                </a:solidFill>
                <a:latin typeface="Helvetica" panose="020B0403020202020204" pitchFamily="34" charset="0"/>
              </a:rPr>
              <a:t> to drive tune-in to a program through linear and addressable TV</a:t>
            </a:r>
            <a:endParaRPr lang="en-US" sz="1100">
              <a:solidFill>
                <a:srgbClr val="1B1464"/>
              </a:solidFill>
              <a:latin typeface="Helvetica" panose="020B0403020202020204" pitchFamily="34" charset="0"/>
            </a:endParaRPr>
          </a:p>
        </p:txBody>
      </p:sp>
      <p:sp>
        <p:nvSpPr>
          <p:cNvPr id="43" name="Rectangle 42">
            <a:extLst>
              <a:ext uri="{FF2B5EF4-FFF2-40B4-BE49-F238E27FC236}">
                <a16:creationId xmlns:a16="http://schemas.microsoft.com/office/drawing/2014/main" id="{F296879F-DA1F-5F07-59FA-F3DC5B89B5E2}"/>
              </a:ext>
            </a:extLst>
          </p:cNvPr>
          <p:cNvSpPr/>
          <p:nvPr/>
        </p:nvSpPr>
        <p:spPr>
          <a:xfrm>
            <a:off x="21389" y="813770"/>
            <a:ext cx="4010017" cy="4801314"/>
          </a:xfrm>
          <a:prstGeom prst="rect">
            <a:avLst/>
          </a:prstGeom>
          <a:noFill/>
        </p:spPr>
        <p:txBody>
          <a:bodyPr wrap="square" lIns="91440" tIns="45720" rIns="91440" bIns="45720" rtlCol="0" anchor="t">
            <a:spAutoFit/>
          </a:bodyPr>
          <a:lstStyle/>
          <a:p>
            <a:pPr defTabSz="914377">
              <a:buClrTx/>
              <a:defRPr/>
            </a:pPr>
            <a:r>
              <a:rPr lang="en-US" sz="1400" b="1" kern="1200">
                <a:solidFill>
                  <a:srgbClr val="1F1A62"/>
                </a:solidFill>
                <a:latin typeface="Helvetica"/>
                <a:ea typeface="+mn-ea"/>
                <a:cs typeface="Helvetica"/>
              </a:rPr>
              <a:t>Challenge</a:t>
            </a:r>
          </a:p>
          <a:p>
            <a:pPr marL="285115" indent="-285115" defTabSz="914377">
              <a:buClrTx/>
              <a:buBlip>
                <a:blip r:embed="rId3"/>
              </a:buBlip>
              <a:defRPr/>
            </a:pPr>
            <a:r>
              <a:rPr lang="en-US" sz="1200">
                <a:solidFill>
                  <a:srgbClr val="1B1464"/>
                </a:solidFill>
                <a:latin typeface="Helvetica"/>
                <a:cs typeface="Helvetica"/>
              </a:rPr>
              <a:t>A TV network sought to promote tune-in to a new season of a broadcast drama</a:t>
            </a:r>
          </a:p>
          <a:p>
            <a:pPr defTabSz="914377">
              <a:buClrTx/>
              <a:defRPr/>
            </a:pPr>
            <a:endParaRPr lang="en-US" sz="1000" b="1" kern="1200">
              <a:solidFill>
                <a:srgbClr val="1F1A62"/>
              </a:solidFill>
              <a:latin typeface="Helvetica"/>
              <a:ea typeface="+mn-ea"/>
              <a:cs typeface="Helvetica"/>
            </a:endParaRPr>
          </a:p>
          <a:p>
            <a:pPr defTabSz="914377">
              <a:buClrTx/>
              <a:defRPr/>
            </a:pPr>
            <a:endParaRPr lang="en-US" sz="1000" b="1" kern="1200">
              <a:solidFill>
                <a:srgbClr val="1F1A62"/>
              </a:solidFill>
              <a:latin typeface="Helvetica"/>
              <a:ea typeface="+mn-ea"/>
              <a:cs typeface="Helvetica"/>
            </a:endParaRPr>
          </a:p>
          <a:p>
            <a:pPr defTabSz="914377">
              <a:buClrTx/>
              <a:defRPr/>
            </a:pPr>
            <a:r>
              <a:rPr lang="en-US" sz="1400" b="1" kern="1200">
                <a:solidFill>
                  <a:srgbClr val="1F1A62"/>
                </a:solidFill>
                <a:latin typeface="Helvetica"/>
                <a:ea typeface="+mn-ea"/>
                <a:cs typeface="Helvetica"/>
              </a:rPr>
              <a:t>Measurement Innovation</a:t>
            </a:r>
            <a:endParaRPr lang="en-US" sz="1200">
              <a:solidFill>
                <a:srgbClr val="FF0000"/>
              </a:solidFill>
              <a:latin typeface="Helvetica"/>
              <a:cs typeface="Helvetica"/>
            </a:endParaRPr>
          </a:p>
          <a:p>
            <a:pPr marL="285115" indent="-285115" defTabSz="914377">
              <a:buClrTx/>
              <a:buBlip>
                <a:blip r:embed="rId3"/>
              </a:buBlip>
              <a:defRPr/>
            </a:pPr>
            <a:r>
              <a:rPr lang="en-US" sz="1200">
                <a:solidFill>
                  <a:srgbClr val="1B1464"/>
                </a:solidFill>
                <a:latin typeface="Helvetica"/>
                <a:cs typeface="Helvetica"/>
              </a:rPr>
              <a:t>Path-to-purchase contribution analyses</a:t>
            </a:r>
            <a:br>
              <a:rPr lang="en-US" sz="1200">
                <a:solidFill>
                  <a:srgbClr val="1B1464"/>
                </a:solidFill>
                <a:latin typeface="Helvetica"/>
                <a:cs typeface="Helvetica"/>
              </a:rPr>
            </a:br>
            <a:r>
              <a:rPr lang="en-US" sz="1200">
                <a:solidFill>
                  <a:srgbClr val="1B1464"/>
                </a:solidFill>
                <a:latin typeface="Helvetica"/>
                <a:cs typeface="Helvetica"/>
              </a:rPr>
              <a:t>were applied to ad exposure data to measure viewership. This helped to determine conversion rates for each tactic to determine </a:t>
            </a:r>
            <a:br>
              <a:rPr lang="en-US" sz="1200">
                <a:solidFill>
                  <a:srgbClr val="1B1464"/>
                </a:solidFill>
                <a:latin typeface="Helvetica"/>
                <a:cs typeface="Helvetica"/>
              </a:rPr>
            </a:br>
            <a:r>
              <a:rPr lang="en-US" sz="1200">
                <a:solidFill>
                  <a:srgbClr val="1B1464"/>
                </a:solidFill>
                <a:latin typeface="Helvetica"/>
                <a:cs typeface="Helvetica"/>
              </a:rPr>
              <a:t>their contribution to the overall campaign</a:t>
            </a:r>
          </a:p>
          <a:p>
            <a:pPr defTabSz="914377">
              <a:buClrTx/>
              <a:defRPr/>
            </a:pPr>
            <a:endParaRPr lang="en-US" sz="1000" b="1" kern="1200">
              <a:solidFill>
                <a:srgbClr val="1F1A62"/>
              </a:solidFill>
              <a:latin typeface="Helvetica"/>
              <a:ea typeface="+mn-ea"/>
              <a:cs typeface="Helvetica"/>
            </a:endParaRPr>
          </a:p>
          <a:p>
            <a:pPr defTabSz="914377">
              <a:buClrTx/>
              <a:defRPr/>
            </a:pPr>
            <a:endParaRPr lang="en-US" sz="1000" b="1" kern="1200">
              <a:solidFill>
                <a:srgbClr val="1F1A62"/>
              </a:solidFill>
              <a:latin typeface="Helvetica"/>
              <a:ea typeface="+mn-ea"/>
              <a:cs typeface="Helvetica"/>
            </a:endParaRPr>
          </a:p>
          <a:p>
            <a:pPr defTabSz="914377">
              <a:buClrTx/>
              <a:defRPr/>
            </a:pPr>
            <a:r>
              <a:rPr lang="en-US" sz="1400" b="1" kern="1200">
                <a:solidFill>
                  <a:srgbClr val="1F1A62"/>
                </a:solidFill>
                <a:latin typeface="Helvetica"/>
                <a:ea typeface="+mn-ea"/>
                <a:cs typeface="Helvetica"/>
              </a:rPr>
              <a:t>Target Segment</a:t>
            </a:r>
            <a:endParaRPr lang="en-US" sz="1400" b="1" kern="1200">
              <a:solidFill>
                <a:srgbClr val="1F1A62"/>
              </a:solidFill>
              <a:latin typeface="Helvetica"/>
              <a:cs typeface="Helvetica"/>
            </a:endParaRPr>
          </a:p>
          <a:p>
            <a:pPr marL="285115" indent="-285115" defTabSz="914377">
              <a:buClrTx/>
              <a:buBlip>
                <a:blip r:embed="rId3"/>
              </a:buBlip>
              <a:defRPr/>
            </a:pPr>
            <a:r>
              <a:rPr lang="en-US" sz="1200">
                <a:solidFill>
                  <a:srgbClr val="1B1464"/>
                </a:solidFill>
                <a:latin typeface="Helvetica"/>
                <a:cs typeface="Helvetica"/>
              </a:rPr>
              <a:t>Linear or Video-on-Demand viewers of past seasons of a broadcast drama</a:t>
            </a:r>
          </a:p>
          <a:p>
            <a:pPr defTabSz="914377">
              <a:buClrTx/>
              <a:defRPr/>
            </a:pPr>
            <a:endParaRPr lang="en-US" sz="1000" b="1" kern="1200">
              <a:solidFill>
                <a:srgbClr val="1F1A62"/>
              </a:solidFill>
              <a:latin typeface="Helvetica"/>
              <a:ea typeface="+mn-ea"/>
              <a:cs typeface="Helvetica"/>
            </a:endParaRPr>
          </a:p>
          <a:p>
            <a:pPr defTabSz="914377">
              <a:buClrTx/>
              <a:defRPr/>
            </a:pPr>
            <a:endParaRPr lang="en-US" sz="1000" b="1" kern="1200">
              <a:solidFill>
                <a:srgbClr val="1F1A62"/>
              </a:solidFill>
              <a:latin typeface="Helvetica"/>
              <a:ea typeface="+mn-ea"/>
              <a:cs typeface="Helvetica"/>
            </a:endParaRPr>
          </a:p>
          <a:p>
            <a:pPr defTabSz="914377">
              <a:buClrTx/>
              <a:defRPr/>
            </a:pPr>
            <a:r>
              <a:rPr lang="en-US" sz="1400" b="1" kern="1200">
                <a:solidFill>
                  <a:srgbClr val="1B1464"/>
                </a:solidFill>
                <a:latin typeface="Helvetica"/>
                <a:ea typeface="+mn-ea"/>
                <a:cs typeface="Helvetica"/>
              </a:rPr>
              <a:t>Learnings</a:t>
            </a:r>
            <a:endParaRPr lang="en-US" sz="1400" b="1" kern="1200">
              <a:solidFill>
                <a:srgbClr val="1B1464"/>
              </a:solidFill>
              <a:latin typeface="Helvetica"/>
              <a:cs typeface="Helvetica"/>
            </a:endParaRPr>
          </a:p>
          <a:p>
            <a:pPr marL="285115" indent="-285115">
              <a:buBlip>
                <a:blip r:embed="rId3"/>
              </a:buBlip>
              <a:defRPr/>
            </a:pPr>
            <a:r>
              <a:rPr lang="en-US" sz="1200">
                <a:solidFill>
                  <a:srgbClr val="1B1464"/>
                </a:solidFill>
                <a:latin typeface="Helvetica"/>
              </a:rPr>
              <a:t>Addressable works best in combination with other broad reach tactics such as data-driven linear</a:t>
            </a:r>
          </a:p>
          <a:p>
            <a:pPr>
              <a:defRPr/>
            </a:pPr>
            <a:endParaRPr lang="en-US" sz="1000">
              <a:solidFill>
                <a:srgbClr val="1F1A62"/>
              </a:solidFill>
              <a:latin typeface="Helvetica"/>
            </a:endParaRPr>
          </a:p>
          <a:p>
            <a:pPr>
              <a:defRPr/>
            </a:pPr>
            <a:endParaRPr lang="en-US" sz="1000">
              <a:solidFill>
                <a:srgbClr val="1F1A62"/>
              </a:solidFill>
              <a:latin typeface="Helvetica"/>
            </a:endParaRPr>
          </a:p>
          <a:p>
            <a:pPr defTabSz="914377">
              <a:buClrTx/>
              <a:defRPr/>
            </a:pPr>
            <a:r>
              <a:rPr lang="en-US" sz="1400" b="1" kern="1200">
                <a:solidFill>
                  <a:srgbClr val="1F1A62"/>
                </a:solidFill>
                <a:latin typeface="Helvetica"/>
                <a:ea typeface="+mn-ea"/>
                <a:cs typeface="Helvetica"/>
              </a:rPr>
              <a:t>Company / Viewing Source / Media Type</a:t>
            </a:r>
            <a:endParaRPr lang="en-US" sz="1400" b="1" kern="1200">
              <a:solidFill>
                <a:srgbClr val="1F1A62"/>
              </a:solidFill>
              <a:latin typeface="Helvetica"/>
              <a:cs typeface="Helvetica"/>
            </a:endParaRPr>
          </a:p>
          <a:p>
            <a:pPr marL="285115" indent="-285115" defTabSz="914377">
              <a:buFont typeface="Arial"/>
              <a:buBlip>
                <a:blip r:embed="rId3"/>
              </a:buBlip>
              <a:defRPr/>
            </a:pPr>
            <a:r>
              <a:rPr lang="en-US" sz="1200">
                <a:solidFill>
                  <a:srgbClr val="1B1464"/>
                </a:solidFill>
                <a:latin typeface="Helvetica"/>
                <a:cs typeface="Helvetica"/>
              </a:rPr>
              <a:t>Effectv / Linear TV / Linear &amp; Audience Addressable</a:t>
            </a:r>
          </a:p>
          <a:p>
            <a:pPr marL="285115" indent="-285115" defTabSz="914377">
              <a:buFont typeface="Arial"/>
              <a:buBlip>
                <a:blip r:embed="rId3"/>
              </a:buBlip>
              <a:defRPr/>
            </a:pPr>
            <a:endParaRPr lang="en" sz="1200">
              <a:solidFill>
                <a:srgbClr val="FF0000"/>
              </a:solidFill>
              <a:latin typeface="Helvetica"/>
              <a:cs typeface="Helvetica"/>
            </a:endParaRPr>
          </a:p>
        </p:txBody>
      </p:sp>
      <p:sp>
        <p:nvSpPr>
          <p:cNvPr id="27" name="Google Shape;145;p26">
            <a:extLst>
              <a:ext uri="{FF2B5EF4-FFF2-40B4-BE49-F238E27FC236}">
                <a16:creationId xmlns:a16="http://schemas.microsoft.com/office/drawing/2014/main" id="{698666A2-B612-CF5D-BA6D-93E6C8331811}"/>
              </a:ext>
            </a:extLst>
          </p:cNvPr>
          <p:cNvSpPr txBox="1"/>
          <p:nvPr/>
        </p:nvSpPr>
        <p:spPr>
          <a:xfrm>
            <a:off x="4012911" y="5877892"/>
            <a:ext cx="6724702" cy="661679"/>
          </a:xfrm>
          <a:prstGeom prst="rect">
            <a:avLst/>
          </a:prstGeom>
          <a:noFill/>
          <a:ln>
            <a:noFill/>
          </a:ln>
        </p:spPr>
        <p:txBody>
          <a:bodyPr spcFirstLastPara="1" wrap="square" lIns="91433" tIns="45700" rIns="91433" bIns="45700" anchor="t" anchorCtr="0">
            <a:spAutoFit/>
          </a:bodyPr>
          <a:lstStyle/>
          <a:p>
            <a:r>
              <a:rPr lang="en-US" sz="800">
                <a:solidFill>
                  <a:srgbClr val="1F1A62"/>
                </a:solidFill>
                <a:latin typeface="Helvetica"/>
                <a:ea typeface="Helvetica Neue"/>
                <a:cs typeface="Helvetica Neue"/>
                <a:sym typeface="Helvetica Neue"/>
              </a:rPr>
              <a:t>Source: Comcast Aggregated Viewership Data combined with Ad Exposure. Analysis of advertiser campaign, 12/27/21-1/11/22. Target based on Comcast Viewership Data. Note: 63% of impressions were delivered via Audience Addressable.</a:t>
            </a:r>
          </a:p>
          <a:p>
            <a:r>
              <a:rPr lang="en-US" sz="700">
                <a:solidFill>
                  <a:srgbClr val="1F1A62"/>
                </a:solidFill>
                <a:latin typeface="Helvetica"/>
                <a:ea typeface="Helvetica Neue"/>
                <a:cs typeface="Helvetica Neue"/>
                <a:sym typeface="Helvetica Neue"/>
              </a:rPr>
              <a:t>1. Campaign lift: Difference in conversion rate between exposed and unexposed HHs</a:t>
            </a:r>
          </a:p>
          <a:p>
            <a:r>
              <a:rPr lang="en-US" sz="700">
                <a:solidFill>
                  <a:srgbClr val="1F1A62"/>
                </a:solidFill>
                <a:latin typeface="Helvetica"/>
                <a:ea typeface="Helvetica Neue"/>
                <a:cs typeface="Helvetica Neue"/>
                <a:sym typeface="Helvetica Neue"/>
              </a:rPr>
              <a:t>2. Conversion Rate: Rate of Tune-In, calculated by dividing the total number of Tuned HHs by the total number of Exposed HHs</a:t>
            </a:r>
          </a:p>
          <a:p>
            <a:r>
              <a:rPr lang="en-US" sz="700">
                <a:solidFill>
                  <a:srgbClr val="1F1A62"/>
                </a:solidFill>
                <a:latin typeface="Helvetica"/>
                <a:ea typeface="Helvetica Neue"/>
                <a:cs typeface="Helvetica Neue"/>
                <a:sym typeface="Helvetica Neue"/>
              </a:rPr>
              <a:t>3. Contribution Percent: Percent of conversion values attributed to the strategy out of total converted HHs using a Markov Chain method</a:t>
            </a:r>
          </a:p>
        </p:txBody>
      </p:sp>
      <p:sp>
        <p:nvSpPr>
          <p:cNvPr id="61" name="Rectangle 60">
            <a:extLst>
              <a:ext uri="{FF2B5EF4-FFF2-40B4-BE49-F238E27FC236}">
                <a16:creationId xmlns:a16="http://schemas.microsoft.com/office/drawing/2014/main" id="{4705EDF1-AD49-1890-CB58-4271A765E5C5}"/>
              </a:ext>
            </a:extLst>
          </p:cNvPr>
          <p:cNvSpPr/>
          <p:nvPr/>
        </p:nvSpPr>
        <p:spPr>
          <a:xfrm>
            <a:off x="9984919" y="0"/>
            <a:ext cx="2207080" cy="414187"/>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rgbClr val="1F1A62"/>
                </a:solidFill>
                <a:latin typeface="Helvetica"/>
                <a:cs typeface="Helvetica"/>
              </a:rPr>
              <a:t>Tune-In</a:t>
            </a:r>
            <a:endPar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pic>
        <p:nvPicPr>
          <p:cNvPr id="44" name="Google Shape;61;p13">
            <a:extLst>
              <a:ext uri="{FF2B5EF4-FFF2-40B4-BE49-F238E27FC236}">
                <a16:creationId xmlns:a16="http://schemas.microsoft.com/office/drawing/2014/main" id="{C474285D-8764-DA3C-7D02-B1DDE415CA14}"/>
              </a:ext>
            </a:extLst>
          </p:cNvPr>
          <p:cNvPicPr preferRelativeResize="0"/>
          <p:nvPr/>
        </p:nvPicPr>
        <p:blipFill rotWithShape="1">
          <a:blip r:embed="rId4">
            <a:alphaModFix/>
          </a:blip>
          <a:srcRect/>
          <a:stretch/>
        </p:blipFill>
        <p:spPr>
          <a:xfrm>
            <a:off x="483207" y="6519043"/>
            <a:ext cx="11708799" cy="350107"/>
          </a:xfrm>
          <a:prstGeom prst="rect">
            <a:avLst/>
          </a:prstGeom>
          <a:noFill/>
          <a:ln>
            <a:noFill/>
          </a:ln>
        </p:spPr>
      </p:pic>
      <p:sp>
        <p:nvSpPr>
          <p:cNvPr id="62" name="Google Shape;62;p13">
            <a:extLst>
              <a:ext uri="{FF2B5EF4-FFF2-40B4-BE49-F238E27FC236}">
                <a16:creationId xmlns:a16="http://schemas.microsoft.com/office/drawing/2014/main" id="{FB201961-836E-357B-3CE9-5AD0CBCF40E4}"/>
              </a:ext>
            </a:extLst>
          </p:cNvPr>
          <p:cNvSpPr txBox="1"/>
          <p:nvPr/>
        </p:nvSpPr>
        <p:spPr>
          <a:xfrm>
            <a:off x="503713" y="6589970"/>
            <a:ext cx="724400" cy="235858"/>
          </a:xfrm>
          <a:prstGeom prst="rect">
            <a:avLst/>
          </a:prstGeom>
          <a:noFill/>
          <a:ln>
            <a:noFill/>
          </a:ln>
        </p:spPr>
        <p:txBody>
          <a:bodyPr spcFirstLastPara="1" wrap="square" lIns="91433" tIns="45700" rIns="91433" bIns="45700" anchor="t" anchorCtr="0">
            <a:spAutoFit/>
          </a:bodyPr>
          <a:lstStyle/>
          <a:p>
            <a:pPr defTabSz="1219170">
              <a:buClr>
                <a:srgbClr val="FFFFFF"/>
              </a:buClr>
              <a:buSzPts val="700"/>
            </a:pPr>
            <a:r>
              <a:rPr lang="en" sz="933" b="1" kern="0">
                <a:solidFill>
                  <a:srgbClr val="FFFFFF"/>
                </a:solidFill>
                <a:latin typeface="Helvetica" panose="020B0403020202020204" pitchFamily="34" charset="0"/>
                <a:ea typeface="Helvetica Neue"/>
                <a:cs typeface="Helvetica Neue"/>
                <a:sym typeface="Helvetica Neue"/>
              </a:rPr>
              <a:t>PAGE </a:t>
            </a:r>
            <a:fld id="{00000000-1234-1234-1234-123412341234}" type="slidenum">
              <a:rPr lang="en" sz="933" b="1" kern="0">
                <a:solidFill>
                  <a:srgbClr val="FFFFFF"/>
                </a:solidFill>
                <a:latin typeface="Helvetica" panose="020B0403020202020204" pitchFamily="34" charset="0"/>
                <a:ea typeface="Helvetica Neue"/>
                <a:cs typeface="Helvetica Neue"/>
                <a:sym typeface="Helvetica Neue"/>
              </a:rPr>
              <a:pPr defTabSz="1219170">
                <a:buClr>
                  <a:srgbClr val="FFFFFF"/>
                </a:buClr>
                <a:buSzPts val="700"/>
              </a:pPr>
              <a:t>12</a:t>
            </a:fld>
            <a:endParaRPr sz="933" b="1" kern="0">
              <a:solidFill>
                <a:srgbClr val="FFFFFF"/>
              </a:solidFill>
              <a:latin typeface="Helvetica" panose="020B0403020202020204" pitchFamily="34" charset="0"/>
              <a:ea typeface="Helvetica Neue"/>
              <a:cs typeface="Helvetica Neue"/>
              <a:sym typeface="Helvetica Neue"/>
            </a:endParaRPr>
          </a:p>
        </p:txBody>
      </p:sp>
      <p:sp>
        <p:nvSpPr>
          <p:cNvPr id="63" name="Rectangle 62">
            <a:extLst>
              <a:ext uri="{FF2B5EF4-FFF2-40B4-BE49-F238E27FC236}">
                <a16:creationId xmlns:a16="http://schemas.microsoft.com/office/drawing/2014/main" id="{553E5CC2-0FF3-1787-FF76-4F8E4FCD537D}"/>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9" name="TextBox 18">
            <a:extLst>
              <a:ext uri="{FF2B5EF4-FFF2-40B4-BE49-F238E27FC236}">
                <a16:creationId xmlns:a16="http://schemas.microsoft.com/office/drawing/2014/main" id="{7A56FDE6-72B8-33E8-BD7F-57957E923CAA}"/>
              </a:ext>
            </a:extLst>
          </p:cNvPr>
          <p:cNvSpPr txBox="1"/>
          <p:nvPr/>
        </p:nvSpPr>
        <p:spPr>
          <a:xfrm>
            <a:off x="6200545" y="1062700"/>
            <a:ext cx="380918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Campaign Results</a:t>
            </a:r>
          </a:p>
        </p:txBody>
      </p:sp>
      <p:sp>
        <p:nvSpPr>
          <p:cNvPr id="2" name="Rectangle 1">
            <a:extLst>
              <a:ext uri="{FF2B5EF4-FFF2-40B4-BE49-F238E27FC236}">
                <a16:creationId xmlns:a16="http://schemas.microsoft.com/office/drawing/2014/main" id="{FE19C461-5C1B-F2A1-AE45-8BB19EAF3775}"/>
              </a:ext>
            </a:extLst>
          </p:cNvPr>
          <p:cNvSpPr/>
          <p:nvPr/>
        </p:nvSpPr>
        <p:spPr>
          <a:xfrm>
            <a:off x="125016" y="30207"/>
            <a:ext cx="3764757" cy="749051"/>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900"/>
                </a:solidFill>
                <a:effectLst/>
                <a:uLnTx/>
                <a:uFillTx/>
                <a:latin typeface="Helvetica" pitchFamily="2" charset="0"/>
                <a:ea typeface="+mn-ea"/>
                <a:cs typeface="+mn-cs"/>
              </a:rPr>
              <a:t>Tune-In</a:t>
            </a:r>
          </a:p>
        </p:txBody>
      </p:sp>
      <p:pic>
        <p:nvPicPr>
          <p:cNvPr id="3" name="Picture 2" descr="Icon&#10;&#10;Description automatically generated">
            <a:extLst>
              <a:ext uri="{FF2B5EF4-FFF2-40B4-BE49-F238E27FC236}">
                <a16:creationId xmlns:a16="http://schemas.microsoft.com/office/drawing/2014/main" id="{58976501-187A-26A0-A22F-6858558B3B8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977906" y="94534"/>
            <a:ext cx="886458" cy="640252"/>
          </a:xfrm>
          <a:prstGeom prst="rect">
            <a:avLst/>
          </a:prstGeom>
          <a:noFill/>
          <a:ln>
            <a:noFill/>
          </a:ln>
        </p:spPr>
      </p:pic>
      <p:pic>
        <p:nvPicPr>
          <p:cNvPr id="6" name="Picture 5">
            <a:extLst>
              <a:ext uri="{FF2B5EF4-FFF2-40B4-BE49-F238E27FC236}">
                <a16:creationId xmlns:a16="http://schemas.microsoft.com/office/drawing/2014/main" id="{85666BA1-5569-2561-CEF7-ED596372C93D}"/>
              </a:ext>
            </a:extLst>
          </p:cNvPr>
          <p:cNvPicPr>
            <a:picLocks noChangeAspect="1"/>
          </p:cNvPicPr>
          <p:nvPr/>
        </p:nvPicPr>
        <p:blipFill>
          <a:blip r:embed="rId6"/>
          <a:stretch>
            <a:fillRect/>
          </a:stretch>
        </p:blipFill>
        <p:spPr>
          <a:xfrm>
            <a:off x="11070321" y="5932700"/>
            <a:ext cx="1100159" cy="598146"/>
          </a:xfrm>
          <a:prstGeom prst="rect">
            <a:avLst/>
          </a:prstGeom>
        </p:spPr>
      </p:pic>
      <p:sp>
        <p:nvSpPr>
          <p:cNvPr id="16" name="TextBox 15">
            <a:extLst>
              <a:ext uri="{FF2B5EF4-FFF2-40B4-BE49-F238E27FC236}">
                <a16:creationId xmlns:a16="http://schemas.microsoft.com/office/drawing/2014/main" id="{86400860-26F0-943A-ACB3-FA36B5BA5482}"/>
              </a:ext>
            </a:extLst>
          </p:cNvPr>
          <p:cNvSpPr txBox="1"/>
          <p:nvPr/>
        </p:nvSpPr>
        <p:spPr>
          <a:xfrm>
            <a:off x="4286392" y="1643060"/>
            <a:ext cx="3547990" cy="1015663"/>
          </a:xfrm>
          <a:prstGeom prst="rect">
            <a:avLst/>
          </a:prstGeom>
          <a:noFill/>
        </p:spPr>
        <p:txBody>
          <a:bodyPr wrap="square" lIns="0" tIns="0" rIns="0" bIns="0" rtlCol="0" anchor="t">
            <a:spAutoFit/>
          </a:bodyPr>
          <a:lstStyle/>
          <a:p>
            <a:pPr algn="ctr"/>
            <a:r>
              <a:rPr lang="en-US" sz="1400" b="1">
                <a:solidFill>
                  <a:srgbClr val="232470"/>
                </a:solidFill>
                <a:latin typeface="Helvetica" panose="020B0403020202020204" pitchFamily="34" charset="0"/>
              </a:rPr>
              <a:t>Advertising Drove Conversion</a:t>
            </a:r>
          </a:p>
          <a:p>
            <a:pPr algn="ctr"/>
            <a:endParaRPr lang="en-US" sz="1200" b="1">
              <a:solidFill>
                <a:srgbClr val="EA3582"/>
              </a:solidFill>
              <a:latin typeface="Helvetica"/>
              <a:cs typeface="Helvetica"/>
            </a:endParaRPr>
          </a:p>
          <a:p>
            <a:pPr algn="ctr"/>
            <a:r>
              <a:rPr lang="en-US" sz="2000" b="1">
                <a:solidFill>
                  <a:srgbClr val="EA3582"/>
                </a:solidFill>
                <a:latin typeface="Helvetica"/>
                <a:cs typeface="Helvetica"/>
              </a:rPr>
              <a:t>+29% campaign lift</a:t>
            </a:r>
            <a:endParaRPr lang="en-US" sz="2000">
              <a:solidFill>
                <a:srgbClr val="EA3582"/>
              </a:solidFill>
              <a:latin typeface="Helvetica"/>
              <a:cs typeface="Helvetica"/>
            </a:endParaRPr>
          </a:p>
          <a:p>
            <a:pPr algn="ctr"/>
            <a:r>
              <a:rPr lang="en-US" sz="1200">
                <a:solidFill>
                  <a:srgbClr val="232470"/>
                </a:solidFill>
                <a:latin typeface="Helvetica"/>
                <a:cs typeface="Helvetica"/>
              </a:rPr>
              <a:t>Exposed households tuned in at a higher rate</a:t>
            </a:r>
            <a:endParaRPr lang="en-US" sz="1200">
              <a:solidFill>
                <a:srgbClr val="232470"/>
              </a:solidFill>
              <a:latin typeface="Helvetica" panose="020B0403020202020204" pitchFamily="34" charset="0"/>
              <a:cs typeface="Helvetica" panose="020B0403020202020204" pitchFamily="34" charset="0"/>
            </a:endParaRPr>
          </a:p>
          <a:p>
            <a:pPr algn="ctr"/>
            <a:endParaRPr lang="en-US" sz="1200" baseline="30000">
              <a:solidFill>
                <a:srgbClr val="EA3582"/>
              </a:solidFill>
              <a:latin typeface="Helvetica"/>
              <a:cs typeface="Helvetica"/>
            </a:endParaRPr>
          </a:p>
        </p:txBody>
      </p:sp>
      <p:sp>
        <p:nvSpPr>
          <p:cNvPr id="17" name="TextBox 16">
            <a:extLst>
              <a:ext uri="{FF2B5EF4-FFF2-40B4-BE49-F238E27FC236}">
                <a16:creationId xmlns:a16="http://schemas.microsoft.com/office/drawing/2014/main" id="{2CECE1C4-F266-B3F8-5110-3AC458A51CAA}"/>
              </a:ext>
            </a:extLst>
          </p:cNvPr>
          <p:cNvSpPr txBox="1"/>
          <p:nvPr/>
        </p:nvSpPr>
        <p:spPr>
          <a:xfrm>
            <a:off x="8385286" y="3850880"/>
            <a:ext cx="3566160" cy="615553"/>
          </a:xfrm>
          <a:prstGeom prst="rect">
            <a:avLst/>
          </a:prstGeom>
          <a:noFill/>
        </p:spPr>
        <p:txBody>
          <a:bodyPr wrap="square" lIns="91440" tIns="91440" rIns="91440" b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srgbClr val="1F1A62"/>
                </a:solidFill>
                <a:effectLst/>
                <a:uLnTx/>
                <a:uFillTx/>
                <a:latin typeface="Helvetica" panose="020B0403020202020204" pitchFamily="34" charset="0"/>
              </a:rPr>
              <a:t>Linear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a:solidFill>
                  <a:srgbClr val="1F1A62"/>
                </a:solidFill>
                <a:latin typeface="Helvetica" panose="020B0403020202020204" pitchFamily="34" charset="0"/>
              </a:rPr>
              <a:t>Reached Additional Tuners</a:t>
            </a:r>
            <a:endParaRPr kumimoji="0" lang="en-US" sz="1200" b="0" i="1" u="none" strike="noStrike" kern="1200" cap="none" spc="0" normalizeH="0" baseline="0" noProof="0">
              <a:ln>
                <a:noFill/>
              </a:ln>
              <a:solidFill>
                <a:srgbClr val="1F1A62"/>
              </a:solidFill>
              <a:effectLst/>
              <a:uLnTx/>
              <a:uFillTx/>
              <a:latin typeface="Helvetica" panose="020B0403020202020204" pitchFamily="34" charset="0"/>
            </a:endParaRPr>
          </a:p>
        </p:txBody>
      </p:sp>
      <p:sp>
        <p:nvSpPr>
          <p:cNvPr id="18" name="TextBox 17">
            <a:extLst>
              <a:ext uri="{FF2B5EF4-FFF2-40B4-BE49-F238E27FC236}">
                <a16:creationId xmlns:a16="http://schemas.microsoft.com/office/drawing/2014/main" id="{6ECE35AB-E0D6-74E7-626D-5FD9868B2821}"/>
              </a:ext>
            </a:extLst>
          </p:cNvPr>
          <p:cNvSpPr txBox="1"/>
          <p:nvPr/>
        </p:nvSpPr>
        <p:spPr>
          <a:xfrm>
            <a:off x="8385286" y="2007066"/>
            <a:ext cx="3566160" cy="615553"/>
          </a:xfrm>
          <a:prstGeom prst="rect">
            <a:avLst/>
          </a:prstGeom>
          <a:noFill/>
        </p:spPr>
        <p:txBody>
          <a:bodyPr wrap="square" lIns="91440" tIns="91440" rIns="91440" b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srgbClr val="1F1A62"/>
                </a:solidFill>
                <a:effectLst/>
                <a:uLnTx/>
                <a:uFillTx/>
                <a:latin typeface="Helvetica" panose="020B0403020202020204" pitchFamily="34" charset="0"/>
              </a:rPr>
              <a:t>Audience Addressable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a:solidFill>
                  <a:srgbClr val="1F1A62"/>
                </a:solidFill>
                <a:latin typeface="Helvetica" panose="020B0403020202020204" pitchFamily="34" charset="0"/>
              </a:rPr>
              <a:t>Reached Likely Tuners More Often</a:t>
            </a:r>
            <a:endParaRPr kumimoji="0" lang="en-US" sz="1200" b="0" i="1" u="none" strike="noStrike" kern="1200" cap="none" spc="0" normalizeH="0" baseline="0" noProof="0">
              <a:ln>
                <a:noFill/>
              </a:ln>
              <a:solidFill>
                <a:srgbClr val="1F1A62"/>
              </a:solidFill>
              <a:effectLst/>
              <a:uLnTx/>
              <a:uFillTx/>
              <a:latin typeface="Helvetica" panose="020B0403020202020204" pitchFamily="34" charset="0"/>
            </a:endParaRPr>
          </a:p>
        </p:txBody>
      </p:sp>
      <p:sp>
        <p:nvSpPr>
          <p:cNvPr id="20" name="Rectangle: Rounded Corners 19">
            <a:extLst>
              <a:ext uri="{FF2B5EF4-FFF2-40B4-BE49-F238E27FC236}">
                <a16:creationId xmlns:a16="http://schemas.microsoft.com/office/drawing/2014/main" id="{763B9571-22F7-A551-AB72-70E6B7D5E87C}"/>
              </a:ext>
            </a:extLst>
          </p:cNvPr>
          <p:cNvSpPr/>
          <p:nvPr/>
        </p:nvSpPr>
        <p:spPr>
          <a:xfrm>
            <a:off x="8888206" y="4404222"/>
            <a:ext cx="2560320" cy="1347573"/>
          </a:xfrm>
          <a:prstGeom prst="roundRect">
            <a:avLst>
              <a:gd name="adj" fmla="val 838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r>
              <a:rPr lang="en-US" sz="1200">
                <a:solidFill>
                  <a:srgbClr val="1F1A62"/>
                </a:solidFill>
                <a:latin typeface="Helvetica" panose="020B0403020202020204" pitchFamily="34" charset="0"/>
              </a:rPr>
              <a:t>Contributed</a:t>
            </a:r>
            <a:endParaRPr kumimoji="0" lang="en-US" sz="1200" i="0" u="none" strike="noStrike" kern="1200" cap="none" spc="0" normalizeH="0" baseline="0" noProof="0">
              <a:ln>
                <a:noFill/>
              </a:ln>
              <a:solidFill>
                <a:srgbClr val="1F1A62"/>
              </a:solidFill>
              <a:effectLst/>
              <a:uLnTx/>
              <a:uFillTx/>
              <a:latin typeface="Helvetica" panose="020B04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solidFill>
                  <a:srgbClr val="EA3582"/>
                </a:solidFill>
                <a:latin typeface="Helvetica" panose="020B0403020202020204" pitchFamily="34" charset="0"/>
              </a:rPr>
              <a:t>38</a:t>
            </a:r>
            <a:r>
              <a:rPr kumimoji="0" lang="en-US" sz="3600" b="1" i="0" u="none" strike="noStrike" kern="1200" cap="none" spc="0" normalizeH="0" baseline="0" noProof="0">
                <a:ln>
                  <a:noFill/>
                </a:ln>
                <a:solidFill>
                  <a:srgbClr val="EA3582"/>
                </a:solidFill>
                <a:effectLst/>
                <a:uLnTx/>
                <a:uFillTx/>
                <a:latin typeface="Helvetica" panose="020B0403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rgbClr val="EA3582"/>
                </a:solidFill>
                <a:latin typeface="Helvetica" panose="020B0403020202020204" pitchFamily="34" charset="0"/>
              </a:rPr>
              <a:t>of total</a:t>
            </a:r>
            <a:r>
              <a:rPr kumimoji="0" lang="en-US" sz="1200" b="1" i="0" u="none" strike="noStrike" kern="1200" cap="none" spc="0" normalizeH="0" baseline="0" noProof="0">
                <a:ln>
                  <a:noFill/>
                </a:ln>
                <a:solidFill>
                  <a:srgbClr val="EA3582"/>
                </a:solidFill>
                <a:effectLst/>
                <a:uLnTx/>
                <a:uFillTx/>
                <a:latin typeface="Helvetica" panose="020B0403020202020204" pitchFamily="34" charset="0"/>
              </a:rPr>
              <a:t> conversions</a:t>
            </a:r>
            <a:r>
              <a:rPr kumimoji="0" lang="en-US" sz="1200" i="0" u="none" strike="noStrike" kern="1200" cap="none" spc="0" normalizeH="0" baseline="30000" noProof="0">
                <a:ln>
                  <a:noFill/>
                </a:ln>
                <a:solidFill>
                  <a:srgbClr val="EA3582"/>
                </a:solidFill>
                <a:effectLst/>
                <a:uLnTx/>
                <a:uFillTx/>
                <a:latin typeface="Helvetica" panose="020B0403020202020204" pitchFamily="34" charset="0"/>
              </a:rPr>
              <a:t>3</a:t>
            </a:r>
          </a:p>
        </p:txBody>
      </p:sp>
      <p:sp>
        <p:nvSpPr>
          <p:cNvPr id="21" name="Rectangle: Rounded Corners 20">
            <a:extLst>
              <a:ext uri="{FF2B5EF4-FFF2-40B4-BE49-F238E27FC236}">
                <a16:creationId xmlns:a16="http://schemas.microsoft.com/office/drawing/2014/main" id="{AAC7A6C2-7B8A-3412-27A1-F223AA945D3A}"/>
              </a:ext>
            </a:extLst>
          </p:cNvPr>
          <p:cNvSpPr/>
          <p:nvPr/>
        </p:nvSpPr>
        <p:spPr>
          <a:xfrm>
            <a:off x="8888206" y="2533354"/>
            <a:ext cx="2560320" cy="1317714"/>
          </a:xfrm>
          <a:prstGeom prst="roundRect">
            <a:avLst>
              <a:gd name="adj" fmla="val 838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EA3582"/>
                </a:solidFill>
                <a:effectLst/>
                <a:uLnTx/>
                <a:uFillTx/>
                <a:latin typeface="Helvetica" panose="020B0403020202020204" pitchFamily="34" charset="0"/>
              </a:rPr>
              <a:t>1.6X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A3582"/>
                </a:solidFill>
                <a:effectLst/>
                <a:uLnTx/>
                <a:uFillTx/>
                <a:latin typeface="Helvetica" panose="020B0403020202020204" pitchFamily="34" charset="0"/>
              </a:rPr>
              <a:t>Higher conversion rate </a:t>
            </a:r>
            <a:r>
              <a:rPr kumimoji="0" lang="en-US" sz="1200" b="0" i="0" u="none" strike="noStrike" kern="1200" cap="none" spc="0" normalizeH="0" baseline="0" noProof="0">
                <a:ln>
                  <a:noFill/>
                </a:ln>
                <a:solidFill>
                  <a:srgbClr val="1F1A62"/>
                </a:solidFill>
                <a:effectLst/>
                <a:uLnTx/>
                <a:uFillTx/>
                <a:latin typeface="Helvetica" panose="020B0403020202020204" pitchFamily="34" charset="0"/>
              </a:rPr>
              <a:t>than non-addressable tactics</a:t>
            </a:r>
            <a:r>
              <a:rPr kumimoji="0" lang="en-US" sz="1200" b="0" i="0" u="none" strike="noStrike" kern="1200" cap="none" spc="0" normalizeH="0" baseline="30000" noProof="0">
                <a:ln>
                  <a:noFill/>
                </a:ln>
                <a:solidFill>
                  <a:srgbClr val="1F1A62"/>
                </a:solidFill>
                <a:effectLst/>
                <a:uLnTx/>
                <a:uFillTx/>
                <a:latin typeface="Helvetica" panose="020B0403020202020204" pitchFamily="34" charset="0"/>
              </a:rPr>
              <a:t>2</a:t>
            </a:r>
          </a:p>
        </p:txBody>
      </p:sp>
      <p:sp>
        <p:nvSpPr>
          <p:cNvPr id="26" name="TextBox 25">
            <a:extLst>
              <a:ext uri="{FF2B5EF4-FFF2-40B4-BE49-F238E27FC236}">
                <a16:creationId xmlns:a16="http://schemas.microsoft.com/office/drawing/2014/main" id="{B15C5A28-B152-625A-834C-E10976BE07BD}"/>
              </a:ext>
            </a:extLst>
          </p:cNvPr>
          <p:cNvSpPr txBox="1"/>
          <p:nvPr/>
        </p:nvSpPr>
        <p:spPr>
          <a:xfrm>
            <a:off x="8155761" y="1643060"/>
            <a:ext cx="3826370" cy="215444"/>
          </a:xfrm>
          <a:prstGeom prst="rect">
            <a:avLst/>
          </a:prstGeom>
          <a:noFill/>
        </p:spPr>
        <p:txBody>
          <a:bodyPr wrap="square" lIns="0" tIns="0" rIns="0" bIns="0" rtlCol="0">
            <a:spAutoFit/>
          </a:bodyPr>
          <a:lstStyle/>
          <a:p>
            <a:pPr algn="ctr"/>
            <a:r>
              <a:rPr lang="en-US" sz="1400" b="1">
                <a:solidFill>
                  <a:srgbClr val="1F1A62"/>
                </a:solidFill>
                <a:latin typeface="Helvetica" panose="020B0403020202020204" pitchFamily="34" charset="0"/>
              </a:rPr>
              <a:t>Combined Tactics Drove Results</a:t>
            </a:r>
          </a:p>
        </p:txBody>
      </p:sp>
      <p:cxnSp>
        <p:nvCxnSpPr>
          <p:cNvPr id="28" name="Straight Connector 27">
            <a:extLst>
              <a:ext uri="{FF2B5EF4-FFF2-40B4-BE49-F238E27FC236}">
                <a16:creationId xmlns:a16="http://schemas.microsoft.com/office/drawing/2014/main" id="{4F2BC631-C5FB-AC5B-668C-29A85E6028A0}"/>
              </a:ext>
            </a:extLst>
          </p:cNvPr>
          <p:cNvCxnSpPr>
            <a:cxnSpLocks/>
          </p:cNvCxnSpPr>
          <p:nvPr/>
        </p:nvCxnSpPr>
        <p:spPr>
          <a:xfrm>
            <a:off x="8105137" y="1674108"/>
            <a:ext cx="0" cy="0"/>
          </a:xfrm>
          <a:prstGeom prst="line">
            <a:avLst/>
          </a:prstGeom>
          <a:ln>
            <a:solidFill>
              <a:srgbClr val="1F1A62"/>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5" name="Chart 4">
            <a:extLst>
              <a:ext uri="{FF2B5EF4-FFF2-40B4-BE49-F238E27FC236}">
                <a16:creationId xmlns:a16="http://schemas.microsoft.com/office/drawing/2014/main" id="{532CEE83-5B4A-C065-3A96-B61951971DC1}"/>
              </a:ext>
            </a:extLst>
          </p:cNvPr>
          <p:cNvGraphicFramePr/>
          <p:nvPr>
            <p:extLst>
              <p:ext uri="{D42A27DB-BD31-4B8C-83A1-F6EECF244321}">
                <p14:modId xmlns:p14="http://schemas.microsoft.com/office/powerpoint/2010/main" val="3040605412"/>
              </p:ext>
            </p:extLst>
          </p:nvPr>
        </p:nvGraphicFramePr>
        <p:xfrm>
          <a:off x="4314017" y="2928408"/>
          <a:ext cx="3453984" cy="2604084"/>
        </p:xfrm>
        <a:graphic>
          <a:graphicData uri="http://schemas.openxmlformats.org/drawingml/2006/chart">
            <c:chart xmlns:c="http://schemas.openxmlformats.org/drawingml/2006/chart" xmlns:r="http://schemas.openxmlformats.org/officeDocument/2006/relationships" r:id="rId7"/>
          </a:graphicData>
        </a:graphic>
      </p:graphicFrame>
      <p:sp>
        <p:nvSpPr>
          <p:cNvPr id="7" name="TextBox 6">
            <a:extLst>
              <a:ext uri="{FF2B5EF4-FFF2-40B4-BE49-F238E27FC236}">
                <a16:creationId xmlns:a16="http://schemas.microsoft.com/office/drawing/2014/main" id="{D37A99B8-2B32-4E33-F6F0-8C500F10033B}"/>
              </a:ext>
            </a:extLst>
          </p:cNvPr>
          <p:cNvSpPr txBox="1"/>
          <p:nvPr/>
        </p:nvSpPr>
        <p:spPr>
          <a:xfrm>
            <a:off x="4314017" y="2733838"/>
            <a:ext cx="3453984" cy="276999"/>
          </a:xfrm>
          <a:prstGeom prst="rect">
            <a:avLst/>
          </a:prstGeom>
          <a:noFill/>
        </p:spPr>
        <p:txBody>
          <a:bodyPr wrap="square" rtlCol="0">
            <a:spAutoFit/>
          </a:bodyPr>
          <a:lstStyle/>
          <a:p>
            <a:pPr algn="ctr"/>
            <a:r>
              <a:rPr lang="en-US" sz="1200" u="sng">
                <a:solidFill>
                  <a:srgbClr val="1F1A62"/>
                </a:solidFill>
                <a:latin typeface="Helvetica" panose="020B0403020202020204" pitchFamily="34" charset="0"/>
              </a:rPr>
              <a:t>Conversion Rates</a:t>
            </a:r>
          </a:p>
        </p:txBody>
      </p:sp>
      <p:sp>
        <p:nvSpPr>
          <p:cNvPr id="8" name="Rectangle: Rounded Corners 7">
            <a:extLst>
              <a:ext uri="{FF2B5EF4-FFF2-40B4-BE49-F238E27FC236}">
                <a16:creationId xmlns:a16="http://schemas.microsoft.com/office/drawing/2014/main" id="{7EF516D2-B5D4-A733-E6FE-DF4DBC5AF44C}"/>
              </a:ext>
            </a:extLst>
          </p:cNvPr>
          <p:cNvSpPr/>
          <p:nvPr/>
        </p:nvSpPr>
        <p:spPr>
          <a:xfrm>
            <a:off x="5733793" y="3330798"/>
            <a:ext cx="614432" cy="271635"/>
          </a:xfrm>
          <a:prstGeom prst="roundRect">
            <a:avLst/>
          </a:prstGeom>
          <a:solidFill>
            <a:schemeClr val="bg1"/>
          </a:solidFill>
          <a:ln>
            <a:solidFill>
              <a:srgbClr val="EA35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EA3582"/>
                </a:solidFill>
                <a:latin typeface="Helvetica" panose="020B0403020202020204" pitchFamily="34" charset="0"/>
              </a:rPr>
              <a:t>+29%</a:t>
            </a:r>
          </a:p>
        </p:txBody>
      </p:sp>
      <p:cxnSp>
        <p:nvCxnSpPr>
          <p:cNvPr id="11" name="Straight Connector 10">
            <a:extLst>
              <a:ext uri="{FF2B5EF4-FFF2-40B4-BE49-F238E27FC236}">
                <a16:creationId xmlns:a16="http://schemas.microsoft.com/office/drawing/2014/main" id="{DFA9C179-9A03-85B7-C19B-390596B1FB52}"/>
              </a:ext>
            </a:extLst>
          </p:cNvPr>
          <p:cNvCxnSpPr/>
          <p:nvPr/>
        </p:nvCxnSpPr>
        <p:spPr>
          <a:xfrm>
            <a:off x="8155761" y="2007066"/>
            <a:ext cx="0" cy="3525426"/>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667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0" y="0"/>
            <a:ext cx="4014800" cy="6858000"/>
          </a:xfrm>
          <a:prstGeom prst="rect">
            <a:avLst/>
          </a:prstGeom>
          <a:solidFill>
            <a:srgbClr val="E2E8F1"/>
          </a:solidFill>
          <a:ln>
            <a:noFill/>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FFFFFF"/>
              </a:buClr>
              <a:buSzPts val="500"/>
              <a:buFontTx/>
              <a:buNone/>
              <a:tabLst/>
              <a:defRPr/>
            </a:pPr>
            <a:endParaRPr kumimoji="0" sz="667" b="0" i="0" u="none" strike="noStrike" kern="0" cap="none" spc="0" normalizeH="0" baseline="0" noProof="0">
              <a:ln>
                <a:noFill/>
              </a:ln>
              <a:solidFill>
                <a:srgbClr val="FFFFFF"/>
              </a:solidFill>
              <a:effectLst/>
              <a:uLnTx/>
              <a:uFillTx/>
              <a:latin typeface="Helvetica" panose="020B0403020202020204" pitchFamily="34" charset="0"/>
              <a:ea typeface="Helvetica Neue"/>
              <a:cs typeface="Helvetica Neue"/>
              <a:sym typeface="Helvetica Neue"/>
            </a:endParaRPr>
          </a:p>
        </p:txBody>
      </p:sp>
      <p:sp>
        <p:nvSpPr>
          <p:cNvPr id="15" name="Rectangle 14">
            <a:extLst>
              <a:ext uri="{FF2B5EF4-FFF2-40B4-BE49-F238E27FC236}">
                <a16:creationId xmlns:a16="http://schemas.microsoft.com/office/drawing/2014/main" id="{A8BCD1BD-07E2-0793-E0E4-0BCE0F98C967}"/>
              </a:ext>
            </a:extLst>
          </p:cNvPr>
          <p:cNvSpPr/>
          <p:nvPr/>
        </p:nvSpPr>
        <p:spPr>
          <a:xfrm>
            <a:off x="0" y="-2792"/>
            <a:ext cx="4014788" cy="828219"/>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Google Shape;56;p13"/>
          <p:cNvSpPr/>
          <p:nvPr/>
        </p:nvSpPr>
        <p:spPr>
          <a:xfrm>
            <a:off x="125016" y="35144"/>
            <a:ext cx="3764800" cy="739200"/>
          </a:xfrm>
          <a:prstGeom prst="rect">
            <a:avLst/>
          </a:prstGeom>
          <a:noFill/>
          <a:ln>
            <a:noFill/>
          </a:ln>
        </p:spPr>
        <p:txBody>
          <a:bodyPr spcFirstLastPara="1" wrap="square" lIns="91433" tIns="0" rIns="91433" bIns="91433" anchor="ctr" anchorCtr="0">
            <a:noAutofit/>
          </a:bodyPr>
          <a:lstStyle/>
          <a:p>
            <a:pPr marL="0" marR="0" lvl="0" indent="0" algn="l" defTabSz="1219170" rtl="0" eaLnBrk="1" fontAlgn="auto" latinLnBrk="0" hangingPunct="1">
              <a:lnSpc>
                <a:spcPct val="150000"/>
              </a:lnSpc>
              <a:spcBef>
                <a:spcPts val="0"/>
              </a:spcBef>
              <a:spcAft>
                <a:spcPts val="0"/>
              </a:spcAft>
              <a:buClr>
                <a:srgbClr val="FFFFFF"/>
              </a:buClr>
              <a:buSzPts val="1100"/>
              <a:buFontTx/>
              <a:buNone/>
              <a:tabLst/>
              <a:defRPr/>
            </a:pPr>
            <a:r>
              <a:rPr kumimoji="0" lang="en" sz="1467" b="1" i="0" u="none" strike="noStrike" kern="0" cap="none" spc="0" normalizeH="0" baseline="0" noProof="0">
                <a:ln>
                  <a:noFill/>
                </a:ln>
                <a:solidFill>
                  <a:srgbClr val="FFFFFF"/>
                </a:solidFill>
                <a:effectLst/>
                <a:uLnTx/>
                <a:uFillTx/>
                <a:latin typeface="Helvetica" panose="020B0403020202020204" pitchFamily="34" charset="0"/>
                <a:ea typeface="Helvetica Neue"/>
                <a:cs typeface="Helvetica Neue"/>
                <a:sym typeface="Helvetica Neue"/>
              </a:rPr>
              <a:t>Category:</a:t>
            </a:r>
            <a:endParaRPr kumimoji="0" sz="1467" b="0" i="0" u="none" strike="noStrike" kern="0" cap="none" spc="0" normalizeH="0" baseline="0" noProof="0">
              <a:ln>
                <a:noFill/>
              </a:ln>
              <a:solidFill>
                <a:srgbClr val="000000"/>
              </a:solidFill>
              <a:effectLst/>
              <a:uLnTx/>
              <a:uFillTx/>
              <a:latin typeface="Helvetica" panose="020B0403020202020204" pitchFamily="34" charset="0"/>
              <a:ea typeface="+mn-ea"/>
              <a:cs typeface="Arial"/>
              <a:sym typeface="Arial"/>
            </a:endParaRPr>
          </a:p>
          <a:p>
            <a:pPr marL="0" marR="0" lvl="0" indent="0" algn="l" defTabSz="1219170" rtl="0" eaLnBrk="1" fontAlgn="auto" latinLnBrk="0" hangingPunct="1">
              <a:lnSpc>
                <a:spcPct val="150000"/>
              </a:lnSpc>
              <a:spcBef>
                <a:spcPts val="0"/>
              </a:spcBef>
              <a:spcAft>
                <a:spcPts val="0"/>
              </a:spcAft>
              <a:buClr>
                <a:srgbClr val="FFE600"/>
              </a:buClr>
              <a:buSzPts val="1200"/>
              <a:buFontTx/>
              <a:buNone/>
              <a:tabLst/>
              <a:defRPr/>
            </a:pPr>
            <a:r>
              <a:rPr kumimoji="0" lang="en" sz="1600" b="1" i="0" u="none" strike="noStrike" kern="0" cap="none" spc="0" normalizeH="0" baseline="0" noProof="0">
                <a:ln>
                  <a:noFill/>
                </a:ln>
                <a:solidFill>
                  <a:srgbClr val="FFE600"/>
                </a:solidFill>
                <a:effectLst/>
                <a:uLnTx/>
                <a:uFillTx/>
                <a:latin typeface="Helvetica" panose="020B0403020202020204" pitchFamily="34" charset="0"/>
                <a:ea typeface="Helvetica Neue"/>
                <a:cs typeface="Helvetica Neue"/>
                <a:sym typeface="Helvetica Neue"/>
              </a:rPr>
              <a:t>Automotive</a:t>
            </a:r>
            <a:endParaRPr kumimoji="0" sz="1467" b="0" i="0" u="none" strike="noStrike" kern="0" cap="none" spc="0" normalizeH="0" baseline="0" noProof="0">
              <a:ln>
                <a:noFill/>
              </a:ln>
              <a:solidFill>
                <a:srgbClr val="000000"/>
              </a:solidFill>
              <a:effectLst/>
              <a:uLnTx/>
              <a:uFillTx/>
              <a:latin typeface="Helvetica" panose="020B0403020202020204" pitchFamily="34" charset="0"/>
              <a:ea typeface="+mn-ea"/>
              <a:cs typeface="Arial"/>
              <a:sym typeface="Arial"/>
            </a:endParaRPr>
          </a:p>
        </p:txBody>
      </p:sp>
      <p:sp>
        <p:nvSpPr>
          <p:cNvPr id="58" name="Google Shape;58;p13"/>
          <p:cNvSpPr/>
          <p:nvPr/>
        </p:nvSpPr>
        <p:spPr>
          <a:xfrm>
            <a:off x="4031045" y="54725"/>
            <a:ext cx="5820656" cy="924925"/>
          </a:xfrm>
          <a:prstGeom prst="rect">
            <a:avLst/>
          </a:prstGeom>
          <a:noFill/>
          <a:ln>
            <a:noFill/>
          </a:ln>
        </p:spPr>
        <p:txBody>
          <a:bodyPr spcFirstLastPara="1" wrap="square" lIns="91433" tIns="45700" rIns="91433" bIns="45700" anchor="t" anchorCtr="0">
            <a:noAutofit/>
          </a:bodyPr>
          <a:lstStyle/>
          <a:p>
            <a:pPr marL="0" marR="0" lvl="0" indent="0" algn="l" defTabSz="1219170" rtl="0" eaLnBrk="1" fontAlgn="auto" latinLnBrk="0" hangingPunct="1">
              <a:lnSpc>
                <a:spcPct val="100000"/>
              </a:lnSpc>
              <a:spcBef>
                <a:spcPts val="0"/>
              </a:spcBef>
              <a:spcAft>
                <a:spcPts val="0"/>
              </a:spcAft>
              <a:buClr>
                <a:srgbClr val="ED3C8D"/>
              </a:buClr>
              <a:buSzPts val="1700"/>
              <a:buFontTx/>
              <a:buNone/>
              <a:tabLst/>
              <a:defRPr/>
            </a:pPr>
            <a:r>
              <a:rPr kumimoji="0" lang="en-US" sz="1600" b="0" i="0" u="none" strike="noStrike" kern="0" cap="none" spc="0" normalizeH="0" baseline="0" noProof="0" dirty="0">
                <a:ln>
                  <a:noFill/>
                </a:ln>
                <a:solidFill>
                  <a:srgbClr val="1F1A62"/>
                </a:solidFill>
                <a:effectLst/>
                <a:uLnTx/>
                <a:uFillTx/>
                <a:latin typeface="Helvetica" panose="020B0403020202020204" pitchFamily="34" charset="0"/>
                <a:ea typeface="+mn-ea"/>
                <a:cs typeface="+mn-cs"/>
              </a:rPr>
              <a:t>An automotive advertiser partnered with </a:t>
            </a:r>
            <a:r>
              <a:rPr kumimoji="0" lang="en-US" sz="1600" b="1" i="0" u="none" strike="noStrike" kern="0" cap="none" spc="0" normalizeH="0" baseline="0" noProof="0" dirty="0">
                <a:ln>
                  <a:noFill/>
                </a:ln>
                <a:solidFill>
                  <a:srgbClr val="1F1A62"/>
                </a:solidFill>
                <a:effectLst/>
                <a:uLnTx/>
                <a:uFillTx/>
                <a:latin typeface="Helvetica" panose="020B0403020202020204" pitchFamily="34" charset="0"/>
                <a:ea typeface="+mn-ea"/>
                <a:cs typeface="+mn-cs"/>
              </a:rPr>
              <a:t>Canoe</a:t>
            </a:r>
            <a:r>
              <a:rPr kumimoji="0" lang="en-US" sz="1600" b="0" i="0" u="none" strike="noStrike" kern="0" cap="none" spc="0" normalizeH="0" baseline="0" noProof="0" dirty="0">
                <a:ln>
                  <a:noFill/>
                </a:ln>
                <a:solidFill>
                  <a:srgbClr val="1F1A62"/>
                </a:solidFill>
                <a:effectLst/>
                <a:uLnTx/>
                <a:uFillTx/>
                <a:latin typeface="Helvetica" panose="020B0403020202020204" pitchFamily="34" charset="0"/>
                <a:ea typeface="+mn-ea"/>
                <a:cs typeface="+mn-cs"/>
              </a:rPr>
              <a:t> and leveraged their Addressable Linear and VOD platforms to reach 3 specific in-market auto shopper groups across 34MHHs</a:t>
            </a:r>
            <a:endParaRPr kumimoji="0" lang="en-US" sz="1600" b="0" i="0" u="none" strike="noStrike" kern="0" cap="none" spc="0" normalizeH="0" baseline="0" noProof="0" dirty="0">
              <a:ln>
                <a:noFill/>
              </a:ln>
              <a:solidFill>
                <a:srgbClr val="1F1A62"/>
              </a:solidFill>
              <a:effectLst/>
              <a:uLnTx/>
              <a:uFillTx/>
              <a:latin typeface="Helvetica" panose="020B0403020202020204" pitchFamily="34" charset="0"/>
              <a:ea typeface="+mn-ea"/>
              <a:cs typeface="+mn-cs"/>
              <a:sym typeface="Helvetica Neue"/>
            </a:endParaRPr>
          </a:p>
        </p:txBody>
      </p:sp>
      <p:sp>
        <p:nvSpPr>
          <p:cNvPr id="59" name="Google Shape;59;p13"/>
          <p:cNvSpPr txBox="1"/>
          <p:nvPr/>
        </p:nvSpPr>
        <p:spPr>
          <a:xfrm>
            <a:off x="4080983" y="6322142"/>
            <a:ext cx="6333200" cy="215403"/>
          </a:xfrm>
          <a:prstGeom prst="rect">
            <a:avLst/>
          </a:prstGeom>
          <a:noFill/>
          <a:ln>
            <a:noFill/>
          </a:ln>
        </p:spPr>
        <p:txBody>
          <a:bodyPr spcFirstLastPara="1" wrap="square" lIns="91433" tIns="45700" rIns="91433" bIns="45700" anchor="t" anchorCtr="0">
            <a:spAutoFit/>
          </a:bodyPr>
          <a:lstStyle/>
          <a:p>
            <a:pPr marL="0" marR="0" lvl="0" indent="0" algn="l" defTabSz="1219170" rtl="0" eaLnBrk="1" fontAlgn="auto" latinLnBrk="0" hangingPunct="1">
              <a:lnSpc>
                <a:spcPct val="100000"/>
              </a:lnSpc>
              <a:spcBef>
                <a:spcPts val="0"/>
              </a:spcBef>
              <a:spcAft>
                <a:spcPts val="0"/>
              </a:spcAft>
              <a:buClr>
                <a:srgbClr val="002060"/>
              </a:buClr>
              <a:buSzPts val="600"/>
              <a:buFontTx/>
              <a:buNone/>
              <a:tabLst/>
              <a:defRPr/>
            </a:pPr>
            <a:r>
              <a:rPr kumimoji="0" lang="en" sz="800" b="0" i="0" u="none" strike="noStrike" kern="0" cap="none" spc="0" normalizeH="0" baseline="0" noProof="0">
                <a:ln>
                  <a:noFill/>
                </a:ln>
                <a:solidFill>
                  <a:srgbClr val="002060"/>
                </a:solidFill>
                <a:effectLst/>
                <a:uLnTx/>
                <a:uFillTx/>
                <a:latin typeface="Helvetica" panose="020B0403020202020204" pitchFamily="34" charset="0"/>
                <a:ea typeface="Helvetica Neue"/>
                <a:cs typeface="Helvetica Neue"/>
                <a:sym typeface="Helvetica Neue"/>
              </a:rPr>
              <a:t>Source: Canoe, Automotive Case study.  Campaign time period: </a:t>
            </a:r>
            <a:r>
              <a:rPr kumimoji="0" lang="en" sz="800" b="0" i="0" u="none" strike="noStrike" kern="0" cap="none" spc="0" normalizeH="0" baseline="0" noProof="0">
                <a:ln>
                  <a:noFill/>
                </a:ln>
                <a:solidFill>
                  <a:srgbClr val="1F1A62"/>
                </a:solidFill>
                <a:effectLst/>
                <a:uLnTx/>
                <a:uFillTx/>
                <a:latin typeface="Helvetica" panose="020B0403020202020204" pitchFamily="34" charset="0"/>
                <a:ea typeface="Helvetica Neue"/>
                <a:cs typeface="Helvetica Neue"/>
                <a:sym typeface="Helvetica Neue"/>
              </a:rPr>
              <a:t>April – September 2022.</a:t>
            </a:r>
            <a:endParaRPr kumimoji="0" sz="1467" b="0" i="0" u="none" strike="noStrike" kern="0" cap="none" spc="0" normalizeH="0" baseline="0" noProof="0">
              <a:ln>
                <a:noFill/>
              </a:ln>
              <a:solidFill>
                <a:srgbClr val="000000"/>
              </a:solidFill>
              <a:effectLst/>
              <a:uLnTx/>
              <a:uFillTx/>
              <a:latin typeface="Helvetica" panose="020B0403020202020204" pitchFamily="34" charset="0"/>
              <a:ea typeface="+mn-ea"/>
              <a:cs typeface="Arial"/>
              <a:sym typeface="Arial"/>
            </a:endParaRPr>
          </a:p>
        </p:txBody>
      </p:sp>
      <p:pic>
        <p:nvPicPr>
          <p:cNvPr id="61" name="Google Shape;61;p13"/>
          <p:cNvPicPr preferRelativeResize="0"/>
          <p:nvPr/>
        </p:nvPicPr>
        <p:blipFill rotWithShape="1">
          <a:blip r:embed="rId3">
            <a:alphaModFix/>
          </a:blip>
          <a:srcRect/>
          <a:stretch/>
        </p:blipFill>
        <p:spPr>
          <a:xfrm>
            <a:off x="483207" y="6519043"/>
            <a:ext cx="11708799" cy="350107"/>
          </a:xfrm>
          <a:prstGeom prst="rect">
            <a:avLst/>
          </a:prstGeom>
          <a:noFill/>
          <a:ln>
            <a:noFill/>
          </a:ln>
        </p:spPr>
      </p:pic>
      <p:sp>
        <p:nvSpPr>
          <p:cNvPr id="62" name="Google Shape;62;p13"/>
          <p:cNvSpPr txBox="1"/>
          <p:nvPr/>
        </p:nvSpPr>
        <p:spPr>
          <a:xfrm>
            <a:off x="503713" y="6589970"/>
            <a:ext cx="724400" cy="235858"/>
          </a:xfrm>
          <a:prstGeom prst="rect">
            <a:avLst/>
          </a:prstGeom>
          <a:noFill/>
          <a:ln>
            <a:noFill/>
          </a:ln>
        </p:spPr>
        <p:txBody>
          <a:bodyPr spcFirstLastPara="1" wrap="square" lIns="91433" tIns="45700" rIns="91433" bIns="45700" anchor="t" anchorCtr="0">
            <a:spAutoFit/>
          </a:bodyPr>
          <a:lstStyle/>
          <a:p>
            <a:pPr marL="0" marR="0" lvl="0" indent="0" algn="l" defTabSz="1219170" rtl="0" eaLnBrk="1" fontAlgn="auto" latinLnBrk="0" hangingPunct="1">
              <a:lnSpc>
                <a:spcPct val="100000"/>
              </a:lnSpc>
              <a:spcBef>
                <a:spcPts val="0"/>
              </a:spcBef>
              <a:spcAft>
                <a:spcPts val="0"/>
              </a:spcAft>
              <a:buClr>
                <a:srgbClr val="FFFFFF"/>
              </a:buClr>
              <a:buSzPts val="700"/>
              <a:buFontTx/>
              <a:buNone/>
              <a:tabLst/>
              <a:defRPr/>
            </a:pPr>
            <a:r>
              <a:rPr kumimoji="0" lang="en" sz="933" b="1" i="0" u="none" strike="noStrike" kern="0" cap="none" spc="0" normalizeH="0" baseline="0" noProof="0">
                <a:ln>
                  <a:noFill/>
                </a:ln>
                <a:solidFill>
                  <a:srgbClr val="FFFFFF"/>
                </a:solidFill>
                <a:effectLst/>
                <a:uLnTx/>
                <a:uFillTx/>
                <a:latin typeface="Helvetica" panose="020B0403020202020204" pitchFamily="34" charset="0"/>
                <a:ea typeface="Helvetica Neue"/>
                <a:cs typeface="Helvetica Neue"/>
                <a:sym typeface="Helvetica Neue"/>
              </a:rPr>
              <a:t>PAGE </a:t>
            </a:r>
            <a:fld id="{00000000-1234-1234-1234-123412341234}" type="slidenum">
              <a:rPr kumimoji="0" lang="en" sz="933" b="1" i="0" u="none" strike="noStrike" kern="0" cap="none" spc="0" normalizeH="0" baseline="0" noProof="0">
                <a:ln>
                  <a:noFill/>
                </a:ln>
                <a:solidFill>
                  <a:srgbClr val="FFFFFF"/>
                </a:solidFill>
                <a:effectLst/>
                <a:uLnTx/>
                <a:uFillTx/>
                <a:latin typeface="Helvetica" panose="020B0403020202020204" pitchFamily="34" charset="0"/>
                <a:ea typeface="Helvetica Neue"/>
                <a:cs typeface="Helvetica Neue"/>
                <a:sym typeface="Helvetica Neue"/>
              </a:rPr>
              <a:pPr marL="0" marR="0" lvl="0" indent="0" algn="l" defTabSz="1219170" rtl="0" eaLnBrk="1" fontAlgn="auto" latinLnBrk="0" hangingPunct="1">
                <a:lnSpc>
                  <a:spcPct val="100000"/>
                </a:lnSpc>
                <a:spcBef>
                  <a:spcPts val="0"/>
                </a:spcBef>
                <a:spcAft>
                  <a:spcPts val="0"/>
                </a:spcAft>
                <a:buClr>
                  <a:srgbClr val="FFFFFF"/>
                </a:buClr>
                <a:buSzPts val="700"/>
                <a:buFontTx/>
                <a:buNone/>
                <a:tabLst/>
                <a:defRPr/>
              </a:pPr>
              <a:t>13</a:t>
            </a:fld>
            <a:endParaRPr kumimoji="0" sz="933" b="1" i="0" u="none" strike="noStrike" kern="0" cap="none" spc="0" normalizeH="0" baseline="0" noProof="0">
              <a:ln>
                <a:noFill/>
              </a:ln>
              <a:solidFill>
                <a:srgbClr val="FFFFFF"/>
              </a:solidFill>
              <a:effectLst/>
              <a:uLnTx/>
              <a:uFillTx/>
              <a:latin typeface="Helvetica" panose="020B0403020202020204" pitchFamily="34" charset="0"/>
              <a:ea typeface="Helvetica Neue"/>
              <a:cs typeface="Helvetica Neue"/>
              <a:sym typeface="Helvetica Neue"/>
            </a:endParaRPr>
          </a:p>
        </p:txBody>
      </p:sp>
      <p:sp>
        <p:nvSpPr>
          <p:cNvPr id="17" name="Rectangle 16">
            <a:extLst>
              <a:ext uri="{FF2B5EF4-FFF2-40B4-BE49-F238E27FC236}">
                <a16:creationId xmlns:a16="http://schemas.microsoft.com/office/drawing/2014/main" id="{F4BEA769-D455-6717-44F1-BD3C193E59F5}"/>
              </a:ext>
            </a:extLst>
          </p:cNvPr>
          <p:cNvSpPr/>
          <p:nvPr/>
        </p:nvSpPr>
        <p:spPr>
          <a:xfrm>
            <a:off x="66183" y="807941"/>
            <a:ext cx="3950517" cy="580158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Challenge</a:t>
            </a:r>
          </a:p>
          <a:p>
            <a:pPr marL="285750" indent="-285750">
              <a:buBlip>
                <a:blip r:embed="rId4"/>
              </a:buBlip>
              <a:defRPr/>
            </a:pPr>
            <a:r>
              <a:rPr kumimoji="0" lang="en-US" sz="1100" b="0" i="0" u="none" strike="noStrike" kern="1200" cap="none" spc="0" normalizeH="0" baseline="0" noProof="0" dirty="0">
                <a:ln>
                  <a:noFill/>
                </a:ln>
                <a:solidFill>
                  <a:srgbClr val="1F1A62"/>
                </a:solidFill>
                <a:effectLst/>
                <a:uLnTx/>
                <a:uFillTx/>
                <a:latin typeface="Helvetica"/>
                <a:ea typeface="+mn-ea"/>
                <a:cs typeface="Helvetica"/>
              </a:rPr>
              <a:t>An automotive advertiser sought a customized messaging and campaign approach to target 3 distinct buyer segments.</a:t>
            </a:r>
            <a:r>
              <a:rPr lang="en-US" sz="1100" dirty="0">
                <a:solidFill>
                  <a:srgbClr val="1F1A62"/>
                </a:solidFill>
                <a:latin typeface="Helvetica"/>
                <a:cs typeface="Helvetica"/>
              </a:rPr>
              <a:t> </a:t>
            </a:r>
            <a:r>
              <a:rPr kumimoji="0" lang="en-US" sz="1100" b="0" i="0" u="none" strike="noStrike" kern="1200" cap="none" spc="0" normalizeH="0" baseline="0" noProof="0" dirty="0">
                <a:ln>
                  <a:noFill/>
                </a:ln>
                <a:solidFill>
                  <a:srgbClr val="1F1A62"/>
                </a:solidFill>
                <a:effectLst/>
                <a:uLnTx/>
                <a:uFillTx/>
                <a:latin typeface="Helvetica"/>
                <a:ea typeface="+mn-ea"/>
                <a:cs typeface="Helvetica"/>
              </a:rPr>
              <a:t> They required the emotive storytelling power of TV, along with its wide-scale reach </a:t>
            </a:r>
            <a:r>
              <a:rPr lang="en-US" sz="1100" dirty="0">
                <a:solidFill>
                  <a:srgbClr val="1F1A62"/>
                </a:solidFill>
                <a:latin typeface="Helvetica"/>
                <a:cs typeface="Helvetica"/>
              </a:rPr>
              <a:t>but also </a:t>
            </a:r>
            <a:r>
              <a:rPr kumimoji="0" lang="en-US" sz="1100" b="0" i="0" u="none" strike="noStrike" kern="1200" cap="none" spc="0" normalizeH="0" baseline="0" noProof="0" dirty="0">
                <a:ln>
                  <a:noFill/>
                </a:ln>
                <a:solidFill>
                  <a:srgbClr val="1F1A62"/>
                </a:solidFill>
                <a:effectLst/>
                <a:uLnTx/>
                <a:uFillTx/>
                <a:latin typeface="Helvetica"/>
                <a:ea typeface="+mn-ea"/>
                <a:cs typeface="Helvetica"/>
              </a:rPr>
              <a:t>needed to ensure the right creative message was delivered to the intended target audience</a:t>
            </a:r>
            <a:r>
              <a:rPr lang="en-US" sz="1100" dirty="0">
                <a:solidFill>
                  <a:srgbClr val="1F1A62"/>
                </a:solidFill>
                <a:latin typeface="Helvetica"/>
                <a:cs typeface="Helvetica"/>
              </a:rPr>
              <a:t> </a:t>
            </a:r>
            <a:endParaRPr kumimoji="0" lang="en-US" sz="14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Measurement Innovation</a:t>
            </a:r>
          </a:p>
          <a:p>
            <a:pPr marL="285750" indent="-285750">
              <a:buBlip>
                <a:blip r:embed="rId4"/>
              </a:buBlip>
              <a:defRPr/>
            </a:pPr>
            <a:r>
              <a:rPr kumimoji="0" lang="en-US" sz="1100" b="0" i="0" u="none" strike="noStrike" kern="1200" cap="none" spc="0" normalizeH="0" baseline="0" noProof="0" dirty="0">
                <a:ln>
                  <a:noFill/>
                </a:ln>
                <a:solidFill>
                  <a:srgbClr val="1F1A62"/>
                </a:solidFill>
                <a:effectLst/>
                <a:uLnTx/>
                <a:uFillTx/>
                <a:latin typeface="Helvetica"/>
                <a:ea typeface="+mn-ea"/>
                <a:cs typeface="+mn-cs"/>
              </a:rPr>
              <a:t>A Canoe Addressable campaign was planned across 4 Programming groups on national programmer’s Linear and VOD inventory.</a:t>
            </a:r>
            <a:r>
              <a:rPr lang="en-US" sz="1100" dirty="0">
                <a:solidFill>
                  <a:srgbClr val="1F1A62"/>
                </a:solidFill>
                <a:latin typeface="Helvetica"/>
              </a:rPr>
              <a:t> </a:t>
            </a:r>
            <a:r>
              <a:rPr kumimoji="0" lang="en-US" sz="1100" b="0" i="0" u="none" strike="noStrike" kern="1200" cap="none" spc="0" normalizeH="0" baseline="0" noProof="0" dirty="0">
                <a:ln>
                  <a:noFill/>
                </a:ln>
                <a:solidFill>
                  <a:srgbClr val="1F1A62"/>
                </a:solidFill>
                <a:effectLst/>
                <a:uLnTx/>
                <a:uFillTx/>
                <a:latin typeface="Helvetica"/>
                <a:ea typeface="+mn-ea"/>
                <a:cs typeface="+mn-cs"/>
              </a:rPr>
              <a:t> The cross-platform TV campaign targeted 3 audience segments across 16 TV Networks</a:t>
            </a:r>
            <a:endParaRPr kumimoji="0" lang="en-US" sz="1100" b="0"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mn-cs"/>
              </a:rPr>
              <a:t>Target Segments</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dirty="0">
                <a:ln>
                  <a:noFill/>
                </a:ln>
                <a:solidFill>
                  <a:srgbClr val="1F1A62"/>
                </a:solidFill>
                <a:effectLst/>
                <a:uLnTx/>
                <a:uFillTx/>
                <a:latin typeface="Helvetica"/>
                <a:ea typeface="+mn-ea"/>
                <a:cs typeface="+mn-cs"/>
              </a:rPr>
              <a:t>3 unique In-market for auto segments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Learnings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dirty="0">
                <a:ln>
                  <a:noFill/>
                </a:ln>
                <a:solidFill>
                  <a:srgbClr val="1F1A62"/>
                </a:solidFill>
                <a:effectLst/>
                <a:uLnTx/>
                <a:uFillTx/>
                <a:latin typeface="Helvetica"/>
                <a:ea typeface="+mn-ea"/>
                <a:cs typeface="Helvetica"/>
              </a:rPr>
              <a:t>By mining Canoe delivery data, it was determined that, in aggregate, the 14 VOD networks provided greater reach than the 2 Linear network due to the diverse pool of premium content available across the Programmer’s VOD networks</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dirty="0">
                <a:ln>
                  <a:noFill/>
                </a:ln>
                <a:solidFill>
                  <a:srgbClr val="1F1A62"/>
                </a:solidFill>
                <a:effectLst/>
                <a:uLnTx/>
                <a:uFillTx/>
                <a:latin typeface="Helvetica"/>
                <a:ea typeface="+mn-ea"/>
                <a:cs typeface="Helvetica"/>
              </a:rPr>
              <a:t>National Linear TV delivered the greatest network-specific reach against the target audiences. Building on that, there were specific VOD networks that performed nearly as well as the primary Linear network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Company / Viewing Source / Media Type</a:t>
            </a:r>
          </a:p>
          <a:p>
            <a:pPr marL="285750" indent="-285750">
              <a:buBlip>
                <a:blip r:embed="rId4"/>
              </a:buBlip>
              <a:defRPr/>
            </a:pPr>
            <a:r>
              <a:rPr kumimoji="0" lang="en-US" sz="1100" b="0" i="0" u="none" strike="noStrike" kern="1200" cap="none" spc="0" normalizeH="0" baseline="0" noProof="0" dirty="0">
                <a:ln>
                  <a:noFill/>
                </a:ln>
                <a:solidFill>
                  <a:srgbClr val="1F1A62"/>
                </a:solidFill>
                <a:effectLst/>
                <a:uLnTx/>
                <a:uFillTx/>
                <a:latin typeface="Helvetica"/>
                <a:ea typeface="+mn-ea"/>
                <a:cs typeface="Helvetica"/>
              </a:rPr>
              <a:t>Canoe</a:t>
            </a:r>
            <a:r>
              <a:rPr lang="en-US" sz="1100" dirty="0">
                <a:solidFill>
                  <a:srgbClr val="1F1A62"/>
                </a:solidFill>
                <a:latin typeface="Helvetica"/>
                <a:cs typeface="Helvetica"/>
              </a:rPr>
              <a:t> </a:t>
            </a:r>
            <a:r>
              <a:rPr kumimoji="0" lang="en-US" sz="1100" b="0" i="0" u="none" strike="noStrike" kern="1200" cap="none" spc="0" normalizeH="0" baseline="0" noProof="0" dirty="0">
                <a:ln>
                  <a:noFill/>
                </a:ln>
                <a:solidFill>
                  <a:srgbClr val="1F1A62"/>
                </a:solidFill>
                <a:effectLst/>
                <a:uLnTx/>
                <a:uFillTx/>
                <a:latin typeface="Helvetica"/>
                <a:ea typeface="+mn-ea"/>
                <a:cs typeface="Helvetica"/>
              </a:rPr>
              <a:t> </a:t>
            </a:r>
            <a:r>
              <a:rPr kumimoji="0" lang="en-US" sz="1100" b="0" i="0" u="none" strike="noStrike" kern="1200" cap="none" spc="0" normalizeH="0" baseline="0" noProof="0" dirty="0">
                <a:ln>
                  <a:noFill/>
                </a:ln>
                <a:solidFill>
                  <a:srgbClr val="1F1A62"/>
                </a:solidFill>
                <a:effectLst/>
                <a:uLnTx/>
                <a:uFillTx/>
                <a:latin typeface="Helvetica"/>
                <a:ea typeface="+mn-ea"/>
                <a:cs typeface="+mn-cs"/>
              </a:rPr>
              <a:t>/ AMC, Fox, </a:t>
            </a:r>
            <a:r>
              <a:rPr kumimoji="0" lang="en-US" sz="1100" b="0" i="0" u="none" strike="noStrike" kern="1200" cap="none" spc="0" normalizeH="0" baseline="0" noProof="0" dirty="0" err="1">
                <a:ln>
                  <a:noFill/>
                </a:ln>
                <a:solidFill>
                  <a:srgbClr val="1F1A62"/>
                </a:solidFill>
                <a:effectLst/>
                <a:uLnTx/>
                <a:uFillTx/>
                <a:latin typeface="Helvetica"/>
                <a:ea typeface="+mn-ea"/>
                <a:cs typeface="+mn-cs"/>
              </a:rPr>
              <a:t>TelevisaUnivision</a:t>
            </a:r>
            <a:r>
              <a:rPr kumimoji="0" lang="en-US" sz="1100" b="0" i="0" u="none" strike="noStrike" kern="1200" cap="none" spc="0" normalizeH="0" baseline="0" noProof="0" dirty="0">
                <a:ln>
                  <a:noFill/>
                </a:ln>
                <a:solidFill>
                  <a:srgbClr val="1F1A62"/>
                </a:solidFill>
                <a:effectLst/>
                <a:uLnTx/>
                <a:uFillTx/>
                <a:latin typeface="Helvetica"/>
                <a:ea typeface="+mn-ea"/>
                <a:cs typeface="+mn-cs"/>
              </a:rPr>
              <a:t>, </a:t>
            </a:r>
            <a:r>
              <a:rPr lang="en-US" sz="1100" dirty="0" err="1">
                <a:solidFill>
                  <a:srgbClr val="1F1A62"/>
                </a:solidFill>
                <a:latin typeface="Helvetica"/>
              </a:rPr>
              <a:t>WarnerBrothers</a:t>
            </a:r>
            <a:r>
              <a:rPr lang="en-US" sz="1100" dirty="0">
                <a:solidFill>
                  <a:srgbClr val="1F1A62"/>
                </a:solidFill>
                <a:latin typeface="Helvetica"/>
              </a:rPr>
              <a:t> </a:t>
            </a:r>
            <a:r>
              <a:rPr kumimoji="0" lang="en-US" sz="1100" b="0" i="0" u="none" strike="noStrike" kern="1200" cap="none" spc="0" normalizeH="0" baseline="0" noProof="0" dirty="0">
                <a:ln>
                  <a:noFill/>
                </a:ln>
                <a:solidFill>
                  <a:srgbClr val="1F1A62"/>
                </a:solidFill>
                <a:effectLst/>
                <a:uLnTx/>
                <a:uFillTx/>
                <a:latin typeface="Helvetica"/>
                <a:ea typeface="+mn-ea"/>
                <a:cs typeface="+mn-cs"/>
              </a:rPr>
              <a:t>Discovery Linear Addressable and VOD Addressable inventory</a:t>
            </a:r>
            <a:r>
              <a:rPr lang="en-US" sz="1100" dirty="0">
                <a:solidFill>
                  <a:srgbClr val="1F1A62"/>
                </a:solidFill>
                <a:latin typeface="Helvetica"/>
              </a:rPr>
              <a:t> </a:t>
            </a:r>
            <a:r>
              <a:rPr kumimoji="0" lang="en-US" sz="1100" b="0" i="0" u="none" strike="noStrike" kern="1200" cap="none" spc="0" normalizeH="0" baseline="0" noProof="0" dirty="0">
                <a:ln>
                  <a:noFill/>
                </a:ln>
                <a:solidFill>
                  <a:srgbClr val="1F1A62"/>
                </a:solidFill>
                <a:effectLst/>
                <a:uLnTx/>
                <a:uFillTx/>
                <a:latin typeface="Helvetica"/>
                <a:ea typeface="+mn-ea"/>
                <a:cs typeface="+mn-cs"/>
              </a:rPr>
              <a:t> / Linear and Cable STB VOD</a:t>
            </a:r>
            <a:endParaRPr kumimoji="0" lang="en-US" sz="1100" b="0" i="0" u="none" strike="noStrike" kern="1200" cap="none" spc="0" normalizeH="0" baseline="0" noProof="0" dirty="0">
              <a:ln>
                <a:noFill/>
              </a:ln>
              <a:solidFill>
                <a:srgbClr val="1F1A62"/>
              </a:solidFill>
              <a:effectLst/>
              <a:uLnTx/>
              <a:uFillTx/>
              <a:latin typeface="Helvetica"/>
              <a:ea typeface="+mn-ea"/>
              <a:cs typeface="Helvetica"/>
            </a:endParaRPr>
          </a:p>
        </p:txBody>
      </p:sp>
      <p:sp>
        <p:nvSpPr>
          <p:cNvPr id="18" name="Rectangle 17">
            <a:extLst>
              <a:ext uri="{FF2B5EF4-FFF2-40B4-BE49-F238E27FC236}">
                <a16:creationId xmlns:a16="http://schemas.microsoft.com/office/drawing/2014/main" id="{69E7AF2C-1E6D-5BEC-2B7F-06FF09E04FF2}"/>
              </a:ext>
            </a:extLst>
          </p:cNvPr>
          <p:cNvSpPr/>
          <p:nvPr/>
        </p:nvSpPr>
        <p:spPr>
          <a:xfrm>
            <a:off x="9984919" y="0"/>
            <a:ext cx="2207080" cy="414187"/>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a:ea typeface="+mn-ea"/>
                <a:cs typeface="Helvetica"/>
              </a:rPr>
              <a:t>Advanced Targeting</a:t>
            </a:r>
            <a:endPar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Helvetica"/>
            </a:endParaRPr>
          </a:p>
        </p:txBody>
      </p:sp>
      <p:sp>
        <p:nvSpPr>
          <p:cNvPr id="20" name="Rectangle 19">
            <a:extLst>
              <a:ext uri="{FF2B5EF4-FFF2-40B4-BE49-F238E27FC236}">
                <a16:creationId xmlns:a16="http://schemas.microsoft.com/office/drawing/2014/main" id="{1E260CDA-01AF-832E-F558-F9331C7B43DD}"/>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3" name="TextBox 12">
            <a:extLst>
              <a:ext uri="{FF2B5EF4-FFF2-40B4-BE49-F238E27FC236}">
                <a16:creationId xmlns:a16="http://schemas.microsoft.com/office/drawing/2014/main" id="{7C8B5800-904C-5522-09A1-F0C119CBCA56}"/>
              </a:ext>
            </a:extLst>
          </p:cNvPr>
          <p:cNvSpPr txBox="1"/>
          <p:nvPr/>
        </p:nvSpPr>
        <p:spPr>
          <a:xfrm>
            <a:off x="6270709" y="1100348"/>
            <a:ext cx="380918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Campaign Results</a:t>
            </a:r>
          </a:p>
        </p:txBody>
      </p:sp>
      <p:pic>
        <p:nvPicPr>
          <p:cNvPr id="7" name="Picture 6" descr="Logo, icon&#10;&#10;Description automatically generated">
            <a:extLst>
              <a:ext uri="{FF2B5EF4-FFF2-40B4-BE49-F238E27FC236}">
                <a16:creationId xmlns:a16="http://schemas.microsoft.com/office/drawing/2014/main" id="{40DF63CD-42C8-9917-0772-678148BAA3F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844556" y="-35377"/>
            <a:ext cx="886904" cy="886904"/>
          </a:xfrm>
          <a:prstGeom prst="rect">
            <a:avLst/>
          </a:prstGeom>
          <a:noFill/>
          <a:ln>
            <a:noFill/>
          </a:ln>
        </p:spPr>
      </p:pic>
      <p:graphicFrame>
        <p:nvGraphicFramePr>
          <p:cNvPr id="2" name="Chart 1">
            <a:extLst>
              <a:ext uri="{FF2B5EF4-FFF2-40B4-BE49-F238E27FC236}">
                <a16:creationId xmlns:a16="http://schemas.microsoft.com/office/drawing/2014/main" id="{234B9B72-7861-9E0E-D69F-8BBEDB8D569F}"/>
              </a:ext>
            </a:extLst>
          </p:cNvPr>
          <p:cNvGraphicFramePr/>
          <p:nvPr/>
        </p:nvGraphicFramePr>
        <p:xfrm>
          <a:off x="4277267" y="2125062"/>
          <a:ext cx="3478229" cy="39416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Chart 2">
            <a:extLst>
              <a:ext uri="{FF2B5EF4-FFF2-40B4-BE49-F238E27FC236}">
                <a16:creationId xmlns:a16="http://schemas.microsoft.com/office/drawing/2014/main" id="{D007A5DC-3FA0-C2D1-8DB8-DBCA81DAB919}"/>
              </a:ext>
            </a:extLst>
          </p:cNvPr>
          <p:cNvGraphicFramePr/>
          <p:nvPr/>
        </p:nvGraphicFramePr>
        <p:xfrm>
          <a:off x="8016063" y="2126393"/>
          <a:ext cx="3950517" cy="3943113"/>
        </p:xfrm>
        <a:graphic>
          <a:graphicData uri="http://schemas.openxmlformats.org/drawingml/2006/chart">
            <c:chart xmlns:c="http://schemas.openxmlformats.org/drawingml/2006/chart" xmlns:r="http://schemas.openxmlformats.org/officeDocument/2006/relationships" r:id="rId7"/>
          </a:graphicData>
        </a:graphic>
      </p:graphicFrame>
      <p:pic>
        <p:nvPicPr>
          <p:cNvPr id="4" name="Picture 8" descr="Programmer Onboarding">
            <a:extLst>
              <a:ext uri="{FF2B5EF4-FFF2-40B4-BE49-F238E27FC236}">
                <a16:creationId xmlns:a16="http://schemas.microsoft.com/office/drawing/2014/main" id="{29E41CF2-DE14-F46C-B681-0820136905E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38039" y="6190512"/>
            <a:ext cx="1085137" cy="2945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FD75592-B344-E89F-03B8-229DCFD13537}"/>
              </a:ext>
            </a:extLst>
          </p:cNvPr>
          <p:cNvSpPr txBox="1"/>
          <p:nvPr/>
        </p:nvSpPr>
        <p:spPr>
          <a:xfrm>
            <a:off x="4345756" y="1563587"/>
            <a:ext cx="347822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mn-lt"/>
                <a:ea typeface="+mn-ea"/>
                <a:cs typeface="+mn-cs"/>
              </a:defRPr>
            </a:pPr>
            <a:r>
              <a:rPr kumimoji="0" lang="en-US" sz="1400" b="0" i="0" u="none" strike="noStrike" kern="0" cap="none" spc="0" normalizeH="0" baseline="0" noProof="0" dirty="0">
                <a:ln>
                  <a:noFill/>
                </a:ln>
                <a:solidFill>
                  <a:srgbClr val="1F1A62"/>
                </a:solidFill>
                <a:effectLst/>
                <a:uLnTx/>
                <a:uFillTx/>
                <a:latin typeface="Helvetica" panose="020B0403020202020204" pitchFamily="34" charset="0"/>
                <a:ea typeface="+mn-ea"/>
                <a:cs typeface="+mn-cs"/>
              </a:rPr>
              <a:t>Unique Target Reach </a:t>
            </a:r>
            <a:br>
              <a:rPr kumimoji="0" lang="en-US" sz="1400" b="0" i="0" u="none" strike="noStrike" kern="0" cap="none" spc="0" normalizeH="0" baseline="0" noProof="0" dirty="0">
                <a:ln>
                  <a:noFill/>
                </a:ln>
                <a:solidFill>
                  <a:srgbClr val="1F1A62"/>
                </a:solidFill>
                <a:effectLst/>
                <a:uLnTx/>
                <a:uFillTx/>
                <a:latin typeface="Helvetica" panose="020B0403020202020204" pitchFamily="34" charset="0"/>
                <a:ea typeface="+mn-ea"/>
                <a:cs typeface="+mn-cs"/>
              </a:rPr>
            </a:br>
            <a:r>
              <a:rPr kumimoji="0" lang="en-US" sz="1400" b="0" i="0" u="none" strike="noStrike" kern="0" cap="none" spc="0" normalizeH="0" baseline="0" noProof="0" dirty="0">
                <a:ln>
                  <a:noFill/>
                </a:ln>
                <a:solidFill>
                  <a:srgbClr val="1F1A62"/>
                </a:solidFill>
                <a:effectLst/>
                <a:uLnTx/>
                <a:uFillTx/>
                <a:latin typeface="Helvetica" panose="020B0403020202020204" pitchFamily="34" charset="0"/>
                <a:ea typeface="+mn-ea"/>
                <a:cs typeface="+mn-cs"/>
              </a:rPr>
              <a:t>by Platform and Programmer</a:t>
            </a:r>
          </a:p>
        </p:txBody>
      </p:sp>
      <p:sp>
        <p:nvSpPr>
          <p:cNvPr id="10" name="TextBox 9">
            <a:extLst>
              <a:ext uri="{FF2B5EF4-FFF2-40B4-BE49-F238E27FC236}">
                <a16:creationId xmlns:a16="http://schemas.microsoft.com/office/drawing/2014/main" id="{88EBD3C8-0C55-921B-6467-A4A16F15A481}"/>
              </a:ext>
            </a:extLst>
          </p:cNvPr>
          <p:cNvSpPr txBox="1"/>
          <p:nvPr/>
        </p:nvSpPr>
        <p:spPr>
          <a:xfrm>
            <a:off x="8329648" y="1563587"/>
            <a:ext cx="348012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spc="0" baseline="0">
                <a:solidFill>
                  <a:srgbClr val="1B1464">
                    <a:lumMod val="65000"/>
                    <a:lumOff val="35000"/>
                  </a:srgbClr>
                </a:solidFill>
                <a:latin typeface="Helvetica Light" panose="020B0403020202020204" pitchFamily="34" charset="0"/>
                <a:ea typeface="+mn-ea"/>
                <a:cs typeface="+mn-cs"/>
              </a:defRPr>
            </a:pPr>
            <a:r>
              <a:rPr kumimoji="0" lang="en-US" sz="1400" b="0" i="0" u="none" strike="noStrike" kern="0" cap="none" spc="0" normalizeH="0" baseline="0" noProof="0" dirty="0">
                <a:ln>
                  <a:noFill/>
                </a:ln>
                <a:solidFill>
                  <a:srgbClr val="1F1A62"/>
                </a:solidFill>
                <a:effectLst/>
                <a:uLnTx/>
                <a:uFillTx/>
                <a:latin typeface="Helvetica" panose="020B0403020202020204" pitchFamily="34" charset="0"/>
                <a:ea typeface="+mn-ea"/>
                <a:cs typeface="+mn-cs"/>
              </a:rPr>
              <a:t>Unique Target Reach </a:t>
            </a:r>
            <a:br>
              <a:rPr kumimoji="0" lang="en-US" sz="1400" b="0" i="0" u="none" strike="noStrike" kern="0" cap="none" spc="0" normalizeH="0" baseline="0" noProof="0" dirty="0">
                <a:ln>
                  <a:noFill/>
                </a:ln>
                <a:solidFill>
                  <a:srgbClr val="1F1A62"/>
                </a:solidFill>
                <a:effectLst/>
                <a:uLnTx/>
                <a:uFillTx/>
                <a:latin typeface="Helvetica" panose="020B0403020202020204" pitchFamily="34" charset="0"/>
                <a:ea typeface="+mn-ea"/>
                <a:cs typeface="+mn-cs"/>
              </a:rPr>
            </a:br>
            <a:r>
              <a:rPr kumimoji="0" lang="en-US" sz="1400" b="0" i="0" u="none" strike="noStrike" kern="0" cap="none" spc="0" normalizeH="0" baseline="0" noProof="0" dirty="0">
                <a:ln>
                  <a:noFill/>
                </a:ln>
                <a:solidFill>
                  <a:srgbClr val="1F1A62"/>
                </a:solidFill>
                <a:effectLst/>
                <a:uLnTx/>
                <a:uFillTx/>
                <a:latin typeface="Helvetica" panose="020B0403020202020204" pitchFamily="34" charset="0"/>
                <a:ea typeface="+mn-ea"/>
                <a:cs typeface="+mn-cs"/>
              </a:rPr>
              <a:t>by Network</a:t>
            </a:r>
          </a:p>
        </p:txBody>
      </p:sp>
      <p:sp>
        <p:nvSpPr>
          <p:cNvPr id="16" name="TextBox 15">
            <a:extLst>
              <a:ext uri="{FF2B5EF4-FFF2-40B4-BE49-F238E27FC236}">
                <a16:creationId xmlns:a16="http://schemas.microsoft.com/office/drawing/2014/main" id="{6B42E198-0637-6BEF-B770-E417A0DD879B}"/>
              </a:ext>
            </a:extLst>
          </p:cNvPr>
          <p:cNvSpPr txBox="1"/>
          <p:nvPr/>
        </p:nvSpPr>
        <p:spPr>
          <a:xfrm>
            <a:off x="6218776" y="2227484"/>
            <a:ext cx="1383527" cy="451406"/>
          </a:xfrm>
          <a:prstGeom prst="rect">
            <a:avLst/>
          </a:prstGeom>
          <a:noFill/>
        </p:spPr>
        <p:txBody>
          <a:bodyPr wrap="square">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More Reach</a:t>
            </a:r>
            <a:br>
              <a:rPr kumimoji="0" lang="en-US" sz="11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br>
            <a:r>
              <a:rPr kumimoji="0" lang="en-US" sz="11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on VOD</a:t>
            </a:r>
          </a:p>
        </p:txBody>
      </p:sp>
      <p:sp>
        <p:nvSpPr>
          <p:cNvPr id="11" name="TextBox 10">
            <a:extLst>
              <a:ext uri="{FF2B5EF4-FFF2-40B4-BE49-F238E27FC236}">
                <a16:creationId xmlns:a16="http://schemas.microsoft.com/office/drawing/2014/main" id="{0CC91EF2-4C79-9CB7-7A60-EE2BF07D5961}"/>
              </a:ext>
            </a:extLst>
          </p:cNvPr>
          <p:cNvSpPr txBox="1"/>
          <p:nvPr/>
        </p:nvSpPr>
        <p:spPr>
          <a:xfrm>
            <a:off x="5796210" y="2568779"/>
            <a:ext cx="750128" cy="288605"/>
          </a:xfrm>
          <a:prstGeom prst="rect">
            <a:avLst/>
          </a:prstGeom>
          <a:noFill/>
        </p:spPr>
        <p:txBody>
          <a:bodyPr wrap="square" rtlCol="0">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2FF"/>
                </a:solidFill>
                <a:effectLst/>
                <a:uLnTx/>
                <a:uFillTx/>
                <a:latin typeface="Helvetica" panose="020B0604020202020204" pitchFamily="34" charset="0"/>
                <a:ea typeface="+mn-ea"/>
                <a:cs typeface="Helvetica" panose="020B0604020202020204" pitchFamily="34" charset="0"/>
              </a:rPr>
              <a:t>+33%</a:t>
            </a:r>
          </a:p>
        </p:txBody>
      </p:sp>
      <p:sp>
        <p:nvSpPr>
          <p:cNvPr id="25" name="Rounded Rectangle 24">
            <a:extLst>
              <a:ext uri="{FF2B5EF4-FFF2-40B4-BE49-F238E27FC236}">
                <a16:creationId xmlns:a16="http://schemas.microsoft.com/office/drawing/2014/main" id="{25B8270D-C1D8-7D8C-E31D-3D8317D30D21}"/>
              </a:ext>
            </a:extLst>
          </p:cNvPr>
          <p:cNvSpPr/>
          <p:nvPr/>
        </p:nvSpPr>
        <p:spPr>
          <a:xfrm>
            <a:off x="9746021" y="3038975"/>
            <a:ext cx="1556608" cy="693218"/>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22" name="TextBox 21">
            <a:extLst>
              <a:ext uri="{FF2B5EF4-FFF2-40B4-BE49-F238E27FC236}">
                <a16:creationId xmlns:a16="http://schemas.microsoft.com/office/drawing/2014/main" id="{EC61BE3F-B7B8-5928-162B-3BB2CFDE9455}"/>
              </a:ext>
            </a:extLst>
          </p:cNvPr>
          <p:cNvSpPr txBox="1"/>
          <p:nvPr/>
        </p:nvSpPr>
        <p:spPr>
          <a:xfrm>
            <a:off x="9693039" y="3062800"/>
            <a:ext cx="1641712" cy="635559"/>
          </a:xfrm>
          <a:prstGeom prst="rect">
            <a:avLst/>
          </a:prstGeom>
          <a:noFill/>
        </p:spPr>
        <p:txBody>
          <a:bodyPr wrap="square">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C82FF"/>
                </a:solidFill>
                <a:effectLst/>
                <a:uLnTx/>
                <a:uFillTx/>
                <a:latin typeface="Helvetica" panose="020B0403020202020204" pitchFamily="34" charset="0"/>
                <a:ea typeface="+mn-ea"/>
                <a:cs typeface="+mn-cs"/>
              </a:rPr>
              <a:t>Diversity of Networks Delivers Greater Reach</a:t>
            </a:r>
          </a:p>
        </p:txBody>
      </p:sp>
      <p:sp>
        <p:nvSpPr>
          <p:cNvPr id="24" name="Rounded Rectangle 23">
            <a:extLst>
              <a:ext uri="{FF2B5EF4-FFF2-40B4-BE49-F238E27FC236}">
                <a16:creationId xmlns:a16="http://schemas.microsoft.com/office/drawing/2014/main" id="{BB45C523-8E47-7ABF-5372-258F54A6782A}"/>
              </a:ext>
            </a:extLst>
          </p:cNvPr>
          <p:cNvSpPr/>
          <p:nvPr/>
        </p:nvSpPr>
        <p:spPr>
          <a:xfrm>
            <a:off x="5904966" y="2559294"/>
            <a:ext cx="549622" cy="316497"/>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Tree>
    <p:extLst>
      <p:ext uri="{BB962C8B-B14F-4D97-AF65-F5344CB8AC3E}">
        <p14:creationId xmlns:p14="http://schemas.microsoft.com/office/powerpoint/2010/main" val="1454248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6">
            <a:extLst>
              <a:ext uri="{FF2B5EF4-FFF2-40B4-BE49-F238E27FC236}">
                <a16:creationId xmlns:a16="http://schemas.microsoft.com/office/drawing/2014/main" id="{92DB5D00-EBCF-0F3E-8542-697666414658}"/>
              </a:ext>
            </a:extLst>
          </p:cNvPr>
          <p:cNvSpPr/>
          <p:nvPr/>
        </p:nvSpPr>
        <p:spPr>
          <a:xfrm>
            <a:off x="4520927" y="1437515"/>
            <a:ext cx="7143416" cy="4393741"/>
          </a:xfrm>
          <a:prstGeom prst="roundRect">
            <a:avLst>
              <a:gd name="adj" fmla="val 6118"/>
            </a:avLst>
          </a:prstGeom>
          <a:solidFill>
            <a:srgbClr val="00BFF2"/>
          </a:solidFill>
          <a:ln w="76200">
            <a:solidFill>
              <a:srgbClr val="E2E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Brown"/>
              <a:ea typeface="+mn-ea"/>
              <a:cs typeface="+mn-cs"/>
            </a:endParaRPr>
          </a:p>
        </p:txBody>
      </p:sp>
      <p:sp>
        <p:nvSpPr>
          <p:cNvPr id="22" name="Rectangle 21">
            <a:extLst>
              <a:ext uri="{FF2B5EF4-FFF2-40B4-BE49-F238E27FC236}">
                <a16:creationId xmlns:a16="http://schemas.microsoft.com/office/drawing/2014/main" id="{639CEE8B-9C85-4DB5-B575-CACCA7610A76}"/>
              </a:ext>
            </a:extLst>
          </p:cNvPr>
          <p:cNvSpPr/>
          <p:nvPr/>
        </p:nvSpPr>
        <p:spPr>
          <a:xfrm>
            <a:off x="1"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buClrTx/>
              <a:defRPr/>
            </a:pPr>
            <a:endParaRPr lang="en-US" sz="600" kern="1200">
              <a:solidFill>
                <a:prstClr val="white"/>
              </a:solidFill>
              <a:latin typeface="Helvetica" panose="020B0604020202020204" pitchFamily="34" charset="0"/>
              <a:cs typeface="Helvetica" panose="020B0604020202020204" pitchFamily="34" charset="0"/>
            </a:endParaRPr>
          </a:p>
        </p:txBody>
      </p:sp>
      <p:sp>
        <p:nvSpPr>
          <p:cNvPr id="42" name="Rectangle 41">
            <a:extLst>
              <a:ext uri="{FF2B5EF4-FFF2-40B4-BE49-F238E27FC236}">
                <a16:creationId xmlns:a16="http://schemas.microsoft.com/office/drawing/2014/main" id="{186461EA-AEE0-EBE8-A2D9-35D8188E7CD1}"/>
              </a:ext>
            </a:extLst>
          </p:cNvPr>
          <p:cNvSpPr/>
          <p:nvPr/>
        </p:nvSpPr>
        <p:spPr>
          <a:xfrm>
            <a:off x="1" y="-2792"/>
            <a:ext cx="4014788" cy="828219"/>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buClrTx/>
              <a:defRPr/>
            </a:pPr>
            <a:endParaRPr lang="en-US" sz="1800" kern="1200">
              <a:solidFill>
                <a:prstClr val="white"/>
              </a:solidFill>
              <a:latin typeface="Calibri" panose="020F0502020204030204"/>
            </a:endParaRPr>
          </a:p>
        </p:txBody>
      </p:sp>
      <p:sp>
        <p:nvSpPr>
          <p:cNvPr id="30" name="Rectangle 29">
            <a:extLst>
              <a:ext uri="{FF2B5EF4-FFF2-40B4-BE49-F238E27FC236}">
                <a16:creationId xmlns:a16="http://schemas.microsoft.com/office/drawing/2014/main" id="{75F81532-3D49-4828-8247-ECFA9B63B40D}"/>
              </a:ext>
            </a:extLst>
          </p:cNvPr>
          <p:cNvSpPr/>
          <p:nvPr/>
        </p:nvSpPr>
        <p:spPr>
          <a:xfrm>
            <a:off x="4012911" y="-5689"/>
            <a:ext cx="5972007" cy="923330"/>
          </a:xfrm>
          <a:prstGeom prst="rect">
            <a:avLst/>
          </a:prstGeom>
          <a:noFill/>
        </p:spPr>
        <p:txBody>
          <a:bodyPr wrap="square" lIns="91440" tIns="45720" rIns="91440" bIns="45720" anchor="t">
            <a:spAutoFit/>
          </a:bodyPr>
          <a:lstStyle/>
          <a:p>
            <a:pPr defTabSz="914194">
              <a:spcAft>
                <a:spcPts val="1000"/>
              </a:spcAft>
              <a:defRPr/>
            </a:pPr>
            <a:r>
              <a:rPr lang="en-US" dirty="0">
                <a:solidFill>
                  <a:srgbClr val="1F1A62"/>
                </a:solidFill>
                <a:latin typeface="Helvetica" panose="020B0403020202020204" pitchFamily="34" charset="0"/>
              </a:rPr>
              <a:t>A national insurance brand partnered with </a:t>
            </a:r>
            <a:r>
              <a:rPr lang="en-US" b="1" dirty="0">
                <a:solidFill>
                  <a:srgbClr val="1F1A62"/>
                </a:solidFill>
                <a:latin typeface="Helvetica" panose="020B0403020202020204" pitchFamily="34" charset="0"/>
              </a:rPr>
              <a:t>Ampersand</a:t>
            </a:r>
            <a:r>
              <a:rPr lang="en-US" dirty="0">
                <a:solidFill>
                  <a:srgbClr val="1F1A62"/>
                </a:solidFill>
                <a:latin typeface="Helvetica" panose="020B0403020202020204" pitchFamily="34" charset="0"/>
              </a:rPr>
              <a:t> to target un- and underexposed households to drive incremental reach and increase lift in leads</a:t>
            </a:r>
          </a:p>
        </p:txBody>
      </p:sp>
      <p:sp>
        <p:nvSpPr>
          <p:cNvPr id="43" name="Rectangle 42">
            <a:extLst>
              <a:ext uri="{FF2B5EF4-FFF2-40B4-BE49-F238E27FC236}">
                <a16:creationId xmlns:a16="http://schemas.microsoft.com/office/drawing/2014/main" id="{F296879F-DA1F-5F07-59FA-F3DC5B89B5E2}"/>
              </a:ext>
            </a:extLst>
          </p:cNvPr>
          <p:cNvSpPr/>
          <p:nvPr/>
        </p:nvSpPr>
        <p:spPr>
          <a:xfrm>
            <a:off x="-21525" y="791192"/>
            <a:ext cx="4034435" cy="5970865"/>
          </a:xfrm>
          <a:prstGeom prst="rect">
            <a:avLst/>
          </a:prstGeom>
          <a:noFill/>
        </p:spPr>
        <p:txBody>
          <a:bodyPr wrap="square" lIns="91440" tIns="45720" rIns="91440" bIns="45720" rtlCol="0" anchor="t">
            <a:spAutoFit/>
          </a:bodyPr>
          <a:lstStyle/>
          <a:p>
            <a:pPr defTabSz="914377">
              <a:buClrTx/>
              <a:defRPr/>
            </a:pPr>
            <a:r>
              <a:rPr lang="en-US" sz="1400" b="1" kern="1200" dirty="0">
                <a:solidFill>
                  <a:srgbClr val="1F1A62"/>
                </a:solidFill>
                <a:latin typeface="Helvetica"/>
                <a:ea typeface="+mn-ea"/>
                <a:cs typeface="Helvetica"/>
              </a:rPr>
              <a:t>Challenge</a:t>
            </a:r>
          </a:p>
          <a:p>
            <a:pPr marL="285115" indent="-285115" defTabSz="914377">
              <a:buClrTx/>
              <a:buBlip>
                <a:blip r:embed="rId3"/>
              </a:buBlip>
              <a:defRPr/>
            </a:pPr>
            <a:r>
              <a:rPr lang="en-US" sz="1200" dirty="0">
                <a:solidFill>
                  <a:srgbClr val="1F1A62"/>
                </a:solidFill>
                <a:latin typeface="Helvetica"/>
                <a:cs typeface="Helvetica"/>
              </a:rPr>
              <a:t>A national insurance advertiser, in partnership with their agency of record, sought to increase its exposure to un- and underexposed* in-segment households in order to drive brand recognition and increase leads</a:t>
            </a:r>
            <a:endParaRPr lang="en-US" sz="1000" b="1" kern="1200" dirty="0">
              <a:solidFill>
                <a:srgbClr val="1F1A62"/>
              </a:solidFill>
              <a:latin typeface="Helvetica"/>
              <a:ea typeface="+mn-ea"/>
              <a:cs typeface="Helvetica"/>
            </a:endParaRPr>
          </a:p>
          <a:p>
            <a:pPr defTabSz="914377">
              <a:buClrTx/>
              <a:defRPr/>
            </a:pPr>
            <a:r>
              <a:rPr lang="en-US" sz="1400" b="1" kern="1200" dirty="0">
                <a:solidFill>
                  <a:srgbClr val="1F1A62"/>
                </a:solidFill>
                <a:latin typeface="Helvetica"/>
                <a:ea typeface="+mn-ea"/>
                <a:cs typeface="Helvetica"/>
              </a:rPr>
              <a:t>Measurement Innovation</a:t>
            </a:r>
            <a:endParaRPr lang="en-US" sz="1400" b="1" kern="1200" dirty="0">
              <a:solidFill>
                <a:srgbClr val="1F1A62"/>
              </a:solidFill>
              <a:latin typeface="Helvetica"/>
              <a:cs typeface="Helvetica"/>
            </a:endParaRPr>
          </a:p>
          <a:p>
            <a:pPr marL="285115" indent="-285115" defTabSz="914377">
              <a:buClrTx/>
              <a:buBlip>
                <a:blip r:embed="rId3"/>
              </a:buBlip>
              <a:defRPr/>
            </a:pPr>
            <a:r>
              <a:rPr lang="en-US" sz="1200" dirty="0">
                <a:solidFill>
                  <a:srgbClr val="1F1A62"/>
                </a:solidFill>
                <a:latin typeface="Helvetica"/>
                <a:cs typeface="Helvetica"/>
              </a:rPr>
              <a:t>The brand leveraged </a:t>
            </a:r>
            <a:r>
              <a:rPr lang="en-US" sz="1200" b="1" dirty="0">
                <a:solidFill>
                  <a:srgbClr val="1F1A62"/>
                </a:solidFill>
                <a:latin typeface="Helvetica"/>
                <a:cs typeface="Helvetica"/>
              </a:rPr>
              <a:t>Ampersand’s</a:t>
            </a:r>
            <a:r>
              <a:rPr lang="en-US" sz="1200" dirty="0">
                <a:solidFill>
                  <a:srgbClr val="1F1A62"/>
                </a:solidFill>
                <a:latin typeface="Helvetica"/>
                <a:cs typeface="Helvetica"/>
              </a:rPr>
              <a:t> </a:t>
            </a:r>
            <a:r>
              <a:rPr lang="en-US" sz="1200" i="1">
                <a:solidFill>
                  <a:srgbClr val="1F1A62"/>
                </a:solidFill>
                <a:latin typeface="Helvetica"/>
                <a:cs typeface="Helvetica"/>
              </a:rPr>
              <a:t>AND</a:t>
            </a:r>
            <a:r>
              <a:rPr lang="en-US" sz="1200">
                <a:solidFill>
                  <a:srgbClr val="1F1A62"/>
                </a:solidFill>
                <a:latin typeface="Helvetica"/>
                <a:cs typeface="Helvetica"/>
              </a:rPr>
              <a:t> Platform </a:t>
            </a:r>
            <a:r>
              <a:rPr lang="en-US" sz="1200" dirty="0">
                <a:solidFill>
                  <a:srgbClr val="1F1A62"/>
                </a:solidFill>
                <a:latin typeface="Helvetica"/>
                <a:cs typeface="Helvetica"/>
              </a:rPr>
              <a:t>to identify and eliminate wasted spend in their national buys</a:t>
            </a:r>
          </a:p>
          <a:p>
            <a:pPr defTabSz="914377">
              <a:buClrTx/>
              <a:defRPr/>
            </a:pPr>
            <a:endParaRPr lang="en-US" sz="700" dirty="0">
              <a:solidFill>
                <a:srgbClr val="1F1A62"/>
              </a:solidFill>
              <a:latin typeface="Helvetica"/>
              <a:cs typeface="Helvetica"/>
            </a:endParaRPr>
          </a:p>
          <a:p>
            <a:pPr marL="285115" indent="-285115" defTabSz="914377">
              <a:buClrTx/>
              <a:buBlip>
                <a:blip r:embed="rId3"/>
              </a:buBlip>
              <a:defRPr/>
            </a:pPr>
            <a:r>
              <a:rPr lang="en-US" sz="1200" dirty="0">
                <a:solidFill>
                  <a:srgbClr val="1F1A62"/>
                </a:solidFill>
                <a:latin typeface="Helvetica"/>
                <a:cs typeface="Helvetica"/>
              </a:rPr>
              <a:t>Built addressable segment to improve reach and frequency within the target audience**</a:t>
            </a:r>
          </a:p>
          <a:p>
            <a:pPr defTabSz="914377">
              <a:buClrTx/>
              <a:defRPr/>
            </a:pPr>
            <a:endParaRPr lang="en-US" sz="1000" b="1" kern="1200" dirty="0">
              <a:solidFill>
                <a:srgbClr val="1F1A62"/>
              </a:solidFill>
              <a:latin typeface="Helvetica"/>
              <a:ea typeface="+mn-ea"/>
              <a:cs typeface="Helvetica"/>
            </a:endParaRPr>
          </a:p>
          <a:p>
            <a:pPr defTabSz="914377">
              <a:buClrTx/>
              <a:defRPr/>
            </a:pPr>
            <a:r>
              <a:rPr lang="en-US" sz="1400" b="1" kern="1200" dirty="0">
                <a:solidFill>
                  <a:srgbClr val="1F1A62"/>
                </a:solidFill>
                <a:latin typeface="Helvetica"/>
                <a:ea typeface="+mn-ea"/>
                <a:cs typeface="Helvetica"/>
              </a:rPr>
              <a:t>Target Segment</a:t>
            </a:r>
            <a:endParaRPr lang="en-US" sz="1400" b="1" kern="1200" dirty="0">
              <a:solidFill>
                <a:srgbClr val="1F1A62"/>
              </a:solidFill>
              <a:latin typeface="Helvetica"/>
              <a:cs typeface="Helvetica"/>
            </a:endParaRPr>
          </a:p>
          <a:p>
            <a:pPr marL="285115" indent="-285115" defTabSz="914377">
              <a:buClrTx/>
              <a:buBlip>
                <a:blip r:embed="rId3"/>
              </a:buBlip>
              <a:defRPr/>
            </a:pPr>
            <a:r>
              <a:rPr lang="en-US" sz="1200" b="1" dirty="0">
                <a:solidFill>
                  <a:srgbClr val="1F1A62"/>
                </a:solidFill>
                <a:latin typeface="Helvetica"/>
                <a:cs typeface="Helvetica"/>
              </a:rPr>
              <a:t>Target Audience: </a:t>
            </a:r>
            <a:r>
              <a:rPr lang="en-US" sz="1200" dirty="0">
                <a:solidFill>
                  <a:srgbClr val="1F1A62"/>
                </a:solidFill>
                <a:latin typeface="Helvetica"/>
                <a:cs typeface="Helvetica"/>
              </a:rPr>
              <a:t>A25-54 w/ HHI $125k+, and college education</a:t>
            </a:r>
          </a:p>
          <a:p>
            <a:pPr defTabSz="914377">
              <a:buClrTx/>
              <a:defRPr/>
            </a:pPr>
            <a:endParaRPr lang="en-US" sz="700" dirty="0">
              <a:solidFill>
                <a:srgbClr val="1F1A62"/>
              </a:solidFill>
              <a:latin typeface="Helvetica"/>
              <a:cs typeface="Helvetica"/>
            </a:endParaRPr>
          </a:p>
          <a:p>
            <a:pPr marL="285115" indent="-285115" defTabSz="914377">
              <a:buClrTx/>
              <a:buBlip>
                <a:blip r:embed="rId3"/>
              </a:buBlip>
              <a:defRPr/>
            </a:pPr>
            <a:r>
              <a:rPr lang="en-US" sz="1200" b="1" dirty="0">
                <a:solidFill>
                  <a:srgbClr val="1F1A62"/>
                </a:solidFill>
                <a:latin typeface="Helvetica"/>
                <a:cs typeface="Helvetica"/>
              </a:rPr>
              <a:t>Target Geo: </a:t>
            </a:r>
            <a:r>
              <a:rPr lang="en-US" sz="1200" dirty="0">
                <a:solidFill>
                  <a:srgbClr val="1F1A62"/>
                </a:solidFill>
                <a:latin typeface="Helvetica"/>
                <a:cs typeface="Helvetica"/>
              </a:rPr>
              <a:t>CA, CT, GA, MA, ME, NC, NH, NJ, OR, RI, TX, VT, WA</a:t>
            </a:r>
          </a:p>
          <a:p>
            <a:pPr defTabSz="914377">
              <a:buClrTx/>
              <a:defRPr/>
            </a:pPr>
            <a:endParaRPr lang="en-US" sz="1000" b="1" kern="1200" dirty="0">
              <a:solidFill>
                <a:srgbClr val="1F1A62"/>
              </a:solidFill>
              <a:latin typeface="Helvetica"/>
              <a:ea typeface="+mn-ea"/>
              <a:cs typeface="Helvetica"/>
            </a:endParaRPr>
          </a:p>
          <a:p>
            <a:pPr defTabSz="914377">
              <a:buClrTx/>
              <a:defRPr/>
            </a:pPr>
            <a:r>
              <a:rPr lang="en-US" sz="1400" b="1" kern="1200" dirty="0">
                <a:solidFill>
                  <a:srgbClr val="1F1A62"/>
                </a:solidFill>
                <a:latin typeface="Helvetica"/>
                <a:ea typeface="+mn-ea"/>
                <a:cs typeface="Helvetica"/>
              </a:rPr>
              <a:t>Learnings</a:t>
            </a:r>
            <a:endParaRPr lang="en-US" sz="1400" b="1" kern="1200" dirty="0">
              <a:solidFill>
                <a:srgbClr val="1F1A62"/>
              </a:solidFill>
              <a:latin typeface="Helvetica"/>
              <a:cs typeface="Helvetica"/>
            </a:endParaRPr>
          </a:p>
          <a:p>
            <a:pPr marL="285115" indent="-285115">
              <a:buBlip>
                <a:blip r:embed="rId3"/>
              </a:buBlip>
              <a:defRPr/>
            </a:pPr>
            <a:r>
              <a:rPr lang="en-US" sz="1200" dirty="0">
                <a:solidFill>
                  <a:srgbClr val="1F1A62"/>
                </a:solidFill>
                <a:latin typeface="Helvetica"/>
              </a:rPr>
              <a:t>The brand was able to optimize their targeting to more efficiently reach new in-target audiences </a:t>
            </a:r>
          </a:p>
          <a:p>
            <a:pPr>
              <a:defRPr/>
            </a:pPr>
            <a:endParaRPr lang="en-US" sz="700" dirty="0">
              <a:solidFill>
                <a:srgbClr val="1F1A62"/>
              </a:solidFill>
              <a:latin typeface="Helvetica"/>
            </a:endParaRPr>
          </a:p>
          <a:p>
            <a:pPr marL="285115" indent="-285115">
              <a:buBlip>
                <a:blip r:embed="rId3"/>
              </a:buBlip>
              <a:defRPr/>
            </a:pPr>
            <a:r>
              <a:rPr lang="en-US" sz="1200" dirty="0">
                <a:solidFill>
                  <a:srgbClr val="1F1A62"/>
                </a:solidFill>
                <a:latin typeface="Helvetica"/>
              </a:rPr>
              <a:t>The targeted Addressable campaign drove greater engagement and increased leads among exposed households compared to the control group </a:t>
            </a:r>
          </a:p>
          <a:p>
            <a:pPr>
              <a:defRPr/>
            </a:pPr>
            <a:endParaRPr lang="en-US" sz="1000" dirty="0">
              <a:solidFill>
                <a:srgbClr val="1F1A62"/>
              </a:solidFill>
              <a:latin typeface="Helvetica"/>
            </a:endParaRPr>
          </a:p>
          <a:p>
            <a:pPr defTabSz="914377">
              <a:buClrTx/>
              <a:defRPr/>
            </a:pPr>
            <a:r>
              <a:rPr lang="en-US" sz="1400" b="1" kern="1200" dirty="0">
                <a:solidFill>
                  <a:srgbClr val="1F1A62"/>
                </a:solidFill>
                <a:latin typeface="Helvetica"/>
                <a:ea typeface="+mn-ea"/>
                <a:cs typeface="Helvetica"/>
              </a:rPr>
              <a:t>Company / Viewing Source / Media Type</a:t>
            </a:r>
            <a:endParaRPr lang="en-US" sz="1400" b="1" kern="1200" dirty="0">
              <a:solidFill>
                <a:srgbClr val="1F1A62"/>
              </a:solidFill>
              <a:latin typeface="Helvetica"/>
              <a:cs typeface="Helvetica"/>
            </a:endParaRPr>
          </a:p>
          <a:p>
            <a:pPr marL="285115" indent="-285115" defTabSz="914377">
              <a:buFont typeface="Arial"/>
              <a:buBlip>
                <a:blip r:embed="rId3"/>
              </a:buBlip>
              <a:defRPr/>
            </a:pPr>
            <a:r>
              <a:rPr lang="en-US" sz="1200" dirty="0">
                <a:solidFill>
                  <a:srgbClr val="1F1A62"/>
                </a:solidFill>
                <a:latin typeface="Helvetica"/>
                <a:cs typeface="Helvetica"/>
              </a:rPr>
              <a:t>Ampersand / Set-top Box / Addressable Linear TV, VOD &amp; Streaming</a:t>
            </a:r>
          </a:p>
        </p:txBody>
      </p:sp>
      <p:sp>
        <p:nvSpPr>
          <p:cNvPr id="27" name="Google Shape;145;p26">
            <a:extLst>
              <a:ext uri="{FF2B5EF4-FFF2-40B4-BE49-F238E27FC236}">
                <a16:creationId xmlns:a16="http://schemas.microsoft.com/office/drawing/2014/main" id="{698666A2-B612-CF5D-BA6D-93E6C8331811}"/>
              </a:ext>
            </a:extLst>
          </p:cNvPr>
          <p:cNvSpPr txBox="1"/>
          <p:nvPr/>
        </p:nvSpPr>
        <p:spPr>
          <a:xfrm>
            <a:off x="3991392" y="5934308"/>
            <a:ext cx="6345305" cy="584735"/>
          </a:xfrm>
          <a:prstGeom prst="rect">
            <a:avLst/>
          </a:prstGeom>
          <a:noFill/>
          <a:ln>
            <a:noFill/>
          </a:ln>
        </p:spPr>
        <p:txBody>
          <a:bodyPr spcFirstLastPara="1" wrap="square" lIns="91433" tIns="45700" rIns="91433" bIns="45700" anchor="t" anchorCtr="0">
            <a:spAutoFit/>
          </a:bodyPr>
          <a:lstStyle/>
          <a:p>
            <a:pPr>
              <a:defRPr/>
            </a:pPr>
            <a:r>
              <a:rPr kumimoji="0" lang="en-US" sz="8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Source: Ampersand, Insurance Case Study. Campaign time period</a:t>
            </a:r>
            <a:r>
              <a:rPr lang="en-US" sz="800" dirty="0">
                <a:solidFill>
                  <a:srgbClr val="1F1A62"/>
                </a:solidFill>
                <a:latin typeface="Helvetica" panose="020B0604020202020204" pitchFamily="34" charset="0"/>
                <a:cs typeface="Helvetica" panose="020B0604020202020204" pitchFamily="34" charset="0"/>
              </a:rPr>
              <a:t>: 5/31/21-6/27/21. *Underexposed audiences are households that were not exposed at the established frequency goal of the advertiser during their national linear advertising campaign. **</a:t>
            </a:r>
            <a:r>
              <a:rPr lang="en-US" sz="800" dirty="0">
                <a:solidFill>
                  <a:srgbClr val="1F1A62"/>
                </a:solidFill>
                <a:latin typeface="Helvetica"/>
                <a:cs typeface="Helvetica" panose="020B0604020202020204" pitchFamily="34" charset="0"/>
              </a:rPr>
              <a:t>Addressable campaign targeted</a:t>
            </a:r>
            <a:r>
              <a:rPr lang="en-US" sz="800" dirty="0">
                <a:solidFill>
                  <a:srgbClr val="1F1A62"/>
                </a:solidFill>
                <a:latin typeface="Helvetica"/>
                <a:cs typeface="Helvetica"/>
              </a:rPr>
              <a:t> households in key markets at a frequency of 4 weekly exposures, compared to national campaign average of 1.7 weekly exposures. </a:t>
            </a:r>
            <a:r>
              <a:rPr lang="en-US" sz="800" dirty="0">
                <a:solidFill>
                  <a:srgbClr val="1F1A62"/>
                </a:solidFill>
                <a:latin typeface="Helvetica" panose="020B0604020202020204" pitchFamily="34" charset="0"/>
                <a:cs typeface="Helvetica" panose="020B0604020202020204" pitchFamily="34" charset="0"/>
              </a:rPr>
              <a:t>***The control group was made up of the unexposed portion of the client’s target audience.</a:t>
            </a:r>
            <a:endParaRPr kumimoji="0" lang="en-US" sz="8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61" name="Rectangle 60">
            <a:extLst>
              <a:ext uri="{FF2B5EF4-FFF2-40B4-BE49-F238E27FC236}">
                <a16:creationId xmlns:a16="http://schemas.microsoft.com/office/drawing/2014/main" id="{4705EDF1-AD49-1890-CB58-4271A765E5C5}"/>
              </a:ext>
            </a:extLst>
          </p:cNvPr>
          <p:cNvSpPr/>
          <p:nvPr/>
        </p:nvSpPr>
        <p:spPr>
          <a:xfrm>
            <a:off x="9984919" y="0"/>
            <a:ext cx="2207080" cy="414187"/>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b="1">
                <a:solidFill>
                  <a:srgbClr val="1F1A62"/>
                </a:solidFill>
                <a:latin typeface="Helvetica Neue"/>
                <a:ea typeface="Helvetica Neue"/>
                <a:cs typeface="Helvetica Neue"/>
                <a:sym typeface="Helvetica Neue"/>
              </a:rPr>
              <a:t>Incremental Reach / Advanced Targeting</a:t>
            </a:r>
            <a:endParaRPr lang="en-US" sz="1800"/>
          </a:p>
        </p:txBody>
      </p:sp>
      <p:pic>
        <p:nvPicPr>
          <p:cNvPr id="44" name="Google Shape;61;p13">
            <a:extLst>
              <a:ext uri="{FF2B5EF4-FFF2-40B4-BE49-F238E27FC236}">
                <a16:creationId xmlns:a16="http://schemas.microsoft.com/office/drawing/2014/main" id="{C474285D-8764-DA3C-7D02-B1DDE415CA14}"/>
              </a:ext>
            </a:extLst>
          </p:cNvPr>
          <p:cNvPicPr preferRelativeResize="0"/>
          <p:nvPr/>
        </p:nvPicPr>
        <p:blipFill rotWithShape="1">
          <a:blip r:embed="rId4">
            <a:alphaModFix/>
          </a:blip>
          <a:srcRect/>
          <a:stretch/>
        </p:blipFill>
        <p:spPr>
          <a:xfrm>
            <a:off x="483207" y="6519043"/>
            <a:ext cx="11708799" cy="350107"/>
          </a:xfrm>
          <a:prstGeom prst="rect">
            <a:avLst/>
          </a:prstGeom>
          <a:noFill/>
          <a:ln>
            <a:noFill/>
          </a:ln>
        </p:spPr>
      </p:pic>
      <p:sp>
        <p:nvSpPr>
          <p:cNvPr id="62" name="Google Shape;62;p13">
            <a:extLst>
              <a:ext uri="{FF2B5EF4-FFF2-40B4-BE49-F238E27FC236}">
                <a16:creationId xmlns:a16="http://schemas.microsoft.com/office/drawing/2014/main" id="{FB201961-836E-357B-3CE9-5AD0CBCF40E4}"/>
              </a:ext>
            </a:extLst>
          </p:cNvPr>
          <p:cNvSpPr txBox="1"/>
          <p:nvPr/>
        </p:nvSpPr>
        <p:spPr>
          <a:xfrm>
            <a:off x="503713" y="6589970"/>
            <a:ext cx="724400" cy="235858"/>
          </a:xfrm>
          <a:prstGeom prst="rect">
            <a:avLst/>
          </a:prstGeom>
          <a:noFill/>
          <a:ln>
            <a:noFill/>
          </a:ln>
        </p:spPr>
        <p:txBody>
          <a:bodyPr spcFirstLastPara="1" wrap="square" lIns="91433" tIns="45700" rIns="91433" bIns="45700" anchor="t" anchorCtr="0">
            <a:spAutoFit/>
          </a:bodyPr>
          <a:lstStyle/>
          <a:p>
            <a:pPr defTabSz="1219170">
              <a:buClr>
                <a:srgbClr val="FFFFFF"/>
              </a:buClr>
              <a:buSzPts val="700"/>
            </a:pPr>
            <a:r>
              <a:rPr lang="en" sz="933" b="1" kern="0">
                <a:solidFill>
                  <a:srgbClr val="FFFFFF"/>
                </a:solidFill>
                <a:latin typeface="Helvetica" panose="020B0403020202020204" pitchFamily="34" charset="0"/>
                <a:ea typeface="Helvetica Neue"/>
                <a:cs typeface="Helvetica Neue"/>
                <a:sym typeface="Helvetica Neue"/>
              </a:rPr>
              <a:t>PAGE </a:t>
            </a:r>
            <a:fld id="{00000000-1234-1234-1234-123412341234}" type="slidenum">
              <a:rPr lang="en" sz="933" b="1" kern="0">
                <a:solidFill>
                  <a:srgbClr val="FFFFFF"/>
                </a:solidFill>
                <a:latin typeface="Helvetica" panose="020B0403020202020204" pitchFamily="34" charset="0"/>
                <a:ea typeface="Helvetica Neue"/>
                <a:cs typeface="Helvetica Neue"/>
                <a:sym typeface="Helvetica Neue"/>
              </a:rPr>
              <a:pPr defTabSz="1219170">
                <a:buClr>
                  <a:srgbClr val="FFFFFF"/>
                </a:buClr>
                <a:buSzPts val="700"/>
              </a:pPr>
              <a:t>14</a:t>
            </a:fld>
            <a:endParaRPr sz="933" b="1" kern="0">
              <a:solidFill>
                <a:srgbClr val="FFFFFF"/>
              </a:solidFill>
              <a:latin typeface="Helvetica" panose="020B0403020202020204" pitchFamily="34" charset="0"/>
              <a:ea typeface="Helvetica Neue"/>
              <a:cs typeface="Helvetica Neue"/>
              <a:sym typeface="Helvetica Neue"/>
            </a:endParaRPr>
          </a:p>
        </p:txBody>
      </p:sp>
      <p:sp>
        <p:nvSpPr>
          <p:cNvPr id="63" name="Rectangle 62">
            <a:extLst>
              <a:ext uri="{FF2B5EF4-FFF2-40B4-BE49-F238E27FC236}">
                <a16:creationId xmlns:a16="http://schemas.microsoft.com/office/drawing/2014/main" id="{553E5CC2-0FF3-1787-FF76-4F8E4FCD537D}"/>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 name="Rectangle 1">
            <a:extLst>
              <a:ext uri="{FF2B5EF4-FFF2-40B4-BE49-F238E27FC236}">
                <a16:creationId xmlns:a16="http://schemas.microsoft.com/office/drawing/2014/main" id="{FE19C461-5C1B-F2A1-AE45-8BB19EAF3775}"/>
              </a:ext>
            </a:extLst>
          </p:cNvPr>
          <p:cNvSpPr/>
          <p:nvPr/>
        </p:nvSpPr>
        <p:spPr>
          <a:xfrm>
            <a:off x="125016" y="30207"/>
            <a:ext cx="3764757" cy="749051"/>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1600" b="1">
                <a:solidFill>
                  <a:srgbClr val="FFE900"/>
                </a:solidFill>
                <a:latin typeface="Helvetica" pitchFamily="2" charset="0"/>
              </a:rPr>
              <a:t>Insurance</a:t>
            </a:r>
            <a:endParaRPr kumimoji="0" lang="en-US" sz="1600" b="1" i="0" u="none" strike="noStrike" kern="1200" cap="none" spc="0" normalizeH="0" baseline="0" noProof="0">
              <a:ln>
                <a:noFill/>
              </a:ln>
              <a:solidFill>
                <a:srgbClr val="FFE900"/>
              </a:solidFill>
              <a:effectLst/>
              <a:uLnTx/>
              <a:uFillTx/>
              <a:latin typeface="Helvetica" pitchFamily="2" charset="0"/>
              <a:ea typeface="+mn-ea"/>
              <a:cs typeface="+mn-cs"/>
            </a:endParaRPr>
          </a:p>
        </p:txBody>
      </p:sp>
      <p:pic>
        <p:nvPicPr>
          <p:cNvPr id="1026" name="Picture 2" descr="Ampersand">
            <a:extLst>
              <a:ext uri="{FF2B5EF4-FFF2-40B4-BE49-F238E27FC236}">
                <a16:creationId xmlns:a16="http://schemas.microsoft.com/office/drawing/2014/main" id="{1182FF7A-7955-B91D-93F4-7BAFCCBE5D2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7508" b="20727"/>
          <a:stretch/>
        </p:blipFill>
        <p:spPr bwMode="auto">
          <a:xfrm>
            <a:off x="10358216" y="6023544"/>
            <a:ext cx="1812264" cy="5274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con&#10;&#10;Description automatically generated">
            <a:extLst>
              <a:ext uri="{FF2B5EF4-FFF2-40B4-BE49-F238E27FC236}">
                <a16:creationId xmlns:a16="http://schemas.microsoft.com/office/drawing/2014/main" id="{967D191A-2D87-253B-1846-03956D072BC5}"/>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3265370" y="87435"/>
            <a:ext cx="654199" cy="654199"/>
          </a:xfrm>
          <a:prstGeom prst="rect">
            <a:avLst/>
          </a:prstGeom>
        </p:spPr>
      </p:pic>
      <p:sp>
        <p:nvSpPr>
          <p:cNvPr id="5" name="Google Shape;229;p30">
            <a:extLst>
              <a:ext uri="{FF2B5EF4-FFF2-40B4-BE49-F238E27FC236}">
                <a16:creationId xmlns:a16="http://schemas.microsoft.com/office/drawing/2014/main" id="{93C0C32C-4D26-48B3-78AD-E09C2EE49E01}"/>
              </a:ext>
            </a:extLst>
          </p:cNvPr>
          <p:cNvSpPr txBox="1"/>
          <p:nvPr/>
        </p:nvSpPr>
        <p:spPr>
          <a:xfrm>
            <a:off x="4004030" y="943955"/>
            <a:ext cx="8177210" cy="430857"/>
          </a:xfrm>
          <a:prstGeom prst="rect">
            <a:avLst/>
          </a:prstGeom>
          <a:noFill/>
          <a:ln>
            <a:noFill/>
          </a:ln>
        </p:spPr>
        <p:txBody>
          <a:bodyPr spcFirstLastPara="1" wrap="square" lIns="91425" tIns="91425" rIns="91425" bIns="91425"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Arial Black"/>
                <a:cs typeface="Arial Black"/>
                <a:sym typeface="Arial Black"/>
              </a:rPr>
              <a:t>Results</a:t>
            </a:r>
            <a:endPar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7" name="Google Shape;229;p30">
            <a:extLst>
              <a:ext uri="{FF2B5EF4-FFF2-40B4-BE49-F238E27FC236}">
                <a16:creationId xmlns:a16="http://schemas.microsoft.com/office/drawing/2014/main" id="{7A61E90F-0165-74AE-0777-1FDB7E261FAE}"/>
              </a:ext>
            </a:extLst>
          </p:cNvPr>
          <p:cNvSpPr txBox="1"/>
          <p:nvPr/>
        </p:nvSpPr>
        <p:spPr>
          <a:xfrm>
            <a:off x="5245673" y="1536785"/>
            <a:ext cx="1465363" cy="800189"/>
          </a:xfrm>
          <a:prstGeom prst="rect">
            <a:avLst/>
          </a:prstGeom>
          <a:noFill/>
          <a:ln>
            <a:noFill/>
          </a:ln>
        </p:spPr>
        <p:txBody>
          <a:bodyPr spcFirstLastPara="1" wrap="square" lIns="91425" tIns="91425" rIns="91425" bIns="91425"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1" i="0" strike="noStrike" kern="1200" cap="none" spc="0" normalizeH="0" baseline="0" noProof="0">
                <a:ln>
                  <a:noFill/>
                </a:ln>
                <a:solidFill>
                  <a:srgbClr val="FFE600"/>
                </a:solidFill>
                <a:effectLst/>
                <a:uLnTx/>
                <a:uFillTx/>
                <a:latin typeface="Helvetica" panose="020B0403020202020204" pitchFamily="34" charset="0"/>
                <a:ea typeface="Arial Black"/>
                <a:cs typeface="Arial Black"/>
                <a:sym typeface="Arial Black"/>
              </a:rPr>
              <a:t>2.4x</a:t>
            </a:r>
            <a:endParaRPr kumimoji="0" lang="en-US" sz="4000" b="1" i="0" strike="noStrike" kern="1200" cap="none" spc="0" normalizeH="0" baseline="0" noProof="0">
              <a:ln>
                <a:noFill/>
              </a:ln>
              <a:solidFill>
                <a:srgbClr val="FFE600"/>
              </a:solidFill>
              <a:effectLst/>
              <a:uLnTx/>
              <a:uFillTx/>
              <a:latin typeface="Helvetica" panose="020B0403020202020204" pitchFamily="34" charset="0"/>
              <a:ea typeface="+mn-ea"/>
              <a:cs typeface="+mn-cs"/>
            </a:endParaRPr>
          </a:p>
        </p:txBody>
      </p:sp>
      <p:sp>
        <p:nvSpPr>
          <p:cNvPr id="8" name="Google Shape;229;p30">
            <a:extLst>
              <a:ext uri="{FF2B5EF4-FFF2-40B4-BE49-F238E27FC236}">
                <a16:creationId xmlns:a16="http://schemas.microsoft.com/office/drawing/2014/main" id="{5579BCF3-5C37-CBB6-29D0-714C4F35273A}"/>
              </a:ext>
            </a:extLst>
          </p:cNvPr>
          <p:cNvSpPr txBox="1"/>
          <p:nvPr/>
        </p:nvSpPr>
        <p:spPr>
          <a:xfrm>
            <a:off x="6885282" y="1598340"/>
            <a:ext cx="4054316" cy="677078"/>
          </a:xfrm>
          <a:prstGeom prst="rect">
            <a:avLst/>
          </a:prstGeom>
          <a:noFill/>
          <a:ln>
            <a:noFill/>
          </a:ln>
        </p:spPr>
        <p:txBody>
          <a:bodyPr spcFirstLastPara="1" wrap="square" lIns="91425" tIns="91425" rIns="91425" bIns="91425"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strike="noStrike" kern="1200" cap="none" spc="0" normalizeH="0" baseline="0" noProof="0">
                <a:ln>
                  <a:noFill/>
                </a:ln>
                <a:solidFill>
                  <a:schemeClr val="bg1"/>
                </a:solidFill>
                <a:effectLst/>
                <a:uLnTx/>
                <a:uFillTx/>
                <a:latin typeface="Helvetica" panose="020B0403020202020204" pitchFamily="34" charset="0"/>
                <a:ea typeface="Arial Black"/>
                <a:cs typeface="Arial Black"/>
                <a:sym typeface="Arial Black"/>
              </a:rPr>
              <a:t>Increase </a:t>
            </a:r>
            <a:r>
              <a:rPr kumimoji="0" lang="en-US" sz="1600" i="0" strike="noStrike" kern="1200" cap="none" spc="0" normalizeH="0" baseline="0" noProof="0">
                <a:ln>
                  <a:noFill/>
                </a:ln>
                <a:solidFill>
                  <a:schemeClr val="bg1"/>
                </a:solidFill>
                <a:effectLst/>
                <a:uLnTx/>
                <a:uFillTx/>
                <a:latin typeface="Helvetica" panose="020B0403020202020204" pitchFamily="34" charset="0"/>
                <a:ea typeface="Arial Black"/>
                <a:cs typeface="Arial Black"/>
                <a:sym typeface="Arial Black"/>
              </a:rPr>
              <a:t>in frequency to underexposed audiences with addressable</a:t>
            </a:r>
          </a:p>
        </p:txBody>
      </p:sp>
      <p:sp>
        <p:nvSpPr>
          <p:cNvPr id="9" name="Google Shape;229;p30">
            <a:extLst>
              <a:ext uri="{FF2B5EF4-FFF2-40B4-BE49-F238E27FC236}">
                <a16:creationId xmlns:a16="http://schemas.microsoft.com/office/drawing/2014/main" id="{D3579526-65A7-5B6C-F071-9FD61E27903B}"/>
              </a:ext>
            </a:extLst>
          </p:cNvPr>
          <p:cNvSpPr txBox="1"/>
          <p:nvPr/>
        </p:nvSpPr>
        <p:spPr>
          <a:xfrm>
            <a:off x="5245673" y="2598252"/>
            <a:ext cx="1465363" cy="800189"/>
          </a:xfrm>
          <a:prstGeom prst="rect">
            <a:avLst/>
          </a:prstGeom>
          <a:noFill/>
          <a:ln>
            <a:noFill/>
          </a:ln>
        </p:spPr>
        <p:txBody>
          <a:bodyPr spcFirstLastPara="1" wrap="square" lIns="91425" tIns="91425" rIns="91425" bIns="91425"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1" i="0" strike="noStrike" kern="1200" cap="none" spc="0" normalizeH="0" baseline="0" noProof="0">
                <a:ln>
                  <a:noFill/>
                </a:ln>
                <a:solidFill>
                  <a:srgbClr val="FFE600"/>
                </a:solidFill>
                <a:effectLst/>
                <a:uLnTx/>
                <a:uFillTx/>
                <a:latin typeface="Helvetica" panose="020B0403020202020204" pitchFamily="34" charset="0"/>
                <a:ea typeface="Arial Black"/>
                <a:cs typeface="Arial Black"/>
                <a:sym typeface="Arial Black"/>
              </a:rPr>
              <a:t>16.4</a:t>
            </a:r>
            <a:endParaRPr kumimoji="0" lang="en-US" sz="4000" b="1" i="0" strike="noStrike" kern="1200" cap="none" spc="0" normalizeH="0" baseline="0" noProof="0">
              <a:ln>
                <a:noFill/>
              </a:ln>
              <a:solidFill>
                <a:srgbClr val="FFE600"/>
              </a:solidFill>
              <a:effectLst/>
              <a:uLnTx/>
              <a:uFillTx/>
              <a:latin typeface="Helvetica" panose="020B0403020202020204" pitchFamily="34" charset="0"/>
              <a:ea typeface="+mn-ea"/>
              <a:cs typeface="+mn-cs"/>
            </a:endParaRPr>
          </a:p>
        </p:txBody>
      </p:sp>
      <p:sp>
        <p:nvSpPr>
          <p:cNvPr id="10" name="Google Shape;229;p30">
            <a:extLst>
              <a:ext uri="{FF2B5EF4-FFF2-40B4-BE49-F238E27FC236}">
                <a16:creationId xmlns:a16="http://schemas.microsoft.com/office/drawing/2014/main" id="{40855E2C-FDE9-AB5B-5D65-CFAEBDEF86C9}"/>
              </a:ext>
            </a:extLst>
          </p:cNvPr>
          <p:cNvSpPr txBox="1"/>
          <p:nvPr/>
        </p:nvSpPr>
        <p:spPr>
          <a:xfrm>
            <a:off x="6885281" y="2436668"/>
            <a:ext cx="4193357" cy="1123354"/>
          </a:xfrm>
          <a:prstGeom prst="rect">
            <a:avLst/>
          </a:prstGeom>
          <a:noFill/>
          <a:ln>
            <a:noFill/>
          </a:ln>
        </p:spPr>
        <p:txBody>
          <a:bodyPr spcFirstLastPara="1" wrap="square" lIns="91425" tIns="91425" rIns="91425" bIns="91425"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strike="noStrike" kern="1200" cap="none" spc="0" normalizeH="0" baseline="0" noProof="0">
                <a:ln>
                  <a:noFill/>
                </a:ln>
                <a:solidFill>
                  <a:schemeClr val="bg1"/>
                </a:solidFill>
                <a:effectLst/>
                <a:uLnTx/>
                <a:uFillTx/>
                <a:latin typeface="Helvetica" panose="020B0403020202020204" pitchFamily="34" charset="0"/>
                <a:ea typeface="Arial Black"/>
                <a:cs typeface="Arial Black"/>
                <a:sym typeface="Arial Black"/>
              </a:rPr>
              <a:t>Addressable</a:t>
            </a:r>
            <a:r>
              <a:rPr kumimoji="0" lang="en-US" sz="1600" i="0" strike="noStrike" kern="1200" cap="none" spc="0" normalizeH="0" baseline="0" noProof="0">
                <a:ln>
                  <a:noFill/>
                </a:ln>
                <a:solidFill>
                  <a:schemeClr val="bg1"/>
                </a:solidFill>
                <a:effectLst/>
                <a:uLnTx/>
                <a:uFillTx/>
                <a:latin typeface="Helvetica" panose="020B0403020202020204" pitchFamily="34" charset="0"/>
                <a:ea typeface="Arial Black"/>
                <a:cs typeface="Arial Black"/>
                <a:sym typeface="Arial Black"/>
              </a:rPr>
              <a:t> incremental reach points generated against the strategic audience</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600" i="0" strike="noStrike" kern="1200" cap="none" spc="0" normalizeH="0" baseline="0" noProof="0">
              <a:ln>
                <a:noFill/>
              </a:ln>
              <a:solidFill>
                <a:schemeClr val="bg1"/>
              </a:solidFill>
              <a:effectLst/>
              <a:uLnTx/>
              <a:uFillTx/>
              <a:latin typeface="Helvetica" panose="020B0403020202020204" pitchFamily="34" charset="0"/>
              <a:ea typeface="Arial Black"/>
              <a:cs typeface="Arial Black"/>
              <a:sym typeface="Arial Black"/>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1100">
                <a:solidFill>
                  <a:schemeClr val="bg1"/>
                </a:solidFill>
                <a:latin typeface="Helvetica" panose="020B0403020202020204" pitchFamily="34" charset="0"/>
                <a:ea typeface="Arial Black"/>
                <a:cs typeface="Arial Black"/>
                <a:sym typeface="Arial Black"/>
              </a:rPr>
              <a:t>(Equates to 232.6K households reached by Addressable that otherwise would not have been found with just National alone)</a:t>
            </a:r>
            <a:endParaRPr kumimoji="0" lang="en-US" sz="1600" i="0" strike="noStrike" kern="1200" cap="none" spc="0" normalizeH="0" baseline="0" noProof="0">
              <a:ln>
                <a:noFill/>
              </a:ln>
              <a:solidFill>
                <a:schemeClr val="bg1"/>
              </a:solidFill>
              <a:effectLst/>
              <a:uLnTx/>
              <a:uFillTx/>
              <a:latin typeface="Helvetica" panose="020B0403020202020204" pitchFamily="34" charset="0"/>
              <a:ea typeface="Arial Black"/>
              <a:cs typeface="Arial Black"/>
              <a:sym typeface="Arial Black"/>
            </a:endParaRPr>
          </a:p>
        </p:txBody>
      </p:sp>
      <p:sp>
        <p:nvSpPr>
          <p:cNvPr id="11" name="Google Shape;229;p30">
            <a:extLst>
              <a:ext uri="{FF2B5EF4-FFF2-40B4-BE49-F238E27FC236}">
                <a16:creationId xmlns:a16="http://schemas.microsoft.com/office/drawing/2014/main" id="{696B8E0E-79C5-BB58-9A71-13C9558FFC06}"/>
              </a:ext>
            </a:extLst>
          </p:cNvPr>
          <p:cNvSpPr txBox="1"/>
          <p:nvPr/>
        </p:nvSpPr>
        <p:spPr>
          <a:xfrm>
            <a:off x="5245673" y="3813604"/>
            <a:ext cx="1465363" cy="800189"/>
          </a:xfrm>
          <a:prstGeom prst="rect">
            <a:avLst/>
          </a:prstGeom>
          <a:noFill/>
          <a:ln>
            <a:noFill/>
          </a:ln>
        </p:spPr>
        <p:txBody>
          <a:bodyPr spcFirstLastPara="1" wrap="square" lIns="91425" tIns="91425" rIns="91425" bIns="91425"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000" b="1">
                <a:solidFill>
                  <a:srgbClr val="FFE600"/>
                </a:solidFill>
                <a:latin typeface="Helvetica" panose="020B0403020202020204" pitchFamily="34" charset="0"/>
                <a:ea typeface="Arial Black"/>
                <a:cs typeface="Arial Black"/>
                <a:sym typeface="Arial Black"/>
              </a:rPr>
              <a:t>17.3</a:t>
            </a:r>
            <a:r>
              <a:rPr kumimoji="0" lang="en-US" sz="4000" b="1" i="0" strike="noStrike" kern="1200" cap="none" spc="0" normalizeH="0" baseline="0" noProof="0">
                <a:ln>
                  <a:noFill/>
                </a:ln>
                <a:solidFill>
                  <a:srgbClr val="FFE600"/>
                </a:solidFill>
                <a:effectLst/>
                <a:uLnTx/>
                <a:uFillTx/>
                <a:latin typeface="Helvetica" panose="020B0403020202020204" pitchFamily="34" charset="0"/>
                <a:ea typeface="Arial Black"/>
                <a:cs typeface="Arial Black"/>
                <a:sym typeface="Arial Black"/>
              </a:rPr>
              <a:t>x</a:t>
            </a:r>
            <a:endParaRPr kumimoji="0" lang="en-US" sz="4000" b="1" i="0" strike="noStrike" kern="1200" cap="none" spc="0" normalizeH="0" baseline="0" noProof="0">
              <a:ln>
                <a:noFill/>
              </a:ln>
              <a:solidFill>
                <a:srgbClr val="FFE600"/>
              </a:solidFill>
              <a:effectLst/>
              <a:uLnTx/>
              <a:uFillTx/>
              <a:latin typeface="Helvetica" panose="020B0403020202020204" pitchFamily="34" charset="0"/>
              <a:ea typeface="+mn-ea"/>
              <a:cs typeface="+mn-cs"/>
            </a:endParaRPr>
          </a:p>
        </p:txBody>
      </p:sp>
      <p:sp>
        <p:nvSpPr>
          <p:cNvPr id="15" name="Google Shape;229;p30">
            <a:extLst>
              <a:ext uri="{FF2B5EF4-FFF2-40B4-BE49-F238E27FC236}">
                <a16:creationId xmlns:a16="http://schemas.microsoft.com/office/drawing/2014/main" id="{3A4D54D6-A821-9B4A-B86B-82208415A73B}"/>
              </a:ext>
            </a:extLst>
          </p:cNvPr>
          <p:cNvSpPr txBox="1"/>
          <p:nvPr/>
        </p:nvSpPr>
        <p:spPr>
          <a:xfrm>
            <a:off x="6885282" y="3659716"/>
            <a:ext cx="3615245" cy="1107965"/>
          </a:xfrm>
          <a:prstGeom prst="rect">
            <a:avLst/>
          </a:prstGeom>
          <a:noFill/>
          <a:ln>
            <a:noFill/>
          </a:ln>
        </p:spPr>
        <p:txBody>
          <a:bodyPr spcFirstLastPara="1" wrap="square" lIns="91425" tIns="91425" rIns="91425" bIns="91425"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strike="noStrike" kern="1200" cap="none" spc="0" normalizeH="0" baseline="0" noProof="0">
                <a:ln>
                  <a:noFill/>
                </a:ln>
                <a:solidFill>
                  <a:schemeClr val="bg1"/>
                </a:solidFill>
                <a:effectLst/>
                <a:uLnTx/>
                <a:uFillTx/>
                <a:latin typeface="Helvetica" panose="020B0403020202020204" pitchFamily="34" charset="0"/>
                <a:ea typeface="Arial Black"/>
                <a:cs typeface="Arial Black"/>
                <a:sym typeface="Arial Black"/>
              </a:rPr>
              <a:t>More efficiency </a:t>
            </a:r>
            <a:r>
              <a:rPr kumimoji="0" lang="en-US" sz="1600" i="0" strike="noStrike" kern="1200" cap="none" spc="0" normalizeH="0" baseline="0" noProof="0">
                <a:ln>
                  <a:noFill/>
                </a:ln>
                <a:solidFill>
                  <a:schemeClr val="bg1"/>
                </a:solidFill>
                <a:effectLst/>
                <a:uLnTx/>
                <a:uFillTx/>
                <a:latin typeface="Helvetica" panose="020B0403020202020204" pitchFamily="34" charset="0"/>
                <a:ea typeface="Arial Black"/>
                <a:cs typeface="Arial Black"/>
                <a:sym typeface="Arial Black"/>
              </a:rPr>
              <a:t>reaching target HHs with addressable</a:t>
            </a:r>
          </a:p>
          <a:p>
            <a:pPr marL="0" marR="0" lvl="0" indent="0" defTabSz="914400" rtl="0" eaLnBrk="1" fontAlgn="auto" latinLnBrk="0" hangingPunct="1">
              <a:lnSpc>
                <a:spcPct val="100000"/>
              </a:lnSpc>
              <a:spcBef>
                <a:spcPts val="0"/>
              </a:spcBef>
              <a:spcAft>
                <a:spcPts val="0"/>
              </a:spcAft>
              <a:buClrTx/>
              <a:buSzTx/>
              <a:buFontTx/>
              <a:buNone/>
              <a:tabLst/>
              <a:defRPr/>
            </a:pPr>
            <a:endParaRPr lang="en-US" sz="600">
              <a:solidFill>
                <a:schemeClr val="bg1"/>
              </a:solidFill>
              <a:latin typeface="Helvetica" panose="020B0403020202020204" pitchFamily="34" charset="0"/>
              <a:ea typeface="Arial Black"/>
              <a:cs typeface="Arial Black"/>
              <a:sym typeface="Arial Black"/>
            </a:endParaRPr>
          </a:p>
          <a:p>
            <a:pPr>
              <a:defRPr/>
            </a:pPr>
            <a:r>
              <a:rPr lang="en-US" sz="1100">
                <a:solidFill>
                  <a:schemeClr val="bg1"/>
                </a:solidFill>
                <a:latin typeface="Helvetica" panose="020B0403020202020204" pitchFamily="34" charset="0"/>
                <a:ea typeface="Arial Black"/>
                <a:cs typeface="Arial Black"/>
                <a:sym typeface="Arial Black"/>
              </a:rPr>
              <a:t>(223K HHs would have been unexposed per week </a:t>
            </a:r>
            <a:br>
              <a:rPr lang="en-US" sz="1100">
                <a:solidFill>
                  <a:schemeClr val="bg1"/>
                </a:solidFill>
                <a:latin typeface="Helvetica" panose="020B0403020202020204" pitchFamily="34" charset="0"/>
                <a:ea typeface="Arial Black"/>
                <a:cs typeface="Arial Black"/>
                <a:sym typeface="Arial Black"/>
              </a:rPr>
            </a:br>
            <a:r>
              <a:rPr lang="en-US" sz="1100">
                <a:solidFill>
                  <a:schemeClr val="bg1"/>
                </a:solidFill>
                <a:latin typeface="Helvetica" panose="020B0403020202020204" pitchFamily="34" charset="0"/>
                <a:ea typeface="Arial Black"/>
                <a:cs typeface="Arial Black"/>
                <a:sym typeface="Arial Black"/>
              </a:rPr>
              <a:t>without the utilization of Addressable)</a:t>
            </a:r>
            <a:endParaRPr kumimoji="0" lang="en-US" sz="1100" i="0" strike="noStrike" kern="1200" cap="none" spc="0" normalizeH="0" baseline="0" noProof="0">
              <a:ln>
                <a:noFill/>
              </a:ln>
              <a:solidFill>
                <a:schemeClr val="bg1"/>
              </a:solidFill>
              <a:effectLst/>
              <a:uLnTx/>
              <a:uFillTx/>
              <a:latin typeface="Helvetica" panose="020B0403020202020204" pitchFamily="34" charset="0"/>
              <a:ea typeface="Arial Black"/>
              <a:cs typeface="Arial Black"/>
              <a:sym typeface="Arial Black"/>
            </a:endParaRPr>
          </a:p>
        </p:txBody>
      </p:sp>
      <p:sp>
        <p:nvSpPr>
          <p:cNvPr id="21" name="Google Shape;229;p30">
            <a:extLst>
              <a:ext uri="{FF2B5EF4-FFF2-40B4-BE49-F238E27FC236}">
                <a16:creationId xmlns:a16="http://schemas.microsoft.com/office/drawing/2014/main" id="{73D8763A-989A-9128-F2B3-D26CB3163A38}"/>
              </a:ext>
            </a:extLst>
          </p:cNvPr>
          <p:cNvSpPr txBox="1"/>
          <p:nvPr/>
        </p:nvSpPr>
        <p:spPr>
          <a:xfrm>
            <a:off x="5245673" y="4867375"/>
            <a:ext cx="1465363" cy="800189"/>
          </a:xfrm>
          <a:prstGeom prst="rect">
            <a:avLst/>
          </a:prstGeom>
          <a:noFill/>
          <a:ln>
            <a:noFill/>
          </a:ln>
        </p:spPr>
        <p:txBody>
          <a:bodyPr spcFirstLastPara="1" wrap="square" lIns="91425" tIns="91425" rIns="91425" bIns="91425"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000" b="1">
                <a:solidFill>
                  <a:srgbClr val="FFE600"/>
                </a:solidFill>
                <a:latin typeface="Helvetica" panose="020B0403020202020204" pitchFamily="34" charset="0"/>
                <a:ea typeface="Arial Black"/>
                <a:cs typeface="Arial Black"/>
                <a:sym typeface="Arial Black"/>
              </a:rPr>
              <a:t>16%</a:t>
            </a:r>
            <a:endParaRPr kumimoji="0" lang="en-US" sz="4000" b="1" i="0" strike="noStrike" kern="1200" cap="none" spc="0" normalizeH="0" baseline="0" noProof="0">
              <a:ln>
                <a:noFill/>
              </a:ln>
              <a:solidFill>
                <a:srgbClr val="FFE600"/>
              </a:solidFill>
              <a:effectLst/>
              <a:uLnTx/>
              <a:uFillTx/>
              <a:latin typeface="Helvetica" panose="020B0403020202020204" pitchFamily="34" charset="0"/>
              <a:ea typeface="+mn-ea"/>
              <a:cs typeface="+mn-cs"/>
            </a:endParaRPr>
          </a:p>
        </p:txBody>
      </p:sp>
      <p:sp>
        <p:nvSpPr>
          <p:cNvPr id="23" name="Google Shape;229;p30">
            <a:extLst>
              <a:ext uri="{FF2B5EF4-FFF2-40B4-BE49-F238E27FC236}">
                <a16:creationId xmlns:a16="http://schemas.microsoft.com/office/drawing/2014/main" id="{7ECFE0BE-F39D-247B-5BAC-F09FDDFB7A53}"/>
              </a:ext>
            </a:extLst>
          </p:cNvPr>
          <p:cNvSpPr txBox="1"/>
          <p:nvPr/>
        </p:nvSpPr>
        <p:spPr>
          <a:xfrm>
            <a:off x="6885281" y="4928930"/>
            <a:ext cx="4347291" cy="677078"/>
          </a:xfrm>
          <a:prstGeom prst="rect">
            <a:avLst/>
          </a:prstGeom>
          <a:noFill/>
          <a:ln>
            <a:noFill/>
          </a:ln>
        </p:spPr>
        <p:txBody>
          <a:bodyPr spcFirstLastPara="1" wrap="square" lIns="91425" tIns="91425" rIns="91425" bIns="91425" anchor="ctr" anchorCtr="0">
            <a:spAutoFit/>
          </a:bodyPr>
          <a:lstStyle/>
          <a:p>
            <a:pPr>
              <a:defRPr/>
            </a:pPr>
            <a:r>
              <a:rPr kumimoji="0" lang="en-US" sz="1600" b="1" i="0" strike="noStrike" kern="1200" cap="none" spc="0" normalizeH="0" baseline="0" noProof="0">
                <a:ln>
                  <a:noFill/>
                </a:ln>
                <a:solidFill>
                  <a:schemeClr val="bg1"/>
                </a:solidFill>
                <a:effectLst/>
                <a:uLnTx/>
                <a:uFillTx/>
                <a:latin typeface="Helvetica" panose="020B0403020202020204" pitchFamily="34" charset="0"/>
                <a:ea typeface="Arial Black"/>
                <a:cs typeface="Arial Black"/>
                <a:sym typeface="Arial Black"/>
              </a:rPr>
              <a:t>Lift in leads </a:t>
            </a:r>
            <a:r>
              <a:rPr kumimoji="0" lang="en-US" sz="1600" i="0" strike="noStrike" kern="1200" cap="none" spc="0" normalizeH="0" baseline="0" noProof="0">
                <a:ln>
                  <a:noFill/>
                </a:ln>
                <a:solidFill>
                  <a:schemeClr val="bg1"/>
                </a:solidFill>
                <a:effectLst/>
                <a:uLnTx/>
                <a:uFillTx/>
                <a:latin typeface="Helvetica" panose="020B0403020202020204" pitchFamily="34" charset="0"/>
                <a:ea typeface="Arial Black"/>
                <a:cs typeface="Arial Black"/>
                <a:sym typeface="Arial Black"/>
              </a:rPr>
              <a:t>for those exposed to addressable campaign vs. control group***</a:t>
            </a:r>
          </a:p>
        </p:txBody>
      </p:sp>
      <p:cxnSp>
        <p:nvCxnSpPr>
          <p:cNvPr id="18" name="Straight Connector 17">
            <a:extLst>
              <a:ext uri="{FF2B5EF4-FFF2-40B4-BE49-F238E27FC236}">
                <a16:creationId xmlns:a16="http://schemas.microsoft.com/office/drawing/2014/main" id="{37053442-38AA-B172-858C-16FE646BD705}"/>
              </a:ext>
            </a:extLst>
          </p:cNvPr>
          <p:cNvCxnSpPr>
            <a:cxnSpLocks/>
          </p:cNvCxnSpPr>
          <p:nvPr/>
        </p:nvCxnSpPr>
        <p:spPr>
          <a:xfrm>
            <a:off x="5106631" y="2386821"/>
            <a:ext cx="5972008" cy="0"/>
          </a:xfrm>
          <a:prstGeom prst="line">
            <a:avLst/>
          </a:prstGeom>
          <a:ln w="12700">
            <a:solidFill>
              <a:srgbClr val="FFE6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9E6C305-830A-E840-9C2B-827E78B3D3B2}"/>
              </a:ext>
            </a:extLst>
          </p:cNvPr>
          <p:cNvCxnSpPr>
            <a:cxnSpLocks/>
          </p:cNvCxnSpPr>
          <p:nvPr/>
        </p:nvCxnSpPr>
        <p:spPr>
          <a:xfrm>
            <a:off x="5106631" y="3609869"/>
            <a:ext cx="5972008" cy="0"/>
          </a:xfrm>
          <a:prstGeom prst="line">
            <a:avLst/>
          </a:prstGeom>
          <a:ln w="12700">
            <a:solidFill>
              <a:srgbClr val="FFE60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B05DA41-FB63-47A2-FC10-7093EE78729F}"/>
              </a:ext>
            </a:extLst>
          </p:cNvPr>
          <p:cNvCxnSpPr>
            <a:cxnSpLocks/>
          </p:cNvCxnSpPr>
          <p:nvPr/>
        </p:nvCxnSpPr>
        <p:spPr>
          <a:xfrm>
            <a:off x="5106631" y="4817528"/>
            <a:ext cx="5972008" cy="0"/>
          </a:xfrm>
          <a:prstGeom prst="line">
            <a:avLst/>
          </a:prstGeom>
          <a:ln w="12700">
            <a:solidFill>
              <a:srgbClr val="FFE6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5042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BC06434-0B7B-4180-8DCB-338137C5E630}"/>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1AE09952-486B-4F4F-A441-118D940A2C0C}"/>
              </a:ext>
            </a:extLst>
          </p:cNvPr>
          <p:cNvSpPr/>
          <p:nvPr/>
        </p:nvSpPr>
        <p:spPr>
          <a:xfrm>
            <a:off x="414644" y="395123"/>
            <a:ext cx="1127377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Considerations as you evaluate and add new solutions to your measurement plans</a:t>
            </a:r>
          </a:p>
        </p:txBody>
      </p:sp>
      <p:sp>
        <p:nvSpPr>
          <p:cNvPr id="57" name="Rectangle 56">
            <a:extLst>
              <a:ext uri="{FF2B5EF4-FFF2-40B4-BE49-F238E27FC236}">
                <a16:creationId xmlns:a16="http://schemas.microsoft.com/office/drawing/2014/main" id="{4C8555EB-836D-4F7D-932B-F0677005CB5D}"/>
              </a:ext>
            </a:extLst>
          </p:cNvPr>
          <p:cNvSpPr/>
          <p:nvPr/>
        </p:nvSpPr>
        <p:spPr>
          <a:xfrm>
            <a:off x="213097" y="2203053"/>
            <a:ext cx="2707657" cy="1639739"/>
          </a:xfrm>
          <a:prstGeom prst="rect">
            <a:avLst/>
          </a:prstGeom>
          <a:solidFill>
            <a:srgbClr val="1B1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Research multiple measurement providers</a:t>
            </a:r>
          </a:p>
        </p:txBody>
      </p:sp>
      <p:sp>
        <p:nvSpPr>
          <p:cNvPr id="58" name="Rectangle 57">
            <a:extLst>
              <a:ext uri="{FF2B5EF4-FFF2-40B4-BE49-F238E27FC236}">
                <a16:creationId xmlns:a16="http://schemas.microsoft.com/office/drawing/2014/main" id="{6453B8E8-4D84-489E-8E4F-811374F95B88}"/>
              </a:ext>
            </a:extLst>
          </p:cNvPr>
          <p:cNvSpPr/>
          <p:nvPr/>
        </p:nvSpPr>
        <p:spPr>
          <a:xfrm>
            <a:off x="3138968" y="2203053"/>
            <a:ext cx="2707657" cy="1639739"/>
          </a:xfrm>
          <a:prstGeom prst="rect">
            <a:avLst/>
          </a:prstGeom>
          <a:solidFill>
            <a:srgbClr val="1B1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Partner with the appropriate provider(s) whose data capabilities align with your objectives / KPIs</a:t>
            </a:r>
          </a:p>
        </p:txBody>
      </p:sp>
      <p:sp>
        <p:nvSpPr>
          <p:cNvPr id="59" name="Rectangle 58">
            <a:extLst>
              <a:ext uri="{FF2B5EF4-FFF2-40B4-BE49-F238E27FC236}">
                <a16:creationId xmlns:a16="http://schemas.microsoft.com/office/drawing/2014/main" id="{24AE7DCA-5B9F-4E33-86F5-6E36CA1ECD7B}"/>
              </a:ext>
            </a:extLst>
          </p:cNvPr>
          <p:cNvSpPr/>
          <p:nvPr/>
        </p:nvSpPr>
        <p:spPr>
          <a:xfrm>
            <a:off x="6153614" y="2203053"/>
            <a:ext cx="2707657" cy="1639739"/>
          </a:xfrm>
          <a:prstGeom prst="rect">
            <a:avLst/>
          </a:prstGeom>
          <a:solidFill>
            <a:srgbClr val="1B1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Understand the data sets being used, how they are sourced and what the reporting and outputs are</a:t>
            </a:r>
          </a:p>
        </p:txBody>
      </p:sp>
      <p:sp>
        <p:nvSpPr>
          <p:cNvPr id="60" name="Rectangle 59">
            <a:extLst>
              <a:ext uri="{FF2B5EF4-FFF2-40B4-BE49-F238E27FC236}">
                <a16:creationId xmlns:a16="http://schemas.microsoft.com/office/drawing/2014/main" id="{824E9BEF-3450-490F-97F5-285C61A5552E}"/>
              </a:ext>
            </a:extLst>
          </p:cNvPr>
          <p:cNvSpPr/>
          <p:nvPr/>
        </p:nvSpPr>
        <p:spPr>
          <a:xfrm>
            <a:off x="9159133" y="2203053"/>
            <a:ext cx="2707657" cy="1639739"/>
          </a:xfrm>
          <a:prstGeom prst="rect">
            <a:avLst/>
          </a:prstGeom>
          <a:solidFill>
            <a:srgbClr val="1B1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Ensure the accuracy, validity and transparency </a:t>
            </a:r>
            <a:b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b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of the datasets</a:t>
            </a:r>
          </a:p>
        </p:txBody>
      </p:sp>
      <p:sp>
        <p:nvSpPr>
          <p:cNvPr id="61" name="Rectangle 60">
            <a:extLst>
              <a:ext uri="{FF2B5EF4-FFF2-40B4-BE49-F238E27FC236}">
                <a16:creationId xmlns:a16="http://schemas.microsoft.com/office/drawing/2014/main" id="{72F5385A-91D6-437C-9E4B-AB08809D9FCA}"/>
              </a:ext>
            </a:extLst>
          </p:cNvPr>
          <p:cNvSpPr/>
          <p:nvPr/>
        </p:nvSpPr>
        <p:spPr>
          <a:xfrm>
            <a:off x="223452" y="4218800"/>
            <a:ext cx="2707657" cy="1639739"/>
          </a:xfrm>
          <a:prstGeom prst="rect">
            <a:avLst/>
          </a:prstGeom>
          <a:solidFill>
            <a:srgbClr val="1B1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Understand the cross-platform capabilities </a:t>
            </a:r>
            <a:b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b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of the measurement providers under review</a:t>
            </a:r>
          </a:p>
        </p:txBody>
      </p:sp>
      <p:sp>
        <p:nvSpPr>
          <p:cNvPr id="62" name="Rectangle 61">
            <a:extLst>
              <a:ext uri="{FF2B5EF4-FFF2-40B4-BE49-F238E27FC236}">
                <a16:creationId xmlns:a16="http://schemas.microsoft.com/office/drawing/2014/main" id="{81AD7133-9EFB-481F-9C7F-B064189EA3CF}"/>
              </a:ext>
            </a:extLst>
          </p:cNvPr>
          <p:cNvSpPr/>
          <p:nvPr/>
        </p:nvSpPr>
        <p:spPr>
          <a:xfrm>
            <a:off x="3149323" y="4218800"/>
            <a:ext cx="2707657" cy="1639739"/>
          </a:xfrm>
          <a:prstGeom prst="rect">
            <a:avLst/>
          </a:prstGeom>
          <a:solidFill>
            <a:srgbClr val="1B1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Learn if you can optimize your campaigns based on the data outputs</a:t>
            </a:r>
          </a:p>
        </p:txBody>
      </p:sp>
      <p:sp>
        <p:nvSpPr>
          <p:cNvPr id="63" name="Rectangle 62">
            <a:extLst>
              <a:ext uri="{FF2B5EF4-FFF2-40B4-BE49-F238E27FC236}">
                <a16:creationId xmlns:a16="http://schemas.microsoft.com/office/drawing/2014/main" id="{9498FB2E-F485-4E2D-A1AB-425E24562953}"/>
              </a:ext>
            </a:extLst>
          </p:cNvPr>
          <p:cNvSpPr/>
          <p:nvPr/>
        </p:nvSpPr>
        <p:spPr>
          <a:xfrm>
            <a:off x="6153614" y="4218800"/>
            <a:ext cx="2707657" cy="1639739"/>
          </a:xfrm>
          <a:prstGeom prst="rect">
            <a:avLst/>
          </a:prstGeom>
          <a:solidFill>
            <a:srgbClr val="1B1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Know if your precise target audience can be properly measured by the data provider</a:t>
            </a:r>
          </a:p>
        </p:txBody>
      </p:sp>
      <p:sp>
        <p:nvSpPr>
          <p:cNvPr id="64" name="Rectangle 63">
            <a:extLst>
              <a:ext uri="{FF2B5EF4-FFF2-40B4-BE49-F238E27FC236}">
                <a16:creationId xmlns:a16="http://schemas.microsoft.com/office/drawing/2014/main" id="{4A08C53B-C2E5-433A-AD2E-2F7E1BC5F931}"/>
              </a:ext>
            </a:extLst>
          </p:cNvPr>
          <p:cNvSpPr/>
          <p:nvPr/>
        </p:nvSpPr>
        <p:spPr>
          <a:xfrm>
            <a:off x="9169488" y="4218800"/>
            <a:ext cx="2707657" cy="1639739"/>
          </a:xfrm>
          <a:prstGeom prst="rect">
            <a:avLst/>
          </a:prstGeom>
          <a:solidFill>
            <a:srgbClr val="1B1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Ask how timely the campaign metrics / results will be reported</a:t>
            </a:r>
          </a:p>
        </p:txBody>
      </p:sp>
      <p:pic>
        <p:nvPicPr>
          <p:cNvPr id="17" name="Picture 16">
            <a:extLst>
              <a:ext uri="{FF2B5EF4-FFF2-40B4-BE49-F238E27FC236}">
                <a16:creationId xmlns:a16="http://schemas.microsoft.com/office/drawing/2014/main" id="{EF293DDA-8E03-41D8-B948-6DE2091EFCC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8" name="Slide Number Placeholder 5">
            <a:extLst>
              <a:ext uri="{FF2B5EF4-FFF2-40B4-BE49-F238E27FC236}">
                <a16:creationId xmlns:a16="http://schemas.microsoft.com/office/drawing/2014/main" id="{BF16186D-F5B1-4B81-8F6F-9AD8CC77FC3F}"/>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9" name="Rectangle 18">
            <a:extLst>
              <a:ext uri="{FF2B5EF4-FFF2-40B4-BE49-F238E27FC236}">
                <a16:creationId xmlns:a16="http://schemas.microsoft.com/office/drawing/2014/main" id="{13C23290-A453-4AA5-B49C-1133370882CD}"/>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902191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F309FD-D150-39DE-96AC-EF7DB5508E76}"/>
              </a:ext>
            </a:extLst>
          </p:cNvPr>
          <p:cNvSpPr/>
          <p:nvPr/>
        </p:nvSpPr>
        <p:spPr>
          <a:xfrm>
            <a:off x="0" y="169616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CE76AE42-6054-4893-B425-AA72E8D2B28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3" name="Slide Number Placeholder 5">
            <a:extLst>
              <a:ext uri="{FF2B5EF4-FFF2-40B4-BE49-F238E27FC236}">
                <a16:creationId xmlns:a16="http://schemas.microsoft.com/office/drawing/2014/main" id="{7A35D28E-1CAE-47B7-86CE-C3A71971377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37D4AE55-E23C-4A6C-8E06-B682A4B45618}"/>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9" name="TextBox 18">
            <a:extLst>
              <a:ext uri="{FF2B5EF4-FFF2-40B4-BE49-F238E27FC236}">
                <a16:creationId xmlns:a16="http://schemas.microsoft.com/office/drawing/2014/main" id="{D66462A3-F666-443C-AC51-5B0415163139}"/>
              </a:ext>
            </a:extLst>
          </p:cNvPr>
          <p:cNvSpPr txBox="1"/>
          <p:nvPr/>
        </p:nvSpPr>
        <p:spPr>
          <a:xfrm>
            <a:off x="154120" y="171959"/>
            <a:ext cx="11546267" cy="1261884"/>
          </a:xfrm>
          <a:prstGeom prst="rect">
            <a:avLst/>
          </a:prstGeom>
          <a:noFill/>
        </p:spPr>
        <p:txBody>
          <a:bodyPr wrap="square" lIns="91440" tIns="45720" rIns="91440" bIns="45720" anchor="t">
            <a:spAutoFit/>
          </a:bodyPr>
          <a:lstStyle/>
          <a:p>
            <a:pPr>
              <a:defRPr/>
            </a:pPr>
            <a:r>
              <a:rPr lang="en-US" sz="2800" b="1">
                <a:solidFill>
                  <a:srgbClr val="1F1A62"/>
                </a:solidFill>
                <a:latin typeface="Helvetica"/>
                <a:cs typeface="Helvetica"/>
              </a:rPr>
              <a:t>For an additional 30 case studies and the companion webinars, check out the first 3 releases in this series</a:t>
            </a:r>
            <a:endParaRPr lang="en-US" sz="2800">
              <a:solidFill>
                <a:srgbClr val="1F1A62"/>
              </a:solidFill>
              <a:latin typeface="Helvetica" panose="020B0403020202020204" pitchFamily="34" charset="0"/>
            </a:endParaRPr>
          </a:p>
          <a:p>
            <a:pPr>
              <a:defRPr/>
            </a:pPr>
            <a:endParaRPr lang="en-US" sz="2000">
              <a:solidFill>
                <a:srgbClr val="1F1A62"/>
              </a:solidFill>
              <a:latin typeface="Helvetica"/>
              <a:cs typeface="Helvetica"/>
            </a:endParaRPr>
          </a:p>
        </p:txBody>
      </p:sp>
      <p:sp>
        <p:nvSpPr>
          <p:cNvPr id="2" name="TextBox 1">
            <a:hlinkClick r:id="rId4"/>
            <a:extLst>
              <a:ext uri="{FF2B5EF4-FFF2-40B4-BE49-F238E27FC236}">
                <a16:creationId xmlns:a16="http://schemas.microsoft.com/office/drawing/2014/main" id="{AD4FE4A8-F29F-B0E6-A451-D9174D2BFDDE}"/>
              </a:ext>
            </a:extLst>
          </p:cNvPr>
          <p:cNvSpPr txBox="1"/>
          <p:nvPr/>
        </p:nvSpPr>
        <p:spPr>
          <a:xfrm>
            <a:off x="8202479" y="4525178"/>
            <a:ext cx="3069512" cy="76944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4EBEA4"/>
                </a:solidFill>
                <a:latin typeface="Helvetica" panose="020B0403020202020204" pitchFamily="34" charset="0"/>
              </a:rPr>
              <a:t>Today's Innovations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4EBEA4"/>
                </a:solidFill>
                <a:latin typeface="Helvetica" panose="020B0403020202020204" pitchFamily="34" charset="0"/>
              </a:rPr>
              <a:t>In Measurement – Q3 2022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solidFill>
                  <a:srgbClr val="1B1464"/>
                </a:solidFill>
                <a:latin typeface="Helvetica"/>
                <a:cs typeface="Helvetica"/>
              </a:rPr>
              <a:t>C</a:t>
            </a:r>
            <a:r>
              <a:rPr kumimoji="0" lang="en-US" sz="1100" b="0" i="0" u="none" strike="noStrike" kern="1200" cap="none" spc="0" normalizeH="0" baseline="0" noProof="0" err="1">
                <a:ln>
                  <a:noFill/>
                </a:ln>
                <a:solidFill>
                  <a:srgbClr val="1B1464"/>
                </a:solidFill>
                <a:effectLst/>
                <a:uLnTx/>
                <a:uFillTx/>
                <a:latin typeface="Helvetica"/>
                <a:ea typeface="+mn-ea"/>
                <a:cs typeface="Helvetica"/>
              </a:rPr>
              <a:t>ategory</a:t>
            </a:r>
            <a:r>
              <a:rPr kumimoji="0" lang="en-US" sz="1100" b="0" i="0" u="none" strike="noStrike" kern="1200" cap="none" spc="0" normalizeH="0" baseline="0" noProof="0">
                <a:ln>
                  <a:noFill/>
                </a:ln>
                <a:solidFill>
                  <a:srgbClr val="1B1464"/>
                </a:solidFill>
                <a:effectLst/>
                <a:uLnTx/>
                <a:uFillTx/>
                <a:latin typeface="Helvetica"/>
                <a:ea typeface="+mn-ea"/>
                <a:cs typeface="Helvetica"/>
              </a:rPr>
              <a:t>-specific best practices and guidance supported by real-world case studies</a:t>
            </a:r>
          </a:p>
        </p:txBody>
      </p:sp>
      <p:pic>
        <p:nvPicPr>
          <p:cNvPr id="4" name="Picture 3">
            <a:hlinkClick r:id="rId5"/>
            <a:extLst>
              <a:ext uri="{FF2B5EF4-FFF2-40B4-BE49-F238E27FC236}">
                <a16:creationId xmlns:a16="http://schemas.microsoft.com/office/drawing/2014/main" id="{D3F77660-88A8-E0BB-761E-4E0633ED135C}"/>
              </a:ext>
            </a:extLst>
          </p:cNvPr>
          <p:cNvPicPr>
            <a:picLocks noChangeAspect="1"/>
          </p:cNvPicPr>
          <p:nvPr/>
        </p:nvPicPr>
        <p:blipFill>
          <a:blip r:embed="rId6"/>
          <a:stretch>
            <a:fillRect/>
          </a:stretch>
        </p:blipFill>
        <p:spPr>
          <a:xfrm>
            <a:off x="8337435" y="2753032"/>
            <a:ext cx="3104010" cy="1736175"/>
          </a:xfrm>
          <a:prstGeom prst="rect">
            <a:avLst/>
          </a:prstGeom>
        </p:spPr>
      </p:pic>
      <p:sp>
        <p:nvSpPr>
          <p:cNvPr id="8" name="TextBox 7">
            <a:extLst>
              <a:ext uri="{FF2B5EF4-FFF2-40B4-BE49-F238E27FC236}">
                <a16:creationId xmlns:a16="http://schemas.microsoft.com/office/drawing/2014/main" id="{E1CC3270-D185-3081-E864-6D5772493158}"/>
              </a:ext>
            </a:extLst>
          </p:cNvPr>
          <p:cNvSpPr txBox="1"/>
          <p:nvPr/>
        </p:nvSpPr>
        <p:spPr>
          <a:xfrm>
            <a:off x="1011437" y="5467486"/>
            <a:ext cx="2042482" cy="307777"/>
          </a:xfrm>
          <a:prstGeom prst="rect">
            <a:avLst/>
          </a:prstGeom>
          <a:noFill/>
        </p:spPr>
        <p:txBody>
          <a:bodyPr wrap="none" rtlCol="0">
            <a:spAutoFit/>
          </a:bodyPr>
          <a:lstStyle/>
          <a:p>
            <a:r>
              <a:rPr lang="en-US" sz="1400">
                <a:solidFill>
                  <a:srgbClr val="002060"/>
                </a:solidFill>
                <a:latin typeface="Helvetica" panose="020B0604020202020204" pitchFamily="2" charset="0"/>
                <a:hlinkClick r:id="rId7">
                  <a:extLst>
                    <a:ext uri="{A12FA001-AC4F-418D-AE19-62706E023703}">
                      <ahyp:hlinkClr xmlns:ahyp="http://schemas.microsoft.com/office/drawing/2018/hyperlinkcolor" val="tx"/>
                    </a:ext>
                  </a:extLst>
                </a:hlinkClick>
              </a:rPr>
              <a:t>View the webinars here</a:t>
            </a:r>
            <a:endParaRPr lang="en-US" sz="1400">
              <a:solidFill>
                <a:srgbClr val="002060"/>
              </a:solidFill>
              <a:latin typeface="Helvetica" panose="020B0604020202020204" pitchFamily="2" charset="0"/>
            </a:endParaRPr>
          </a:p>
        </p:txBody>
      </p:sp>
      <p:sp>
        <p:nvSpPr>
          <p:cNvPr id="9" name="TextBox 8">
            <a:extLst>
              <a:ext uri="{FF2B5EF4-FFF2-40B4-BE49-F238E27FC236}">
                <a16:creationId xmlns:a16="http://schemas.microsoft.com/office/drawing/2014/main" id="{AC5FCC51-E219-464B-DFC2-F69433D8951A}"/>
              </a:ext>
            </a:extLst>
          </p:cNvPr>
          <p:cNvSpPr txBox="1"/>
          <p:nvPr/>
        </p:nvSpPr>
        <p:spPr>
          <a:xfrm>
            <a:off x="4966526" y="5478108"/>
            <a:ext cx="2042482" cy="307777"/>
          </a:xfrm>
          <a:prstGeom prst="rect">
            <a:avLst/>
          </a:prstGeom>
          <a:noFill/>
        </p:spPr>
        <p:txBody>
          <a:bodyPr wrap="none" rtlCol="0">
            <a:spAutoFit/>
          </a:bodyPr>
          <a:lstStyle/>
          <a:p>
            <a:r>
              <a:rPr lang="en-US" sz="1400">
                <a:solidFill>
                  <a:srgbClr val="002060"/>
                </a:solidFill>
                <a:latin typeface="Helvetica" panose="020B0604020202020204" pitchFamily="2" charset="0"/>
                <a:hlinkClick r:id="rId8">
                  <a:extLst>
                    <a:ext uri="{A12FA001-AC4F-418D-AE19-62706E023703}">
                      <ahyp:hlinkClr xmlns:ahyp="http://schemas.microsoft.com/office/drawing/2018/hyperlinkcolor" val="tx"/>
                    </a:ext>
                  </a:extLst>
                </a:hlinkClick>
              </a:rPr>
              <a:t>View the webinars here</a:t>
            </a:r>
            <a:endParaRPr lang="en-US" sz="1400">
              <a:solidFill>
                <a:srgbClr val="002060"/>
              </a:solidFill>
              <a:latin typeface="Helvetica" panose="020B0604020202020204" pitchFamily="2" charset="0"/>
            </a:endParaRPr>
          </a:p>
        </p:txBody>
      </p:sp>
      <p:sp>
        <p:nvSpPr>
          <p:cNvPr id="10" name="TextBox 9">
            <a:extLst>
              <a:ext uri="{FF2B5EF4-FFF2-40B4-BE49-F238E27FC236}">
                <a16:creationId xmlns:a16="http://schemas.microsoft.com/office/drawing/2014/main" id="{CB1CED7D-9996-6C37-EE8F-B64A7E136AA4}"/>
              </a:ext>
            </a:extLst>
          </p:cNvPr>
          <p:cNvSpPr txBox="1"/>
          <p:nvPr/>
        </p:nvSpPr>
        <p:spPr>
          <a:xfrm>
            <a:off x="8878356" y="5478108"/>
            <a:ext cx="1952714" cy="307777"/>
          </a:xfrm>
          <a:prstGeom prst="rect">
            <a:avLst/>
          </a:prstGeom>
          <a:noFill/>
        </p:spPr>
        <p:txBody>
          <a:bodyPr wrap="none" rtlCol="0">
            <a:spAutoFit/>
          </a:bodyPr>
          <a:lstStyle/>
          <a:p>
            <a:r>
              <a:rPr lang="en-US" sz="1400">
                <a:solidFill>
                  <a:srgbClr val="002060"/>
                </a:solidFill>
                <a:latin typeface="Helvetica" panose="020B0604020202020204" pitchFamily="2" charset="0"/>
                <a:hlinkClick r:id="rId9">
                  <a:extLst>
                    <a:ext uri="{A12FA001-AC4F-418D-AE19-62706E023703}">
                      <ahyp:hlinkClr xmlns:ahyp="http://schemas.microsoft.com/office/drawing/2018/hyperlinkcolor" val="tx"/>
                    </a:ext>
                  </a:extLst>
                </a:hlinkClick>
              </a:rPr>
              <a:t>View the webinar here</a:t>
            </a:r>
            <a:endParaRPr lang="en-US" sz="1400">
              <a:solidFill>
                <a:srgbClr val="002060"/>
              </a:solidFill>
              <a:latin typeface="Helvetica" panose="020B0604020202020204" pitchFamily="2" charset="0"/>
            </a:endParaRPr>
          </a:p>
        </p:txBody>
      </p:sp>
      <p:sp>
        <p:nvSpPr>
          <p:cNvPr id="11" name="TextBox 10">
            <a:hlinkClick r:id="rId4"/>
            <a:extLst>
              <a:ext uri="{FF2B5EF4-FFF2-40B4-BE49-F238E27FC236}">
                <a16:creationId xmlns:a16="http://schemas.microsoft.com/office/drawing/2014/main" id="{38B20FD5-7292-E14B-DF13-20686921EC7E}"/>
              </a:ext>
            </a:extLst>
          </p:cNvPr>
          <p:cNvSpPr txBox="1"/>
          <p:nvPr/>
        </p:nvSpPr>
        <p:spPr>
          <a:xfrm>
            <a:off x="4276876" y="4585208"/>
            <a:ext cx="3421782" cy="754053"/>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4EBEA4"/>
                </a:solidFill>
                <a:latin typeface="Helvetica" panose="020B0403020202020204" pitchFamily="34" charset="0"/>
              </a:rPr>
              <a:t>Today's Innovations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4EBEA4"/>
                </a:solidFill>
                <a:latin typeface="Helvetica" panose="020B0403020202020204" pitchFamily="34" charset="0"/>
              </a:rPr>
              <a:t>In Measurement – Q2 2022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rgbClr val="1B1464"/>
                </a:solidFill>
                <a:latin typeface="Helvetica"/>
                <a:cs typeface="Helvetica"/>
              </a:rPr>
              <a:t>Case studies from product categories such as </a:t>
            </a:r>
            <a:r>
              <a:rPr lang="en-US" sz="1050">
                <a:solidFill>
                  <a:srgbClr val="1B1464"/>
                </a:solidFill>
                <a:latin typeface="Helvetica"/>
              </a:rPr>
              <a:t>such as tech, beverages, beauty and healthcare</a:t>
            </a:r>
          </a:p>
        </p:txBody>
      </p:sp>
      <p:sp>
        <p:nvSpPr>
          <p:cNvPr id="15" name="TextBox 14">
            <a:hlinkClick r:id="rId4"/>
            <a:extLst>
              <a:ext uri="{FF2B5EF4-FFF2-40B4-BE49-F238E27FC236}">
                <a16:creationId xmlns:a16="http://schemas.microsoft.com/office/drawing/2014/main" id="{C844753F-27BB-F2C1-A579-EF2BD59AA3A5}"/>
              </a:ext>
            </a:extLst>
          </p:cNvPr>
          <p:cNvSpPr txBox="1"/>
          <p:nvPr/>
        </p:nvSpPr>
        <p:spPr>
          <a:xfrm>
            <a:off x="154120" y="4585208"/>
            <a:ext cx="3757117" cy="754053"/>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4EBEA4"/>
                </a:solidFill>
                <a:latin typeface="Helvetica" panose="020B0403020202020204" pitchFamily="34" charset="0"/>
              </a:rPr>
              <a:t>Today's Innovations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4EBEA4"/>
                </a:solidFill>
                <a:latin typeface="Helvetica" panose="020B0403020202020204" pitchFamily="34" charset="0"/>
              </a:rPr>
              <a:t>In Measurement – Q1 2022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rgbClr val="1B1464"/>
                </a:solidFill>
                <a:latin typeface="Helvetica"/>
                <a:cs typeface="Helvetica"/>
              </a:rPr>
              <a:t>Case studies from product categories such as </a:t>
            </a:r>
            <a:r>
              <a:rPr lang="en-US" sz="1050">
                <a:solidFill>
                  <a:srgbClr val="1B1464"/>
                </a:solidFill>
                <a:latin typeface="Helvetica"/>
              </a:rPr>
              <a:t>automotive, QSR, CPG, pharmaceutical and entertainment</a:t>
            </a:r>
          </a:p>
        </p:txBody>
      </p:sp>
      <p:sp>
        <p:nvSpPr>
          <p:cNvPr id="18" name="TextBox 17">
            <a:extLst>
              <a:ext uri="{FF2B5EF4-FFF2-40B4-BE49-F238E27FC236}">
                <a16:creationId xmlns:a16="http://schemas.microsoft.com/office/drawing/2014/main" id="{D5D76B0E-2B31-DDF0-1E5C-20D44797DAB1}"/>
              </a:ext>
            </a:extLst>
          </p:cNvPr>
          <p:cNvSpPr txBox="1"/>
          <p:nvPr/>
        </p:nvSpPr>
        <p:spPr>
          <a:xfrm>
            <a:off x="10245213" y="4270292"/>
            <a:ext cx="1196232" cy="219456"/>
          </a:xfrm>
          <a:prstGeom prst="rect">
            <a:avLst/>
          </a:prstGeom>
          <a:solidFill>
            <a:schemeClr val="bg1"/>
          </a:solidFill>
        </p:spPr>
        <p:txBody>
          <a:bodyPr wrap="square" rtlCol="0">
            <a:spAutoFit/>
          </a:bodyPr>
          <a:lstStyle/>
          <a:p>
            <a:pPr algn="ctr"/>
            <a:r>
              <a:rPr lang="en-US" sz="1000">
                <a:solidFill>
                  <a:srgbClr val="002060"/>
                </a:solidFill>
                <a:latin typeface="Helvetica" panose="020B0604020202020204" pitchFamily="2" charset="0"/>
              </a:rPr>
              <a:t>Click to download</a:t>
            </a:r>
          </a:p>
        </p:txBody>
      </p:sp>
      <p:pic>
        <p:nvPicPr>
          <p:cNvPr id="5" name="Picture 4">
            <a:hlinkClick r:id="rId4"/>
            <a:extLst>
              <a:ext uri="{FF2B5EF4-FFF2-40B4-BE49-F238E27FC236}">
                <a16:creationId xmlns:a16="http://schemas.microsoft.com/office/drawing/2014/main" id="{5DE67F9B-3BCE-B181-2BF8-D51C9CB7B6D8}"/>
              </a:ext>
            </a:extLst>
          </p:cNvPr>
          <p:cNvPicPr>
            <a:picLocks noChangeAspect="1"/>
          </p:cNvPicPr>
          <p:nvPr/>
        </p:nvPicPr>
        <p:blipFill>
          <a:blip r:embed="rId10">
            <a:extLst>
              <a:ext uri="{28A0092B-C50C-407E-A947-70E740481C1C}">
                <a14:useLocalDpi xmlns:a14="http://schemas.microsoft.com/office/drawing/2010/main"/>
              </a:ext>
            </a:extLst>
          </a:blip>
          <a:srcRect/>
          <a:stretch/>
        </p:blipFill>
        <p:spPr>
          <a:xfrm>
            <a:off x="650264" y="2782792"/>
            <a:ext cx="3104034" cy="1736175"/>
          </a:xfrm>
          <a:prstGeom prst="rect">
            <a:avLst/>
          </a:prstGeom>
          <a:ln>
            <a:solidFill>
              <a:srgbClr val="1F1A62"/>
            </a:solidFill>
          </a:ln>
        </p:spPr>
      </p:pic>
      <p:pic>
        <p:nvPicPr>
          <p:cNvPr id="20" name="Picture 19">
            <a:hlinkClick r:id="rId11"/>
            <a:extLst>
              <a:ext uri="{FF2B5EF4-FFF2-40B4-BE49-F238E27FC236}">
                <a16:creationId xmlns:a16="http://schemas.microsoft.com/office/drawing/2014/main" id="{060094A4-FADE-B959-9B42-E9457AAAF7DB}"/>
              </a:ext>
            </a:extLst>
          </p:cNvPr>
          <p:cNvPicPr>
            <a:picLocks noChangeAspect="1"/>
          </p:cNvPicPr>
          <p:nvPr/>
        </p:nvPicPr>
        <p:blipFill>
          <a:blip r:embed="rId12"/>
          <a:stretch>
            <a:fillRect/>
          </a:stretch>
        </p:blipFill>
        <p:spPr>
          <a:xfrm>
            <a:off x="4504853" y="2782792"/>
            <a:ext cx="3104010" cy="1736716"/>
          </a:xfrm>
          <a:prstGeom prst="rect">
            <a:avLst/>
          </a:prstGeom>
        </p:spPr>
      </p:pic>
    </p:spTree>
    <p:extLst>
      <p:ext uri="{BB962C8B-B14F-4D97-AF65-F5344CB8AC3E}">
        <p14:creationId xmlns:p14="http://schemas.microsoft.com/office/powerpoint/2010/main" val="3478512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08D3A7C3-9423-4DEA-8167-5DB6C292661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12790" y="0"/>
            <a:ext cx="2679209" cy="1560098"/>
          </a:xfrm>
          <a:prstGeom prst="rect">
            <a:avLst/>
          </a:prstGeom>
        </p:spPr>
      </p:pic>
      <p:sp>
        <p:nvSpPr>
          <p:cNvPr id="2" name="Rectangle 1">
            <a:extLst>
              <a:ext uri="{FF2B5EF4-FFF2-40B4-BE49-F238E27FC236}">
                <a16:creationId xmlns:a16="http://schemas.microsoft.com/office/drawing/2014/main" id="{892812D1-C2E7-6145-8C2A-95A25EFCD80C}"/>
              </a:ext>
            </a:extLst>
          </p:cNvPr>
          <p:cNvSpPr/>
          <p:nvPr/>
        </p:nvSpPr>
        <p:spPr>
          <a:xfrm>
            <a:off x="5316" y="534"/>
            <a:ext cx="6096000" cy="6869150"/>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145294" y="2803698"/>
            <a:ext cx="578570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Helvetica" pitchFamily="2" charset="0"/>
                <a:ea typeface="+mn-ea"/>
                <a:cs typeface="+mn-cs"/>
              </a:rPr>
              <a:t>Looking for more data, insights and takeaways? Check out this related VAB content</a:t>
            </a:r>
          </a:p>
        </p:txBody>
      </p:sp>
      <p:sp>
        <p:nvSpPr>
          <p:cNvPr id="17" name="Rectangle 16">
            <a:extLst>
              <a:ext uri="{FF2B5EF4-FFF2-40B4-BE49-F238E27FC236}">
                <a16:creationId xmlns:a16="http://schemas.microsoft.com/office/drawing/2014/main" id="{233B3C66-BB54-4899-9837-0457B0BFA117}"/>
              </a:ext>
            </a:extLst>
          </p:cNvPr>
          <p:cNvSpPr/>
          <p:nvPr/>
        </p:nvSpPr>
        <p:spPr>
          <a:xfrm>
            <a:off x="305054" y="6007647"/>
            <a:ext cx="565180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chemeClr val="bg1"/>
                </a:solidFill>
                <a:effectLst/>
                <a:uLnTx/>
                <a:uFillTx/>
                <a:latin typeface="Helvetica" pitchFamily="2" charset="0"/>
                <a:ea typeface="+mn-ea"/>
                <a:cs typeface="+mn-cs"/>
              </a:rPr>
              <a:t> </a:t>
            </a:r>
            <a:r>
              <a:rPr kumimoji="0" lang="en-US" sz="1200" b="1" i="0" u="none" strike="noStrike" kern="1200" cap="none" spc="0" normalizeH="0" baseline="0" noProof="0">
                <a:ln>
                  <a:noFill/>
                </a:ln>
                <a:solidFill>
                  <a:schemeClr val="bg1"/>
                </a:solidFill>
                <a:effectLst/>
                <a:uLnTx/>
                <a:uFillTx/>
                <a:latin typeface="Helvetica" pitchFamily="2" charset="0"/>
                <a:ea typeface="+mn-ea"/>
                <a:cs typeface="+mn-cs"/>
                <a:hlinkClick r:id="rId4">
                  <a:extLst>
                    <a:ext uri="{A12FA001-AC4F-418D-AE19-62706E023703}">
                      <ahyp:hlinkClr xmlns:ahyp="http://schemas.microsoft.com/office/drawing/2018/hyperlinkcolor" val="tx"/>
                    </a:ext>
                  </a:extLst>
                </a:hlinkClick>
              </a:rPr>
              <a:t>theVAB.com</a:t>
            </a:r>
            <a:endParaRPr kumimoji="0" lang="en-US" sz="1200" b="0" i="0" u="none" strike="noStrike" kern="1200" cap="none" spc="0" normalizeH="0" baseline="0" noProof="0">
              <a:ln>
                <a:noFill/>
              </a:ln>
              <a:solidFill>
                <a:schemeClr val="bg1"/>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CFD45E7E-C500-43A2-8120-8ED21E2A2C7B}"/>
              </a:ext>
            </a:extLst>
          </p:cNvPr>
          <p:cNvGrpSpPr/>
          <p:nvPr/>
        </p:nvGrpSpPr>
        <p:grpSpPr>
          <a:xfrm>
            <a:off x="130689" y="542425"/>
            <a:ext cx="2417075" cy="696943"/>
            <a:chOff x="183956" y="542425"/>
            <a:chExt cx="2417075" cy="696943"/>
          </a:xfrm>
        </p:grpSpPr>
        <p:sp>
          <p:nvSpPr>
            <p:cNvPr id="21" name="TextBox 20">
              <a:extLst>
                <a:ext uri="{FF2B5EF4-FFF2-40B4-BE49-F238E27FC236}">
                  <a16:creationId xmlns:a16="http://schemas.microsoft.com/office/drawing/2014/main" id="{DE4170BE-0D5F-4F59-B2ED-D07DFD84BE95}"/>
                </a:ext>
              </a:extLst>
            </p:cNvPr>
            <p:cNvSpPr txBox="1"/>
            <p:nvPr/>
          </p:nvSpPr>
          <p:spPr>
            <a:xfrm>
              <a:off x="198561" y="542425"/>
              <a:ext cx="169986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itchFamily="2" charset="0"/>
                  <a:ea typeface="+mn-ea"/>
                  <a:cs typeface="+mn-cs"/>
                </a:rPr>
                <a:t>Benjamin Vandegrift</a:t>
              </a:r>
            </a:p>
          </p:txBody>
        </p:sp>
        <p:sp>
          <p:nvSpPr>
            <p:cNvPr id="22" name="TextBox 21">
              <a:extLst>
                <a:ext uri="{FF2B5EF4-FFF2-40B4-BE49-F238E27FC236}">
                  <a16:creationId xmlns:a16="http://schemas.microsoft.com/office/drawing/2014/main" id="{97F9895F-B2CF-4F6E-A124-87D6BB078209}"/>
                </a:ext>
              </a:extLst>
            </p:cNvPr>
            <p:cNvSpPr txBox="1"/>
            <p:nvPr/>
          </p:nvSpPr>
          <p:spPr>
            <a:xfrm>
              <a:off x="183956" y="808481"/>
              <a:ext cx="241707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VP, Measurement Solutions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err="1">
                  <a:solidFill>
                    <a:prstClr val="white"/>
                  </a:solidFill>
                  <a:latin typeface="Helvetica Light" panose="020B0403020202020204" pitchFamily="34" charset="0"/>
                </a:rPr>
                <a:t>BenjaminV</a:t>
              </a: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a:t>
              </a:r>
              <a:r>
                <a:rPr kumimoji="0" lang="en-US" sz="1100" b="0" i="0" u="none" strike="noStrike" kern="1200" cap="none" spc="0" normalizeH="0" baseline="0" noProof="0" err="1">
                  <a:ln>
                    <a:noFill/>
                  </a:ln>
                  <a:solidFill>
                    <a:prstClr val="white"/>
                  </a:solidFill>
                  <a:effectLst/>
                  <a:uLnTx/>
                  <a:uFillTx/>
                  <a:latin typeface="Helvetica Light" panose="020B0403020202020204" pitchFamily="34" charset="0"/>
                  <a:ea typeface="+mn-ea"/>
                  <a:cs typeface="+mn-cs"/>
                </a:rPr>
                <a:t>thevab.com</a:t>
              </a:r>
              <a:endPar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endParaRPr>
            </a:p>
          </p:txBody>
        </p:sp>
      </p:grpSp>
      <p:sp>
        <p:nvSpPr>
          <p:cNvPr id="48" name="TextBox 47">
            <a:hlinkClick r:id="rId5"/>
            <a:extLst>
              <a:ext uri="{FF2B5EF4-FFF2-40B4-BE49-F238E27FC236}">
                <a16:creationId xmlns:a16="http://schemas.microsoft.com/office/drawing/2014/main" id="{BF737277-8625-4A43-8907-545E95C5E49B}"/>
              </a:ext>
            </a:extLst>
          </p:cNvPr>
          <p:cNvSpPr txBox="1"/>
          <p:nvPr/>
        </p:nvSpPr>
        <p:spPr>
          <a:xfrm>
            <a:off x="9372826" y="5638315"/>
            <a:ext cx="267920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rgbClr val="4EBEA4"/>
                </a:solidFill>
                <a:latin typeface="Helvetica" panose="020B0403020202020204" pitchFamily="34" charset="0"/>
              </a:rPr>
              <a:t>The Most Opportune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rgbClr val="4EBEA4"/>
                </a:solidFill>
                <a:latin typeface="Helvetica" panose="020B0403020202020204" pitchFamily="34" charset="0"/>
              </a:rPr>
              <a:t>Time of the Year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solidFill>
                  <a:srgbClr val="1B1464"/>
                </a:solidFill>
                <a:latin typeface="Helvetica" panose="020B0403020202020204" pitchFamily="34" charset="0"/>
              </a:rPr>
              <a:t>Why consumers’ holiday spirit triumphs over academic uncertainty</a:t>
            </a:r>
          </a:p>
        </p:txBody>
      </p:sp>
      <p:pic>
        <p:nvPicPr>
          <p:cNvPr id="31" name="Picture 30">
            <a:extLst>
              <a:ext uri="{FF2B5EF4-FFF2-40B4-BE49-F238E27FC236}">
                <a16:creationId xmlns:a16="http://schemas.microsoft.com/office/drawing/2014/main" id="{61C54901-560B-4369-BF2E-379896F0C5A0}"/>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0" name="Slide Number Placeholder 5">
            <a:extLst>
              <a:ext uri="{FF2B5EF4-FFF2-40B4-BE49-F238E27FC236}">
                <a16:creationId xmlns:a16="http://schemas.microsoft.com/office/drawing/2014/main" id="{15C2F307-91E3-411B-9F9E-4E78F1FDE2C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1" name="Rectangle 40">
            <a:extLst>
              <a:ext uri="{FF2B5EF4-FFF2-40B4-BE49-F238E27FC236}">
                <a16:creationId xmlns:a16="http://schemas.microsoft.com/office/drawing/2014/main" id="{A288E7DD-60DA-4CE7-BDBE-D4A75BB8AE31}"/>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 name="TextBox 2">
            <a:hlinkClick r:id="rId7"/>
            <a:extLst>
              <a:ext uri="{FF2B5EF4-FFF2-40B4-BE49-F238E27FC236}">
                <a16:creationId xmlns:a16="http://schemas.microsoft.com/office/drawing/2014/main" id="{44696C3B-9753-8341-A7D4-851A4261E465}"/>
              </a:ext>
            </a:extLst>
          </p:cNvPr>
          <p:cNvSpPr txBox="1"/>
          <p:nvPr/>
        </p:nvSpPr>
        <p:spPr>
          <a:xfrm>
            <a:off x="6618602" y="5761425"/>
            <a:ext cx="2307204"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rgbClr val="4EBEA4"/>
                </a:solidFill>
                <a:latin typeface="Helvetica" panose="020B0403020202020204" pitchFamily="34" charset="0"/>
              </a:rPr>
              <a:t>The FAST and the Curious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solidFill>
                  <a:srgbClr val="1B1464"/>
                </a:solidFill>
                <a:latin typeface="Helvetica" panose="020B0403020202020204" pitchFamily="34" charset="0"/>
              </a:rPr>
              <a:t>What you need to know about Free Ad-Support Streaming TV</a:t>
            </a:r>
            <a:endPar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8" name="TextBox 7">
            <a:hlinkClick r:id="rId8"/>
            <a:extLst>
              <a:ext uri="{FF2B5EF4-FFF2-40B4-BE49-F238E27FC236}">
                <a16:creationId xmlns:a16="http://schemas.microsoft.com/office/drawing/2014/main" id="{35B6D50E-041C-AEB2-EA3B-17DA46F0E232}"/>
              </a:ext>
            </a:extLst>
          </p:cNvPr>
          <p:cNvSpPr txBox="1"/>
          <p:nvPr/>
        </p:nvSpPr>
        <p:spPr>
          <a:xfrm>
            <a:off x="9414643" y="3011448"/>
            <a:ext cx="2307204" cy="784830"/>
          </a:xfrm>
          <a:prstGeom prst="rect">
            <a:avLst/>
          </a:prstGeom>
          <a:noFill/>
        </p:spPr>
        <p:txBody>
          <a:bodyPr wrap="square" rtlCol="0">
            <a:spAutoFit/>
          </a:bodyPr>
          <a:lstStyle/>
          <a:p>
            <a:pPr algn="ctr">
              <a:defRPr/>
            </a:pPr>
            <a:r>
              <a:rPr lang="en-US" sz="1200" b="1">
                <a:solidFill>
                  <a:srgbClr val="4EBEA4"/>
                </a:solidFill>
                <a:latin typeface="Helvetica" panose="020B0403020202020204" pitchFamily="34" charset="0"/>
              </a:rPr>
              <a:t>You </a:t>
            </a:r>
            <a:r>
              <a:rPr lang="en-US" sz="1200" b="1" err="1">
                <a:solidFill>
                  <a:srgbClr val="4EBEA4"/>
                </a:solidFill>
                <a:latin typeface="Helvetica" panose="020B0403020202020204" pitchFamily="34" charset="0"/>
              </a:rPr>
              <a:t>Oughta</a:t>
            </a:r>
            <a:r>
              <a:rPr lang="en-US" sz="1200" b="1">
                <a:solidFill>
                  <a:srgbClr val="4EBEA4"/>
                </a:solidFill>
                <a:latin typeface="Helvetica" panose="020B0403020202020204" pitchFamily="34" charset="0"/>
              </a:rPr>
              <a:t> Know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Why all impressions aren’t created equal &amp; what it means for video measurement</a:t>
            </a:r>
          </a:p>
        </p:txBody>
      </p:sp>
      <p:pic>
        <p:nvPicPr>
          <p:cNvPr id="12" name="Picture 11">
            <a:hlinkClick r:id="rId9"/>
            <a:extLst>
              <a:ext uri="{FF2B5EF4-FFF2-40B4-BE49-F238E27FC236}">
                <a16:creationId xmlns:a16="http://schemas.microsoft.com/office/drawing/2014/main" id="{4DC39928-C011-A9EF-C80A-46257E437552}"/>
              </a:ext>
            </a:extLst>
          </p:cNvPr>
          <p:cNvPicPr>
            <a:picLocks noChangeAspect="1"/>
          </p:cNvPicPr>
          <p:nvPr/>
        </p:nvPicPr>
        <p:blipFill>
          <a:blip r:embed="rId10"/>
          <a:stretch>
            <a:fillRect/>
          </a:stretch>
        </p:blipFill>
        <p:spPr>
          <a:xfrm>
            <a:off x="9460071" y="1585208"/>
            <a:ext cx="2325114" cy="1336168"/>
          </a:xfrm>
          <a:prstGeom prst="rect">
            <a:avLst/>
          </a:prstGeom>
        </p:spPr>
      </p:pic>
      <p:pic>
        <p:nvPicPr>
          <p:cNvPr id="13" name="Picture 12">
            <a:hlinkClick r:id="rId11"/>
            <a:extLst>
              <a:ext uri="{FF2B5EF4-FFF2-40B4-BE49-F238E27FC236}">
                <a16:creationId xmlns:a16="http://schemas.microsoft.com/office/drawing/2014/main" id="{BC5CFF28-0645-7E4C-B9FC-0F45071E0C2F}"/>
              </a:ext>
            </a:extLst>
          </p:cNvPr>
          <p:cNvPicPr>
            <a:picLocks noChangeAspect="1"/>
          </p:cNvPicPr>
          <p:nvPr/>
        </p:nvPicPr>
        <p:blipFill>
          <a:blip r:embed="rId12"/>
          <a:stretch>
            <a:fillRect/>
          </a:stretch>
        </p:blipFill>
        <p:spPr>
          <a:xfrm>
            <a:off x="6676971" y="4222531"/>
            <a:ext cx="2309808" cy="1300517"/>
          </a:xfrm>
          <a:prstGeom prst="rect">
            <a:avLst/>
          </a:prstGeom>
        </p:spPr>
      </p:pic>
      <p:pic>
        <p:nvPicPr>
          <p:cNvPr id="14" name="Picture 13">
            <a:hlinkClick r:id="rId13"/>
            <a:extLst>
              <a:ext uri="{FF2B5EF4-FFF2-40B4-BE49-F238E27FC236}">
                <a16:creationId xmlns:a16="http://schemas.microsoft.com/office/drawing/2014/main" id="{868FD2DA-609D-CB87-FAD3-B173621D68A3}"/>
              </a:ext>
            </a:extLst>
          </p:cNvPr>
          <p:cNvPicPr>
            <a:picLocks noChangeAspect="1"/>
          </p:cNvPicPr>
          <p:nvPr/>
        </p:nvPicPr>
        <p:blipFill>
          <a:blip r:embed="rId14"/>
          <a:stretch>
            <a:fillRect/>
          </a:stretch>
        </p:blipFill>
        <p:spPr>
          <a:xfrm>
            <a:off x="9512790" y="4222531"/>
            <a:ext cx="2308610" cy="1300517"/>
          </a:xfrm>
          <a:prstGeom prst="rect">
            <a:avLst/>
          </a:prstGeom>
        </p:spPr>
      </p:pic>
      <p:sp>
        <p:nvSpPr>
          <p:cNvPr id="16" name="TextBox 15">
            <a:hlinkClick r:id="rId15"/>
            <a:extLst>
              <a:ext uri="{FF2B5EF4-FFF2-40B4-BE49-F238E27FC236}">
                <a16:creationId xmlns:a16="http://schemas.microsoft.com/office/drawing/2014/main" id="{24987050-265B-F802-3BB0-03127137468E}"/>
              </a:ext>
            </a:extLst>
          </p:cNvPr>
          <p:cNvSpPr txBox="1"/>
          <p:nvPr/>
        </p:nvSpPr>
        <p:spPr>
          <a:xfrm>
            <a:off x="2449066" y="521898"/>
            <a:ext cx="230437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strike="noStrike" kern="1200" cap="none" spc="0" normalizeH="0" baseline="0" noProof="0">
                <a:ln>
                  <a:noFill/>
                </a:ln>
                <a:solidFill>
                  <a:schemeClr val="bg1"/>
                </a:solidFill>
                <a:effectLst/>
                <a:uLnTx/>
                <a:uFillTx/>
                <a:latin typeface="Helvetica" pitchFamily="2" charset="0"/>
                <a:ea typeface="+mn-ea"/>
                <a:cs typeface="+mn-cs"/>
              </a:rPr>
              <a:t>Leah </a:t>
            </a:r>
            <a:r>
              <a:rPr kumimoji="0" lang="en-US" sz="1100" b="1" i="0" strike="noStrike" kern="1200" cap="none" spc="0" normalizeH="0" baseline="0" noProof="0" err="1">
                <a:ln>
                  <a:noFill/>
                </a:ln>
                <a:solidFill>
                  <a:schemeClr val="bg1"/>
                </a:solidFill>
                <a:effectLst/>
                <a:uLnTx/>
                <a:uFillTx/>
                <a:latin typeface="Helvetica" pitchFamily="2" charset="0"/>
                <a:ea typeface="+mn-ea"/>
                <a:cs typeface="+mn-cs"/>
              </a:rPr>
              <a:t>Montner</a:t>
            </a:r>
            <a:r>
              <a:rPr kumimoji="0" lang="en-US" sz="1100" b="1" i="0" strike="noStrike" kern="1200" cap="none" spc="0" normalizeH="0" baseline="0" noProof="0">
                <a:ln>
                  <a:noFill/>
                </a:ln>
                <a:solidFill>
                  <a:schemeClr val="bg1"/>
                </a:solidFill>
                <a:effectLst/>
                <a:uLnTx/>
                <a:uFillTx/>
                <a:latin typeface="Helvetica" pitchFamily="2" charset="0"/>
                <a:ea typeface="+mn-ea"/>
                <a:cs typeface="+mn-cs"/>
              </a:rPr>
              <a:t>-Dixon</a:t>
            </a:r>
          </a:p>
        </p:txBody>
      </p:sp>
      <p:sp>
        <p:nvSpPr>
          <p:cNvPr id="18" name="TextBox 17">
            <a:extLst>
              <a:ext uri="{FF2B5EF4-FFF2-40B4-BE49-F238E27FC236}">
                <a16:creationId xmlns:a16="http://schemas.microsoft.com/office/drawing/2014/main" id="{1D7C7F76-F9D7-6093-63BE-F8F5D1C48F1D}"/>
              </a:ext>
            </a:extLst>
          </p:cNvPr>
          <p:cNvSpPr txBox="1"/>
          <p:nvPr/>
        </p:nvSpPr>
        <p:spPr>
          <a:xfrm>
            <a:off x="2449066" y="796541"/>
            <a:ext cx="2586524" cy="43088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Helvetica Light"/>
              </a:rPr>
              <a:t>Associate Insights Director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Helvetica Light"/>
              </a:rPr>
              <a:t>LeahM</a:t>
            </a:r>
            <a:r>
              <a:rPr kumimoji="0" lang="en-US" sz="1100" b="0" i="0" u="none" strike="noStrike" kern="1200" cap="none" spc="0" normalizeH="0" baseline="0" noProof="0" dirty="0">
                <a:ln>
                  <a:noFill/>
                </a:ln>
                <a:solidFill>
                  <a:schemeClr val="bg1"/>
                </a:solidFill>
                <a:effectLst/>
                <a:uLnTx/>
                <a:uFillTx/>
                <a:latin typeface="Helvetica Light"/>
              </a:rPr>
              <a:t>@thevab.com</a:t>
            </a:r>
            <a:endParaRPr lang="en-US" sz="1100" b="0" i="0" u="none" strike="noStrike" kern="1200" cap="none" spc="0" normalizeH="0" baseline="0" noProof="0" dirty="0">
              <a:ln>
                <a:noFill/>
              </a:ln>
              <a:solidFill>
                <a:schemeClr val="bg1"/>
              </a:solidFill>
              <a:effectLst/>
              <a:uLnTx/>
              <a:uFillTx/>
              <a:latin typeface="Helvetica Light"/>
            </a:endParaRPr>
          </a:p>
        </p:txBody>
      </p:sp>
      <p:sp>
        <p:nvSpPr>
          <p:cNvPr id="19" name="TextBox 18">
            <a:hlinkClick r:id="rId15"/>
            <a:extLst>
              <a:ext uri="{FF2B5EF4-FFF2-40B4-BE49-F238E27FC236}">
                <a16:creationId xmlns:a16="http://schemas.microsoft.com/office/drawing/2014/main" id="{3005D5E4-350A-100A-76A0-DFCDB613AE1A}"/>
              </a:ext>
            </a:extLst>
          </p:cNvPr>
          <p:cNvSpPr txBox="1"/>
          <p:nvPr/>
        </p:nvSpPr>
        <p:spPr>
          <a:xfrm>
            <a:off x="145294" y="1509982"/>
            <a:ext cx="230437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strike="noStrike" kern="1200" cap="none" spc="0" normalizeH="0" baseline="0" noProof="0">
                <a:ln>
                  <a:noFill/>
                </a:ln>
                <a:solidFill>
                  <a:schemeClr val="bg1"/>
                </a:solidFill>
                <a:effectLst/>
                <a:uLnTx/>
                <a:uFillTx/>
                <a:latin typeface="Helvetica" pitchFamily="2" charset="0"/>
                <a:ea typeface="+mn-ea"/>
                <a:cs typeface="+mn-cs"/>
              </a:rPr>
              <a:t>Reed Kiely</a:t>
            </a:r>
          </a:p>
        </p:txBody>
      </p:sp>
      <p:sp>
        <p:nvSpPr>
          <p:cNvPr id="20" name="TextBox 19">
            <a:extLst>
              <a:ext uri="{FF2B5EF4-FFF2-40B4-BE49-F238E27FC236}">
                <a16:creationId xmlns:a16="http://schemas.microsoft.com/office/drawing/2014/main" id="{3C35FE6E-2CA5-BA6B-CF6C-E5D715564EAD}"/>
              </a:ext>
            </a:extLst>
          </p:cNvPr>
          <p:cNvSpPr txBox="1"/>
          <p:nvPr/>
        </p:nvSpPr>
        <p:spPr>
          <a:xfrm>
            <a:off x="130239" y="1729872"/>
            <a:ext cx="2586524" cy="43088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Helvetica Light"/>
              </a:rPr>
              <a:t>Associate Insights Director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Helvetica Light"/>
              </a:rPr>
              <a:t>ReedK</a:t>
            </a:r>
            <a:r>
              <a:rPr kumimoji="0" lang="en-US" sz="1100" b="0" i="0" u="none" strike="noStrike" kern="1200" cap="none" spc="0" normalizeH="0" baseline="0" noProof="0" dirty="0">
                <a:ln>
                  <a:noFill/>
                </a:ln>
                <a:solidFill>
                  <a:schemeClr val="bg1"/>
                </a:solidFill>
                <a:effectLst/>
                <a:uLnTx/>
                <a:uFillTx/>
                <a:latin typeface="Helvetica Light"/>
              </a:rPr>
              <a:t>@thevab.com</a:t>
            </a:r>
            <a:endParaRPr lang="en-US" sz="1100" b="0" i="0" u="none" strike="noStrike" kern="1200" cap="none" spc="0" normalizeH="0" baseline="0" noProof="0" dirty="0">
              <a:ln>
                <a:noFill/>
              </a:ln>
              <a:solidFill>
                <a:schemeClr val="bg1"/>
              </a:solidFill>
              <a:effectLst/>
              <a:uLnTx/>
              <a:uFillTx/>
              <a:latin typeface="Helvetica Light"/>
            </a:endParaRPr>
          </a:p>
        </p:txBody>
      </p:sp>
      <p:sp>
        <p:nvSpPr>
          <p:cNvPr id="9" name="TextBox 8">
            <a:hlinkClick r:id="rId16"/>
            <a:extLst>
              <a:ext uri="{FF2B5EF4-FFF2-40B4-BE49-F238E27FC236}">
                <a16:creationId xmlns:a16="http://schemas.microsoft.com/office/drawing/2014/main" id="{F69598B2-E142-ED99-4501-C89788C1A73D}"/>
              </a:ext>
            </a:extLst>
          </p:cNvPr>
          <p:cNvSpPr txBox="1"/>
          <p:nvPr/>
        </p:nvSpPr>
        <p:spPr>
          <a:xfrm>
            <a:off x="6749582" y="3011448"/>
            <a:ext cx="216458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rgbClr val="4EBEA4"/>
                </a:solidFill>
                <a:latin typeface="Helvetica" panose="020B0403020202020204" pitchFamily="34" charset="0"/>
              </a:rPr>
              <a:t>Untangling Terminology Within Video Measurement </a:t>
            </a:r>
          </a:p>
        </p:txBody>
      </p:sp>
      <p:pic>
        <p:nvPicPr>
          <p:cNvPr id="11" name="Picture 10">
            <a:hlinkClick r:id="rId16"/>
            <a:extLst>
              <a:ext uri="{FF2B5EF4-FFF2-40B4-BE49-F238E27FC236}">
                <a16:creationId xmlns:a16="http://schemas.microsoft.com/office/drawing/2014/main" id="{911B5A24-E25B-CB7B-BDF0-741252EAF975}"/>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6679576" y="1585208"/>
            <a:ext cx="2307203" cy="1341075"/>
          </a:xfrm>
          <a:prstGeom prst="rect">
            <a:avLst/>
          </a:prstGeom>
          <a:blipFill dpi="0" rotWithShape="1">
            <a:blip r:embed="rId18" cstate="print">
              <a:extLst>
                <a:ext uri="{28A0092B-C50C-407E-A947-70E740481C1C}">
                  <a14:useLocalDpi xmlns:a14="http://schemas.microsoft.com/office/drawing/2010/main"/>
                </a:ext>
              </a:extLst>
            </a:blip>
            <a:srcRect/>
            <a:stretch>
              <a:fillRect/>
            </a:stretch>
          </a:blipFill>
          <a:ln w="9525" cap="flat" cmpd="sng" algn="ctr">
            <a:solidFill>
              <a:srgbClr val="1B146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p:spPr>
      </p:pic>
    </p:spTree>
    <p:extLst>
      <p:ext uri="{BB962C8B-B14F-4D97-AF65-F5344CB8AC3E}">
        <p14:creationId xmlns:p14="http://schemas.microsoft.com/office/powerpoint/2010/main" val="4046297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699760"/>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Drawing on our marketing expertise, we </a:t>
            </a:r>
            <a:r>
              <a:rPr kumimoji="0" lang="en-US" sz="1800" b="1" i="0" u="none" strike="noStrike" kern="1200" cap="none" spc="0" normalizeH="0" baseline="0" noProof="0">
                <a:ln>
                  <a:noFill/>
                </a:ln>
                <a:solidFill>
                  <a:srgbClr val="66C5AD"/>
                </a:solidFill>
                <a:effectLst/>
                <a:uLnTx/>
                <a:uFillTx/>
                <a:latin typeface="Helvetica" panose="020B0604020202020204"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2" charset="0"/>
                <a:ea typeface="+mn-ea"/>
                <a:cs typeface="+mn-cs"/>
              </a:rPr>
              <a:t>discover </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new insights that </a:t>
            </a:r>
            <a:r>
              <a:rPr kumimoji="0" lang="en-US" sz="20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way marketers look at their media strategy.  </a:t>
            </a: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We are committed to your business growth and proud to offer VAB members, brand marketers and agencies </a:t>
            </a:r>
            <a:r>
              <a:rPr kumimoji="0" lang="en-US" sz="1800" b="1" i="1" u="none" strike="noStrike" kern="1200" cap="none" spc="0" normalizeH="0" baseline="0" noProof="0">
                <a:ln>
                  <a:noFill/>
                </a:ln>
                <a:solidFill>
                  <a:srgbClr val="1F1A62"/>
                </a:solidFill>
                <a:effectLst/>
                <a:uLnTx/>
                <a:uFillTx/>
                <a:latin typeface="Helvetica" panose="020B0604020202020204" pitchFamily="2" charset="0"/>
                <a:ea typeface="+mn-ea"/>
                <a:cs typeface="+mn-cs"/>
              </a:rPr>
              <a:t>complimentary access </a:t>
            </a: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to our continuously-growing Insights library.  </a:t>
            </a:r>
            <a:r>
              <a:rPr kumimoji="0" lang="en-US" sz="1800" b="1" i="0" u="none" strike="noStrike" kern="1200" cap="none" spc="0" normalizeH="0" baseline="0" noProof="0">
                <a:ln>
                  <a:noFill/>
                </a:ln>
                <a:solidFill>
                  <a:srgbClr val="1B1464"/>
                </a:solidFill>
                <a:effectLst/>
                <a:uLnTx/>
                <a:uFillTx/>
                <a:latin typeface="Helvetica" panose="020B0604020202020204" pitchFamily="2" charset="0"/>
                <a:ea typeface="+mn-ea"/>
                <a:cs typeface="+mn-cs"/>
              </a:rPr>
              <a:t>Get immediate access at theVAB.com.</a:t>
            </a: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sp>
        <p:nvSpPr>
          <p:cNvPr id="17" name="TextBox 15">
            <a:extLst>
              <a:ext uri="{FF2B5EF4-FFF2-40B4-BE49-F238E27FC236}">
                <a16:creationId xmlns:a16="http://schemas.microsoft.com/office/drawing/2014/main" id="{403F38AA-AAD1-410D-BCAB-2DE98701921E}"/>
              </a:ext>
            </a:extLst>
          </p:cNvPr>
          <p:cNvSpPr txBox="1"/>
          <p:nvPr/>
        </p:nvSpPr>
        <p:spPr>
          <a:xfrm>
            <a:off x="589946" y="5519837"/>
            <a:ext cx="11012107"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Curious to learn more about VAB? </a:t>
            </a:r>
            <a:r>
              <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Check out this </a:t>
            </a:r>
            <a:r>
              <a:rPr kumimoji="0" lang="en-US" sz="1800" b="1" i="0" u="none"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quick video</a:t>
            </a:r>
            <a:r>
              <a:rPr kumimoji="0" lang="en-US" sz="1800" b="1" i="0" u="none"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mn-cs"/>
              </a:rPr>
              <a:t> </a:t>
            </a:r>
            <a:r>
              <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to see what we do and how we can help you develop business-driving marketing strategies.</a:t>
            </a: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pic>
        <p:nvPicPr>
          <p:cNvPr id="16" name="Picture 15">
            <a:extLst>
              <a:ext uri="{FF2B5EF4-FFF2-40B4-BE49-F238E27FC236}">
                <a16:creationId xmlns:a16="http://schemas.microsoft.com/office/drawing/2014/main" id="{79B3113B-7CF4-4E9A-AD57-5EA33416DAB4}"/>
              </a:ext>
            </a:extLst>
          </p:cNvPr>
          <p:cNvPicPr>
            <a:picLocks noChangeAspect="1"/>
          </p:cNvPicPr>
          <p:nvPr/>
        </p:nvPicPr>
        <p:blipFill rotWithShape="1">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rcRect/>
          <a:stretch/>
        </p:blipFill>
        <p:spPr>
          <a:xfrm>
            <a:off x="7038878" y="0"/>
            <a:ext cx="5153121" cy="3021922"/>
          </a:xfrm>
          <a:prstGeom prst="rect">
            <a:avLst/>
          </a:prstGeom>
        </p:spPr>
      </p:pic>
      <p:pic>
        <p:nvPicPr>
          <p:cNvPr id="13" name="Picture 12">
            <a:extLst>
              <a:ext uri="{FF2B5EF4-FFF2-40B4-BE49-F238E27FC236}">
                <a16:creationId xmlns:a16="http://schemas.microsoft.com/office/drawing/2014/main" id="{2DF631D5-C4C4-4A95-9FAE-0FCB8B8673AA}"/>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0" name="Slide Number Placeholder 5">
            <a:extLst>
              <a:ext uri="{FF2B5EF4-FFF2-40B4-BE49-F238E27FC236}">
                <a16:creationId xmlns:a16="http://schemas.microsoft.com/office/drawing/2014/main" id="{1AC0FF7A-3D3F-455D-99F8-6844740999D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1" name="Rectangle 20">
            <a:extLst>
              <a:ext uri="{FF2B5EF4-FFF2-40B4-BE49-F238E27FC236}">
                <a16:creationId xmlns:a16="http://schemas.microsoft.com/office/drawing/2014/main" id="{A20AB118-D5EC-4D78-A5C7-CE72C724036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478092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indoor, table, desk&#10;&#10;Description automatically generated">
            <a:extLst>
              <a:ext uri="{FF2B5EF4-FFF2-40B4-BE49-F238E27FC236}">
                <a16:creationId xmlns:a16="http://schemas.microsoft.com/office/drawing/2014/main" id="{1A2036DF-33EE-4EF3-B0AA-CB0E37497F5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4358640" cy="6869150"/>
          </a:xfrm>
          <a:prstGeom prst="rect">
            <a:avLst/>
          </a:prstGeom>
        </p:spPr>
      </p:pic>
      <p:pic>
        <p:nvPicPr>
          <p:cNvPr id="12" name="Picture 11">
            <a:extLst>
              <a:ext uri="{FF2B5EF4-FFF2-40B4-BE49-F238E27FC236}">
                <a16:creationId xmlns:a16="http://schemas.microsoft.com/office/drawing/2014/main" id="{CE76AE42-6054-4893-B425-AA72E8D2B28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3" name="Slide Number Placeholder 5">
            <a:extLst>
              <a:ext uri="{FF2B5EF4-FFF2-40B4-BE49-F238E27FC236}">
                <a16:creationId xmlns:a16="http://schemas.microsoft.com/office/drawing/2014/main" id="{7A35D28E-1CAE-47B7-86CE-C3A71971377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37D4AE55-E23C-4A6C-8E06-B682A4B45618}"/>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9" name="TextBox 18">
            <a:extLst>
              <a:ext uri="{FF2B5EF4-FFF2-40B4-BE49-F238E27FC236}">
                <a16:creationId xmlns:a16="http://schemas.microsoft.com/office/drawing/2014/main" id="{D66462A3-F666-443C-AC51-5B0415163139}"/>
              </a:ext>
            </a:extLst>
          </p:cNvPr>
          <p:cNvSpPr txBox="1"/>
          <p:nvPr/>
        </p:nvSpPr>
        <p:spPr>
          <a:xfrm>
            <a:off x="4488797" y="417955"/>
            <a:ext cx="7486894" cy="4801314"/>
          </a:xfrm>
          <a:prstGeom prst="rect">
            <a:avLst/>
          </a:prstGeom>
          <a:noFill/>
        </p:spPr>
        <p:txBody>
          <a:bodyPr wrap="square" lIns="91440" tIns="45720" rIns="91440" bIns="45720" anchor="t">
            <a:spAutoFit/>
          </a:bodyPr>
          <a:lstStyle/>
          <a:p>
            <a:pPr algn="ctr">
              <a:defRPr/>
            </a:pPr>
            <a:r>
              <a:rPr lang="en-US" sz="2200" b="1">
                <a:solidFill>
                  <a:srgbClr val="1F1A62"/>
                </a:solidFill>
                <a:latin typeface="Helvetica"/>
                <a:cs typeface="Helvetica"/>
              </a:rPr>
              <a:t>TV </a:t>
            </a:r>
            <a:r>
              <a:rPr kumimoji="0" lang="en-US" sz="2200" b="1" i="0" u="none" strike="noStrike" kern="1200" cap="none" spc="0" normalizeH="0" baseline="0" noProof="0">
                <a:ln>
                  <a:noFill/>
                </a:ln>
                <a:solidFill>
                  <a:srgbClr val="1F1A62"/>
                </a:solidFill>
                <a:effectLst/>
                <a:uLnTx/>
                <a:uFillTx/>
                <a:latin typeface="Helvetica"/>
                <a:cs typeface="Helvetica"/>
              </a:rPr>
              <a:t>Measurement </a:t>
            </a:r>
            <a:r>
              <a:rPr kumimoji="0" lang="en-US" sz="2200" b="1" i="0" u="none" kern="1200" cap="none" spc="0" normalizeH="0" noProof="0">
                <a:ln>
                  <a:noFill/>
                </a:ln>
                <a:solidFill>
                  <a:srgbClr val="1F1A62"/>
                </a:solidFill>
                <a:effectLst/>
                <a:uLnTx/>
                <a:uFillTx/>
                <a:latin typeface="Helvetica"/>
                <a:cs typeface="Helvetica"/>
              </a:rPr>
              <a:t>is </a:t>
            </a:r>
            <a:r>
              <a:rPr kumimoji="0" lang="en-US" sz="2200" b="1" i="0" u="none" strike="noStrike" kern="1200" cap="none" spc="0" normalizeH="0" baseline="0" noProof="0">
                <a:ln>
                  <a:noFill/>
                </a:ln>
                <a:solidFill>
                  <a:srgbClr val="1F1A62"/>
                </a:solidFill>
                <a:effectLst/>
                <a:uLnTx/>
                <a:uFillTx/>
                <a:latin typeface="Helvetica"/>
                <a:cs typeface="Helvetica"/>
              </a:rPr>
              <a:t>critically important for marketers, </a:t>
            </a:r>
            <a:br>
              <a:rPr lang="en-US" sz="2200" b="1" i="0" u="none" strike="noStrike" kern="1200" cap="none" spc="0" normalizeH="0" baseline="0" noProof="0">
                <a:ln>
                  <a:noFill/>
                </a:ln>
                <a:effectLst/>
                <a:uLnTx/>
                <a:uFillTx/>
                <a:latin typeface="Helvetica" panose="020B0403020202020204" pitchFamily="34" charset="0"/>
              </a:rPr>
            </a:br>
            <a:r>
              <a:rPr lang="en-US" sz="2200" b="1">
                <a:solidFill>
                  <a:srgbClr val="1F1A62"/>
                </a:solidFill>
                <a:latin typeface="Helvetica"/>
                <a:cs typeface="Helvetica"/>
              </a:rPr>
              <a:t>and often holds the key to business growth. </a:t>
            </a:r>
            <a:endParaRPr lang="en-US" sz="2200" b="1">
              <a:solidFill>
                <a:srgbClr val="1F1A62"/>
              </a:solidFill>
              <a:latin typeface="Helvetica" panose="020B04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a:solidFill>
                <a:srgbClr val="1F1A62"/>
              </a:solidFill>
              <a:latin typeface="Helvetica" panose="020B04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a:solidFill>
                <a:srgbClr val="1F1A62"/>
              </a:solidFill>
              <a:latin typeface="Helvetica" panose="020B04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1F1A62"/>
                </a:solidFill>
                <a:latin typeface="Helvetica"/>
                <a:cs typeface="Helvetica"/>
              </a:rPr>
              <a:t>However, </a:t>
            </a:r>
            <a:r>
              <a:rPr kumimoji="0" lang="en-US" b="0" i="0" u="none" strike="noStrike" kern="1200" cap="none" spc="0" normalizeH="0" baseline="0" noProof="0">
                <a:ln>
                  <a:noFill/>
                </a:ln>
                <a:solidFill>
                  <a:srgbClr val="1F1A62"/>
                </a:solidFill>
                <a:effectLst/>
                <a:uLnTx/>
                <a:uFillTx/>
                <a:latin typeface="Helvetica"/>
                <a:cs typeface="Helvetica"/>
              </a:rPr>
              <a:t>keeping up with the ever-evolving complex ecosystem of innovative platforms, tools, devices and services can be challenging. </a:t>
            </a:r>
            <a:r>
              <a:rPr lang="en-US">
                <a:solidFill>
                  <a:srgbClr val="1F1A62"/>
                </a:solidFill>
                <a:latin typeface="Helvetica"/>
                <a:cs typeface="Helvetica"/>
              </a:rPr>
              <a:t>To </a:t>
            </a:r>
            <a:r>
              <a:rPr kumimoji="0" lang="en-US" b="0" i="0" u="none" strike="noStrike" kern="1200" cap="none" spc="0" normalizeH="0" baseline="0" noProof="0">
                <a:ln>
                  <a:noFill/>
                </a:ln>
                <a:solidFill>
                  <a:srgbClr val="1F1A62"/>
                </a:solidFill>
                <a:effectLst/>
                <a:uLnTx/>
                <a:uFillTx/>
                <a:latin typeface="Helvetica"/>
                <a:cs typeface="Helvetica"/>
              </a:rPr>
              <a:t>help navigate, the VAB, in collaboration with our Measurement Innovation Task Force, </a:t>
            </a:r>
            <a:r>
              <a:rPr lang="en-US">
                <a:solidFill>
                  <a:srgbClr val="1F1A62"/>
                </a:solidFill>
                <a:latin typeface="Helvetica"/>
                <a:cs typeface="Helvetica"/>
              </a:rPr>
              <a:t>has produced </a:t>
            </a:r>
            <a:r>
              <a:rPr kumimoji="0" lang="en-US" b="1" i="1" u="none" strike="noStrike" kern="1200" cap="none" spc="0" normalizeH="0" baseline="0" noProof="0">
                <a:ln>
                  <a:noFill/>
                </a:ln>
                <a:solidFill>
                  <a:srgbClr val="1F1A62"/>
                </a:solidFill>
                <a:effectLst/>
                <a:uLnTx/>
                <a:uFillTx/>
                <a:latin typeface="Helvetica"/>
                <a:cs typeface="Helvetica"/>
              </a:rPr>
              <a:t>Today’s Innovations in Measurement</a:t>
            </a:r>
            <a:r>
              <a:rPr kumimoji="0" lang="en-US" i="1" u="none" strike="noStrike" kern="1200" cap="none" spc="0" normalizeH="0" baseline="0" noProof="0">
                <a:ln>
                  <a:noFill/>
                </a:ln>
                <a:solidFill>
                  <a:srgbClr val="1F1A62"/>
                </a:solidFill>
                <a:effectLst/>
                <a:uLnTx/>
                <a:uFillTx/>
                <a:latin typeface="Helvetica"/>
                <a:cs typeface="Helvetica"/>
              </a:rPr>
              <a:t>.</a:t>
            </a:r>
            <a:endParaRPr lang="en-US" i="1" u="none" strike="noStrike" kern="1200" cap="none" spc="0" normalizeH="0" baseline="0" noProof="0">
              <a:ln>
                <a:noFill/>
              </a:ln>
              <a:solidFill>
                <a:srgbClr val="1F1A62"/>
              </a:solidFill>
              <a:effectLst/>
              <a:uLnTx/>
              <a:uFillTx/>
              <a:latin typeface="Helvetic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a:solidFill>
                <a:srgbClr val="1F1A62"/>
              </a:solidFill>
              <a:latin typeface="Helvetica" panose="020B0403020202020204" pitchFamily="34" charset="0"/>
            </a:endParaRPr>
          </a:p>
          <a:p>
            <a:pPr>
              <a:defRPr/>
            </a:pPr>
            <a:r>
              <a:rPr lang="en-US">
                <a:solidFill>
                  <a:srgbClr val="1F1A62"/>
                </a:solidFill>
                <a:latin typeface="Helvetica"/>
                <a:cs typeface="Helvetica"/>
              </a:rPr>
              <a:t>The focus of this </a:t>
            </a:r>
            <a:r>
              <a:rPr lang="en-US" b="1">
                <a:solidFill>
                  <a:srgbClr val="1F1A62"/>
                </a:solidFill>
                <a:latin typeface="Helvetica"/>
                <a:cs typeface="Helvetica"/>
              </a:rPr>
              <a:t>quarterly series </a:t>
            </a:r>
            <a:r>
              <a:rPr lang="en-US">
                <a:solidFill>
                  <a:srgbClr val="1F1A62"/>
                </a:solidFill>
                <a:latin typeface="Helvetica"/>
                <a:cs typeface="Helvetica"/>
              </a:rPr>
              <a:t>is on </a:t>
            </a:r>
            <a:r>
              <a:rPr lang="en-US" b="1">
                <a:solidFill>
                  <a:srgbClr val="1F1A62"/>
                </a:solidFill>
                <a:latin typeface="Helvetica"/>
                <a:cs typeface="Helvetica"/>
              </a:rPr>
              <a:t>case studies </a:t>
            </a:r>
            <a:r>
              <a:rPr lang="en-US">
                <a:solidFill>
                  <a:srgbClr val="1F1A62"/>
                </a:solidFill>
                <a:latin typeface="Helvetica"/>
                <a:cs typeface="Helvetica"/>
              </a:rPr>
              <a:t>- giving you real-world examples of how brands are successfully adding new ways of measuring their video campaigns to optimize and more effectively gauge success. </a:t>
            </a:r>
          </a:p>
          <a:p>
            <a:pPr>
              <a:defRPr/>
            </a:pPr>
            <a:endParaRPr lang="en-US" sz="2000">
              <a:solidFill>
                <a:srgbClr val="1F1A62"/>
              </a:solidFill>
              <a:latin typeface="Helvetica"/>
              <a:cs typeface="Helvetica"/>
            </a:endParaRPr>
          </a:p>
        </p:txBody>
      </p:sp>
    </p:spTree>
    <p:extLst>
      <p:ext uri="{BB962C8B-B14F-4D97-AF65-F5344CB8AC3E}">
        <p14:creationId xmlns:p14="http://schemas.microsoft.com/office/powerpoint/2010/main" val="3735017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6FF070A-0D36-4E41-9532-2FB6CB1B98AB}"/>
              </a:ext>
            </a:extLst>
          </p:cNvPr>
          <p:cNvSpPr/>
          <p:nvPr/>
        </p:nvSpPr>
        <p:spPr>
          <a:xfrm>
            <a:off x="1856" y="1213253"/>
            <a:ext cx="12192000" cy="564474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CBDB492-9443-3D4A-8E9D-B3CECB95DCD7}"/>
              </a:ext>
            </a:extLst>
          </p:cNvPr>
          <p:cNvSpPr/>
          <p:nvPr/>
        </p:nvSpPr>
        <p:spPr>
          <a:xfrm>
            <a:off x="180409" y="391901"/>
            <a:ext cx="11846937"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1F1A62"/>
                </a:solidFill>
                <a:effectLst/>
                <a:uLnTx/>
                <a:uFillTx/>
                <a:latin typeface="Helvetica" pitchFamily="2" charset="0"/>
                <a:ea typeface="+mn-ea"/>
                <a:cs typeface="+mn-cs"/>
              </a:rPr>
              <a:t>What You’ll Learn</a:t>
            </a:r>
            <a:endParaRPr kumimoji="0" lang="en-US" sz="3000" b="1" i="0" u="none" strike="noStrike" kern="1200" cap="none" spc="0" normalizeH="0" baseline="0" noProof="0">
              <a:ln>
                <a:noFill/>
              </a:ln>
              <a:solidFill>
                <a:srgbClr val="ED3C8D"/>
              </a:solidFill>
              <a:effectLst/>
              <a:uLnTx/>
              <a:uFillTx/>
              <a:latin typeface="Helvetica" pitchFamily="2" charset="0"/>
              <a:ea typeface="+mn-ea"/>
              <a:cs typeface="+mn-cs"/>
            </a:endParaRPr>
          </a:p>
        </p:txBody>
      </p:sp>
      <p:sp>
        <p:nvSpPr>
          <p:cNvPr id="22" name="Rectangle 21">
            <a:extLst>
              <a:ext uri="{FF2B5EF4-FFF2-40B4-BE49-F238E27FC236}">
                <a16:creationId xmlns:a16="http://schemas.microsoft.com/office/drawing/2014/main" id="{93C379B6-D548-4B77-99C9-C65FB48203C1}"/>
              </a:ext>
            </a:extLst>
          </p:cNvPr>
          <p:cNvSpPr/>
          <p:nvPr/>
        </p:nvSpPr>
        <p:spPr>
          <a:xfrm>
            <a:off x="411262" y="1605243"/>
            <a:ext cx="11055194" cy="2062103"/>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2000" b="0" i="0" u="none" strike="noStrike" kern="1200" cap="none" spc="0" normalizeH="0" baseline="0" noProof="0">
                <a:ln>
                  <a:noFill/>
                </a:ln>
                <a:solidFill>
                  <a:srgbClr val="1F1A62"/>
                </a:solidFill>
                <a:effectLst/>
                <a:uLnTx/>
                <a:uFillTx/>
                <a:latin typeface="Helvetica"/>
                <a:ea typeface="+mn-ea"/>
                <a:cs typeface="+mn-cs"/>
              </a:rPr>
              <a:t>How brands are utilizing innovative, modern measurement approaches to maximize the effectiveness of their campaigns and achieve better outcomes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1400" b="0" i="0" u="none" strike="noStrike" kern="1200" cap="none" spc="0" normalizeH="0" baseline="0" noProof="0">
              <a:ln>
                <a:noFill/>
              </a:ln>
              <a:solidFill>
                <a:srgbClr val="1F1A62"/>
              </a:solidFill>
              <a:effectLst/>
              <a:uLnTx/>
              <a:uFillTx/>
              <a:latin typeface="Helvetica"/>
              <a:ea typeface="Times New Roman" panose="02020603050405020304" pitchFamily="18" charset="0"/>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2000" b="0" i="0" u="none" strike="noStrike" kern="1200" cap="none" spc="0" normalizeH="0" baseline="0" noProof="0">
                <a:ln>
                  <a:noFill/>
                </a:ln>
                <a:solidFill>
                  <a:srgbClr val="1F1A62"/>
                </a:solidFill>
                <a:effectLst/>
                <a:uLnTx/>
                <a:uFillTx/>
                <a:latin typeface="Helvetica"/>
                <a:ea typeface="Times New Roman" panose="02020603050405020304" pitchFamily="18" charset="0"/>
                <a:cs typeface="Helvetica"/>
              </a:rPr>
              <a:t>Be inspired by the insightful analysis and learnings revealed in these </a:t>
            </a:r>
            <a:r>
              <a:rPr lang="en-US" sz="2000">
                <a:solidFill>
                  <a:srgbClr val="1F1A62"/>
                </a:solidFill>
                <a:latin typeface="Helvetica"/>
              </a:rPr>
              <a:t>8 </a:t>
            </a:r>
            <a:r>
              <a:rPr lang="en-US" sz="2000" i="1">
                <a:solidFill>
                  <a:srgbClr val="1F1A62"/>
                </a:solidFill>
                <a:latin typeface="Helvetica"/>
              </a:rPr>
              <a:t>real-world examples </a:t>
            </a:r>
            <a:r>
              <a:rPr kumimoji="0" lang="en-US" sz="2000" b="0" i="0" u="none" strike="noStrike" kern="1200" cap="none" spc="0" normalizeH="0" baseline="0" noProof="0">
                <a:ln>
                  <a:noFill/>
                </a:ln>
                <a:solidFill>
                  <a:srgbClr val="1F1A62"/>
                </a:solidFill>
                <a:effectLst/>
                <a:uLnTx/>
                <a:uFillTx/>
                <a:latin typeface="Helvetica"/>
                <a:ea typeface="Times New Roman" panose="02020603050405020304" pitchFamily="18" charset="0"/>
                <a:cs typeface="Helvetica"/>
              </a:rPr>
              <a:t>from across major product categories like Automotive</a:t>
            </a:r>
            <a:r>
              <a:rPr kumimoji="0" lang="en-US" sz="2000" b="0" i="0" u="none" strike="noStrike" kern="1200" cap="none" spc="0" normalizeH="0" baseline="0" noProof="0">
                <a:ln>
                  <a:noFill/>
                </a:ln>
                <a:solidFill>
                  <a:srgbClr val="1F1A62"/>
                </a:solidFill>
                <a:effectLst/>
                <a:uLnTx/>
                <a:uFillTx/>
                <a:latin typeface="Helvetica"/>
                <a:ea typeface="+mn-ea"/>
                <a:cs typeface="+mn-cs"/>
              </a:rPr>
              <a:t>, Retail, and Insurance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1400" b="0" i="0" u="none" strike="noStrike" kern="1200" cap="none" spc="0" normalizeH="0" baseline="0" noProof="0">
              <a:ln>
                <a:noFill/>
              </a:ln>
              <a:solidFill>
                <a:srgbClr val="1F1A62"/>
              </a:solidFill>
              <a:effectLst/>
              <a:uLnTx/>
              <a:uFillTx/>
              <a:latin typeface="Helvetica"/>
              <a:ea typeface="Times New Roman" panose="02020603050405020304" pitchFamily="18" charset="0"/>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2000" b="0" i="0" u="none" strike="noStrike" kern="1200" cap="none" spc="0" normalizeH="0" baseline="0" noProof="0">
                <a:ln>
                  <a:noFill/>
                </a:ln>
                <a:solidFill>
                  <a:srgbClr val="1F1A62"/>
                </a:solidFill>
                <a:effectLst/>
                <a:uLnTx/>
                <a:uFillTx/>
                <a:latin typeface="Helvetica"/>
                <a:ea typeface="Times New Roman" panose="02020603050405020304" pitchFamily="18" charset="0"/>
                <a:cs typeface="Helvetica"/>
              </a:rPr>
              <a:t>Considerations as you evaluate and add new solutions to your measurement plans</a:t>
            </a:r>
          </a:p>
        </p:txBody>
      </p:sp>
      <p:pic>
        <p:nvPicPr>
          <p:cNvPr id="5" name="Graphic 4" descr="Programmer female outline">
            <a:extLst>
              <a:ext uri="{FF2B5EF4-FFF2-40B4-BE49-F238E27FC236}">
                <a16:creationId xmlns:a16="http://schemas.microsoft.com/office/drawing/2014/main" id="{775470A5-00E5-471B-8525-DAA7E536E40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98103" y="172017"/>
            <a:ext cx="705927" cy="705927"/>
          </a:xfrm>
          <a:prstGeom prst="rect">
            <a:avLst/>
          </a:prstGeom>
        </p:spPr>
      </p:pic>
      <p:sp>
        <p:nvSpPr>
          <p:cNvPr id="6" name="Rectangle 5">
            <a:extLst>
              <a:ext uri="{FF2B5EF4-FFF2-40B4-BE49-F238E27FC236}">
                <a16:creationId xmlns:a16="http://schemas.microsoft.com/office/drawing/2014/main" id="{A5680F6A-4754-49C5-84CE-FBE6FCBA3CF0}"/>
              </a:ext>
            </a:extLst>
          </p:cNvPr>
          <p:cNvSpPr/>
          <p:nvPr/>
        </p:nvSpPr>
        <p:spPr>
          <a:xfrm>
            <a:off x="11639710" y="674575"/>
            <a:ext cx="236539" cy="133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1C5EA873-DFFD-46C8-A3B6-749A8A2D972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8" name="Slide Number Placeholder 5">
            <a:extLst>
              <a:ext uri="{FF2B5EF4-FFF2-40B4-BE49-F238E27FC236}">
                <a16:creationId xmlns:a16="http://schemas.microsoft.com/office/drawing/2014/main" id="{98E983DB-E10B-4078-ADCA-9097E9ACEDD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0" name="Rectangle 19">
            <a:extLst>
              <a:ext uri="{FF2B5EF4-FFF2-40B4-BE49-F238E27FC236}">
                <a16:creationId xmlns:a16="http://schemas.microsoft.com/office/drawing/2014/main" id="{45DA24D1-CE3D-4E86-9A03-7C8DD0D33AF6}"/>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1632181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0114B43-5ED0-40D3-8270-C66AD9B7205B}"/>
              </a:ext>
            </a:extLst>
          </p:cNvPr>
          <p:cNvSpPr/>
          <p:nvPr/>
        </p:nvSpPr>
        <p:spPr>
          <a:xfrm>
            <a:off x="208113" y="357549"/>
            <a:ext cx="11641867"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itchFamily="2" charset="0"/>
              </a:rPr>
              <a:t>In this fourth edition of our series, we showcase real-world case studies from eight innovative measurement companies</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46" name="TextBox 45">
            <a:extLst>
              <a:ext uri="{FF2B5EF4-FFF2-40B4-BE49-F238E27FC236}">
                <a16:creationId xmlns:a16="http://schemas.microsoft.com/office/drawing/2014/main" id="{6178B79E-D81F-473C-BF94-2A269B873207}"/>
              </a:ext>
            </a:extLst>
          </p:cNvPr>
          <p:cNvSpPr txBox="1"/>
          <p:nvPr/>
        </p:nvSpPr>
        <p:spPr>
          <a:xfrm>
            <a:off x="483207" y="6655878"/>
            <a:ext cx="1154314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Click the logos to go to each company’s website homepage to learn more about their measurement solutions.</a:t>
            </a:r>
          </a:p>
        </p:txBody>
      </p:sp>
      <p:pic>
        <p:nvPicPr>
          <p:cNvPr id="16" name="Picture 15">
            <a:extLst>
              <a:ext uri="{FF2B5EF4-FFF2-40B4-BE49-F238E27FC236}">
                <a16:creationId xmlns:a16="http://schemas.microsoft.com/office/drawing/2014/main" id="{E82369CA-74EC-4516-8F3E-CCC4DA16EA8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7" name="Slide Number Placeholder 5">
            <a:extLst>
              <a:ext uri="{FF2B5EF4-FFF2-40B4-BE49-F238E27FC236}">
                <a16:creationId xmlns:a16="http://schemas.microsoft.com/office/drawing/2014/main" id="{F5ED2A60-3672-4474-88C8-85A163D9689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8" name="Rectangle 17">
            <a:extLst>
              <a:ext uri="{FF2B5EF4-FFF2-40B4-BE49-F238E27FC236}">
                <a16:creationId xmlns:a16="http://schemas.microsoft.com/office/drawing/2014/main" id="{70766517-E746-4EA1-B705-23D1C8AD3E64}"/>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2" name="Picture 2" descr="LiveRamp Competitors | Comparably">
            <a:hlinkClick r:id="rId3"/>
            <a:extLst>
              <a:ext uri="{FF2B5EF4-FFF2-40B4-BE49-F238E27FC236}">
                <a16:creationId xmlns:a16="http://schemas.microsoft.com/office/drawing/2014/main" id="{668B9A77-7DB2-EBB7-703E-AC0A8D9368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056" y="3846816"/>
            <a:ext cx="1001413" cy="10014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mpersand">
            <a:extLst>
              <a:ext uri="{FF2B5EF4-FFF2-40B4-BE49-F238E27FC236}">
                <a16:creationId xmlns:a16="http://schemas.microsoft.com/office/drawing/2014/main" id="{3CF57F8D-63DE-52E7-2803-6D7D6B2A8AB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7508" b="20727"/>
          <a:stretch/>
        </p:blipFill>
        <p:spPr bwMode="auto">
          <a:xfrm>
            <a:off x="503714" y="2377406"/>
            <a:ext cx="2989456" cy="8700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D68A998-AA72-6A2C-ED84-DEFE11DD2AE3}"/>
              </a:ext>
            </a:extLst>
          </p:cNvPr>
          <p:cNvPicPr>
            <a:picLocks noChangeAspect="1"/>
          </p:cNvPicPr>
          <p:nvPr/>
        </p:nvPicPr>
        <p:blipFill>
          <a:blip r:embed="rId6"/>
          <a:stretch>
            <a:fillRect/>
          </a:stretch>
        </p:blipFill>
        <p:spPr>
          <a:xfrm>
            <a:off x="4054460" y="2340068"/>
            <a:ext cx="1544186" cy="839559"/>
          </a:xfrm>
          <a:prstGeom prst="rect">
            <a:avLst/>
          </a:prstGeom>
        </p:spPr>
      </p:pic>
      <p:pic>
        <p:nvPicPr>
          <p:cNvPr id="1032" name="Picture 8" descr="Programmer Onboarding">
            <a:extLst>
              <a:ext uri="{FF2B5EF4-FFF2-40B4-BE49-F238E27FC236}">
                <a16:creationId xmlns:a16="http://schemas.microsoft.com/office/drawing/2014/main" id="{7D2FF310-09CE-1B30-955B-73E3A3B423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2466384"/>
            <a:ext cx="2632216" cy="7145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IRECTV -directadvertising">
            <a:extLst>
              <a:ext uri="{FF2B5EF4-FFF2-40B4-BE49-F238E27FC236}">
                <a16:creationId xmlns:a16="http://schemas.microsoft.com/office/drawing/2014/main" id="{4BA87947-B45D-5D25-F8A2-2700E2B531C1}"/>
              </a:ext>
            </a:extLst>
          </p:cNvPr>
          <p:cNvPicPr>
            <a:picLocks noChangeAspect="1" noChangeArrowheads="1"/>
          </p:cNvPicPr>
          <p:nvPr/>
        </p:nvPicPr>
        <p:blipFill rotWithShape="1">
          <a:blip r:embed="rId8">
            <a:clrChange>
              <a:clrFrom>
                <a:srgbClr val="C0C0C0"/>
              </a:clrFrom>
              <a:clrTo>
                <a:srgbClr val="C0C0C0">
                  <a:alpha val="0"/>
                </a:srgbClr>
              </a:clrTo>
            </a:clrChange>
            <a:extLst>
              <a:ext uri="{28A0092B-C50C-407E-A947-70E740481C1C}">
                <a14:useLocalDpi xmlns:a14="http://schemas.microsoft.com/office/drawing/2010/main" val="0"/>
              </a:ext>
            </a:extLst>
          </a:blip>
          <a:srcRect l="27030" t="15128" r="27904" b="22614"/>
          <a:stretch/>
        </p:blipFill>
        <p:spPr bwMode="auto">
          <a:xfrm>
            <a:off x="9225570" y="2340068"/>
            <a:ext cx="2015339" cy="8700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F5E3D45-E766-0D04-12BB-799BFB3BB2E0}"/>
              </a:ext>
            </a:extLst>
          </p:cNvPr>
          <p:cNvPicPr>
            <a:picLocks noChangeAspect="1"/>
          </p:cNvPicPr>
          <p:nvPr/>
        </p:nvPicPr>
        <p:blipFill>
          <a:blip r:embed="rId9"/>
          <a:stretch>
            <a:fillRect/>
          </a:stretch>
        </p:blipFill>
        <p:spPr>
          <a:xfrm>
            <a:off x="9638389" y="3825345"/>
            <a:ext cx="2241826" cy="1120913"/>
          </a:xfrm>
          <a:prstGeom prst="rect">
            <a:avLst/>
          </a:prstGeom>
        </p:spPr>
      </p:pic>
      <p:pic>
        <p:nvPicPr>
          <p:cNvPr id="9" name="Picture 8">
            <a:extLst>
              <a:ext uri="{FF2B5EF4-FFF2-40B4-BE49-F238E27FC236}">
                <a16:creationId xmlns:a16="http://schemas.microsoft.com/office/drawing/2014/main" id="{A8683770-5B8B-570E-48C8-774C2A6F05B9}"/>
              </a:ext>
            </a:extLst>
          </p:cNvPr>
          <p:cNvPicPr>
            <a:picLocks noChangeAspect="1"/>
          </p:cNvPicPr>
          <p:nvPr/>
        </p:nvPicPr>
        <p:blipFill>
          <a:blip r:embed="rId10"/>
          <a:stretch>
            <a:fillRect/>
          </a:stretch>
        </p:blipFill>
        <p:spPr>
          <a:xfrm>
            <a:off x="6197897" y="4001721"/>
            <a:ext cx="3027673" cy="892552"/>
          </a:xfrm>
          <a:prstGeom prst="rect">
            <a:avLst/>
          </a:prstGeom>
        </p:spPr>
      </p:pic>
      <p:pic>
        <p:nvPicPr>
          <p:cNvPr id="10" name="Picture 6">
            <a:extLst>
              <a:ext uri="{FF2B5EF4-FFF2-40B4-BE49-F238E27FC236}">
                <a16:creationId xmlns:a16="http://schemas.microsoft.com/office/drawing/2014/main" id="{864B8F47-94CD-8327-BB3E-9AD7D1B18E5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98442" y="4105809"/>
            <a:ext cx="3773078" cy="48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684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BC06434-0B7B-4180-8DCB-338137C5E630}"/>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1AE09952-486B-4F4F-A441-118D940A2C0C}"/>
              </a:ext>
            </a:extLst>
          </p:cNvPr>
          <p:cNvSpPr/>
          <p:nvPr/>
        </p:nvSpPr>
        <p:spPr>
          <a:xfrm>
            <a:off x="300103" y="333822"/>
            <a:ext cx="1138831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The case studies span over </a:t>
            </a:r>
            <a:r>
              <a:rPr lang="en-US" sz="2600" b="1">
                <a:solidFill>
                  <a:srgbClr val="1F1A62"/>
                </a:solidFill>
                <a:latin typeface="Helvetica" pitchFamily="2" charset="0"/>
              </a:rPr>
              <a:t>7</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 major product categories, from Automotive and </a:t>
            </a:r>
            <a:r>
              <a:rPr lang="en-US" sz="2600" b="1">
                <a:solidFill>
                  <a:srgbClr val="1F1A62"/>
                </a:solidFill>
                <a:latin typeface="Helvetica" pitchFamily="2" charset="0"/>
              </a:rPr>
              <a:t>QSR</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 to Tune-in and Insurance</a:t>
            </a:r>
          </a:p>
        </p:txBody>
      </p:sp>
      <p:sp>
        <p:nvSpPr>
          <p:cNvPr id="57" name="Rectangle 56">
            <a:extLst>
              <a:ext uri="{FF2B5EF4-FFF2-40B4-BE49-F238E27FC236}">
                <a16:creationId xmlns:a16="http://schemas.microsoft.com/office/drawing/2014/main" id="{4C8555EB-836D-4F7D-932B-F0677005CB5D}"/>
              </a:ext>
            </a:extLst>
          </p:cNvPr>
          <p:cNvSpPr/>
          <p:nvPr/>
        </p:nvSpPr>
        <p:spPr>
          <a:xfrm>
            <a:off x="1323749" y="2003762"/>
            <a:ext cx="2118121" cy="1890598"/>
          </a:xfrm>
          <a:prstGeom prst="rect">
            <a:avLst/>
          </a:prstGeom>
          <a:solidFill>
            <a:schemeClr val="bg1"/>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Automotive</a:t>
            </a:r>
          </a:p>
        </p:txBody>
      </p:sp>
      <p:sp>
        <p:nvSpPr>
          <p:cNvPr id="58" name="Rectangle 57">
            <a:extLst>
              <a:ext uri="{FF2B5EF4-FFF2-40B4-BE49-F238E27FC236}">
                <a16:creationId xmlns:a16="http://schemas.microsoft.com/office/drawing/2014/main" id="{6453B8E8-4D84-489E-8E4F-811374F95B88}"/>
              </a:ext>
            </a:extLst>
          </p:cNvPr>
          <p:cNvSpPr/>
          <p:nvPr/>
        </p:nvSpPr>
        <p:spPr>
          <a:xfrm>
            <a:off x="3737157" y="2003762"/>
            <a:ext cx="2118121" cy="1890598"/>
          </a:xfrm>
          <a:prstGeom prst="rect">
            <a:avLst/>
          </a:prstGeom>
          <a:solidFill>
            <a:schemeClr val="bg1"/>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rgbClr val="1F1A62"/>
                </a:solidFill>
                <a:latin typeface="Helvetica" panose="020B0403020202020204" pitchFamily="34" charset="0"/>
              </a:rPr>
              <a:t>Retail</a:t>
            </a:r>
            <a:endPar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59" name="Rectangle 58">
            <a:extLst>
              <a:ext uri="{FF2B5EF4-FFF2-40B4-BE49-F238E27FC236}">
                <a16:creationId xmlns:a16="http://schemas.microsoft.com/office/drawing/2014/main" id="{24AE7DCA-5B9F-4E33-86F5-6E36CA1ECD7B}"/>
              </a:ext>
            </a:extLst>
          </p:cNvPr>
          <p:cNvSpPr/>
          <p:nvPr/>
        </p:nvSpPr>
        <p:spPr>
          <a:xfrm>
            <a:off x="6153778" y="2003762"/>
            <a:ext cx="2118121" cy="1890598"/>
          </a:xfrm>
          <a:prstGeom prst="rect">
            <a:avLst/>
          </a:prstGeom>
          <a:solidFill>
            <a:schemeClr val="bg1"/>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Tune-in</a:t>
            </a:r>
          </a:p>
        </p:txBody>
      </p:sp>
      <p:sp>
        <p:nvSpPr>
          <p:cNvPr id="60" name="Rectangle 59">
            <a:extLst>
              <a:ext uri="{FF2B5EF4-FFF2-40B4-BE49-F238E27FC236}">
                <a16:creationId xmlns:a16="http://schemas.microsoft.com/office/drawing/2014/main" id="{824E9BEF-3450-490F-97F5-285C61A5552E}"/>
              </a:ext>
            </a:extLst>
          </p:cNvPr>
          <p:cNvSpPr/>
          <p:nvPr/>
        </p:nvSpPr>
        <p:spPr>
          <a:xfrm>
            <a:off x="8591720" y="2003762"/>
            <a:ext cx="2118121" cy="1890598"/>
          </a:xfrm>
          <a:prstGeom prst="rect">
            <a:avLst/>
          </a:prstGeom>
          <a:solidFill>
            <a:schemeClr val="bg1"/>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QSR</a:t>
            </a:r>
          </a:p>
        </p:txBody>
      </p:sp>
      <p:sp>
        <p:nvSpPr>
          <p:cNvPr id="62" name="Rectangle 61">
            <a:extLst>
              <a:ext uri="{FF2B5EF4-FFF2-40B4-BE49-F238E27FC236}">
                <a16:creationId xmlns:a16="http://schemas.microsoft.com/office/drawing/2014/main" id="{81AD7133-9EFB-481F-9C7F-B064189EA3CF}"/>
              </a:ext>
            </a:extLst>
          </p:cNvPr>
          <p:cNvSpPr/>
          <p:nvPr/>
        </p:nvSpPr>
        <p:spPr>
          <a:xfrm>
            <a:off x="2536151" y="4210427"/>
            <a:ext cx="2118121" cy="1890598"/>
          </a:xfrm>
          <a:prstGeom prst="rect">
            <a:avLst/>
          </a:prstGeom>
          <a:solidFill>
            <a:schemeClr val="bg1"/>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Business to Business</a:t>
            </a:r>
          </a:p>
        </p:txBody>
      </p:sp>
      <p:sp>
        <p:nvSpPr>
          <p:cNvPr id="63" name="Rectangle 62">
            <a:extLst>
              <a:ext uri="{FF2B5EF4-FFF2-40B4-BE49-F238E27FC236}">
                <a16:creationId xmlns:a16="http://schemas.microsoft.com/office/drawing/2014/main" id="{9498FB2E-F485-4E2D-A1AB-425E24562953}"/>
              </a:ext>
            </a:extLst>
          </p:cNvPr>
          <p:cNvSpPr/>
          <p:nvPr/>
        </p:nvSpPr>
        <p:spPr>
          <a:xfrm>
            <a:off x="4952772" y="4210427"/>
            <a:ext cx="2118121" cy="1890598"/>
          </a:xfrm>
          <a:prstGeom prst="rect">
            <a:avLst/>
          </a:prstGeom>
          <a:solidFill>
            <a:schemeClr val="bg1"/>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Insurance</a:t>
            </a:r>
          </a:p>
        </p:txBody>
      </p:sp>
      <p:sp>
        <p:nvSpPr>
          <p:cNvPr id="64" name="Rectangle 63">
            <a:extLst>
              <a:ext uri="{FF2B5EF4-FFF2-40B4-BE49-F238E27FC236}">
                <a16:creationId xmlns:a16="http://schemas.microsoft.com/office/drawing/2014/main" id="{4A08C53B-C2E5-433A-AD2E-2F7E1BC5F931}"/>
              </a:ext>
            </a:extLst>
          </p:cNvPr>
          <p:cNvSpPr/>
          <p:nvPr/>
        </p:nvSpPr>
        <p:spPr>
          <a:xfrm>
            <a:off x="7390714" y="4210427"/>
            <a:ext cx="2118121" cy="1890598"/>
          </a:xfrm>
          <a:prstGeom prst="rect">
            <a:avLst/>
          </a:prstGeom>
          <a:solidFill>
            <a:schemeClr val="bg1"/>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b"/>
          <a:lstStyle/>
          <a:p>
            <a:pPr algn="ctr">
              <a:defRPr/>
            </a:pPr>
            <a:r>
              <a:rPr lang="en-US" sz="1600" b="1">
                <a:solidFill>
                  <a:srgbClr val="1F1A62"/>
                </a:solidFill>
                <a:latin typeface="Helvetica"/>
                <a:cs typeface="Helvetica"/>
              </a:rPr>
              <a:t>Wellness &amp;</a:t>
            </a:r>
            <a:r>
              <a:rPr kumimoji="0" lang="en-US" sz="1600" b="1" i="0" u="none" strike="noStrike" kern="1200" cap="none" spc="0" normalizeH="0" baseline="0" noProof="0">
                <a:ln>
                  <a:noFill/>
                </a:ln>
                <a:solidFill>
                  <a:srgbClr val="1F1A62"/>
                </a:solidFill>
                <a:effectLst/>
                <a:uLnTx/>
                <a:uFillTx/>
                <a:latin typeface="Helvetica"/>
                <a:cs typeface="Helvetica"/>
              </a:rPr>
              <a:t> </a:t>
            </a:r>
            <a:br>
              <a:rPr lang="en-US" sz="1600" b="1" i="0" u="none" strike="noStrike" kern="1200" cap="none" spc="0" normalizeH="0" baseline="0" noProof="0">
                <a:ln>
                  <a:noFill/>
                </a:ln>
                <a:effectLst/>
                <a:uLnTx/>
                <a:uFillTx/>
                <a:latin typeface="Helvetica" panose="020B0403020202020204" pitchFamily="34" charset="0"/>
              </a:rPr>
            </a:br>
            <a:r>
              <a:rPr kumimoji="0" lang="en-US" sz="1600" b="1" i="0" u="none" strike="noStrike" kern="1200" cap="none" spc="0" normalizeH="0" baseline="0" noProof="0">
                <a:ln>
                  <a:noFill/>
                </a:ln>
                <a:solidFill>
                  <a:srgbClr val="1F1A62"/>
                </a:solidFill>
                <a:effectLst/>
                <a:uLnTx/>
                <a:uFillTx/>
                <a:latin typeface="Helvetica"/>
                <a:cs typeface="Helvetica"/>
              </a:rPr>
              <a:t>Fitness</a:t>
            </a:r>
          </a:p>
        </p:txBody>
      </p:sp>
      <p:pic>
        <p:nvPicPr>
          <p:cNvPr id="31" name="Picture 30">
            <a:extLst>
              <a:ext uri="{FF2B5EF4-FFF2-40B4-BE49-F238E27FC236}">
                <a16:creationId xmlns:a16="http://schemas.microsoft.com/office/drawing/2014/main" id="{2EE6D369-790A-4B7C-9240-D2E51941DE4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2" name="Slide Number Placeholder 5">
            <a:extLst>
              <a:ext uri="{FF2B5EF4-FFF2-40B4-BE49-F238E27FC236}">
                <a16:creationId xmlns:a16="http://schemas.microsoft.com/office/drawing/2014/main" id="{9A0E526B-59B2-4C9F-92FB-A2F8EE77670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3A8C9B62-C207-42B9-AAC1-5847D1FE16D0}"/>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34" name="Picture 33" descr="Icon&#10;&#10;Description automatically generated">
            <a:extLst>
              <a:ext uri="{FF2B5EF4-FFF2-40B4-BE49-F238E27FC236}">
                <a16:creationId xmlns:a16="http://schemas.microsoft.com/office/drawing/2014/main" id="{B62C009C-0818-7EE0-CADF-B62AD56F0E3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720797" y="2511995"/>
            <a:ext cx="928383" cy="670533"/>
          </a:xfrm>
          <a:prstGeom prst="rect">
            <a:avLst/>
          </a:prstGeom>
          <a:noFill/>
          <a:ln>
            <a:noFill/>
          </a:ln>
        </p:spPr>
      </p:pic>
      <p:pic>
        <p:nvPicPr>
          <p:cNvPr id="37" name="Picture 36" descr="Icon&#10;&#10;Description automatically generated">
            <a:extLst>
              <a:ext uri="{FF2B5EF4-FFF2-40B4-BE49-F238E27FC236}">
                <a16:creationId xmlns:a16="http://schemas.microsoft.com/office/drawing/2014/main" id="{E1D9921A-96AE-F613-F359-D9768E4C80E5}"/>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532762" y="4569734"/>
            <a:ext cx="935411" cy="935411"/>
          </a:xfrm>
          <a:prstGeom prst="rect">
            <a:avLst/>
          </a:prstGeom>
        </p:spPr>
      </p:pic>
      <p:pic>
        <p:nvPicPr>
          <p:cNvPr id="2" name="Picture 1" descr="Logo, icon&#10;&#10;Description automatically generated">
            <a:extLst>
              <a:ext uri="{FF2B5EF4-FFF2-40B4-BE49-F238E27FC236}">
                <a16:creationId xmlns:a16="http://schemas.microsoft.com/office/drawing/2014/main" id="{FA4E402F-B201-7EF1-C926-FB6291A0A41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825546" y="2330926"/>
            <a:ext cx="1042243" cy="1042243"/>
          </a:xfrm>
          <a:prstGeom prst="rect">
            <a:avLst/>
          </a:prstGeom>
          <a:noFill/>
          <a:ln>
            <a:noFill/>
          </a:ln>
        </p:spPr>
      </p:pic>
      <p:pic>
        <p:nvPicPr>
          <p:cNvPr id="4" name="Picture 3" descr="Icon&#10;&#10;Description automatically generated">
            <a:extLst>
              <a:ext uri="{FF2B5EF4-FFF2-40B4-BE49-F238E27FC236}">
                <a16:creationId xmlns:a16="http://schemas.microsoft.com/office/drawing/2014/main" id="{EA00D7A5-FACE-9F46-8172-42A1CEF1650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27166" y="2511995"/>
            <a:ext cx="728422" cy="728422"/>
          </a:xfrm>
          <a:prstGeom prst="rect">
            <a:avLst/>
          </a:prstGeom>
        </p:spPr>
      </p:pic>
      <p:pic>
        <p:nvPicPr>
          <p:cNvPr id="5" name="Picture 4" descr="Icon&#10;&#10;Description automatically generated">
            <a:extLst>
              <a:ext uri="{FF2B5EF4-FFF2-40B4-BE49-F238E27FC236}">
                <a16:creationId xmlns:a16="http://schemas.microsoft.com/office/drawing/2014/main" id="{928C7209-707D-8CD4-F775-7E1107459F44}"/>
              </a:ext>
            </a:extLst>
          </p:cNvPr>
          <p:cNvPicPr>
            <a:picLocks noChangeAspect="1"/>
          </p:cNvPicPr>
          <p:nvPr/>
        </p:nvPicPr>
        <p:blipFill rotWithShape="1">
          <a:blip r:embed="rId8"/>
          <a:srcRect b="24512"/>
          <a:stretch/>
        </p:blipFill>
        <p:spPr>
          <a:xfrm>
            <a:off x="3167109" y="4713668"/>
            <a:ext cx="980235" cy="739961"/>
          </a:xfrm>
          <a:prstGeom prst="rect">
            <a:avLst/>
          </a:prstGeom>
        </p:spPr>
      </p:pic>
      <p:pic>
        <p:nvPicPr>
          <p:cNvPr id="9" name="Picture 8" descr="A picture containing icon&#10;&#10;Description automatically generated">
            <a:extLst>
              <a:ext uri="{FF2B5EF4-FFF2-40B4-BE49-F238E27FC236}">
                <a16:creationId xmlns:a16="http://schemas.microsoft.com/office/drawing/2014/main" id="{0E37F77C-2DA3-F671-2D64-C5C523476EF1}"/>
              </a:ext>
            </a:extLst>
          </p:cNvPr>
          <p:cNvPicPr>
            <a:picLocks noChangeAspect="1"/>
          </p:cNvPicPr>
          <p:nvPr/>
        </p:nvPicPr>
        <p:blipFill>
          <a:blip r:embed="rId9"/>
          <a:stretch>
            <a:fillRect/>
          </a:stretch>
        </p:blipFill>
        <p:spPr>
          <a:xfrm>
            <a:off x="9117534" y="2287871"/>
            <a:ext cx="1066492" cy="1066492"/>
          </a:xfrm>
          <a:prstGeom prst="rect">
            <a:avLst/>
          </a:prstGeom>
        </p:spPr>
      </p:pic>
      <p:pic>
        <p:nvPicPr>
          <p:cNvPr id="11" name="Picture 10" descr="Icon&#10;&#10;Description automatically generated">
            <a:extLst>
              <a:ext uri="{FF2B5EF4-FFF2-40B4-BE49-F238E27FC236}">
                <a16:creationId xmlns:a16="http://schemas.microsoft.com/office/drawing/2014/main" id="{D049A7AF-31DD-126A-9565-2E6A66D431AC}"/>
              </a:ext>
            </a:extLst>
          </p:cNvPr>
          <p:cNvPicPr>
            <a:picLocks noChangeAspect="1"/>
          </p:cNvPicPr>
          <p:nvPr/>
        </p:nvPicPr>
        <p:blipFill>
          <a:blip r:embed="rId10"/>
          <a:stretch>
            <a:fillRect/>
          </a:stretch>
        </p:blipFill>
        <p:spPr>
          <a:xfrm>
            <a:off x="7968006" y="4457939"/>
            <a:ext cx="995690" cy="995690"/>
          </a:xfrm>
          <a:prstGeom prst="rect">
            <a:avLst/>
          </a:prstGeom>
        </p:spPr>
      </p:pic>
    </p:spTree>
    <p:extLst>
      <p:ext uri="{BB962C8B-B14F-4D97-AF65-F5344CB8AC3E}">
        <p14:creationId xmlns:p14="http://schemas.microsoft.com/office/powerpoint/2010/main" val="236939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1AE09952-486B-4F4F-A441-118D940A2C0C}"/>
              </a:ext>
            </a:extLst>
          </p:cNvPr>
          <p:cNvSpPr/>
          <p:nvPr/>
        </p:nvSpPr>
        <p:spPr>
          <a:xfrm>
            <a:off x="213097" y="395123"/>
            <a:ext cx="11957382" cy="8002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itchFamily="2" charset="0"/>
              </a:rPr>
              <a:t>7 Performance Objectives for Marketers: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rgbClr val="1F1A62"/>
                </a:solidFill>
                <a:latin typeface="Helvetica" pitchFamily="2" charset="0"/>
              </a:rPr>
              <a:t>Most marketers are seeking accurate measurement for one (or more) of the following:</a:t>
            </a:r>
          </a:p>
        </p:txBody>
      </p:sp>
      <p:sp>
        <p:nvSpPr>
          <p:cNvPr id="57" name="Rectangle 56">
            <a:extLst>
              <a:ext uri="{FF2B5EF4-FFF2-40B4-BE49-F238E27FC236}">
                <a16:creationId xmlns:a16="http://schemas.microsoft.com/office/drawing/2014/main" id="{4C8555EB-836D-4F7D-932B-F0677005CB5D}"/>
              </a:ext>
            </a:extLst>
          </p:cNvPr>
          <p:cNvSpPr/>
          <p:nvPr/>
        </p:nvSpPr>
        <p:spPr>
          <a:xfrm>
            <a:off x="213097" y="1581162"/>
            <a:ext cx="2707657" cy="1984084"/>
          </a:xfrm>
          <a:prstGeom prst="rect">
            <a:avLst/>
          </a:prstGeom>
          <a:solidFill>
            <a:srgbClr val="E2E8F1"/>
          </a:solidFill>
          <a:ln w="571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b="1">
                <a:solidFill>
                  <a:srgbClr val="1F1A62"/>
                </a:solidFill>
                <a:latin typeface="Helvetica"/>
                <a:cs typeface="Helvetica"/>
              </a:rPr>
              <a:t>Brand Lift</a:t>
            </a:r>
          </a:p>
        </p:txBody>
      </p:sp>
      <p:sp>
        <p:nvSpPr>
          <p:cNvPr id="58" name="Rectangle 57">
            <a:extLst>
              <a:ext uri="{FF2B5EF4-FFF2-40B4-BE49-F238E27FC236}">
                <a16:creationId xmlns:a16="http://schemas.microsoft.com/office/drawing/2014/main" id="{6453B8E8-4D84-489E-8E4F-811374F95B88}"/>
              </a:ext>
            </a:extLst>
          </p:cNvPr>
          <p:cNvSpPr/>
          <p:nvPr/>
        </p:nvSpPr>
        <p:spPr>
          <a:xfrm>
            <a:off x="6153612" y="1581162"/>
            <a:ext cx="2707657" cy="1984084"/>
          </a:xfrm>
          <a:prstGeom prst="rect">
            <a:avLst/>
          </a:prstGeom>
          <a:solidFill>
            <a:srgbClr val="E2E8F1"/>
          </a:solidFill>
          <a:ln w="571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b="1">
                <a:solidFill>
                  <a:srgbClr val="1F1A62"/>
                </a:solidFill>
                <a:latin typeface="Helvetica"/>
                <a:cs typeface="Helvetica"/>
              </a:rPr>
              <a:t>Frequency Management</a:t>
            </a:r>
            <a:endParaRPr lang="en-US" sz="1800" b="1" i="0" u="none" strike="noStrike" kern="1200" cap="none" spc="0" normalizeH="0" baseline="0" noProof="0">
              <a:ln>
                <a:noFill/>
              </a:ln>
              <a:solidFill>
                <a:srgbClr val="1F1A62"/>
              </a:solidFill>
              <a:effectLst/>
              <a:uLnTx/>
              <a:uFillTx/>
              <a:latin typeface="Helvetica" panose="020B0403020202020204" pitchFamily="34" charset="0"/>
              <a:cs typeface="Helvetica"/>
            </a:endParaRPr>
          </a:p>
        </p:txBody>
      </p:sp>
      <p:sp>
        <p:nvSpPr>
          <p:cNvPr id="59" name="Rectangle 58">
            <a:extLst>
              <a:ext uri="{FF2B5EF4-FFF2-40B4-BE49-F238E27FC236}">
                <a16:creationId xmlns:a16="http://schemas.microsoft.com/office/drawing/2014/main" id="{24AE7DCA-5B9F-4E33-86F5-6E36CA1ECD7B}"/>
              </a:ext>
            </a:extLst>
          </p:cNvPr>
          <p:cNvSpPr/>
          <p:nvPr/>
        </p:nvSpPr>
        <p:spPr>
          <a:xfrm>
            <a:off x="9159133" y="1581162"/>
            <a:ext cx="2707657" cy="1984084"/>
          </a:xfrm>
          <a:prstGeom prst="rect">
            <a:avLst/>
          </a:prstGeom>
          <a:solidFill>
            <a:srgbClr val="E2E8F1"/>
          </a:solidFill>
          <a:ln w="571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b="1">
                <a:solidFill>
                  <a:srgbClr val="1F1A62"/>
                </a:solidFill>
                <a:latin typeface="Helvetica"/>
                <a:cs typeface="Helvetica"/>
              </a:rPr>
              <a:t>Incremental Reach</a:t>
            </a:r>
            <a:endParaRPr lang="en-US">
              <a:ea typeface="+mn-ea"/>
              <a:cs typeface="+mn-cs"/>
            </a:endParaRPr>
          </a:p>
        </p:txBody>
      </p:sp>
      <p:sp>
        <p:nvSpPr>
          <p:cNvPr id="61" name="Rectangle 60">
            <a:extLst>
              <a:ext uri="{FF2B5EF4-FFF2-40B4-BE49-F238E27FC236}">
                <a16:creationId xmlns:a16="http://schemas.microsoft.com/office/drawing/2014/main" id="{72F5385A-91D6-437C-9E4B-AB08809D9FCA}"/>
              </a:ext>
            </a:extLst>
          </p:cNvPr>
          <p:cNvSpPr/>
          <p:nvPr/>
        </p:nvSpPr>
        <p:spPr>
          <a:xfrm>
            <a:off x="1682153" y="3889757"/>
            <a:ext cx="2707657" cy="1984084"/>
          </a:xfrm>
          <a:prstGeom prst="rect">
            <a:avLst/>
          </a:prstGeom>
          <a:solidFill>
            <a:srgbClr val="E2E8F1"/>
          </a:solidFill>
          <a:ln w="571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b="1">
                <a:solidFill>
                  <a:srgbClr val="1F1A62"/>
                </a:solidFill>
                <a:latin typeface="Helvetica"/>
                <a:cs typeface="Helvetica"/>
              </a:rPr>
              <a:t>Website Traffic</a:t>
            </a:r>
            <a:endParaRPr lang="en-US">
              <a:ea typeface="+mn-ea"/>
              <a:cs typeface="+mn-cs"/>
            </a:endParaRPr>
          </a:p>
        </p:txBody>
      </p:sp>
      <p:sp>
        <p:nvSpPr>
          <p:cNvPr id="62" name="Rectangle 61">
            <a:extLst>
              <a:ext uri="{FF2B5EF4-FFF2-40B4-BE49-F238E27FC236}">
                <a16:creationId xmlns:a16="http://schemas.microsoft.com/office/drawing/2014/main" id="{81AD7133-9EFB-481F-9C7F-B064189EA3CF}"/>
              </a:ext>
            </a:extLst>
          </p:cNvPr>
          <p:cNvSpPr/>
          <p:nvPr/>
        </p:nvSpPr>
        <p:spPr>
          <a:xfrm>
            <a:off x="4687672" y="3889757"/>
            <a:ext cx="2707657" cy="1984084"/>
          </a:xfrm>
          <a:prstGeom prst="rect">
            <a:avLst/>
          </a:prstGeom>
          <a:solidFill>
            <a:srgbClr val="E2E8F1"/>
          </a:solidFill>
          <a:ln w="571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b="1">
                <a:solidFill>
                  <a:srgbClr val="1F1A62"/>
                </a:solidFill>
                <a:latin typeface="Helvetica"/>
                <a:cs typeface="Helvetica"/>
              </a:rPr>
              <a:t>Tune-In</a:t>
            </a:r>
            <a:endParaRPr lang="en-US">
              <a:ea typeface="+mn-ea"/>
              <a:cs typeface="+mn-cs"/>
            </a:endParaRPr>
          </a:p>
        </p:txBody>
      </p:sp>
      <p:sp>
        <p:nvSpPr>
          <p:cNvPr id="63" name="Rectangle 62">
            <a:extLst>
              <a:ext uri="{FF2B5EF4-FFF2-40B4-BE49-F238E27FC236}">
                <a16:creationId xmlns:a16="http://schemas.microsoft.com/office/drawing/2014/main" id="{9498FB2E-F485-4E2D-A1AB-425E24562953}"/>
              </a:ext>
            </a:extLst>
          </p:cNvPr>
          <p:cNvSpPr/>
          <p:nvPr/>
        </p:nvSpPr>
        <p:spPr>
          <a:xfrm>
            <a:off x="7693193" y="3889757"/>
            <a:ext cx="2707657" cy="1984084"/>
          </a:xfrm>
          <a:prstGeom prst="rect">
            <a:avLst/>
          </a:prstGeom>
          <a:solidFill>
            <a:srgbClr val="E2E8F1"/>
          </a:solidFill>
          <a:ln w="571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b="1">
                <a:solidFill>
                  <a:srgbClr val="1F1A62"/>
                </a:solidFill>
                <a:latin typeface="Helvetica"/>
                <a:cs typeface="Helvetica"/>
              </a:rPr>
              <a:t>Online and Offline Sales</a:t>
            </a:r>
            <a:endParaRPr lang="en-US">
              <a:ea typeface="+mn-ea"/>
              <a:cs typeface="+mn-cs"/>
            </a:endParaRPr>
          </a:p>
        </p:txBody>
      </p:sp>
      <p:sp>
        <p:nvSpPr>
          <p:cNvPr id="64" name="Rectangle 63">
            <a:extLst>
              <a:ext uri="{FF2B5EF4-FFF2-40B4-BE49-F238E27FC236}">
                <a16:creationId xmlns:a16="http://schemas.microsoft.com/office/drawing/2014/main" id="{4A08C53B-C2E5-433A-AD2E-2F7E1BC5F931}"/>
              </a:ext>
            </a:extLst>
          </p:cNvPr>
          <p:cNvSpPr>
            <a:spLocks/>
          </p:cNvSpPr>
          <p:nvPr/>
        </p:nvSpPr>
        <p:spPr>
          <a:xfrm>
            <a:off x="3183355" y="1581162"/>
            <a:ext cx="2707657" cy="1984084"/>
          </a:xfrm>
          <a:prstGeom prst="rect">
            <a:avLst/>
          </a:prstGeom>
          <a:solidFill>
            <a:srgbClr val="E2E8F1"/>
          </a:solidFill>
          <a:ln w="571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b="1">
                <a:solidFill>
                  <a:srgbClr val="1F1A62"/>
                </a:solidFill>
                <a:latin typeface="Helvetica"/>
                <a:cs typeface="Helvetica"/>
              </a:rPr>
              <a:t>Advanced Targeting</a:t>
            </a:r>
            <a:endParaRPr lang="en-US">
              <a:ea typeface="+mn-ea"/>
              <a:cs typeface="+mn-cs"/>
            </a:endParaRPr>
          </a:p>
        </p:txBody>
      </p:sp>
      <p:pic>
        <p:nvPicPr>
          <p:cNvPr id="14" name="Picture 13">
            <a:extLst>
              <a:ext uri="{FF2B5EF4-FFF2-40B4-BE49-F238E27FC236}">
                <a16:creationId xmlns:a16="http://schemas.microsoft.com/office/drawing/2014/main" id="{E1849330-6BED-4356-9FD3-997B20152E5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5" name="Slide Number Placeholder 5">
            <a:extLst>
              <a:ext uri="{FF2B5EF4-FFF2-40B4-BE49-F238E27FC236}">
                <a16:creationId xmlns:a16="http://schemas.microsoft.com/office/drawing/2014/main" id="{7F822A8F-F806-483C-BCA8-17C88E66B33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721BFA0E-DE2C-45B5-9DF8-CE8D05DF0CD3}"/>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876144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1"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buClrTx/>
              <a:defRPr/>
            </a:pPr>
            <a:endParaRPr lang="en-US" sz="600" kern="1200">
              <a:solidFill>
                <a:prstClr val="white"/>
              </a:solidFill>
              <a:latin typeface="Helvetica" panose="020B0604020202020204" pitchFamily="34" charset="0"/>
              <a:cs typeface="Helvetica" panose="020B0604020202020204" pitchFamily="34" charset="0"/>
            </a:endParaRPr>
          </a:p>
        </p:txBody>
      </p:sp>
      <p:sp>
        <p:nvSpPr>
          <p:cNvPr id="42" name="Rectangle 41">
            <a:extLst>
              <a:ext uri="{FF2B5EF4-FFF2-40B4-BE49-F238E27FC236}">
                <a16:creationId xmlns:a16="http://schemas.microsoft.com/office/drawing/2014/main" id="{186461EA-AEE0-EBE8-A2D9-35D8188E7CD1}"/>
              </a:ext>
            </a:extLst>
          </p:cNvPr>
          <p:cNvSpPr/>
          <p:nvPr/>
        </p:nvSpPr>
        <p:spPr>
          <a:xfrm>
            <a:off x="1" y="-2792"/>
            <a:ext cx="4014788" cy="828219"/>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buClrTx/>
              <a:defRPr/>
            </a:pPr>
            <a:endParaRPr lang="en-US" sz="1800" kern="1200">
              <a:solidFill>
                <a:prstClr val="white"/>
              </a:solidFill>
              <a:latin typeface="Calibri" panose="020F0502020204030204"/>
            </a:endParaRPr>
          </a:p>
        </p:txBody>
      </p:sp>
      <p:sp>
        <p:nvSpPr>
          <p:cNvPr id="30" name="Rectangle 29">
            <a:extLst>
              <a:ext uri="{FF2B5EF4-FFF2-40B4-BE49-F238E27FC236}">
                <a16:creationId xmlns:a16="http://schemas.microsoft.com/office/drawing/2014/main" id="{75F81532-3D49-4828-8247-ECFA9B63B40D}"/>
              </a:ext>
            </a:extLst>
          </p:cNvPr>
          <p:cNvSpPr/>
          <p:nvPr/>
        </p:nvSpPr>
        <p:spPr>
          <a:xfrm>
            <a:off x="4012911" y="-5689"/>
            <a:ext cx="5972007" cy="923330"/>
          </a:xfrm>
          <a:prstGeom prst="rect">
            <a:avLst/>
          </a:prstGeom>
          <a:noFill/>
        </p:spPr>
        <p:txBody>
          <a:bodyPr wrap="square" lIns="91440" tIns="45720" rIns="91440" bIns="45720" anchor="t">
            <a:spAutoFit/>
          </a:bodyPr>
          <a:lstStyle/>
          <a:p>
            <a:pPr defTabSz="914194">
              <a:spcAft>
                <a:spcPts val="1000"/>
              </a:spcAft>
              <a:defRPr/>
            </a:pPr>
            <a:r>
              <a:rPr lang="en-US" b="1">
                <a:solidFill>
                  <a:srgbClr val="232470"/>
                </a:solidFill>
                <a:latin typeface="Helvetica" panose="020B0403020202020204" pitchFamily="34" charset="0"/>
              </a:rPr>
              <a:t>The Trade Desk</a:t>
            </a:r>
            <a:r>
              <a:rPr lang="en-US">
                <a:solidFill>
                  <a:srgbClr val="232470"/>
                </a:solidFill>
                <a:latin typeface="Helvetica" panose="020B0403020202020204" pitchFamily="34" charset="0"/>
              </a:rPr>
              <a:t>,</a:t>
            </a:r>
            <a:r>
              <a:rPr lang="en-US" b="1">
                <a:solidFill>
                  <a:srgbClr val="232470"/>
                </a:solidFill>
                <a:latin typeface="Helvetica" panose="020B0403020202020204" pitchFamily="34" charset="0"/>
              </a:rPr>
              <a:t> </a:t>
            </a:r>
            <a:r>
              <a:rPr lang="en-US">
                <a:solidFill>
                  <a:srgbClr val="232470"/>
                </a:solidFill>
                <a:latin typeface="Helvetica" panose="020B0403020202020204" pitchFamily="34" charset="0"/>
              </a:rPr>
              <a:t>in partnership with Lucid, sought to better understand how CTV can drive a lift among target audiences</a:t>
            </a:r>
            <a:endParaRPr lang="en-US" sz="1100">
              <a:solidFill>
                <a:srgbClr val="232470"/>
              </a:solidFill>
              <a:latin typeface="Helvetica" panose="020B0403020202020204" pitchFamily="34" charset="0"/>
            </a:endParaRPr>
          </a:p>
        </p:txBody>
      </p:sp>
      <p:sp>
        <p:nvSpPr>
          <p:cNvPr id="43" name="Rectangle 42">
            <a:extLst>
              <a:ext uri="{FF2B5EF4-FFF2-40B4-BE49-F238E27FC236}">
                <a16:creationId xmlns:a16="http://schemas.microsoft.com/office/drawing/2014/main" id="{F296879F-DA1F-5F07-59FA-F3DC5B89B5E2}"/>
              </a:ext>
            </a:extLst>
          </p:cNvPr>
          <p:cNvSpPr/>
          <p:nvPr/>
        </p:nvSpPr>
        <p:spPr>
          <a:xfrm>
            <a:off x="21389" y="813770"/>
            <a:ext cx="3950517" cy="5732338"/>
          </a:xfrm>
          <a:prstGeom prst="rect">
            <a:avLst/>
          </a:prstGeom>
          <a:noFill/>
        </p:spPr>
        <p:txBody>
          <a:bodyPr wrap="square" lIns="91440" tIns="45720" rIns="91440" bIns="45720" rtlCol="0" anchor="t">
            <a:spAutoFit/>
          </a:bodyPr>
          <a:lstStyle/>
          <a:p>
            <a:pPr defTabSz="914377">
              <a:buClrTx/>
              <a:defRPr/>
            </a:pPr>
            <a:r>
              <a:rPr lang="en-US" sz="1400" b="1" kern="1200">
                <a:solidFill>
                  <a:srgbClr val="1F1A62"/>
                </a:solidFill>
                <a:latin typeface="Helvetica"/>
                <a:ea typeface="+mn-ea"/>
                <a:cs typeface="Helvetica"/>
              </a:rPr>
              <a:t>Challenge</a:t>
            </a:r>
          </a:p>
          <a:p>
            <a:pPr marL="285115" indent="-285115" defTabSz="914377">
              <a:buBlip>
                <a:blip r:embed="rId4"/>
              </a:buBlip>
              <a:defRPr/>
            </a:pPr>
            <a:r>
              <a:rPr lang="en-US" sz="1100">
                <a:solidFill>
                  <a:srgbClr val="232470"/>
                </a:solidFill>
                <a:latin typeface="Helvetica"/>
                <a:cs typeface="Helvetica"/>
              </a:rPr>
              <a:t>The Trade Desk wanted to go beyond standard Connected TV performance KPIs like reach and frequency to gain a deeper understanding of how they achieved their primary KPI: driving a lift in brand awareness among the target audiences</a:t>
            </a:r>
          </a:p>
          <a:p>
            <a:pPr defTabSz="914377">
              <a:defRPr/>
            </a:pPr>
            <a:endParaRPr lang="en-US" sz="1000" b="1">
              <a:solidFill>
                <a:srgbClr val="1F1A62"/>
              </a:solidFill>
              <a:latin typeface="Helvetica"/>
              <a:cs typeface="Helvetica"/>
            </a:endParaRPr>
          </a:p>
          <a:p>
            <a:pPr defTabSz="914377">
              <a:buClrTx/>
              <a:defRPr/>
            </a:pPr>
            <a:r>
              <a:rPr lang="en-US" sz="1400" b="1" kern="1200">
                <a:solidFill>
                  <a:srgbClr val="1F1A62"/>
                </a:solidFill>
                <a:latin typeface="Helvetica"/>
                <a:ea typeface="+mn-ea"/>
                <a:cs typeface="Helvetica"/>
              </a:rPr>
              <a:t>Measurement Innovation</a:t>
            </a:r>
            <a:endParaRPr lang="en-US" sz="1400" b="1" kern="1200">
              <a:solidFill>
                <a:srgbClr val="1F1A62"/>
              </a:solidFill>
              <a:latin typeface="Helvetica"/>
              <a:cs typeface="Helvetica"/>
            </a:endParaRPr>
          </a:p>
          <a:p>
            <a:pPr marL="285115" indent="-285115" defTabSz="914377">
              <a:buClrTx/>
              <a:buBlip>
                <a:blip r:embed="rId4"/>
              </a:buBlip>
              <a:defRPr/>
            </a:pPr>
            <a:r>
              <a:rPr lang="en-US" sz="1100">
                <a:solidFill>
                  <a:srgbClr val="232470"/>
                </a:solidFill>
                <a:latin typeface="Helvetica"/>
                <a:cs typeface="Helvetica"/>
              </a:rPr>
              <a:t>The Trade Desk used the Lucid integration, a survey-based solution that gives advertisers the ability to set up surveys and view brand lift reports directly within The Trade Desk media buying platform</a:t>
            </a:r>
          </a:p>
          <a:p>
            <a:pPr marL="285115" indent="-285115" defTabSz="914377">
              <a:buClrTx/>
              <a:buBlip>
                <a:blip r:embed="rId4"/>
              </a:buBlip>
              <a:defRPr/>
            </a:pPr>
            <a:endParaRPr lang="en-US" sz="1100">
              <a:solidFill>
                <a:srgbClr val="FF0000"/>
              </a:solidFill>
              <a:latin typeface="Helvetica"/>
              <a:cs typeface="Helvetica"/>
            </a:endParaRPr>
          </a:p>
          <a:p>
            <a:pPr marL="285115" indent="-285115" defTabSz="914377">
              <a:buClrTx/>
              <a:buBlip>
                <a:blip r:embed="rId4"/>
              </a:buBlip>
              <a:defRPr/>
            </a:pPr>
            <a:r>
              <a:rPr lang="en-US" sz="1100">
                <a:solidFill>
                  <a:srgbClr val="232470"/>
                </a:solidFill>
                <a:latin typeface="Helvetica"/>
                <a:cs typeface="Helvetica"/>
              </a:rPr>
              <a:t>Lucid tracks campaigns and matches the impression data against campaigns in The Trade Desk platform to identify respondents who have been exposed to the brand’s ads. Respondents are then surveyed, and their responses are measured against the client’s KPIs</a:t>
            </a:r>
          </a:p>
          <a:p>
            <a:pPr defTabSz="914377">
              <a:buClrTx/>
              <a:defRPr/>
            </a:pPr>
            <a:endParaRPr lang="en-US" sz="1000" b="1" kern="1200">
              <a:solidFill>
                <a:srgbClr val="1F1A62"/>
              </a:solidFill>
              <a:latin typeface="Helvetica"/>
              <a:ea typeface="+mn-ea"/>
              <a:cs typeface="Helvetica"/>
            </a:endParaRPr>
          </a:p>
          <a:p>
            <a:pPr defTabSz="914377">
              <a:buClrTx/>
              <a:defRPr/>
            </a:pPr>
            <a:r>
              <a:rPr lang="en-US" sz="1400" b="1" kern="1200">
                <a:solidFill>
                  <a:srgbClr val="1F1A62"/>
                </a:solidFill>
                <a:latin typeface="Helvetica"/>
                <a:ea typeface="+mn-ea"/>
                <a:cs typeface="Helvetica"/>
              </a:rPr>
              <a:t>Target Segment</a:t>
            </a:r>
            <a:endParaRPr lang="en-US" sz="1400" b="1" kern="1200">
              <a:solidFill>
                <a:srgbClr val="1F1A62"/>
              </a:solidFill>
              <a:latin typeface="Helvetica"/>
              <a:cs typeface="Helvetica"/>
            </a:endParaRPr>
          </a:p>
          <a:p>
            <a:pPr marL="285115" indent="-285115" defTabSz="914377">
              <a:buClrTx/>
              <a:buBlip>
                <a:blip r:embed="rId4"/>
              </a:buBlip>
              <a:defRPr/>
            </a:pPr>
            <a:r>
              <a:rPr lang="en-US" sz="1100">
                <a:solidFill>
                  <a:srgbClr val="1F1A62"/>
                </a:solidFill>
                <a:latin typeface="Helvetica"/>
                <a:cs typeface="Helvetica"/>
              </a:rPr>
              <a:t>Marketing Leaders at Agencies &amp; Brands</a:t>
            </a:r>
            <a:br>
              <a:rPr lang="en-US" sz="1100">
                <a:solidFill>
                  <a:srgbClr val="1F1A62"/>
                </a:solidFill>
                <a:latin typeface="Helvetica"/>
                <a:cs typeface="Helvetica"/>
              </a:rPr>
            </a:br>
            <a:endParaRPr lang="en-US" sz="1000" b="1" kern="1200">
              <a:solidFill>
                <a:srgbClr val="1F1A62"/>
              </a:solidFill>
              <a:latin typeface="Helvetica"/>
              <a:ea typeface="+mn-ea"/>
              <a:cs typeface="Helvetica"/>
            </a:endParaRPr>
          </a:p>
          <a:p>
            <a:pPr defTabSz="914377">
              <a:buClrTx/>
              <a:defRPr/>
            </a:pPr>
            <a:r>
              <a:rPr lang="en-US" sz="1400" b="1" kern="1200">
                <a:solidFill>
                  <a:srgbClr val="232470"/>
                </a:solidFill>
                <a:latin typeface="Helvetica"/>
                <a:ea typeface="+mn-ea"/>
                <a:cs typeface="Helvetica"/>
              </a:rPr>
              <a:t>Learnings</a:t>
            </a:r>
            <a:endParaRPr lang="en-US" sz="1400" b="1" kern="1200">
              <a:solidFill>
                <a:srgbClr val="232470"/>
              </a:solidFill>
              <a:latin typeface="Helvetica"/>
              <a:cs typeface="Helvetica"/>
            </a:endParaRPr>
          </a:p>
          <a:p>
            <a:pPr marL="285115" indent="-285115">
              <a:buBlip>
                <a:blip r:embed="rId4"/>
              </a:buBlip>
              <a:defRPr/>
            </a:pPr>
            <a:r>
              <a:rPr lang="en-US" sz="1100">
                <a:solidFill>
                  <a:srgbClr val="232470"/>
                </a:solidFill>
                <a:latin typeface="Helvetica"/>
              </a:rPr>
              <a:t>CTV exposure drove lift across multiple metrics — including brand awareness, which was the team’s primary campaign goal. As a result, the team now approaches media buying with a CTV-first mindset and has also increased media spend on CTV</a:t>
            </a:r>
            <a:endParaRPr lang="en-US" sz="1100">
              <a:solidFill>
                <a:srgbClr val="232470"/>
              </a:solidFill>
              <a:latin typeface="Helvetica"/>
              <a:cs typeface="Helvetica"/>
            </a:endParaRPr>
          </a:p>
          <a:p>
            <a:pPr>
              <a:defRPr/>
            </a:pPr>
            <a:endParaRPr lang="en-US" sz="1000">
              <a:solidFill>
                <a:srgbClr val="1F1A62"/>
              </a:solidFill>
              <a:latin typeface="Helvetica"/>
              <a:cs typeface="Helvetica"/>
            </a:endParaRPr>
          </a:p>
          <a:p>
            <a:pPr defTabSz="914377">
              <a:buClrTx/>
              <a:defRPr/>
            </a:pPr>
            <a:r>
              <a:rPr lang="en-US" sz="1400" b="1" kern="1200">
                <a:solidFill>
                  <a:srgbClr val="1F1A62"/>
                </a:solidFill>
                <a:latin typeface="Helvetica"/>
                <a:ea typeface="+mn-ea"/>
                <a:cs typeface="Helvetica"/>
              </a:rPr>
              <a:t>Company / Viewing Source / Media Type</a:t>
            </a:r>
            <a:endParaRPr lang="en-US" sz="1400" b="1" kern="1200">
              <a:solidFill>
                <a:srgbClr val="1F1A62"/>
              </a:solidFill>
              <a:latin typeface="Helvetica"/>
              <a:cs typeface="Helvetica"/>
            </a:endParaRPr>
          </a:p>
          <a:p>
            <a:pPr marL="285115" indent="-285115" defTabSz="914377">
              <a:buFont typeface="Arial"/>
              <a:buBlip>
                <a:blip r:embed="rId4"/>
              </a:buBlip>
              <a:defRPr/>
            </a:pPr>
            <a:r>
              <a:rPr lang="en-US" sz="1100">
                <a:solidFill>
                  <a:srgbClr val="232470"/>
                </a:solidFill>
                <a:latin typeface="Helvetica"/>
                <a:cs typeface="Helvetica"/>
              </a:rPr>
              <a:t>The Trade Desk / Connected TV, Desktop, &amp; Mobile / Programmatic (on TTD)</a:t>
            </a:r>
          </a:p>
        </p:txBody>
      </p:sp>
      <p:sp>
        <p:nvSpPr>
          <p:cNvPr id="27" name="Google Shape;145;p26">
            <a:extLst>
              <a:ext uri="{FF2B5EF4-FFF2-40B4-BE49-F238E27FC236}">
                <a16:creationId xmlns:a16="http://schemas.microsoft.com/office/drawing/2014/main" id="{698666A2-B612-CF5D-BA6D-93E6C8331811}"/>
              </a:ext>
            </a:extLst>
          </p:cNvPr>
          <p:cNvSpPr txBox="1"/>
          <p:nvPr/>
        </p:nvSpPr>
        <p:spPr>
          <a:xfrm>
            <a:off x="4019406" y="6311215"/>
            <a:ext cx="6724702" cy="215403"/>
          </a:xfrm>
          <a:prstGeom prst="rect">
            <a:avLst/>
          </a:prstGeom>
          <a:noFill/>
          <a:ln>
            <a:noFill/>
          </a:ln>
        </p:spPr>
        <p:txBody>
          <a:bodyPr spcFirstLastPara="1" wrap="square" lIns="91433" tIns="45700" rIns="91433" bIns="45700" anchor="t" anchorCtr="0">
            <a:spAutoFit/>
          </a:bodyPr>
          <a:lstStyle/>
          <a:p>
            <a:r>
              <a:rPr lang="en" sz="800">
                <a:solidFill>
                  <a:srgbClr val="002060"/>
                </a:solidFill>
                <a:latin typeface="Helvetica"/>
                <a:ea typeface="Helvetica Neue"/>
                <a:cs typeface="Helvetica Neue"/>
                <a:sym typeface="Helvetica Neue"/>
              </a:rPr>
              <a:t>Source</a:t>
            </a:r>
            <a:r>
              <a:rPr lang="en-US" sz="800">
                <a:solidFill>
                  <a:srgbClr val="002060"/>
                </a:solidFill>
                <a:latin typeface="Helvetica"/>
                <a:ea typeface="Helvetica Neue"/>
                <a:cs typeface="Helvetica Neue"/>
                <a:sym typeface="Helvetica Neue"/>
              </a:rPr>
              <a:t>: The Trade Desk, case study: The Trade Desk x Lucid, a Cint Group. Campaign time period: Q4 2021</a:t>
            </a:r>
          </a:p>
        </p:txBody>
      </p:sp>
      <p:sp>
        <p:nvSpPr>
          <p:cNvPr id="61" name="Rectangle 60">
            <a:extLst>
              <a:ext uri="{FF2B5EF4-FFF2-40B4-BE49-F238E27FC236}">
                <a16:creationId xmlns:a16="http://schemas.microsoft.com/office/drawing/2014/main" id="{4705EDF1-AD49-1890-CB58-4271A765E5C5}"/>
              </a:ext>
            </a:extLst>
          </p:cNvPr>
          <p:cNvSpPr/>
          <p:nvPr/>
        </p:nvSpPr>
        <p:spPr>
          <a:xfrm>
            <a:off x="9984919" y="0"/>
            <a:ext cx="2207080" cy="414187"/>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Brand Lift</a:t>
            </a:r>
            <a:endPar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pic>
        <p:nvPicPr>
          <p:cNvPr id="44" name="Google Shape;61;p13">
            <a:extLst>
              <a:ext uri="{FF2B5EF4-FFF2-40B4-BE49-F238E27FC236}">
                <a16:creationId xmlns:a16="http://schemas.microsoft.com/office/drawing/2014/main" id="{C474285D-8764-DA3C-7D02-B1DDE415CA14}"/>
              </a:ext>
            </a:extLst>
          </p:cNvPr>
          <p:cNvPicPr preferRelativeResize="0"/>
          <p:nvPr/>
        </p:nvPicPr>
        <p:blipFill rotWithShape="1">
          <a:blip r:embed="rId5">
            <a:alphaModFix/>
          </a:blip>
          <a:srcRect/>
          <a:stretch/>
        </p:blipFill>
        <p:spPr>
          <a:xfrm>
            <a:off x="483207" y="6519043"/>
            <a:ext cx="11708799" cy="350107"/>
          </a:xfrm>
          <a:prstGeom prst="rect">
            <a:avLst/>
          </a:prstGeom>
          <a:noFill/>
          <a:ln>
            <a:noFill/>
          </a:ln>
        </p:spPr>
      </p:pic>
      <p:sp>
        <p:nvSpPr>
          <p:cNvPr id="62" name="Google Shape;62;p13">
            <a:extLst>
              <a:ext uri="{FF2B5EF4-FFF2-40B4-BE49-F238E27FC236}">
                <a16:creationId xmlns:a16="http://schemas.microsoft.com/office/drawing/2014/main" id="{FB201961-836E-357B-3CE9-5AD0CBCF40E4}"/>
              </a:ext>
            </a:extLst>
          </p:cNvPr>
          <p:cNvSpPr txBox="1"/>
          <p:nvPr/>
        </p:nvSpPr>
        <p:spPr>
          <a:xfrm>
            <a:off x="503713" y="6589970"/>
            <a:ext cx="724400" cy="235858"/>
          </a:xfrm>
          <a:prstGeom prst="rect">
            <a:avLst/>
          </a:prstGeom>
          <a:noFill/>
          <a:ln>
            <a:noFill/>
          </a:ln>
        </p:spPr>
        <p:txBody>
          <a:bodyPr spcFirstLastPara="1" wrap="square" lIns="91433" tIns="45700" rIns="91433" bIns="45700" anchor="t" anchorCtr="0">
            <a:spAutoFit/>
          </a:bodyPr>
          <a:lstStyle/>
          <a:p>
            <a:pPr defTabSz="1219170">
              <a:buClr>
                <a:srgbClr val="FFFFFF"/>
              </a:buClr>
              <a:buSzPts val="700"/>
            </a:pPr>
            <a:r>
              <a:rPr lang="en" sz="933" b="1" kern="0">
                <a:solidFill>
                  <a:srgbClr val="FFFFFF"/>
                </a:solidFill>
                <a:latin typeface="Helvetica" panose="020B0403020202020204" pitchFamily="34" charset="0"/>
                <a:ea typeface="Helvetica Neue"/>
                <a:cs typeface="Helvetica Neue"/>
                <a:sym typeface="Helvetica Neue"/>
              </a:rPr>
              <a:t>PAGE </a:t>
            </a:r>
            <a:fld id="{00000000-1234-1234-1234-123412341234}" type="slidenum">
              <a:rPr lang="en" sz="933" b="1" kern="0">
                <a:solidFill>
                  <a:srgbClr val="FFFFFF"/>
                </a:solidFill>
                <a:latin typeface="Helvetica" panose="020B0403020202020204" pitchFamily="34" charset="0"/>
                <a:ea typeface="Helvetica Neue"/>
                <a:cs typeface="Helvetica Neue"/>
                <a:sym typeface="Helvetica Neue"/>
              </a:rPr>
              <a:pPr defTabSz="1219170">
                <a:buClr>
                  <a:srgbClr val="FFFFFF"/>
                </a:buClr>
                <a:buSzPts val="700"/>
              </a:pPr>
              <a:t>7</a:t>
            </a:fld>
            <a:endParaRPr sz="933" b="1" kern="0">
              <a:solidFill>
                <a:srgbClr val="FFFFFF"/>
              </a:solidFill>
              <a:latin typeface="Helvetica" panose="020B0403020202020204" pitchFamily="34" charset="0"/>
              <a:ea typeface="Helvetica Neue"/>
              <a:cs typeface="Helvetica Neue"/>
              <a:sym typeface="Helvetica Neue"/>
            </a:endParaRPr>
          </a:p>
        </p:txBody>
      </p:sp>
      <p:sp>
        <p:nvSpPr>
          <p:cNvPr id="63" name="Rectangle 62">
            <a:extLst>
              <a:ext uri="{FF2B5EF4-FFF2-40B4-BE49-F238E27FC236}">
                <a16:creationId xmlns:a16="http://schemas.microsoft.com/office/drawing/2014/main" id="{553E5CC2-0FF3-1787-FF76-4F8E4FCD537D}"/>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8" name="Google Shape;1323;p98">
            <a:extLst>
              <a:ext uri="{FF2B5EF4-FFF2-40B4-BE49-F238E27FC236}">
                <a16:creationId xmlns:a16="http://schemas.microsoft.com/office/drawing/2014/main" id="{39EDC62E-D75F-2964-008B-9B21E0E4B681}"/>
              </a:ext>
            </a:extLst>
          </p:cNvPr>
          <p:cNvSpPr txBox="1"/>
          <p:nvPr/>
        </p:nvSpPr>
        <p:spPr>
          <a:xfrm>
            <a:off x="4313249" y="2835189"/>
            <a:ext cx="2302954" cy="10095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SzPts val="1100"/>
              <a:buNone/>
            </a:pPr>
            <a:r>
              <a:rPr lang="en" sz="4400" b="1">
                <a:solidFill>
                  <a:srgbClr val="EA3582"/>
                </a:solidFill>
                <a:latin typeface="Helvetica" panose="020B0403020202020204" pitchFamily="34" charset="0"/>
                <a:ea typeface="Mulish"/>
                <a:cs typeface="Mulish"/>
                <a:sym typeface="Mulish"/>
              </a:rPr>
              <a:t>+4.6%</a:t>
            </a:r>
            <a:endParaRPr sz="4400" b="1">
              <a:solidFill>
                <a:srgbClr val="EA3582"/>
              </a:solidFill>
              <a:latin typeface="Helvetica" panose="020B0403020202020204" pitchFamily="34" charset="0"/>
              <a:ea typeface="Mulish"/>
              <a:cs typeface="Mulish"/>
              <a:sym typeface="Mulish"/>
            </a:endParaRPr>
          </a:p>
        </p:txBody>
      </p:sp>
      <p:sp>
        <p:nvSpPr>
          <p:cNvPr id="9" name="Google Shape;1327;p98">
            <a:extLst>
              <a:ext uri="{FF2B5EF4-FFF2-40B4-BE49-F238E27FC236}">
                <a16:creationId xmlns:a16="http://schemas.microsoft.com/office/drawing/2014/main" id="{43965226-2886-1660-9C85-0F90BCA086C8}"/>
              </a:ext>
            </a:extLst>
          </p:cNvPr>
          <p:cNvSpPr txBox="1"/>
          <p:nvPr/>
        </p:nvSpPr>
        <p:spPr>
          <a:xfrm>
            <a:off x="4374131" y="3665320"/>
            <a:ext cx="2181191" cy="440808"/>
          </a:xfrm>
          <a:prstGeom prst="rect">
            <a:avLst/>
          </a:prstGeom>
          <a:noFill/>
          <a:ln>
            <a:noFill/>
          </a:ln>
        </p:spPr>
        <p:txBody>
          <a:bodyPr spcFirstLastPara="1" wrap="square" lIns="0" tIns="0" rIns="0" bIns="0" anchor="t" anchorCtr="0">
            <a:noAutofit/>
          </a:bodyPr>
          <a:lstStyle/>
          <a:p>
            <a:pPr algn="ctr">
              <a:spcBef>
                <a:spcPts val="1100"/>
              </a:spcBef>
            </a:pPr>
            <a:r>
              <a:rPr lang="en-US" b="1">
                <a:solidFill>
                  <a:srgbClr val="002060"/>
                </a:solidFill>
                <a:latin typeface="Helvetica"/>
                <a:ea typeface="Mulish"/>
                <a:cs typeface="Mulish"/>
                <a:sym typeface="Mulish"/>
              </a:rPr>
              <a:t>Lift </a:t>
            </a:r>
            <a:r>
              <a:rPr lang="en" b="1">
                <a:solidFill>
                  <a:srgbClr val="002060"/>
                </a:solidFill>
                <a:latin typeface="Helvetica"/>
                <a:ea typeface="Mulish"/>
                <a:cs typeface="Mulish"/>
                <a:sym typeface="Mulish"/>
              </a:rPr>
              <a:t>in awareness</a:t>
            </a:r>
            <a:endParaRPr>
              <a:solidFill>
                <a:srgbClr val="002060"/>
              </a:solidFill>
              <a:latin typeface="Helvetica"/>
              <a:ea typeface="Mulish"/>
              <a:cs typeface="Mulish"/>
              <a:sym typeface="Mulish"/>
            </a:endParaRPr>
          </a:p>
        </p:txBody>
      </p:sp>
      <p:sp>
        <p:nvSpPr>
          <p:cNvPr id="19" name="TextBox 18">
            <a:extLst>
              <a:ext uri="{FF2B5EF4-FFF2-40B4-BE49-F238E27FC236}">
                <a16:creationId xmlns:a16="http://schemas.microsoft.com/office/drawing/2014/main" id="{7A56FDE6-72B8-33E8-BD7F-57957E923CAA}"/>
              </a:ext>
            </a:extLst>
          </p:cNvPr>
          <p:cNvSpPr txBox="1"/>
          <p:nvPr/>
        </p:nvSpPr>
        <p:spPr>
          <a:xfrm>
            <a:off x="6200545" y="899419"/>
            <a:ext cx="380918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Campaign Results</a:t>
            </a:r>
          </a:p>
        </p:txBody>
      </p:sp>
      <p:sp>
        <p:nvSpPr>
          <p:cNvPr id="24" name="Oval 23">
            <a:extLst>
              <a:ext uri="{FF2B5EF4-FFF2-40B4-BE49-F238E27FC236}">
                <a16:creationId xmlns:a16="http://schemas.microsoft.com/office/drawing/2014/main" id="{23B8BB16-1436-B99F-531A-4132A2542B0C}"/>
              </a:ext>
            </a:extLst>
          </p:cNvPr>
          <p:cNvSpPr/>
          <p:nvPr/>
        </p:nvSpPr>
        <p:spPr>
          <a:xfrm>
            <a:off x="4829443" y="1689718"/>
            <a:ext cx="1270566" cy="1270566"/>
          </a:xfrm>
          <a:prstGeom prst="ellipse">
            <a:avLst/>
          </a:prstGeom>
          <a:solidFill>
            <a:schemeClr val="bg1"/>
          </a:solidFill>
          <a:ln w="38100">
            <a:solidFill>
              <a:srgbClr val="232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E19C461-5C1B-F2A1-AE45-8BB19EAF3775}"/>
              </a:ext>
            </a:extLst>
          </p:cNvPr>
          <p:cNvSpPr/>
          <p:nvPr/>
        </p:nvSpPr>
        <p:spPr>
          <a:xfrm>
            <a:off x="125016" y="30207"/>
            <a:ext cx="3764757" cy="749051"/>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900"/>
                </a:solidFill>
                <a:effectLst/>
                <a:uLnTx/>
                <a:uFillTx/>
                <a:latin typeface="Helvetica" pitchFamily="2" charset="0"/>
                <a:ea typeface="+mn-ea"/>
                <a:cs typeface="+mn-cs"/>
              </a:rPr>
              <a:t>Business-to-business</a:t>
            </a:r>
          </a:p>
        </p:txBody>
      </p:sp>
      <p:sp>
        <p:nvSpPr>
          <p:cNvPr id="5" name="Google Shape;1323;p98">
            <a:extLst>
              <a:ext uri="{FF2B5EF4-FFF2-40B4-BE49-F238E27FC236}">
                <a16:creationId xmlns:a16="http://schemas.microsoft.com/office/drawing/2014/main" id="{817CA7AC-5A08-8342-D15D-93BAB1EF338A}"/>
              </a:ext>
            </a:extLst>
          </p:cNvPr>
          <p:cNvSpPr txBox="1"/>
          <p:nvPr/>
        </p:nvSpPr>
        <p:spPr>
          <a:xfrm>
            <a:off x="7015222" y="2835189"/>
            <a:ext cx="2302954" cy="10095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SzPts val="1100"/>
              <a:buNone/>
            </a:pPr>
            <a:r>
              <a:rPr lang="en" sz="4400" b="1">
                <a:solidFill>
                  <a:srgbClr val="EA3582"/>
                </a:solidFill>
                <a:latin typeface="Helvetica" panose="020B0403020202020204" pitchFamily="34" charset="0"/>
                <a:ea typeface="Mulish"/>
                <a:cs typeface="Mulish"/>
                <a:sym typeface="Mulish"/>
              </a:rPr>
              <a:t>+5.7%</a:t>
            </a:r>
            <a:endParaRPr sz="4400" b="1">
              <a:solidFill>
                <a:srgbClr val="EA3582"/>
              </a:solidFill>
              <a:latin typeface="Helvetica" panose="020B0403020202020204" pitchFamily="34" charset="0"/>
              <a:ea typeface="Mulish"/>
              <a:cs typeface="Mulish"/>
              <a:sym typeface="Mulish"/>
            </a:endParaRPr>
          </a:p>
        </p:txBody>
      </p:sp>
      <p:sp>
        <p:nvSpPr>
          <p:cNvPr id="6" name="Google Shape;1327;p98">
            <a:extLst>
              <a:ext uri="{FF2B5EF4-FFF2-40B4-BE49-F238E27FC236}">
                <a16:creationId xmlns:a16="http://schemas.microsoft.com/office/drawing/2014/main" id="{FDE86C58-27F5-F967-855B-A62F2C145E48}"/>
              </a:ext>
            </a:extLst>
          </p:cNvPr>
          <p:cNvSpPr txBox="1"/>
          <p:nvPr/>
        </p:nvSpPr>
        <p:spPr>
          <a:xfrm>
            <a:off x="7076104" y="3665320"/>
            <a:ext cx="2181191" cy="440808"/>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1100"/>
              </a:spcBef>
              <a:spcAft>
                <a:spcPts val="0"/>
              </a:spcAft>
              <a:buNone/>
            </a:pPr>
            <a:r>
              <a:rPr lang="en" b="1">
                <a:solidFill>
                  <a:srgbClr val="002060"/>
                </a:solidFill>
                <a:latin typeface="Helvetica" panose="020B0403020202020204" pitchFamily="34" charset="0"/>
                <a:ea typeface="Mulish"/>
                <a:cs typeface="Mulish"/>
                <a:sym typeface="Mulish"/>
              </a:rPr>
              <a:t>Lift in ad recall</a:t>
            </a:r>
            <a:endParaRPr>
              <a:solidFill>
                <a:srgbClr val="002060"/>
              </a:solidFill>
              <a:latin typeface="Helvetica" panose="020B0403020202020204" pitchFamily="34" charset="0"/>
              <a:ea typeface="Mulish"/>
              <a:cs typeface="Mulish"/>
              <a:sym typeface="Mulish"/>
            </a:endParaRPr>
          </a:p>
        </p:txBody>
      </p:sp>
      <p:sp>
        <p:nvSpPr>
          <p:cNvPr id="7" name="Oval 6">
            <a:extLst>
              <a:ext uri="{FF2B5EF4-FFF2-40B4-BE49-F238E27FC236}">
                <a16:creationId xmlns:a16="http://schemas.microsoft.com/office/drawing/2014/main" id="{7716A48F-C920-DBED-C201-912125BEA1DC}"/>
              </a:ext>
            </a:extLst>
          </p:cNvPr>
          <p:cNvSpPr/>
          <p:nvPr/>
        </p:nvSpPr>
        <p:spPr>
          <a:xfrm>
            <a:off x="7531416" y="1689718"/>
            <a:ext cx="1270566" cy="1270566"/>
          </a:xfrm>
          <a:prstGeom prst="ellipse">
            <a:avLst/>
          </a:prstGeom>
          <a:solidFill>
            <a:schemeClr val="bg1"/>
          </a:solidFill>
          <a:ln w="38100">
            <a:solidFill>
              <a:srgbClr val="232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oogle Shape;1323;p98">
            <a:extLst>
              <a:ext uri="{FF2B5EF4-FFF2-40B4-BE49-F238E27FC236}">
                <a16:creationId xmlns:a16="http://schemas.microsoft.com/office/drawing/2014/main" id="{8C3D775C-4BF0-9E17-2DBF-A6AE371DB3DB}"/>
              </a:ext>
            </a:extLst>
          </p:cNvPr>
          <p:cNvSpPr txBox="1"/>
          <p:nvPr/>
        </p:nvSpPr>
        <p:spPr>
          <a:xfrm>
            <a:off x="9717195" y="2835189"/>
            <a:ext cx="2302954" cy="10095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SzPts val="1100"/>
              <a:buNone/>
            </a:pPr>
            <a:r>
              <a:rPr lang="en" sz="4400" b="1">
                <a:solidFill>
                  <a:srgbClr val="EA3582"/>
                </a:solidFill>
                <a:latin typeface="Helvetica" panose="020B0403020202020204" pitchFamily="34" charset="0"/>
                <a:ea typeface="Mulish"/>
                <a:cs typeface="Mulish"/>
                <a:sym typeface="Mulish"/>
              </a:rPr>
              <a:t>+7.1%</a:t>
            </a:r>
            <a:endParaRPr sz="4400" b="1">
              <a:solidFill>
                <a:srgbClr val="EA3582"/>
              </a:solidFill>
              <a:latin typeface="Helvetica" panose="020B0403020202020204" pitchFamily="34" charset="0"/>
              <a:ea typeface="Mulish"/>
              <a:cs typeface="Mulish"/>
              <a:sym typeface="Mulish"/>
            </a:endParaRPr>
          </a:p>
        </p:txBody>
      </p:sp>
      <p:sp>
        <p:nvSpPr>
          <p:cNvPr id="18" name="Google Shape;1327;p98">
            <a:extLst>
              <a:ext uri="{FF2B5EF4-FFF2-40B4-BE49-F238E27FC236}">
                <a16:creationId xmlns:a16="http://schemas.microsoft.com/office/drawing/2014/main" id="{E52961D7-C502-A554-F7C9-9238295F538D}"/>
              </a:ext>
            </a:extLst>
          </p:cNvPr>
          <p:cNvSpPr txBox="1"/>
          <p:nvPr/>
        </p:nvSpPr>
        <p:spPr>
          <a:xfrm>
            <a:off x="9778077" y="3665320"/>
            <a:ext cx="2181191" cy="440808"/>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1100"/>
              </a:spcBef>
              <a:spcAft>
                <a:spcPts val="0"/>
              </a:spcAft>
              <a:buNone/>
            </a:pPr>
            <a:r>
              <a:rPr lang="en" b="1">
                <a:solidFill>
                  <a:srgbClr val="002060"/>
                </a:solidFill>
                <a:latin typeface="Helvetica" panose="020B0403020202020204" pitchFamily="34" charset="0"/>
                <a:ea typeface="Mulish"/>
                <a:cs typeface="Mulish"/>
                <a:sym typeface="Mulish"/>
              </a:rPr>
              <a:t>Lift in favorability</a:t>
            </a:r>
            <a:endParaRPr>
              <a:solidFill>
                <a:srgbClr val="002060"/>
              </a:solidFill>
              <a:latin typeface="Helvetica" panose="020B0403020202020204" pitchFamily="34" charset="0"/>
              <a:ea typeface="Mulish"/>
              <a:cs typeface="Mulish"/>
              <a:sym typeface="Mulish"/>
            </a:endParaRPr>
          </a:p>
        </p:txBody>
      </p:sp>
      <p:sp>
        <p:nvSpPr>
          <p:cNvPr id="20" name="Oval 19">
            <a:extLst>
              <a:ext uri="{FF2B5EF4-FFF2-40B4-BE49-F238E27FC236}">
                <a16:creationId xmlns:a16="http://schemas.microsoft.com/office/drawing/2014/main" id="{2E301580-FDA8-6616-22FA-DA64EAD6E3BB}"/>
              </a:ext>
            </a:extLst>
          </p:cNvPr>
          <p:cNvSpPr/>
          <p:nvPr/>
        </p:nvSpPr>
        <p:spPr>
          <a:xfrm>
            <a:off x="10233389" y="1689718"/>
            <a:ext cx="1270566" cy="1270566"/>
          </a:xfrm>
          <a:prstGeom prst="ellipse">
            <a:avLst/>
          </a:prstGeom>
          <a:solidFill>
            <a:schemeClr val="bg1"/>
          </a:solidFill>
          <a:ln w="38100">
            <a:solidFill>
              <a:srgbClr val="232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D2A0E52-F2DB-12E5-0C29-8CF23C47E745}"/>
              </a:ext>
            </a:extLst>
          </p:cNvPr>
          <p:cNvSpPr txBox="1"/>
          <p:nvPr/>
        </p:nvSpPr>
        <p:spPr>
          <a:xfrm>
            <a:off x="4829443" y="1278823"/>
            <a:ext cx="6674512" cy="307777"/>
          </a:xfrm>
          <a:prstGeom prst="rect">
            <a:avLst/>
          </a:prstGeom>
          <a:noFill/>
        </p:spPr>
        <p:txBody>
          <a:bodyPr wrap="square" rtlCol="0">
            <a:spAutoFit/>
          </a:bodyPr>
          <a:lstStyle/>
          <a:p>
            <a:pPr algn="ctr"/>
            <a:r>
              <a:rPr lang="en-US" sz="1400">
                <a:solidFill>
                  <a:srgbClr val="232470"/>
                </a:solidFill>
                <a:latin typeface="Helvetica" panose="020B0403020202020204" pitchFamily="34" charset="0"/>
              </a:rPr>
              <a:t>The brand lift study showed CTV exposure drove lift across multiple metrics</a:t>
            </a:r>
          </a:p>
        </p:txBody>
      </p:sp>
      <p:pic>
        <p:nvPicPr>
          <p:cNvPr id="29" name="Picture 28" descr="Icon&#10;&#10;Description automatically generated">
            <a:extLst>
              <a:ext uri="{FF2B5EF4-FFF2-40B4-BE49-F238E27FC236}">
                <a16:creationId xmlns:a16="http://schemas.microsoft.com/office/drawing/2014/main" id="{D687169B-311D-F96D-7655-224460A27491}"/>
              </a:ext>
            </a:extLst>
          </p:cNvPr>
          <p:cNvPicPr>
            <a:picLocks noChangeAspect="1"/>
          </p:cNvPicPr>
          <p:nvPr/>
        </p:nvPicPr>
        <p:blipFill>
          <a:blip r:embed="rId6"/>
          <a:stretch>
            <a:fillRect/>
          </a:stretch>
        </p:blipFill>
        <p:spPr>
          <a:xfrm>
            <a:off x="10426400" y="1914628"/>
            <a:ext cx="884545" cy="884545"/>
          </a:xfrm>
          <a:prstGeom prst="rect">
            <a:avLst/>
          </a:prstGeom>
        </p:spPr>
      </p:pic>
      <p:pic>
        <p:nvPicPr>
          <p:cNvPr id="33" name="Picture 32" descr="Icon&#10;&#10;Description automatically generated">
            <a:extLst>
              <a:ext uri="{FF2B5EF4-FFF2-40B4-BE49-F238E27FC236}">
                <a16:creationId xmlns:a16="http://schemas.microsoft.com/office/drawing/2014/main" id="{BC19E85B-126A-5440-8083-688C467935FF}"/>
              </a:ext>
            </a:extLst>
          </p:cNvPr>
          <p:cNvPicPr>
            <a:picLocks noChangeAspect="1"/>
          </p:cNvPicPr>
          <p:nvPr/>
        </p:nvPicPr>
        <p:blipFill>
          <a:blip r:embed="rId7"/>
          <a:stretch>
            <a:fillRect/>
          </a:stretch>
        </p:blipFill>
        <p:spPr>
          <a:xfrm>
            <a:off x="5022454" y="1882729"/>
            <a:ext cx="884545" cy="884545"/>
          </a:xfrm>
          <a:prstGeom prst="rect">
            <a:avLst/>
          </a:prstGeom>
        </p:spPr>
      </p:pic>
      <p:pic>
        <p:nvPicPr>
          <p:cNvPr id="35" name="Picture 34" descr="Icon&#10;&#10;Description automatically generated">
            <a:extLst>
              <a:ext uri="{FF2B5EF4-FFF2-40B4-BE49-F238E27FC236}">
                <a16:creationId xmlns:a16="http://schemas.microsoft.com/office/drawing/2014/main" id="{8516E2D0-2A93-F91B-EC68-AE4F9065D02D}"/>
              </a:ext>
            </a:extLst>
          </p:cNvPr>
          <p:cNvPicPr>
            <a:picLocks noChangeAspect="1"/>
          </p:cNvPicPr>
          <p:nvPr/>
        </p:nvPicPr>
        <p:blipFill>
          <a:blip r:embed="rId8"/>
          <a:stretch>
            <a:fillRect/>
          </a:stretch>
        </p:blipFill>
        <p:spPr>
          <a:xfrm>
            <a:off x="7724427" y="1882729"/>
            <a:ext cx="884545" cy="884545"/>
          </a:xfrm>
          <a:prstGeom prst="rect">
            <a:avLst/>
          </a:prstGeom>
        </p:spPr>
      </p:pic>
      <p:pic>
        <p:nvPicPr>
          <p:cNvPr id="36" name="Picture 6">
            <a:extLst>
              <a:ext uri="{FF2B5EF4-FFF2-40B4-BE49-F238E27FC236}">
                <a16:creationId xmlns:a16="http://schemas.microsoft.com/office/drawing/2014/main" id="{2F9C9562-D453-279D-232F-48754D77D73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60792" y="6159647"/>
            <a:ext cx="2234226" cy="286260"/>
          </a:xfrm>
          <a:prstGeom prst="rect">
            <a:avLst/>
          </a:prstGeom>
          <a:noFill/>
          <a:extLst>
            <a:ext uri="{909E8E84-426E-40DD-AFC4-6F175D3DCCD1}">
              <a14:hiddenFill xmlns:a14="http://schemas.microsoft.com/office/drawing/2010/main">
                <a:solidFill>
                  <a:srgbClr val="FFFFFF"/>
                </a:solidFill>
              </a14:hiddenFill>
            </a:ext>
          </a:extLst>
        </p:spPr>
      </p:pic>
      <p:pic>
        <p:nvPicPr>
          <p:cNvPr id="38" name="Online Media 25">
            <a:hlinkClick r:id="" action="ppaction://media"/>
            <a:extLst>
              <a:ext uri="{FF2B5EF4-FFF2-40B4-BE49-F238E27FC236}">
                <a16:creationId xmlns:a16="http://schemas.microsoft.com/office/drawing/2014/main" id="{563D3C56-4809-A1AE-75E0-3686C7D1E437}"/>
              </a:ext>
            </a:extLst>
          </p:cNvPr>
          <p:cNvPicPr>
            <a:picLocks noRot="1" noChangeAspect="1"/>
          </p:cNvPicPr>
          <p:nvPr>
            <a:videoFile r:link="rId1"/>
          </p:nvPr>
        </p:nvPicPr>
        <p:blipFill>
          <a:blip r:embed="rId10"/>
          <a:stretch>
            <a:fillRect/>
          </a:stretch>
        </p:blipFill>
        <p:spPr>
          <a:xfrm>
            <a:off x="4545305" y="4363624"/>
            <a:ext cx="2761312" cy="1547975"/>
          </a:xfrm>
          <a:prstGeom prst="roundRect">
            <a:avLst>
              <a:gd name="adj" fmla="val 5439"/>
            </a:avLst>
          </a:prstGeom>
          <a:ln>
            <a:noFill/>
          </a:ln>
          <a:effectLst>
            <a:innerShdw blurRad="114300" dist="50800">
              <a:srgbClr val="000000">
                <a:alpha val="0"/>
              </a:srgbClr>
            </a:innerShdw>
          </a:effectLst>
        </p:spPr>
      </p:pic>
      <p:sp>
        <p:nvSpPr>
          <p:cNvPr id="41" name="Rounded Rectangular Callout 41">
            <a:extLst>
              <a:ext uri="{FF2B5EF4-FFF2-40B4-BE49-F238E27FC236}">
                <a16:creationId xmlns:a16="http://schemas.microsoft.com/office/drawing/2014/main" id="{23BFF693-E987-C762-EC6B-969E5EDB847F}"/>
              </a:ext>
            </a:extLst>
          </p:cNvPr>
          <p:cNvSpPr/>
          <p:nvPr/>
        </p:nvSpPr>
        <p:spPr>
          <a:xfrm>
            <a:off x="8167901" y="4467816"/>
            <a:ext cx="3813463" cy="1044688"/>
          </a:xfrm>
          <a:prstGeom prst="wedgeRoundRectCallout">
            <a:avLst>
              <a:gd name="adj1" fmla="val -38287"/>
              <a:gd name="adj2" fmla="val 68847"/>
              <a:gd name="adj3" fmla="val 16667"/>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0" i="1">
                <a:solidFill>
                  <a:schemeClr val="bg1"/>
                </a:solidFill>
                <a:effectLst/>
                <a:latin typeface="Tenorite" pitchFamily="2" charset="0"/>
              </a:rPr>
              <a:t>“With our Brand Lift integration, we have greater insight into the campaign’s impact, including lift in awareness, favorability, and ad recall</a:t>
            </a:r>
            <a:r>
              <a:rPr lang="en-US" sz="1500" i="1">
                <a:solidFill>
                  <a:schemeClr val="bg1"/>
                </a:solidFill>
                <a:latin typeface="Tenorite" pitchFamily="2" charset="0"/>
              </a:rPr>
              <a:t>”</a:t>
            </a:r>
          </a:p>
        </p:txBody>
      </p:sp>
      <p:sp>
        <p:nvSpPr>
          <p:cNvPr id="45" name="TextBox 44">
            <a:extLst>
              <a:ext uri="{FF2B5EF4-FFF2-40B4-BE49-F238E27FC236}">
                <a16:creationId xmlns:a16="http://schemas.microsoft.com/office/drawing/2014/main" id="{EACEFC74-EC40-CB29-E096-2D2D5A37EB07}"/>
              </a:ext>
            </a:extLst>
          </p:cNvPr>
          <p:cNvSpPr txBox="1"/>
          <p:nvPr/>
        </p:nvSpPr>
        <p:spPr>
          <a:xfrm>
            <a:off x="4733985" y="5939008"/>
            <a:ext cx="2722828" cy="307777"/>
          </a:xfrm>
          <a:prstGeom prst="rect">
            <a:avLst/>
          </a:prstGeom>
          <a:noFill/>
        </p:spPr>
        <p:txBody>
          <a:bodyPr wrap="square">
            <a:spAutoFit/>
          </a:bodyPr>
          <a:lstStyle/>
          <a:p>
            <a:r>
              <a:rPr lang="en-US" sz="1400" b="1">
                <a:solidFill>
                  <a:srgbClr val="002060"/>
                </a:solidFill>
                <a:latin typeface="Eina04"/>
              </a:rPr>
              <a:t>“What Matters” Campaign</a:t>
            </a:r>
          </a:p>
        </p:txBody>
      </p:sp>
      <p:sp>
        <p:nvSpPr>
          <p:cNvPr id="47" name="TextBox 46">
            <a:extLst>
              <a:ext uri="{FF2B5EF4-FFF2-40B4-BE49-F238E27FC236}">
                <a16:creationId xmlns:a16="http://schemas.microsoft.com/office/drawing/2014/main" id="{BEE1AE31-A494-544B-3308-A332B06D1762}"/>
              </a:ext>
            </a:extLst>
          </p:cNvPr>
          <p:cNvSpPr txBox="1"/>
          <p:nvPr/>
        </p:nvSpPr>
        <p:spPr>
          <a:xfrm>
            <a:off x="8063559" y="5760876"/>
            <a:ext cx="4031457" cy="261610"/>
          </a:xfrm>
          <a:prstGeom prst="rect">
            <a:avLst/>
          </a:prstGeom>
          <a:noFill/>
        </p:spPr>
        <p:txBody>
          <a:bodyPr wrap="square">
            <a:spAutoFit/>
          </a:bodyPr>
          <a:lstStyle/>
          <a:p>
            <a:pPr algn="ctr"/>
            <a:r>
              <a:rPr lang="en-US" sz="1100" b="0">
                <a:solidFill>
                  <a:srgbClr val="232470"/>
                </a:solidFill>
                <a:effectLst/>
                <a:latin typeface="Helvetica" panose="020B0403020202020204" pitchFamily="34" charset="0"/>
              </a:rPr>
              <a:t>-Jeff </a:t>
            </a:r>
            <a:r>
              <a:rPr lang="en-US" sz="1100" b="0" err="1">
                <a:solidFill>
                  <a:srgbClr val="232470"/>
                </a:solidFill>
                <a:effectLst/>
                <a:latin typeface="Helvetica" panose="020B0403020202020204" pitchFamily="34" charset="0"/>
              </a:rPr>
              <a:t>Kerestes</a:t>
            </a:r>
            <a:r>
              <a:rPr lang="en-US" sz="1100" b="0">
                <a:solidFill>
                  <a:srgbClr val="232470"/>
                </a:solidFill>
                <a:effectLst/>
                <a:latin typeface="Helvetica" panose="020B0403020202020204" pitchFamily="34" charset="0"/>
              </a:rPr>
              <a:t>, Digital </a:t>
            </a:r>
            <a:r>
              <a:rPr lang="en-US" sz="1100">
                <a:solidFill>
                  <a:srgbClr val="232470"/>
                </a:solidFill>
                <a:latin typeface="Helvetica" panose="020B0403020202020204" pitchFamily="34" charset="0"/>
              </a:rPr>
              <a:t>M</a:t>
            </a:r>
            <a:r>
              <a:rPr lang="en-US" sz="1100" b="0">
                <a:solidFill>
                  <a:srgbClr val="232470"/>
                </a:solidFill>
                <a:effectLst/>
                <a:latin typeface="Helvetica" panose="020B0403020202020204" pitchFamily="34" charset="0"/>
              </a:rPr>
              <a:t>arketing </a:t>
            </a:r>
            <a:r>
              <a:rPr lang="en-US" sz="1100">
                <a:solidFill>
                  <a:srgbClr val="232470"/>
                </a:solidFill>
                <a:latin typeface="Helvetica" panose="020B0403020202020204" pitchFamily="34" charset="0"/>
              </a:rPr>
              <a:t>D</a:t>
            </a:r>
            <a:r>
              <a:rPr lang="en-US" sz="1100" b="0">
                <a:solidFill>
                  <a:srgbClr val="232470"/>
                </a:solidFill>
                <a:effectLst/>
                <a:latin typeface="Helvetica" panose="020B0403020202020204" pitchFamily="34" charset="0"/>
              </a:rPr>
              <a:t>irector at The Trade Desk</a:t>
            </a:r>
            <a:endParaRPr lang="en-US" sz="1100">
              <a:solidFill>
                <a:srgbClr val="232470"/>
              </a:solidFill>
              <a:latin typeface="Helvetica" panose="020B0403020202020204" pitchFamily="34" charset="0"/>
            </a:endParaRPr>
          </a:p>
        </p:txBody>
      </p:sp>
      <p:cxnSp>
        <p:nvCxnSpPr>
          <p:cNvPr id="49" name="Straight Connector 48">
            <a:extLst>
              <a:ext uri="{FF2B5EF4-FFF2-40B4-BE49-F238E27FC236}">
                <a16:creationId xmlns:a16="http://schemas.microsoft.com/office/drawing/2014/main" id="{D979ADAD-F196-21A9-9612-3C6DEC273BD1}"/>
              </a:ext>
            </a:extLst>
          </p:cNvPr>
          <p:cNvCxnSpPr>
            <a:cxnSpLocks/>
          </p:cNvCxnSpPr>
          <p:nvPr/>
        </p:nvCxnSpPr>
        <p:spPr>
          <a:xfrm>
            <a:off x="4200525" y="4225636"/>
            <a:ext cx="7789183" cy="0"/>
          </a:xfrm>
          <a:prstGeom prst="line">
            <a:avLst/>
          </a:prstGeom>
          <a:ln w="28575">
            <a:solidFill>
              <a:srgbClr val="E2E8F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BDA06B7-06CC-B285-C86B-DF9E6438720E}"/>
              </a:ext>
            </a:extLst>
          </p:cNvPr>
          <p:cNvCxnSpPr>
            <a:cxnSpLocks/>
          </p:cNvCxnSpPr>
          <p:nvPr/>
        </p:nvCxnSpPr>
        <p:spPr>
          <a:xfrm>
            <a:off x="7820025" y="4225636"/>
            <a:ext cx="0" cy="1967952"/>
          </a:xfrm>
          <a:prstGeom prst="line">
            <a:avLst/>
          </a:prstGeom>
          <a:ln w="28575">
            <a:solidFill>
              <a:srgbClr val="E2E8F1"/>
            </a:solidFill>
          </a:ln>
        </p:spPr>
        <p:style>
          <a:lnRef idx="1">
            <a:schemeClr val="accent1"/>
          </a:lnRef>
          <a:fillRef idx="0">
            <a:schemeClr val="accent1"/>
          </a:fillRef>
          <a:effectRef idx="0">
            <a:schemeClr val="accent1"/>
          </a:effectRef>
          <a:fontRef idx="minor">
            <a:schemeClr val="tx1"/>
          </a:fontRef>
        </p:style>
      </p:cxnSp>
      <p:pic>
        <p:nvPicPr>
          <p:cNvPr id="11" name="Picture 10" descr="Icon&#10;&#10;Description automatically generated">
            <a:extLst>
              <a:ext uri="{FF2B5EF4-FFF2-40B4-BE49-F238E27FC236}">
                <a16:creationId xmlns:a16="http://schemas.microsoft.com/office/drawing/2014/main" id="{5E8C66BC-69D4-7E22-A841-6D01DAA78761}"/>
              </a:ext>
            </a:extLst>
          </p:cNvPr>
          <p:cNvPicPr>
            <a:picLocks noChangeAspect="1"/>
          </p:cNvPicPr>
          <p:nvPr/>
        </p:nvPicPr>
        <p:blipFill rotWithShape="1">
          <a:blip r:embed="rId11"/>
          <a:srcRect b="24512"/>
          <a:stretch/>
        </p:blipFill>
        <p:spPr>
          <a:xfrm>
            <a:off x="3054294" y="126589"/>
            <a:ext cx="856202" cy="646331"/>
          </a:xfrm>
          <a:prstGeom prst="rect">
            <a:avLst/>
          </a:prstGeom>
        </p:spPr>
      </p:pic>
    </p:spTree>
    <p:extLst>
      <p:ext uri="{BB962C8B-B14F-4D97-AF65-F5344CB8AC3E}">
        <p14:creationId xmlns:p14="http://schemas.microsoft.com/office/powerpoint/2010/main" val="301410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8"/>
                                        </p:tgtEl>
                                      </p:cBhvr>
                                    </p:cmd>
                                  </p:childTnLst>
                                </p:cTn>
                              </p:par>
                            </p:childTnLst>
                          </p:cTn>
                        </p:par>
                      </p:childTnLst>
                    </p:cTn>
                  </p:par>
                </p:childTnLst>
              </p:cTn>
              <p:nextCondLst>
                <p:cond evt="onClick" delay="0">
                  <p:tgtEl>
                    <p:spTgt spid="38"/>
                  </p:tgtEl>
                </p:cond>
              </p:nextCondLst>
            </p:seq>
            <p:video>
              <p:cMediaNode vol="80000">
                <p:cTn id="12" fill="hold" display="0">
                  <p:stCondLst>
                    <p:cond delay="indefinite"/>
                  </p:stCondLst>
                </p:cTn>
                <p:tgtEl>
                  <p:spTgt spid="38"/>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0" y="0"/>
            <a:ext cx="4014800" cy="6858000"/>
          </a:xfrm>
          <a:prstGeom prst="rect">
            <a:avLst/>
          </a:prstGeom>
          <a:solidFill>
            <a:srgbClr val="E2E8F1"/>
          </a:solidFill>
          <a:ln>
            <a:noFill/>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FFFFFF"/>
              </a:buClr>
              <a:buSzPts val="500"/>
              <a:buFontTx/>
              <a:buNone/>
              <a:tabLst/>
              <a:defRPr/>
            </a:pPr>
            <a:endParaRPr kumimoji="0" sz="667" b="0" i="0" u="none" strike="noStrike" kern="0" cap="none" spc="0" normalizeH="0" baseline="0" noProof="0">
              <a:ln>
                <a:noFill/>
              </a:ln>
              <a:solidFill>
                <a:srgbClr val="FFFFFF"/>
              </a:solidFill>
              <a:effectLst/>
              <a:uLnTx/>
              <a:uFillTx/>
              <a:latin typeface="Helvetica" panose="020B0403020202020204" pitchFamily="34" charset="0"/>
              <a:ea typeface="Helvetica Neue"/>
              <a:cs typeface="Helvetica Neue"/>
              <a:sym typeface="Helvetica Neue"/>
            </a:endParaRPr>
          </a:p>
        </p:txBody>
      </p:sp>
      <p:sp>
        <p:nvSpPr>
          <p:cNvPr id="15" name="Rectangle 14">
            <a:extLst>
              <a:ext uri="{FF2B5EF4-FFF2-40B4-BE49-F238E27FC236}">
                <a16:creationId xmlns:a16="http://schemas.microsoft.com/office/drawing/2014/main" id="{A8BCD1BD-07E2-0793-E0E4-0BCE0F98C967}"/>
              </a:ext>
            </a:extLst>
          </p:cNvPr>
          <p:cNvSpPr/>
          <p:nvPr/>
        </p:nvSpPr>
        <p:spPr>
          <a:xfrm>
            <a:off x="0" y="-2792"/>
            <a:ext cx="4014788" cy="828219"/>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Google Shape;56;p13"/>
          <p:cNvSpPr/>
          <p:nvPr/>
        </p:nvSpPr>
        <p:spPr>
          <a:xfrm>
            <a:off x="125016" y="35144"/>
            <a:ext cx="3764800" cy="739200"/>
          </a:xfrm>
          <a:prstGeom prst="rect">
            <a:avLst/>
          </a:prstGeom>
          <a:noFill/>
          <a:ln>
            <a:noFill/>
          </a:ln>
        </p:spPr>
        <p:txBody>
          <a:bodyPr spcFirstLastPara="1" wrap="square" lIns="91433" tIns="0" rIns="91433" bIns="91433" anchor="ctr" anchorCtr="0">
            <a:noAutofit/>
          </a:bodyPr>
          <a:lstStyle/>
          <a:p>
            <a:pPr marL="0" marR="0" lvl="0" indent="0" algn="l" defTabSz="1219170" rtl="0" eaLnBrk="1" fontAlgn="auto" latinLnBrk="0" hangingPunct="1">
              <a:lnSpc>
                <a:spcPct val="150000"/>
              </a:lnSpc>
              <a:spcBef>
                <a:spcPts val="0"/>
              </a:spcBef>
              <a:spcAft>
                <a:spcPts val="0"/>
              </a:spcAft>
              <a:buClr>
                <a:srgbClr val="FFFFFF"/>
              </a:buClr>
              <a:buSzPts val="1100"/>
              <a:buFontTx/>
              <a:buNone/>
              <a:tabLst/>
              <a:defRPr/>
            </a:pPr>
            <a:r>
              <a:rPr kumimoji="0" lang="en" sz="1450" b="1" i="0" u="none" strike="noStrike" kern="0" cap="none" spc="0" normalizeH="0" baseline="0" noProof="0">
                <a:ln>
                  <a:noFill/>
                </a:ln>
                <a:solidFill>
                  <a:srgbClr val="FFFFFF"/>
                </a:solidFill>
                <a:effectLst/>
                <a:uLnTx/>
                <a:uFillTx/>
                <a:latin typeface="Helvetica"/>
                <a:ea typeface="Helvetica Neue"/>
                <a:cs typeface="Helvetica Neue"/>
                <a:sym typeface="Helvetica Neue"/>
              </a:rPr>
              <a:t>Category:</a:t>
            </a:r>
            <a:endParaRPr kumimoji="0" sz="1450" b="0" i="0" u="none" strike="noStrike" kern="0" cap="none" spc="0" normalizeH="0" baseline="0" noProof="0">
              <a:ln>
                <a:noFill/>
              </a:ln>
              <a:solidFill>
                <a:srgbClr val="000000"/>
              </a:solidFill>
              <a:effectLst/>
              <a:uLnTx/>
              <a:uFillTx/>
              <a:latin typeface="Helvetica"/>
              <a:ea typeface="+mn-ea"/>
              <a:cs typeface="Arial"/>
              <a:sym typeface="Arial"/>
            </a:endParaRPr>
          </a:p>
          <a:p>
            <a:pPr marL="0" marR="0" lvl="0" indent="0" algn="l" defTabSz="1219170" rtl="0" eaLnBrk="1" fontAlgn="auto" latinLnBrk="0" hangingPunct="1">
              <a:lnSpc>
                <a:spcPct val="150000"/>
              </a:lnSpc>
              <a:spcBef>
                <a:spcPts val="0"/>
              </a:spcBef>
              <a:spcAft>
                <a:spcPts val="0"/>
              </a:spcAft>
              <a:buClr>
                <a:srgbClr val="FFE600"/>
              </a:buClr>
              <a:buSzPts val="1200"/>
              <a:buFontTx/>
              <a:buNone/>
              <a:tabLst/>
              <a:defRPr/>
            </a:pPr>
            <a:r>
              <a:rPr lang="en" sz="1600" b="1" kern="0">
                <a:solidFill>
                  <a:srgbClr val="FFE600"/>
                </a:solidFill>
                <a:latin typeface="Helvetica"/>
                <a:ea typeface="Helvetica Neue"/>
                <a:cs typeface="Helvetica Neue"/>
                <a:sym typeface="Helvetica Neue"/>
              </a:rPr>
              <a:t>Wellness &amp; Fitness</a:t>
            </a:r>
            <a:endParaRPr kumimoji="0" sz="1467" b="0" i="0" u="none" strike="noStrike" kern="0" cap="none" spc="0" normalizeH="0" baseline="0" noProof="0">
              <a:ln>
                <a:noFill/>
              </a:ln>
              <a:solidFill>
                <a:srgbClr val="000000"/>
              </a:solidFill>
              <a:effectLst/>
              <a:uLnTx/>
              <a:uFillTx/>
              <a:latin typeface="Helvetica"/>
              <a:ea typeface="+mn-ea"/>
              <a:cs typeface="Arial"/>
              <a:sym typeface="Arial"/>
            </a:endParaRPr>
          </a:p>
        </p:txBody>
      </p:sp>
      <p:sp>
        <p:nvSpPr>
          <p:cNvPr id="58" name="Google Shape;58;p13"/>
          <p:cNvSpPr/>
          <p:nvPr/>
        </p:nvSpPr>
        <p:spPr>
          <a:xfrm>
            <a:off x="4031045" y="54725"/>
            <a:ext cx="6085412" cy="924925"/>
          </a:xfrm>
          <a:prstGeom prst="rect">
            <a:avLst/>
          </a:prstGeom>
          <a:noFill/>
          <a:ln>
            <a:noFill/>
          </a:ln>
        </p:spPr>
        <p:txBody>
          <a:bodyPr spcFirstLastPara="1" wrap="square" lIns="91433" tIns="45700" rIns="91433" bIns="45700" anchor="t" anchorCtr="0">
            <a:noAutofit/>
          </a:bodyPr>
          <a:lstStyle/>
          <a:p>
            <a:pPr defTabSz="1219170">
              <a:buClr>
                <a:srgbClr val="ED3C8D"/>
              </a:buClr>
              <a:buSzPts val="1700"/>
              <a:defRPr/>
            </a:pPr>
            <a:r>
              <a:rPr kumimoji="0" lang="en-US" sz="1800" b="0" i="0" u="none" strike="noStrike" kern="0" cap="none" spc="0" normalizeH="0" baseline="0" noProof="0">
                <a:ln>
                  <a:noFill/>
                </a:ln>
                <a:solidFill>
                  <a:srgbClr val="1F1A62"/>
                </a:solidFill>
                <a:effectLst/>
                <a:uLnTx/>
                <a:uFillTx/>
                <a:latin typeface="Helvetica"/>
                <a:cs typeface="Helvetica"/>
                <a:sym typeface="Helvetica Neue"/>
              </a:rPr>
              <a:t>A </a:t>
            </a:r>
            <a:r>
              <a:rPr lang="en-US" kern="0">
                <a:solidFill>
                  <a:srgbClr val="1F1A62"/>
                </a:solidFill>
                <a:latin typeface="Helvetica"/>
                <a:cs typeface="Helvetica"/>
                <a:sym typeface="Helvetica Neue"/>
              </a:rPr>
              <a:t>wellness </a:t>
            </a:r>
            <a:r>
              <a:rPr kumimoji="0" lang="en-US" sz="1800" b="0" i="0" u="none" strike="noStrike" kern="0" cap="none" spc="0" normalizeH="0" baseline="0" noProof="0">
                <a:ln>
                  <a:noFill/>
                </a:ln>
                <a:solidFill>
                  <a:srgbClr val="1F1A62"/>
                </a:solidFill>
                <a:effectLst/>
                <a:uLnTx/>
                <a:uFillTx/>
                <a:latin typeface="Helvetica"/>
                <a:cs typeface="Helvetica"/>
                <a:sym typeface="Helvetica Neue"/>
              </a:rPr>
              <a:t>&amp; fitness brand partnered with </a:t>
            </a:r>
            <a:r>
              <a:rPr kumimoji="0" lang="en-US" sz="1800" b="1" i="0" u="none" strike="noStrike" kern="0" cap="none" spc="0" normalizeH="0" baseline="0" noProof="0" err="1">
                <a:ln>
                  <a:noFill/>
                </a:ln>
                <a:solidFill>
                  <a:srgbClr val="1F1A62"/>
                </a:solidFill>
                <a:effectLst/>
                <a:uLnTx/>
                <a:uFillTx/>
                <a:latin typeface="Helvetica"/>
                <a:cs typeface="Helvetica"/>
                <a:sym typeface="Helvetica Neue"/>
              </a:rPr>
              <a:t>Stirista</a:t>
            </a:r>
            <a:r>
              <a:rPr kumimoji="0" lang="en-US" sz="1800" b="1" i="0" u="none" strike="noStrike" kern="0" cap="none" spc="0" normalizeH="0" baseline="0" noProof="0">
                <a:ln>
                  <a:noFill/>
                </a:ln>
                <a:solidFill>
                  <a:srgbClr val="1F1A62"/>
                </a:solidFill>
                <a:effectLst/>
                <a:uLnTx/>
                <a:uFillTx/>
                <a:latin typeface="Helvetica"/>
                <a:cs typeface="Helvetica"/>
                <a:sym typeface="Helvetica Neue"/>
              </a:rPr>
              <a:t> </a:t>
            </a:r>
            <a:r>
              <a:rPr lang="en-US" kern="0">
                <a:solidFill>
                  <a:srgbClr val="1F1A62"/>
                </a:solidFill>
                <a:latin typeface="Helvetica"/>
                <a:cs typeface="Helvetica"/>
                <a:sym typeface="Helvetica Neue"/>
              </a:rPr>
              <a:t>to target in-market customers on </a:t>
            </a:r>
            <a:r>
              <a:rPr kumimoji="0" lang="en-US" sz="1800" b="0" i="0" u="none" kern="0" cap="none" spc="0" normalizeH="0" baseline="0" noProof="0">
                <a:ln>
                  <a:noFill/>
                </a:ln>
                <a:solidFill>
                  <a:srgbClr val="1F1A62"/>
                </a:solidFill>
                <a:effectLst/>
                <a:uLnTx/>
                <a:uFillTx/>
                <a:latin typeface="Helvetica"/>
                <a:cs typeface="Helvetica"/>
                <a:sym typeface="Helvetica Neue"/>
              </a:rPr>
              <a:t>CTV and measure the impact on </a:t>
            </a:r>
            <a:r>
              <a:rPr lang="en-US" kern="0">
                <a:solidFill>
                  <a:srgbClr val="1F1A62"/>
                </a:solidFill>
                <a:latin typeface="Helvetica"/>
                <a:cs typeface="Helvetica"/>
              </a:rPr>
              <a:t>website visits and sales</a:t>
            </a:r>
            <a:endParaRPr lang="en-US" kern="0">
              <a:solidFill>
                <a:srgbClr val="1F1A62"/>
              </a:solidFill>
              <a:latin typeface="Helvetica"/>
              <a:cs typeface="Helvetica"/>
              <a:sym typeface="Helvetica Neue"/>
            </a:endParaRPr>
          </a:p>
        </p:txBody>
      </p:sp>
      <p:sp>
        <p:nvSpPr>
          <p:cNvPr id="59" name="Google Shape;59;p13"/>
          <p:cNvSpPr txBox="1"/>
          <p:nvPr/>
        </p:nvSpPr>
        <p:spPr>
          <a:xfrm>
            <a:off x="4080983" y="6322142"/>
            <a:ext cx="6333200" cy="215403"/>
          </a:xfrm>
          <a:prstGeom prst="rect">
            <a:avLst/>
          </a:prstGeom>
          <a:noFill/>
          <a:ln>
            <a:noFill/>
          </a:ln>
        </p:spPr>
        <p:txBody>
          <a:bodyPr spcFirstLastPara="1" wrap="square" lIns="91433" tIns="45700" rIns="91433" bIns="45700" anchor="t" anchorCtr="0">
            <a:spAutoFit/>
          </a:bodyPr>
          <a:lstStyle/>
          <a:p>
            <a:pPr marL="0" marR="0" lvl="0" indent="0" algn="l" defTabSz="1219170" rtl="0" eaLnBrk="1" fontAlgn="auto" latinLnBrk="0" hangingPunct="1">
              <a:lnSpc>
                <a:spcPct val="100000"/>
              </a:lnSpc>
              <a:spcBef>
                <a:spcPts val="0"/>
              </a:spcBef>
              <a:spcAft>
                <a:spcPts val="0"/>
              </a:spcAft>
              <a:buClr>
                <a:srgbClr val="002060"/>
              </a:buClr>
              <a:buSzPts val="600"/>
              <a:buFontTx/>
              <a:buNone/>
              <a:tabLst/>
              <a:defRPr/>
            </a:pPr>
            <a:r>
              <a:rPr kumimoji="0" lang="en" sz="800" b="0" i="0" u="none" strike="noStrike" kern="0" cap="none" spc="0" normalizeH="0" baseline="0" noProof="0">
                <a:ln>
                  <a:noFill/>
                </a:ln>
                <a:solidFill>
                  <a:srgbClr val="002060"/>
                </a:solidFill>
                <a:effectLst/>
                <a:uLnTx/>
                <a:uFillTx/>
                <a:latin typeface="Helvetica" panose="020B0403020202020204" pitchFamily="34" charset="0"/>
                <a:ea typeface="Helvetica Neue"/>
                <a:cs typeface="Helvetica Neue"/>
                <a:sym typeface="Helvetica Neue"/>
              </a:rPr>
              <a:t>Source: </a:t>
            </a:r>
            <a:r>
              <a:rPr kumimoji="0" lang="en" sz="800" b="0" i="0" u="none" strike="noStrike" kern="0" cap="none" spc="0" normalizeH="0" baseline="0" noProof="0" err="1">
                <a:ln>
                  <a:noFill/>
                </a:ln>
                <a:solidFill>
                  <a:srgbClr val="002060"/>
                </a:solidFill>
                <a:effectLst/>
                <a:uLnTx/>
                <a:uFillTx/>
                <a:latin typeface="Helvetica" panose="020B0403020202020204" pitchFamily="34" charset="0"/>
                <a:ea typeface="Helvetica Neue"/>
                <a:cs typeface="Helvetica Neue"/>
                <a:sym typeface="Helvetica Neue"/>
              </a:rPr>
              <a:t>Stirista</a:t>
            </a:r>
            <a:r>
              <a:rPr kumimoji="0" lang="en" sz="800" b="0" i="0" u="none" strike="noStrike" kern="0" cap="none" spc="0" normalizeH="0" baseline="0" noProof="0">
                <a:ln>
                  <a:noFill/>
                </a:ln>
                <a:solidFill>
                  <a:srgbClr val="002060"/>
                </a:solidFill>
                <a:effectLst/>
                <a:uLnTx/>
                <a:uFillTx/>
                <a:latin typeface="Helvetica" panose="020B0403020202020204" pitchFamily="34" charset="0"/>
                <a:ea typeface="Helvetica Neue"/>
                <a:cs typeface="Helvetica Neue"/>
                <a:sym typeface="Helvetica Neue"/>
              </a:rPr>
              <a:t>, Wellness &amp; Fitness Case study.  Campaign time period: November 1 2021</a:t>
            </a:r>
            <a:r>
              <a:rPr lang="en" sz="800" kern="0">
                <a:solidFill>
                  <a:srgbClr val="002060"/>
                </a:solidFill>
                <a:latin typeface="Helvetica" panose="020B0403020202020204" pitchFamily="34" charset="0"/>
                <a:ea typeface="Helvetica Neue"/>
                <a:cs typeface="Helvetica Neue"/>
                <a:sym typeface="Helvetica Neue"/>
              </a:rPr>
              <a:t> – October 4, 2022.</a:t>
            </a:r>
            <a:endParaRPr sz="800" kern="0">
              <a:solidFill>
                <a:srgbClr val="002060"/>
              </a:solidFill>
              <a:latin typeface="Helvetica" panose="020B0403020202020204" pitchFamily="34" charset="0"/>
              <a:ea typeface="Helvetica Neue"/>
              <a:cs typeface="Helvetica Neue"/>
              <a:sym typeface="Arial"/>
            </a:endParaRPr>
          </a:p>
        </p:txBody>
      </p:sp>
      <p:pic>
        <p:nvPicPr>
          <p:cNvPr id="61" name="Google Shape;61;p13"/>
          <p:cNvPicPr preferRelativeResize="0"/>
          <p:nvPr/>
        </p:nvPicPr>
        <p:blipFill rotWithShape="1">
          <a:blip r:embed="rId3">
            <a:alphaModFix/>
          </a:blip>
          <a:srcRect/>
          <a:stretch/>
        </p:blipFill>
        <p:spPr>
          <a:xfrm>
            <a:off x="483207" y="6519043"/>
            <a:ext cx="11708799" cy="350107"/>
          </a:xfrm>
          <a:prstGeom prst="rect">
            <a:avLst/>
          </a:prstGeom>
          <a:noFill/>
          <a:ln>
            <a:noFill/>
          </a:ln>
        </p:spPr>
      </p:pic>
      <p:sp>
        <p:nvSpPr>
          <p:cNvPr id="62" name="Google Shape;62;p13"/>
          <p:cNvSpPr txBox="1"/>
          <p:nvPr/>
        </p:nvSpPr>
        <p:spPr>
          <a:xfrm>
            <a:off x="503713" y="6589970"/>
            <a:ext cx="724400" cy="235858"/>
          </a:xfrm>
          <a:prstGeom prst="rect">
            <a:avLst/>
          </a:prstGeom>
          <a:noFill/>
          <a:ln>
            <a:noFill/>
          </a:ln>
        </p:spPr>
        <p:txBody>
          <a:bodyPr spcFirstLastPara="1" wrap="square" lIns="91433" tIns="45700" rIns="91433" bIns="45700" anchor="t" anchorCtr="0">
            <a:spAutoFit/>
          </a:bodyPr>
          <a:lstStyle/>
          <a:p>
            <a:pPr marL="0" marR="0" lvl="0" indent="0" algn="l" defTabSz="1219170" rtl="0" eaLnBrk="1" fontAlgn="auto" latinLnBrk="0" hangingPunct="1">
              <a:lnSpc>
                <a:spcPct val="100000"/>
              </a:lnSpc>
              <a:spcBef>
                <a:spcPts val="0"/>
              </a:spcBef>
              <a:spcAft>
                <a:spcPts val="0"/>
              </a:spcAft>
              <a:buClr>
                <a:srgbClr val="FFFFFF"/>
              </a:buClr>
              <a:buSzPts val="700"/>
              <a:buFontTx/>
              <a:buNone/>
              <a:tabLst/>
              <a:defRPr/>
            </a:pPr>
            <a:r>
              <a:rPr kumimoji="0" lang="en" sz="933" b="1" i="0" u="none" strike="noStrike" kern="0" cap="none" spc="0" normalizeH="0" baseline="0" noProof="0">
                <a:ln>
                  <a:noFill/>
                </a:ln>
                <a:solidFill>
                  <a:srgbClr val="FFFFFF"/>
                </a:solidFill>
                <a:effectLst/>
                <a:uLnTx/>
                <a:uFillTx/>
                <a:latin typeface="Helvetica" panose="020B0403020202020204" pitchFamily="34" charset="0"/>
                <a:ea typeface="Helvetica Neue"/>
                <a:cs typeface="Helvetica Neue"/>
                <a:sym typeface="Helvetica Neue"/>
              </a:rPr>
              <a:t>PAGE </a:t>
            </a:r>
            <a:fld id="{00000000-1234-1234-1234-123412341234}" type="slidenum">
              <a:rPr kumimoji="0" lang="en" sz="933" b="1" i="0" u="none" strike="noStrike" kern="0" cap="none" spc="0" normalizeH="0" baseline="0" noProof="0">
                <a:ln>
                  <a:noFill/>
                </a:ln>
                <a:solidFill>
                  <a:srgbClr val="FFFFFF"/>
                </a:solidFill>
                <a:effectLst/>
                <a:uLnTx/>
                <a:uFillTx/>
                <a:latin typeface="Helvetica" panose="020B0403020202020204" pitchFamily="34" charset="0"/>
                <a:ea typeface="Helvetica Neue"/>
                <a:cs typeface="Helvetica Neue"/>
                <a:sym typeface="Helvetica Neue"/>
              </a:rPr>
              <a:pPr marL="0" marR="0" lvl="0" indent="0" algn="l" defTabSz="1219170" rtl="0" eaLnBrk="1" fontAlgn="auto" latinLnBrk="0" hangingPunct="1">
                <a:lnSpc>
                  <a:spcPct val="100000"/>
                </a:lnSpc>
                <a:spcBef>
                  <a:spcPts val="0"/>
                </a:spcBef>
                <a:spcAft>
                  <a:spcPts val="0"/>
                </a:spcAft>
                <a:buClr>
                  <a:srgbClr val="FFFFFF"/>
                </a:buClr>
                <a:buSzPts val="700"/>
                <a:buFontTx/>
                <a:buNone/>
                <a:tabLst/>
                <a:defRPr/>
              </a:pPr>
              <a:t>8</a:t>
            </a:fld>
            <a:endParaRPr kumimoji="0" sz="933" b="1" i="0" u="none" strike="noStrike" kern="0" cap="none" spc="0" normalizeH="0" baseline="0" noProof="0">
              <a:ln>
                <a:noFill/>
              </a:ln>
              <a:solidFill>
                <a:srgbClr val="FFFFFF"/>
              </a:solidFill>
              <a:effectLst/>
              <a:uLnTx/>
              <a:uFillTx/>
              <a:latin typeface="Helvetica" panose="020B0403020202020204" pitchFamily="34" charset="0"/>
              <a:ea typeface="Helvetica Neue"/>
              <a:cs typeface="Helvetica Neue"/>
              <a:sym typeface="Helvetica Neue"/>
            </a:endParaRPr>
          </a:p>
        </p:txBody>
      </p:sp>
      <p:sp>
        <p:nvSpPr>
          <p:cNvPr id="17" name="Rectangle 16">
            <a:extLst>
              <a:ext uri="{FF2B5EF4-FFF2-40B4-BE49-F238E27FC236}">
                <a16:creationId xmlns:a16="http://schemas.microsoft.com/office/drawing/2014/main" id="{F4BEA769-D455-6717-44F1-BD3C193E59F5}"/>
              </a:ext>
            </a:extLst>
          </p:cNvPr>
          <p:cNvSpPr/>
          <p:nvPr/>
        </p:nvSpPr>
        <p:spPr>
          <a:xfrm>
            <a:off x="66183" y="793427"/>
            <a:ext cx="3950517" cy="574003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1F1A62"/>
                </a:solidFill>
                <a:effectLst/>
                <a:uLnTx/>
                <a:uFillTx/>
                <a:latin typeface="Helvetica"/>
                <a:ea typeface="+mn-ea"/>
                <a:cs typeface="Helvetica"/>
              </a:rPr>
              <a:t>Challenge</a:t>
            </a:r>
          </a:p>
          <a:p>
            <a:pPr marL="285750" indent="-285750">
              <a:buBlip>
                <a:blip r:embed="rId4"/>
              </a:buBlip>
              <a:defRPr/>
            </a:pPr>
            <a:r>
              <a:rPr lang="en-US" sz="900" dirty="0">
                <a:solidFill>
                  <a:srgbClr val="1F1A62"/>
                </a:solidFill>
                <a:latin typeface="Helvetica"/>
              </a:rPr>
              <a:t>A wellness &amp; fitness company wanted to efficiently scale its growth beyond linear TV and traditional direct response digital channels</a:t>
            </a:r>
            <a:endParaRPr lang="en-US" sz="900" dirty="0">
              <a:solidFill>
                <a:srgbClr val="1F1A62"/>
              </a:solidFill>
              <a:latin typeface="Helvetica"/>
              <a:cs typeface="Helvetica"/>
            </a:endParaRPr>
          </a:p>
          <a:p>
            <a:pPr lvl="0">
              <a:defRPr/>
            </a:pPr>
            <a:endParaRPr kumimoji="0" lang="en-US" sz="105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1F1A62"/>
                </a:solidFill>
                <a:effectLst/>
                <a:uLnTx/>
                <a:uFillTx/>
                <a:latin typeface="Helvetica"/>
                <a:ea typeface="+mn-ea"/>
                <a:cs typeface="Helvetica"/>
              </a:rPr>
              <a:t>Measurement Innovation</a:t>
            </a:r>
            <a:endParaRPr lang="en-US" sz="1050" b="1" i="0" u="none" strike="noStrike" kern="1200" cap="none" spc="0" normalizeH="0" baseline="0" noProof="0" dirty="0">
              <a:ln>
                <a:noFill/>
              </a:ln>
              <a:solidFill>
                <a:srgbClr val="1F1A62"/>
              </a:solidFill>
              <a:effectLst/>
              <a:uLnTx/>
              <a:uFillTx/>
              <a:latin typeface="Helvetica"/>
              <a:cs typeface="Helvetica"/>
            </a:endParaRPr>
          </a:p>
          <a:p>
            <a:pPr marL="285750" indent="-285750">
              <a:buBlip>
                <a:blip r:embed="rId4"/>
              </a:buBlip>
              <a:defRPr/>
            </a:pPr>
            <a:r>
              <a:rPr lang="en-US" sz="900" dirty="0">
                <a:solidFill>
                  <a:srgbClr val="1F1A62"/>
                </a:solidFill>
                <a:latin typeface="Helvetica"/>
              </a:rPr>
              <a:t>The brand sought to</a:t>
            </a:r>
            <a:r>
              <a:rPr kumimoji="0" lang="en-US" sz="900" b="0" i="0" u="none" strike="noStrike" kern="1200" cap="none" spc="0" normalizeH="0" baseline="0" noProof="0" dirty="0">
                <a:ln>
                  <a:noFill/>
                </a:ln>
                <a:solidFill>
                  <a:srgbClr val="1F1A62"/>
                </a:solidFill>
                <a:effectLst/>
                <a:uLnTx/>
                <a:uFillTx/>
                <a:latin typeface="Helvetica"/>
                <a:ea typeface="+mn-ea"/>
                <a:cs typeface="Helvetica"/>
              </a:rPr>
              <a:t> increase ROAS through audience-based targeting across CTV by using </a:t>
            </a:r>
            <a:r>
              <a:rPr kumimoji="0" lang="en-US" sz="900" i="0" u="none" strike="noStrike" kern="1200" cap="none" spc="0" normalizeH="0" baseline="0" noProof="0" dirty="0" err="1">
                <a:ln>
                  <a:noFill/>
                </a:ln>
                <a:solidFill>
                  <a:srgbClr val="1F1A62"/>
                </a:solidFill>
                <a:effectLst/>
                <a:uLnTx/>
                <a:uFillTx/>
                <a:latin typeface="Helvetica"/>
                <a:ea typeface="+mn-ea"/>
                <a:cs typeface="Helvetica"/>
              </a:rPr>
              <a:t>Stirista’s</a:t>
            </a:r>
            <a:r>
              <a:rPr kumimoji="0" lang="en-US" sz="900" b="0" i="0" u="none" strike="noStrike" kern="1200" cap="none" spc="0" normalizeH="0" baseline="0" noProof="0" dirty="0">
                <a:ln>
                  <a:noFill/>
                </a:ln>
                <a:solidFill>
                  <a:srgbClr val="1F1A62"/>
                </a:solidFill>
                <a:effectLst/>
                <a:uLnTx/>
                <a:uFillTx/>
                <a:latin typeface="Helvetica"/>
                <a:ea typeface="+mn-ea"/>
                <a:cs typeface="Helvetica"/>
              </a:rPr>
              <a:t> CTV targeting and view-through attribution reports</a:t>
            </a:r>
            <a:endParaRPr lang="en-US" sz="900" b="0" i="0" u="none" strike="noStrike" kern="1200" cap="none" spc="0" normalizeH="0" baseline="0" noProof="0" dirty="0">
              <a:ln>
                <a:noFill/>
              </a:ln>
              <a:solidFill>
                <a:srgbClr val="1F1A62"/>
              </a:solidFill>
              <a:effectLst/>
              <a:uLnTx/>
              <a:uFillTx/>
              <a:latin typeface="Helvetic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900" b="0" i="0" u="none" strike="noStrike" kern="1200" cap="none" spc="0" normalizeH="0" baseline="0" noProof="0" dirty="0">
                <a:ln>
                  <a:noFill/>
                </a:ln>
                <a:solidFill>
                  <a:srgbClr val="1F1A62"/>
                </a:solidFill>
                <a:effectLst/>
                <a:uLnTx/>
                <a:uFillTx/>
                <a:latin typeface="Helvetica"/>
                <a:ea typeface="+mn-ea"/>
                <a:cs typeface="Helvetica"/>
              </a:rPr>
              <a:t>The brand leveraged </a:t>
            </a:r>
            <a:r>
              <a:rPr kumimoji="0" lang="en-US" sz="900" i="0" u="none" strike="noStrike" kern="1200" cap="none" spc="0" normalizeH="0" baseline="0" noProof="0" dirty="0" err="1">
                <a:ln>
                  <a:noFill/>
                </a:ln>
                <a:solidFill>
                  <a:srgbClr val="1F1A62"/>
                </a:solidFill>
                <a:effectLst/>
                <a:uLnTx/>
                <a:uFillTx/>
                <a:latin typeface="Helvetica"/>
                <a:ea typeface="+mn-ea"/>
                <a:cs typeface="Helvetica"/>
              </a:rPr>
              <a:t>Stirista’s</a:t>
            </a:r>
            <a:r>
              <a:rPr kumimoji="0" lang="en-US" sz="900" i="0" u="none" strike="noStrike" kern="1200" cap="none" spc="0" normalizeH="0" baseline="0" noProof="0" dirty="0">
                <a:ln>
                  <a:noFill/>
                </a:ln>
                <a:solidFill>
                  <a:srgbClr val="1F1A62"/>
                </a:solidFill>
                <a:effectLst/>
                <a:uLnTx/>
                <a:uFillTx/>
                <a:latin typeface="Helvetica"/>
                <a:ea typeface="+mn-ea"/>
                <a:cs typeface="Helvetica"/>
              </a:rPr>
              <a:t> </a:t>
            </a:r>
            <a:r>
              <a:rPr kumimoji="0" lang="en-US" sz="900" b="0" i="0" u="none" strike="noStrike" kern="1200" cap="none" spc="0" normalizeH="0" baseline="0" noProof="0" dirty="0">
                <a:ln>
                  <a:noFill/>
                </a:ln>
                <a:solidFill>
                  <a:srgbClr val="1F1A62"/>
                </a:solidFill>
                <a:effectLst/>
                <a:uLnTx/>
                <a:uFillTx/>
                <a:latin typeface="Helvetica"/>
                <a:ea typeface="+mn-ea"/>
                <a:cs typeface="Helvetica"/>
              </a:rPr>
              <a:t>Visitor Id Graph (VIG) website identity tool to conduct an audience profile analysis of their purchasers and create “targeting buckets” representing different high-indexing characteristics</a:t>
            </a:r>
            <a:endParaRPr lang="en-US" sz="900" b="0" i="0" u="none" strike="noStrike" kern="1200" cap="none" spc="0" normalizeH="0" baseline="0" noProof="0" dirty="0">
              <a:ln>
                <a:noFill/>
              </a:ln>
              <a:solidFill>
                <a:srgbClr val="1F1A62"/>
              </a:solidFill>
              <a:effectLst/>
              <a:uLnTx/>
              <a:uFillTx/>
              <a:latin typeface="Helvetic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900" i="0" u="none" strike="noStrike" kern="1200" cap="none" spc="0" normalizeH="0" baseline="0" noProof="0" dirty="0" err="1">
                <a:ln>
                  <a:noFill/>
                </a:ln>
                <a:solidFill>
                  <a:srgbClr val="1F1A62"/>
                </a:solidFill>
                <a:effectLst/>
                <a:uLnTx/>
                <a:uFillTx/>
                <a:latin typeface="Helvetica"/>
                <a:ea typeface="+mn-ea"/>
                <a:cs typeface="Helvetica"/>
              </a:rPr>
              <a:t>Stirista</a:t>
            </a:r>
            <a:r>
              <a:rPr kumimoji="0" lang="en-US" sz="900" i="0" u="none" strike="noStrike" kern="1200" cap="none" spc="0" normalizeH="0" baseline="0" noProof="0" dirty="0">
                <a:ln>
                  <a:noFill/>
                </a:ln>
                <a:solidFill>
                  <a:srgbClr val="1F1A62"/>
                </a:solidFill>
                <a:effectLst/>
                <a:uLnTx/>
                <a:uFillTx/>
                <a:latin typeface="Helvetica"/>
                <a:ea typeface="+mn-ea"/>
                <a:cs typeface="Helvetica"/>
              </a:rPr>
              <a:t> </a:t>
            </a:r>
            <a:r>
              <a:rPr kumimoji="0" lang="en-US" sz="900" b="0" i="0" u="none" strike="noStrike" kern="1200" cap="none" spc="0" normalizeH="0" baseline="0" noProof="0" dirty="0">
                <a:ln>
                  <a:noFill/>
                </a:ln>
                <a:solidFill>
                  <a:srgbClr val="1F1A62"/>
                </a:solidFill>
                <a:effectLst/>
                <a:uLnTx/>
                <a:uFillTx/>
                <a:latin typeface="Helvetica"/>
                <a:ea typeface="+mn-ea"/>
                <a:cs typeface="Helvetica"/>
              </a:rPr>
              <a:t>targeted specific households that matched the high-indexing characteristics with CTV, while retargeting website visitors with Display advertising</a:t>
            </a:r>
            <a:endParaRPr lang="en-US" sz="900" b="0" i="0" u="none" strike="noStrike" kern="1200" cap="none" spc="0" normalizeH="0" baseline="0" noProof="0" dirty="0">
              <a:ln>
                <a:noFill/>
              </a:ln>
              <a:solidFill>
                <a:srgbClr val="1F1A62"/>
              </a:solidFill>
              <a:effectLst/>
              <a:uLnTx/>
              <a:uFillTx/>
              <a:latin typeface="Helvetica"/>
              <a:cs typeface="Helvetica"/>
            </a:endParaRPr>
          </a:p>
          <a:p>
            <a:pPr marL="285750" indent="-285750">
              <a:buBlip>
                <a:blip r:embed="rId4"/>
              </a:buBlip>
              <a:defRPr/>
            </a:pPr>
            <a:r>
              <a:rPr kumimoji="0" lang="en-US" sz="900" i="0" u="none" strike="noStrike" kern="1200" cap="none" spc="0" normalizeH="0" baseline="0" noProof="0" dirty="0" err="1">
                <a:ln>
                  <a:noFill/>
                </a:ln>
                <a:solidFill>
                  <a:srgbClr val="1F1A62"/>
                </a:solidFill>
                <a:effectLst/>
                <a:uLnTx/>
                <a:uFillTx/>
                <a:latin typeface="Helvetica"/>
                <a:ea typeface="+mn-ea"/>
                <a:cs typeface="Helvetica"/>
              </a:rPr>
              <a:t>Stirista’s</a:t>
            </a:r>
            <a:r>
              <a:rPr kumimoji="0" lang="en-US" sz="900" i="0" u="none" strike="noStrike" kern="1200" cap="none" spc="0" normalizeH="0" baseline="0" noProof="0" dirty="0">
                <a:ln>
                  <a:noFill/>
                </a:ln>
                <a:solidFill>
                  <a:srgbClr val="1F1A62"/>
                </a:solidFill>
                <a:effectLst/>
                <a:uLnTx/>
                <a:uFillTx/>
                <a:latin typeface="Helvetica"/>
                <a:ea typeface="+mn-ea"/>
                <a:cs typeface="Helvetica"/>
              </a:rPr>
              <a:t> </a:t>
            </a:r>
            <a:r>
              <a:rPr kumimoji="0" lang="en-US" sz="900" b="0" i="0" u="none" strike="noStrike" kern="1200" cap="none" spc="0" normalizeH="0" baseline="0" noProof="0" dirty="0">
                <a:ln>
                  <a:noFill/>
                </a:ln>
                <a:solidFill>
                  <a:srgbClr val="1F1A62"/>
                </a:solidFill>
                <a:effectLst/>
                <a:uLnTx/>
                <a:uFillTx/>
                <a:latin typeface="Helvetica"/>
                <a:ea typeface="+mn-ea"/>
                <a:cs typeface="Helvetica"/>
              </a:rPr>
              <a:t>VIG was also leveraged to source</a:t>
            </a:r>
            <a:r>
              <a:rPr lang="en-US" sz="900" b="0" i="0" dirty="0">
                <a:solidFill>
                  <a:srgbClr val="000000"/>
                </a:solidFill>
                <a:effectLst/>
                <a:latin typeface="Calibri"/>
                <a:cs typeface="Calibri"/>
              </a:rPr>
              <a:t> </a:t>
            </a:r>
            <a:r>
              <a:rPr lang="en-US" sz="900" dirty="0">
                <a:solidFill>
                  <a:srgbClr val="1F1A62"/>
                </a:solidFill>
                <a:latin typeface="Helvetica"/>
              </a:rPr>
              <a:t>conversion data used for attribution and optimization</a:t>
            </a:r>
            <a:r>
              <a:rPr lang="en-US" sz="900" dirty="0">
                <a:solidFill>
                  <a:srgbClr val="000000"/>
                </a:solidFill>
                <a:latin typeface="Calibri"/>
                <a:cs typeface="Calibri"/>
              </a:rPr>
              <a:t> </a:t>
            </a:r>
            <a:endParaRPr lang="en-US" sz="900" b="0" i="0" dirty="0">
              <a:solidFill>
                <a:srgbClr val="000000"/>
              </a:solidFill>
              <a:effectLst/>
              <a:latin typeface="Calibri" panose="020F0502020204030204" pitchFamily="34" charset="0"/>
              <a:cs typeface="Calibri"/>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lang="en-US" sz="900">
              <a:solidFill>
                <a:srgbClr val="000000"/>
              </a:solidFill>
              <a:latin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sz="1050" b="1" dirty="0">
                <a:solidFill>
                  <a:srgbClr val="1F1A62"/>
                </a:solidFill>
                <a:latin typeface="Helvetica"/>
              </a:rPr>
              <a:t>Target Segments</a:t>
            </a:r>
            <a:endParaRPr lang="en-US" sz="1050" b="1" dirty="0">
              <a:solidFill>
                <a:srgbClr val="1F1A62"/>
              </a:solidFill>
              <a:latin typeface="Helvetica"/>
              <a:cs typeface="Helvetica"/>
            </a:endParaRPr>
          </a:p>
          <a:p>
            <a:pPr marL="285750" indent="-285750">
              <a:buBlip>
                <a:blip r:embed="rId4"/>
              </a:buBlip>
              <a:defRPr/>
            </a:pPr>
            <a:r>
              <a:rPr lang="en-US" sz="900" dirty="0">
                <a:solidFill>
                  <a:srgbClr val="1F1A62"/>
                </a:solidFill>
                <a:latin typeface="Helvetica"/>
              </a:rPr>
              <a:t>Proprietary </a:t>
            </a:r>
            <a:r>
              <a:rPr lang="en-US" sz="900" dirty="0" err="1">
                <a:solidFill>
                  <a:srgbClr val="1F1A62"/>
                </a:solidFill>
                <a:latin typeface="Helvetica"/>
              </a:rPr>
              <a:t>Stirista</a:t>
            </a:r>
            <a:r>
              <a:rPr lang="en-US" sz="900" dirty="0">
                <a:solidFill>
                  <a:srgbClr val="1F1A62"/>
                </a:solidFill>
                <a:latin typeface="Helvetica"/>
              </a:rPr>
              <a:t> modeled prospect segments</a:t>
            </a:r>
            <a:endParaRPr lang="en-US" sz="900" dirty="0">
              <a:solidFill>
                <a:srgbClr val="1F1A62"/>
              </a:solidFill>
              <a:latin typeface="Helvetica"/>
              <a:cs typeface="Helvetica"/>
            </a:endParaRPr>
          </a:p>
          <a:p>
            <a:pPr marL="285750" indent="-285750">
              <a:buBlip>
                <a:blip r:embed="rId4"/>
              </a:buBlip>
              <a:defRPr/>
            </a:pPr>
            <a:r>
              <a:rPr lang="en-US" sz="900" dirty="0">
                <a:solidFill>
                  <a:srgbClr val="1F1A62"/>
                </a:solidFill>
                <a:latin typeface="Helvetica"/>
              </a:rPr>
              <a:t>People with most stationary &amp; most physical occupations</a:t>
            </a:r>
            <a:endParaRPr lang="en-US" sz="900" dirty="0">
              <a:solidFill>
                <a:srgbClr val="1F1A62"/>
              </a:solidFill>
              <a:latin typeface="Helvetica"/>
              <a:cs typeface="Helvetica"/>
            </a:endParaRPr>
          </a:p>
          <a:p>
            <a:pPr marL="285750" indent="-285750">
              <a:buBlip>
                <a:blip r:embed="rId4"/>
              </a:buBlip>
              <a:defRPr/>
            </a:pPr>
            <a:r>
              <a:rPr lang="en-US" sz="900" dirty="0">
                <a:solidFill>
                  <a:srgbClr val="1F1A62"/>
                </a:solidFill>
                <a:latin typeface="Helvetica"/>
              </a:rPr>
              <a:t>Gamers</a:t>
            </a:r>
            <a:endParaRPr lang="en-US" sz="900" dirty="0">
              <a:solidFill>
                <a:srgbClr val="1F1A62"/>
              </a:solidFill>
              <a:latin typeface="Helvetica"/>
              <a:cs typeface="Helvetica"/>
            </a:endParaRPr>
          </a:p>
          <a:p>
            <a:pPr marL="285750" indent="-285750">
              <a:buBlip>
                <a:blip r:embed="rId4"/>
              </a:buBlip>
              <a:defRPr/>
            </a:pPr>
            <a:r>
              <a:rPr lang="en-US" sz="900" dirty="0">
                <a:solidFill>
                  <a:srgbClr val="1F1A62"/>
                </a:solidFill>
                <a:latin typeface="Helvetica"/>
              </a:rPr>
              <a:t>People interested in natural medicine</a:t>
            </a:r>
            <a:endParaRPr lang="en-US" sz="900" dirty="0">
              <a:solidFill>
                <a:srgbClr val="1F1A62"/>
              </a:solidFill>
              <a:latin typeface="Helvetica"/>
              <a:cs typeface="Helvetica"/>
            </a:endParaRPr>
          </a:p>
          <a:p>
            <a:pPr marL="285750" indent="-285750">
              <a:buBlip>
                <a:blip r:embed="rId4"/>
              </a:buBlip>
              <a:defRPr/>
            </a:pPr>
            <a:r>
              <a:rPr lang="en-US" sz="900" dirty="0">
                <a:solidFill>
                  <a:srgbClr val="1F1A62"/>
                </a:solidFill>
                <a:latin typeface="Helvetica"/>
              </a:rPr>
              <a:t>People interested in sport the advertiser was a major sponsorship of</a:t>
            </a:r>
            <a:endParaRPr lang="en-US" sz="900" dirty="0">
              <a:solidFill>
                <a:srgbClr val="1F1A62"/>
              </a:solidFill>
              <a:latin typeface="Helvetica"/>
              <a:cs typeface="Helvetica"/>
            </a:endParaRPr>
          </a:p>
          <a:p>
            <a:pPr marL="285750" indent="-285750">
              <a:buBlip>
                <a:blip r:embed="rId4"/>
              </a:buBlip>
              <a:defRPr/>
            </a:pPr>
            <a:endParaRPr lang="en-US" sz="900">
              <a:solidFill>
                <a:srgbClr val="1F1A62"/>
              </a:solidFill>
              <a:latin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1F1A62"/>
                </a:solidFill>
                <a:effectLst/>
                <a:uLnTx/>
                <a:uFillTx/>
                <a:latin typeface="Helvetica"/>
                <a:ea typeface="+mn-ea"/>
                <a:cs typeface="Helvetica"/>
              </a:rPr>
              <a:t>Learnings</a:t>
            </a:r>
            <a:endParaRPr lang="en-US" sz="1050" b="1" i="0" u="none" strike="noStrike" kern="1200" cap="none" spc="0" normalizeH="0" baseline="0" noProof="0" dirty="0">
              <a:ln>
                <a:noFill/>
              </a:ln>
              <a:solidFill>
                <a:srgbClr val="1F1A62"/>
              </a:solidFill>
              <a:effectLst/>
              <a:uLnTx/>
              <a:uFillTx/>
              <a:latin typeface="Helvetic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1F1A62"/>
              </a:solidFill>
              <a:effectLst/>
              <a:uLnTx/>
              <a:uFillTx/>
              <a:latin typeface="Helvetica"/>
              <a:ea typeface="+mn-ea"/>
              <a:cs typeface="Helvetica"/>
            </a:endParaRPr>
          </a:p>
          <a:p>
            <a:pPr marL="285750" indent="-285750">
              <a:buBlip>
                <a:blip r:embed="rId4"/>
              </a:buBlip>
              <a:defRPr/>
            </a:pPr>
            <a:r>
              <a:rPr kumimoji="0" lang="en-US" sz="900" b="0" i="0" u="none" strike="noStrike" kern="1200" cap="none" spc="0" normalizeH="0" baseline="0" noProof="0" dirty="0">
                <a:ln>
                  <a:noFill/>
                </a:ln>
                <a:solidFill>
                  <a:srgbClr val="1F1A62"/>
                </a:solidFill>
                <a:effectLst/>
                <a:uLnTx/>
                <a:uFillTx/>
                <a:latin typeface="Helvetica"/>
                <a:ea typeface="+mn-ea"/>
                <a:cs typeface="Helvetica"/>
              </a:rPr>
              <a:t>Targeting specific households that matched the high-indexing characteristics with CTV combined with measurement and optimization of</a:t>
            </a:r>
            <a:r>
              <a:rPr lang="en-US" sz="900" dirty="0">
                <a:solidFill>
                  <a:srgbClr val="1F1A62"/>
                </a:solidFill>
                <a:latin typeface="Helvetica"/>
                <a:cs typeface="Helvetica"/>
              </a:rPr>
              <a:t> </a:t>
            </a:r>
            <a:r>
              <a:rPr kumimoji="0" lang="en-US" sz="900" b="0" i="0" u="none" strike="noStrike" kern="1200" cap="none" spc="0" normalizeH="0" baseline="0" noProof="0" dirty="0">
                <a:ln>
                  <a:noFill/>
                </a:ln>
                <a:solidFill>
                  <a:srgbClr val="1F1A62"/>
                </a:solidFill>
                <a:effectLst/>
                <a:uLnTx/>
                <a:uFillTx/>
                <a:latin typeface="Helvetica"/>
                <a:ea typeface="+mn-ea"/>
                <a:cs typeface="Helvetica"/>
              </a:rPr>
              <a:t> campaign, creative, target segment, geography, daypart, and publisher led to </a:t>
            </a:r>
            <a:r>
              <a:rPr lang="en-US" sz="900" dirty="0">
                <a:solidFill>
                  <a:srgbClr val="1F1A62"/>
                </a:solidFill>
                <a:latin typeface="Helvetica"/>
                <a:cs typeface="Helvetica"/>
              </a:rPr>
              <a:t>significant increases in ROAS for the brand</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900" b="0" i="0" u="none" strike="noStrike" kern="1200" cap="none" spc="0" normalizeH="0" baseline="0" noProof="0" dirty="0" err="1">
                <a:ln>
                  <a:noFill/>
                </a:ln>
                <a:solidFill>
                  <a:srgbClr val="1F1A62"/>
                </a:solidFill>
                <a:effectLst/>
                <a:uLnTx/>
                <a:uFillTx/>
                <a:latin typeface="Helvetica"/>
                <a:ea typeface="+mn-ea"/>
                <a:cs typeface="Helvetica"/>
              </a:rPr>
              <a:t>Stirista's</a:t>
            </a:r>
            <a:r>
              <a:rPr kumimoji="0" lang="en-US" sz="900" b="0" i="0" u="none" strike="noStrike" kern="1200" cap="none" spc="0" normalizeH="0" baseline="0" noProof="0" dirty="0">
                <a:ln>
                  <a:noFill/>
                </a:ln>
                <a:solidFill>
                  <a:srgbClr val="1F1A62"/>
                </a:solidFill>
                <a:effectLst/>
                <a:uLnTx/>
                <a:uFillTx/>
                <a:latin typeface="Helvetica"/>
                <a:ea typeface="+mn-ea"/>
                <a:cs typeface="Helvetica"/>
              </a:rPr>
              <a:t> View-Through Attribution reports allowed the brand to match and identify the number of website visitors and purchasers, the cost per purchaser, and the revenue generated and ROAS for the campaign</a:t>
            </a:r>
            <a:endParaRPr lang="en-US" sz="900" b="0" i="0" u="none" strike="noStrike" kern="1200" cap="none" spc="0" normalizeH="0" baseline="0" noProof="0" dirty="0">
              <a:ln>
                <a:noFill/>
              </a:ln>
              <a:solidFill>
                <a:srgbClr val="1F1A62"/>
              </a:solidFill>
              <a:effectLst/>
              <a:uLnTx/>
              <a:uFillTx/>
              <a:latin typeface="Helvetic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1F1A62"/>
                </a:solidFill>
                <a:effectLst/>
                <a:uLnTx/>
                <a:uFillTx/>
                <a:latin typeface="Helvetica"/>
                <a:ea typeface="+mn-ea"/>
                <a:cs typeface="Helvetica"/>
              </a:rPr>
              <a:t>Company / Viewing Source / Media Type</a:t>
            </a:r>
            <a:endParaRPr lang="en-US" sz="1050" b="1" i="0" u="none" strike="noStrike" kern="1200" cap="none" spc="0" normalizeH="0" baseline="0" noProof="0" dirty="0">
              <a:ln>
                <a:noFill/>
              </a:ln>
              <a:solidFill>
                <a:srgbClr val="1F1A62"/>
              </a:solidFill>
              <a:effectLst/>
              <a:uLnTx/>
              <a:uFillTx/>
              <a:latin typeface="Helvetica"/>
              <a:cs typeface="Helvetica"/>
            </a:endParaRPr>
          </a:p>
          <a:p>
            <a:pPr marL="285750" indent="-285750">
              <a:buBlip>
                <a:blip r:embed="rId4"/>
              </a:buBlip>
              <a:defRPr/>
            </a:pPr>
            <a:r>
              <a:rPr kumimoji="0" lang="en-US" sz="900" b="0" i="0" u="none" strike="noStrike" kern="1200" cap="none" spc="0" normalizeH="0" baseline="0" noProof="0" dirty="0" err="1">
                <a:ln>
                  <a:noFill/>
                </a:ln>
                <a:solidFill>
                  <a:srgbClr val="1F1A62"/>
                </a:solidFill>
                <a:effectLst/>
                <a:uLnTx/>
                <a:uFillTx/>
                <a:latin typeface="Helvetica"/>
                <a:ea typeface="+mn-ea"/>
                <a:cs typeface="Helvetica"/>
              </a:rPr>
              <a:t>Stirista</a:t>
            </a:r>
            <a:r>
              <a:rPr kumimoji="0" lang="en-US" sz="900" b="0" i="0" u="none" strike="noStrike" kern="1200" cap="none" spc="0" normalizeH="0" baseline="0" noProof="0" dirty="0">
                <a:ln>
                  <a:noFill/>
                </a:ln>
                <a:solidFill>
                  <a:srgbClr val="1F1A62"/>
                </a:solidFill>
                <a:effectLst/>
                <a:uLnTx/>
                <a:uFillTx/>
                <a:latin typeface="Helvetica"/>
                <a:ea typeface="+mn-ea"/>
                <a:cs typeface="Helvetica"/>
              </a:rPr>
              <a:t> </a:t>
            </a:r>
            <a:r>
              <a:rPr lang="en-US" sz="900" dirty="0">
                <a:solidFill>
                  <a:srgbClr val="1F1A62"/>
                </a:solidFill>
                <a:latin typeface="Helvetica"/>
              </a:rPr>
              <a:t>/ </a:t>
            </a:r>
            <a:r>
              <a:rPr lang="en-US" sz="900" dirty="0">
                <a:solidFill>
                  <a:srgbClr val="1F1A62"/>
                </a:solidFill>
                <a:latin typeface="Helvetica"/>
                <a:cs typeface="Helvetica"/>
              </a:rPr>
              <a:t>CTV /</a:t>
            </a:r>
            <a:r>
              <a:rPr kumimoji="0" lang="en-US" sz="900" b="0" i="0" u="none" strike="noStrike" kern="1200" cap="none" spc="0" normalizeH="0" baseline="0" noProof="0" dirty="0">
                <a:ln>
                  <a:noFill/>
                </a:ln>
                <a:solidFill>
                  <a:srgbClr val="1F1A62"/>
                </a:solidFill>
                <a:effectLst/>
                <a:uLnTx/>
                <a:uFillTx/>
                <a:latin typeface="Helvetica"/>
                <a:ea typeface="+mn-ea"/>
                <a:cs typeface="Helvetica"/>
              </a:rPr>
              <a:t> </a:t>
            </a:r>
            <a:r>
              <a:rPr lang="en-US" sz="900" dirty="0">
                <a:solidFill>
                  <a:srgbClr val="1F1A62"/>
                </a:solidFill>
                <a:latin typeface="Helvetica"/>
                <a:cs typeface="Helvetica"/>
              </a:rPr>
              <a:t>Programmatic CTV via </a:t>
            </a:r>
            <a:r>
              <a:rPr lang="en-US" sz="900" dirty="0" err="1">
                <a:solidFill>
                  <a:srgbClr val="1F1A62"/>
                </a:solidFill>
                <a:latin typeface="Helvetica"/>
                <a:cs typeface="Helvetica"/>
              </a:rPr>
              <a:t>AdStir</a:t>
            </a:r>
            <a:r>
              <a:rPr lang="en-US" sz="900" dirty="0">
                <a:solidFill>
                  <a:srgbClr val="1F1A62"/>
                </a:solidFill>
                <a:latin typeface="Helvetica"/>
                <a:cs typeface="Helvetica"/>
              </a:rPr>
              <a:t> DSP</a:t>
            </a:r>
            <a:endParaRPr lang="en-US" sz="900" b="0" i="0" u="none" strike="noStrike" kern="1200" cap="none" spc="0" normalizeH="0" baseline="0" noProof="0" dirty="0">
              <a:ln>
                <a:noFill/>
              </a:ln>
              <a:solidFill>
                <a:srgbClr val="1F1A62"/>
              </a:solidFill>
              <a:effectLst/>
              <a:uLnTx/>
              <a:uFillTx/>
              <a:latin typeface="Helvetica"/>
              <a:cs typeface="Helvetica"/>
            </a:endParaRPr>
          </a:p>
        </p:txBody>
      </p:sp>
      <p:sp>
        <p:nvSpPr>
          <p:cNvPr id="18" name="Rectangle 17">
            <a:extLst>
              <a:ext uri="{FF2B5EF4-FFF2-40B4-BE49-F238E27FC236}">
                <a16:creationId xmlns:a16="http://schemas.microsoft.com/office/drawing/2014/main" id="{69E7AF2C-1E6D-5BEC-2B7F-06FF09E04FF2}"/>
              </a:ext>
            </a:extLst>
          </p:cNvPr>
          <p:cNvSpPr/>
          <p:nvPr/>
        </p:nvSpPr>
        <p:spPr>
          <a:xfrm>
            <a:off x="9984920" y="-18708"/>
            <a:ext cx="2207080" cy="604914"/>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a:ea typeface="+mn-ea"/>
                <a:cs typeface="Helvetica"/>
              </a:rPr>
              <a:t>Advanced Targeting / Website Traffic / Online Sales</a:t>
            </a:r>
            <a:endPar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Helvetica"/>
            </a:endParaRPr>
          </a:p>
        </p:txBody>
      </p:sp>
      <p:sp>
        <p:nvSpPr>
          <p:cNvPr id="20" name="Rectangle 19">
            <a:extLst>
              <a:ext uri="{FF2B5EF4-FFF2-40B4-BE49-F238E27FC236}">
                <a16:creationId xmlns:a16="http://schemas.microsoft.com/office/drawing/2014/main" id="{1E260CDA-01AF-832E-F558-F9331C7B43DD}"/>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 name="Google Shape;229;p30">
            <a:extLst>
              <a:ext uri="{FF2B5EF4-FFF2-40B4-BE49-F238E27FC236}">
                <a16:creationId xmlns:a16="http://schemas.microsoft.com/office/drawing/2014/main" id="{E6B676C0-4F49-4B33-B07B-F057AA5CAECB}"/>
              </a:ext>
            </a:extLst>
          </p:cNvPr>
          <p:cNvSpPr txBox="1"/>
          <p:nvPr/>
        </p:nvSpPr>
        <p:spPr>
          <a:xfrm>
            <a:off x="7190170" y="2065649"/>
            <a:ext cx="2661531" cy="1292631"/>
          </a:xfrm>
          <a:prstGeom prst="rect">
            <a:avLst/>
          </a:prstGeom>
          <a:noFill/>
          <a:ln>
            <a:noFill/>
          </a:ln>
        </p:spPr>
        <p:txBody>
          <a:bodyPr spcFirstLastPara="1" wrap="square" lIns="91425" tIns="91425" rIns="91425" bIns="91425"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ED3C8D"/>
                </a:solidFill>
                <a:effectLst/>
                <a:uLnTx/>
                <a:uFillTx/>
                <a:latin typeface="Helvetica" panose="020B0403020202020204" pitchFamily="34" charset="0"/>
                <a:ea typeface="Arial Black"/>
                <a:cs typeface="Arial Black"/>
                <a:sym typeface="Arial Black"/>
              </a:rPr>
              <a:t>+67%</a:t>
            </a:r>
            <a:endParaRPr kumimoji="0" lang="en-US" sz="7200" b="1"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4" name="Google Shape;229;p30">
            <a:extLst>
              <a:ext uri="{FF2B5EF4-FFF2-40B4-BE49-F238E27FC236}">
                <a16:creationId xmlns:a16="http://schemas.microsoft.com/office/drawing/2014/main" id="{1DE1C5E0-C944-0D65-C504-FE8FB76CE003}"/>
              </a:ext>
            </a:extLst>
          </p:cNvPr>
          <p:cNvSpPr txBox="1"/>
          <p:nvPr/>
        </p:nvSpPr>
        <p:spPr>
          <a:xfrm>
            <a:off x="7306686" y="3214318"/>
            <a:ext cx="4084919" cy="430857"/>
          </a:xfrm>
          <a:prstGeom prst="rect">
            <a:avLst/>
          </a:prstGeom>
          <a:noFill/>
          <a:ln>
            <a:noFill/>
          </a:ln>
        </p:spPr>
        <p:txBody>
          <a:bodyPr spcFirstLastPara="1" wrap="square" lIns="91425" tIns="91425" rIns="91425" bIns="91425"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Arial Black"/>
                <a:cs typeface="Arial Black"/>
                <a:sym typeface="Arial Black"/>
              </a:rPr>
              <a:t>Increase in Return on Ad Spend</a:t>
            </a:r>
            <a:endPar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3" name="TextBox 12">
            <a:extLst>
              <a:ext uri="{FF2B5EF4-FFF2-40B4-BE49-F238E27FC236}">
                <a16:creationId xmlns:a16="http://schemas.microsoft.com/office/drawing/2014/main" id="{7C8B5800-904C-5522-09A1-F0C119CBCA56}"/>
              </a:ext>
            </a:extLst>
          </p:cNvPr>
          <p:cNvSpPr txBox="1"/>
          <p:nvPr/>
        </p:nvSpPr>
        <p:spPr>
          <a:xfrm>
            <a:off x="6200545" y="1271360"/>
            <a:ext cx="380918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Campaign Results</a:t>
            </a:r>
          </a:p>
        </p:txBody>
      </p:sp>
      <p:pic>
        <p:nvPicPr>
          <p:cNvPr id="21" name="Graphic 20" descr="Bar graph with upward trend with solid fill">
            <a:extLst>
              <a:ext uri="{FF2B5EF4-FFF2-40B4-BE49-F238E27FC236}">
                <a16:creationId xmlns:a16="http://schemas.microsoft.com/office/drawing/2014/main" id="{68D95868-ABA2-9392-26D8-1299CBF987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39278" y="2156200"/>
            <a:ext cx="1708305" cy="1708305"/>
          </a:xfrm>
          <a:prstGeom prst="rect">
            <a:avLst/>
          </a:prstGeom>
        </p:spPr>
      </p:pic>
      <p:sp>
        <p:nvSpPr>
          <p:cNvPr id="7" name="Google Shape;229;p30">
            <a:extLst>
              <a:ext uri="{FF2B5EF4-FFF2-40B4-BE49-F238E27FC236}">
                <a16:creationId xmlns:a16="http://schemas.microsoft.com/office/drawing/2014/main" id="{CC15D540-ADC2-E4DC-AEFE-434460052826}"/>
              </a:ext>
            </a:extLst>
          </p:cNvPr>
          <p:cNvSpPr txBox="1"/>
          <p:nvPr/>
        </p:nvSpPr>
        <p:spPr>
          <a:xfrm>
            <a:off x="6545676" y="4061406"/>
            <a:ext cx="3950517" cy="1292631"/>
          </a:xfrm>
          <a:prstGeom prst="rect">
            <a:avLst/>
          </a:prstGeom>
          <a:noFill/>
          <a:ln>
            <a:noFill/>
          </a:ln>
        </p:spPr>
        <p:txBody>
          <a:bodyPr spcFirstLastPara="1" wrap="square" lIns="91425" tIns="91425" rIns="91425" bIns="91425"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a:solidFill>
                  <a:srgbClr val="ED3C8D"/>
                </a:solidFill>
                <a:latin typeface="Helvetica" panose="020B0403020202020204" pitchFamily="34" charset="0"/>
                <a:cs typeface="Arial Black"/>
                <a:sym typeface="Arial Black"/>
              </a:rPr>
              <a:t>$4.28</a:t>
            </a:r>
            <a:endParaRPr lang="en-US" sz="7200" b="1">
              <a:solidFill>
                <a:srgbClr val="ED3C8D"/>
              </a:solidFill>
              <a:latin typeface="Helvetica" panose="020B0403020202020204" pitchFamily="34" charset="0"/>
              <a:cs typeface="Arial Black"/>
            </a:endParaRPr>
          </a:p>
        </p:txBody>
      </p:sp>
      <p:sp>
        <p:nvSpPr>
          <p:cNvPr id="8" name="Google Shape;229;p30">
            <a:extLst>
              <a:ext uri="{FF2B5EF4-FFF2-40B4-BE49-F238E27FC236}">
                <a16:creationId xmlns:a16="http://schemas.microsoft.com/office/drawing/2014/main" id="{78601F8F-BD29-E7F8-31FD-042DBA58AC0C}"/>
              </a:ext>
            </a:extLst>
          </p:cNvPr>
          <p:cNvSpPr txBox="1"/>
          <p:nvPr/>
        </p:nvSpPr>
        <p:spPr>
          <a:xfrm>
            <a:off x="7306686" y="5093354"/>
            <a:ext cx="4084919" cy="430857"/>
          </a:xfrm>
          <a:prstGeom prst="rect">
            <a:avLst/>
          </a:prstGeom>
          <a:noFill/>
          <a:ln>
            <a:noFill/>
          </a:ln>
        </p:spPr>
        <p:txBody>
          <a:bodyPr spcFirstLastPara="1" wrap="square" lIns="91425" tIns="91425" rIns="91425" bIns="91425"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rgbClr val="ED3C8D"/>
                </a:solidFill>
                <a:latin typeface="Helvetica" panose="020B0403020202020204" pitchFamily="34" charset="0"/>
                <a:cs typeface="Arial Black"/>
                <a:sym typeface="Arial Black"/>
              </a:rPr>
              <a:t>Average Return on Ad Spend</a:t>
            </a:r>
            <a:endPar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pic>
        <p:nvPicPr>
          <p:cNvPr id="11" name="Graphic 10" descr="Money with solid fill">
            <a:extLst>
              <a:ext uri="{FF2B5EF4-FFF2-40B4-BE49-F238E27FC236}">
                <a16:creationId xmlns:a16="http://schemas.microsoft.com/office/drawing/2014/main" id="{AAD6D6CF-527A-F8DA-3E3F-147B3241E34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98203" y="4050234"/>
            <a:ext cx="1491967" cy="1491967"/>
          </a:xfrm>
          <a:prstGeom prst="rect">
            <a:avLst/>
          </a:prstGeom>
        </p:spPr>
      </p:pic>
      <p:pic>
        <p:nvPicPr>
          <p:cNvPr id="22" name="Picture 21">
            <a:extLst>
              <a:ext uri="{FF2B5EF4-FFF2-40B4-BE49-F238E27FC236}">
                <a16:creationId xmlns:a16="http://schemas.microsoft.com/office/drawing/2014/main" id="{B4BD290F-4591-4E5C-2474-631A64995E0D}"/>
              </a:ext>
            </a:extLst>
          </p:cNvPr>
          <p:cNvPicPr>
            <a:picLocks noChangeAspect="1"/>
          </p:cNvPicPr>
          <p:nvPr/>
        </p:nvPicPr>
        <p:blipFill>
          <a:blip r:embed="rId9"/>
          <a:stretch>
            <a:fillRect/>
          </a:stretch>
        </p:blipFill>
        <p:spPr>
          <a:xfrm>
            <a:off x="10792433" y="5958181"/>
            <a:ext cx="1355788" cy="677894"/>
          </a:xfrm>
          <a:prstGeom prst="rect">
            <a:avLst/>
          </a:prstGeom>
        </p:spPr>
      </p:pic>
      <p:pic>
        <p:nvPicPr>
          <p:cNvPr id="5" name="Picture 4" descr="Icon&#10;&#10;Description automatically generated">
            <a:extLst>
              <a:ext uri="{FF2B5EF4-FFF2-40B4-BE49-F238E27FC236}">
                <a16:creationId xmlns:a16="http://schemas.microsoft.com/office/drawing/2014/main" id="{EFD7DD79-C5F5-3AAD-9BBF-2DED7EA50DA6}"/>
              </a:ext>
            </a:extLst>
          </p:cNvPr>
          <p:cNvPicPr>
            <a:picLocks noChangeAspect="1"/>
          </p:cNvPicPr>
          <p:nvPr/>
        </p:nvPicPr>
        <p:blipFill>
          <a:blip r:embed="rId10"/>
          <a:stretch>
            <a:fillRect/>
          </a:stretch>
        </p:blipFill>
        <p:spPr>
          <a:xfrm>
            <a:off x="3270615" y="97655"/>
            <a:ext cx="627324" cy="627324"/>
          </a:xfrm>
          <a:prstGeom prst="rect">
            <a:avLst/>
          </a:prstGeom>
        </p:spPr>
      </p:pic>
    </p:spTree>
    <p:extLst>
      <p:ext uri="{BB962C8B-B14F-4D97-AF65-F5344CB8AC3E}">
        <p14:creationId xmlns:p14="http://schemas.microsoft.com/office/powerpoint/2010/main" val="3992376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41;p25">
            <a:extLst>
              <a:ext uri="{FF2B5EF4-FFF2-40B4-BE49-F238E27FC236}">
                <a16:creationId xmlns:a16="http://schemas.microsoft.com/office/drawing/2014/main" id="{A68F3355-3B98-637E-1607-4DF6EAF99F9F}"/>
              </a:ext>
            </a:extLst>
          </p:cNvPr>
          <p:cNvSpPr/>
          <p:nvPr/>
        </p:nvSpPr>
        <p:spPr>
          <a:xfrm>
            <a:off x="4200420" y="1622927"/>
            <a:ext cx="2458573" cy="2035392"/>
          </a:xfrm>
          <a:prstGeom prst="rect">
            <a:avLst/>
          </a:prstGeom>
          <a:solidFill>
            <a:srgbClr val="E2E8F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panose="020B0403020202020204" pitchFamily="34" charset="0"/>
            </a:endParaRPr>
          </a:p>
        </p:txBody>
      </p:sp>
      <p:sp>
        <p:nvSpPr>
          <p:cNvPr id="17" name="Google Shape;149;p25">
            <a:extLst>
              <a:ext uri="{FF2B5EF4-FFF2-40B4-BE49-F238E27FC236}">
                <a16:creationId xmlns:a16="http://schemas.microsoft.com/office/drawing/2014/main" id="{551F6AEA-6EFC-F98D-40FD-0D54134C6A03}"/>
              </a:ext>
            </a:extLst>
          </p:cNvPr>
          <p:cNvSpPr/>
          <p:nvPr/>
        </p:nvSpPr>
        <p:spPr>
          <a:xfrm>
            <a:off x="6862531" y="1624642"/>
            <a:ext cx="2458573" cy="2015627"/>
          </a:xfrm>
          <a:prstGeom prst="rect">
            <a:avLst/>
          </a:prstGeom>
          <a:solidFill>
            <a:srgbClr val="E2E8F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panose="020B0403020202020204" pitchFamily="34" charset="0"/>
            </a:endParaRPr>
          </a:p>
        </p:txBody>
      </p:sp>
      <p:sp>
        <p:nvSpPr>
          <p:cNvPr id="28" name="Google Shape;154;p25">
            <a:extLst>
              <a:ext uri="{FF2B5EF4-FFF2-40B4-BE49-F238E27FC236}">
                <a16:creationId xmlns:a16="http://schemas.microsoft.com/office/drawing/2014/main" id="{9D65443D-B9B0-721F-04EF-BC3E6FDED91B}"/>
              </a:ext>
            </a:extLst>
          </p:cNvPr>
          <p:cNvSpPr/>
          <p:nvPr/>
        </p:nvSpPr>
        <p:spPr>
          <a:xfrm>
            <a:off x="9512538" y="1622927"/>
            <a:ext cx="2458573" cy="2035392"/>
          </a:xfrm>
          <a:prstGeom prst="rect">
            <a:avLst/>
          </a:prstGeom>
          <a:solidFill>
            <a:srgbClr val="E2E8F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panose="020B0403020202020204" pitchFamily="34" charset="0"/>
            </a:endParaRPr>
          </a:p>
        </p:txBody>
      </p:sp>
      <p:sp>
        <p:nvSpPr>
          <p:cNvPr id="22" name="Rectangle 21">
            <a:extLst>
              <a:ext uri="{FF2B5EF4-FFF2-40B4-BE49-F238E27FC236}">
                <a16:creationId xmlns:a16="http://schemas.microsoft.com/office/drawing/2014/main" id="{639CEE8B-9C85-4DB5-B575-CACCA7610A76}"/>
              </a:ext>
            </a:extLst>
          </p:cNvPr>
          <p:cNvSpPr/>
          <p:nvPr/>
        </p:nvSpPr>
        <p:spPr>
          <a:xfrm>
            <a:off x="1"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buClrTx/>
              <a:defRPr/>
            </a:pPr>
            <a:endParaRPr lang="en-US" sz="600" kern="1200">
              <a:solidFill>
                <a:prstClr val="white"/>
              </a:solidFill>
              <a:latin typeface="Helvetica" panose="020B0604020202020204" pitchFamily="34" charset="0"/>
              <a:cs typeface="Helvetica" panose="020B0604020202020204" pitchFamily="34" charset="0"/>
            </a:endParaRPr>
          </a:p>
        </p:txBody>
      </p:sp>
      <p:sp>
        <p:nvSpPr>
          <p:cNvPr id="42" name="Rectangle 41">
            <a:extLst>
              <a:ext uri="{FF2B5EF4-FFF2-40B4-BE49-F238E27FC236}">
                <a16:creationId xmlns:a16="http://schemas.microsoft.com/office/drawing/2014/main" id="{186461EA-AEE0-EBE8-A2D9-35D8188E7CD1}"/>
              </a:ext>
            </a:extLst>
          </p:cNvPr>
          <p:cNvSpPr/>
          <p:nvPr/>
        </p:nvSpPr>
        <p:spPr>
          <a:xfrm>
            <a:off x="1" y="-2792"/>
            <a:ext cx="4014788" cy="828219"/>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buClrTx/>
              <a:defRPr/>
            </a:pPr>
            <a:endParaRPr lang="en-US" sz="1800" kern="1200">
              <a:solidFill>
                <a:prstClr val="white"/>
              </a:solidFill>
              <a:latin typeface="Calibri" panose="020F0502020204030204"/>
            </a:endParaRPr>
          </a:p>
        </p:txBody>
      </p:sp>
      <p:sp>
        <p:nvSpPr>
          <p:cNvPr id="30" name="Rectangle 29">
            <a:extLst>
              <a:ext uri="{FF2B5EF4-FFF2-40B4-BE49-F238E27FC236}">
                <a16:creationId xmlns:a16="http://schemas.microsoft.com/office/drawing/2014/main" id="{75F81532-3D49-4828-8247-ECFA9B63B40D}"/>
              </a:ext>
            </a:extLst>
          </p:cNvPr>
          <p:cNvSpPr/>
          <p:nvPr/>
        </p:nvSpPr>
        <p:spPr>
          <a:xfrm>
            <a:off x="4012911" y="-5689"/>
            <a:ext cx="5972007" cy="646331"/>
          </a:xfrm>
          <a:prstGeom prst="rect">
            <a:avLst/>
          </a:prstGeom>
          <a:noFill/>
        </p:spPr>
        <p:txBody>
          <a:bodyPr wrap="square" lIns="91440" tIns="45720" rIns="91440" bIns="45720" anchor="t">
            <a:spAutoFit/>
          </a:bodyPr>
          <a:lstStyle/>
          <a:p>
            <a:pPr defTabSz="914194">
              <a:spcAft>
                <a:spcPts val="1000"/>
              </a:spcAft>
              <a:defRPr/>
            </a:pPr>
            <a:r>
              <a:rPr lang="en-US">
                <a:solidFill>
                  <a:srgbClr val="1F1A62"/>
                </a:solidFill>
                <a:latin typeface="Helvetica" panose="020B0403020202020204" pitchFamily="34" charset="0"/>
              </a:rPr>
              <a:t>A QSR brand partnered with </a:t>
            </a:r>
            <a:r>
              <a:rPr lang="en-US" b="1">
                <a:solidFill>
                  <a:srgbClr val="1F1A62"/>
                </a:solidFill>
                <a:latin typeface="Helvetica" panose="020B0403020202020204" pitchFamily="34" charset="0"/>
              </a:rPr>
              <a:t>Samba TV </a:t>
            </a:r>
            <a:r>
              <a:rPr lang="en-US">
                <a:solidFill>
                  <a:srgbClr val="1F1A62"/>
                </a:solidFill>
                <a:latin typeface="Helvetica" panose="020B0403020202020204" pitchFamily="34" charset="0"/>
              </a:rPr>
              <a:t>to drive incremental reach to their linear TV campaign</a:t>
            </a:r>
          </a:p>
        </p:txBody>
      </p:sp>
      <p:sp>
        <p:nvSpPr>
          <p:cNvPr id="43" name="Rectangle 42">
            <a:extLst>
              <a:ext uri="{FF2B5EF4-FFF2-40B4-BE49-F238E27FC236}">
                <a16:creationId xmlns:a16="http://schemas.microsoft.com/office/drawing/2014/main" id="{F296879F-DA1F-5F07-59FA-F3DC5B89B5E2}"/>
              </a:ext>
            </a:extLst>
          </p:cNvPr>
          <p:cNvSpPr/>
          <p:nvPr/>
        </p:nvSpPr>
        <p:spPr>
          <a:xfrm>
            <a:off x="21389" y="813770"/>
            <a:ext cx="3950517" cy="5293757"/>
          </a:xfrm>
          <a:prstGeom prst="rect">
            <a:avLst/>
          </a:prstGeom>
          <a:noFill/>
        </p:spPr>
        <p:txBody>
          <a:bodyPr wrap="square" lIns="91440" tIns="45720" rIns="91440" bIns="45720" rtlCol="0" anchor="t">
            <a:spAutoFit/>
          </a:bodyPr>
          <a:lstStyle/>
          <a:p>
            <a:pPr defTabSz="914377">
              <a:buClrTx/>
              <a:defRPr/>
            </a:pPr>
            <a:r>
              <a:rPr lang="en-US" sz="1400" b="1" kern="1200">
                <a:solidFill>
                  <a:srgbClr val="1F1A62"/>
                </a:solidFill>
                <a:latin typeface="Helvetica"/>
                <a:ea typeface="+mn-ea"/>
                <a:cs typeface="Helvetica"/>
              </a:rPr>
              <a:t>Challenge</a:t>
            </a:r>
          </a:p>
          <a:p>
            <a:pPr marL="285115" indent="-285115" defTabSz="914377">
              <a:buClrTx/>
              <a:buBlip>
                <a:blip r:embed="rId3"/>
              </a:buBlip>
              <a:defRPr/>
            </a:pPr>
            <a:r>
              <a:rPr lang="en-US" sz="1200">
                <a:solidFill>
                  <a:srgbClr val="002060"/>
                </a:solidFill>
                <a:latin typeface="Helvetica"/>
                <a:cs typeface="Helvetica"/>
              </a:rPr>
              <a:t>A national QSR brand wanted to reach net-new </a:t>
            </a:r>
            <a:r>
              <a:rPr lang="en-US" sz="1200">
                <a:solidFill>
                  <a:srgbClr val="1F1A62"/>
                </a:solidFill>
                <a:latin typeface="Helvetica"/>
                <a:cs typeface="Helvetica"/>
              </a:rPr>
              <a:t>households and drive incremental reach beyond their linear campaign</a:t>
            </a:r>
          </a:p>
          <a:p>
            <a:pPr defTabSz="914377">
              <a:buClrTx/>
              <a:defRPr/>
            </a:pPr>
            <a:endParaRPr lang="en-US" sz="1000" b="1" kern="1200">
              <a:solidFill>
                <a:srgbClr val="1F1A62"/>
              </a:solidFill>
              <a:latin typeface="Helvetica"/>
              <a:ea typeface="+mn-ea"/>
              <a:cs typeface="Helvetica"/>
            </a:endParaRPr>
          </a:p>
          <a:p>
            <a:pPr defTabSz="914377">
              <a:buClrTx/>
              <a:defRPr/>
            </a:pPr>
            <a:r>
              <a:rPr lang="en-US" sz="1400" b="1" kern="1200">
                <a:solidFill>
                  <a:srgbClr val="1F1A62"/>
                </a:solidFill>
                <a:latin typeface="Helvetica"/>
                <a:ea typeface="+mn-ea"/>
                <a:cs typeface="Helvetica"/>
              </a:rPr>
              <a:t>Measurement Innovation</a:t>
            </a:r>
            <a:endParaRPr lang="en-US" sz="1400" b="1" kern="1200">
              <a:solidFill>
                <a:srgbClr val="1F1A62"/>
              </a:solidFill>
              <a:latin typeface="Helvetica"/>
              <a:cs typeface="Helvetica"/>
            </a:endParaRPr>
          </a:p>
          <a:p>
            <a:pPr marL="285115" indent="-285115" defTabSz="914377">
              <a:buClrTx/>
              <a:buBlip>
                <a:blip r:embed="rId3"/>
              </a:buBlip>
              <a:defRPr/>
            </a:pPr>
            <a:r>
              <a:rPr lang="en-US" sz="1200">
                <a:solidFill>
                  <a:srgbClr val="1F1A62"/>
                </a:solidFill>
                <a:latin typeface="Helvetica"/>
                <a:cs typeface="Helvetica"/>
              </a:rPr>
              <a:t>A QSR brand utilized Samba TV’s </a:t>
            </a:r>
            <a:r>
              <a:rPr lang="en-US" sz="1200" err="1">
                <a:solidFill>
                  <a:srgbClr val="1F1A62"/>
                </a:solidFill>
                <a:latin typeface="Helvetica"/>
                <a:cs typeface="Helvetica"/>
              </a:rPr>
              <a:t>iCPM</a:t>
            </a:r>
            <a:r>
              <a:rPr lang="en-US" sz="1200">
                <a:solidFill>
                  <a:srgbClr val="1F1A62"/>
                </a:solidFill>
                <a:latin typeface="Helvetica"/>
                <a:cs typeface="Helvetica"/>
              </a:rPr>
              <a:t>* product. This TV data and identify graph helped the QSR brand to target deduplicated, incremental audiences</a:t>
            </a:r>
          </a:p>
          <a:p>
            <a:pPr defTabSz="914377">
              <a:buClrTx/>
              <a:defRPr/>
            </a:pPr>
            <a:endParaRPr lang="en-US" sz="1000" b="1" kern="1200">
              <a:solidFill>
                <a:srgbClr val="1F1A62"/>
              </a:solidFill>
              <a:latin typeface="Helvetica"/>
              <a:ea typeface="+mn-ea"/>
              <a:cs typeface="Helvetica"/>
            </a:endParaRPr>
          </a:p>
          <a:p>
            <a:pPr defTabSz="914377">
              <a:buClrTx/>
              <a:defRPr/>
            </a:pPr>
            <a:r>
              <a:rPr lang="en-US" sz="1400" b="1" kern="1200">
                <a:solidFill>
                  <a:srgbClr val="1F1A62"/>
                </a:solidFill>
                <a:latin typeface="Helvetica"/>
                <a:ea typeface="+mn-ea"/>
                <a:cs typeface="Helvetica"/>
              </a:rPr>
              <a:t>Target Segment</a:t>
            </a:r>
            <a:endParaRPr lang="en-US" sz="1400" b="1" kern="1200">
              <a:solidFill>
                <a:srgbClr val="1F1A62"/>
              </a:solidFill>
              <a:latin typeface="Helvetica"/>
              <a:cs typeface="Helvetica"/>
            </a:endParaRPr>
          </a:p>
          <a:p>
            <a:pPr marL="285115" indent="-285115" defTabSz="914377">
              <a:buClrTx/>
              <a:buBlip>
                <a:blip r:embed="rId3"/>
              </a:buBlip>
              <a:defRPr/>
            </a:pPr>
            <a:r>
              <a:rPr lang="en-US" sz="1200">
                <a:solidFill>
                  <a:srgbClr val="1F1A62"/>
                </a:solidFill>
                <a:latin typeface="Helvetica"/>
                <a:cs typeface="Helvetica"/>
              </a:rPr>
              <a:t>Households unexposed to linear ad campaign</a:t>
            </a:r>
          </a:p>
          <a:p>
            <a:pPr defTabSz="914377">
              <a:buClrTx/>
              <a:defRPr/>
            </a:pPr>
            <a:endParaRPr lang="en-US" sz="1000" b="1" kern="1200">
              <a:solidFill>
                <a:srgbClr val="1F1A62"/>
              </a:solidFill>
              <a:latin typeface="Helvetica"/>
              <a:ea typeface="+mn-ea"/>
              <a:cs typeface="Helvetica"/>
            </a:endParaRPr>
          </a:p>
          <a:p>
            <a:pPr defTabSz="914377">
              <a:buClrTx/>
              <a:defRPr/>
            </a:pPr>
            <a:r>
              <a:rPr lang="en-US" sz="1400" b="1" kern="1200">
                <a:solidFill>
                  <a:srgbClr val="1F1A62"/>
                </a:solidFill>
                <a:latin typeface="Helvetica"/>
                <a:ea typeface="+mn-ea"/>
                <a:cs typeface="Helvetica"/>
              </a:rPr>
              <a:t>Learnings</a:t>
            </a:r>
            <a:endParaRPr lang="en-US" sz="1400" b="1" kern="1200">
              <a:solidFill>
                <a:srgbClr val="1F1A62"/>
              </a:solidFill>
              <a:latin typeface="Helvetica"/>
              <a:cs typeface="Helvetica"/>
            </a:endParaRPr>
          </a:p>
          <a:p>
            <a:pPr marL="285115" indent="-285115">
              <a:buBlip>
                <a:blip r:embed="rId3"/>
              </a:buBlip>
              <a:defRPr/>
            </a:pPr>
            <a:r>
              <a:rPr lang="en-US" sz="1200">
                <a:solidFill>
                  <a:srgbClr val="1F1A62"/>
                </a:solidFill>
                <a:latin typeface="Helvetica"/>
              </a:rPr>
              <a:t>The combination of </a:t>
            </a:r>
            <a:r>
              <a:rPr lang="en-US" sz="1200" i="1" err="1">
                <a:solidFill>
                  <a:srgbClr val="1F1A62"/>
                </a:solidFill>
                <a:latin typeface="Helvetica"/>
              </a:rPr>
              <a:t>iCPM</a:t>
            </a:r>
            <a:r>
              <a:rPr lang="en-US" sz="1200" i="1">
                <a:solidFill>
                  <a:srgbClr val="1F1A62"/>
                </a:solidFill>
                <a:latin typeface="Helvetica"/>
              </a:rPr>
              <a:t> Audience Insights (</a:t>
            </a:r>
            <a:r>
              <a:rPr lang="en-US" sz="1200">
                <a:solidFill>
                  <a:srgbClr val="1F1A62"/>
                </a:solidFill>
                <a:latin typeface="Helvetica"/>
              </a:rPr>
              <a:t>an incremental reach-focused dashboard) and real-time optimization capabilities drove incremental reach across streaming, online and mobile video</a:t>
            </a:r>
            <a:endParaRPr lang="en-US" sz="1200">
              <a:solidFill>
                <a:srgbClr val="1F1A62"/>
              </a:solidFill>
              <a:latin typeface="Helvetica"/>
              <a:cs typeface="Helvetica"/>
            </a:endParaRPr>
          </a:p>
          <a:p>
            <a:pPr>
              <a:defRPr/>
            </a:pPr>
            <a:endParaRPr lang="en-US" sz="1200">
              <a:solidFill>
                <a:srgbClr val="1F1A62"/>
              </a:solidFill>
              <a:latin typeface="Helvetica"/>
            </a:endParaRPr>
          </a:p>
          <a:p>
            <a:pPr marL="285115" indent="-285115">
              <a:buBlip>
                <a:blip r:embed="rId3"/>
              </a:buBlip>
              <a:defRPr/>
            </a:pPr>
            <a:r>
              <a:rPr lang="en-US" sz="1200">
                <a:solidFill>
                  <a:srgbClr val="1F1A62"/>
                </a:solidFill>
                <a:latin typeface="Helvetica" panose="020B0403020202020204" pitchFamily="34" charset="0"/>
                <a:sym typeface="Helvetica Neue"/>
              </a:rPr>
              <a:t>Samba TV’s </a:t>
            </a:r>
            <a:r>
              <a:rPr lang="en-US" sz="1200" err="1">
                <a:solidFill>
                  <a:srgbClr val="1F1A62"/>
                </a:solidFill>
                <a:latin typeface="Helvetica" panose="020B0403020202020204" pitchFamily="34" charset="0"/>
                <a:sym typeface="Helvetica Neue"/>
              </a:rPr>
              <a:t>iCPM</a:t>
            </a:r>
            <a:r>
              <a:rPr lang="en-US" sz="1200">
                <a:solidFill>
                  <a:srgbClr val="1F1A62"/>
                </a:solidFill>
                <a:latin typeface="Helvetica" panose="020B0403020202020204" pitchFamily="34" charset="0"/>
                <a:sym typeface="Helvetica Neue"/>
              </a:rPr>
              <a:t> product saved the brand money by identifying and only counting </a:t>
            </a:r>
            <a:r>
              <a:rPr lang="en-US" sz="1200" i="1">
                <a:solidFill>
                  <a:srgbClr val="1F1A62"/>
                </a:solidFill>
                <a:latin typeface="Helvetica" panose="020B0403020202020204" pitchFamily="34" charset="0"/>
                <a:sym typeface="Helvetica Neue"/>
              </a:rPr>
              <a:t>incremental</a:t>
            </a:r>
            <a:r>
              <a:rPr lang="en-US" sz="1200">
                <a:solidFill>
                  <a:srgbClr val="1F1A62"/>
                </a:solidFill>
                <a:latin typeface="Helvetica" panose="020B0403020202020204" pitchFamily="34" charset="0"/>
                <a:sym typeface="Helvetica Neue"/>
              </a:rPr>
              <a:t> impressions</a:t>
            </a:r>
            <a:endParaRPr lang="en-US" sz="1200">
              <a:solidFill>
                <a:srgbClr val="FF0000"/>
              </a:solidFill>
              <a:latin typeface="Helvetica"/>
            </a:endParaRPr>
          </a:p>
          <a:p>
            <a:pPr>
              <a:defRPr/>
            </a:pPr>
            <a:endParaRPr lang="en-US" sz="1000">
              <a:solidFill>
                <a:srgbClr val="1F1A62"/>
              </a:solidFill>
              <a:latin typeface="Helvetica"/>
            </a:endParaRPr>
          </a:p>
          <a:p>
            <a:pPr defTabSz="914377">
              <a:buClrTx/>
              <a:defRPr/>
            </a:pPr>
            <a:r>
              <a:rPr lang="en-US" sz="1400" b="1" kern="1200">
                <a:solidFill>
                  <a:srgbClr val="1F1A62"/>
                </a:solidFill>
                <a:latin typeface="Helvetica"/>
                <a:ea typeface="+mn-ea"/>
                <a:cs typeface="Helvetica"/>
              </a:rPr>
              <a:t>Company / Viewing Source / Media Type</a:t>
            </a:r>
            <a:endParaRPr lang="en-US" sz="1400" b="1" kern="1200">
              <a:solidFill>
                <a:srgbClr val="1F1A62"/>
              </a:solidFill>
              <a:latin typeface="Helvetica"/>
              <a:cs typeface="Helvetica"/>
            </a:endParaRPr>
          </a:p>
          <a:p>
            <a:pPr marL="285115" indent="-285115" defTabSz="914377">
              <a:buFont typeface="Arial"/>
              <a:buBlip>
                <a:blip r:embed="rId3"/>
              </a:buBlip>
              <a:defRPr/>
            </a:pPr>
            <a:r>
              <a:rPr lang="en-US" sz="1200">
                <a:solidFill>
                  <a:srgbClr val="1F1A62"/>
                </a:solidFill>
                <a:latin typeface="Helvetica"/>
                <a:cs typeface="Helvetica"/>
              </a:rPr>
              <a:t>Samba TV / ACR, Set-top Box / Linear, CTV, </a:t>
            </a:r>
            <a:br>
              <a:rPr lang="en-US" sz="1200">
                <a:solidFill>
                  <a:srgbClr val="1F1A62"/>
                </a:solidFill>
                <a:latin typeface="Helvetica"/>
                <a:cs typeface="Helvetica"/>
              </a:rPr>
            </a:br>
            <a:r>
              <a:rPr lang="en-US" sz="1200">
                <a:solidFill>
                  <a:srgbClr val="1F1A62"/>
                </a:solidFill>
                <a:latin typeface="Helvetica"/>
                <a:cs typeface="Helvetica"/>
              </a:rPr>
              <a:t>Other Digital</a:t>
            </a:r>
          </a:p>
        </p:txBody>
      </p:sp>
      <p:sp>
        <p:nvSpPr>
          <p:cNvPr id="27" name="Google Shape;145;p26">
            <a:extLst>
              <a:ext uri="{FF2B5EF4-FFF2-40B4-BE49-F238E27FC236}">
                <a16:creationId xmlns:a16="http://schemas.microsoft.com/office/drawing/2014/main" id="{698666A2-B612-CF5D-BA6D-93E6C8331811}"/>
              </a:ext>
            </a:extLst>
          </p:cNvPr>
          <p:cNvSpPr txBox="1"/>
          <p:nvPr/>
        </p:nvSpPr>
        <p:spPr>
          <a:xfrm>
            <a:off x="4019406" y="6346734"/>
            <a:ext cx="6724702" cy="215403"/>
          </a:xfrm>
          <a:prstGeom prst="rect">
            <a:avLst/>
          </a:prstGeom>
          <a:noFill/>
          <a:ln>
            <a:noFill/>
          </a:ln>
        </p:spPr>
        <p:txBody>
          <a:bodyPr spcFirstLastPara="1" wrap="square" lIns="91433" tIns="45700" rIns="91433"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Samba TV, QSR Case Study. Campaign time period: 2/15/21 - 11/21/21.</a:t>
            </a:r>
            <a:r>
              <a:rPr kumimoji="0" lang="en-US" sz="800" b="0" i="0" u="none" strike="noStrike" kern="1200" cap="none" spc="0" normalizeH="0" baseline="0" noProof="0">
                <a:ln>
                  <a:noFill/>
                </a:ln>
                <a:solidFill>
                  <a:srgbClr val="FF0000"/>
                </a:solidFill>
                <a:effectLst/>
                <a:uLnTx/>
                <a:uFillTx/>
                <a:latin typeface="Helvetica" panose="020B0604020202020204" pitchFamily="34" charset="0"/>
                <a:ea typeface="+mn-ea"/>
                <a:cs typeface="Helvetica" panose="020B0604020202020204" pitchFamily="34" charset="0"/>
              </a:rPr>
              <a:t> </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a:t>
            </a:r>
            <a:r>
              <a:rPr kumimoji="0" lang="en-US" sz="800" b="0" i="0" u="none" strike="noStrike" kern="1200" cap="none" spc="0" normalizeH="0" baseline="0" noProof="0" err="1">
                <a:ln>
                  <a:noFill/>
                </a:ln>
                <a:solidFill>
                  <a:srgbClr val="002060"/>
                </a:solidFill>
                <a:effectLst/>
                <a:uLnTx/>
                <a:uFillTx/>
                <a:latin typeface="Helvetica" panose="020B0604020202020204" pitchFamily="34" charset="0"/>
                <a:ea typeface="+mn-ea"/>
                <a:cs typeface="Helvetica" panose="020B0604020202020204" pitchFamily="34" charset="0"/>
              </a:rPr>
              <a:t>iCPM</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incremental cost per thousand impressions.</a:t>
            </a:r>
          </a:p>
        </p:txBody>
      </p:sp>
      <p:sp>
        <p:nvSpPr>
          <p:cNvPr id="61" name="Rectangle 60">
            <a:extLst>
              <a:ext uri="{FF2B5EF4-FFF2-40B4-BE49-F238E27FC236}">
                <a16:creationId xmlns:a16="http://schemas.microsoft.com/office/drawing/2014/main" id="{4705EDF1-AD49-1890-CB58-4271A765E5C5}"/>
              </a:ext>
            </a:extLst>
          </p:cNvPr>
          <p:cNvSpPr/>
          <p:nvPr/>
        </p:nvSpPr>
        <p:spPr>
          <a:xfrm>
            <a:off x="9984919" y="0"/>
            <a:ext cx="2207080" cy="414187"/>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b="1">
                <a:solidFill>
                  <a:srgbClr val="1F1A62"/>
                </a:solidFill>
                <a:latin typeface="Helvetica Neue"/>
                <a:ea typeface="Helvetica Neue"/>
                <a:cs typeface="Helvetica Neue"/>
                <a:sym typeface="Helvetica Neue"/>
              </a:rPr>
              <a:t>Incremental Reach</a:t>
            </a:r>
            <a:endParaRPr lang="en-US" sz="1800"/>
          </a:p>
        </p:txBody>
      </p:sp>
      <p:pic>
        <p:nvPicPr>
          <p:cNvPr id="44" name="Google Shape;61;p13">
            <a:extLst>
              <a:ext uri="{FF2B5EF4-FFF2-40B4-BE49-F238E27FC236}">
                <a16:creationId xmlns:a16="http://schemas.microsoft.com/office/drawing/2014/main" id="{C474285D-8764-DA3C-7D02-B1DDE415CA14}"/>
              </a:ext>
            </a:extLst>
          </p:cNvPr>
          <p:cNvPicPr preferRelativeResize="0"/>
          <p:nvPr/>
        </p:nvPicPr>
        <p:blipFill rotWithShape="1">
          <a:blip r:embed="rId4">
            <a:alphaModFix/>
          </a:blip>
          <a:srcRect/>
          <a:stretch/>
        </p:blipFill>
        <p:spPr>
          <a:xfrm>
            <a:off x="483207" y="6519043"/>
            <a:ext cx="11708799" cy="350107"/>
          </a:xfrm>
          <a:prstGeom prst="rect">
            <a:avLst/>
          </a:prstGeom>
          <a:noFill/>
          <a:ln>
            <a:noFill/>
          </a:ln>
        </p:spPr>
      </p:pic>
      <p:sp>
        <p:nvSpPr>
          <p:cNvPr id="62" name="Google Shape;62;p13">
            <a:extLst>
              <a:ext uri="{FF2B5EF4-FFF2-40B4-BE49-F238E27FC236}">
                <a16:creationId xmlns:a16="http://schemas.microsoft.com/office/drawing/2014/main" id="{FB201961-836E-357B-3CE9-5AD0CBCF40E4}"/>
              </a:ext>
            </a:extLst>
          </p:cNvPr>
          <p:cNvSpPr txBox="1"/>
          <p:nvPr/>
        </p:nvSpPr>
        <p:spPr>
          <a:xfrm>
            <a:off x="503713" y="6589970"/>
            <a:ext cx="724400" cy="235858"/>
          </a:xfrm>
          <a:prstGeom prst="rect">
            <a:avLst/>
          </a:prstGeom>
          <a:noFill/>
          <a:ln>
            <a:noFill/>
          </a:ln>
        </p:spPr>
        <p:txBody>
          <a:bodyPr spcFirstLastPara="1" wrap="square" lIns="91433" tIns="45700" rIns="91433" bIns="45700" anchor="t" anchorCtr="0">
            <a:spAutoFit/>
          </a:bodyPr>
          <a:lstStyle/>
          <a:p>
            <a:pPr defTabSz="1219170">
              <a:buClr>
                <a:srgbClr val="FFFFFF"/>
              </a:buClr>
              <a:buSzPts val="700"/>
            </a:pPr>
            <a:r>
              <a:rPr lang="en" sz="933" b="1" kern="0">
                <a:solidFill>
                  <a:srgbClr val="FFFFFF"/>
                </a:solidFill>
                <a:latin typeface="Helvetica" panose="020B0403020202020204" pitchFamily="34" charset="0"/>
                <a:ea typeface="Helvetica Neue"/>
                <a:cs typeface="Helvetica Neue"/>
                <a:sym typeface="Helvetica Neue"/>
              </a:rPr>
              <a:t>PAGE </a:t>
            </a:r>
            <a:fld id="{00000000-1234-1234-1234-123412341234}" type="slidenum">
              <a:rPr lang="en" sz="933" b="1" kern="0">
                <a:solidFill>
                  <a:srgbClr val="FFFFFF"/>
                </a:solidFill>
                <a:latin typeface="Helvetica" panose="020B0403020202020204" pitchFamily="34" charset="0"/>
                <a:ea typeface="Helvetica Neue"/>
                <a:cs typeface="Helvetica Neue"/>
                <a:sym typeface="Helvetica Neue"/>
              </a:rPr>
              <a:pPr defTabSz="1219170">
                <a:buClr>
                  <a:srgbClr val="FFFFFF"/>
                </a:buClr>
                <a:buSzPts val="700"/>
              </a:pPr>
              <a:t>9</a:t>
            </a:fld>
            <a:endParaRPr sz="933" b="1" kern="0">
              <a:solidFill>
                <a:srgbClr val="FFFFFF"/>
              </a:solidFill>
              <a:latin typeface="Helvetica" panose="020B0403020202020204" pitchFamily="34" charset="0"/>
              <a:ea typeface="Helvetica Neue"/>
              <a:cs typeface="Helvetica Neue"/>
              <a:sym typeface="Helvetica Neue"/>
            </a:endParaRPr>
          </a:p>
        </p:txBody>
      </p:sp>
      <p:sp>
        <p:nvSpPr>
          <p:cNvPr id="63" name="Rectangle 62">
            <a:extLst>
              <a:ext uri="{FF2B5EF4-FFF2-40B4-BE49-F238E27FC236}">
                <a16:creationId xmlns:a16="http://schemas.microsoft.com/office/drawing/2014/main" id="{553E5CC2-0FF3-1787-FF76-4F8E4FCD537D}"/>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9" name="TextBox 18">
            <a:extLst>
              <a:ext uri="{FF2B5EF4-FFF2-40B4-BE49-F238E27FC236}">
                <a16:creationId xmlns:a16="http://schemas.microsoft.com/office/drawing/2014/main" id="{7A56FDE6-72B8-33E8-BD7F-57957E923CAA}"/>
              </a:ext>
            </a:extLst>
          </p:cNvPr>
          <p:cNvSpPr txBox="1"/>
          <p:nvPr/>
        </p:nvSpPr>
        <p:spPr>
          <a:xfrm>
            <a:off x="6187225" y="1072225"/>
            <a:ext cx="380918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cs typeface="Helvetica" panose="020B0604020202020204" pitchFamily="34" charset="0"/>
              </a:rPr>
              <a:t>Campaign Results</a:t>
            </a:r>
          </a:p>
        </p:txBody>
      </p:sp>
      <p:sp>
        <p:nvSpPr>
          <p:cNvPr id="2" name="Rectangle 1">
            <a:extLst>
              <a:ext uri="{FF2B5EF4-FFF2-40B4-BE49-F238E27FC236}">
                <a16:creationId xmlns:a16="http://schemas.microsoft.com/office/drawing/2014/main" id="{FE19C461-5C1B-F2A1-AE45-8BB19EAF3775}"/>
              </a:ext>
            </a:extLst>
          </p:cNvPr>
          <p:cNvSpPr/>
          <p:nvPr/>
        </p:nvSpPr>
        <p:spPr>
          <a:xfrm>
            <a:off x="125016" y="30207"/>
            <a:ext cx="3764757" cy="749051"/>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1600" b="1">
                <a:solidFill>
                  <a:srgbClr val="FFE900"/>
                </a:solidFill>
                <a:latin typeface="Helvetica" pitchFamily="2" charset="0"/>
              </a:rPr>
              <a:t>QSR</a:t>
            </a:r>
            <a:endParaRPr kumimoji="0" lang="en-US" sz="1600" b="1" i="0" u="none" strike="noStrike" kern="1200" cap="none" spc="0" normalizeH="0" baseline="0" noProof="0">
              <a:ln>
                <a:noFill/>
              </a:ln>
              <a:solidFill>
                <a:srgbClr val="FFE900"/>
              </a:solidFill>
              <a:effectLst/>
              <a:uLnTx/>
              <a:uFillTx/>
              <a:latin typeface="Helvetica" pitchFamily="2" charset="0"/>
              <a:ea typeface="+mn-ea"/>
              <a:cs typeface="+mn-cs"/>
            </a:endParaRPr>
          </a:p>
        </p:txBody>
      </p:sp>
      <p:sp>
        <p:nvSpPr>
          <p:cNvPr id="12" name="Google Shape;144;p25">
            <a:extLst>
              <a:ext uri="{FF2B5EF4-FFF2-40B4-BE49-F238E27FC236}">
                <a16:creationId xmlns:a16="http://schemas.microsoft.com/office/drawing/2014/main" id="{9247AA46-A677-8E99-44A3-FB2A496B251A}"/>
              </a:ext>
            </a:extLst>
          </p:cNvPr>
          <p:cNvSpPr txBox="1"/>
          <p:nvPr/>
        </p:nvSpPr>
        <p:spPr>
          <a:xfrm>
            <a:off x="4349209" y="4381771"/>
            <a:ext cx="4014788" cy="116952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rgbClr val="1F1A62"/>
                </a:solidFill>
                <a:latin typeface="Helvetica" panose="020B0403020202020204" pitchFamily="34" charset="0"/>
                <a:ea typeface="Helvetica Neue"/>
                <a:cs typeface="Helvetica Neue"/>
                <a:sym typeface="Helvetica Neue"/>
              </a:rPr>
              <a:t>By activating on iCPM, and only paying for incremental impressions, the </a:t>
            </a:r>
            <a:r>
              <a:rPr lang="en" sz="1600">
                <a:solidFill>
                  <a:srgbClr val="ED3C8D"/>
                </a:solidFill>
                <a:latin typeface="Helvetica" panose="020B0403020202020204" pitchFamily="34" charset="0"/>
                <a:ea typeface="Helvetica Neue"/>
                <a:cs typeface="Helvetica Neue"/>
                <a:sym typeface="Helvetica Neue"/>
              </a:rPr>
              <a:t>QSR brand saved $38k </a:t>
            </a:r>
            <a:r>
              <a:rPr lang="en" sz="1600">
                <a:solidFill>
                  <a:srgbClr val="1F1A62"/>
                </a:solidFill>
                <a:latin typeface="Helvetica" panose="020B0403020202020204" pitchFamily="34" charset="0"/>
                <a:ea typeface="Helvetica Neue"/>
                <a:cs typeface="Helvetica Neue"/>
                <a:sym typeface="Helvetica Neue"/>
              </a:rPr>
              <a:t>compared to a standard CPM campaign</a:t>
            </a:r>
            <a:endParaRPr sz="1050">
              <a:latin typeface="Helvetica" panose="020B0403020202020204" pitchFamily="34" charset="0"/>
            </a:endParaRPr>
          </a:p>
        </p:txBody>
      </p:sp>
      <p:sp>
        <p:nvSpPr>
          <p:cNvPr id="13" name="Google Shape;145;p25">
            <a:extLst>
              <a:ext uri="{FF2B5EF4-FFF2-40B4-BE49-F238E27FC236}">
                <a16:creationId xmlns:a16="http://schemas.microsoft.com/office/drawing/2014/main" id="{21D426BA-6F23-EB5B-E240-BC1D3A52EFAD}"/>
              </a:ext>
            </a:extLst>
          </p:cNvPr>
          <p:cNvSpPr/>
          <p:nvPr/>
        </p:nvSpPr>
        <p:spPr>
          <a:xfrm>
            <a:off x="4404979" y="2091464"/>
            <a:ext cx="2049455" cy="648553"/>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ED3C8D"/>
              </a:buClr>
              <a:buSzPts val="1400"/>
              <a:buFont typeface="Helvetica Neue"/>
              <a:buNone/>
            </a:pPr>
            <a:r>
              <a:rPr lang="en" sz="2400" b="1">
                <a:solidFill>
                  <a:srgbClr val="ED3C8D"/>
                </a:solidFill>
                <a:latin typeface="Helvetica" panose="020B0403020202020204" pitchFamily="34" charset="0"/>
                <a:ea typeface="Helvetica Neue"/>
                <a:cs typeface="Helvetica Neue"/>
                <a:sym typeface="Helvetica Neue"/>
              </a:rPr>
              <a:t>4.9M</a:t>
            </a:r>
          </a:p>
          <a:p>
            <a:pPr algn="ctr">
              <a:buClr>
                <a:srgbClr val="ED3C8D"/>
              </a:buClr>
              <a:buSzPts val="1400"/>
            </a:pPr>
            <a:r>
              <a:rPr lang="en-US" sz="1400">
                <a:solidFill>
                  <a:srgbClr val="ED3C8D"/>
                </a:solidFill>
                <a:latin typeface="Helvetica" panose="020B0403020202020204" pitchFamily="34" charset="0"/>
                <a:ea typeface="Helvetica Neue"/>
                <a:cs typeface="Helvetica Neue"/>
                <a:sym typeface="Helvetica Neue"/>
              </a:rPr>
              <a:t>Incremental households</a:t>
            </a:r>
            <a:endParaRPr lang="en-US" sz="1400">
              <a:latin typeface="Helvetica" panose="020B0403020202020204" pitchFamily="34" charset="0"/>
            </a:endParaRPr>
          </a:p>
        </p:txBody>
      </p:sp>
      <p:sp>
        <p:nvSpPr>
          <p:cNvPr id="14" name="Google Shape;146;p25">
            <a:extLst>
              <a:ext uri="{FF2B5EF4-FFF2-40B4-BE49-F238E27FC236}">
                <a16:creationId xmlns:a16="http://schemas.microsoft.com/office/drawing/2014/main" id="{C86EA12C-23B5-C28F-F03F-864F00AC0F68}"/>
              </a:ext>
            </a:extLst>
          </p:cNvPr>
          <p:cNvSpPr txBox="1"/>
          <p:nvPr/>
        </p:nvSpPr>
        <p:spPr>
          <a:xfrm>
            <a:off x="4745866" y="1668646"/>
            <a:ext cx="1367680" cy="381516"/>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0"/>
              </a:spcAft>
              <a:buNone/>
            </a:pPr>
            <a:r>
              <a:rPr lang="en" b="1">
                <a:solidFill>
                  <a:srgbClr val="1F1A62"/>
                </a:solidFill>
                <a:latin typeface="Helvetica" panose="020B0403020202020204" pitchFamily="34" charset="0"/>
                <a:ea typeface="Helvetica Neue"/>
                <a:cs typeface="Helvetica Neue"/>
                <a:sym typeface="Helvetica Neue"/>
              </a:rPr>
              <a:t>Reached</a:t>
            </a:r>
            <a:endParaRPr b="1">
              <a:latin typeface="Helvetica" panose="020B0403020202020204" pitchFamily="34" charset="0"/>
            </a:endParaRPr>
          </a:p>
        </p:txBody>
      </p:sp>
      <p:sp>
        <p:nvSpPr>
          <p:cNvPr id="16" name="Google Shape;148;p25">
            <a:extLst>
              <a:ext uri="{FF2B5EF4-FFF2-40B4-BE49-F238E27FC236}">
                <a16:creationId xmlns:a16="http://schemas.microsoft.com/office/drawing/2014/main" id="{2DBBAD09-0EC0-52A3-2B08-18F4879D2BEC}"/>
              </a:ext>
            </a:extLst>
          </p:cNvPr>
          <p:cNvSpPr txBox="1"/>
          <p:nvPr/>
        </p:nvSpPr>
        <p:spPr>
          <a:xfrm>
            <a:off x="4200420" y="2921067"/>
            <a:ext cx="2458573" cy="738633"/>
          </a:xfrm>
          <a:prstGeom prst="rect">
            <a:avLst/>
          </a:prstGeom>
          <a:noFill/>
          <a:ln>
            <a:noFill/>
          </a:ln>
        </p:spPr>
        <p:txBody>
          <a:bodyPr spcFirstLastPara="1" wrap="square" lIns="91425" tIns="91425" rIns="91425" bIns="91425" anchor="ctr" anchorCtr="0">
            <a:spAutoFit/>
          </a:bodyPr>
          <a:lstStyle>
            <a:defPPr>
              <a:defRPr lang="en-US"/>
            </a:defPPr>
            <a:lvl1pPr lvl="0" indent="0" algn="ctr">
              <a:spcBef>
                <a:spcPts val="0"/>
              </a:spcBef>
              <a:spcAft>
                <a:spcPts val="0"/>
              </a:spcAft>
              <a:buNone/>
              <a:defRPr sz="1200">
                <a:solidFill>
                  <a:srgbClr val="002060"/>
                </a:solidFill>
                <a:latin typeface="Helvetica" panose="020B0403020202020204" pitchFamily="34" charset="0"/>
                <a:ea typeface="Helvetica Neue"/>
                <a:cs typeface="Helvetica Neue"/>
              </a:defRPr>
            </a:lvl1pPr>
          </a:lstStyle>
          <a:p>
            <a:r>
              <a:rPr lang="en"/>
              <a:t>Beyond the advertisers’ 80M linear television reach, resulting in a 6% Incremental Reach Lift </a:t>
            </a:r>
            <a:endParaRPr/>
          </a:p>
        </p:txBody>
      </p:sp>
      <p:sp>
        <p:nvSpPr>
          <p:cNvPr id="18" name="Google Shape;150;p25">
            <a:extLst>
              <a:ext uri="{FF2B5EF4-FFF2-40B4-BE49-F238E27FC236}">
                <a16:creationId xmlns:a16="http://schemas.microsoft.com/office/drawing/2014/main" id="{F46F2D14-1671-C118-B80D-FC4CB47BF889}"/>
              </a:ext>
            </a:extLst>
          </p:cNvPr>
          <p:cNvSpPr/>
          <p:nvPr/>
        </p:nvSpPr>
        <p:spPr>
          <a:xfrm>
            <a:off x="7104382" y="2060366"/>
            <a:ext cx="1974870" cy="806007"/>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ED3C8D"/>
              </a:buClr>
              <a:buSzPts val="1400"/>
              <a:buFont typeface="Helvetica Neue"/>
              <a:buNone/>
            </a:pPr>
            <a:r>
              <a:rPr lang="en" sz="2300" b="1">
                <a:solidFill>
                  <a:srgbClr val="ED3C8D"/>
                </a:solidFill>
                <a:latin typeface="Helvetica" panose="020B0403020202020204" pitchFamily="34" charset="0"/>
                <a:ea typeface="Helvetica Neue"/>
                <a:cs typeface="Helvetica Neue"/>
                <a:sym typeface="Helvetica Neue"/>
              </a:rPr>
              <a:t>$0.23</a:t>
            </a:r>
          </a:p>
          <a:p>
            <a:pPr algn="ctr">
              <a:buClr>
                <a:srgbClr val="ED3C8D"/>
              </a:buClr>
              <a:buSzPts val="1400"/>
            </a:pPr>
            <a:r>
              <a:rPr lang="en-US" sz="1400">
                <a:solidFill>
                  <a:srgbClr val="ED3C8D"/>
                </a:solidFill>
                <a:latin typeface="Helvetica" panose="020B0403020202020204" pitchFamily="34" charset="0"/>
                <a:ea typeface="Helvetica Neue"/>
                <a:cs typeface="Helvetica Neue"/>
                <a:sym typeface="Helvetica Neue"/>
              </a:rPr>
              <a:t>Cost Per Incremental Household</a:t>
            </a:r>
            <a:endParaRPr lang="en-US" sz="1400">
              <a:latin typeface="Helvetica" panose="020B0403020202020204" pitchFamily="34" charset="0"/>
            </a:endParaRPr>
          </a:p>
        </p:txBody>
      </p:sp>
      <p:sp>
        <p:nvSpPr>
          <p:cNvPr id="20" name="Google Shape;151;p25">
            <a:extLst>
              <a:ext uri="{FF2B5EF4-FFF2-40B4-BE49-F238E27FC236}">
                <a16:creationId xmlns:a16="http://schemas.microsoft.com/office/drawing/2014/main" id="{C18D9DCF-9370-E424-D0B1-083CD10D113E}"/>
              </a:ext>
            </a:extLst>
          </p:cNvPr>
          <p:cNvSpPr txBox="1"/>
          <p:nvPr/>
        </p:nvSpPr>
        <p:spPr>
          <a:xfrm>
            <a:off x="7565467" y="1668646"/>
            <a:ext cx="1052700" cy="381516"/>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0"/>
              </a:spcAft>
              <a:buNone/>
            </a:pPr>
            <a:r>
              <a:rPr lang="en" b="1">
                <a:solidFill>
                  <a:srgbClr val="1F1A62"/>
                </a:solidFill>
                <a:latin typeface="Helvetica" panose="020B0403020202020204" pitchFamily="34" charset="0"/>
                <a:ea typeface="Helvetica Neue"/>
                <a:cs typeface="Helvetica Neue"/>
                <a:sym typeface="Helvetica Neue"/>
              </a:rPr>
              <a:t>Drove</a:t>
            </a:r>
            <a:endParaRPr b="1">
              <a:latin typeface="Helvetica" panose="020B0403020202020204" pitchFamily="34" charset="0"/>
            </a:endParaRPr>
          </a:p>
        </p:txBody>
      </p:sp>
      <p:sp>
        <p:nvSpPr>
          <p:cNvPr id="26" name="Google Shape;153;p25">
            <a:extLst>
              <a:ext uri="{FF2B5EF4-FFF2-40B4-BE49-F238E27FC236}">
                <a16:creationId xmlns:a16="http://schemas.microsoft.com/office/drawing/2014/main" id="{2E8E184D-7F05-2A1D-1F1D-A5EEF3C95C84}"/>
              </a:ext>
            </a:extLst>
          </p:cNvPr>
          <p:cNvSpPr txBox="1"/>
          <p:nvPr/>
        </p:nvSpPr>
        <p:spPr>
          <a:xfrm>
            <a:off x="7168236" y="2921067"/>
            <a:ext cx="1847162" cy="553968"/>
          </a:xfrm>
          <a:prstGeom prst="rect">
            <a:avLst/>
          </a:prstGeom>
          <a:noFill/>
          <a:ln>
            <a:noFill/>
          </a:ln>
        </p:spPr>
        <p:txBody>
          <a:bodyPr spcFirstLastPara="1" wrap="square" lIns="91425" tIns="91425" rIns="91425" bIns="91425" anchor="ctr" anchorCtr="0">
            <a:spAutoFit/>
          </a:bodyPr>
          <a:lstStyle>
            <a:defPPr>
              <a:defRPr lang="en-US"/>
            </a:defPPr>
            <a:lvl1pPr lvl="0" indent="0" algn="ctr">
              <a:spcBef>
                <a:spcPts val="0"/>
              </a:spcBef>
              <a:spcAft>
                <a:spcPts val="0"/>
              </a:spcAft>
              <a:buNone/>
              <a:defRPr sz="1200">
                <a:solidFill>
                  <a:srgbClr val="002060"/>
                </a:solidFill>
                <a:latin typeface="Helvetica" panose="020B0403020202020204" pitchFamily="34" charset="0"/>
                <a:ea typeface="Helvetica Neue"/>
                <a:cs typeface="Helvetica Neue"/>
              </a:defRPr>
            </a:lvl1pPr>
          </a:lstStyle>
          <a:p>
            <a:r>
              <a:rPr lang="en">
                <a:sym typeface="Helvetica Neue"/>
              </a:rPr>
              <a:t>For massive incremental reach efficiencies</a:t>
            </a:r>
            <a:endParaRPr>
              <a:sym typeface="Helvetica Neue"/>
            </a:endParaRPr>
          </a:p>
        </p:txBody>
      </p:sp>
      <p:sp>
        <p:nvSpPr>
          <p:cNvPr id="29" name="Google Shape;155;p25">
            <a:extLst>
              <a:ext uri="{FF2B5EF4-FFF2-40B4-BE49-F238E27FC236}">
                <a16:creationId xmlns:a16="http://schemas.microsoft.com/office/drawing/2014/main" id="{F7CBB98A-4151-8C79-31D1-E9B19873C199}"/>
              </a:ext>
            </a:extLst>
          </p:cNvPr>
          <p:cNvSpPr/>
          <p:nvPr/>
        </p:nvSpPr>
        <p:spPr>
          <a:xfrm>
            <a:off x="9667053" y="2060366"/>
            <a:ext cx="2149543" cy="866963"/>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ED3C8D"/>
              </a:buClr>
              <a:buSzPts val="1400"/>
              <a:buFont typeface="Helvetica Neue"/>
              <a:buNone/>
            </a:pPr>
            <a:r>
              <a:rPr lang="en" sz="2400" b="1">
                <a:solidFill>
                  <a:srgbClr val="ED3C8D"/>
                </a:solidFill>
                <a:latin typeface="Helvetica" panose="020B0403020202020204" pitchFamily="34" charset="0"/>
                <a:ea typeface="Helvetica Neue"/>
                <a:cs typeface="Helvetica Neue"/>
                <a:sym typeface="Helvetica Neue"/>
              </a:rPr>
              <a:t>10.4M</a:t>
            </a:r>
            <a:endParaRPr lang="en" b="1">
              <a:solidFill>
                <a:srgbClr val="ED3C8D"/>
              </a:solidFill>
              <a:latin typeface="Helvetica" panose="020B0403020202020204" pitchFamily="34" charset="0"/>
              <a:ea typeface="Helvetica Neue"/>
              <a:cs typeface="Helvetica Neue"/>
              <a:sym typeface="Helvetica Neue"/>
            </a:endParaRPr>
          </a:p>
          <a:p>
            <a:pPr algn="ctr">
              <a:buClr>
                <a:srgbClr val="ED3C8D"/>
              </a:buClr>
              <a:buSzPts val="1400"/>
            </a:pPr>
            <a:r>
              <a:rPr lang="en-US" sz="1400">
                <a:solidFill>
                  <a:srgbClr val="ED3C8D"/>
                </a:solidFill>
                <a:latin typeface="Helvetica" panose="020B0403020202020204" pitchFamily="34" charset="0"/>
                <a:ea typeface="Helvetica Neue"/>
                <a:cs typeface="Helvetica Neue"/>
                <a:sym typeface="Helvetica Neue"/>
              </a:rPr>
              <a:t>Incremental impressions</a:t>
            </a:r>
            <a:endParaRPr lang="en-US" sz="400">
              <a:latin typeface="Helvetica" panose="020B0403020202020204" pitchFamily="34" charset="0"/>
            </a:endParaRPr>
          </a:p>
        </p:txBody>
      </p:sp>
      <p:sp>
        <p:nvSpPr>
          <p:cNvPr id="32" name="Google Shape;156;p25">
            <a:extLst>
              <a:ext uri="{FF2B5EF4-FFF2-40B4-BE49-F238E27FC236}">
                <a16:creationId xmlns:a16="http://schemas.microsoft.com/office/drawing/2014/main" id="{DC6F3947-3B60-4A9F-5D39-54815AAA8AC2}"/>
              </a:ext>
            </a:extLst>
          </p:cNvPr>
          <p:cNvSpPr txBox="1"/>
          <p:nvPr/>
        </p:nvSpPr>
        <p:spPr>
          <a:xfrm>
            <a:off x="10215474" y="1668646"/>
            <a:ext cx="1052700" cy="381516"/>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0"/>
              </a:spcAft>
              <a:buNone/>
            </a:pPr>
            <a:r>
              <a:rPr lang="en" b="1">
                <a:solidFill>
                  <a:srgbClr val="1F1A62"/>
                </a:solidFill>
                <a:latin typeface="Helvetica" panose="020B0403020202020204" pitchFamily="34" charset="0"/>
                <a:ea typeface="Helvetica Neue"/>
                <a:cs typeface="Helvetica Neue"/>
                <a:sym typeface="Helvetica Neue"/>
              </a:rPr>
              <a:t>Drove</a:t>
            </a:r>
            <a:endParaRPr b="1">
              <a:latin typeface="Helvetica" panose="020B0403020202020204" pitchFamily="34" charset="0"/>
            </a:endParaRPr>
          </a:p>
        </p:txBody>
      </p:sp>
      <p:sp>
        <p:nvSpPr>
          <p:cNvPr id="34" name="Google Shape;158;p25">
            <a:extLst>
              <a:ext uri="{FF2B5EF4-FFF2-40B4-BE49-F238E27FC236}">
                <a16:creationId xmlns:a16="http://schemas.microsoft.com/office/drawing/2014/main" id="{A62D5AA4-426C-64EF-0677-3DDC89629758}"/>
              </a:ext>
            </a:extLst>
          </p:cNvPr>
          <p:cNvSpPr txBox="1"/>
          <p:nvPr/>
        </p:nvSpPr>
        <p:spPr>
          <a:xfrm>
            <a:off x="9978534" y="2921067"/>
            <a:ext cx="1526580" cy="553968"/>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0"/>
              </a:spcAft>
              <a:buNone/>
            </a:pPr>
            <a:r>
              <a:rPr lang="en" sz="1200">
                <a:solidFill>
                  <a:srgbClr val="002060"/>
                </a:solidFill>
                <a:latin typeface="Helvetica" panose="020B0403020202020204" pitchFamily="34" charset="0"/>
                <a:ea typeface="Helvetica Neue"/>
                <a:cs typeface="Helvetica Neue"/>
                <a:sym typeface="Helvetica Neue"/>
              </a:rPr>
              <a:t>Served to brand new households</a:t>
            </a:r>
            <a:endParaRPr sz="1200">
              <a:solidFill>
                <a:srgbClr val="002060"/>
              </a:solidFill>
              <a:latin typeface="Helvetica" panose="020B0403020202020204" pitchFamily="34" charset="0"/>
              <a:ea typeface="Helvetica Neue"/>
              <a:cs typeface="Helvetica Neue"/>
              <a:sym typeface="Helvetica Neue"/>
            </a:endParaRPr>
          </a:p>
        </p:txBody>
      </p:sp>
      <p:pic>
        <p:nvPicPr>
          <p:cNvPr id="36" name="Picture 35">
            <a:extLst>
              <a:ext uri="{FF2B5EF4-FFF2-40B4-BE49-F238E27FC236}">
                <a16:creationId xmlns:a16="http://schemas.microsoft.com/office/drawing/2014/main" id="{37627F47-64D8-72FB-9776-1822544D5678}"/>
              </a:ext>
            </a:extLst>
          </p:cNvPr>
          <p:cNvPicPr>
            <a:picLocks noChangeAspect="1"/>
          </p:cNvPicPr>
          <p:nvPr/>
        </p:nvPicPr>
        <p:blipFill>
          <a:blip r:embed="rId5"/>
          <a:stretch>
            <a:fillRect/>
          </a:stretch>
        </p:blipFill>
        <p:spPr>
          <a:xfrm>
            <a:off x="10528952" y="6097680"/>
            <a:ext cx="1544186" cy="455223"/>
          </a:xfrm>
          <a:prstGeom prst="rect">
            <a:avLst/>
          </a:prstGeom>
        </p:spPr>
      </p:pic>
      <p:pic>
        <p:nvPicPr>
          <p:cNvPr id="37" name="Picture 36">
            <a:extLst>
              <a:ext uri="{FF2B5EF4-FFF2-40B4-BE49-F238E27FC236}">
                <a16:creationId xmlns:a16="http://schemas.microsoft.com/office/drawing/2014/main" id="{A0C3CC77-D64A-B404-E056-39D92D1227D2}"/>
              </a:ext>
            </a:extLst>
          </p:cNvPr>
          <p:cNvPicPr>
            <a:picLocks noChangeAspect="1"/>
          </p:cNvPicPr>
          <p:nvPr/>
        </p:nvPicPr>
        <p:blipFill>
          <a:blip r:embed="rId6"/>
          <a:stretch>
            <a:fillRect/>
          </a:stretch>
        </p:blipFill>
        <p:spPr>
          <a:xfrm>
            <a:off x="9079252" y="4200953"/>
            <a:ext cx="2542252" cy="1585097"/>
          </a:xfrm>
          <a:prstGeom prst="rect">
            <a:avLst/>
          </a:prstGeom>
        </p:spPr>
      </p:pic>
      <p:pic>
        <p:nvPicPr>
          <p:cNvPr id="3" name="Picture 2" descr="A picture containing icon&#10;&#10;Description automatically generated">
            <a:extLst>
              <a:ext uri="{FF2B5EF4-FFF2-40B4-BE49-F238E27FC236}">
                <a16:creationId xmlns:a16="http://schemas.microsoft.com/office/drawing/2014/main" id="{5D07D313-150F-45D2-38DE-B47C74A94B99}"/>
              </a:ext>
            </a:extLst>
          </p:cNvPr>
          <p:cNvPicPr>
            <a:picLocks noChangeAspect="1"/>
          </p:cNvPicPr>
          <p:nvPr/>
        </p:nvPicPr>
        <p:blipFill>
          <a:blip r:embed="rId7"/>
          <a:stretch>
            <a:fillRect/>
          </a:stretch>
        </p:blipFill>
        <p:spPr>
          <a:xfrm>
            <a:off x="3245812" y="113998"/>
            <a:ext cx="581468" cy="581468"/>
          </a:xfrm>
          <a:prstGeom prst="rect">
            <a:avLst/>
          </a:prstGeom>
        </p:spPr>
      </p:pic>
    </p:spTree>
    <p:extLst>
      <p:ext uri="{BB962C8B-B14F-4D97-AF65-F5344CB8AC3E}">
        <p14:creationId xmlns:p14="http://schemas.microsoft.com/office/powerpoint/2010/main" val="368900915"/>
      </p:ext>
    </p:extLst>
  </p:cSld>
  <p:clrMapOvr>
    <a:masterClrMapping/>
  </p:clrMapOvr>
</p:sld>
</file>

<file path=ppt/theme/theme1.xml><?xml version="1.0" encoding="utf-8"?>
<a:theme xmlns:a="http://schemas.openxmlformats.org/drawingml/2006/main" name="1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b04729f-cc65-4867-a21b-4ab7d760d35d" xsi:nil="true"/>
    <lcf76f155ced4ddcb4097134ff3c332f xmlns="14fac7c4-4a67-4d88-ac7b-7f88e5afcdb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CE5016FD36A304A8E8E4C7B42953390" ma:contentTypeVersion="12" ma:contentTypeDescription="Create a new document." ma:contentTypeScope="" ma:versionID="da01dd2a713c191c5f13b4a18ba3c5f7">
  <xsd:schema xmlns:xsd="http://www.w3.org/2001/XMLSchema" xmlns:xs="http://www.w3.org/2001/XMLSchema" xmlns:p="http://schemas.microsoft.com/office/2006/metadata/properties" xmlns:ns2="14fac7c4-4a67-4d88-ac7b-7f88e5afcdb5" xmlns:ns3="3b04729f-cc65-4867-a21b-4ab7d760d35d" targetNamespace="http://schemas.microsoft.com/office/2006/metadata/properties" ma:root="true" ma:fieldsID="2037711cc6349aa90a464bf35f4dea02" ns2:_="" ns3:_="">
    <xsd:import namespace="14fac7c4-4a67-4d88-ac7b-7f88e5afcdb5"/>
    <xsd:import namespace="3b04729f-cc65-4867-a21b-4ab7d760d3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fac7c4-4a67-4d88-ac7b-7f88e5afcd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04729f-cc65-4867-a21b-4ab7d760d3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c49484f-b4cd-4383-aa0b-74366e115ea9}" ma:internalName="TaxCatchAll" ma:showField="CatchAllData" ma:web="3b04729f-cc65-4867-a21b-4ab7d760d3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B13E2B-5EF8-40FE-9021-5D965E347FD0}">
  <ds:schemaRefs>
    <ds:schemaRef ds:uri="14fac7c4-4a67-4d88-ac7b-7f88e5afcdb5"/>
    <ds:schemaRef ds:uri="3b04729f-cc65-4867-a21b-4ab7d760d35d"/>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5F3F2E3-D6C6-48A8-BED3-B5BFA4B566EF}">
  <ds:schemaRefs>
    <ds:schemaRef ds:uri="14fac7c4-4a67-4d88-ac7b-7f88e5afcdb5"/>
    <ds:schemaRef ds:uri="3b04729f-cc65-4867-a21b-4ab7d760d3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A617B84-02F0-42CB-B2E3-426B2A457C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TotalTime>
  <Words>3347</Words>
  <Application>Microsoft Office PowerPoint</Application>
  <PresentationFormat>Widescreen</PresentationFormat>
  <Paragraphs>394</Paragraphs>
  <Slides>18</Slides>
  <Notes>16</Notes>
  <HiddenSlides>0</HiddenSlides>
  <MMClips>1</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18</vt:i4>
      </vt:variant>
    </vt:vector>
  </HeadingPairs>
  <TitlesOfParts>
    <vt:vector size="34" baseType="lpstr">
      <vt:lpstr>Arial</vt:lpstr>
      <vt:lpstr>Brown</vt:lpstr>
      <vt:lpstr>Calibri</vt:lpstr>
      <vt:lpstr>Calibri Light</vt:lpstr>
      <vt:lpstr>Eina04</vt:lpstr>
      <vt:lpstr>Helvetica</vt:lpstr>
      <vt:lpstr>Helvetica Bold</vt:lpstr>
      <vt:lpstr>Helvetica Light</vt:lpstr>
      <vt:lpstr>Helvetica Neue</vt:lpstr>
      <vt:lpstr>Helvetica-Light</vt:lpstr>
      <vt:lpstr>Helvetica-Lightoblique</vt:lpstr>
      <vt:lpstr>Mulish</vt:lpstr>
      <vt:lpstr>Segoe UI</vt:lpstr>
      <vt:lpstr>Tenorite</vt:lpstr>
      <vt:lpstr>1_Office Theme</vt:lpstr>
      <vt:lpstr>Office Theme</vt:lpstr>
      <vt:lpstr>Today’s Innovations in Measurement Real-world case studies from industry innovators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Today’s Innovations in Measurement Real-world case studies from industry innovators</dc:title>
  <dc:creator>Benjamin Vandegrift</dc:creator>
  <cp:lastModifiedBy>Leah Montner Dixon</cp:lastModifiedBy>
  <cp:revision>22</cp:revision>
  <dcterms:created xsi:type="dcterms:W3CDTF">2022-08-25T19:43:49Z</dcterms:created>
  <dcterms:modified xsi:type="dcterms:W3CDTF">2022-11-30T21:00:30Z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0x0101006CE5016FD36A304A8E8E4C7B42953390</vt:lpwstr>
  </property>
  <property fmtid="{D5CDD505-2E9C-101B-9397-08002B2CF9AE}" pid="3" name="MediaServiceImageTags">
    <vt:lpwstr/>
  </property>
</Properties>
</file>