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144327905" r:id="rId6"/>
    <p:sldId id="2144328288" r:id="rId7"/>
    <p:sldId id="2144328280" r:id="rId8"/>
    <p:sldId id="2144328286" r:id="rId9"/>
    <p:sldId id="2144328277" r:id="rId10"/>
    <p:sldId id="2144328282" r:id="rId11"/>
    <p:sldId id="2144328281" r:id="rId12"/>
    <p:sldId id="2144328245" r:id="rId13"/>
    <p:sldId id="2144328249" r:id="rId14"/>
    <p:sldId id="2144328293" r:id="rId15"/>
    <p:sldId id="2144328296" r:id="rId16"/>
    <p:sldId id="2144328275" r:id="rId17"/>
    <p:sldId id="2144328294" r:id="rId18"/>
    <p:sldId id="2144328292" r:id="rId19"/>
    <p:sldId id="2144328295" r:id="rId20"/>
    <p:sldId id="2144328155" r:id="rId21"/>
    <p:sldId id="2144328261" r:id="rId22"/>
    <p:sldId id="2144328251" r:id="rId23"/>
    <p:sldId id="2144328276" r:id="rId24"/>
    <p:sldId id="2144328248" r:id="rId25"/>
    <p:sldId id="2144328287" r:id="rId26"/>
    <p:sldId id="2144328285" r:id="rId27"/>
    <p:sldId id="286" r:id="rId28"/>
    <p:sldId id="21443274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7ED2F6"/>
    <a:srgbClr val="FF6E30"/>
    <a:srgbClr val="A343FF"/>
    <a:srgbClr val="00BFF2"/>
    <a:srgbClr val="FFE600"/>
    <a:srgbClr val="55AD00"/>
    <a:srgbClr val="2C82FF"/>
    <a:srgbClr val="4EB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B42F6-5279-46F7-864D-F206F59B8817}" v="804" dt="2022-04-01T19:00:23.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4A6FAD0B-E019-41ED-8B7C-BCF4AD978C0A}"/>
    <pc:docChg chg="modSld">
      <pc:chgData name="Jason Wiese" userId="4bff8d5b-7de6-4655-b397-69b0afc81113" providerId="ADAL" clId="{4A6FAD0B-E019-41ED-8B7C-BCF4AD978C0A}" dt="2022-03-23T18:15:39.090" v="110" actId="20577"/>
      <pc:docMkLst>
        <pc:docMk/>
      </pc:docMkLst>
      <pc:sldChg chg="modSp mod delCm">
        <pc:chgData name="Jason Wiese" userId="4bff8d5b-7de6-4655-b397-69b0afc81113" providerId="ADAL" clId="{4A6FAD0B-E019-41ED-8B7C-BCF4AD978C0A}" dt="2022-03-23T18:15:39.090" v="110" actId="20577"/>
        <pc:sldMkLst>
          <pc:docMk/>
          <pc:sldMk cId="3387534326" sldId="2144328245"/>
        </pc:sldMkLst>
        <pc:spChg chg="mod">
          <ac:chgData name="Jason Wiese" userId="4bff8d5b-7de6-4655-b397-69b0afc81113" providerId="ADAL" clId="{4A6FAD0B-E019-41ED-8B7C-BCF4AD978C0A}" dt="2022-03-23T18:15:39.090" v="110" actId="20577"/>
          <ac:spMkLst>
            <pc:docMk/>
            <pc:sldMk cId="3387534326" sldId="2144328245"/>
            <ac:spMk id="37" creationId="{14F36C49-443D-4E60-B1B7-6C4AA013C3F0}"/>
          </ac:spMkLst>
        </pc:spChg>
      </pc:sldChg>
    </pc:docChg>
  </pc:docChgLst>
  <pc:docChgLst>
    <pc:chgData name="Jason Wiese" userId="4bff8d5b-7de6-4655-b397-69b0afc81113" providerId="ADAL" clId="{252AB2B7-BBF6-47DB-A31C-AA40965BE93E}"/>
    <pc:docChg chg="custSel modSld">
      <pc:chgData name="Jason Wiese" userId="4bff8d5b-7de6-4655-b397-69b0afc81113" providerId="ADAL" clId="{252AB2B7-BBF6-47DB-A31C-AA40965BE93E}" dt="2022-03-18T16:59:07.550" v="25" actId="20577"/>
      <pc:docMkLst>
        <pc:docMk/>
      </pc:docMkLst>
      <pc:sldChg chg="addSp modSp mod">
        <pc:chgData name="Jason Wiese" userId="4bff8d5b-7de6-4655-b397-69b0afc81113" providerId="ADAL" clId="{252AB2B7-BBF6-47DB-A31C-AA40965BE93E}" dt="2022-03-18T16:59:07.550" v="25" actId="20577"/>
        <pc:sldMkLst>
          <pc:docMk/>
          <pc:sldMk cId="2106919661" sldId="2144328290"/>
        </pc:sldMkLst>
        <pc:spChg chg="add mod">
          <ac:chgData name="Jason Wiese" userId="4bff8d5b-7de6-4655-b397-69b0afc81113" providerId="ADAL" clId="{252AB2B7-BBF6-47DB-A31C-AA40965BE93E}" dt="2022-03-18T16:59:07.550" v="25" actId="20577"/>
          <ac:spMkLst>
            <pc:docMk/>
            <pc:sldMk cId="2106919661" sldId="2144328290"/>
            <ac:spMk id="4" creationId="{6BABAAA5-A955-4446-87E3-08FA63C7A812}"/>
          </ac:spMkLst>
        </pc:spChg>
      </pc:sldChg>
    </pc:docChg>
  </pc:docChgLst>
  <pc:docChgLst>
    <pc:chgData name="Jason Wiese" userId="4bff8d5b-7de6-4655-b397-69b0afc81113" providerId="ADAL" clId="{F50CC5F4-9443-490D-BA93-D3FB12D51337}"/>
    <pc:docChg chg="undo redo custSel addSld delSld modSld sldOrd">
      <pc:chgData name="Jason Wiese" userId="4bff8d5b-7de6-4655-b397-69b0afc81113" providerId="ADAL" clId="{F50CC5F4-9443-490D-BA93-D3FB12D51337}" dt="2022-03-21T05:25:31.416" v="4310"/>
      <pc:docMkLst>
        <pc:docMk/>
      </pc:docMkLst>
      <pc:sldChg chg="add del">
        <pc:chgData name="Jason Wiese" userId="4bff8d5b-7de6-4655-b397-69b0afc81113" providerId="ADAL" clId="{F50CC5F4-9443-490D-BA93-D3FB12D51337}" dt="2022-03-21T02:42:35.256" v="285" actId="47"/>
        <pc:sldMkLst>
          <pc:docMk/>
          <pc:sldMk cId="3547844470" sldId="256"/>
        </pc:sldMkLst>
      </pc:sldChg>
      <pc:sldChg chg="del">
        <pc:chgData name="Jason Wiese" userId="4bff8d5b-7de6-4655-b397-69b0afc81113" providerId="ADAL" clId="{F50CC5F4-9443-490D-BA93-D3FB12D51337}" dt="2022-03-21T01:11:54.549" v="141" actId="47"/>
        <pc:sldMkLst>
          <pc:docMk/>
          <pc:sldMk cId="3303260706" sldId="2144327897"/>
        </pc:sldMkLst>
      </pc:sldChg>
      <pc:sldChg chg="modSp mod modCm">
        <pc:chgData name="Jason Wiese" userId="4bff8d5b-7de6-4655-b397-69b0afc81113" providerId="ADAL" clId="{F50CC5F4-9443-490D-BA93-D3FB12D51337}" dt="2022-03-21T05:23:08.555" v="4307"/>
        <pc:sldMkLst>
          <pc:docMk/>
          <pc:sldMk cId="2302560048" sldId="2144327905"/>
        </pc:sldMkLst>
        <pc:spChg chg="mod">
          <ac:chgData name="Jason Wiese" userId="4bff8d5b-7de6-4655-b397-69b0afc81113" providerId="ADAL" clId="{F50CC5F4-9443-490D-BA93-D3FB12D51337}" dt="2022-03-21T01:05:10.740" v="7" actId="14100"/>
          <ac:spMkLst>
            <pc:docMk/>
            <pc:sldMk cId="2302560048" sldId="2144327905"/>
            <ac:spMk id="18" creationId="{E292DAC7-18EB-4E2A-9395-147A47BA2E98}"/>
          </ac:spMkLst>
        </pc:spChg>
      </pc:sldChg>
      <pc:sldChg chg="modSp mod modCm">
        <pc:chgData name="Jason Wiese" userId="4bff8d5b-7de6-4655-b397-69b0afc81113" providerId="ADAL" clId="{F50CC5F4-9443-490D-BA93-D3FB12D51337}" dt="2022-03-21T04:20:10.008" v="2883" actId="207"/>
        <pc:sldMkLst>
          <pc:docMk/>
          <pc:sldMk cId="3387534326" sldId="2144328245"/>
        </pc:sldMkLst>
        <pc:spChg chg="mod">
          <ac:chgData name="Jason Wiese" userId="4bff8d5b-7de6-4655-b397-69b0afc81113" providerId="ADAL" clId="{F50CC5F4-9443-490D-BA93-D3FB12D51337}" dt="2022-03-21T03:17:57.704" v="1219" actId="1036"/>
          <ac:spMkLst>
            <pc:docMk/>
            <pc:sldMk cId="3387534326" sldId="2144328245"/>
            <ac:spMk id="3" creationId="{F0C34615-B990-49E3-97A4-A8B23C01C7D4}"/>
          </ac:spMkLst>
        </pc:spChg>
        <pc:spChg chg="mod">
          <ac:chgData name="Jason Wiese" userId="4bff8d5b-7de6-4655-b397-69b0afc81113" providerId="ADAL" clId="{F50CC5F4-9443-490D-BA93-D3FB12D51337}" dt="2022-03-21T03:17:57.704" v="1219" actId="1036"/>
          <ac:spMkLst>
            <pc:docMk/>
            <pc:sldMk cId="3387534326" sldId="2144328245"/>
            <ac:spMk id="16" creationId="{ABD26B41-3771-47FC-9AF3-DBD88456F109}"/>
          </ac:spMkLst>
        </pc:spChg>
        <pc:spChg chg="mod">
          <ac:chgData name="Jason Wiese" userId="4bff8d5b-7de6-4655-b397-69b0afc81113" providerId="ADAL" clId="{F50CC5F4-9443-490D-BA93-D3FB12D51337}" dt="2022-03-21T03:15:36.127" v="951" actId="6549"/>
          <ac:spMkLst>
            <pc:docMk/>
            <pc:sldMk cId="3387534326" sldId="2144328245"/>
            <ac:spMk id="25" creationId="{D6F3E4AB-B239-4014-8CC3-C8706E0369B4}"/>
          </ac:spMkLst>
        </pc:spChg>
        <pc:spChg chg="mod">
          <ac:chgData name="Jason Wiese" userId="4bff8d5b-7de6-4655-b397-69b0afc81113" providerId="ADAL" clId="{F50CC5F4-9443-490D-BA93-D3FB12D51337}" dt="2022-03-21T03:17:49.911" v="1208" actId="1035"/>
          <ac:spMkLst>
            <pc:docMk/>
            <pc:sldMk cId="3387534326" sldId="2144328245"/>
            <ac:spMk id="29" creationId="{2E521A43-E608-4FCF-B584-42394FFBFC43}"/>
          </ac:spMkLst>
        </pc:spChg>
        <pc:spChg chg="mod">
          <ac:chgData name="Jason Wiese" userId="4bff8d5b-7de6-4655-b397-69b0afc81113" providerId="ADAL" clId="{F50CC5F4-9443-490D-BA93-D3FB12D51337}" dt="2022-03-21T04:20:10.008" v="2883" actId="207"/>
          <ac:spMkLst>
            <pc:docMk/>
            <pc:sldMk cId="3387534326" sldId="2144328245"/>
            <ac:spMk id="30" creationId="{75F81532-3D49-4828-8247-ECFA9B63B40D}"/>
          </ac:spMkLst>
        </pc:spChg>
        <pc:spChg chg="mod">
          <ac:chgData name="Jason Wiese" userId="4bff8d5b-7de6-4655-b397-69b0afc81113" providerId="ADAL" clId="{F50CC5F4-9443-490D-BA93-D3FB12D51337}" dt="2022-03-21T03:17:57.704" v="1219" actId="1036"/>
          <ac:spMkLst>
            <pc:docMk/>
            <pc:sldMk cId="3387534326" sldId="2144328245"/>
            <ac:spMk id="49" creationId="{C49CC6DE-3B56-41B6-B539-ED72EBAAF42C}"/>
          </ac:spMkLst>
        </pc:spChg>
        <pc:spChg chg="mod">
          <ac:chgData name="Jason Wiese" userId="4bff8d5b-7de6-4655-b397-69b0afc81113" providerId="ADAL" clId="{F50CC5F4-9443-490D-BA93-D3FB12D51337}" dt="2022-03-21T03:17:57.704" v="1219" actId="1036"/>
          <ac:spMkLst>
            <pc:docMk/>
            <pc:sldMk cId="3387534326" sldId="2144328245"/>
            <ac:spMk id="50" creationId="{B0A96F9A-C828-4BD9-B143-C23775AA8937}"/>
          </ac:spMkLst>
        </pc:spChg>
        <pc:spChg chg="mod">
          <ac:chgData name="Jason Wiese" userId="4bff8d5b-7de6-4655-b397-69b0afc81113" providerId="ADAL" clId="{F50CC5F4-9443-490D-BA93-D3FB12D51337}" dt="2022-03-21T03:17:57.704" v="1219" actId="1036"/>
          <ac:spMkLst>
            <pc:docMk/>
            <pc:sldMk cId="3387534326" sldId="2144328245"/>
            <ac:spMk id="52" creationId="{51177A47-D45A-45FC-8B0F-5ADCAFEE1A3B}"/>
          </ac:spMkLst>
        </pc:spChg>
        <pc:grpChg chg="mod">
          <ac:chgData name="Jason Wiese" userId="4bff8d5b-7de6-4655-b397-69b0afc81113" providerId="ADAL" clId="{F50CC5F4-9443-490D-BA93-D3FB12D51337}" dt="2022-03-21T03:17:57.704" v="1219" actId="1036"/>
          <ac:grpSpMkLst>
            <pc:docMk/>
            <pc:sldMk cId="3387534326" sldId="2144328245"/>
            <ac:grpSpMk id="4" creationId="{FE0BB487-E3C8-4320-B126-8F856A8C3C39}"/>
          </ac:grpSpMkLst>
        </pc:grpChg>
        <pc:graphicFrameChg chg="mod">
          <ac:chgData name="Jason Wiese" userId="4bff8d5b-7de6-4655-b397-69b0afc81113" providerId="ADAL" clId="{F50CC5F4-9443-490D-BA93-D3FB12D51337}" dt="2022-03-21T03:17:57.704" v="1219" actId="1036"/>
          <ac:graphicFrameMkLst>
            <pc:docMk/>
            <pc:sldMk cId="3387534326" sldId="2144328245"/>
            <ac:graphicFrameMk id="15" creationId="{029BD4A4-D131-4EE0-B040-572CE46FAFC2}"/>
          </ac:graphicFrameMkLst>
        </pc:graphicFrameChg>
        <pc:cxnChg chg="mod">
          <ac:chgData name="Jason Wiese" userId="4bff8d5b-7de6-4655-b397-69b0afc81113" providerId="ADAL" clId="{F50CC5F4-9443-490D-BA93-D3FB12D51337}" dt="2022-03-21T03:17:57.704" v="1219" actId="1036"/>
          <ac:cxnSpMkLst>
            <pc:docMk/>
            <pc:sldMk cId="3387534326" sldId="2144328245"/>
            <ac:cxnSpMk id="17" creationId="{57EE1C7B-768A-4C99-A3DE-0925B654488D}"/>
          </ac:cxnSpMkLst>
        </pc:cxnChg>
        <pc:cxnChg chg="mod">
          <ac:chgData name="Jason Wiese" userId="4bff8d5b-7de6-4655-b397-69b0afc81113" providerId="ADAL" clId="{F50CC5F4-9443-490D-BA93-D3FB12D51337}" dt="2022-03-21T03:17:57.704" v="1219" actId="1036"/>
          <ac:cxnSpMkLst>
            <pc:docMk/>
            <pc:sldMk cId="3387534326" sldId="2144328245"/>
            <ac:cxnSpMk id="53" creationId="{14BA73CA-1198-40D6-AD5C-80466B339372}"/>
          </ac:cxnSpMkLst>
        </pc:cxnChg>
        <pc:cxnChg chg="mod">
          <ac:chgData name="Jason Wiese" userId="4bff8d5b-7de6-4655-b397-69b0afc81113" providerId="ADAL" clId="{F50CC5F4-9443-490D-BA93-D3FB12D51337}" dt="2022-03-21T03:17:57.704" v="1219" actId="1036"/>
          <ac:cxnSpMkLst>
            <pc:docMk/>
            <pc:sldMk cId="3387534326" sldId="2144328245"/>
            <ac:cxnSpMk id="54" creationId="{2FE44CEF-79C6-480A-AEF4-6F48CB68B424}"/>
          </ac:cxnSpMkLst>
        </pc:cxnChg>
      </pc:sldChg>
      <pc:sldChg chg="addSp delSp modSp mod ord modCm">
        <pc:chgData name="Jason Wiese" userId="4bff8d5b-7de6-4655-b397-69b0afc81113" providerId="ADAL" clId="{F50CC5F4-9443-490D-BA93-D3FB12D51337}" dt="2022-03-21T04:19:56.824" v="2881" actId="207"/>
        <pc:sldMkLst>
          <pc:docMk/>
          <pc:sldMk cId="1930209095" sldId="2144328246"/>
        </pc:sldMkLst>
        <pc:spChg chg="add mod">
          <ac:chgData name="Jason Wiese" userId="4bff8d5b-7de6-4655-b397-69b0afc81113" providerId="ADAL" clId="{F50CC5F4-9443-490D-BA93-D3FB12D51337}" dt="2022-03-21T02:53:19.600" v="848" actId="14100"/>
          <ac:spMkLst>
            <pc:docMk/>
            <pc:sldMk cId="1930209095" sldId="2144328246"/>
            <ac:spMk id="7" creationId="{9425C227-A56E-4CFF-9442-102970BCCA42}"/>
          </ac:spMkLst>
        </pc:spChg>
        <pc:spChg chg="mod">
          <ac:chgData name="Jason Wiese" userId="4bff8d5b-7de6-4655-b397-69b0afc81113" providerId="ADAL" clId="{F50CC5F4-9443-490D-BA93-D3FB12D51337}" dt="2022-03-21T02:47:13.957" v="492" actId="1035"/>
          <ac:spMkLst>
            <pc:docMk/>
            <pc:sldMk cId="1930209095" sldId="2144328246"/>
            <ac:spMk id="24" creationId="{D2ED32B7-04A6-4C5C-956B-EDE5C8646D7F}"/>
          </ac:spMkLst>
        </pc:spChg>
        <pc:spChg chg="mod">
          <ac:chgData name="Jason Wiese" userId="4bff8d5b-7de6-4655-b397-69b0afc81113" providerId="ADAL" clId="{F50CC5F4-9443-490D-BA93-D3FB12D51337}" dt="2022-03-21T02:44:34.196" v="292" actId="113"/>
          <ac:spMkLst>
            <pc:docMk/>
            <pc:sldMk cId="1930209095" sldId="2144328246"/>
            <ac:spMk id="25" creationId="{D6F3E4AB-B239-4014-8CC3-C8706E0369B4}"/>
          </ac:spMkLst>
        </pc:spChg>
        <pc:spChg chg="mod">
          <ac:chgData name="Jason Wiese" userId="4bff8d5b-7de6-4655-b397-69b0afc81113" providerId="ADAL" clId="{F50CC5F4-9443-490D-BA93-D3FB12D51337}" dt="2022-03-21T02:47:13.957" v="492" actId="1035"/>
          <ac:spMkLst>
            <pc:docMk/>
            <pc:sldMk cId="1930209095" sldId="2144328246"/>
            <ac:spMk id="28" creationId="{5C125841-39BA-4B67-B0E2-C3DFE82C5260}"/>
          </ac:spMkLst>
        </pc:spChg>
        <pc:spChg chg="mod">
          <ac:chgData name="Jason Wiese" userId="4bff8d5b-7de6-4655-b397-69b0afc81113" providerId="ADAL" clId="{F50CC5F4-9443-490D-BA93-D3FB12D51337}" dt="2022-03-21T04:19:56.824" v="2881" actId="207"/>
          <ac:spMkLst>
            <pc:docMk/>
            <pc:sldMk cId="1930209095" sldId="2144328246"/>
            <ac:spMk id="30" creationId="{75F81532-3D49-4828-8247-ECFA9B63B40D}"/>
          </ac:spMkLst>
        </pc:spChg>
        <pc:spChg chg="mod topLvl">
          <ac:chgData name="Jason Wiese" userId="4bff8d5b-7de6-4655-b397-69b0afc81113" providerId="ADAL" clId="{F50CC5F4-9443-490D-BA93-D3FB12D51337}" dt="2022-03-21T02:47:18.474" v="505" actId="1036"/>
          <ac:spMkLst>
            <pc:docMk/>
            <pc:sldMk cId="1930209095" sldId="2144328246"/>
            <ac:spMk id="36" creationId="{DB74B6CA-5E25-4C47-A23A-37D76284FC18}"/>
          </ac:spMkLst>
        </pc:spChg>
        <pc:spChg chg="add del mod">
          <ac:chgData name="Jason Wiese" userId="4bff8d5b-7de6-4655-b397-69b0afc81113" providerId="ADAL" clId="{F50CC5F4-9443-490D-BA93-D3FB12D51337}" dt="2022-03-21T02:50:11.317" v="626" actId="478"/>
          <ac:spMkLst>
            <pc:docMk/>
            <pc:sldMk cId="1930209095" sldId="2144328246"/>
            <ac:spMk id="40" creationId="{D7F9FC03-BBF3-4A52-9122-F546B0542BBD}"/>
          </ac:spMkLst>
        </pc:spChg>
        <pc:spChg chg="add del mod">
          <ac:chgData name="Jason Wiese" userId="4bff8d5b-7de6-4655-b397-69b0afc81113" providerId="ADAL" clId="{F50CC5F4-9443-490D-BA93-D3FB12D51337}" dt="2022-03-21T02:52:11.933" v="747" actId="478"/>
          <ac:spMkLst>
            <pc:docMk/>
            <pc:sldMk cId="1930209095" sldId="2144328246"/>
            <ac:spMk id="41" creationId="{95EBCBC6-30C3-49BA-9D82-0D9F226C3EE3}"/>
          </ac:spMkLst>
        </pc:spChg>
        <pc:spChg chg="add mod">
          <ac:chgData name="Jason Wiese" userId="4bff8d5b-7de6-4655-b397-69b0afc81113" providerId="ADAL" clId="{F50CC5F4-9443-490D-BA93-D3FB12D51337}" dt="2022-03-21T02:53:19.600" v="848" actId="14100"/>
          <ac:spMkLst>
            <pc:docMk/>
            <pc:sldMk cId="1930209095" sldId="2144328246"/>
            <ac:spMk id="42" creationId="{9FE6F709-7097-47E0-8187-F6A3148D1194}"/>
          </ac:spMkLst>
        </pc:spChg>
        <pc:spChg chg="mod">
          <ac:chgData name="Jason Wiese" userId="4bff8d5b-7de6-4655-b397-69b0afc81113" providerId="ADAL" clId="{F50CC5F4-9443-490D-BA93-D3FB12D51337}" dt="2022-03-21T02:45:11.663" v="327" actId="1036"/>
          <ac:spMkLst>
            <pc:docMk/>
            <pc:sldMk cId="1930209095" sldId="2144328246"/>
            <ac:spMk id="48" creationId="{7FAC2E03-08F6-4198-8F23-998EDE684FF6}"/>
          </ac:spMkLst>
        </pc:spChg>
        <pc:spChg chg="mod">
          <ac:chgData name="Jason Wiese" userId="4bff8d5b-7de6-4655-b397-69b0afc81113" providerId="ADAL" clId="{F50CC5F4-9443-490D-BA93-D3FB12D51337}" dt="2022-03-21T02:51:56.011" v="745" actId="6549"/>
          <ac:spMkLst>
            <pc:docMk/>
            <pc:sldMk cId="1930209095" sldId="2144328246"/>
            <ac:spMk id="57" creationId="{5419D07D-D1A3-42A2-A7AD-D1B993053AA0}"/>
          </ac:spMkLst>
        </pc:spChg>
        <pc:grpChg chg="del mod">
          <ac:chgData name="Jason Wiese" userId="4bff8d5b-7de6-4655-b397-69b0afc81113" providerId="ADAL" clId="{F50CC5F4-9443-490D-BA93-D3FB12D51337}" dt="2022-03-21T02:45:05.169" v="296" actId="478"/>
          <ac:grpSpMkLst>
            <pc:docMk/>
            <pc:sldMk cId="1930209095" sldId="2144328246"/>
            <ac:grpSpMk id="11" creationId="{C3717B6D-8853-4FD2-ADF1-E7B95913668B}"/>
          </ac:grpSpMkLst>
        </pc:grpChg>
        <pc:grpChg chg="add del mod">
          <ac:chgData name="Jason Wiese" userId="4bff8d5b-7de6-4655-b397-69b0afc81113" providerId="ADAL" clId="{F50CC5F4-9443-490D-BA93-D3FB12D51337}" dt="2022-03-21T02:47:03.562" v="471" actId="165"/>
          <ac:grpSpMkLst>
            <pc:docMk/>
            <pc:sldMk cId="1930209095" sldId="2144328246"/>
            <ac:grpSpMk id="33" creationId="{08A77AB5-5049-4736-9012-9980874CE9CF}"/>
          </ac:grpSpMkLst>
        </pc:grpChg>
        <pc:picChg chg="mod">
          <ac:chgData name="Jason Wiese" userId="4bff8d5b-7de6-4655-b397-69b0afc81113" providerId="ADAL" clId="{F50CC5F4-9443-490D-BA93-D3FB12D51337}" dt="2022-03-21T02:47:13.957" v="492" actId="1035"/>
          <ac:picMkLst>
            <pc:docMk/>
            <pc:sldMk cId="1930209095" sldId="2144328246"/>
            <ac:picMk id="3" creationId="{D322035A-4112-4228-83EB-52FEA61D91CB}"/>
          </ac:picMkLst>
        </pc:picChg>
        <pc:picChg chg="mod">
          <ac:chgData name="Jason Wiese" userId="4bff8d5b-7de6-4655-b397-69b0afc81113" providerId="ADAL" clId="{F50CC5F4-9443-490D-BA93-D3FB12D51337}" dt="2022-03-21T02:45:11.663" v="327" actId="1036"/>
          <ac:picMkLst>
            <pc:docMk/>
            <pc:sldMk cId="1930209095" sldId="2144328246"/>
            <ac:picMk id="6" creationId="{C623A2E4-4377-4EF8-BCBD-F0A058184526}"/>
          </ac:picMkLst>
        </pc:picChg>
        <pc:picChg chg="mod">
          <ac:chgData name="Jason Wiese" userId="4bff8d5b-7de6-4655-b397-69b0afc81113" providerId="ADAL" clId="{F50CC5F4-9443-490D-BA93-D3FB12D51337}" dt="2022-03-21T02:45:11.663" v="327" actId="1036"/>
          <ac:picMkLst>
            <pc:docMk/>
            <pc:sldMk cId="1930209095" sldId="2144328246"/>
            <ac:picMk id="8" creationId="{76C11CD9-BDD5-4C4C-9F88-A4F1E1503A22}"/>
          </ac:picMkLst>
        </pc:picChg>
        <pc:picChg chg="mod topLvl">
          <ac:chgData name="Jason Wiese" userId="4bff8d5b-7de6-4655-b397-69b0afc81113" providerId="ADAL" clId="{F50CC5F4-9443-490D-BA93-D3FB12D51337}" dt="2022-03-21T02:47:18.474" v="505" actId="1036"/>
          <ac:picMkLst>
            <pc:docMk/>
            <pc:sldMk cId="1930209095" sldId="2144328246"/>
            <ac:picMk id="38" creationId="{B3EC00C2-AAEC-425D-8249-6915FBAD98E8}"/>
          </ac:picMkLst>
        </pc:picChg>
        <pc:cxnChg chg="add mod">
          <ac:chgData name="Jason Wiese" userId="4bff8d5b-7de6-4655-b397-69b0afc81113" providerId="ADAL" clId="{F50CC5F4-9443-490D-BA93-D3FB12D51337}" dt="2022-03-21T02:47:48.384" v="518" actId="1582"/>
          <ac:cxnSpMkLst>
            <pc:docMk/>
            <pc:sldMk cId="1930209095" sldId="2144328246"/>
            <ac:cxnSpMk id="4" creationId="{863F4B0F-2167-486A-8186-0006C149F0FD}"/>
          </ac:cxnSpMkLst>
        </pc:cxnChg>
        <pc:cxnChg chg="mod">
          <ac:chgData name="Jason Wiese" userId="4bff8d5b-7de6-4655-b397-69b0afc81113" providerId="ADAL" clId="{F50CC5F4-9443-490D-BA93-D3FB12D51337}" dt="2022-03-21T02:45:11.663" v="327" actId="1036"/>
          <ac:cxnSpMkLst>
            <pc:docMk/>
            <pc:sldMk cId="1930209095" sldId="2144328246"/>
            <ac:cxnSpMk id="23" creationId="{4593FB2E-B138-437F-9531-67693EE7B5FF}"/>
          </ac:cxnSpMkLst>
        </pc:cxnChg>
        <pc:cxnChg chg="mod">
          <ac:chgData name="Jason Wiese" userId="4bff8d5b-7de6-4655-b397-69b0afc81113" providerId="ADAL" clId="{F50CC5F4-9443-490D-BA93-D3FB12D51337}" dt="2022-03-21T02:51:48.704" v="744" actId="1036"/>
          <ac:cxnSpMkLst>
            <pc:docMk/>
            <pc:sldMk cId="1930209095" sldId="2144328246"/>
            <ac:cxnSpMk id="29" creationId="{9C97EA7E-F065-4B74-8CC1-771DF39800E1}"/>
          </ac:cxnSpMkLst>
        </pc:cxnChg>
      </pc:sldChg>
      <pc:sldChg chg="delSp modSp mod delCm modCm">
        <pc:chgData name="Jason Wiese" userId="4bff8d5b-7de6-4655-b397-69b0afc81113" providerId="ADAL" clId="{F50CC5F4-9443-490D-BA93-D3FB12D51337}" dt="2022-03-21T05:25:31.416" v="4310"/>
        <pc:sldMkLst>
          <pc:docMk/>
          <pc:sldMk cId="3954916025" sldId="2144328248"/>
        </pc:sldMkLst>
        <pc:spChg chg="mod">
          <ac:chgData name="Jason Wiese" userId="4bff8d5b-7de6-4655-b397-69b0afc81113" providerId="ADAL" clId="{F50CC5F4-9443-490D-BA93-D3FB12D51337}" dt="2022-03-21T05:14:12.320" v="3815" actId="20577"/>
          <ac:spMkLst>
            <pc:docMk/>
            <pc:sldMk cId="3954916025" sldId="2144328248"/>
            <ac:spMk id="25" creationId="{D6F3E4AB-B239-4014-8CC3-C8706E0369B4}"/>
          </ac:spMkLst>
        </pc:spChg>
        <pc:spChg chg="mod">
          <ac:chgData name="Jason Wiese" userId="4bff8d5b-7de6-4655-b397-69b0afc81113" providerId="ADAL" clId="{F50CC5F4-9443-490D-BA93-D3FB12D51337}" dt="2022-03-21T05:02:30.909" v="3667" actId="207"/>
          <ac:spMkLst>
            <pc:docMk/>
            <pc:sldMk cId="3954916025" sldId="2144328248"/>
            <ac:spMk id="30" creationId="{75F81532-3D49-4828-8247-ECFA9B63B40D}"/>
          </ac:spMkLst>
        </pc:spChg>
        <pc:spChg chg="mod">
          <ac:chgData name="Jason Wiese" userId="4bff8d5b-7de6-4655-b397-69b0afc81113" providerId="ADAL" clId="{F50CC5F4-9443-490D-BA93-D3FB12D51337}" dt="2022-03-21T05:09:07.280" v="3711" actId="1036"/>
          <ac:spMkLst>
            <pc:docMk/>
            <pc:sldMk cId="3954916025" sldId="2144328248"/>
            <ac:spMk id="36" creationId="{E10DC1DE-3370-44CF-9168-ECFC583FEC8A}"/>
          </ac:spMkLst>
        </pc:spChg>
        <pc:graphicFrameChg chg="mod">
          <ac:chgData name="Jason Wiese" userId="4bff8d5b-7de6-4655-b397-69b0afc81113" providerId="ADAL" clId="{F50CC5F4-9443-490D-BA93-D3FB12D51337}" dt="2022-03-21T05:09:07.280" v="3711" actId="1036"/>
          <ac:graphicFrameMkLst>
            <pc:docMk/>
            <pc:sldMk cId="3954916025" sldId="2144328248"/>
            <ac:graphicFrameMk id="8" creationId="{FCA7EE74-7D2F-42B0-A738-DF61AD04B01D}"/>
          </ac:graphicFrameMkLst>
        </pc:graphicFrameChg>
        <pc:picChg chg="del">
          <ac:chgData name="Jason Wiese" userId="4bff8d5b-7de6-4655-b397-69b0afc81113" providerId="ADAL" clId="{F50CC5F4-9443-490D-BA93-D3FB12D51337}" dt="2022-03-21T05:03:10.589" v="3670" actId="478"/>
          <ac:picMkLst>
            <pc:docMk/>
            <pc:sldMk cId="3954916025" sldId="2144328248"/>
            <ac:picMk id="2" creationId="{19374D2D-B2DA-4E67-99F4-A2108617259A}"/>
          </ac:picMkLst>
        </pc:picChg>
        <pc:picChg chg="del mod">
          <ac:chgData name="Jason Wiese" userId="4bff8d5b-7de6-4655-b397-69b0afc81113" providerId="ADAL" clId="{F50CC5F4-9443-490D-BA93-D3FB12D51337}" dt="2022-03-21T05:06:08.160" v="3693" actId="478"/>
          <ac:picMkLst>
            <pc:docMk/>
            <pc:sldMk cId="3954916025" sldId="2144328248"/>
            <ac:picMk id="3" creationId="{4FA58541-FC21-4E68-B5FB-1D043851C5AE}"/>
          </ac:picMkLst>
        </pc:picChg>
        <pc:picChg chg="del">
          <ac:chgData name="Jason Wiese" userId="4bff8d5b-7de6-4655-b397-69b0afc81113" providerId="ADAL" clId="{F50CC5F4-9443-490D-BA93-D3FB12D51337}" dt="2022-03-21T05:04:15.598" v="3686" actId="478"/>
          <ac:picMkLst>
            <pc:docMk/>
            <pc:sldMk cId="3954916025" sldId="2144328248"/>
            <ac:picMk id="4" creationId="{166B8C16-4913-42D1-B508-E6C084EAE499}"/>
          </ac:picMkLst>
        </pc:picChg>
        <pc:picChg chg="del">
          <ac:chgData name="Jason Wiese" userId="4bff8d5b-7de6-4655-b397-69b0afc81113" providerId="ADAL" clId="{F50CC5F4-9443-490D-BA93-D3FB12D51337}" dt="2022-03-21T05:05:01.701" v="3690" actId="478"/>
          <ac:picMkLst>
            <pc:docMk/>
            <pc:sldMk cId="3954916025" sldId="2144328248"/>
            <ac:picMk id="5" creationId="{A71C42D3-6C9A-4D7C-BD54-EEE5B73B342F}"/>
          </ac:picMkLst>
        </pc:picChg>
        <pc:picChg chg="del mod">
          <ac:chgData name="Jason Wiese" userId="4bff8d5b-7de6-4655-b397-69b0afc81113" providerId="ADAL" clId="{F50CC5F4-9443-490D-BA93-D3FB12D51337}" dt="2022-03-21T05:19:32.611" v="4238" actId="478"/>
          <ac:picMkLst>
            <pc:docMk/>
            <pc:sldMk cId="3954916025" sldId="2144328248"/>
            <ac:picMk id="6" creationId="{4F53DA53-2B4B-4C07-93BC-433076D9DA44}"/>
          </ac:picMkLst>
        </pc:picChg>
        <pc:picChg chg="mod">
          <ac:chgData name="Jason Wiese" userId="4bff8d5b-7de6-4655-b397-69b0afc81113" providerId="ADAL" clId="{F50CC5F4-9443-490D-BA93-D3FB12D51337}" dt="2022-03-21T05:19:30.528" v="4237" actId="1076"/>
          <ac:picMkLst>
            <pc:docMk/>
            <pc:sldMk cId="3954916025" sldId="2144328248"/>
            <ac:picMk id="7" creationId="{4AD922B4-C347-4054-8272-5275762794DD}"/>
          </ac:picMkLst>
        </pc:picChg>
        <pc:picChg chg="mod">
          <ac:chgData name="Jason Wiese" userId="4bff8d5b-7de6-4655-b397-69b0afc81113" providerId="ADAL" clId="{F50CC5F4-9443-490D-BA93-D3FB12D51337}" dt="2022-03-21T05:20:23.021" v="4272" actId="1036"/>
          <ac:picMkLst>
            <pc:docMk/>
            <pc:sldMk cId="3954916025" sldId="2144328248"/>
            <ac:picMk id="9" creationId="{DB950B01-282A-450B-8009-A09BC69F0693}"/>
          </ac:picMkLst>
        </pc:picChg>
      </pc:sldChg>
      <pc:sldChg chg="delSp modSp mod modCm">
        <pc:chgData name="Jason Wiese" userId="4bff8d5b-7de6-4655-b397-69b0afc81113" providerId="ADAL" clId="{F50CC5F4-9443-490D-BA93-D3FB12D51337}" dt="2022-03-21T05:24:25.287" v="4309"/>
        <pc:sldMkLst>
          <pc:docMk/>
          <pc:sldMk cId="127363420" sldId="2144328249"/>
        </pc:sldMkLst>
        <pc:spChg chg="mod">
          <ac:chgData name="Jason Wiese" userId="4bff8d5b-7de6-4655-b397-69b0afc81113" providerId="ADAL" clId="{F50CC5F4-9443-490D-BA93-D3FB12D51337}" dt="2022-03-21T03:18:25.540" v="1221" actId="113"/>
          <ac:spMkLst>
            <pc:docMk/>
            <pc:sldMk cId="127363420" sldId="2144328249"/>
            <ac:spMk id="25" creationId="{D6F3E4AB-B239-4014-8CC3-C8706E0369B4}"/>
          </ac:spMkLst>
        </pc:spChg>
        <pc:spChg chg="mod">
          <ac:chgData name="Jason Wiese" userId="4bff8d5b-7de6-4655-b397-69b0afc81113" providerId="ADAL" clId="{F50CC5F4-9443-490D-BA93-D3FB12D51337}" dt="2022-03-21T04:20:16.363" v="2884" actId="207"/>
          <ac:spMkLst>
            <pc:docMk/>
            <pc:sldMk cId="127363420" sldId="2144328249"/>
            <ac:spMk id="30" creationId="{75F81532-3D49-4828-8247-ECFA9B63B40D}"/>
          </ac:spMkLst>
        </pc:spChg>
        <pc:picChg chg="mod">
          <ac:chgData name="Jason Wiese" userId="4bff8d5b-7de6-4655-b397-69b0afc81113" providerId="ADAL" clId="{F50CC5F4-9443-490D-BA93-D3FB12D51337}" dt="2022-03-21T03:30:05.151" v="1341" actId="1035"/>
          <ac:picMkLst>
            <pc:docMk/>
            <pc:sldMk cId="127363420" sldId="2144328249"/>
            <ac:picMk id="4" creationId="{C431861D-6F39-40C3-8F4A-E0530ADD7519}"/>
          </ac:picMkLst>
        </pc:picChg>
        <pc:picChg chg="del">
          <ac:chgData name="Jason Wiese" userId="4bff8d5b-7de6-4655-b397-69b0afc81113" providerId="ADAL" clId="{F50CC5F4-9443-490D-BA93-D3FB12D51337}" dt="2022-03-21T03:29:50.880" v="1330" actId="478"/>
          <ac:picMkLst>
            <pc:docMk/>
            <pc:sldMk cId="127363420" sldId="2144328249"/>
            <ac:picMk id="5" creationId="{3A01F252-925A-4531-A1D9-C0177307F607}"/>
          </ac:picMkLst>
        </pc:picChg>
      </pc:sldChg>
      <pc:sldChg chg="modSp add del mod">
        <pc:chgData name="Jason Wiese" userId="4bff8d5b-7de6-4655-b397-69b0afc81113" providerId="ADAL" clId="{F50CC5F4-9443-490D-BA93-D3FB12D51337}" dt="2022-03-21T04:11:53.233" v="2769" actId="47"/>
        <pc:sldMkLst>
          <pc:docMk/>
          <pc:sldMk cId="1379491376" sldId="2144328250"/>
        </pc:sldMkLst>
        <pc:spChg chg="mod">
          <ac:chgData name="Jason Wiese" userId="4bff8d5b-7de6-4655-b397-69b0afc81113" providerId="ADAL" clId="{F50CC5F4-9443-490D-BA93-D3FB12D51337}" dt="2022-03-21T02:41:16.732" v="217" actId="20577"/>
          <ac:spMkLst>
            <pc:docMk/>
            <pc:sldMk cId="1379491376" sldId="2144328250"/>
            <ac:spMk id="25" creationId="{D6F3E4AB-B239-4014-8CC3-C8706E0369B4}"/>
          </ac:spMkLst>
        </pc:spChg>
      </pc:sldChg>
      <pc:sldChg chg="addSp modSp mod modCm">
        <pc:chgData name="Jason Wiese" userId="4bff8d5b-7de6-4655-b397-69b0afc81113" providerId="ADAL" clId="{F50CC5F4-9443-490D-BA93-D3FB12D51337}" dt="2022-03-21T04:54:54.241" v="3333" actId="207"/>
        <pc:sldMkLst>
          <pc:docMk/>
          <pc:sldMk cId="2261819235" sldId="2144328251"/>
        </pc:sldMkLst>
        <pc:spChg chg="mod">
          <ac:chgData name="Jason Wiese" userId="4bff8d5b-7de6-4655-b397-69b0afc81113" providerId="ADAL" clId="{F50CC5F4-9443-490D-BA93-D3FB12D51337}" dt="2022-03-21T04:28:01.160" v="3150" actId="404"/>
          <ac:spMkLst>
            <pc:docMk/>
            <pc:sldMk cId="2261819235" sldId="2144328251"/>
            <ac:spMk id="25" creationId="{D6F3E4AB-B239-4014-8CC3-C8706E0369B4}"/>
          </ac:spMkLst>
        </pc:spChg>
        <pc:spChg chg="add mod">
          <ac:chgData name="Jason Wiese" userId="4bff8d5b-7de6-4655-b397-69b0afc81113" providerId="ADAL" clId="{F50CC5F4-9443-490D-BA93-D3FB12D51337}" dt="2022-03-21T04:53:57.579" v="3322" actId="1036"/>
          <ac:spMkLst>
            <pc:docMk/>
            <pc:sldMk cId="2261819235" sldId="2144328251"/>
            <ac:spMk id="27" creationId="{1A3ED450-61D9-4A0A-9BA3-EAEEA43D46E2}"/>
          </ac:spMkLst>
        </pc:spChg>
        <pc:spChg chg="mod">
          <ac:chgData name="Jason Wiese" userId="4bff8d5b-7de6-4655-b397-69b0afc81113" providerId="ADAL" clId="{F50CC5F4-9443-490D-BA93-D3FB12D51337}" dt="2022-03-21T04:54:54.241" v="3333" actId="207"/>
          <ac:spMkLst>
            <pc:docMk/>
            <pc:sldMk cId="2261819235" sldId="2144328251"/>
            <ac:spMk id="30" creationId="{75F81532-3D49-4828-8247-ECFA9B63B40D}"/>
          </ac:spMkLst>
        </pc:spChg>
        <pc:spChg chg="mod">
          <ac:chgData name="Jason Wiese" userId="4bff8d5b-7de6-4655-b397-69b0afc81113" providerId="ADAL" clId="{F50CC5F4-9443-490D-BA93-D3FB12D51337}" dt="2022-03-21T04:31:18.259" v="3158" actId="14100"/>
          <ac:spMkLst>
            <pc:docMk/>
            <pc:sldMk cId="2261819235" sldId="2144328251"/>
            <ac:spMk id="31" creationId="{DB69CDAC-19B8-4994-AFBF-28B6B418C342}"/>
          </ac:spMkLst>
        </pc:spChg>
        <pc:spChg chg="mod">
          <ac:chgData name="Jason Wiese" userId="4bff8d5b-7de6-4655-b397-69b0afc81113" providerId="ADAL" clId="{F50CC5F4-9443-490D-BA93-D3FB12D51337}" dt="2022-03-21T04:31:25.982" v="3160" actId="14100"/>
          <ac:spMkLst>
            <pc:docMk/>
            <pc:sldMk cId="2261819235" sldId="2144328251"/>
            <ac:spMk id="77" creationId="{E8C5B678-F834-40AF-A7D0-77C9BBF27F3F}"/>
          </ac:spMkLst>
        </pc:spChg>
      </pc:sldChg>
      <pc:sldChg chg="modSp del mod">
        <pc:chgData name="Jason Wiese" userId="4bff8d5b-7de6-4655-b397-69b0afc81113" providerId="ADAL" clId="{F50CC5F4-9443-490D-BA93-D3FB12D51337}" dt="2022-03-21T04:00:37.878" v="2400" actId="47"/>
        <pc:sldMkLst>
          <pc:docMk/>
          <pc:sldMk cId="1430696784" sldId="2144328252"/>
        </pc:sldMkLst>
        <pc:spChg chg="mod">
          <ac:chgData name="Jason Wiese" userId="4bff8d5b-7de6-4655-b397-69b0afc81113" providerId="ADAL" clId="{F50CC5F4-9443-490D-BA93-D3FB12D51337}" dt="2022-03-21T02:41:12.273" v="208" actId="20577"/>
          <ac:spMkLst>
            <pc:docMk/>
            <pc:sldMk cId="1430696784" sldId="2144328252"/>
            <ac:spMk id="25" creationId="{D6F3E4AB-B239-4014-8CC3-C8706E0369B4}"/>
          </ac:spMkLst>
        </pc:spChg>
      </pc:sldChg>
      <pc:sldChg chg="modSp mod delCm modCm">
        <pc:chgData name="Jason Wiese" userId="4bff8d5b-7de6-4655-b397-69b0afc81113" providerId="ADAL" clId="{F50CC5F4-9443-490D-BA93-D3FB12D51337}" dt="2022-03-21T04:20:48.985" v="2889" actId="207"/>
        <pc:sldMkLst>
          <pc:docMk/>
          <pc:sldMk cId="1286311109" sldId="2144328253"/>
        </pc:sldMkLst>
        <pc:spChg chg="mod">
          <ac:chgData name="Jason Wiese" userId="4bff8d5b-7de6-4655-b397-69b0afc81113" providerId="ADAL" clId="{F50CC5F4-9443-490D-BA93-D3FB12D51337}" dt="2022-03-21T04:19:28.410" v="2880" actId="113"/>
          <ac:spMkLst>
            <pc:docMk/>
            <pc:sldMk cId="1286311109" sldId="2144328253"/>
            <ac:spMk id="25" creationId="{D6F3E4AB-B239-4014-8CC3-C8706E0369B4}"/>
          </ac:spMkLst>
        </pc:spChg>
        <pc:spChg chg="mod">
          <ac:chgData name="Jason Wiese" userId="4bff8d5b-7de6-4655-b397-69b0afc81113" providerId="ADAL" clId="{F50CC5F4-9443-490D-BA93-D3FB12D51337}" dt="2022-03-21T04:20:48.985" v="2889" actId="207"/>
          <ac:spMkLst>
            <pc:docMk/>
            <pc:sldMk cId="1286311109" sldId="2144328253"/>
            <ac:spMk id="30" creationId="{75F81532-3D49-4828-8247-ECFA9B63B40D}"/>
          </ac:spMkLst>
        </pc:spChg>
        <pc:spChg chg="mod">
          <ac:chgData name="Jason Wiese" userId="4bff8d5b-7de6-4655-b397-69b0afc81113" providerId="ADAL" clId="{F50CC5F4-9443-490D-BA93-D3FB12D51337}" dt="2022-03-21T04:14:15.179" v="2876" actId="207"/>
          <ac:spMkLst>
            <pc:docMk/>
            <pc:sldMk cId="1286311109" sldId="2144328253"/>
            <ac:spMk id="32" creationId="{E127145D-D84E-4703-81BD-98809597604E}"/>
          </ac:spMkLst>
        </pc:spChg>
      </pc:sldChg>
      <pc:sldChg chg="modSp del mod">
        <pc:chgData name="Jason Wiese" userId="4bff8d5b-7de6-4655-b397-69b0afc81113" providerId="ADAL" clId="{F50CC5F4-9443-490D-BA93-D3FB12D51337}" dt="2022-03-21T03:47:19.915" v="2047" actId="47"/>
        <pc:sldMkLst>
          <pc:docMk/>
          <pc:sldMk cId="3224763409" sldId="2144328259"/>
        </pc:sldMkLst>
        <pc:spChg chg="mod">
          <ac:chgData name="Jason Wiese" userId="4bff8d5b-7de6-4655-b397-69b0afc81113" providerId="ADAL" clId="{F50CC5F4-9443-490D-BA93-D3FB12D51337}" dt="2022-03-21T03:18:49.989" v="1228" actId="20577"/>
          <ac:spMkLst>
            <pc:docMk/>
            <pc:sldMk cId="3224763409" sldId="2144328259"/>
            <ac:spMk id="25" creationId="{D6F3E4AB-B239-4014-8CC3-C8706E0369B4}"/>
          </ac:spMkLst>
        </pc:spChg>
      </pc:sldChg>
      <pc:sldChg chg="modSp mod">
        <pc:chgData name="Jason Wiese" userId="4bff8d5b-7de6-4655-b397-69b0afc81113" providerId="ADAL" clId="{F50CC5F4-9443-490D-BA93-D3FB12D51337}" dt="2022-03-21T04:24:16.341" v="2970" actId="207"/>
        <pc:sldMkLst>
          <pc:docMk/>
          <pc:sldMk cId="2336147265" sldId="2144328261"/>
        </pc:sldMkLst>
        <pc:spChg chg="mod">
          <ac:chgData name="Jason Wiese" userId="4bff8d5b-7de6-4655-b397-69b0afc81113" providerId="ADAL" clId="{F50CC5F4-9443-490D-BA93-D3FB12D51337}" dt="2022-03-21T02:41:48.864" v="252" actId="20577"/>
          <ac:spMkLst>
            <pc:docMk/>
            <pc:sldMk cId="2336147265" sldId="2144328261"/>
            <ac:spMk id="25" creationId="{D6F3E4AB-B239-4014-8CC3-C8706E0369B4}"/>
          </ac:spMkLst>
        </pc:spChg>
        <pc:spChg chg="mod">
          <ac:chgData name="Jason Wiese" userId="4bff8d5b-7de6-4655-b397-69b0afc81113" providerId="ADAL" clId="{F50CC5F4-9443-490D-BA93-D3FB12D51337}" dt="2022-03-21T04:24:16.341" v="2970" actId="207"/>
          <ac:spMkLst>
            <pc:docMk/>
            <pc:sldMk cId="2336147265" sldId="2144328261"/>
            <ac:spMk id="30" creationId="{75F81532-3D49-4828-8247-ECFA9B63B40D}"/>
          </ac:spMkLst>
        </pc:spChg>
        <pc:spChg chg="mod">
          <ac:chgData name="Jason Wiese" userId="4bff8d5b-7de6-4655-b397-69b0afc81113" providerId="ADAL" clId="{F50CC5F4-9443-490D-BA93-D3FB12D51337}" dt="2022-03-21T04:22:44.040" v="2893" actId="20577"/>
          <ac:spMkLst>
            <pc:docMk/>
            <pc:sldMk cId="2336147265" sldId="2144328261"/>
            <ac:spMk id="37" creationId="{14F36C49-443D-4E60-B1B7-6C4AA013C3F0}"/>
          </ac:spMkLst>
        </pc:spChg>
        <pc:spChg chg="mod">
          <ac:chgData name="Jason Wiese" userId="4bff8d5b-7de6-4655-b397-69b0afc81113" providerId="ADAL" clId="{F50CC5F4-9443-490D-BA93-D3FB12D51337}" dt="2022-03-21T04:22:40.305" v="2892" actId="20577"/>
          <ac:spMkLst>
            <pc:docMk/>
            <pc:sldMk cId="2336147265" sldId="2144328261"/>
            <ac:spMk id="38" creationId="{E5DD3382-C17C-4680-915F-16C30009EBD3}"/>
          </ac:spMkLst>
        </pc:spChg>
      </pc:sldChg>
      <pc:sldChg chg="modSp mod modCm">
        <pc:chgData name="Jason Wiese" userId="4bff8d5b-7de6-4655-b397-69b0afc81113" providerId="ADAL" clId="{F50CC5F4-9443-490D-BA93-D3FB12D51337}" dt="2022-03-21T04:20:32.591" v="2886" actId="207"/>
        <pc:sldMkLst>
          <pc:docMk/>
          <pc:sldMk cId="3898108642" sldId="2144328275"/>
        </pc:sldMkLst>
        <pc:spChg chg="mod">
          <ac:chgData name="Jason Wiese" userId="4bff8d5b-7de6-4655-b397-69b0afc81113" providerId="ADAL" clId="{F50CC5F4-9443-490D-BA93-D3FB12D51337}" dt="2022-03-21T03:48:11.381" v="2051" actId="113"/>
          <ac:spMkLst>
            <pc:docMk/>
            <pc:sldMk cId="3898108642" sldId="2144328275"/>
            <ac:spMk id="25" creationId="{D6F3E4AB-B239-4014-8CC3-C8706E0369B4}"/>
          </ac:spMkLst>
        </pc:spChg>
        <pc:spChg chg="mod">
          <ac:chgData name="Jason Wiese" userId="4bff8d5b-7de6-4655-b397-69b0afc81113" providerId="ADAL" clId="{F50CC5F4-9443-490D-BA93-D3FB12D51337}" dt="2022-03-21T04:20:32.591" v="2886" actId="207"/>
          <ac:spMkLst>
            <pc:docMk/>
            <pc:sldMk cId="3898108642" sldId="2144328275"/>
            <ac:spMk id="30" creationId="{75F81532-3D49-4828-8247-ECFA9B63B40D}"/>
          </ac:spMkLst>
        </pc:spChg>
        <pc:spChg chg="mod">
          <ac:chgData name="Jason Wiese" userId="4bff8d5b-7de6-4655-b397-69b0afc81113" providerId="ADAL" clId="{F50CC5F4-9443-490D-BA93-D3FB12D51337}" dt="2022-03-21T03:53:49.036" v="2056" actId="1036"/>
          <ac:spMkLst>
            <pc:docMk/>
            <pc:sldMk cId="3898108642" sldId="2144328275"/>
            <ac:spMk id="68" creationId="{F4C5B1A8-73CA-4B3E-8797-D0A3217AB688}"/>
          </ac:spMkLst>
        </pc:spChg>
      </pc:sldChg>
      <pc:sldChg chg="modSp mod modCm">
        <pc:chgData name="Jason Wiese" userId="4bff8d5b-7de6-4655-b397-69b0afc81113" providerId="ADAL" clId="{F50CC5F4-9443-490D-BA93-D3FB12D51337}" dt="2022-03-21T05:02:01.930" v="3662"/>
        <pc:sldMkLst>
          <pc:docMk/>
          <pc:sldMk cId="245357489" sldId="2144328276"/>
        </pc:sldMkLst>
        <pc:spChg chg="mod">
          <ac:chgData name="Jason Wiese" userId="4bff8d5b-7de6-4655-b397-69b0afc81113" providerId="ADAL" clId="{F50CC5F4-9443-490D-BA93-D3FB12D51337}" dt="2022-03-21T04:59:34.901" v="3582" actId="20577"/>
          <ac:spMkLst>
            <pc:docMk/>
            <pc:sldMk cId="245357489" sldId="2144328276"/>
            <ac:spMk id="17" creationId="{254989C3-2A32-4C92-B3FB-4ADAC3331331}"/>
          </ac:spMkLst>
        </pc:spChg>
        <pc:spChg chg="mod">
          <ac:chgData name="Jason Wiese" userId="4bff8d5b-7de6-4655-b397-69b0afc81113" providerId="ADAL" clId="{F50CC5F4-9443-490D-BA93-D3FB12D51337}" dt="2022-03-21T04:57:16.187" v="3421" actId="113"/>
          <ac:spMkLst>
            <pc:docMk/>
            <pc:sldMk cId="245357489" sldId="2144328276"/>
            <ac:spMk id="25" creationId="{D6F3E4AB-B239-4014-8CC3-C8706E0369B4}"/>
          </ac:spMkLst>
        </pc:spChg>
        <pc:spChg chg="mod">
          <ac:chgData name="Jason Wiese" userId="4bff8d5b-7de6-4655-b397-69b0afc81113" providerId="ADAL" clId="{F50CC5F4-9443-490D-BA93-D3FB12D51337}" dt="2022-03-21T04:56:24.113" v="3418" actId="20577"/>
          <ac:spMkLst>
            <pc:docMk/>
            <pc:sldMk cId="245357489" sldId="2144328276"/>
            <ac:spMk id="26" creationId="{2DD7469B-8098-426A-AA77-3B1CFF7ED067}"/>
          </ac:spMkLst>
        </pc:spChg>
        <pc:spChg chg="mod">
          <ac:chgData name="Jason Wiese" userId="4bff8d5b-7de6-4655-b397-69b0afc81113" providerId="ADAL" clId="{F50CC5F4-9443-490D-BA93-D3FB12D51337}" dt="2022-03-21T05:01:10.376" v="3661" actId="207"/>
          <ac:spMkLst>
            <pc:docMk/>
            <pc:sldMk cId="245357489" sldId="2144328276"/>
            <ac:spMk id="30" creationId="{75F81532-3D49-4828-8247-ECFA9B63B40D}"/>
          </ac:spMkLst>
        </pc:spChg>
      </pc:sldChg>
      <pc:sldChg chg="delSp modSp mod">
        <pc:chgData name="Jason Wiese" userId="4bff8d5b-7de6-4655-b397-69b0afc81113" providerId="ADAL" clId="{F50CC5F4-9443-490D-BA93-D3FB12D51337}" dt="2022-03-21T05:22:45.582" v="4306" actId="207"/>
        <pc:sldMkLst>
          <pc:docMk/>
          <pc:sldMk cId="2656684110" sldId="2144328277"/>
        </pc:sldMkLst>
        <pc:spChg chg="mod">
          <ac:chgData name="Jason Wiese" userId="4bff8d5b-7de6-4655-b397-69b0afc81113" providerId="ADAL" clId="{F50CC5F4-9443-490D-BA93-D3FB12D51337}" dt="2022-03-21T05:22:45.582" v="4306" actId="207"/>
          <ac:spMkLst>
            <pc:docMk/>
            <pc:sldMk cId="2656684110" sldId="2144328277"/>
            <ac:spMk id="12" creationId="{90114B43-5ED0-40D3-8270-C66AD9B7205B}"/>
          </ac:spMkLst>
        </pc:spChg>
        <pc:picChg chg="mod">
          <ac:chgData name="Jason Wiese" userId="4bff8d5b-7de6-4655-b397-69b0afc81113" providerId="ADAL" clId="{F50CC5F4-9443-490D-BA93-D3FB12D51337}" dt="2022-03-21T05:22:33.209" v="4300" actId="1038"/>
          <ac:picMkLst>
            <pc:docMk/>
            <pc:sldMk cId="2656684110" sldId="2144328277"/>
            <ac:picMk id="39" creationId="{FFCAB3BD-301F-4E0A-9CC9-38447B0F6263}"/>
          </ac:picMkLst>
        </pc:picChg>
        <pc:picChg chg="mod">
          <ac:chgData name="Jason Wiese" userId="4bff8d5b-7de6-4655-b397-69b0afc81113" providerId="ADAL" clId="{F50CC5F4-9443-490D-BA93-D3FB12D51337}" dt="2022-03-21T01:11:44.537" v="117" actId="1038"/>
          <ac:picMkLst>
            <pc:docMk/>
            <pc:sldMk cId="2656684110" sldId="2144328277"/>
            <ac:picMk id="40" creationId="{7082231E-542C-4AC7-8C60-13EB41854268}"/>
          </ac:picMkLst>
        </pc:picChg>
        <pc:picChg chg="del">
          <ac:chgData name="Jason Wiese" userId="4bff8d5b-7de6-4655-b397-69b0afc81113" providerId="ADAL" clId="{F50CC5F4-9443-490D-BA93-D3FB12D51337}" dt="2022-03-21T01:11:38.718" v="64" actId="478"/>
          <ac:picMkLst>
            <pc:docMk/>
            <pc:sldMk cId="2656684110" sldId="2144328277"/>
            <ac:picMk id="44" creationId="{EB2AC9D2-612C-44DF-B4D3-83F379C05DE4}"/>
          </ac:picMkLst>
        </pc:picChg>
      </pc:sldChg>
      <pc:sldChg chg="del">
        <pc:chgData name="Jason Wiese" userId="4bff8d5b-7de6-4655-b397-69b0afc81113" providerId="ADAL" clId="{F50CC5F4-9443-490D-BA93-D3FB12D51337}" dt="2022-03-21T01:07:19.226" v="10" actId="47"/>
        <pc:sldMkLst>
          <pc:docMk/>
          <pc:sldMk cId="1968385488" sldId="2144328279"/>
        </pc:sldMkLst>
      </pc:sldChg>
      <pc:sldChg chg="add del">
        <pc:chgData name="Jason Wiese" userId="4bff8d5b-7de6-4655-b397-69b0afc81113" providerId="ADAL" clId="{F50CC5F4-9443-490D-BA93-D3FB12D51337}" dt="2022-03-21T01:09:06.568" v="54" actId="47"/>
        <pc:sldMkLst>
          <pc:docMk/>
          <pc:sldMk cId="1632181274" sldId="2144328280"/>
        </pc:sldMkLst>
      </pc:sldChg>
      <pc:sldChg chg="modSp mod modCm">
        <pc:chgData name="Jason Wiese" userId="4bff8d5b-7de6-4655-b397-69b0afc81113" providerId="ADAL" clId="{F50CC5F4-9443-490D-BA93-D3FB12D51337}" dt="2022-03-21T05:23:38.463" v="4308"/>
        <pc:sldMkLst>
          <pc:docMk/>
          <pc:sldMk cId="1750201258" sldId="2144328281"/>
        </pc:sldMkLst>
        <pc:spChg chg="mod">
          <ac:chgData name="Jason Wiese" userId="4bff8d5b-7de6-4655-b397-69b0afc81113" providerId="ADAL" clId="{F50CC5F4-9443-490D-BA93-D3FB12D51337}" dt="2022-03-21T02:35:40.238" v="152" actId="20577"/>
          <ac:spMkLst>
            <pc:docMk/>
            <pc:sldMk cId="1750201258" sldId="2144328281"/>
            <ac:spMk id="49" creationId="{1AE09952-486B-4F4F-A441-118D940A2C0C}"/>
          </ac:spMkLst>
        </pc:spChg>
      </pc:sldChg>
      <pc:sldChg chg="add del">
        <pc:chgData name="Jason Wiese" userId="4bff8d5b-7de6-4655-b397-69b0afc81113" providerId="ADAL" clId="{F50CC5F4-9443-490D-BA93-D3FB12D51337}" dt="2022-03-21T02:42:32.142" v="284" actId="47"/>
        <pc:sldMkLst>
          <pc:docMk/>
          <pc:sldMk cId="2753934458" sldId="2144328284"/>
        </pc:sldMkLst>
      </pc:sldChg>
      <pc:sldChg chg="modSp mod modCm">
        <pc:chgData name="Jason Wiese" userId="4bff8d5b-7de6-4655-b397-69b0afc81113" providerId="ADAL" clId="{F50CC5F4-9443-490D-BA93-D3FB12D51337}" dt="2022-03-21T05:20:37.880" v="4273"/>
        <pc:sldMkLst>
          <pc:docMk/>
          <pc:sldMk cId="902191119" sldId="2144328287"/>
        </pc:sldMkLst>
        <pc:spChg chg="mod">
          <ac:chgData name="Jason Wiese" userId="4bff8d5b-7de6-4655-b397-69b0afc81113" providerId="ADAL" clId="{F50CC5F4-9443-490D-BA93-D3FB12D51337}" dt="2022-03-21T05:19:18.608" v="4235" actId="6549"/>
          <ac:spMkLst>
            <pc:docMk/>
            <pc:sldMk cId="902191119" sldId="2144328287"/>
            <ac:spMk id="49" creationId="{1AE09952-486B-4F4F-A441-118D940A2C0C}"/>
          </ac:spMkLst>
        </pc:spChg>
        <pc:spChg chg="mod">
          <ac:chgData name="Jason Wiese" userId="4bff8d5b-7de6-4655-b397-69b0afc81113" providerId="ADAL" clId="{F50CC5F4-9443-490D-BA93-D3FB12D51337}" dt="2022-03-21T05:15:24.644" v="3917" actId="20577"/>
          <ac:spMkLst>
            <pc:docMk/>
            <pc:sldMk cId="902191119" sldId="2144328287"/>
            <ac:spMk id="57" creationId="{4C8555EB-836D-4F7D-932B-F0677005CB5D}"/>
          </ac:spMkLst>
        </pc:spChg>
        <pc:spChg chg="mod">
          <ac:chgData name="Jason Wiese" userId="4bff8d5b-7de6-4655-b397-69b0afc81113" providerId="ADAL" clId="{F50CC5F4-9443-490D-BA93-D3FB12D51337}" dt="2022-03-21T05:18:29.257" v="4043" actId="20577"/>
          <ac:spMkLst>
            <pc:docMk/>
            <pc:sldMk cId="902191119" sldId="2144328287"/>
            <ac:spMk id="58" creationId="{6453B8E8-4D84-489E-8E4F-811374F95B88}"/>
          </ac:spMkLst>
        </pc:spChg>
        <pc:spChg chg="mod">
          <ac:chgData name="Jason Wiese" userId="4bff8d5b-7de6-4655-b397-69b0afc81113" providerId="ADAL" clId="{F50CC5F4-9443-490D-BA93-D3FB12D51337}" dt="2022-03-21T05:15:58.502" v="3928" actId="20577"/>
          <ac:spMkLst>
            <pc:docMk/>
            <pc:sldMk cId="902191119" sldId="2144328287"/>
            <ac:spMk id="59" creationId="{24AE7DCA-5B9F-4E33-86F5-6E36CA1ECD7B}"/>
          </ac:spMkLst>
        </pc:spChg>
        <pc:spChg chg="mod">
          <ac:chgData name="Jason Wiese" userId="4bff8d5b-7de6-4655-b397-69b0afc81113" providerId="ADAL" clId="{F50CC5F4-9443-490D-BA93-D3FB12D51337}" dt="2022-03-21T05:16:12.129" v="3933" actId="20577"/>
          <ac:spMkLst>
            <pc:docMk/>
            <pc:sldMk cId="902191119" sldId="2144328287"/>
            <ac:spMk id="60" creationId="{824E9BEF-3450-490F-97F5-285C61A5552E}"/>
          </ac:spMkLst>
        </pc:spChg>
        <pc:spChg chg="mod">
          <ac:chgData name="Jason Wiese" userId="4bff8d5b-7de6-4655-b397-69b0afc81113" providerId="ADAL" clId="{F50CC5F4-9443-490D-BA93-D3FB12D51337}" dt="2022-03-21T05:16:36.098" v="3945" actId="20577"/>
          <ac:spMkLst>
            <pc:docMk/>
            <pc:sldMk cId="902191119" sldId="2144328287"/>
            <ac:spMk id="61" creationId="{72F5385A-91D6-437C-9E4B-AB08809D9FCA}"/>
          </ac:spMkLst>
        </pc:spChg>
        <pc:spChg chg="mod">
          <ac:chgData name="Jason Wiese" userId="4bff8d5b-7de6-4655-b397-69b0afc81113" providerId="ADAL" clId="{F50CC5F4-9443-490D-BA93-D3FB12D51337}" dt="2022-03-21T05:18:46.821" v="4044" actId="33524"/>
          <ac:spMkLst>
            <pc:docMk/>
            <pc:sldMk cId="902191119" sldId="2144328287"/>
            <ac:spMk id="62" creationId="{81AD7133-9EFB-481F-9C7F-B064189EA3CF}"/>
          </ac:spMkLst>
        </pc:spChg>
        <pc:spChg chg="mod">
          <ac:chgData name="Jason Wiese" userId="4bff8d5b-7de6-4655-b397-69b0afc81113" providerId="ADAL" clId="{F50CC5F4-9443-490D-BA93-D3FB12D51337}" dt="2022-03-21T05:17:13.596" v="4006" actId="20577"/>
          <ac:spMkLst>
            <pc:docMk/>
            <pc:sldMk cId="902191119" sldId="2144328287"/>
            <ac:spMk id="63" creationId="{9498FB2E-F485-4E2D-A1AB-425E24562953}"/>
          </ac:spMkLst>
        </pc:spChg>
        <pc:spChg chg="mod">
          <ac:chgData name="Jason Wiese" userId="4bff8d5b-7de6-4655-b397-69b0afc81113" providerId="ADAL" clId="{F50CC5F4-9443-490D-BA93-D3FB12D51337}" dt="2022-03-21T05:18:17.811" v="4040" actId="20577"/>
          <ac:spMkLst>
            <pc:docMk/>
            <pc:sldMk cId="902191119" sldId="2144328287"/>
            <ac:spMk id="64" creationId="{4A08C53B-C2E5-433A-AD2E-2F7E1BC5F931}"/>
          </ac:spMkLst>
        </pc:spChg>
      </pc:sldChg>
      <pc:sldChg chg="modSp mod delCm">
        <pc:chgData name="Jason Wiese" userId="4bff8d5b-7de6-4655-b397-69b0afc81113" providerId="ADAL" clId="{F50CC5F4-9443-490D-BA93-D3FB12D51337}" dt="2022-03-21T02:35:56.857" v="153"/>
        <pc:sldMkLst>
          <pc:docMk/>
          <pc:sldMk cId="3735017701" sldId="2144328288"/>
        </pc:sldMkLst>
        <pc:spChg chg="mod">
          <ac:chgData name="Jason Wiese" userId="4bff8d5b-7de6-4655-b397-69b0afc81113" providerId="ADAL" clId="{F50CC5F4-9443-490D-BA93-D3FB12D51337}" dt="2022-03-21T01:08:36.206" v="45" actId="403"/>
          <ac:spMkLst>
            <pc:docMk/>
            <pc:sldMk cId="3735017701" sldId="2144328288"/>
            <ac:spMk id="19" creationId="{D66462A3-F666-443C-AC51-5B0415163139}"/>
          </ac:spMkLst>
        </pc:spChg>
      </pc:sldChg>
      <pc:sldChg chg="modSp del mod">
        <pc:chgData name="Jason Wiese" userId="4bff8d5b-7de6-4655-b397-69b0afc81113" providerId="ADAL" clId="{F50CC5F4-9443-490D-BA93-D3FB12D51337}" dt="2022-03-21T02:54:34.741" v="857" actId="47"/>
        <pc:sldMkLst>
          <pc:docMk/>
          <pc:sldMk cId="4028323401" sldId="2144328289"/>
        </pc:sldMkLst>
        <pc:spChg chg="mod">
          <ac:chgData name="Jason Wiese" userId="4bff8d5b-7de6-4655-b397-69b0afc81113" providerId="ADAL" clId="{F50CC5F4-9443-490D-BA93-D3FB12D51337}" dt="2022-03-21T02:41:29.450" v="232" actId="20577"/>
          <ac:spMkLst>
            <pc:docMk/>
            <pc:sldMk cId="4028323401" sldId="2144328289"/>
            <ac:spMk id="25" creationId="{D6F3E4AB-B239-4014-8CC3-C8706E0369B4}"/>
          </ac:spMkLst>
        </pc:spChg>
      </pc:sldChg>
      <pc:sldChg chg="addSp delSp modSp mod">
        <pc:chgData name="Jason Wiese" userId="4bff8d5b-7de6-4655-b397-69b0afc81113" providerId="ADAL" clId="{F50CC5F4-9443-490D-BA93-D3FB12D51337}" dt="2022-03-21T02:44:05.197" v="291" actId="207"/>
        <pc:sldMkLst>
          <pc:docMk/>
          <pc:sldMk cId="2106919661" sldId="2144328290"/>
        </pc:sldMkLst>
        <pc:spChg chg="add del">
          <ac:chgData name="Jason Wiese" userId="4bff8d5b-7de6-4655-b397-69b0afc81113" providerId="ADAL" clId="{F50CC5F4-9443-490D-BA93-D3FB12D51337}" dt="2022-03-21T01:09:23.777" v="55" actId="478"/>
          <ac:spMkLst>
            <pc:docMk/>
            <pc:sldMk cId="2106919661" sldId="2144328290"/>
            <ac:spMk id="4" creationId="{6BABAAA5-A955-4446-87E3-08FA63C7A812}"/>
          </ac:spMkLst>
        </pc:spChg>
        <pc:spChg chg="mod">
          <ac:chgData name="Jason Wiese" userId="4bff8d5b-7de6-4655-b397-69b0afc81113" providerId="ADAL" clId="{F50CC5F4-9443-490D-BA93-D3FB12D51337}" dt="2022-03-21T02:44:05.197" v="291" actId="207"/>
          <ac:spMkLst>
            <pc:docMk/>
            <pc:sldMk cId="2106919661" sldId="2144328290"/>
            <ac:spMk id="22" creationId="{93C379B6-D548-4B77-99C9-C65FB48203C1}"/>
          </ac:spMkLst>
        </pc:spChg>
      </pc:sldChg>
      <pc:sldChg chg="del">
        <pc:chgData name="Jason Wiese" userId="4bff8d5b-7de6-4655-b397-69b0afc81113" providerId="ADAL" clId="{F50CC5F4-9443-490D-BA93-D3FB12D51337}" dt="2022-03-21T02:54:46.798" v="858" actId="47"/>
        <pc:sldMkLst>
          <pc:docMk/>
          <pc:sldMk cId="4025516894" sldId="2144328291"/>
        </pc:sldMkLst>
      </pc:sldChg>
      <pc:sldChg chg="addSp delSp modSp mod modCm">
        <pc:chgData name="Jason Wiese" userId="4bff8d5b-7de6-4655-b397-69b0afc81113" providerId="ADAL" clId="{F50CC5F4-9443-490D-BA93-D3FB12D51337}" dt="2022-03-21T04:20:43.339" v="2888" actId="207"/>
        <pc:sldMkLst>
          <pc:docMk/>
          <pc:sldMk cId="245724500" sldId="2144328292"/>
        </pc:sldMkLst>
        <pc:spChg chg="add mod">
          <ac:chgData name="Jason Wiese" userId="4bff8d5b-7de6-4655-b397-69b0afc81113" providerId="ADAL" clId="{F50CC5F4-9443-490D-BA93-D3FB12D51337}" dt="2022-03-21T04:12:59.793" v="2873" actId="14100"/>
          <ac:spMkLst>
            <pc:docMk/>
            <pc:sldMk cId="245724500" sldId="2144328292"/>
            <ac:spMk id="4" creationId="{47B4FC57-3DB2-4411-B8DB-C5AED1095DC7}"/>
          </ac:spMkLst>
        </pc:spChg>
        <pc:spChg chg="del">
          <ac:chgData name="Jason Wiese" userId="4bff8d5b-7de6-4655-b397-69b0afc81113" providerId="ADAL" clId="{F50CC5F4-9443-490D-BA93-D3FB12D51337}" dt="2022-03-21T02:54:14.419" v="854" actId="478"/>
          <ac:spMkLst>
            <pc:docMk/>
            <pc:sldMk cId="245724500" sldId="2144328292"/>
            <ac:spMk id="10" creationId="{DC1973E6-C5E4-49A8-AA46-6D9AD034B89A}"/>
          </ac:spMkLst>
        </pc:spChg>
        <pc:spChg chg="mod">
          <ac:chgData name="Jason Wiese" userId="4bff8d5b-7de6-4655-b397-69b0afc81113" providerId="ADAL" clId="{F50CC5F4-9443-490D-BA93-D3FB12D51337}" dt="2022-03-21T04:03:06.838" v="2447" actId="113"/>
          <ac:spMkLst>
            <pc:docMk/>
            <pc:sldMk cId="245724500" sldId="2144328292"/>
            <ac:spMk id="25" creationId="{D6F3E4AB-B239-4014-8CC3-C8706E0369B4}"/>
          </ac:spMkLst>
        </pc:spChg>
        <pc:spChg chg="mod">
          <ac:chgData name="Jason Wiese" userId="4bff8d5b-7de6-4655-b397-69b0afc81113" providerId="ADAL" clId="{F50CC5F4-9443-490D-BA93-D3FB12D51337}" dt="2022-03-21T04:20:43.339" v="2888" actId="207"/>
          <ac:spMkLst>
            <pc:docMk/>
            <pc:sldMk cId="245724500" sldId="2144328292"/>
            <ac:spMk id="30" creationId="{75F81532-3D49-4828-8247-ECFA9B63B40D}"/>
          </ac:spMkLst>
        </pc:spChg>
        <pc:spChg chg="mod">
          <ac:chgData name="Jason Wiese" userId="4bff8d5b-7de6-4655-b397-69b0afc81113" providerId="ADAL" clId="{F50CC5F4-9443-490D-BA93-D3FB12D51337}" dt="2022-03-21T04:12:14.026" v="2857" actId="1035"/>
          <ac:spMkLst>
            <pc:docMk/>
            <pc:sldMk cId="245724500" sldId="2144328292"/>
            <ac:spMk id="60" creationId="{AE49CC2C-0C33-49F1-9F66-EAA561C0A127}"/>
          </ac:spMkLst>
        </pc:spChg>
        <pc:graphicFrameChg chg="add mod modGraphic">
          <ac:chgData name="Jason Wiese" userId="4bff8d5b-7de6-4655-b397-69b0afc81113" providerId="ADAL" clId="{F50CC5F4-9443-490D-BA93-D3FB12D51337}" dt="2022-03-21T04:12:14.026" v="2857" actId="1035"/>
          <ac:graphicFrameMkLst>
            <pc:docMk/>
            <pc:sldMk cId="245724500" sldId="2144328292"/>
            <ac:graphicFrameMk id="21" creationId="{AEEAD93F-659E-4A65-8176-FE58898B6D04}"/>
          </ac:graphicFrameMkLst>
        </pc:graphicFrameChg>
        <pc:picChg chg="add del">
          <ac:chgData name="Jason Wiese" userId="4bff8d5b-7de6-4655-b397-69b0afc81113" providerId="ADAL" clId="{F50CC5F4-9443-490D-BA93-D3FB12D51337}" dt="2022-03-21T02:54:14.419" v="854" actId="478"/>
          <ac:picMkLst>
            <pc:docMk/>
            <pc:sldMk cId="245724500" sldId="2144328292"/>
            <ac:picMk id="2" creationId="{195D7BC3-85DF-4EA0-BE35-5E5CD73B6AFE}"/>
          </ac:picMkLst>
        </pc:picChg>
        <pc:picChg chg="add del ord">
          <ac:chgData name="Jason Wiese" userId="4bff8d5b-7de6-4655-b397-69b0afc81113" providerId="ADAL" clId="{F50CC5F4-9443-490D-BA93-D3FB12D51337}" dt="2022-03-21T02:54:14.419" v="854" actId="478"/>
          <ac:picMkLst>
            <pc:docMk/>
            <pc:sldMk cId="245724500" sldId="2144328292"/>
            <ac:picMk id="3" creationId="{56E468C9-9A51-4D1F-A2C0-BE0B358C71EC}"/>
          </ac:picMkLst>
        </pc:picChg>
        <pc:picChg chg="add del ord">
          <ac:chgData name="Jason Wiese" userId="4bff8d5b-7de6-4655-b397-69b0afc81113" providerId="ADAL" clId="{F50CC5F4-9443-490D-BA93-D3FB12D51337}" dt="2022-03-21T02:54:14.419" v="854" actId="478"/>
          <ac:picMkLst>
            <pc:docMk/>
            <pc:sldMk cId="245724500" sldId="2144328292"/>
            <ac:picMk id="5" creationId="{3C606B20-185C-4B74-836A-CF7316DF830D}"/>
          </ac:picMkLst>
        </pc:picChg>
      </pc:sldChg>
      <pc:sldChg chg="addSp delSp modSp mod modCm">
        <pc:chgData name="Jason Wiese" userId="4bff8d5b-7de6-4655-b397-69b0afc81113" providerId="ADAL" clId="{F50CC5F4-9443-490D-BA93-D3FB12D51337}" dt="2022-03-21T04:20:25.827" v="2885" actId="207"/>
        <pc:sldMkLst>
          <pc:docMk/>
          <pc:sldMk cId="3806109304" sldId="2144328293"/>
        </pc:sldMkLst>
        <pc:spChg chg="mod">
          <ac:chgData name="Jason Wiese" userId="4bff8d5b-7de6-4655-b397-69b0afc81113" providerId="ADAL" clId="{F50CC5F4-9443-490D-BA93-D3FB12D51337}" dt="2022-03-21T03:38:48.751" v="1808" actId="1036"/>
          <ac:spMkLst>
            <pc:docMk/>
            <pc:sldMk cId="3806109304" sldId="2144328293"/>
            <ac:spMk id="2" creationId="{943EA514-1A42-4B36-A21E-D90202328737}"/>
          </ac:spMkLst>
        </pc:spChg>
        <pc:spChg chg="mod">
          <ac:chgData name="Jason Wiese" userId="4bff8d5b-7de6-4655-b397-69b0afc81113" providerId="ADAL" clId="{F50CC5F4-9443-490D-BA93-D3FB12D51337}" dt="2022-03-21T03:38:48.751" v="1808" actId="1036"/>
          <ac:spMkLst>
            <pc:docMk/>
            <pc:sldMk cId="3806109304" sldId="2144328293"/>
            <ac:spMk id="19" creationId="{1A0B361D-4C39-41D3-945F-EDB012660FDE}"/>
          </ac:spMkLst>
        </pc:spChg>
        <pc:spChg chg="del">
          <ac:chgData name="Jason Wiese" userId="4bff8d5b-7de6-4655-b397-69b0afc81113" providerId="ADAL" clId="{F50CC5F4-9443-490D-BA93-D3FB12D51337}" dt="2022-03-21T03:32:29.509" v="1343" actId="478"/>
          <ac:spMkLst>
            <pc:docMk/>
            <pc:sldMk cId="3806109304" sldId="2144328293"/>
            <ac:spMk id="20" creationId="{163E3791-41DE-4535-A06E-86A61A3238C3}"/>
          </ac:spMkLst>
        </pc:spChg>
        <pc:spChg chg="mod">
          <ac:chgData name="Jason Wiese" userId="4bff8d5b-7de6-4655-b397-69b0afc81113" providerId="ADAL" clId="{F50CC5F4-9443-490D-BA93-D3FB12D51337}" dt="2022-03-21T03:40:05.385" v="1911" actId="1038"/>
          <ac:spMkLst>
            <pc:docMk/>
            <pc:sldMk cId="3806109304" sldId="2144328293"/>
            <ac:spMk id="21" creationId="{E7B1C962-6DA4-4D3B-989D-1C3ACDF57303}"/>
          </ac:spMkLst>
        </pc:spChg>
        <pc:spChg chg="mod">
          <ac:chgData name="Jason Wiese" userId="4bff8d5b-7de6-4655-b397-69b0afc81113" providerId="ADAL" clId="{F50CC5F4-9443-490D-BA93-D3FB12D51337}" dt="2022-03-21T03:46:44.688" v="2045" actId="20577"/>
          <ac:spMkLst>
            <pc:docMk/>
            <pc:sldMk cId="3806109304" sldId="2144328293"/>
            <ac:spMk id="25" creationId="{D6F3E4AB-B239-4014-8CC3-C8706E0369B4}"/>
          </ac:spMkLst>
        </pc:spChg>
        <pc:spChg chg="mod">
          <ac:chgData name="Jason Wiese" userId="4bff8d5b-7de6-4655-b397-69b0afc81113" providerId="ADAL" clId="{F50CC5F4-9443-490D-BA93-D3FB12D51337}" dt="2022-03-21T03:38:48.751" v="1808" actId="1036"/>
          <ac:spMkLst>
            <pc:docMk/>
            <pc:sldMk cId="3806109304" sldId="2144328293"/>
            <ac:spMk id="26" creationId="{84E48343-EE04-4C82-BDA6-B148D7D6A641}"/>
          </ac:spMkLst>
        </pc:spChg>
        <pc:spChg chg="mod">
          <ac:chgData name="Jason Wiese" userId="4bff8d5b-7de6-4655-b397-69b0afc81113" providerId="ADAL" clId="{F50CC5F4-9443-490D-BA93-D3FB12D51337}" dt="2022-03-21T04:20:25.827" v="2885" actId="207"/>
          <ac:spMkLst>
            <pc:docMk/>
            <pc:sldMk cId="3806109304" sldId="2144328293"/>
            <ac:spMk id="30" creationId="{75F81532-3D49-4828-8247-ECFA9B63B40D}"/>
          </ac:spMkLst>
        </pc:spChg>
        <pc:spChg chg="del">
          <ac:chgData name="Jason Wiese" userId="4bff8d5b-7de6-4655-b397-69b0afc81113" providerId="ADAL" clId="{F50CC5F4-9443-490D-BA93-D3FB12D51337}" dt="2022-03-21T03:32:37.101" v="1345" actId="478"/>
          <ac:spMkLst>
            <pc:docMk/>
            <pc:sldMk cId="3806109304" sldId="2144328293"/>
            <ac:spMk id="33" creationId="{6ACDB7F5-EDD4-4746-9FF5-CDE68A02C16C}"/>
          </ac:spMkLst>
        </pc:spChg>
        <pc:spChg chg="mod">
          <ac:chgData name="Jason Wiese" userId="4bff8d5b-7de6-4655-b397-69b0afc81113" providerId="ADAL" clId="{F50CC5F4-9443-490D-BA93-D3FB12D51337}" dt="2022-03-21T03:39:38.267" v="1889" actId="1035"/>
          <ac:spMkLst>
            <pc:docMk/>
            <pc:sldMk cId="3806109304" sldId="2144328293"/>
            <ac:spMk id="38" creationId="{10E2444B-86AB-4A3B-AF64-BFEE5121A6D8}"/>
          </ac:spMkLst>
        </pc:spChg>
        <pc:spChg chg="mod">
          <ac:chgData name="Jason Wiese" userId="4bff8d5b-7de6-4655-b397-69b0afc81113" providerId="ADAL" clId="{F50CC5F4-9443-490D-BA93-D3FB12D51337}" dt="2022-03-21T03:39:42.204" v="1893" actId="1035"/>
          <ac:spMkLst>
            <pc:docMk/>
            <pc:sldMk cId="3806109304" sldId="2144328293"/>
            <ac:spMk id="42" creationId="{67E696FA-C0E5-42AD-B278-E77019EA5FF2}"/>
          </ac:spMkLst>
        </pc:spChg>
        <pc:spChg chg="del">
          <ac:chgData name="Jason Wiese" userId="4bff8d5b-7de6-4655-b397-69b0afc81113" providerId="ADAL" clId="{F50CC5F4-9443-490D-BA93-D3FB12D51337}" dt="2022-03-21T03:32:50.996" v="1351" actId="478"/>
          <ac:spMkLst>
            <pc:docMk/>
            <pc:sldMk cId="3806109304" sldId="2144328293"/>
            <ac:spMk id="43" creationId="{125B9E78-43D4-4A31-A38C-B34A74C10FF3}"/>
          </ac:spMkLst>
        </pc:spChg>
        <pc:spChg chg="mod">
          <ac:chgData name="Jason Wiese" userId="4bff8d5b-7de6-4655-b397-69b0afc81113" providerId="ADAL" clId="{F50CC5F4-9443-490D-BA93-D3FB12D51337}" dt="2022-03-21T03:40:05.385" v="1911" actId="1038"/>
          <ac:spMkLst>
            <pc:docMk/>
            <pc:sldMk cId="3806109304" sldId="2144328293"/>
            <ac:spMk id="46" creationId="{DB180E10-3D4C-4EB2-9C71-73A37874F3F8}"/>
          </ac:spMkLst>
        </pc:spChg>
        <pc:spChg chg="mod">
          <ac:chgData name="Jason Wiese" userId="4bff8d5b-7de6-4655-b397-69b0afc81113" providerId="ADAL" clId="{F50CC5F4-9443-490D-BA93-D3FB12D51337}" dt="2022-03-21T03:40:09.176" v="1912" actId="14100"/>
          <ac:spMkLst>
            <pc:docMk/>
            <pc:sldMk cId="3806109304" sldId="2144328293"/>
            <ac:spMk id="47" creationId="{D206381D-39CE-44C7-A876-5543AB8C9E3A}"/>
          </ac:spMkLst>
        </pc:spChg>
        <pc:spChg chg="del">
          <ac:chgData name="Jason Wiese" userId="4bff8d5b-7de6-4655-b397-69b0afc81113" providerId="ADAL" clId="{F50CC5F4-9443-490D-BA93-D3FB12D51337}" dt="2022-03-21T03:32:47.208" v="1349" actId="478"/>
          <ac:spMkLst>
            <pc:docMk/>
            <pc:sldMk cId="3806109304" sldId="2144328293"/>
            <ac:spMk id="50" creationId="{15961B7E-F329-4E21-9ACB-4EBC327CA64F}"/>
          </ac:spMkLst>
        </pc:spChg>
        <pc:spChg chg="del">
          <ac:chgData name="Jason Wiese" userId="4bff8d5b-7de6-4655-b397-69b0afc81113" providerId="ADAL" clId="{F50CC5F4-9443-490D-BA93-D3FB12D51337}" dt="2022-03-21T03:32:58.851" v="1352" actId="478"/>
          <ac:spMkLst>
            <pc:docMk/>
            <pc:sldMk cId="3806109304" sldId="2144328293"/>
            <ac:spMk id="52" creationId="{E58C4546-370F-4C65-95AC-5CEE6460BF65}"/>
          </ac:spMkLst>
        </pc:spChg>
        <pc:spChg chg="del">
          <ac:chgData name="Jason Wiese" userId="4bff8d5b-7de6-4655-b397-69b0afc81113" providerId="ADAL" clId="{F50CC5F4-9443-490D-BA93-D3FB12D51337}" dt="2022-03-21T03:33:06.738" v="1354" actId="478"/>
          <ac:spMkLst>
            <pc:docMk/>
            <pc:sldMk cId="3806109304" sldId="2144328293"/>
            <ac:spMk id="53" creationId="{17BE03AB-BA24-4907-BF0C-EB28698CF66D}"/>
          </ac:spMkLst>
        </pc:spChg>
        <pc:spChg chg="del mod">
          <ac:chgData name="Jason Wiese" userId="4bff8d5b-7de6-4655-b397-69b0afc81113" providerId="ADAL" clId="{F50CC5F4-9443-490D-BA93-D3FB12D51337}" dt="2022-03-21T03:37:19.097" v="1660" actId="478"/>
          <ac:spMkLst>
            <pc:docMk/>
            <pc:sldMk cId="3806109304" sldId="2144328293"/>
            <ac:spMk id="54" creationId="{22DFB95A-5E2C-4B06-BDDE-05528D21391B}"/>
          </ac:spMkLst>
        </pc:spChg>
        <pc:spChg chg="mod">
          <ac:chgData name="Jason Wiese" userId="4bff8d5b-7de6-4655-b397-69b0afc81113" providerId="ADAL" clId="{F50CC5F4-9443-490D-BA93-D3FB12D51337}" dt="2022-03-21T03:40:05.385" v="1911" actId="1038"/>
          <ac:spMkLst>
            <pc:docMk/>
            <pc:sldMk cId="3806109304" sldId="2144328293"/>
            <ac:spMk id="55" creationId="{93962CB2-4C24-4283-B5D3-65D3853B3D23}"/>
          </ac:spMkLst>
        </pc:spChg>
        <pc:spChg chg="mod">
          <ac:chgData name="Jason Wiese" userId="4bff8d5b-7de6-4655-b397-69b0afc81113" providerId="ADAL" clId="{F50CC5F4-9443-490D-BA93-D3FB12D51337}" dt="2022-03-21T03:40:05.385" v="1911" actId="1038"/>
          <ac:spMkLst>
            <pc:docMk/>
            <pc:sldMk cId="3806109304" sldId="2144328293"/>
            <ac:spMk id="56" creationId="{80FE14A0-0B9C-4231-918B-E0AD62B59EDE}"/>
          </ac:spMkLst>
        </pc:spChg>
        <pc:spChg chg="del">
          <ac:chgData name="Jason Wiese" userId="4bff8d5b-7de6-4655-b397-69b0afc81113" providerId="ADAL" clId="{F50CC5F4-9443-490D-BA93-D3FB12D51337}" dt="2022-03-21T03:32:41.439" v="1347" actId="478"/>
          <ac:spMkLst>
            <pc:docMk/>
            <pc:sldMk cId="3806109304" sldId="2144328293"/>
            <ac:spMk id="57" creationId="{87B74616-2051-4A41-85C8-AB612C1F421A}"/>
          </ac:spMkLst>
        </pc:spChg>
        <pc:spChg chg="mod">
          <ac:chgData name="Jason Wiese" userId="4bff8d5b-7de6-4655-b397-69b0afc81113" providerId="ADAL" clId="{F50CC5F4-9443-490D-BA93-D3FB12D51337}" dt="2022-03-21T03:39:38.267" v="1889" actId="1035"/>
          <ac:spMkLst>
            <pc:docMk/>
            <pc:sldMk cId="3806109304" sldId="2144328293"/>
            <ac:spMk id="58" creationId="{99C20D80-5A4A-41C2-8045-7C3BE6E6FA3B}"/>
          </ac:spMkLst>
        </pc:spChg>
        <pc:spChg chg="mod">
          <ac:chgData name="Jason Wiese" userId="4bff8d5b-7de6-4655-b397-69b0afc81113" providerId="ADAL" clId="{F50CC5F4-9443-490D-BA93-D3FB12D51337}" dt="2022-03-21T03:39:42.204" v="1893" actId="1035"/>
          <ac:spMkLst>
            <pc:docMk/>
            <pc:sldMk cId="3806109304" sldId="2144328293"/>
            <ac:spMk id="59" creationId="{C7DB5CAB-8377-4DCB-B4EC-A6192C3E0C45}"/>
          </ac:spMkLst>
        </pc:spChg>
        <pc:spChg chg="mod">
          <ac:chgData name="Jason Wiese" userId="4bff8d5b-7de6-4655-b397-69b0afc81113" providerId="ADAL" clId="{F50CC5F4-9443-490D-BA93-D3FB12D51337}" dt="2022-03-21T03:38:48.751" v="1808" actId="1036"/>
          <ac:spMkLst>
            <pc:docMk/>
            <pc:sldMk cId="3806109304" sldId="2144328293"/>
            <ac:spMk id="60" creationId="{684C9967-CE80-4021-976E-D00345B7ACB0}"/>
          </ac:spMkLst>
        </pc:spChg>
        <pc:spChg chg="del">
          <ac:chgData name="Jason Wiese" userId="4bff8d5b-7de6-4655-b397-69b0afc81113" providerId="ADAL" clId="{F50CC5F4-9443-490D-BA93-D3FB12D51337}" dt="2022-03-21T03:32:39.353" v="1346" actId="478"/>
          <ac:spMkLst>
            <pc:docMk/>
            <pc:sldMk cId="3806109304" sldId="2144328293"/>
            <ac:spMk id="61" creationId="{E51D227F-45CF-4A83-A78D-5211FFD5381D}"/>
          </ac:spMkLst>
        </pc:spChg>
        <pc:spChg chg="mod">
          <ac:chgData name="Jason Wiese" userId="4bff8d5b-7de6-4655-b397-69b0afc81113" providerId="ADAL" clId="{F50CC5F4-9443-490D-BA93-D3FB12D51337}" dt="2022-03-21T03:39:38.267" v="1889" actId="1035"/>
          <ac:spMkLst>
            <pc:docMk/>
            <pc:sldMk cId="3806109304" sldId="2144328293"/>
            <ac:spMk id="62" creationId="{FF6F3214-F761-4E18-991A-5F64E2668A96}"/>
          </ac:spMkLst>
        </pc:spChg>
        <pc:spChg chg="mod">
          <ac:chgData name="Jason Wiese" userId="4bff8d5b-7de6-4655-b397-69b0afc81113" providerId="ADAL" clId="{F50CC5F4-9443-490D-BA93-D3FB12D51337}" dt="2022-03-21T03:39:42.204" v="1893" actId="1035"/>
          <ac:spMkLst>
            <pc:docMk/>
            <pc:sldMk cId="3806109304" sldId="2144328293"/>
            <ac:spMk id="63" creationId="{54A3B3B7-1C3B-4693-A92C-5FE4C2156FE3}"/>
          </ac:spMkLst>
        </pc:spChg>
        <pc:graphicFrameChg chg="mod">
          <ac:chgData name="Jason Wiese" userId="4bff8d5b-7de6-4655-b397-69b0afc81113" providerId="ADAL" clId="{F50CC5F4-9443-490D-BA93-D3FB12D51337}" dt="2022-03-21T03:38:48.751" v="1808" actId="1036"/>
          <ac:graphicFrameMkLst>
            <pc:docMk/>
            <pc:sldMk cId="3806109304" sldId="2144328293"/>
            <ac:graphicFrameMk id="16" creationId="{075BB940-5FBD-4B0F-950A-CEDAD015D196}"/>
          </ac:graphicFrameMkLst>
        </pc:graphicFrameChg>
        <pc:graphicFrameChg chg="del">
          <ac:chgData name="Jason Wiese" userId="4bff8d5b-7de6-4655-b397-69b0afc81113" providerId="ADAL" clId="{F50CC5F4-9443-490D-BA93-D3FB12D51337}" dt="2022-03-21T03:32:49.523" v="1350" actId="478"/>
          <ac:graphicFrameMkLst>
            <pc:docMk/>
            <pc:sldMk cId="3806109304" sldId="2144328293"/>
            <ac:graphicFrameMk id="23" creationId="{6850CF5D-37DC-4D32-B946-040AA671E479}"/>
          </ac:graphicFrameMkLst>
        </pc:graphicFrameChg>
        <pc:graphicFrameChg chg="mod">
          <ac:chgData name="Jason Wiese" userId="4bff8d5b-7de6-4655-b397-69b0afc81113" providerId="ADAL" clId="{F50CC5F4-9443-490D-BA93-D3FB12D51337}" dt="2022-03-21T03:40:05.385" v="1911" actId="1038"/>
          <ac:graphicFrameMkLst>
            <pc:docMk/>
            <pc:sldMk cId="3806109304" sldId="2144328293"/>
            <ac:graphicFrameMk id="24" creationId="{EBDD67D5-5B7B-444C-8457-879A955BD885}"/>
          </ac:graphicFrameMkLst>
        </pc:graphicFrameChg>
        <pc:graphicFrameChg chg="mod">
          <ac:chgData name="Jason Wiese" userId="4bff8d5b-7de6-4655-b397-69b0afc81113" providerId="ADAL" clId="{F50CC5F4-9443-490D-BA93-D3FB12D51337}" dt="2022-03-21T03:38:48.751" v="1808" actId="1036"/>
          <ac:graphicFrameMkLst>
            <pc:docMk/>
            <pc:sldMk cId="3806109304" sldId="2144328293"/>
            <ac:graphicFrameMk id="27" creationId="{5B702F18-2927-4CE2-A8DE-70957E0CC78F}"/>
          </ac:graphicFrameMkLst>
        </pc:graphicFrameChg>
        <pc:graphicFrameChg chg="del">
          <ac:chgData name="Jason Wiese" userId="4bff8d5b-7de6-4655-b397-69b0afc81113" providerId="ADAL" clId="{F50CC5F4-9443-490D-BA93-D3FB12D51337}" dt="2022-03-21T03:32:34.281" v="1344" actId="478"/>
          <ac:graphicFrameMkLst>
            <pc:docMk/>
            <pc:sldMk cId="3806109304" sldId="2144328293"/>
            <ac:graphicFrameMk id="29" creationId="{68771137-DF25-4E74-B053-9CA6D118670B}"/>
          </ac:graphicFrameMkLst>
        </pc:graphicFrameChg>
        <pc:graphicFrameChg chg="del">
          <ac:chgData name="Jason Wiese" userId="4bff8d5b-7de6-4655-b397-69b0afc81113" providerId="ADAL" clId="{F50CC5F4-9443-490D-BA93-D3FB12D51337}" dt="2022-03-21T03:32:45.383" v="1348" actId="478"/>
          <ac:graphicFrameMkLst>
            <pc:docMk/>
            <pc:sldMk cId="3806109304" sldId="2144328293"/>
            <ac:graphicFrameMk id="31" creationId="{0BBAB529-0442-4EDE-808A-554524AF879E}"/>
          </ac:graphicFrameMkLst>
        </pc:graphicFrameChg>
        <pc:graphicFrameChg chg="del mod">
          <ac:chgData name="Jason Wiese" userId="4bff8d5b-7de6-4655-b397-69b0afc81113" providerId="ADAL" clId="{F50CC5F4-9443-490D-BA93-D3FB12D51337}" dt="2022-03-21T03:37:17.603" v="1659" actId="478"/>
          <ac:graphicFrameMkLst>
            <pc:docMk/>
            <pc:sldMk cId="3806109304" sldId="2144328293"/>
            <ac:graphicFrameMk id="32" creationId="{53CF70DF-1800-4AB7-9AEE-EA40CD83C705}"/>
          </ac:graphicFrameMkLst>
        </pc:graphicFrameChg>
        <pc:graphicFrameChg chg="mod">
          <ac:chgData name="Jason Wiese" userId="4bff8d5b-7de6-4655-b397-69b0afc81113" providerId="ADAL" clId="{F50CC5F4-9443-490D-BA93-D3FB12D51337}" dt="2022-03-21T03:39:38.267" v="1889" actId="1035"/>
          <ac:graphicFrameMkLst>
            <pc:docMk/>
            <pc:sldMk cId="3806109304" sldId="2144328293"/>
            <ac:graphicFrameMk id="35" creationId="{B5BC4784-FF04-4B43-AAA3-CE3A72F33CFE}"/>
          </ac:graphicFrameMkLst>
        </pc:graphicFrameChg>
        <pc:graphicFrameChg chg="del">
          <ac:chgData name="Jason Wiese" userId="4bff8d5b-7de6-4655-b397-69b0afc81113" providerId="ADAL" clId="{F50CC5F4-9443-490D-BA93-D3FB12D51337}" dt="2022-03-21T03:33:03.527" v="1353" actId="478"/>
          <ac:graphicFrameMkLst>
            <pc:docMk/>
            <pc:sldMk cId="3806109304" sldId="2144328293"/>
            <ac:graphicFrameMk id="36" creationId="{CD0A5E44-5603-4994-BBE8-C8BAC09B0088}"/>
          </ac:graphicFrameMkLst>
        </pc:graphicFrameChg>
        <pc:graphicFrameChg chg="mod">
          <ac:chgData name="Jason Wiese" userId="4bff8d5b-7de6-4655-b397-69b0afc81113" providerId="ADAL" clId="{F50CC5F4-9443-490D-BA93-D3FB12D51337}" dt="2022-03-21T03:40:05.385" v="1911" actId="1038"/>
          <ac:graphicFrameMkLst>
            <pc:docMk/>
            <pc:sldMk cId="3806109304" sldId="2144328293"/>
            <ac:graphicFrameMk id="37" creationId="{C4EA3555-0E10-4D15-A692-175876972B1F}"/>
          </ac:graphicFrameMkLst>
        </pc:graphicFrameChg>
        <pc:graphicFrameChg chg="mod">
          <ac:chgData name="Jason Wiese" userId="4bff8d5b-7de6-4655-b397-69b0afc81113" providerId="ADAL" clId="{F50CC5F4-9443-490D-BA93-D3FB12D51337}" dt="2022-03-21T03:39:42.204" v="1893" actId="1035"/>
          <ac:graphicFrameMkLst>
            <pc:docMk/>
            <pc:sldMk cId="3806109304" sldId="2144328293"/>
            <ac:graphicFrameMk id="39" creationId="{B82C27D5-7EBF-42F4-8814-8EDB96D442EA}"/>
          </ac:graphicFrameMkLst>
        </pc:graphicFrameChg>
        <pc:graphicFrameChg chg="del">
          <ac:chgData name="Jason Wiese" userId="4bff8d5b-7de6-4655-b397-69b0afc81113" providerId="ADAL" clId="{F50CC5F4-9443-490D-BA93-D3FB12D51337}" dt="2022-03-21T03:33:09.823" v="1355" actId="478"/>
          <ac:graphicFrameMkLst>
            <pc:docMk/>
            <pc:sldMk cId="3806109304" sldId="2144328293"/>
            <ac:graphicFrameMk id="40" creationId="{2F957651-0C58-4462-8410-597E23FEEA62}"/>
          </ac:graphicFrameMkLst>
        </pc:graphicFrameChg>
        <pc:graphicFrameChg chg="mod">
          <ac:chgData name="Jason Wiese" userId="4bff8d5b-7de6-4655-b397-69b0afc81113" providerId="ADAL" clId="{F50CC5F4-9443-490D-BA93-D3FB12D51337}" dt="2022-03-21T03:40:05.385" v="1911" actId="1038"/>
          <ac:graphicFrameMkLst>
            <pc:docMk/>
            <pc:sldMk cId="3806109304" sldId="2144328293"/>
            <ac:graphicFrameMk id="41" creationId="{12808833-CF9E-4225-B23D-9EABBB5C91EA}"/>
          </ac:graphicFrameMkLst>
        </pc:graphicFrameChg>
        <pc:cxnChg chg="mod">
          <ac:chgData name="Jason Wiese" userId="4bff8d5b-7de6-4655-b397-69b0afc81113" providerId="ADAL" clId="{F50CC5F4-9443-490D-BA93-D3FB12D51337}" dt="2022-03-21T03:39:29.256" v="1886" actId="1035"/>
          <ac:cxnSpMkLst>
            <pc:docMk/>
            <pc:sldMk cId="3806109304" sldId="2144328293"/>
            <ac:cxnSpMk id="45" creationId="{F62A6A91-30DC-4EDD-B8FA-58E52B91F550}"/>
          </ac:cxnSpMkLst>
        </pc:cxnChg>
        <pc:cxnChg chg="del mod">
          <ac:chgData name="Jason Wiese" userId="4bff8d5b-7de6-4655-b397-69b0afc81113" providerId="ADAL" clId="{F50CC5F4-9443-490D-BA93-D3FB12D51337}" dt="2022-03-21T03:37:21.842" v="1661" actId="478"/>
          <ac:cxnSpMkLst>
            <pc:docMk/>
            <pc:sldMk cId="3806109304" sldId="2144328293"/>
            <ac:cxnSpMk id="48" creationId="{15623652-6F9F-4CB0-AD83-FA4B3CF62C3B}"/>
          </ac:cxnSpMkLst>
        </pc:cxnChg>
        <pc:cxnChg chg="del mod">
          <ac:chgData name="Jason Wiese" userId="4bff8d5b-7de6-4655-b397-69b0afc81113" providerId="ADAL" clId="{F50CC5F4-9443-490D-BA93-D3FB12D51337}" dt="2022-03-21T03:38:39.217" v="1789" actId="478"/>
          <ac:cxnSpMkLst>
            <pc:docMk/>
            <pc:sldMk cId="3806109304" sldId="2144328293"/>
            <ac:cxnSpMk id="49" creationId="{6C445AC7-E620-45D9-A6C6-445EB9A9D08B}"/>
          </ac:cxnSpMkLst>
        </pc:cxnChg>
        <pc:cxnChg chg="add mod">
          <ac:chgData name="Jason Wiese" userId="4bff8d5b-7de6-4655-b397-69b0afc81113" providerId="ADAL" clId="{F50CC5F4-9443-490D-BA93-D3FB12D51337}" dt="2022-03-21T03:39:25.546" v="1883" actId="1035"/>
          <ac:cxnSpMkLst>
            <pc:docMk/>
            <pc:sldMk cId="3806109304" sldId="2144328293"/>
            <ac:cxnSpMk id="64" creationId="{C1C4EFE9-999A-45A7-9C81-770854957C99}"/>
          </ac:cxnSpMkLst>
        </pc:cxnChg>
      </pc:sldChg>
      <pc:sldChg chg="modSp mod modCm">
        <pc:chgData name="Jason Wiese" userId="4bff8d5b-7de6-4655-b397-69b0afc81113" providerId="ADAL" clId="{F50CC5F4-9443-490D-BA93-D3FB12D51337}" dt="2022-03-21T04:20:37.509" v="2887" actId="207"/>
        <pc:sldMkLst>
          <pc:docMk/>
          <pc:sldMk cId="4234212713" sldId="2144328294"/>
        </pc:sldMkLst>
        <pc:spChg chg="mod">
          <ac:chgData name="Jason Wiese" userId="4bff8d5b-7de6-4655-b397-69b0afc81113" providerId="ADAL" clId="{F50CC5F4-9443-490D-BA93-D3FB12D51337}" dt="2022-03-21T04:00:01.751" v="2390" actId="20577"/>
          <ac:spMkLst>
            <pc:docMk/>
            <pc:sldMk cId="4234212713" sldId="2144328294"/>
            <ac:spMk id="25" creationId="{D6F3E4AB-B239-4014-8CC3-C8706E0369B4}"/>
          </ac:spMkLst>
        </pc:spChg>
        <pc:spChg chg="mod">
          <ac:chgData name="Jason Wiese" userId="4bff8d5b-7de6-4655-b397-69b0afc81113" providerId="ADAL" clId="{F50CC5F4-9443-490D-BA93-D3FB12D51337}" dt="2022-03-21T04:20:37.509" v="2887" actId="207"/>
          <ac:spMkLst>
            <pc:docMk/>
            <pc:sldMk cId="4234212713" sldId="2144328294"/>
            <ac:spMk id="30" creationId="{75F81532-3D49-4828-8247-ECFA9B63B40D}"/>
          </ac:spMkLst>
        </pc:spChg>
      </pc:sldChg>
    </pc:docChg>
  </pc:docChgLst>
  <pc:docChgLst>
    <pc:chgData name="Jason Wiese" userId="4bff8d5b-7de6-4655-b397-69b0afc81113" providerId="ADAL" clId="{59821079-F3C1-464F-976E-C2A817AE3D6B}"/>
    <pc:docChg chg="undo custSel modSld">
      <pc:chgData name="Jason Wiese" userId="4bff8d5b-7de6-4655-b397-69b0afc81113" providerId="ADAL" clId="{59821079-F3C1-464F-976E-C2A817AE3D6B}" dt="2022-03-18T16:16:39.325" v="7" actId="14100"/>
      <pc:docMkLst>
        <pc:docMk/>
      </pc:docMkLst>
      <pc:sldChg chg="modSp mod">
        <pc:chgData name="Jason Wiese" userId="4bff8d5b-7de6-4655-b397-69b0afc81113" providerId="ADAL" clId="{59821079-F3C1-464F-976E-C2A817AE3D6B}" dt="2022-03-18T16:16:39.325" v="7" actId="14100"/>
        <pc:sldMkLst>
          <pc:docMk/>
          <pc:sldMk cId="3954916025" sldId="2144328248"/>
        </pc:sldMkLst>
        <pc:picChg chg="mod">
          <ac:chgData name="Jason Wiese" userId="4bff8d5b-7de6-4655-b397-69b0afc81113" providerId="ADAL" clId="{59821079-F3C1-464F-976E-C2A817AE3D6B}" dt="2022-03-18T16:16:21.658" v="3" actId="14100"/>
          <ac:picMkLst>
            <pc:docMk/>
            <pc:sldMk cId="3954916025" sldId="2144328248"/>
            <ac:picMk id="4" creationId="{166B8C16-4913-42D1-B508-E6C084EAE499}"/>
          </ac:picMkLst>
        </pc:picChg>
        <pc:picChg chg="mod">
          <ac:chgData name="Jason Wiese" userId="4bff8d5b-7de6-4655-b397-69b0afc81113" providerId="ADAL" clId="{59821079-F3C1-464F-976E-C2A817AE3D6B}" dt="2022-03-18T16:16:39.325" v="7" actId="14100"/>
          <ac:picMkLst>
            <pc:docMk/>
            <pc:sldMk cId="3954916025" sldId="2144328248"/>
            <ac:picMk id="5" creationId="{A71C42D3-6C9A-4D7C-BD54-EEE5B73B342F}"/>
          </ac:picMkLst>
        </pc:picChg>
      </pc:sldChg>
    </pc:docChg>
  </pc:docChgLst>
  <pc:docChgLst>
    <pc:chgData name="Jason Wiese" userId="4bff8d5b-7de6-4655-b397-69b0afc81113" providerId="ADAL" clId="{B3D96FF5-E140-4636-8010-F6F72B0C0B1B}"/>
    <pc:docChg chg="undo custSel modSld sldOrd">
      <pc:chgData name="Jason Wiese" userId="4bff8d5b-7de6-4655-b397-69b0afc81113" providerId="ADAL" clId="{B3D96FF5-E140-4636-8010-F6F72B0C0B1B}" dt="2022-03-25T21:24:40.566" v="4" actId="403"/>
      <pc:docMkLst>
        <pc:docMk/>
      </pc:docMkLst>
      <pc:sldChg chg="modSp mod">
        <pc:chgData name="Jason Wiese" userId="4bff8d5b-7de6-4655-b397-69b0afc81113" providerId="ADAL" clId="{B3D96FF5-E140-4636-8010-F6F72B0C0B1B}" dt="2022-03-25T21:24:40.566" v="4" actId="403"/>
        <pc:sldMkLst>
          <pc:docMk/>
          <pc:sldMk cId="3387534326" sldId="2144328245"/>
        </pc:sldMkLst>
        <pc:spChg chg="mod">
          <ac:chgData name="Jason Wiese" userId="4bff8d5b-7de6-4655-b397-69b0afc81113" providerId="ADAL" clId="{B3D96FF5-E140-4636-8010-F6F72B0C0B1B}" dt="2022-03-25T21:24:40.566" v="4" actId="403"/>
          <ac:spMkLst>
            <pc:docMk/>
            <pc:sldMk cId="3387534326" sldId="2144328245"/>
            <ac:spMk id="25" creationId="{D6F3E4AB-B239-4014-8CC3-C8706E0369B4}"/>
          </ac:spMkLst>
        </pc:spChg>
      </pc:sldChg>
      <pc:sldChg chg="ord">
        <pc:chgData name="Jason Wiese" userId="4bff8d5b-7de6-4655-b397-69b0afc81113" providerId="ADAL" clId="{B3D96FF5-E140-4636-8010-F6F72B0C0B1B}" dt="2022-03-25T21:22:01.678" v="1"/>
        <pc:sldMkLst>
          <pc:docMk/>
          <pc:sldMk cId="1722941982" sldId="2144328296"/>
        </pc:sldMkLst>
      </pc:sldChg>
    </pc:docChg>
  </pc:docChgLst>
  <pc:docChgLst>
    <pc:chgData name="Jason Wiese" userId="4bff8d5b-7de6-4655-b397-69b0afc81113" providerId="ADAL" clId="{D77776F5-E82A-4EB3-8D09-21A307CE9CC2}"/>
    <pc:docChg chg="undo custSel delSld modSld">
      <pc:chgData name="Jason Wiese" userId="4bff8d5b-7de6-4655-b397-69b0afc81113" providerId="ADAL" clId="{D77776F5-E82A-4EB3-8D09-21A307CE9CC2}" dt="2022-03-23T20:58:37.205" v="139" actId="20577"/>
      <pc:docMkLst>
        <pc:docMk/>
      </pc:docMkLst>
      <pc:sldChg chg="modSp mod">
        <pc:chgData name="Jason Wiese" userId="4bff8d5b-7de6-4655-b397-69b0afc81113" providerId="ADAL" clId="{D77776F5-E82A-4EB3-8D09-21A307CE9CC2}" dt="2022-03-23T20:24:51.477" v="50" actId="20577"/>
        <pc:sldMkLst>
          <pc:docMk/>
          <pc:sldMk cId="2336147265" sldId="2144328261"/>
        </pc:sldMkLst>
        <pc:spChg chg="mod">
          <ac:chgData name="Jason Wiese" userId="4bff8d5b-7de6-4655-b397-69b0afc81113" providerId="ADAL" clId="{D77776F5-E82A-4EB3-8D09-21A307CE9CC2}" dt="2022-03-23T20:24:51.477" v="50" actId="20577"/>
          <ac:spMkLst>
            <pc:docMk/>
            <pc:sldMk cId="2336147265" sldId="2144328261"/>
            <ac:spMk id="37" creationId="{14F36C49-443D-4E60-B1B7-6C4AA013C3F0}"/>
          </ac:spMkLst>
        </pc:spChg>
      </pc:sldChg>
      <pc:sldChg chg="modSp mod">
        <pc:chgData name="Jason Wiese" userId="4bff8d5b-7de6-4655-b397-69b0afc81113" providerId="ADAL" clId="{D77776F5-E82A-4EB3-8D09-21A307CE9CC2}" dt="2022-03-23T20:58:37.205" v="139" actId="20577"/>
        <pc:sldMkLst>
          <pc:docMk/>
          <pc:sldMk cId="245357489" sldId="2144328276"/>
        </pc:sldMkLst>
        <pc:spChg chg="mod">
          <ac:chgData name="Jason Wiese" userId="4bff8d5b-7de6-4655-b397-69b0afc81113" providerId="ADAL" clId="{D77776F5-E82A-4EB3-8D09-21A307CE9CC2}" dt="2022-03-23T20:58:37.205" v="139" actId="20577"/>
          <ac:spMkLst>
            <pc:docMk/>
            <pc:sldMk cId="245357489" sldId="2144328276"/>
            <ac:spMk id="24" creationId="{1F487404-C483-456B-8004-D709B518B609}"/>
          </ac:spMkLst>
        </pc:spChg>
      </pc:sldChg>
      <pc:sldChg chg="modSp del mod">
        <pc:chgData name="Jason Wiese" userId="4bff8d5b-7de6-4655-b397-69b0afc81113" providerId="ADAL" clId="{D77776F5-E82A-4EB3-8D09-21A307CE9CC2}" dt="2022-03-23T20:26:29.962" v="53" actId="47"/>
        <pc:sldMkLst>
          <pc:docMk/>
          <pc:sldMk cId="220604282" sldId="2144328297"/>
        </pc:sldMkLst>
        <pc:spChg chg="mod">
          <ac:chgData name="Jason Wiese" userId="4bff8d5b-7de6-4655-b397-69b0afc81113" providerId="ADAL" clId="{D77776F5-E82A-4EB3-8D09-21A307CE9CC2}" dt="2022-03-23T20:26:16.632" v="52" actId="6549"/>
          <ac:spMkLst>
            <pc:docMk/>
            <pc:sldMk cId="220604282" sldId="2144328297"/>
            <ac:spMk id="25" creationId="{D6F3E4AB-B239-4014-8CC3-C8706E0369B4}"/>
          </ac:spMkLst>
        </pc:spChg>
      </pc:sldChg>
    </pc:docChg>
  </pc:docChgLst>
  <pc:docChgLst>
    <pc:chgData name="Jason Wiese" userId="4bff8d5b-7de6-4655-b397-69b0afc81113" providerId="ADAL" clId="{C6265E5D-7F0A-4711-B442-76708EFBD4C1}"/>
    <pc:docChg chg="undo redo custSel addSld delSld modSld">
      <pc:chgData name="Jason Wiese" userId="4bff8d5b-7de6-4655-b397-69b0afc81113" providerId="ADAL" clId="{C6265E5D-7F0A-4711-B442-76708EFBD4C1}" dt="2022-03-22T22:18:41.188" v="141" actId="1037"/>
      <pc:docMkLst>
        <pc:docMk/>
      </pc:docMkLst>
      <pc:sldChg chg="modSp mod">
        <pc:chgData name="Jason Wiese" userId="4bff8d5b-7de6-4655-b397-69b0afc81113" providerId="ADAL" clId="{C6265E5D-7F0A-4711-B442-76708EFBD4C1}" dt="2022-03-22T22:18:14.600" v="133" actId="404"/>
        <pc:sldMkLst>
          <pc:docMk/>
          <pc:sldMk cId="349947302" sldId="2144328155"/>
        </pc:sldMkLst>
        <pc:spChg chg="mod">
          <ac:chgData name="Jason Wiese" userId="4bff8d5b-7de6-4655-b397-69b0afc81113" providerId="ADAL" clId="{C6265E5D-7F0A-4711-B442-76708EFBD4C1}" dt="2022-03-22T22:18:14.600" v="133" actId="404"/>
          <ac:spMkLst>
            <pc:docMk/>
            <pc:sldMk cId="349947302" sldId="2144328155"/>
            <ac:spMk id="25" creationId="{D6F3E4AB-B239-4014-8CC3-C8706E0369B4}"/>
          </ac:spMkLst>
        </pc:spChg>
      </pc:sldChg>
      <pc:sldChg chg="add del">
        <pc:chgData name="Jason Wiese" userId="4bff8d5b-7de6-4655-b397-69b0afc81113" providerId="ADAL" clId="{C6265E5D-7F0A-4711-B442-76708EFBD4C1}" dt="2022-03-22T21:54:33.603" v="48" actId="47"/>
        <pc:sldMkLst>
          <pc:docMk/>
          <pc:sldMk cId="1930209095" sldId="2144328246"/>
        </pc:sldMkLst>
      </pc:sldChg>
      <pc:sldChg chg="modSp mod">
        <pc:chgData name="Jason Wiese" userId="4bff8d5b-7de6-4655-b397-69b0afc81113" providerId="ADAL" clId="{C6265E5D-7F0A-4711-B442-76708EFBD4C1}" dt="2022-03-22T22:18:41.188" v="141" actId="1037"/>
        <pc:sldMkLst>
          <pc:docMk/>
          <pc:sldMk cId="3954916025" sldId="2144328248"/>
        </pc:sldMkLst>
        <pc:spChg chg="mod">
          <ac:chgData name="Jason Wiese" userId="4bff8d5b-7de6-4655-b397-69b0afc81113" providerId="ADAL" clId="{C6265E5D-7F0A-4711-B442-76708EFBD4C1}" dt="2022-03-22T22:18:41.188" v="141" actId="1037"/>
          <ac:spMkLst>
            <pc:docMk/>
            <pc:sldMk cId="3954916025" sldId="2144328248"/>
            <ac:spMk id="25" creationId="{D6F3E4AB-B239-4014-8CC3-C8706E0369B4}"/>
          </ac:spMkLst>
        </pc:spChg>
      </pc:sldChg>
      <pc:sldChg chg="modSp mod">
        <pc:chgData name="Jason Wiese" userId="4bff8d5b-7de6-4655-b397-69b0afc81113" providerId="ADAL" clId="{C6265E5D-7F0A-4711-B442-76708EFBD4C1}" dt="2022-03-22T22:17:24.067" v="107" actId="1036"/>
        <pc:sldMkLst>
          <pc:docMk/>
          <pc:sldMk cId="127363420" sldId="2144328249"/>
        </pc:sldMkLst>
        <pc:spChg chg="mod">
          <ac:chgData name="Jason Wiese" userId="4bff8d5b-7de6-4655-b397-69b0afc81113" providerId="ADAL" clId="{C6265E5D-7F0A-4711-B442-76708EFBD4C1}" dt="2022-03-22T22:17:24.067" v="107" actId="1036"/>
          <ac:spMkLst>
            <pc:docMk/>
            <pc:sldMk cId="127363420" sldId="2144328249"/>
            <ac:spMk id="25" creationId="{D6F3E4AB-B239-4014-8CC3-C8706E0369B4}"/>
          </ac:spMkLst>
        </pc:spChg>
      </pc:sldChg>
      <pc:sldChg chg="del">
        <pc:chgData name="Jason Wiese" userId="4bff8d5b-7de6-4655-b397-69b0afc81113" providerId="ADAL" clId="{C6265E5D-7F0A-4711-B442-76708EFBD4C1}" dt="2022-03-22T16:54:58.068" v="35" actId="47"/>
        <pc:sldMkLst>
          <pc:docMk/>
          <pc:sldMk cId="1286311109" sldId="2144328253"/>
        </pc:sldMkLst>
      </pc:sldChg>
      <pc:sldChg chg="modSp mod">
        <pc:chgData name="Jason Wiese" userId="4bff8d5b-7de6-4655-b397-69b0afc81113" providerId="ADAL" clId="{C6265E5D-7F0A-4711-B442-76708EFBD4C1}" dt="2022-03-22T22:14:45.012" v="54" actId="20577"/>
        <pc:sldMkLst>
          <pc:docMk/>
          <pc:sldMk cId="3898108642" sldId="2144328275"/>
        </pc:sldMkLst>
        <pc:spChg chg="mod">
          <ac:chgData name="Jason Wiese" userId="4bff8d5b-7de6-4655-b397-69b0afc81113" providerId="ADAL" clId="{C6265E5D-7F0A-4711-B442-76708EFBD4C1}" dt="2022-03-22T22:14:45.012" v="54" actId="20577"/>
          <ac:spMkLst>
            <pc:docMk/>
            <pc:sldMk cId="3898108642" sldId="2144328275"/>
            <ac:spMk id="25" creationId="{D6F3E4AB-B239-4014-8CC3-C8706E0369B4}"/>
          </ac:spMkLst>
        </pc:spChg>
      </pc:sldChg>
      <pc:sldChg chg="modSp mod">
        <pc:chgData name="Jason Wiese" userId="4bff8d5b-7de6-4655-b397-69b0afc81113" providerId="ADAL" clId="{C6265E5D-7F0A-4711-B442-76708EFBD4C1}" dt="2022-03-22T16:53:43.574" v="6" actId="20577"/>
        <pc:sldMkLst>
          <pc:docMk/>
          <pc:sldMk cId="236939409" sldId="2144328282"/>
        </pc:sldMkLst>
        <pc:spChg chg="mod">
          <ac:chgData name="Jason Wiese" userId="4bff8d5b-7de6-4655-b397-69b0afc81113" providerId="ADAL" clId="{C6265E5D-7F0A-4711-B442-76708EFBD4C1}" dt="2022-03-22T16:53:43.574" v="6" actId="20577"/>
          <ac:spMkLst>
            <pc:docMk/>
            <pc:sldMk cId="236939409" sldId="2144328282"/>
            <ac:spMk id="64" creationId="{4A08C53B-C2E5-433A-AD2E-2F7E1BC5F931}"/>
          </ac:spMkLst>
        </pc:spChg>
      </pc:sldChg>
      <pc:sldChg chg="modSp mod">
        <pc:chgData name="Jason Wiese" userId="4bff8d5b-7de6-4655-b397-69b0afc81113" providerId="ADAL" clId="{C6265E5D-7F0A-4711-B442-76708EFBD4C1}" dt="2022-03-22T22:17:48.805" v="123" actId="1036"/>
        <pc:sldMkLst>
          <pc:docMk/>
          <pc:sldMk cId="245724500" sldId="2144328292"/>
        </pc:sldMkLst>
        <pc:spChg chg="mod">
          <ac:chgData name="Jason Wiese" userId="4bff8d5b-7de6-4655-b397-69b0afc81113" providerId="ADAL" clId="{C6265E5D-7F0A-4711-B442-76708EFBD4C1}" dt="2022-03-22T22:17:48.805" v="123" actId="1036"/>
          <ac:spMkLst>
            <pc:docMk/>
            <pc:sldMk cId="245724500" sldId="2144328292"/>
            <ac:spMk id="25" creationId="{D6F3E4AB-B239-4014-8CC3-C8706E0369B4}"/>
          </ac:spMkLst>
        </pc:spChg>
      </pc:sldChg>
      <pc:sldChg chg="modSp mod">
        <pc:chgData name="Jason Wiese" userId="4bff8d5b-7de6-4655-b397-69b0afc81113" providerId="ADAL" clId="{C6265E5D-7F0A-4711-B442-76708EFBD4C1}" dt="2022-03-22T22:14:40.851" v="53" actId="20577"/>
        <pc:sldMkLst>
          <pc:docMk/>
          <pc:sldMk cId="3806109304" sldId="2144328293"/>
        </pc:sldMkLst>
        <pc:spChg chg="mod">
          <ac:chgData name="Jason Wiese" userId="4bff8d5b-7de6-4655-b397-69b0afc81113" providerId="ADAL" clId="{C6265E5D-7F0A-4711-B442-76708EFBD4C1}" dt="2022-03-22T22:14:40.851" v="53" actId="20577"/>
          <ac:spMkLst>
            <pc:docMk/>
            <pc:sldMk cId="3806109304" sldId="2144328293"/>
            <ac:spMk id="25" creationId="{D6F3E4AB-B239-4014-8CC3-C8706E0369B4}"/>
          </ac:spMkLst>
        </pc:spChg>
      </pc:sldChg>
      <pc:sldChg chg="modSp mod">
        <pc:chgData name="Jason Wiese" userId="4bff8d5b-7de6-4655-b397-69b0afc81113" providerId="ADAL" clId="{C6265E5D-7F0A-4711-B442-76708EFBD4C1}" dt="2022-03-22T22:17:35.709" v="111" actId="1036"/>
        <pc:sldMkLst>
          <pc:docMk/>
          <pc:sldMk cId="4234212713" sldId="2144328294"/>
        </pc:sldMkLst>
        <pc:spChg chg="mod">
          <ac:chgData name="Jason Wiese" userId="4bff8d5b-7de6-4655-b397-69b0afc81113" providerId="ADAL" clId="{C6265E5D-7F0A-4711-B442-76708EFBD4C1}" dt="2022-03-22T22:17:35.709" v="111" actId="1036"/>
          <ac:spMkLst>
            <pc:docMk/>
            <pc:sldMk cId="4234212713" sldId="2144328294"/>
            <ac:spMk id="25" creationId="{D6F3E4AB-B239-4014-8CC3-C8706E0369B4}"/>
          </ac:spMkLst>
        </pc:spChg>
      </pc:sldChg>
      <pc:sldChg chg="modSp mod addCm">
        <pc:chgData name="Jason Wiese" userId="4bff8d5b-7de6-4655-b397-69b0afc81113" providerId="ADAL" clId="{C6265E5D-7F0A-4711-B442-76708EFBD4C1}" dt="2022-03-22T22:14:54.313" v="56" actId="20577"/>
        <pc:sldMkLst>
          <pc:docMk/>
          <pc:sldMk cId="3707867593" sldId="2144328295"/>
        </pc:sldMkLst>
        <pc:spChg chg="mod">
          <ac:chgData name="Jason Wiese" userId="4bff8d5b-7de6-4655-b397-69b0afc81113" providerId="ADAL" clId="{C6265E5D-7F0A-4711-B442-76708EFBD4C1}" dt="2022-03-22T22:14:54.313" v="56" actId="20577"/>
          <ac:spMkLst>
            <pc:docMk/>
            <pc:sldMk cId="3707867593" sldId="2144328295"/>
            <ac:spMk id="25" creationId="{D6F3E4AB-B239-4014-8CC3-C8706E0369B4}"/>
          </ac:spMkLst>
        </pc:spChg>
        <pc:spChg chg="mod">
          <ac:chgData name="Jason Wiese" userId="4bff8d5b-7de6-4655-b397-69b0afc81113" providerId="ADAL" clId="{C6265E5D-7F0A-4711-B442-76708EFBD4C1}" dt="2022-03-22T16:54:32.431" v="34" actId="1036"/>
          <ac:spMkLst>
            <pc:docMk/>
            <pc:sldMk cId="3707867593" sldId="2144328295"/>
            <ac:spMk id="37" creationId="{14F36C49-443D-4E60-B1B7-6C4AA013C3F0}"/>
          </ac:spMkLst>
        </pc:spChg>
        <pc:spChg chg="mod">
          <ac:chgData name="Jason Wiese" userId="4bff8d5b-7de6-4655-b397-69b0afc81113" providerId="ADAL" clId="{C6265E5D-7F0A-4711-B442-76708EFBD4C1}" dt="2022-03-22T16:54:17.952" v="23" actId="20577"/>
          <ac:spMkLst>
            <pc:docMk/>
            <pc:sldMk cId="3707867593" sldId="2144328295"/>
            <ac:spMk id="42" creationId="{C6A9015F-54FF-448B-BE32-548FF6F71386}"/>
          </ac:spMkLst>
        </pc:spChg>
        <pc:spChg chg="mod">
          <ac:chgData name="Jason Wiese" userId="4bff8d5b-7de6-4655-b397-69b0afc81113" providerId="ADAL" clId="{C6265E5D-7F0A-4711-B442-76708EFBD4C1}" dt="2022-03-22T16:53:28.126" v="0" actId="20577"/>
          <ac:spMkLst>
            <pc:docMk/>
            <pc:sldMk cId="3707867593" sldId="2144328295"/>
            <ac:spMk id="54" creationId="{24E0CDBF-FAD4-468F-A81E-B2968CFD5309}"/>
          </ac:spMkLst>
        </pc:spChg>
        <pc:picChg chg="mod">
          <ac:chgData name="Jason Wiese" userId="4bff8d5b-7de6-4655-b397-69b0afc81113" providerId="ADAL" clId="{C6265E5D-7F0A-4711-B442-76708EFBD4C1}" dt="2022-03-22T16:53:31.892" v="4" actId="1038"/>
          <ac:picMkLst>
            <pc:docMk/>
            <pc:sldMk cId="3707867593" sldId="2144328295"/>
            <ac:picMk id="53" creationId="{12E7F595-105C-4FA9-9B31-82543DF3A34C}"/>
          </ac:picMkLst>
        </pc:picChg>
      </pc:sldChg>
      <pc:sldChg chg="modSp add del mod addCm">
        <pc:chgData name="Jason Wiese" userId="4bff8d5b-7de6-4655-b397-69b0afc81113" providerId="ADAL" clId="{C6265E5D-7F0A-4711-B442-76708EFBD4C1}" dt="2022-03-22T22:17:03.895" v="96" actId="1036"/>
        <pc:sldMkLst>
          <pc:docMk/>
          <pc:sldMk cId="1722941982" sldId="2144328296"/>
        </pc:sldMkLst>
        <pc:spChg chg="mod">
          <ac:chgData name="Jason Wiese" userId="4bff8d5b-7de6-4655-b397-69b0afc81113" providerId="ADAL" clId="{C6265E5D-7F0A-4711-B442-76708EFBD4C1}" dt="2022-03-22T22:17:03.895" v="96" actId="1036"/>
          <ac:spMkLst>
            <pc:docMk/>
            <pc:sldMk cId="1722941982" sldId="2144328296"/>
            <ac:spMk id="25" creationId="{D6F3E4AB-B239-4014-8CC3-C8706E0369B4}"/>
          </ac:spMkLst>
        </pc:spChg>
      </pc:sldChg>
    </pc:docChg>
  </pc:docChgLst>
  <pc:docChgLst>
    <pc:chgData name="Jason Wiese" userId="4bff8d5b-7de6-4655-b397-69b0afc81113" providerId="ADAL" clId="{E2B00D4E-5EDB-490D-AE3D-2A026E17478F}"/>
    <pc:docChg chg="modSld">
      <pc:chgData name="Jason Wiese" userId="4bff8d5b-7de6-4655-b397-69b0afc81113" providerId="ADAL" clId="{E2B00D4E-5EDB-490D-AE3D-2A026E17478F}" dt="2022-03-22T05:16:23.685" v="0" actId="14100"/>
      <pc:docMkLst>
        <pc:docMk/>
      </pc:docMkLst>
      <pc:sldChg chg="modSp mod">
        <pc:chgData name="Jason Wiese" userId="4bff8d5b-7de6-4655-b397-69b0afc81113" providerId="ADAL" clId="{E2B00D4E-5EDB-490D-AE3D-2A026E17478F}" dt="2022-03-22T05:16:23.685" v="0" actId="14100"/>
        <pc:sldMkLst>
          <pc:docMk/>
          <pc:sldMk cId="1750201258" sldId="2144328281"/>
        </pc:sldMkLst>
        <pc:spChg chg="mod">
          <ac:chgData name="Jason Wiese" userId="4bff8d5b-7de6-4655-b397-69b0afc81113" providerId="ADAL" clId="{E2B00D4E-5EDB-490D-AE3D-2A026E17478F}" dt="2022-03-22T05:16:23.685" v="0" actId="14100"/>
          <ac:spMkLst>
            <pc:docMk/>
            <pc:sldMk cId="1750201258" sldId="2144328281"/>
            <ac:spMk id="49" creationId="{1AE09952-486B-4F4F-A441-118D940A2C0C}"/>
          </ac:spMkLst>
        </pc:spChg>
      </pc:sldChg>
    </pc:docChg>
  </pc:docChgLst>
  <pc:docChgLst>
    <pc:chgData name="Jason Wiese" userId="4bff8d5b-7de6-4655-b397-69b0afc81113" providerId="ADAL" clId="{CA8928BB-AB57-4395-9398-8A158E632202}"/>
    <pc:docChg chg="modSld">
      <pc:chgData name="Jason Wiese" userId="4bff8d5b-7de6-4655-b397-69b0afc81113" providerId="ADAL" clId="{CA8928BB-AB57-4395-9398-8A158E632202}" dt="2022-03-23T02:39:31.521" v="8" actId="20577"/>
      <pc:docMkLst>
        <pc:docMk/>
      </pc:docMkLst>
      <pc:sldChg chg="modSp mod">
        <pc:chgData name="Jason Wiese" userId="4bff8d5b-7de6-4655-b397-69b0afc81113" providerId="ADAL" clId="{CA8928BB-AB57-4395-9398-8A158E632202}" dt="2022-03-23T02:39:31.521" v="8" actId="20577"/>
        <pc:sldMkLst>
          <pc:docMk/>
          <pc:sldMk cId="902191119" sldId="2144328287"/>
        </pc:sldMkLst>
        <pc:spChg chg="mod">
          <ac:chgData name="Jason Wiese" userId="4bff8d5b-7de6-4655-b397-69b0afc81113" providerId="ADAL" clId="{CA8928BB-AB57-4395-9398-8A158E632202}" dt="2022-03-23T02:39:06.081" v="0" actId="20577"/>
          <ac:spMkLst>
            <pc:docMk/>
            <pc:sldMk cId="902191119" sldId="2144328287"/>
            <ac:spMk id="60" creationId="{824E9BEF-3450-490F-97F5-285C61A5552E}"/>
          </ac:spMkLst>
        </pc:spChg>
        <pc:spChg chg="mod">
          <ac:chgData name="Jason Wiese" userId="4bff8d5b-7de6-4655-b397-69b0afc81113" providerId="ADAL" clId="{CA8928BB-AB57-4395-9398-8A158E632202}" dt="2022-03-23T02:39:31.521" v="8" actId="20577"/>
          <ac:spMkLst>
            <pc:docMk/>
            <pc:sldMk cId="902191119" sldId="2144328287"/>
            <ac:spMk id="63" creationId="{9498FB2E-F485-4E2D-A1AB-425E24562953}"/>
          </ac:spMkLst>
        </pc:spChg>
      </pc:sldChg>
    </pc:docChg>
  </pc:docChgLst>
  <pc:docChgLst>
    <pc:chgData name="Leah Montner Dixon" userId="d5b2ae9e-9213-4442-b7df-4db8cbe51e5d" providerId="ADAL" clId="{61FB42F6-5279-46F7-864D-F206F59B8817}"/>
    <pc:docChg chg="undo custSel delSld modSld">
      <pc:chgData name="Leah Montner Dixon" userId="d5b2ae9e-9213-4442-b7df-4db8cbe51e5d" providerId="ADAL" clId="{61FB42F6-5279-46F7-864D-F206F59B8817}" dt="2022-04-21T21:56:32.574" v="820" actId="20577"/>
      <pc:docMkLst>
        <pc:docMk/>
      </pc:docMkLst>
      <pc:sldChg chg="addSp delSp modSp mod">
        <pc:chgData name="Leah Montner Dixon" userId="d5b2ae9e-9213-4442-b7df-4db8cbe51e5d" providerId="ADAL" clId="{61FB42F6-5279-46F7-864D-F206F59B8817}" dt="2022-04-01T19:00:23.403" v="818"/>
        <pc:sldMkLst>
          <pc:docMk/>
          <pc:sldMk cId="1885916816" sldId="2144327406"/>
        </pc:sldMkLst>
        <pc:spChg chg="del">
          <ac:chgData name="Leah Montner Dixon" userId="d5b2ae9e-9213-4442-b7df-4db8cbe51e5d" providerId="ADAL" clId="{61FB42F6-5279-46F7-864D-F206F59B8817}" dt="2022-04-01T19:00:23.137" v="817" actId="478"/>
          <ac:spMkLst>
            <pc:docMk/>
            <pc:sldMk cId="1885916816" sldId="2144327406"/>
            <ac:spMk id="18" creationId="{F8907401-1B16-455F-8BA3-ACA0D62CE52A}"/>
          </ac:spMkLst>
        </pc:spChg>
        <pc:spChg chg="del">
          <ac:chgData name="Leah Montner Dixon" userId="d5b2ae9e-9213-4442-b7df-4db8cbe51e5d" providerId="ADAL" clId="{61FB42F6-5279-46F7-864D-F206F59B8817}" dt="2022-04-01T19:00:23.137" v="817" actId="478"/>
          <ac:spMkLst>
            <pc:docMk/>
            <pc:sldMk cId="1885916816" sldId="2144327406"/>
            <ac:spMk id="19" creationId="{D1338764-49E9-4E9A-9BC4-B05A1E89DA60}"/>
          </ac:spMkLst>
        </pc:spChg>
        <pc:spChg chg="add mod">
          <ac:chgData name="Leah Montner Dixon" userId="d5b2ae9e-9213-4442-b7df-4db8cbe51e5d" providerId="ADAL" clId="{61FB42F6-5279-46F7-864D-F206F59B8817}" dt="2022-04-01T19:00:23.403" v="818"/>
          <ac:spMkLst>
            <pc:docMk/>
            <pc:sldMk cId="1885916816" sldId="2144327406"/>
            <ac:spMk id="20" creationId="{B1F63A25-60AE-44E0-A6D8-49553A1F6AE8}"/>
          </ac:spMkLst>
        </pc:spChg>
        <pc:spChg chg="add mod">
          <ac:chgData name="Leah Montner Dixon" userId="d5b2ae9e-9213-4442-b7df-4db8cbe51e5d" providerId="ADAL" clId="{61FB42F6-5279-46F7-864D-F206F59B8817}" dt="2022-04-01T19:00:23.403" v="818"/>
          <ac:spMkLst>
            <pc:docMk/>
            <pc:sldMk cId="1885916816" sldId="2144327406"/>
            <ac:spMk id="21" creationId="{A3F014EA-A881-4992-B08B-115CEDFB11B2}"/>
          </ac:spMkLst>
        </pc:spChg>
        <pc:picChg chg="add mod">
          <ac:chgData name="Leah Montner Dixon" userId="d5b2ae9e-9213-4442-b7df-4db8cbe51e5d" providerId="ADAL" clId="{61FB42F6-5279-46F7-864D-F206F59B8817}" dt="2022-04-01T19:00:23.403" v="818"/>
          <ac:picMkLst>
            <pc:docMk/>
            <pc:sldMk cId="1885916816" sldId="2144327406"/>
            <ac:picMk id="13" creationId="{FE016552-F577-4F76-AB44-9F1434023AC2}"/>
          </ac:picMkLst>
        </pc:picChg>
        <pc:picChg chg="del">
          <ac:chgData name="Leah Montner Dixon" userId="d5b2ae9e-9213-4442-b7df-4db8cbe51e5d" providerId="ADAL" clId="{61FB42F6-5279-46F7-864D-F206F59B8817}" dt="2022-04-01T19:00:23.137" v="817" actId="478"/>
          <ac:picMkLst>
            <pc:docMk/>
            <pc:sldMk cId="1885916816" sldId="2144327406"/>
            <ac:picMk id="14" creationId="{D9A28B62-97B6-4C38-8E52-A98F95F9D723}"/>
          </ac:picMkLst>
        </pc:picChg>
      </pc:sldChg>
      <pc:sldChg chg="addSp delSp modSp mod">
        <pc:chgData name="Leah Montner Dixon" userId="d5b2ae9e-9213-4442-b7df-4db8cbe51e5d" providerId="ADAL" clId="{61FB42F6-5279-46F7-864D-F206F59B8817}" dt="2022-04-01T18:59:57.590" v="810"/>
        <pc:sldMkLst>
          <pc:docMk/>
          <pc:sldMk cId="349947302" sldId="2144328155"/>
        </pc:sldMkLst>
        <pc:spChg chg="del">
          <ac:chgData name="Leah Montner Dixon" userId="d5b2ae9e-9213-4442-b7df-4db8cbe51e5d" providerId="ADAL" clId="{61FB42F6-5279-46F7-864D-F206F59B8817}" dt="2022-04-01T18:59:57.349" v="809" actId="478"/>
          <ac:spMkLst>
            <pc:docMk/>
            <pc:sldMk cId="349947302" sldId="2144328155"/>
            <ac:spMk id="14" creationId="{BCFE97C5-850A-43C2-AC22-CC3B60ADAF2F}"/>
          </ac:spMkLst>
        </pc:spChg>
        <pc:spChg chg="del">
          <ac:chgData name="Leah Montner Dixon" userId="d5b2ae9e-9213-4442-b7df-4db8cbe51e5d" providerId="ADAL" clId="{61FB42F6-5279-46F7-864D-F206F59B8817}" dt="2022-04-01T18:59:57.349" v="809" actId="478"/>
          <ac:spMkLst>
            <pc:docMk/>
            <pc:sldMk cId="349947302" sldId="2144328155"/>
            <ac:spMk id="15" creationId="{1CEF2F1E-053D-4B18-842D-81529EC193E9}"/>
          </ac:spMkLst>
        </pc:spChg>
        <pc:spChg chg="add mod">
          <ac:chgData name="Leah Montner Dixon" userId="d5b2ae9e-9213-4442-b7df-4db8cbe51e5d" providerId="ADAL" clId="{61FB42F6-5279-46F7-864D-F206F59B8817}" dt="2022-04-01T18:59:57.590" v="810"/>
          <ac:spMkLst>
            <pc:docMk/>
            <pc:sldMk cId="349947302" sldId="2144328155"/>
            <ac:spMk id="247" creationId="{EEF501FC-B7FF-414C-B522-A5D8AA53BD6C}"/>
          </ac:spMkLst>
        </pc:spChg>
        <pc:spChg chg="add mod">
          <ac:chgData name="Leah Montner Dixon" userId="d5b2ae9e-9213-4442-b7df-4db8cbe51e5d" providerId="ADAL" clId="{61FB42F6-5279-46F7-864D-F206F59B8817}" dt="2022-04-01T18:59:57.590" v="810"/>
          <ac:spMkLst>
            <pc:docMk/>
            <pc:sldMk cId="349947302" sldId="2144328155"/>
            <ac:spMk id="248" creationId="{59DFA4F9-9255-49D3-9479-9D1ECE8D8238}"/>
          </ac:spMkLst>
        </pc:spChg>
        <pc:picChg chg="del">
          <ac:chgData name="Leah Montner Dixon" userId="d5b2ae9e-9213-4442-b7df-4db8cbe51e5d" providerId="ADAL" clId="{61FB42F6-5279-46F7-864D-F206F59B8817}" dt="2022-04-01T18:59:57.349" v="809" actId="478"/>
          <ac:picMkLst>
            <pc:docMk/>
            <pc:sldMk cId="349947302" sldId="2144328155"/>
            <ac:picMk id="13" creationId="{DC850453-A23D-4B7C-B781-9B3E2D472905}"/>
          </ac:picMkLst>
        </pc:picChg>
        <pc:picChg chg="add mod">
          <ac:chgData name="Leah Montner Dixon" userId="d5b2ae9e-9213-4442-b7df-4db8cbe51e5d" providerId="ADAL" clId="{61FB42F6-5279-46F7-864D-F206F59B8817}" dt="2022-04-01T18:59:57.590" v="810"/>
          <ac:picMkLst>
            <pc:docMk/>
            <pc:sldMk cId="349947302" sldId="2144328155"/>
            <ac:picMk id="240" creationId="{8DF9664D-648A-4AD2-A640-C4D552C2DE87}"/>
          </ac:picMkLst>
        </pc:picChg>
      </pc:sldChg>
      <pc:sldChg chg="addSp delSp modSp mod">
        <pc:chgData name="Leah Montner Dixon" userId="d5b2ae9e-9213-4442-b7df-4db8cbe51e5d" providerId="ADAL" clId="{61FB42F6-5279-46F7-864D-F206F59B8817}" dt="2022-04-01T18:59:34.553" v="802"/>
        <pc:sldMkLst>
          <pc:docMk/>
          <pc:sldMk cId="3387534326" sldId="2144328245"/>
        </pc:sldMkLst>
        <pc:spChg chg="del">
          <ac:chgData name="Leah Montner Dixon" userId="d5b2ae9e-9213-4442-b7df-4db8cbe51e5d" providerId="ADAL" clId="{61FB42F6-5279-46F7-864D-F206F59B8817}" dt="2022-04-01T18:59:34.286" v="801" actId="478"/>
          <ac:spMkLst>
            <pc:docMk/>
            <pc:sldMk cId="3387534326" sldId="2144328245"/>
            <ac:spMk id="33" creationId="{D4BE3E79-DA2F-4890-86BF-C1718490ADDF}"/>
          </ac:spMkLst>
        </pc:spChg>
        <pc:spChg chg="del">
          <ac:chgData name="Leah Montner Dixon" userId="d5b2ae9e-9213-4442-b7df-4db8cbe51e5d" providerId="ADAL" clId="{61FB42F6-5279-46F7-864D-F206F59B8817}" dt="2022-04-01T18:59:34.286" v="801" actId="478"/>
          <ac:spMkLst>
            <pc:docMk/>
            <pc:sldMk cId="3387534326" sldId="2144328245"/>
            <ac:spMk id="35" creationId="{AE891B4F-5406-486F-B870-AAF4B373B17E}"/>
          </ac:spMkLst>
        </pc:spChg>
        <pc:spChg chg="add mod">
          <ac:chgData name="Leah Montner Dixon" userId="d5b2ae9e-9213-4442-b7df-4db8cbe51e5d" providerId="ADAL" clId="{61FB42F6-5279-46F7-864D-F206F59B8817}" dt="2022-04-01T18:59:34.553" v="802"/>
          <ac:spMkLst>
            <pc:docMk/>
            <pc:sldMk cId="3387534326" sldId="2144328245"/>
            <ac:spMk id="38" creationId="{8A5042FB-DD16-4E34-A5E7-D56CEE82B340}"/>
          </ac:spMkLst>
        </pc:spChg>
        <pc:spChg chg="add mod">
          <ac:chgData name="Leah Montner Dixon" userId="d5b2ae9e-9213-4442-b7df-4db8cbe51e5d" providerId="ADAL" clId="{61FB42F6-5279-46F7-864D-F206F59B8817}" dt="2022-04-01T18:59:34.553" v="802"/>
          <ac:spMkLst>
            <pc:docMk/>
            <pc:sldMk cId="3387534326" sldId="2144328245"/>
            <ac:spMk id="39" creationId="{4AA06BAB-34EB-45C5-9F8D-47EB0BC3029C}"/>
          </ac:spMkLst>
        </pc:spChg>
        <pc:picChg chg="del">
          <ac:chgData name="Leah Montner Dixon" userId="d5b2ae9e-9213-4442-b7df-4db8cbe51e5d" providerId="ADAL" clId="{61FB42F6-5279-46F7-864D-F206F59B8817}" dt="2022-04-01T18:59:34.286" v="801" actId="478"/>
          <ac:picMkLst>
            <pc:docMk/>
            <pc:sldMk cId="3387534326" sldId="2144328245"/>
            <ac:picMk id="31" creationId="{146BF3B1-8385-4590-91BD-5F8384F76516}"/>
          </ac:picMkLst>
        </pc:picChg>
        <pc:picChg chg="add mod">
          <ac:chgData name="Leah Montner Dixon" userId="d5b2ae9e-9213-4442-b7df-4db8cbe51e5d" providerId="ADAL" clId="{61FB42F6-5279-46F7-864D-F206F59B8817}" dt="2022-04-01T18:59:34.553" v="802"/>
          <ac:picMkLst>
            <pc:docMk/>
            <pc:sldMk cId="3387534326" sldId="2144328245"/>
            <ac:picMk id="32" creationId="{D34525E0-4FE2-4D16-AE40-465A2A511801}"/>
          </ac:picMkLst>
        </pc:picChg>
      </pc:sldChg>
      <pc:sldChg chg="addSp delSp modSp mod">
        <pc:chgData name="Leah Montner Dixon" userId="d5b2ae9e-9213-4442-b7df-4db8cbe51e5d" providerId="ADAL" clId="{61FB42F6-5279-46F7-864D-F206F59B8817}" dt="2022-04-01T18:59:40.880" v="804"/>
        <pc:sldMkLst>
          <pc:docMk/>
          <pc:sldMk cId="127363420" sldId="2144328249"/>
        </pc:sldMkLst>
        <pc:spChg chg="del">
          <ac:chgData name="Leah Montner Dixon" userId="d5b2ae9e-9213-4442-b7df-4db8cbe51e5d" providerId="ADAL" clId="{61FB42F6-5279-46F7-864D-F206F59B8817}" dt="2022-04-01T18:59:40.623" v="803" actId="478"/>
          <ac:spMkLst>
            <pc:docMk/>
            <pc:sldMk cId="127363420" sldId="2144328249"/>
            <ac:spMk id="23" creationId="{95215B19-BF92-4CA6-89C6-7EF09E467E2A}"/>
          </ac:spMkLst>
        </pc:spChg>
        <pc:spChg chg="del">
          <ac:chgData name="Leah Montner Dixon" userId="d5b2ae9e-9213-4442-b7df-4db8cbe51e5d" providerId="ADAL" clId="{61FB42F6-5279-46F7-864D-F206F59B8817}" dt="2022-04-01T18:59:40.623" v="803" actId="478"/>
          <ac:spMkLst>
            <pc:docMk/>
            <pc:sldMk cId="127363420" sldId="2144328249"/>
            <ac:spMk id="24" creationId="{EB4C68D8-D883-4059-8F97-51211E0A2530}"/>
          </ac:spMkLst>
        </pc:spChg>
        <pc:spChg chg="add mod">
          <ac:chgData name="Leah Montner Dixon" userId="d5b2ae9e-9213-4442-b7df-4db8cbe51e5d" providerId="ADAL" clId="{61FB42F6-5279-46F7-864D-F206F59B8817}" dt="2022-04-01T18:59:40.880" v="804"/>
          <ac:spMkLst>
            <pc:docMk/>
            <pc:sldMk cId="127363420" sldId="2144328249"/>
            <ac:spMk id="39" creationId="{0067158F-FB4B-421D-8DD3-53B16A4A3092}"/>
          </ac:spMkLst>
        </pc:spChg>
        <pc:spChg chg="add mod">
          <ac:chgData name="Leah Montner Dixon" userId="d5b2ae9e-9213-4442-b7df-4db8cbe51e5d" providerId="ADAL" clId="{61FB42F6-5279-46F7-864D-F206F59B8817}" dt="2022-04-01T18:59:40.880" v="804"/>
          <ac:spMkLst>
            <pc:docMk/>
            <pc:sldMk cId="127363420" sldId="2144328249"/>
            <ac:spMk id="40" creationId="{969B9E01-536E-493B-952A-E9A8CA8156E0}"/>
          </ac:spMkLst>
        </pc:spChg>
        <pc:picChg chg="del">
          <ac:chgData name="Leah Montner Dixon" userId="d5b2ae9e-9213-4442-b7df-4db8cbe51e5d" providerId="ADAL" clId="{61FB42F6-5279-46F7-864D-F206F59B8817}" dt="2022-04-01T18:59:40.623" v="803" actId="478"/>
          <ac:picMkLst>
            <pc:docMk/>
            <pc:sldMk cId="127363420" sldId="2144328249"/>
            <ac:picMk id="20" creationId="{16C2F740-C34E-4972-8DF4-0F0D86B0DD7A}"/>
          </ac:picMkLst>
        </pc:picChg>
        <pc:picChg chg="add mod">
          <ac:chgData name="Leah Montner Dixon" userId="d5b2ae9e-9213-4442-b7df-4db8cbe51e5d" providerId="ADAL" clId="{61FB42F6-5279-46F7-864D-F206F59B8817}" dt="2022-04-01T18:59:40.880" v="804"/>
          <ac:picMkLst>
            <pc:docMk/>
            <pc:sldMk cId="127363420" sldId="2144328249"/>
            <ac:picMk id="31" creationId="{D25CFB4D-8FB7-44CB-BF30-A8DCD806F79C}"/>
          </ac:picMkLst>
        </pc:picChg>
      </pc:sldChg>
      <pc:sldChg chg="addSp delSp modSp mod">
        <pc:chgData name="Leah Montner Dixon" userId="d5b2ae9e-9213-4442-b7df-4db8cbe51e5d" providerId="ADAL" clId="{61FB42F6-5279-46F7-864D-F206F59B8817}" dt="2022-04-01T19:00:04.164" v="814"/>
        <pc:sldMkLst>
          <pc:docMk/>
          <pc:sldMk cId="2261819235" sldId="2144328251"/>
        </pc:sldMkLst>
        <pc:spChg chg="del">
          <ac:chgData name="Leah Montner Dixon" userId="d5b2ae9e-9213-4442-b7df-4db8cbe51e5d" providerId="ADAL" clId="{61FB42F6-5279-46F7-864D-F206F59B8817}" dt="2022-04-01T19:00:03.888" v="813" actId="478"/>
          <ac:spMkLst>
            <pc:docMk/>
            <pc:sldMk cId="2261819235" sldId="2144328251"/>
            <ac:spMk id="38" creationId="{2EED0D9E-D512-4239-A864-D47AC97194DE}"/>
          </ac:spMkLst>
        </pc:spChg>
        <pc:spChg chg="add mod">
          <ac:chgData name="Leah Montner Dixon" userId="d5b2ae9e-9213-4442-b7df-4db8cbe51e5d" providerId="ADAL" clId="{61FB42F6-5279-46F7-864D-F206F59B8817}" dt="2022-04-01T19:00:04.164" v="814"/>
          <ac:spMkLst>
            <pc:docMk/>
            <pc:sldMk cId="2261819235" sldId="2144328251"/>
            <ac:spMk id="39" creationId="{FC8ABAE1-96F1-4176-846D-1A8725AAAD16}"/>
          </ac:spMkLst>
        </pc:spChg>
        <pc:spChg chg="del">
          <ac:chgData name="Leah Montner Dixon" userId="d5b2ae9e-9213-4442-b7df-4db8cbe51e5d" providerId="ADAL" clId="{61FB42F6-5279-46F7-864D-F206F59B8817}" dt="2022-04-01T19:00:03.888" v="813" actId="478"/>
          <ac:spMkLst>
            <pc:docMk/>
            <pc:sldMk cId="2261819235" sldId="2144328251"/>
            <ac:spMk id="40" creationId="{7EDC06DD-C164-451B-BB8A-0A40BDC8E518}"/>
          </ac:spMkLst>
        </pc:spChg>
        <pc:spChg chg="add mod">
          <ac:chgData name="Leah Montner Dixon" userId="d5b2ae9e-9213-4442-b7df-4db8cbe51e5d" providerId="ADAL" clId="{61FB42F6-5279-46F7-864D-F206F59B8817}" dt="2022-04-01T19:00:04.164" v="814"/>
          <ac:spMkLst>
            <pc:docMk/>
            <pc:sldMk cId="2261819235" sldId="2144328251"/>
            <ac:spMk id="41" creationId="{5A5510C4-FEAF-44A5-9E7A-09FAE4EDEB96}"/>
          </ac:spMkLst>
        </pc:spChg>
        <pc:picChg chg="add mod">
          <ac:chgData name="Leah Montner Dixon" userId="d5b2ae9e-9213-4442-b7df-4db8cbe51e5d" providerId="ADAL" clId="{61FB42F6-5279-46F7-864D-F206F59B8817}" dt="2022-04-01T19:00:04.164" v="814"/>
          <ac:picMkLst>
            <pc:docMk/>
            <pc:sldMk cId="2261819235" sldId="2144328251"/>
            <ac:picMk id="33" creationId="{9AACB688-F2C9-409A-9FF4-937180B27908}"/>
          </ac:picMkLst>
        </pc:picChg>
        <pc:picChg chg="del">
          <ac:chgData name="Leah Montner Dixon" userId="d5b2ae9e-9213-4442-b7df-4db8cbe51e5d" providerId="ADAL" clId="{61FB42F6-5279-46F7-864D-F206F59B8817}" dt="2022-04-01T19:00:03.888" v="813" actId="478"/>
          <ac:picMkLst>
            <pc:docMk/>
            <pc:sldMk cId="2261819235" sldId="2144328251"/>
            <ac:picMk id="36" creationId="{97BE7D66-16D4-4075-951E-BB378B4E1C79}"/>
          </ac:picMkLst>
        </pc:picChg>
      </pc:sldChg>
      <pc:sldChg chg="addSp delSp modSp mod">
        <pc:chgData name="Leah Montner Dixon" userId="d5b2ae9e-9213-4442-b7df-4db8cbe51e5d" providerId="ADAL" clId="{61FB42F6-5279-46F7-864D-F206F59B8817}" dt="2022-04-01T19:00:00.556" v="812"/>
        <pc:sldMkLst>
          <pc:docMk/>
          <pc:sldMk cId="2336147265" sldId="2144328261"/>
        </pc:sldMkLst>
        <pc:spChg chg="del">
          <ac:chgData name="Leah Montner Dixon" userId="d5b2ae9e-9213-4442-b7df-4db8cbe51e5d" providerId="ADAL" clId="{61FB42F6-5279-46F7-864D-F206F59B8817}" dt="2022-04-01T19:00:00.309" v="811" actId="478"/>
          <ac:spMkLst>
            <pc:docMk/>
            <pc:sldMk cId="2336147265" sldId="2144328261"/>
            <ac:spMk id="24" creationId="{DD50CADD-745F-4472-B7E1-F17131E6C410}"/>
          </ac:spMkLst>
        </pc:spChg>
        <pc:spChg chg="del">
          <ac:chgData name="Leah Montner Dixon" userId="d5b2ae9e-9213-4442-b7df-4db8cbe51e5d" providerId="ADAL" clId="{61FB42F6-5279-46F7-864D-F206F59B8817}" dt="2022-04-01T19:00:00.309" v="811" actId="478"/>
          <ac:spMkLst>
            <pc:docMk/>
            <pc:sldMk cId="2336147265" sldId="2144328261"/>
            <ac:spMk id="26" creationId="{F4801DA9-E1DE-4597-94DF-33899A105F44}"/>
          </ac:spMkLst>
        </pc:spChg>
        <pc:spChg chg="add mod">
          <ac:chgData name="Leah Montner Dixon" userId="d5b2ae9e-9213-4442-b7df-4db8cbe51e5d" providerId="ADAL" clId="{61FB42F6-5279-46F7-864D-F206F59B8817}" dt="2022-04-01T19:00:00.556" v="812"/>
          <ac:spMkLst>
            <pc:docMk/>
            <pc:sldMk cId="2336147265" sldId="2144328261"/>
            <ac:spMk id="29" creationId="{F83E9CE6-F124-457E-8182-29A53A6B3DF2}"/>
          </ac:spMkLst>
        </pc:spChg>
        <pc:spChg chg="add mod">
          <ac:chgData name="Leah Montner Dixon" userId="d5b2ae9e-9213-4442-b7df-4db8cbe51e5d" providerId="ADAL" clId="{61FB42F6-5279-46F7-864D-F206F59B8817}" dt="2022-04-01T19:00:00.556" v="812"/>
          <ac:spMkLst>
            <pc:docMk/>
            <pc:sldMk cId="2336147265" sldId="2144328261"/>
            <ac:spMk id="31" creationId="{41C00500-3BA0-4F32-BF6E-D90D42ABE19E}"/>
          </ac:spMkLst>
        </pc:spChg>
        <pc:picChg chg="del">
          <ac:chgData name="Leah Montner Dixon" userId="d5b2ae9e-9213-4442-b7df-4db8cbe51e5d" providerId="ADAL" clId="{61FB42F6-5279-46F7-864D-F206F59B8817}" dt="2022-04-01T19:00:00.309" v="811" actId="478"/>
          <ac:picMkLst>
            <pc:docMk/>
            <pc:sldMk cId="2336147265" sldId="2144328261"/>
            <ac:picMk id="23" creationId="{B62F6D46-845C-48B3-AF9B-13896A16938A}"/>
          </ac:picMkLst>
        </pc:picChg>
        <pc:picChg chg="add mod">
          <ac:chgData name="Leah Montner Dixon" userId="d5b2ae9e-9213-4442-b7df-4db8cbe51e5d" providerId="ADAL" clId="{61FB42F6-5279-46F7-864D-F206F59B8817}" dt="2022-04-01T19:00:00.556" v="812"/>
          <ac:picMkLst>
            <pc:docMk/>
            <pc:sldMk cId="2336147265" sldId="2144328261"/>
            <ac:picMk id="27" creationId="{649951F3-2112-40EF-9898-2760C6F00EA7}"/>
          </ac:picMkLst>
        </pc:picChg>
      </pc:sldChg>
      <pc:sldChg chg="addSp delSp modSp mod">
        <pc:chgData name="Leah Montner Dixon" userId="d5b2ae9e-9213-4442-b7df-4db8cbe51e5d" providerId="ADAL" clId="{61FB42F6-5279-46F7-864D-F206F59B8817}" dt="2022-04-01T19:00:09.069" v="816"/>
        <pc:sldMkLst>
          <pc:docMk/>
          <pc:sldMk cId="245357489" sldId="2144328276"/>
        </pc:sldMkLst>
        <pc:spChg chg="del">
          <ac:chgData name="Leah Montner Dixon" userId="d5b2ae9e-9213-4442-b7df-4db8cbe51e5d" providerId="ADAL" clId="{61FB42F6-5279-46F7-864D-F206F59B8817}" dt="2022-04-01T19:00:08.875" v="815" actId="478"/>
          <ac:spMkLst>
            <pc:docMk/>
            <pc:sldMk cId="245357489" sldId="2144328276"/>
            <ac:spMk id="32" creationId="{07B26DA8-E2C0-44EE-8998-5D4F6EBA0C61}"/>
          </ac:spMkLst>
        </pc:spChg>
        <pc:spChg chg="del">
          <ac:chgData name="Leah Montner Dixon" userId="d5b2ae9e-9213-4442-b7df-4db8cbe51e5d" providerId="ADAL" clId="{61FB42F6-5279-46F7-864D-F206F59B8817}" dt="2022-04-01T19:00:08.875" v="815" actId="478"/>
          <ac:spMkLst>
            <pc:docMk/>
            <pc:sldMk cId="245357489" sldId="2144328276"/>
            <ac:spMk id="33" creationId="{BDCD237B-F08B-41BD-96CC-F93DF50EB9D6}"/>
          </ac:spMkLst>
        </pc:spChg>
        <pc:spChg chg="add mod">
          <ac:chgData name="Leah Montner Dixon" userId="d5b2ae9e-9213-4442-b7df-4db8cbe51e5d" providerId="ADAL" clId="{61FB42F6-5279-46F7-864D-F206F59B8817}" dt="2022-04-01T19:00:09.069" v="816"/>
          <ac:spMkLst>
            <pc:docMk/>
            <pc:sldMk cId="245357489" sldId="2144328276"/>
            <ac:spMk id="36" creationId="{2A34FC52-BB8E-4E5F-A921-B89E00217122}"/>
          </ac:spMkLst>
        </pc:spChg>
        <pc:spChg chg="add mod">
          <ac:chgData name="Leah Montner Dixon" userId="d5b2ae9e-9213-4442-b7df-4db8cbe51e5d" providerId="ADAL" clId="{61FB42F6-5279-46F7-864D-F206F59B8817}" dt="2022-04-01T19:00:09.069" v="816"/>
          <ac:spMkLst>
            <pc:docMk/>
            <pc:sldMk cId="245357489" sldId="2144328276"/>
            <ac:spMk id="38" creationId="{163F4261-E70B-4E95-A3D8-B5EB565CE7A0}"/>
          </ac:spMkLst>
        </pc:spChg>
        <pc:picChg chg="del">
          <ac:chgData name="Leah Montner Dixon" userId="d5b2ae9e-9213-4442-b7df-4db8cbe51e5d" providerId="ADAL" clId="{61FB42F6-5279-46F7-864D-F206F59B8817}" dt="2022-04-01T19:00:08.875" v="815" actId="478"/>
          <ac:picMkLst>
            <pc:docMk/>
            <pc:sldMk cId="245357489" sldId="2144328276"/>
            <ac:picMk id="31" creationId="{B18E6F15-9E9E-4034-AD1C-6D572249CD80}"/>
          </ac:picMkLst>
        </pc:picChg>
        <pc:picChg chg="add mod">
          <ac:chgData name="Leah Montner Dixon" userId="d5b2ae9e-9213-4442-b7df-4db8cbe51e5d" providerId="ADAL" clId="{61FB42F6-5279-46F7-864D-F206F59B8817}" dt="2022-04-01T19:00:09.069" v="816"/>
          <ac:picMkLst>
            <pc:docMk/>
            <pc:sldMk cId="245357489" sldId="2144328276"/>
            <ac:picMk id="35" creationId="{B25496F2-EA99-4044-88E4-4F2B5D2DEA81}"/>
          </ac:picMkLst>
        </pc:picChg>
      </pc:sldChg>
      <pc:sldChg chg="addSp delSp modSp mod">
        <pc:chgData name="Leah Montner Dixon" userId="d5b2ae9e-9213-4442-b7df-4db8cbe51e5d" providerId="ADAL" clId="{61FB42F6-5279-46F7-864D-F206F59B8817}" dt="2022-04-01T18:59:19.906" v="796"/>
        <pc:sldMkLst>
          <pc:docMk/>
          <pc:sldMk cId="2656684110" sldId="2144328277"/>
        </pc:sldMkLst>
        <pc:spChg chg="del">
          <ac:chgData name="Leah Montner Dixon" userId="d5b2ae9e-9213-4442-b7df-4db8cbe51e5d" providerId="ADAL" clId="{61FB42F6-5279-46F7-864D-F206F59B8817}" dt="2022-04-01T18:59:19.652" v="795" actId="478"/>
          <ac:spMkLst>
            <pc:docMk/>
            <pc:sldMk cId="2656684110" sldId="2144328277"/>
            <ac:spMk id="10" creationId="{E5EA352F-19C6-40B3-B016-74601914752E}"/>
          </ac:spMkLst>
        </pc:spChg>
        <pc:spChg chg="del">
          <ac:chgData name="Leah Montner Dixon" userId="d5b2ae9e-9213-4442-b7df-4db8cbe51e5d" providerId="ADAL" clId="{61FB42F6-5279-46F7-864D-F206F59B8817}" dt="2022-04-01T18:59:19.652" v="795" actId="478"/>
          <ac:spMkLst>
            <pc:docMk/>
            <pc:sldMk cId="2656684110" sldId="2144328277"/>
            <ac:spMk id="13" creationId="{2B70B83C-C0A9-4013-8BD8-93A4B224F033}"/>
          </ac:spMkLst>
        </pc:spChg>
        <pc:spChg chg="add mod">
          <ac:chgData name="Leah Montner Dixon" userId="d5b2ae9e-9213-4442-b7df-4db8cbe51e5d" providerId="ADAL" clId="{61FB42F6-5279-46F7-864D-F206F59B8817}" dt="2022-04-01T18:59:19.906" v="796"/>
          <ac:spMkLst>
            <pc:docMk/>
            <pc:sldMk cId="2656684110" sldId="2144328277"/>
            <ac:spMk id="17" creationId="{F5ED2A60-3672-4474-88C8-85A163D96898}"/>
          </ac:spMkLst>
        </pc:spChg>
        <pc:spChg chg="add mod">
          <ac:chgData name="Leah Montner Dixon" userId="d5b2ae9e-9213-4442-b7df-4db8cbe51e5d" providerId="ADAL" clId="{61FB42F6-5279-46F7-864D-F206F59B8817}" dt="2022-04-01T18:59:19.906" v="796"/>
          <ac:spMkLst>
            <pc:docMk/>
            <pc:sldMk cId="2656684110" sldId="2144328277"/>
            <ac:spMk id="18" creationId="{70766517-E746-4EA1-B705-23D1C8AD3E64}"/>
          </ac:spMkLst>
        </pc:spChg>
        <pc:picChg chg="del">
          <ac:chgData name="Leah Montner Dixon" userId="d5b2ae9e-9213-4442-b7df-4db8cbe51e5d" providerId="ADAL" clId="{61FB42F6-5279-46F7-864D-F206F59B8817}" dt="2022-04-01T18:59:19.652" v="795" actId="478"/>
          <ac:picMkLst>
            <pc:docMk/>
            <pc:sldMk cId="2656684110" sldId="2144328277"/>
            <ac:picMk id="9" creationId="{773797F9-A23C-4FF6-AB4C-7A7E8137532D}"/>
          </ac:picMkLst>
        </pc:picChg>
        <pc:picChg chg="add mod">
          <ac:chgData name="Leah Montner Dixon" userId="d5b2ae9e-9213-4442-b7df-4db8cbe51e5d" providerId="ADAL" clId="{61FB42F6-5279-46F7-864D-F206F59B8817}" dt="2022-04-01T18:59:19.906" v="796"/>
          <ac:picMkLst>
            <pc:docMk/>
            <pc:sldMk cId="2656684110" sldId="2144328277"/>
            <ac:picMk id="16" creationId="{E82369CA-74EC-4516-8F3E-CCC4DA16EA84}"/>
          </ac:picMkLst>
        </pc:picChg>
      </pc:sldChg>
      <pc:sldChg chg="addSp delSp modSp mod delCm">
        <pc:chgData name="Leah Montner Dixon" userId="d5b2ae9e-9213-4442-b7df-4db8cbe51e5d" providerId="ADAL" clId="{61FB42F6-5279-46F7-864D-F206F59B8817}" dt="2022-04-21T21:56:32.574" v="820" actId="20577"/>
        <pc:sldMkLst>
          <pc:docMk/>
          <pc:sldMk cId="1632181274" sldId="2144328280"/>
        </pc:sldMkLst>
        <pc:spChg chg="del">
          <ac:chgData name="Leah Montner Dixon" userId="d5b2ae9e-9213-4442-b7df-4db8cbe51e5d" providerId="ADAL" clId="{61FB42F6-5279-46F7-864D-F206F59B8817}" dt="2022-04-01T18:58:38.973" v="789" actId="478"/>
          <ac:spMkLst>
            <pc:docMk/>
            <pc:sldMk cId="1632181274" sldId="2144328280"/>
            <ac:spMk id="11" creationId="{9D79A3BA-44F7-4138-A0A8-3A12506A5005}"/>
          </ac:spMkLst>
        </pc:spChg>
        <pc:spChg chg="del">
          <ac:chgData name="Leah Montner Dixon" userId="d5b2ae9e-9213-4442-b7df-4db8cbe51e5d" providerId="ADAL" clId="{61FB42F6-5279-46F7-864D-F206F59B8817}" dt="2022-04-01T18:58:38.973" v="789" actId="478"/>
          <ac:spMkLst>
            <pc:docMk/>
            <pc:sldMk cId="1632181274" sldId="2144328280"/>
            <ac:spMk id="15" creationId="{CED9186F-5E83-4D49-830F-5289517B09DE}"/>
          </ac:spMkLst>
        </pc:spChg>
        <pc:spChg chg="add del mod">
          <ac:chgData name="Leah Montner Dixon" userId="d5b2ae9e-9213-4442-b7df-4db8cbe51e5d" providerId="ADAL" clId="{61FB42F6-5279-46F7-864D-F206F59B8817}" dt="2022-04-01T18:58:48.046" v="792"/>
          <ac:spMkLst>
            <pc:docMk/>
            <pc:sldMk cId="1632181274" sldId="2144328280"/>
            <ac:spMk id="18" creationId="{98E983DB-E10B-4078-ADCA-9097E9ACEDD3}"/>
          </ac:spMkLst>
        </pc:spChg>
        <pc:spChg chg="mod">
          <ac:chgData name="Leah Montner Dixon" userId="d5b2ae9e-9213-4442-b7df-4db8cbe51e5d" providerId="ADAL" clId="{61FB42F6-5279-46F7-864D-F206F59B8817}" dt="2022-04-01T13:24:10.069" v="788" actId="555"/>
          <ac:spMkLst>
            <pc:docMk/>
            <pc:sldMk cId="1632181274" sldId="2144328280"/>
            <ac:spMk id="19" creationId="{66FF070A-0D36-4E41-9532-2FB6CB1B98AB}"/>
          </ac:spMkLst>
        </pc:spChg>
        <pc:spChg chg="add del mod">
          <ac:chgData name="Leah Montner Dixon" userId="d5b2ae9e-9213-4442-b7df-4db8cbe51e5d" providerId="ADAL" clId="{61FB42F6-5279-46F7-864D-F206F59B8817}" dt="2022-04-01T18:58:48.046" v="792"/>
          <ac:spMkLst>
            <pc:docMk/>
            <pc:sldMk cId="1632181274" sldId="2144328280"/>
            <ac:spMk id="20" creationId="{45DA24D1-CE3D-4E86-9A03-7C8DD0D33AF6}"/>
          </ac:spMkLst>
        </pc:spChg>
        <pc:spChg chg="mod">
          <ac:chgData name="Leah Montner Dixon" userId="d5b2ae9e-9213-4442-b7df-4db8cbe51e5d" providerId="ADAL" clId="{61FB42F6-5279-46F7-864D-F206F59B8817}" dt="2022-04-21T21:56:32.574" v="820" actId="20577"/>
          <ac:spMkLst>
            <pc:docMk/>
            <pc:sldMk cId="1632181274" sldId="2144328280"/>
            <ac:spMk id="22" creationId="{93C379B6-D548-4B77-99C9-C65FB48203C1}"/>
          </ac:spMkLst>
        </pc:spChg>
        <pc:picChg chg="add del mod">
          <ac:chgData name="Leah Montner Dixon" userId="d5b2ae9e-9213-4442-b7df-4db8cbe51e5d" providerId="ADAL" clId="{61FB42F6-5279-46F7-864D-F206F59B8817}" dt="2022-04-01T18:58:48.046" v="792"/>
          <ac:picMkLst>
            <pc:docMk/>
            <pc:sldMk cId="1632181274" sldId="2144328280"/>
            <ac:picMk id="17" creationId="{1C5EA873-DFFD-46C8-A3B6-749A8A2D9728}"/>
          </ac:picMkLst>
        </pc:picChg>
        <pc:picChg chg="del">
          <ac:chgData name="Leah Montner Dixon" userId="d5b2ae9e-9213-4442-b7df-4db8cbe51e5d" providerId="ADAL" clId="{61FB42F6-5279-46F7-864D-F206F59B8817}" dt="2022-04-01T18:58:38.973" v="789" actId="478"/>
          <ac:picMkLst>
            <pc:docMk/>
            <pc:sldMk cId="1632181274" sldId="2144328280"/>
            <ac:picMk id="25" creationId="{007C0E06-A025-6444-A897-359A6F2930CE}"/>
          </ac:picMkLst>
        </pc:picChg>
        <pc:picChg chg="del">
          <ac:chgData name="Leah Montner Dixon" userId="d5b2ae9e-9213-4442-b7df-4db8cbe51e5d" providerId="ADAL" clId="{61FB42F6-5279-46F7-864D-F206F59B8817}" dt="2022-04-01T18:58:38.973" v="789" actId="478"/>
          <ac:picMkLst>
            <pc:docMk/>
            <pc:sldMk cId="1632181274" sldId="2144328280"/>
            <ac:picMk id="1026" creationId="{EA7DE47E-ACE5-45E4-B724-956BC6EBC095}"/>
          </ac:picMkLst>
        </pc:picChg>
      </pc:sldChg>
      <pc:sldChg chg="addSp delSp modSp mod">
        <pc:chgData name="Leah Montner Dixon" userId="d5b2ae9e-9213-4442-b7df-4db8cbe51e5d" providerId="ADAL" clId="{61FB42F6-5279-46F7-864D-F206F59B8817}" dt="2022-04-01T18:59:30.472" v="800"/>
        <pc:sldMkLst>
          <pc:docMk/>
          <pc:sldMk cId="1750201258" sldId="2144328281"/>
        </pc:sldMkLst>
        <pc:spChg chg="add mod">
          <ac:chgData name="Leah Montner Dixon" userId="d5b2ae9e-9213-4442-b7df-4db8cbe51e5d" providerId="ADAL" clId="{61FB42F6-5279-46F7-864D-F206F59B8817}" dt="2022-04-01T18:59:30.472" v="800"/>
          <ac:spMkLst>
            <pc:docMk/>
            <pc:sldMk cId="1750201258" sldId="2144328281"/>
            <ac:spMk id="15" creationId="{7F822A8F-F806-483C-BCA8-17C88E66B330}"/>
          </ac:spMkLst>
        </pc:spChg>
        <pc:spChg chg="add mod">
          <ac:chgData name="Leah Montner Dixon" userId="d5b2ae9e-9213-4442-b7df-4db8cbe51e5d" providerId="ADAL" clId="{61FB42F6-5279-46F7-864D-F206F59B8817}" dt="2022-04-01T18:59:30.472" v="800"/>
          <ac:spMkLst>
            <pc:docMk/>
            <pc:sldMk cId="1750201258" sldId="2144328281"/>
            <ac:spMk id="16" creationId="{721BFA0E-DE2C-45B5-9DF8-CE8D05DF0CD3}"/>
          </ac:spMkLst>
        </pc:spChg>
        <pc:spChg chg="del">
          <ac:chgData name="Leah Montner Dixon" userId="d5b2ae9e-9213-4442-b7df-4db8cbe51e5d" providerId="ADAL" clId="{61FB42F6-5279-46F7-864D-F206F59B8817}" dt="2022-04-01T18:59:30.141" v="799" actId="478"/>
          <ac:spMkLst>
            <pc:docMk/>
            <pc:sldMk cId="1750201258" sldId="2144328281"/>
            <ac:spMk id="18" creationId="{BF16186D-F5B1-4B81-8F6F-9AD8CC77FC3F}"/>
          </ac:spMkLst>
        </pc:spChg>
        <pc:spChg chg="del">
          <ac:chgData name="Leah Montner Dixon" userId="d5b2ae9e-9213-4442-b7df-4db8cbe51e5d" providerId="ADAL" clId="{61FB42F6-5279-46F7-864D-F206F59B8817}" dt="2022-04-01T18:59:30.141" v="799" actId="478"/>
          <ac:spMkLst>
            <pc:docMk/>
            <pc:sldMk cId="1750201258" sldId="2144328281"/>
            <ac:spMk id="19" creationId="{13C23290-A453-4AA5-B49C-1133370882CD}"/>
          </ac:spMkLst>
        </pc:spChg>
        <pc:picChg chg="add mod">
          <ac:chgData name="Leah Montner Dixon" userId="d5b2ae9e-9213-4442-b7df-4db8cbe51e5d" providerId="ADAL" clId="{61FB42F6-5279-46F7-864D-F206F59B8817}" dt="2022-04-01T18:59:30.472" v="800"/>
          <ac:picMkLst>
            <pc:docMk/>
            <pc:sldMk cId="1750201258" sldId="2144328281"/>
            <ac:picMk id="14" creationId="{E1849330-6BED-4356-9FD3-997B20152E58}"/>
          </ac:picMkLst>
        </pc:picChg>
        <pc:picChg chg="del">
          <ac:chgData name="Leah Montner Dixon" userId="d5b2ae9e-9213-4442-b7df-4db8cbe51e5d" providerId="ADAL" clId="{61FB42F6-5279-46F7-864D-F206F59B8817}" dt="2022-04-01T18:59:30.141" v="799" actId="478"/>
          <ac:picMkLst>
            <pc:docMk/>
            <pc:sldMk cId="1750201258" sldId="2144328281"/>
            <ac:picMk id="17" creationId="{EF293DDA-8E03-41D8-B948-6DE2091EFCC6}"/>
          </ac:picMkLst>
        </pc:picChg>
      </pc:sldChg>
      <pc:sldChg chg="addSp delSp modSp mod">
        <pc:chgData name="Leah Montner Dixon" userId="d5b2ae9e-9213-4442-b7df-4db8cbe51e5d" providerId="ADAL" clId="{61FB42F6-5279-46F7-864D-F206F59B8817}" dt="2022-04-01T18:59:23.620" v="798"/>
        <pc:sldMkLst>
          <pc:docMk/>
          <pc:sldMk cId="236939409" sldId="2144328282"/>
        </pc:sldMkLst>
        <pc:spChg chg="del">
          <ac:chgData name="Leah Montner Dixon" userId="d5b2ae9e-9213-4442-b7df-4db8cbe51e5d" providerId="ADAL" clId="{61FB42F6-5279-46F7-864D-F206F59B8817}" dt="2022-04-01T18:59:23.361" v="797" actId="478"/>
          <ac:spMkLst>
            <pc:docMk/>
            <pc:sldMk cId="236939409" sldId="2144328282"/>
            <ac:spMk id="18" creationId="{BF16186D-F5B1-4B81-8F6F-9AD8CC77FC3F}"/>
          </ac:spMkLst>
        </pc:spChg>
        <pc:spChg chg="del">
          <ac:chgData name="Leah Montner Dixon" userId="d5b2ae9e-9213-4442-b7df-4db8cbe51e5d" providerId="ADAL" clId="{61FB42F6-5279-46F7-864D-F206F59B8817}" dt="2022-04-01T18:59:23.361" v="797" actId="478"/>
          <ac:spMkLst>
            <pc:docMk/>
            <pc:sldMk cId="236939409" sldId="2144328282"/>
            <ac:spMk id="19" creationId="{13C23290-A453-4AA5-B49C-1133370882CD}"/>
          </ac:spMkLst>
        </pc:spChg>
        <pc:spChg chg="add mod">
          <ac:chgData name="Leah Montner Dixon" userId="d5b2ae9e-9213-4442-b7df-4db8cbe51e5d" providerId="ADAL" clId="{61FB42F6-5279-46F7-864D-F206F59B8817}" dt="2022-04-01T18:59:23.620" v="798"/>
          <ac:spMkLst>
            <pc:docMk/>
            <pc:sldMk cId="236939409" sldId="2144328282"/>
            <ac:spMk id="32" creationId="{9A0E526B-59B2-4C9F-92FB-A2F8EE77670C}"/>
          </ac:spMkLst>
        </pc:spChg>
        <pc:spChg chg="add mod">
          <ac:chgData name="Leah Montner Dixon" userId="d5b2ae9e-9213-4442-b7df-4db8cbe51e5d" providerId="ADAL" clId="{61FB42F6-5279-46F7-864D-F206F59B8817}" dt="2022-04-01T18:59:23.620" v="798"/>
          <ac:spMkLst>
            <pc:docMk/>
            <pc:sldMk cId="236939409" sldId="2144328282"/>
            <ac:spMk id="33" creationId="{3A8C9B62-C207-42B9-AAC1-5847D1FE16D0}"/>
          </ac:spMkLst>
        </pc:spChg>
        <pc:picChg chg="del">
          <ac:chgData name="Leah Montner Dixon" userId="d5b2ae9e-9213-4442-b7df-4db8cbe51e5d" providerId="ADAL" clId="{61FB42F6-5279-46F7-864D-F206F59B8817}" dt="2022-04-01T18:59:23.361" v="797" actId="478"/>
          <ac:picMkLst>
            <pc:docMk/>
            <pc:sldMk cId="236939409" sldId="2144328282"/>
            <ac:picMk id="17" creationId="{EF293DDA-8E03-41D8-B948-6DE2091EFCC6}"/>
          </ac:picMkLst>
        </pc:picChg>
        <pc:picChg chg="add mod">
          <ac:chgData name="Leah Montner Dixon" userId="d5b2ae9e-9213-4442-b7df-4db8cbe51e5d" providerId="ADAL" clId="{61FB42F6-5279-46F7-864D-F206F59B8817}" dt="2022-04-01T18:59:23.620" v="798"/>
          <ac:picMkLst>
            <pc:docMk/>
            <pc:sldMk cId="236939409" sldId="2144328282"/>
            <ac:picMk id="31" creationId="{2EE6D369-790A-4B7C-9240-D2E51941DE46}"/>
          </ac:picMkLst>
        </pc:picChg>
      </pc:sldChg>
      <pc:sldChg chg="addSp delSp modSp mod">
        <pc:chgData name="Leah Montner Dixon" userId="d5b2ae9e-9213-4442-b7df-4db8cbe51e5d" providerId="ADAL" clId="{61FB42F6-5279-46F7-864D-F206F59B8817}" dt="2022-03-28T14:49:47.638" v="785" actId="465"/>
        <pc:sldMkLst>
          <pc:docMk/>
          <pc:sldMk cId="24041691" sldId="2144328285"/>
        </pc:sldMkLst>
        <pc:spChg chg="mod">
          <ac:chgData name="Leah Montner Dixon" userId="d5b2ae9e-9213-4442-b7df-4db8cbe51e5d" providerId="ADAL" clId="{61FB42F6-5279-46F7-864D-F206F59B8817}" dt="2022-03-28T14:49:38.080" v="776" actId="14100"/>
          <ac:spMkLst>
            <pc:docMk/>
            <pc:sldMk cId="24041691" sldId="2144328285"/>
            <ac:spMk id="21" creationId="{C5D7B733-3C2B-4E3A-8AF8-3D006C3387DB}"/>
          </ac:spMkLst>
        </pc:spChg>
        <pc:spChg chg="mod">
          <ac:chgData name="Leah Montner Dixon" userId="d5b2ae9e-9213-4442-b7df-4db8cbe51e5d" providerId="ADAL" clId="{61FB42F6-5279-46F7-864D-F206F59B8817}" dt="2022-03-28T14:45:44.395" v="440" actId="1076"/>
          <ac:spMkLst>
            <pc:docMk/>
            <pc:sldMk cId="24041691" sldId="2144328285"/>
            <ac:spMk id="23" creationId="{ED779A90-DF15-4482-A492-5FDD89D82C08}"/>
          </ac:spMkLst>
        </pc:spChg>
        <pc:picChg chg="mod">
          <ac:chgData name="Leah Montner Dixon" userId="d5b2ae9e-9213-4442-b7df-4db8cbe51e5d" providerId="ADAL" clId="{61FB42F6-5279-46F7-864D-F206F59B8817}" dt="2022-03-28T14:48:16.112" v="669" actId="408"/>
          <ac:picMkLst>
            <pc:docMk/>
            <pc:sldMk cId="24041691" sldId="2144328285"/>
            <ac:picMk id="48" creationId="{D7F88AE5-DC16-4D9D-B5D4-AB6150F4A981}"/>
          </ac:picMkLst>
        </pc:picChg>
        <pc:picChg chg="del mod">
          <ac:chgData name="Leah Montner Dixon" userId="d5b2ae9e-9213-4442-b7df-4db8cbe51e5d" providerId="ADAL" clId="{61FB42F6-5279-46F7-864D-F206F59B8817}" dt="2022-03-28T14:47:38.713" v="636" actId="478"/>
          <ac:picMkLst>
            <pc:docMk/>
            <pc:sldMk cId="24041691" sldId="2144328285"/>
            <ac:picMk id="50" creationId="{4C1572A5-896E-4925-BB12-A1853B123E5F}"/>
          </ac:picMkLst>
        </pc:picChg>
        <pc:picChg chg="mod">
          <ac:chgData name="Leah Montner Dixon" userId="d5b2ae9e-9213-4442-b7df-4db8cbe51e5d" providerId="ADAL" clId="{61FB42F6-5279-46F7-864D-F206F59B8817}" dt="2022-03-28T14:49:24.961" v="770" actId="1038"/>
          <ac:picMkLst>
            <pc:docMk/>
            <pc:sldMk cId="24041691" sldId="2144328285"/>
            <ac:picMk id="52" creationId="{04BBA0E1-D0A2-47D5-AB68-7D018249E20F}"/>
          </ac:picMkLst>
        </pc:picChg>
        <pc:picChg chg="mod">
          <ac:chgData name="Leah Montner Dixon" userId="d5b2ae9e-9213-4442-b7df-4db8cbe51e5d" providerId="ADAL" clId="{61FB42F6-5279-46F7-864D-F206F59B8817}" dt="2022-03-28T14:49:29.442" v="775" actId="1038"/>
          <ac:picMkLst>
            <pc:docMk/>
            <pc:sldMk cId="24041691" sldId="2144328285"/>
            <ac:picMk id="56" creationId="{A4F4EC01-FBFC-4408-A193-69AA27A9EB9D}"/>
          </ac:picMkLst>
        </pc:picChg>
        <pc:picChg chg="mod">
          <ac:chgData name="Leah Montner Dixon" userId="d5b2ae9e-9213-4442-b7df-4db8cbe51e5d" providerId="ADAL" clId="{61FB42F6-5279-46F7-864D-F206F59B8817}" dt="2022-03-28T14:46:05.793" v="497" actId="408"/>
          <ac:picMkLst>
            <pc:docMk/>
            <pc:sldMk cId="24041691" sldId="2144328285"/>
            <ac:picMk id="65" creationId="{C1B57AA6-D127-42EF-8698-FAF9EC00A889}"/>
          </ac:picMkLst>
        </pc:picChg>
        <pc:picChg chg="mod">
          <ac:chgData name="Leah Montner Dixon" userId="d5b2ae9e-9213-4442-b7df-4db8cbe51e5d" providerId="ADAL" clId="{61FB42F6-5279-46F7-864D-F206F59B8817}" dt="2022-03-28T14:46:05.793" v="497" actId="408"/>
          <ac:picMkLst>
            <pc:docMk/>
            <pc:sldMk cId="24041691" sldId="2144328285"/>
            <ac:picMk id="66" creationId="{DEC6DF4B-C5E3-4972-B668-8D8B541DEC54}"/>
          </ac:picMkLst>
        </pc:picChg>
        <pc:picChg chg="mod">
          <ac:chgData name="Leah Montner Dixon" userId="d5b2ae9e-9213-4442-b7df-4db8cbe51e5d" providerId="ADAL" clId="{61FB42F6-5279-46F7-864D-F206F59B8817}" dt="2022-03-28T14:46:27.078" v="532" actId="1036"/>
          <ac:picMkLst>
            <pc:docMk/>
            <pc:sldMk cId="24041691" sldId="2144328285"/>
            <ac:picMk id="67" creationId="{3FB1DB04-DD64-4E1F-B5A8-BA6D695068A6}"/>
          </ac:picMkLst>
        </pc:picChg>
        <pc:picChg chg="mod">
          <ac:chgData name="Leah Montner Dixon" userId="d5b2ae9e-9213-4442-b7df-4db8cbe51e5d" providerId="ADAL" clId="{61FB42F6-5279-46F7-864D-F206F59B8817}" dt="2022-03-28T14:46:23.128" v="528" actId="1037"/>
          <ac:picMkLst>
            <pc:docMk/>
            <pc:sldMk cId="24041691" sldId="2144328285"/>
            <ac:picMk id="68" creationId="{FB583E07-F346-4BC1-A475-F5CDF4E8957F}"/>
          </ac:picMkLst>
        </pc:picChg>
        <pc:picChg chg="mod">
          <ac:chgData name="Leah Montner Dixon" userId="d5b2ae9e-9213-4442-b7df-4db8cbe51e5d" providerId="ADAL" clId="{61FB42F6-5279-46F7-864D-F206F59B8817}" dt="2022-03-28T14:46:05.793" v="497" actId="408"/>
          <ac:picMkLst>
            <pc:docMk/>
            <pc:sldMk cId="24041691" sldId="2144328285"/>
            <ac:picMk id="69" creationId="{93A423E0-44D3-41DF-B2C1-E22523B2A048}"/>
          </ac:picMkLst>
        </pc:picChg>
        <pc:picChg chg="mod">
          <ac:chgData name="Leah Montner Dixon" userId="d5b2ae9e-9213-4442-b7df-4db8cbe51e5d" providerId="ADAL" clId="{61FB42F6-5279-46F7-864D-F206F59B8817}" dt="2022-03-28T14:46:05.793" v="497" actId="408"/>
          <ac:picMkLst>
            <pc:docMk/>
            <pc:sldMk cId="24041691" sldId="2144328285"/>
            <ac:picMk id="70" creationId="{6297B550-4A50-4AE5-B105-95A9B9ADA6A9}"/>
          </ac:picMkLst>
        </pc:picChg>
        <pc:picChg chg="mod">
          <ac:chgData name="Leah Montner Dixon" userId="d5b2ae9e-9213-4442-b7df-4db8cbe51e5d" providerId="ADAL" clId="{61FB42F6-5279-46F7-864D-F206F59B8817}" dt="2022-03-28T14:46:14.769" v="512" actId="1038"/>
          <ac:picMkLst>
            <pc:docMk/>
            <pc:sldMk cId="24041691" sldId="2144328285"/>
            <ac:picMk id="71" creationId="{0B72D613-F2D8-4506-A870-D77DA46C001B}"/>
          </ac:picMkLst>
        </pc:picChg>
        <pc:picChg chg="mod">
          <ac:chgData name="Leah Montner Dixon" userId="d5b2ae9e-9213-4442-b7df-4db8cbe51e5d" providerId="ADAL" clId="{61FB42F6-5279-46F7-864D-F206F59B8817}" dt="2022-03-28T14:46:17.095" v="520" actId="1037"/>
          <ac:picMkLst>
            <pc:docMk/>
            <pc:sldMk cId="24041691" sldId="2144328285"/>
            <ac:picMk id="72" creationId="{CC312930-DFAC-4971-826C-04DEAC386091}"/>
          </ac:picMkLst>
        </pc:picChg>
        <pc:picChg chg="mod">
          <ac:chgData name="Leah Montner Dixon" userId="d5b2ae9e-9213-4442-b7df-4db8cbe51e5d" providerId="ADAL" clId="{61FB42F6-5279-46F7-864D-F206F59B8817}" dt="2022-03-28T14:47:32.753" v="632" actId="408"/>
          <ac:picMkLst>
            <pc:docMk/>
            <pc:sldMk cId="24041691" sldId="2144328285"/>
            <ac:picMk id="73" creationId="{1C3741CB-BA58-494C-A5D5-9BE78576B5F2}"/>
          </ac:picMkLst>
        </pc:picChg>
        <pc:picChg chg="mod">
          <ac:chgData name="Leah Montner Dixon" userId="d5b2ae9e-9213-4442-b7df-4db8cbe51e5d" providerId="ADAL" clId="{61FB42F6-5279-46F7-864D-F206F59B8817}" dt="2022-03-28T14:47:32.753" v="632" actId="408"/>
          <ac:picMkLst>
            <pc:docMk/>
            <pc:sldMk cId="24041691" sldId="2144328285"/>
            <ac:picMk id="74" creationId="{2BFC37D0-BA13-4F11-9377-E3A7F265ADC4}"/>
          </ac:picMkLst>
        </pc:picChg>
        <pc:picChg chg="mod">
          <ac:chgData name="Leah Montner Dixon" userId="d5b2ae9e-9213-4442-b7df-4db8cbe51e5d" providerId="ADAL" clId="{61FB42F6-5279-46F7-864D-F206F59B8817}" dt="2022-03-28T14:47:32.753" v="632" actId="408"/>
          <ac:picMkLst>
            <pc:docMk/>
            <pc:sldMk cId="24041691" sldId="2144328285"/>
            <ac:picMk id="75" creationId="{40402B9D-8372-4505-9EB3-B9FA53B841F9}"/>
          </ac:picMkLst>
        </pc:picChg>
        <pc:picChg chg="mod">
          <ac:chgData name="Leah Montner Dixon" userId="d5b2ae9e-9213-4442-b7df-4db8cbe51e5d" providerId="ADAL" clId="{61FB42F6-5279-46F7-864D-F206F59B8817}" dt="2022-03-28T14:47:32.753" v="632" actId="408"/>
          <ac:picMkLst>
            <pc:docMk/>
            <pc:sldMk cId="24041691" sldId="2144328285"/>
            <ac:picMk id="78" creationId="{466A1DC1-C766-4533-9BA7-602B29EFF5A4}"/>
          </ac:picMkLst>
        </pc:picChg>
        <pc:picChg chg="mod">
          <ac:chgData name="Leah Montner Dixon" userId="d5b2ae9e-9213-4442-b7df-4db8cbe51e5d" providerId="ADAL" clId="{61FB42F6-5279-46F7-864D-F206F59B8817}" dt="2022-03-28T14:28:22.089" v="15" actId="1035"/>
          <ac:picMkLst>
            <pc:docMk/>
            <pc:sldMk cId="24041691" sldId="2144328285"/>
            <ac:picMk id="89" creationId="{CE2406C2-E584-450D-80FF-B0EE3B2DA3E4}"/>
          </ac:picMkLst>
        </pc:picChg>
        <pc:picChg chg="mod">
          <ac:chgData name="Leah Montner Dixon" userId="d5b2ae9e-9213-4442-b7df-4db8cbe51e5d" providerId="ADAL" clId="{61FB42F6-5279-46F7-864D-F206F59B8817}" dt="2022-03-28T14:29:01.482" v="46" actId="1038"/>
          <ac:picMkLst>
            <pc:docMk/>
            <pc:sldMk cId="24041691" sldId="2144328285"/>
            <ac:picMk id="90" creationId="{1E5341B3-0125-4C99-8F9A-4534E1978D88}"/>
          </ac:picMkLst>
        </pc:picChg>
        <pc:picChg chg="mod">
          <ac:chgData name="Leah Montner Dixon" userId="d5b2ae9e-9213-4442-b7df-4db8cbe51e5d" providerId="ADAL" clId="{61FB42F6-5279-46F7-864D-F206F59B8817}" dt="2022-03-28T14:28:23.875" v="16" actId="14100"/>
          <ac:picMkLst>
            <pc:docMk/>
            <pc:sldMk cId="24041691" sldId="2144328285"/>
            <ac:picMk id="91" creationId="{688F7A04-D0ED-4333-9E76-9C213C4925FA}"/>
          </ac:picMkLst>
        </pc:picChg>
        <pc:picChg chg="mod">
          <ac:chgData name="Leah Montner Dixon" userId="d5b2ae9e-9213-4442-b7df-4db8cbe51e5d" providerId="ADAL" clId="{61FB42F6-5279-46F7-864D-F206F59B8817}" dt="2022-03-28T14:28:56.880" v="42" actId="1037"/>
          <ac:picMkLst>
            <pc:docMk/>
            <pc:sldMk cId="24041691" sldId="2144328285"/>
            <ac:picMk id="93" creationId="{48DBB11C-BF22-4A73-AE4F-909C4C853CE8}"/>
          </ac:picMkLst>
        </pc:picChg>
        <pc:picChg chg="mod">
          <ac:chgData name="Leah Montner Dixon" userId="d5b2ae9e-9213-4442-b7df-4db8cbe51e5d" providerId="ADAL" clId="{61FB42F6-5279-46F7-864D-F206F59B8817}" dt="2022-03-28T14:28:54.093" v="38" actId="14100"/>
          <ac:picMkLst>
            <pc:docMk/>
            <pc:sldMk cId="24041691" sldId="2144328285"/>
            <ac:picMk id="94" creationId="{AA0E1447-B329-4067-8892-4FFF54D144AF}"/>
          </ac:picMkLst>
        </pc:picChg>
        <pc:picChg chg="mod">
          <ac:chgData name="Leah Montner Dixon" userId="d5b2ae9e-9213-4442-b7df-4db8cbe51e5d" providerId="ADAL" clId="{61FB42F6-5279-46F7-864D-F206F59B8817}" dt="2022-03-28T14:28:40.839" v="25" actId="1037"/>
          <ac:picMkLst>
            <pc:docMk/>
            <pc:sldMk cId="24041691" sldId="2144328285"/>
            <ac:picMk id="95" creationId="{EA070744-C563-4373-8635-EFF320ACC9EB}"/>
          </ac:picMkLst>
        </pc:picChg>
        <pc:picChg chg="mod">
          <ac:chgData name="Leah Montner Dixon" userId="d5b2ae9e-9213-4442-b7df-4db8cbe51e5d" providerId="ADAL" clId="{61FB42F6-5279-46F7-864D-F206F59B8817}" dt="2022-03-28T14:49:47.638" v="785" actId="465"/>
          <ac:picMkLst>
            <pc:docMk/>
            <pc:sldMk cId="24041691" sldId="2144328285"/>
            <ac:picMk id="96" creationId="{C6E599A0-C410-4C6D-ADF3-8FEC0BF956DD}"/>
          </ac:picMkLst>
        </pc:picChg>
        <pc:picChg chg="mod">
          <ac:chgData name="Leah Montner Dixon" userId="d5b2ae9e-9213-4442-b7df-4db8cbe51e5d" providerId="ADAL" clId="{61FB42F6-5279-46F7-864D-F206F59B8817}" dt="2022-03-28T14:49:47.638" v="785" actId="465"/>
          <ac:picMkLst>
            <pc:docMk/>
            <pc:sldMk cId="24041691" sldId="2144328285"/>
            <ac:picMk id="97" creationId="{E6C144C0-7BB6-4E9A-B658-6B374FCA264E}"/>
          </ac:picMkLst>
        </pc:picChg>
        <pc:picChg chg="mod">
          <ac:chgData name="Leah Montner Dixon" userId="d5b2ae9e-9213-4442-b7df-4db8cbe51e5d" providerId="ADAL" clId="{61FB42F6-5279-46F7-864D-F206F59B8817}" dt="2022-03-28T14:49:47.638" v="785" actId="465"/>
          <ac:picMkLst>
            <pc:docMk/>
            <pc:sldMk cId="24041691" sldId="2144328285"/>
            <ac:picMk id="98" creationId="{5AFFBEFF-B8FF-40C9-BF62-780D77F46714}"/>
          </ac:picMkLst>
        </pc:picChg>
        <pc:picChg chg="mod">
          <ac:chgData name="Leah Montner Dixon" userId="d5b2ae9e-9213-4442-b7df-4db8cbe51e5d" providerId="ADAL" clId="{61FB42F6-5279-46F7-864D-F206F59B8817}" dt="2022-03-28T14:43:50.866" v="306" actId="408"/>
          <ac:picMkLst>
            <pc:docMk/>
            <pc:sldMk cId="24041691" sldId="2144328285"/>
            <ac:picMk id="100" creationId="{06DAF1E4-EBC8-4B5D-A8B0-983A032A2E3C}"/>
          </ac:picMkLst>
        </pc:picChg>
        <pc:picChg chg="mod">
          <ac:chgData name="Leah Montner Dixon" userId="d5b2ae9e-9213-4442-b7df-4db8cbe51e5d" providerId="ADAL" clId="{61FB42F6-5279-46F7-864D-F206F59B8817}" dt="2022-03-28T14:49:47.638" v="785" actId="465"/>
          <ac:picMkLst>
            <pc:docMk/>
            <pc:sldMk cId="24041691" sldId="2144328285"/>
            <ac:picMk id="101" creationId="{CA089200-345E-4A56-8BAB-8DD5D6F4CB86}"/>
          </ac:picMkLst>
        </pc:picChg>
        <pc:picChg chg="mod">
          <ac:chgData name="Leah Montner Dixon" userId="d5b2ae9e-9213-4442-b7df-4db8cbe51e5d" providerId="ADAL" clId="{61FB42F6-5279-46F7-864D-F206F59B8817}" dt="2022-03-28T14:49:47.638" v="785" actId="465"/>
          <ac:picMkLst>
            <pc:docMk/>
            <pc:sldMk cId="24041691" sldId="2144328285"/>
            <ac:picMk id="102" creationId="{D79D5E9F-F19B-4C0E-966A-02C620A02642}"/>
          </ac:picMkLst>
        </pc:picChg>
        <pc:picChg chg="mod">
          <ac:chgData name="Leah Montner Dixon" userId="d5b2ae9e-9213-4442-b7df-4db8cbe51e5d" providerId="ADAL" clId="{61FB42F6-5279-46F7-864D-F206F59B8817}" dt="2022-03-28T14:49:47.638" v="785" actId="465"/>
          <ac:picMkLst>
            <pc:docMk/>
            <pc:sldMk cId="24041691" sldId="2144328285"/>
            <ac:picMk id="103" creationId="{268C93EE-153C-4367-B5BE-9F42CF7E3694}"/>
          </ac:picMkLst>
        </pc:picChg>
        <pc:picChg chg="mod">
          <ac:chgData name="Leah Montner Dixon" userId="d5b2ae9e-9213-4442-b7df-4db8cbe51e5d" providerId="ADAL" clId="{61FB42F6-5279-46F7-864D-F206F59B8817}" dt="2022-03-28T14:49:47.638" v="785" actId="465"/>
          <ac:picMkLst>
            <pc:docMk/>
            <pc:sldMk cId="24041691" sldId="2144328285"/>
            <ac:picMk id="104" creationId="{6C81EA32-542C-4F2C-BBDE-75F8059E2A00}"/>
          </ac:picMkLst>
        </pc:picChg>
        <pc:picChg chg="mod">
          <ac:chgData name="Leah Montner Dixon" userId="d5b2ae9e-9213-4442-b7df-4db8cbe51e5d" providerId="ADAL" clId="{61FB42F6-5279-46F7-864D-F206F59B8817}" dt="2022-03-28T14:49:47.638" v="785" actId="465"/>
          <ac:picMkLst>
            <pc:docMk/>
            <pc:sldMk cId="24041691" sldId="2144328285"/>
            <ac:picMk id="105" creationId="{3C208C77-D1A4-456C-98D9-78333FDE14C3}"/>
          </ac:picMkLst>
        </pc:picChg>
        <pc:picChg chg="mod">
          <ac:chgData name="Leah Montner Dixon" userId="d5b2ae9e-9213-4442-b7df-4db8cbe51e5d" providerId="ADAL" clId="{61FB42F6-5279-46F7-864D-F206F59B8817}" dt="2022-03-28T14:43:50.866" v="306" actId="408"/>
          <ac:picMkLst>
            <pc:docMk/>
            <pc:sldMk cId="24041691" sldId="2144328285"/>
            <ac:picMk id="106" creationId="{885F79A6-6652-410D-9EB3-B6B9BC2E5253}"/>
          </ac:picMkLst>
        </pc:picChg>
        <pc:picChg chg="mod">
          <ac:chgData name="Leah Montner Dixon" userId="d5b2ae9e-9213-4442-b7df-4db8cbe51e5d" providerId="ADAL" clId="{61FB42F6-5279-46F7-864D-F206F59B8817}" dt="2022-03-28T14:41:55.606" v="250" actId="1076"/>
          <ac:picMkLst>
            <pc:docMk/>
            <pc:sldMk cId="24041691" sldId="2144328285"/>
            <ac:picMk id="107" creationId="{6311FF2D-80CE-4364-9BDF-CB658CBA6DCC}"/>
          </ac:picMkLst>
        </pc:picChg>
        <pc:picChg chg="mod">
          <ac:chgData name="Leah Montner Dixon" userId="d5b2ae9e-9213-4442-b7df-4db8cbe51e5d" providerId="ADAL" clId="{61FB42F6-5279-46F7-864D-F206F59B8817}" dt="2022-03-28T14:42:50.357" v="273" actId="1076"/>
          <ac:picMkLst>
            <pc:docMk/>
            <pc:sldMk cId="24041691" sldId="2144328285"/>
            <ac:picMk id="108" creationId="{0ED9896D-15EE-4822-AC13-CC4540A5F30C}"/>
          </ac:picMkLst>
        </pc:picChg>
        <pc:picChg chg="mod">
          <ac:chgData name="Leah Montner Dixon" userId="d5b2ae9e-9213-4442-b7df-4db8cbe51e5d" providerId="ADAL" clId="{61FB42F6-5279-46F7-864D-F206F59B8817}" dt="2022-03-28T14:42:38.163" v="267" actId="1076"/>
          <ac:picMkLst>
            <pc:docMk/>
            <pc:sldMk cId="24041691" sldId="2144328285"/>
            <ac:picMk id="109" creationId="{64BC94C6-93D8-4770-8C50-A1305D641410}"/>
          </ac:picMkLst>
        </pc:picChg>
        <pc:picChg chg="mod">
          <ac:chgData name="Leah Montner Dixon" userId="d5b2ae9e-9213-4442-b7df-4db8cbe51e5d" providerId="ADAL" clId="{61FB42F6-5279-46F7-864D-F206F59B8817}" dt="2022-03-28T14:43:58.402" v="307" actId="1076"/>
          <ac:picMkLst>
            <pc:docMk/>
            <pc:sldMk cId="24041691" sldId="2144328285"/>
            <ac:picMk id="110" creationId="{525D2462-58C5-4BB4-ADCC-C45443C6AAD2}"/>
          </ac:picMkLst>
        </pc:picChg>
        <pc:picChg chg="mod">
          <ac:chgData name="Leah Montner Dixon" userId="d5b2ae9e-9213-4442-b7df-4db8cbe51e5d" providerId="ADAL" clId="{61FB42F6-5279-46F7-864D-F206F59B8817}" dt="2022-03-28T14:44:14.151" v="321" actId="1035"/>
          <ac:picMkLst>
            <pc:docMk/>
            <pc:sldMk cId="24041691" sldId="2144328285"/>
            <ac:picMk id="111" creationId="{A90AE96C-CD61-40F1-8580-285200E492DA}"/>
          </ac:picMkLst>
        </pc:picChg>
        <pc:picChg chg="mod">
          <ac:chgData name="Leah Montner Dixon" userId="d5b2ae9e-9213-4442-b7df-4db8cbe51e5d" providerId="ADAL" clId="{61FB42F6-5279-46F7-864D-F206F59B8817}" dt="2022-03-28T14:44:00.267" v="308" actId="1076"/>
          <ac:picMkLst>
            <pc:docMk/>
            <pc:sldMk cId="24041691" sldId="2144328285"/>
            <ac:picMk id="112" creationId="{929C14D1-3A5B-4FA2-8901-03D832B68605}"/>
          </ac:picMkLst>
        </pc:picChg>
        <pc:picChg chg="add mod">
          <ac:chgData name="Leah Montner Dixon" userId="d5b2ae9e-9213-4442-b7df-4db8cbe51e5d" providerId="ADAL" clId="{61FB42F6-5279-46F7-864D-F206F59B8817}" dt="2022-03-28T14:28:59.108" v="45" actId="1038"/>
          <ac:picMkLst>
            <pc:docMk/>
            <pc:sldMk cId="24041691" sldId="2144328285"/>
            <ac:picMk id="114" creationId="{94542AE4-803D-4483-9C9F-2A70C33A6CD8}"/>
          </ac:picMkLst>
        </pc:picChg>
        <pc:picChg chg="add mod">
          <ac:chgData name="Leah Montner Dixon" userId="d5b2ae9e-9213-4442-b7df-4db8cbe51e5d" providerId="ADAL" clId="{61FB42F6-5279-46F7-864D-F206F59B8817}" dt="2022-03-28T14:46:11.389" v="501" actId="1037"/>
          <ac:picMkLst>
            <pc:docMk/>
            <pc:sldMk cId="24041691" sldId="2144328285"/>
            <ac:picMk id="115" creationId="{1A6996A1-FF1E-43F5-A5DD-B57BE5D6DB42}"/>
          </ac:picMkLst>
        </pc:picChg>
        <pc:picChg chg="add mod">
          <ac:chgData name="Leah Montner Dixon" userId="d5b2ae9e-9213-4442-b7df-4db8cbe51e5d" providerId="ADAL" clId="{61FB42F6-5279-46F7-864D-F206F59B8817}" dt="2022-03-28T14:46:05.793" v="497" actId="408"/>
          <ac:picMkLst>
            <pc:docMk/>
            <pc:sldMk cId="24041691" sldId="2144328285"/>
            <ac:picMk id="116" creationId="{A7377201-9B23-4546-A511-A8818F6C4E2A}"/>
          </ac:picMkLst>
        </pc:picChg>
        <pc:picChg chg="add mod">
          <ac:chgData name="Leah Montner Dixon" userId="d5b2ae9e-9213-4442-b7df-4db8cbe51e5d" providerId="ADAL" clId="{61FB42F6-5279-46F7-864D-F206F59B8817}" dt="2022-03-28T14:49:47.638" v="785" actId="465"/>
          <ac:picMkLst>
            <pc:docMk/>
            <pc:sldMk cId="24041691" sldId="2144328285"/>
            <ac:picMk id="117" creationId="{49A95D56-5596-4873-B4BF-375DA0BADD19}"/>
          </ac:picMkLst>
        </pc:picChg>
        <pc:picChg chg="add mod">
          <ac:chgData name="Leah Montner Dixon" userId="d5b2ae9e-9213-4442-b7df-4db8cbe51e5d" providerId="ADAL" clId="{61FB42F6-5279-46F7-864D-F206F59B8817}" dt="2022-03-28T14:42:52.253" v="274" actId="1076"/>
          <ac:picMkLst>
            <pc:docMk/>
            <pc:sldMk cId="24041691" sldId="2144328285"/>
            <ac:picMk id="118" creationId="{E6CB7808-E411-41C6-BA9D-E5269AAE0FC4}"/>
          </ac:picMkLst>
        </pc:picChg>
        <pc:picChg chg="add mod">
          <ac:chgData name="Leah Montner Dixon" userId="d5b2ae9e-9213-4442-b7df-4db8cbe51e5d" providerId="ADAL" clId="{61FB42F6-5279-46F7-864D-F206F59B8817}" dt="2022-03-28T14:47:32.753" v="632" actId="408"/>
          <ac:picMkLst>
            <pc:docMk/>
            <pc:sldMk cId="24041691" sldId="2144328285"/>
            <ac:picMk id="119" creationId="{81F365E8-333E-4235-B2F7-BCED1FC213E0}"/>
          </ac:picMkLst>
        </pc:picChg>
        <pc:picChg chg="add mod">
          <ac:chgData name="Leah Montner Dixon" userId="d5b2ae9e-9213-4442-b7df-4db8cbe51e5d" providerId="ADAL" clId="{61FB42F6-5279-46F7-864D-F206F59B8817}" dt="2022-03-28T14:49:47.638" v="785" actId="465"/>
          <ac:picMkLst>
            <pc:docMk/>
            <pc:sldMk cId="24041691" sldId="2144328285"/>
            <ac:picMk id="120" creationId="{5D555913-BD7C-4951-8DBF-EFC355D73B2F}"/>
          </ac:picMkLst>
        </pc:picChg>
        <pc:picChg chg="add mod">
          <ac:chgData name="Leah Montner Dixon" userId="d5b2ae9e-9213-4442-b7df-4db8cbe51e5d" providerId="ADAL" clId="{61FB42F6-5279-46F7-864D-F206F59B8817}" dt="2022-03-28T14:48:16.112" v="669" actId="408"/>
          <ac:picMkLst>
            <pc:docMk/>
            <pc:sldMk cId="24041691" sldId="2144328285"/>
            <ac:picMk id="121" creationId="{FDFF2227-2BFB-467E-8A05-5FB8BB8FBB93}"/>
          </ac:picMkLst>
        </pc:picChg>
        <pc:picChg chg="add mod">
          <ac:chgData name="Leah Montner Dixon" userId="d5b2ae9e-9213-4442-b7df-4db8cbe51e5d" providerId="ADAL" clId="{61FB42F6-5279-46F7-864D-F206F59B8817}" dt="2022-03-28T14:44:10.088" v="318" actId="1035"/>
          <ac:picMkLst>
            <pc:docMk/>
            <pc:sldMk cId="24041691" sldId="2144328285"/>
            <ac:picMk id="122" creationId="{EB14FF65-9AB1-494A-BE45-91860115744B}"/>
          </ac:picMkLst>
        </pc:picChg>
        <pc:picChg chg="add mod">
          <ac:chgData name="Leah Montner Dixon" userId="d5b2ae9e-9213-4442-b7df-4db8cbe51e5d" providerId="ADAL" clId="{61FB42F6-5279-46F7-864D-F206F59B8817}" dt="2022-03-28T14:48:16.112" v="669" actId="408"/>
          <ac:picMkLst>
            <pc:docMk/>
            <pc:sldMk cId="24041691" sldId="2144328285"/>
            <ac:picMk id="123" creationId="{FB1AED18-D9DB-49B9-9446-6770F72991EA}"/>
          </ac:picMkLst>
        </pc:picChg>
        <pc:picChg chg="add mod">
          <ac:chgData name="Leah Montner Dixon" userId="d5b2ae9e-9213-4442-b7df-4db8cbe51e5d" providerId="ADAL" clId="{61FB42F6-5279-46F7-864D-F206F59B8817}" dt="2022-03-28T14:49:47.638" v="785" actId="465"/>
          <ac:picMkLst>
            <pc:docMk/>
            <pc:sldMk cId="24041691" sldId="2144328285"/>
            <ac:picMk id="124" creationId="{3B74757B-DD4B-4B80-A22A-054673118168}"/>
          </ac:picMkLst>
        </pc:picChg>
      </pc:sldChg>
      <pc:sldChg chg="addSp delSp modSp mod">
        <pc:chgData name="Leah Montner Dixon" userId="d5b2ae9e-9213-4442-b7df-4db8cbe51e5d" providerId="ADAL" clId="{61FB42F6-5279-46F7-864D-F206F59B8817}" dt="2022-04-01T18:59:12.262" v="794"/>
        <pc:sldMkLst>
          <pc:docMk/>
          <pc:sldMk cId="3826821319" sldId="2144328286"/>
        </pc:sldMkLst>
        <pc:spChg chg="del">
          <ac:chgData name="Leah Montner Dixon" userId="d5b2ae9e-9213-4442-b7df-4db8cbe51e5d" providerId="ADAL" clId="{61FB42F6-5279-46F7-864D-F206F59B8817}" dt="2022-04-01T18:59:11.754" v="793" actId="478"/>
          <ac:spMkLst>
            <pc:docMk/>
            <pc:sldMk cId="3826821319" sldId="2144328286"/>
            <ac:spMk id="10" creationId="{E5EA352F-19C6-40B3-B016-74601914752E}"/>
          </ac:spMkLst>
        </pc:spChg>
        <pc:spChg chg="del">
          <ac:chgData name="Leah Montner Dixon" userId="d5b2ae9e-9213-4442-b7df-4db8cbe51e5d" providerId="ADAL" clId="{61FB42F6-5279-46F7-864D-F206F59B8817}" dt="2022-04-01T18:59:11.754" v="793" actId="478"/>
          <ac:spMkLst>
            <pc:docMk/>
            <pc:sldMk cId="3826821319" sldId="2144328286"/>
            <ac:spMk id="13" creationId="{2B70B83C-C0A9-4013-8BD8-93A4B224F033}"/>
          </ac:spMkLst>
        </pc:spChg>
        <pc:spChg chg="add mod">
          <ac:chgData name="Leah Montner Dixon" userId="d5b2ae9e-9213-4442-b7df-4db8cbe51e5d" providerId="ADAL" clId="{61FB42F6-5279-46F7-864D-F206F59B8817}" dt="2022-04-01T18:59:12.262" v="794"/>
          <ac:spMkLst>
            <pc:docMk/>
            <pc:sldMk cId="3826821319" sldId="2144328286"/>
            <ac:spMk id="71" creationId="{8D965ED5-B24E-4562-AB8A-5B929E36BB58}"/>
          </ac:spMkLst>
        </pc:spChg>
        <pc:spChg chg="add mod">
          <ac:chgData name="Leah Montner Dixon" userId="d5b2ae9e-9213-4442-b7df-4db8cbe51e5d" providerId="ADAL" clId="{61FB42F6-5279-46F7-864D-F206F59B8817}" dt="2022-04-01T18:59:12.262" v="794"/>
          <ac:spMkLst>
            <pc:docMk/>
            <pc:sldMk cId="3826821319" sldId="2144328286"/>
            <ac:spMk id="72" creationId="{D9A271C2-4CFD-4B27-89E9-0DB160E78EAC}"/>
          </ac:spMkLst>
        </pc:spChg>
        <pc:picChg chg="del">
          <ac:chgData name="Leah Montner Dixon" userId="d5b2ae9e-9213-4442-b7df-4db8cbe51e5d" providerId="ADAL" clId="{61FB42F6-5279-46F7-864D-F206F59B8817}" dt="2022-04-01T18:59:11.754" v="793" actId="478"/>
          <ac:picMkLst>
            <pc:docMk/>
            <pc:sldMk cId="3826821319" sldId="2144328286"/>
            <ac:picMk id="9" creationId="{773797F9-A23C-4FF6-AB4C-7A7E8137532D}"/>
          </ac:picMkLst>
        </pc:picChg>
        <pc:picChg chg="add mod">
          <ac:chgData name="Leah Montner Dixon" userId="d5b2ae9e-9213-4442-b7df-4db8cbe51e5d" providerId="ADAL" clId="{61FB42F6-5279-46F7-864D-F206F59B8817}" dt="2022-04-01T18:59:12.262" v="794"/>
          <ac:picMkLst>
            <pc:docMk/>
            <pc:sldMk cId="3826821319" sldId="2144328286"/>
            <ac:picMk id="70" creationId="{4281C56D-722F-4689-9FF9-5B3D7379FAB1}"/>
          </ac:picMkLst>
        </pc:picChg>
      </pc:sldChg>
      <pc:sldChg chg="del">
        <pc:chgData name="Leah Montner Dixon" userId="d5b2ae9e-9213-4442-b7df-4db8cbe51e5d" providerId="ADAL" clId="{61FB42F6-5279-46F7-864D-F206F59B8817}" dt="2022-04-01T13:20:45.042" v="787" actId="47"/>
        <pc:sldMkLst>
          <pc:docMk/>
          <pc:sldMk cId="2106919661" sldId="2144328290"/>
        </pc:sldMkLst>
      </pc:sldChg>
      <pc:sldChg chg="addSp delSp modSp mod">
        <pc:chgData name="Leah Montner Dixon" userId="d5b2ae9e-9213-4442-b7df-4db8cbe51e5d" providerId="ADAL" clId="{61FB42F6-5279-46F7-864D-F206F59B8817}" dt="2022-04-01T18:59:44.207" v="806"/>
        <pc:sldMkLst>
          <pc:docMk/>
          <pc:sldMk cId="3806109304" sldId="2144328293"/>
        </pc:sldMkLst>
        <pc:spChg chg="del">
          <ac:chgData name="Leah Montner Dixon" userId="d5b2ae9e-9213-4442-b7df-4db8cbe51e5d" providerId="ADAL" clId="{61FB42F6-5279-46F7-864D-F206F59B8817}" dt="2022-04-01T18:59:43.971" v="805" actId="478"/>
          <ac:spMkLst>
            <pc:docMk/>
            <pc:sldMk cId="3806109304" sldId="2144328293"/>
            <ac:spMk id="14" creationId="{BCFE97C5-850A-43C2-AC22-CC3B60ADAF2F}"/>
          </ac:spMkLst>
        </pc:spChg>
        <pc:spChg chg="del">
          <ac:chgData name="Leah Montner Dixon" userId="d5b2ae9e-9213-4442-b7df-4db8cbe51e5d" providerId="ADAL" clId="{61FB42F6-5279-46F7-864D-F206F59B8817}" dt="2022-04-01T18:59:43.971" v="805" actId="478"/>
          <ac:spMkLst>
            <pc:docMk/>
            <pc:sldMk cId="3806109304" sldId="2144328293"/>
            <ac:spMk id="15" creationId="{1CEF2F1E-053D-4B18-842D-81529EC193E9}"/>
          </ac:spMkLst>
        </pc:spChg>
        <pc:spChg chg="add mod">
          <ac:chgData name="Leah Montner Dixon" userId="d5b2ae9e-9213-4442-b7df-4db8cbe51e5d" providerId="ADAL" clId="{61FB42F6-5279-46F7-864D-F206F59B8817}" dt="2022-04-01T18:59:44.207" v="806"/>
          <ac:spMkLst>
            <pc:docMk/>
            <pc:sldMk cId="3806109304" sldId="2144328293"/>
            <ac:spMk id="43" creationId="{E4F1D9CF-DBA7-4F22-997B-E3965761A5F4}"/>
          </ac:spMkLst>
        </pc:spChg>
        <pc:spChg chg="add mod">
          <ac:chgData name="Leah Montner Dixon" userId="d5b2ae9e-9213-4442-b7df-4db8cbe51e5d" providerId="ADAL" clId="{61FB42F6-5279-46F7-864D-F206F59B8817}" dt="2022-04-01T18:59:44.207" v="806"/>
          <ac:spMkLst>
            <pc:docMk/>
            <pc:sldMk cId="3806109304" sldId="2144328293"/>
            <ac:spMk id="48" creationId="{248EA27B-97B8-45EE-BD2B-B3FB734A9330}"/>
          </ac:spMkLst>
        </pc:spChg>
        <pc:picChg chg="del">
          <ac:chgData name="Leah Montner Dixon" userId="d5b2ae9e-9213-4442-b7df-4db8cbe51e5d" providerId="ADAL" clId="{61FB42F6-5279-46F7-864D-F206F59B8817}" dt="2022-04-01T18:59:43.971" v="805" actId="478"/>
          <ac:picMkLst>
            <pc:docMk/>
            <pc:sldMk cId="3806109304" sldId="2144328293"/>
            <ac:picMk id="13" creationId="{DC850453-A23D-4B7C-B781-9B3E2D472905}"/>
          </ac:picMkLst>
        </pc:picChg>
        <pc:picChg chg="add mod">
          <ac:chgData name="Leah Montner Dixon" userId="d5b2ae9e-9213-4442-b7df-4db8cbe51e5d" providerId="ADAL" clId="{61FB42F6-5279-46F7-864D-F206F59B8817}" dt="2022-04-01T18:59:44.207" v="806"/>
          <ac:picMkLst>
            <pc:docMk/>
            <pc:sldMk cId="3806109304" sldId="2144328293"/>
            <ac:picMk id="40" creationId="{CBAB4797-3CA7-40CC-B590-277AB77954C3}"/>
          </ac:picMkLst>
        </pc:picChg>
      </pc:sldChg>
      <pc:sldChg chg="addSp delSp modSp mod">
        <pc:chgData name="Leah Montner Dixon" userId="d5b2ae9e-9213-4442-b7df-4db8cbe51e5d" providerId="ADAL" clId="{61FB42F6-5279-46F7-864D-F206F59B8817}" dt="2022-04-01T18:59:47.679" v="808"/>
        <pc:sldMkLst>
          <pc:docMk/>
          <pc:sldMk cId="1722941982" sldId="2144328296"/>
        </pc:sldMkLst>
        <pc:spChg chg="del">
          <ac:chgData name="Leah Montner Dixon" userId="d5b2ae9e-9213-4442-b7df-4db8cbe51e5d" providerId="ADAL" clId="{61FB42F6-5279-46F7-864D-F206F59B8817}" dt="2022-04-01T18:59:47.456" v="807" actId="478"/>
          <ac:spMkLst>
            <pc:docMk/>
            <pc:sldMk cId="1722941982" sldId="2144328296"/>
            <ac:spMk id="26" creationId="{4BDB8B19-455B-4602-845F-0D115FBD4E48}"/>
          </ac:spMkLst>
        </pc:spChg>
        <pc:spChg chg="del">
          <ac:chgData name="Leah Montner Dixon" userId="d5b2ae9e-9213-4442-b7df-4db8cbe51e5d" providerId="ADAL" clId="{61FB42F6-5279-46F7-864D-F206F59B8817}" dt="2022-04-01T18:59:47.456" v="807" actId="478"/>
          <ac:spMkLst>
            <pc:docMk/>
            <pc:sldMk cId="1722941982" sldId="2144328296"/>
            <ac:spMk id="27" creationId="{EC5CFCA9-1F99-4EA2-849E-CD6B06CCE3BF}"/>
          </ac:spMkLst>
        </pc:spChg>
        <pc:spChg chg="add mod">
          <ac:chgData name="Leah Montner Dixon" userId="d5b2ae9e-9213-4442-b7df-4db8cbe51e5d" providerId="ADAL" clId="{61FB42F6-5279-46F7-864D-F206F59B8817}" dt="2022-04-01T18:59:47.679" v="808"/>
          <ac:spMkLst>
            <pc:docMk/>
            <pc:sldMk cId="1722941982" sldId="2144328296"/>
            <ac:spMk id="40" creationId="{281F7630-15FD-4E74-B8FF-B4D904D1B45D}"/>
          </ac:spMkLst>
        </pc:spChg>
        <pc:spChg chg="add mod">
          <ac:chgData name="Leah Montner Dixon" userId="d5b2ae9e-9213-4442-b7df-4db8cbe51e5d" providerId="ADAL" clId="{61FB42F6-5279-46F7-864D-F206F59B8817}" dt="2022-04-01T18:59:47.679" v="808"/>
          <ac:spMkLst>
            <pc:docMk/>
            <pc:sldMk cId="1722941982" sldId="2144328296"/>
            <ac:spMk id="41" creationId="{FF731812-FC8B-4F31-BE09-048B6723B4EF}"/>
          </ac:spMkLst>
        </pc:spChg>
        <pc:picChg chg="del">
          <ac:chgData name="Leah Montner Dixon" userId="d5b2ae9e-9213-4442-b7df-4db8cbe51e5d" providerId="ADAL" clId="{61FB42F6-5279-46F7-864D-F206F59B8817}" dt="2022-04-01T18:59:47.456" v="807" actId="478"/>
          <ac:picMkLst>
            <pc:docMk/>
            <pc:sldMk cId="1722941982" sldId="2144328296"/>
            <ac:picMk id="21" creationId="{532475DA-3DBE-41D9-8E82-684723846F33}"/>
          </ac:picMkLst>
        </pc:picChg>
        <pc:picChg chg="add mod">
          <ac:chgData name="Leah Montner Dixon" userId="d5b2ae9e-9213-4442-b7df-4db8cbe51e5d" providerId="ADAL" clId="{61FB42F6-5279-46F7-864D-F206F59B8817}" dt="2022-04-01T18:59:47.679" v="808"/>
          <ac:picMkLst>
            <pc:docMk/>
            <pc:sldMk cId="1722941982" sldId="2144328296"/>
            <ac:picMk id="33" creationId="{FB91410F-E901-40DD-B2CB-6676B2368A9E}"/>
          </ac:picMkLst>
        </pc:picChg>
      </pc:sldChg>
    </pc:docChg>
  </pc:docChgLst>
  <pc:docChgLst>
    <pc:chgData name="Jason Wiese" userId="4bff8d5b-7de6-4655-b397-69b0afc81113" providerId="ADAL" clId="{9C67D546-D4D0-4ACA-A6AF-72FC40131765}"/>
    <pc:docChg chg="undo custSel delSld modSld delMainMaster">
      <pc:chgData name="Jason Wiese" userId="4bff8d5b-7de6-4655-b397-69b0afc81113" providerId="ADAL" clId="{9C67D546-D4D0-4ACA-A6AF-72FC40131765}" dt="2022-03-24T18:47:58.202" v="494"/>
      <pc:docMkLst>
        <pc:docMk/>
      </pc:docMkLst>
      <pc:sldChg chg="del">
        <pc:chgData name="Jason Wiese" userId="4bff8d5b-7de6-4655-b397-69b0afc81113" providerId="ADAL" clId="{9C67D546-D4D0-4ACA-A6AF-72FC40131765}" dt="2022-03-24T17:52:37.688" v="79" actId="47"/>
        <pc:sldMkLst>
          <pc:docMk/>
          <pc:sldMk cId="0" sldId="257"/>
        </pc:sldMkLst>
      </pc:sldChg>
      <pc:sldChg chg="modSp mod addCm delCm">
        <pc:chgData name="Jason Wiese" userId="4bff8d5b-7de6-4655-b397-69b0afc81113" providerId="ADAL" clId="{9C67D546-D4D0-4ACA-A6AF-72FC40131765}" dt="2022-03-24T18:47:45.883" v="490"/>
        <pc:sldMkLst>
          <pc:docMk/>
          <pc:sldMk cId="349947302" sldId="2144328155"/>
        </pc:sldMkLst>
        <pc:spChg chg="mod">
          <ac:chgData name="Jason Wiese" userId="4bff8d5b-7de6-4655-b397-69b0afc81113" providerId="ADAL" clId="{9C67D546-D4D0-4ACA-A6AF-72FC40131765}" dt="2022-03-24T17:49:41.327" v="78" actId="20577"/>
          <ac:spMkLst>
            <pc:docMk/>
            <pc:sldMk cId="349947302" sldId="2144328155"/>
            <ac:spMk id="25" creationId="{D6F3E4AB-B239-4014-8CC3-C8706E0369B4}"/>
          </ac:spMkLst>
        </pc:spChg>
        <pc:spChg chg="mod">
          <ac:chgData name="Jason Wiese" userId="4bff8d5b-7de6-4655-b397-69b0afc81113" providerId="ADAL" clId="{9C67D546-D4D0-4ACA-A6AF-72FC40131765}" dt="2022-03-24T17:45:57.003" v="0" actId="20577"/>
          <ac:spMkLst>
            <pc:docMk/>
            <pc:sldMk cId="349947302" sldId="2144328155"/>
            <ac:spMk id="30" creationId="{75F81532-3D49-4828-8247-ECFA9B63B40D}"/>
          </ac:spMkLst>
        </pc:spChg>
        <pc:spChg chg="mod">
          <ac:chgData name="Jason Wiese" userId="4bff8d5b-7de6-4655-b397-69b0afc81113" providerId="ADAL" clId="{9C67D546-D4D0-4ACA-A6AF-72FC40131765}" dt="2022-03-24T18:06:37.382" v="220" actId="20577"/>
          <ac:spMkLst>
            <pc:docMk/>
            <pc:sldMk cId="349947302" sldId="2144328155"/>
            <ac:spMk id="37" creationId="{14F36C49-443D-4E60-B1B7-6C4AA013C3F0}"/>
          </ac:spMkLst>
        </pc:spChg>
      </pc:sldChg>
      <pc:sldChg chg="addCm delCm">
        <pc:chgData name="Jason Wiese" userId="4bff8d5b-7de6-4655-b397-69b0afc81113" providerId="ADAL" clId="{9C67D546-D4D0-4ACA-A6AF-72FC40131765}" dt="2022-03-24T18:47:20.862" v="483"/>
        <pc:sldMkLst>
          <pc:docMk/>
          <pc:sldMk cId="3387534326" sldId="2144328245"/>
        </pc:sldMkLst>
      </pc:sldChg>
      <pc:sldChg chg="delCm">
        <pc:chgData name="Jason Wiese" userId="4bff8d5b-7de6-4655-b397-69b0afc81113" providerId="ADAL" clId="{9C67D546-D4D0-4ACA-A6AF-72FC40131765}" dt="2022-03-24T18:47:58.202" v="494"/>
        <pc:sldMkLst>
          <pc:docMk/>
          <pc:sldMk cId="3954916025" sldId="2144328248"/>
        </pc:sldMkLst>
      </pc:sldChg>
      <pc:sldChg chg="delCm">
        <pc:chgData name="Jason Wiese" userId="4bff8d5b-7de6-4655-b397-69b0afc81113" providerId="ADAL" clId="{9C67D546-D4D0-4ACA-A6AF-72FC40131765}" dt="2022-03-24T18:47:23.617" v="484"/>
        <pc:sldMkLst>
          <pc:docMk/>
          <pc:sldMk cId="127363420" sldId="2144328249"/>
        </pc:sldMkLst>
      </pc:sldChg>
      <pc:sldChg chg="modSp mod addCm delCm">
        <pc:chgData name="Jason Wiese" userId="4bff8d5b-7de6-4655-b397-69b0afc81113" providerId="ADAL" clId="{9C67D546-D4D0-4ACA-A6AF-72FC40131765}" dt="2022-03-24T18:47:52.391" v="492"/>
        <pc:sldMkLst>
          <pc:docMk/>
          <pc:sldMk cId="2261819235" sldId="2144328251"/>
        </pc:sldMkLst>
        <pc:spChg chg="mod">
          <ac:chgData name="Jason Wiese" userId="4bff8d5b-7de6-4655-b397-69b0afc81113" providerId="ADAL" clId="{9C67D546-D4D0-4ACA-A6AF-72FC40131765}" dt="2022-03-24T18:09:43.019" v="266" actId="20577"/>
          <ac:spMkLst>
            <pc:docMk/>
            <pc:sldMk cId="2261819235" sldId="2144328251"/>
            <ac:spMk id="25" creationId="{D6F3E4AB-B239-4014-8CC3-C8706E0369B4}"/>
          </ac:spMkLst>
        </pc:spChg>
        <pc:spChg chg="mod">
          <ac:chgData name="Jason Wiese" userId="4bff8d5b-7de6-4655-b397-69b0afc81113" providerId="ADAL" clId="{9C67D546-D4D0-4ACA-A6AF-72FC40131765}" dt="2022-03-24T18:11:16.634" v="302" actId="1035"/>
          <ac:spMkLst>
            <pc:docMk/>
            <pc:sldMk cId="2261819235" sldId="2144328251"/>
            <ac:spMk id="30" creationId="{75F81532-3D49-4828-8247-ECFA9B63B40D}"/>
          </ac:spMkLst>
        </pc:spChg>
        <pc:spChg chg="mod">
          <ac:chgData name="Jason Wiese" userId="4bff8d5b-7de6-4655-b397-69b0afc81113" providerId="ADAL" clId="{9C67D546-D4D0-4ACA-A6AF-72FC40131765}" dt="2022-03-24T18:10:50.186" v="294" actId="14100"/>
          <ac:spMkLst>
            <pc:docMk/>
            <pc:sldMk cId="2261819235" sldId="2144328251"/>
            <ac:spMk id="35" creationId="{D66EEC41-3B6B-4D06-B002-6611F12B07AE}"/>
          </ac:spMkLst>
        </pc:spChg>
        <pc:spChg chg="mod">
          <ac:chgData name="Jason Wiese" userId="4bff8d5b-7de6-4655-b397-69b0afc81113" providerId="ADAL" clId="{9C67D546-D4D0-4ACA-A6AF-72FC40131765}" dt="2022-03-24T18:10:29.006" v="293" actId="20577"/>
          <ac:spMkLst>
            <pc:docMk/>
            <pc:sldMk cId="2261819235" sldId="2144328251"/>
            <ac:spMk id="37" creationId="{14F36C49-443D-4E60-B1B7-6C4AA013C3F0}"/>
          </ac:spMkLst>
        </pc:spChg>
      </pc:sldChg>
      <pc:sldChg chg="addCm delCm">
        <pc:chgData name="Jason Wiese" userId="4bff8d5b-7de6-4655-b397-69b0afc81113" providerId="ADAL" clId="{9C67D546-D4D0-4ACA-A6AF-72FC40131765}" dt="2022-03-24T18:47:48.736" v="491"/>
        <pc:sldMkLst>
          <pc:docMk/>
          <pc:sldMk cId="2336147265" sldId="2144328261"/>
        </pc:sldMkLst>
      </pc:sldChg>
      <pc:sldChg chg="modSp mod addCm delCm">
        <pc:chgData name="Jason Wiese" userId="4bff8d5b-7de6-4655-b397-69b0afc81113" providerId="ADAL" clId="{9C67D546-D4D0-4ACA-A6AF-72FC40131765}" dt="2022-03-24T18:47:29.801" v="486"/>
        <pc:sldMkLst>
          <pc:docMk/>
          <pc:sldMk cId="3898108642" sldId="2144328275"/>
        </pc:sldMkLst>
        <pc:spChg chg="mod">
          <ac:chgData name="Jason Wiese" userId="4bff8d5b-7de6-4655-b397-69b0afc81113" providerId="ADAL" clId="{9C67D546-D4D0-4ACA-A6AF-72FC40131765}" dt="2022-03-24T18:44:19.149" v="478" actId="20577"/>
          <ac:spMkLst>
            <pc:docMk/>
            <pc:sldMk cId="3898108642" sldId="2144328275"/>
            <ac:spMk id="17" creationId="{5561D278-87F4-4C02-8D7F-CA899CE1510E}"/>
          </ac:spMkLst>
        </pc:spChg>
      </pc:sldChg>
      <pc:sldChg chg="modSp mod addCm delCm">
        <pc:chgData name="Jason Wiese" userId="4bff8d5b-7de6-4655-b397-69b0afc81113" providerId="ADAL" clId="{9C67D546-D4D0-4ACA-A6AF-72FC40131765}" dt="2022-03-24T18:47:55.559" v="493"/>
        <pc:sldMkLst>
          <pc:docMk/>
          <pc:sldMk cId="245357489" sldId="2144328276"/>
        </pc:sldMkLst>
        <pc:spChg chg="mod">
          <ac:chgData name="Jason Wiese" userId="4bff8d5b-7de6-4655-b397-69b0afc81113" providerId="ADAL" clId="{9C67D546-D4D0-4ACA-A6AF-72FC40131765}" dt="2022-03-24T18:39:51.660" v="381" actId="403"/>
          <ac:spMkLst>
            <pc:docMk/>
            <pc:sldMk cId="245357489" sldId="2144328276"/>
            <ac:spMk id="25" creationId="{D6F3E4AB-B239-4014-8CC3-C8706E0369B4}"/>
          </ac:spMkLst>
        </pc:spChg>
        <pc:spChg chg="mod">
          <ac:chgData name="Jason Wiese" userId="4bff8d5b-7de6-4655-b397-69b0afc81113" providerId="ADAL" clId="{9C67D546-D4D0-4ACA-A6AF-72FC40131765}" dt="2022-03-24T18:40:05.653" v="383" actId="108"/>
          <ac:spMkLst>
            <pc:docMk/>
            <pc:sldMk cId="245357489" sldId="2144328276"/>
            <ac:spMk id="37" creationId="{14F36C49-443D-4E60-B1B7-6C4AA013C3F0}"/>
          </ac:spMkLst>
        </pc:spChg>
      </pc:sldChg>
      <pc:sldChg chg="delCm">
        <pc:chgData name="Jason Wiese" userId="4bff8d5b-7de6-4655-b397-69b0afc81113" providerId="ADAL" clId="{9C67D546-D4D0-4ACA-A6AF-72FC40131765}" dt="2022-03-24T18:47:35.943" v="488"/>
        <pc:sldMkLst>
          <pc:docMk/>
          <pc:sldMk cId="245724500" sldId="2144328292"/>
        </pc:sldMkLst>
      </pc:sldChg>
      <pc:sldChg chg="addCm delCm">
        <pc:chgData name="Jason Wiese" userId="4bff8d5b-7de6-4655-b397-69b0afc81113" providerId="ADAL" clId="{9C67D546-D4D0-4ACA-A6AF-72FC40131765}" dt="2022-03-24T18:47:26.764" v="485"/>
        <pc:sldMkLst>
          <pc:docMk/>
          <pc:sldMk cId="3806109304" sldId="2144328293"/>
        </pc:sldMkLst>
      </pc:sldChg>
      <pc:sldChg chg="modSp mod addCm delCm">
        <pc:chgData name="Jason Wiese" userId="4bff8d5b-7de6-4655-b397-69b0afc81113" providerId="ADAL" clId="{9C67D546-D4D0-4ACA-A6AF-72FC40131765}" dt="2022-03-24T18:47:33.022" v="487"/>
        <pc:sldMkLst>
          <pc:docMk/>
          <pc:sldMk cId="4234212713" sldId="2144328294"/>
        </pc:sldMkLst>
        <pc:spChg chg="mod">
          <ac:chgData name="Jason Wiese" userId="4bff8d5b-7de6-4655-b397-69b0afc81113" providerId="ADAL" clId="{9C67D546-D4D0-4ACA-A6AF-72FC40131765}" dt="2022-03-24T18:03:40.141" v="199" actId="20577"/>
          <ac:spMkLst>
            <pc:docMk/>
            <pc:sldMk cId="4234212713" sldId="2144328294"/>
            <ac:spMk id="25" creationId="{D6F3E4AB-B239-4014-8CC3-C8706E0369B4}"/>
          </ac:spMkLst>
        </pc:spChg>
        <pc:spChg chg="mod">
          <ac:chgData name="Jason Wiese" userId="4bff8d5b-7de6-4655-b397-69b0afc81113" providerId="ADAL" clId="{9C67D546-D4D0-4ACA-A6AF-72FC40131765}" dt="2022-03-24T18:02:54.325" v="123" actId="20577"/>
          <ac:spMkLst>
            <pc:docMk/>
            <pc:sldMk cId="4234212713" sldId="2144328294"/>
            <ac:spMk id="30" creationId="{75F81532-3D49-4828-8247-ECFA9B63B40D}"/>
          </ac:spMkLst>
        </pc:spChg>
        <pc:spChg chg="mod">
          <ac:chgData name="Jason Wiese" userId="4bff8d5b-7de6-4655-b397-69b0afc81113" providerId="ADAL" clId="{9C67D546-D4D0-4ACA-A6AF-72FC40131765}" dt="2022-03-24T18:04:25.393" v="212" actId="14100"/>
          <ac:spMkLst>
            <pc:docMk/>
            <pc:sldMk cId="4234212713" sldId="2144328294"/>
            <ac:spMk id="37" creationId="{14F36C49-443D-4E60-B1B7-6C4AA013C3F0}"/>
          </ac:spMkLst>
        </pc:spChg>
      </pc:sldChg>
      <pc:sldChg chg="delCm">
        <pc:chgData name="Jason Wiese" userId="4bff8d5b-7de6-4655-b397-69b0afc81113" providerId="ADAL" clId="{9C67D546-D4D0-4ACA-A6AF-72FC40131765}" dt="2022-03-24T18:47:43.002" v="489"/>
        <pc:sldMkLst>
          <pc:docMk/>
          <pc:sldMk cId="3707867593" sldId="2144328295"/>
        </pc:sldMkLst>
      </pc:sldChg>
      <pc:sldChg chg="delCm">
        <pc:chgData name="Jason Wiese" userId="4bff8d5b-7de6-4655-b397-69b0afc81113" providerId="ADAL" clId="{9C67D546-D4D0-4ACA-A6AF-72FC40131765}" dt="2022-03-24T18:47:17.928" v="482"/>
        <pc:sldMkLst>
          <pc:docMk/>
          <pc:sldMk cId="1722941982" sldId="2144328296"/>
        </pc:sldMkLst>
      </pc:sldChg>
      <pc:sldChg chg="del">
        <pc:chgData name="Jason Wiese" userId="4bff8d5b-7de6-4655-b397-69b0afc81113" providerId="ADAL" clId="{9C67D546-D4D0-4ACA-A6AF-72FC40131765}" dt="2022-03-24T18:11:07.021" v="296" actId="47"/>
        <pc:sldMkLst>
          <pc:docMk/>
          <pc:sldMk cId="1811391839" sldId="2144328297"/>
        </pc:sldMkLst>
      </pc:sldChg>
      <pc:sldChg chg="modSp del mod">
        <pc:chgData name="Jason Wiese" userId="4bff8d5b-7de6-4655-b397-69b0afc81113" providerId="ADAL" clId="{9C67D546-D4D0-4ACA-A6AF-72FC40131765}" dt="2022-03-24T18:05:29.016" v="218" actId="47"/>
        <pc:sldMkLst>
          <pc:docMk/>
          <pc:sldMk cId="2728499207" sldId="2144328297"/>
        </pc:sldMkLst>
        <pc:spChg chg="mod">
          <ac:chgData name="Jason Wiese" userId="4bff8d5b-7de6-4655-b397-69b0afc81113" providerId="ADAL" clId="{9C67D546-D4D0-4ACA-A6AF-72FC40131765}" dt="2022-03-24T18:04:49.292" v="217" actId="1036"/>
          <ac:spMkLst>
            <pc:docMk/>
            <pc:sldMk cId="2728499207" sldId="2144328297"/>
            <ac:spMk id="25" creationId="{D6F3E4AB-B239-4014-8CC3-C8706E0369B4}"/>
          </ac:spMkLst>
        </pc:spChg>
      </pc:sldChg>
      <pc:sldMasterChg chg="del delSldLayout">
        <pc:chgData name="Jason Wiese" userId="4bff8d5b-7de6-4655-b397-69b0afc81113" providerId="ADAL" clId="{9C67D546-D4D0-4ACA-A6AF-72FC40131765}" dt="2022-03-24T17:52:37.688" v="79" actId="47"/>
        <pc:sldMasterMkLst>
          <pc:docMk/>
          <pc:sldMasterMk cId="996084299" sldId="2147483681"/>
        </pc:sldMasterMkLst>
        <pc:sldLayoutChg chg="del">
          <pc:chgData name="Jason Wiese" userId="4bff8d5b-7de6-4655-b397-69b0afc81113" providerId="ADAL" clId="{9C67D546-D4D0-4ACA-A6AF-72FC40131765}" dt="2022-03-24T17:52:37.688" v="79" actId="47"/>
          <pc:sldLayoutMkLst>
            <pc:docMk/>
            <pc:sldMasterMk cId="996084299" sldId="2147483681"/>
            <pc:sldLayoutMk cId="716246364" sldId="2147483682"/>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1197924468" sldId="2147483683"/>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2193921754" sldId="2147483684"/>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1631305341" sldId="2147483685"/>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1039173594" sldId="2147483686"/>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3233840926" sldId="2147483687"/>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3885611695" sldId="2147483688"/>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2698916541" sldId="2147483689"/>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643971517" sldId="2147483690"/>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2448155112" sldId="2147483691"/>
          </pc:sldLayoutMkLst>
        </pc:sldLayoutChg>
        <pc:sldLayoutChg chg="del">
          <pc:chgData name="Jason Wiese" userId="4bff8d5b-7de6-4655-b397-69b0afc81113" providerId="ADAL" clId="{9C67D546-D4D0-4ACA-A6AF-72FC40131765}" dt="2022-03-24T17:52:37.688" v="79" actId="47"/>
          <pc:sldLayoutMkLst>
            <pc:docMk/>
            <pc:sldMasterMk cId="996084299" sldId="2147483681"/>
            <pc:sldLayoutMk cId="2891383964" sldId="2147483692"/>
          </pc:sldLayoutMkLst>
        </pc:sldLayoutChg>
      </pc:sldMasterChg>
    </pc:docChg>
  </pc:docChgLst>
  <pc:docChgLst>
    <pc:chgData name="Karolina Guillen" userId="c1c08796-a0be-47c6-af52-5d31fd96ec50" providerId="ADAL" clId="{51B508EA-068F-458C-808A-9C5CD8B46251}"/>
    <pc:docChg chg="undo custSel addSld delSld modSld sldOrd">
      <pc:chgData name="Karolina Guillen" userId="c1c08796-a0be-47c6-af52-5d31fd96ec50" providerId="ADAL" clId="{51B508EA-068F-458C-808A-9C5CD8B46251}" dt="2022-03-25T20:41:55.489" v="651" actId="47"/>
      <pc:docMkLst>
        <pc:docMk/>
      </pc:docMkLst>
      <pc:sldChg chg="ord">
        <pc:chgData name="Karolina Guillen" userId="c1c08796-a0be-47c6-af52-5d31fd96ec50" providerId="ADAL" clId="{51B508EA-068F-458C-808A-9C5CD8B46251}" dt="2022-03-25T20:37:51.097" v="532"/>
        <pc:sldMkLst>
          <pc:docMk/>
          <pc:sldMk cId="1885916816" sldId="2144327406"/>
        </pc:sldMkLst>
      </pc:sldChg>
      <pc:sldChg chg="del">
        <pc:chgData name="Karolina Guillen" userId="c1c08796-a0be-47c6-af52-5d31fd96ec50" providerId="ADAL" clId="{51B508EA-068F-458C-808A-9C5CD8B46251}" dt="2022-03-25T20:41:55.489" v="651" actId="47"/>
        <pc:sldMkLst>
          <pc:docMk/>
          <pc:sldMk cId="1501520774" sldId="2144327885"/>
        </pc:sldMkLst>
      </pc:sldChg>
      <pc:sldChg chg="addSp delSp modSp add mod">
        <pc:chgData name="Karolina Guillen" userId="c1c08796-a0be-47c6-af52-5d31fd96ec50" providerId="ADAL" clId="{51B508EA-068F-458C-808A-9C5CD8B46251}" dt="2022-03-18T16:57:16.089" v="529" actId="20577"/>
        <pc:sldMkLst>
          <pc:docMk/>
          <pc:sldMk cId="4028323401" sldId="2144328289"/>
        </pc:sldMkLst>
        <pc:spChg chg="del">
          <ac:chgData name="Karolina Guillen" userId="c1c08796-a0be-47c6-af52-5d31fd96ec50" providerId="ADAL" clId="{51B508EA-068F-458C-808A-9C5CD8B46251}" dt="2022-03-18T16:16:33.735" v="4" actId="478"/>
          <ac:spMkLst>
            <pc:docMk/>
            <pc:sldMk cId="4028323401" sldId="2144328289"/>
            <ac:spMk id="10" creationId="{DC1973E6-C5E4-49A8-AA46-6D9AD034B89A}"/>
          </ac:spMkLst>
        </pc:spChg>
        <pc:graphicFrameChg chg="add mod modGraphic">
          <ac:chgData name="Karolina Guillen" userId="c1c08796-a0be-47c6-af52-5d31fd96ec50" providerId="ADAL" clId="{51B508EA-068F-458C-808A-9C5CD8B46251}" dt="2022-03-18T16:57:16.089" v="529" actId="20577"/>
          <ac:graphicFrameMkLst>
            <pc:docMk/>
            <pc:sldMk cId="4028323401" sldId="2144328289"/>
            <ac:graphicFrameMk id="4" creationId="{C47FF7F8-1A85-400A-8FE9-2DAC3D6CE467}"/>
          </ac:graphicFrameMkLst>
        </pc:graphicFrameChg>
        <pc:picChg chg="del mod">
          <ac:chgData name="Karolina Guillen" userId="c1c08796-a0be-47c6-af52-5d31fd96ec50" providerId="ADAL" clId="{51B508EA-068F-458C-808A-9C5CD8B46251}" dt="2022-03-18T16:50:41.536" v="381" actId="478"/>
          <ac:picMkLst>
            <pc:docMk/>
            <pc:sldMk cId="4028323401" sldId="2144328289"/>
            <ac:picMk id="2" creationId="{195D7BC3-85DF-4EA0-BE35-5E5CD73B6AFE}"/>
          </ac:picMkLst>
        </pc:picChg>
        <pc:picChg chg="add del">
          <ac:chgData name="Karolina Guillen" userId="c1c08796-a0be-47c6-af52-5d31fd96ec50" providerId="ADAL" clId="{51B508EA-068F-458C-808A-9C5CD8B46251}" dt="2022-03-18T16:16:31.787" v="3" actId="478"/>
          <ac:picMkLst>
            <pc:docMk/>
            <pc:sldMk cId="4028323401" sldId="2144328289"/>
            <ac:picMk id="3" creationId="{56E468C9-9A51-4D1F-A2C0-BE0B358C71EC}"/>
          </ac:picMkLst>
        </pc:picChg>
        <pc:picChg chg="add del">
          <ac:chgData name="Karolina Guillen" userId="c1c08796-a0be-47c6-af52-5d31fd96ec50" providerId="ADAL" clId="{51B508EA-068F-458C-808A-9C5CD8B46251}" dt="2022-03-18T16:16:31.787" v="3" actId="478"/>
          <ac:picMkLst>
            <pc:docMk/>
            <pc:sldMk cId="4028323401" sldId="2144328289"/>
            <ac:picMk id="5" creationId="{3C606B20-185C-4B74-836A-CF7316DF830D}"/>
          </ac:picMkLst>
        </pc:picChg>
      </pc:sldChg>
      <pc:sldChg chg="modSp add del mod">
        <pc:chgData name="Karolina Guillen" userId="c1c08796-a0be-47c6-af52-5d31fd96ec50" providerId="ADAL" clId="{51B508EA-068F-458C-808A-9C5CD8B46251}" dt="2022-03-25T20:41:17.523" v="650" actId="2696"/>
        <pc:sldMkLst>
          <pc:docMk/>
          <pc:sldMk cId="3854003842" sldId="2144328297"/>
        </pc:sldMkLst>
        <pc:spChg chg="mod">
          <ac:chgData name="Karolina Guillen" userId="c1c08796-a0be-47c6-af52-5d31fd96ec50" providerId="ADAL" clId="{51B508EA-068F-458C-808A-9C5CD8B46251}" dt="2022-03-25T20:38:50.730" v="649" actId="1036"/>
          <ac:spMkLst>
            <pc:docMk/>
            <pc:sldMk cId="3854003842" sldId="2144328297"/>
            <ac:spMk id="2" creationId="{6FB14815-07B9-42AB-B09B-0447810891B3}"/>
          </ac:spMkLst>
        </pc:spChg>
        <pc:spChg chg="mod">
          <ac:chgData name="Karolina Guillen" userId="c1c08796-a0be-47c6-af52-5d31fd96ec50" providerId="ADAL" clId="{51B508EA-068F-458C-808A-9C5CD8B46251}" dt="2022-03-25T20:38:37.792" v="642" actId="1036"/>
          <ac:spMkLst>
            <pc:docMk/>
            <pc:sldMk cId="3854003842" sldId="2144328297"/>
            <ac:spMk id="5" creationId="{A8ECD1EE-DE3D-4E60-89D9-2446CC8D65E7}"/>
          </ac:spMkLst>
        </pc:spChg>
        <pc:spChg chg="mod">
          <ac:chgData name="Karolina Guillen" userId="c1c08796-a0be-47c6-af52-5d31fd96ec50" providerId="ADAL" clId="{51B508EA-068F-458C-808A-9C5CD8B46251}" dt="2022-03-25T20:38:37.792" v="642" actId="1036"/>
          <ac:spMkLst>
            <pc:docMk/>
            <pc:sldMk cId="3854003842" sldId="2144328297"/>
            <ac:spMk id="8" creationId="{ABB7EF40-FE21-4E67-B6E5-8BE8D4EA32CB}"/>
          </ac:spMkLst>
        </pc:spChg>
        <pc:spChg chg="mod">
          <ac:chgData name="Karolina Guillen" userId="c1c08796-a0be-47c6-af52-5d31fd96ec50" providerId="ADAL" clId="{51B508EA-068F-458C-808A-9C5CD8B46251}" dt="2022-03-25T20:38:07.407" v="547" actId="1035"/>
          <ac:spMkLst>
            <pc:docMk/>
            <pc:sldMk cId="3854003842" sldId="2144328297"/>
            <ac:spMk id="9" creationId="{D0D49DEB-7177-4C53-A63F-C8DEAEFFD3CD}"/>
          </ac:spMkLst>
        </pc:spChg>
        <pc:spChg chg="mod">
          <ac:chgData name="Karolina Guillen" userId="c1c08796-a0be-47c6-af52-5d31fd96ec50" providerId="ADAL" clId="{51B508EA-068F-458C-808A-9C5CD8B46251}" dt="2022-03-25T20:38:20.675" v="598" actId="1036"/>
          <ac:spMkLst>
            <pc:docMk/>
            <pc:sldMk cId="3854003842" sldId="2144328297"/>
            <ac:spMk id="12" creationId="{B362BAA6-0F79-41FA-BE2A-F7E8FDCF791E}"/>
          </ac:spMkLst>
        </pc:spChg>
        <pc:spChg chg="mod">
          <ac:chgData name="Karolina Guillen" userId="c1c08796-a0be-47c6-af52-5d31fd96ec50" providerId="ADAL" clId="{51B508EA-068F-458C-808A-9C5CD8B46251}" dt="2022-03-25T20:38:34.959" v="636" actId="1036"/>
          <ac:spMkLst>
            <pc:docMk/>
            <pc:sldMk cId="3854003842" sldId="2144328297"/>
            <ac:spMk id="14" creationId="{05E24592-D711-4D6C-B85F-C4216232DCD9}"/>
          </ac:spMkLst>
        </pc:spChg>
        <pc:spChg chg="mod">
          <ac:chgData name="Karolina Guillen" userId="c1c08796-a0be-47c6-af52-5d31fd96ec50" providerId="ADAL" clId="{51B508EA-068F-458C-808A-9C5CD8B46251}" dt="2022-03-25T20:38:37.792" v="642" actId="1036"/>
          <ac:spMkLst>
            <pc:docMk/>
            <pc:sldMk cId="3854003842" sldId="2144328297"/>
            <ac:spMk id="17" creationId="{5CA12EA2-B654-4A56-9580-28306017141D}"/>
          </ac:spMkLst>
        </pc:spChg>
      </pc:sldChg>
    </pc:docChg>
  </pc:docChgLst>
  <pc:docChgLst>
    <pc:chgData name="Jason Wiese" userId="4bff8d5b-7de6-4655-b397-69b0afc81113" providerId="ADAL" clId="{8F9FC512-2BD3-4707-AE46-D209D64BBDCF}"/>
    <pc:docChg chg="modSld">
      <pc:chgData name="Jason Wiese" userId="4bff8d5b-7de6-4655-b397-69b0afc81113" providerId="ADAL" clId="{8F9FC512-2BD3-4707-AE46-D209D64BBDCF}" dt="2022-03-21T21:08:17.020" v="1" actId="14100"/>
      <pc:docMkLst>
        <pc:docMk/>
      </pc:docMkLst>
      <pc:sldChg chg="modSp mod">
        <pc:chgData name="Jason Wiese" userId="4bff8d5b-7de6-4655-b397-69b0afc81113" providerId="ADAL" clId="{8F9FC512-2BD3-4707-AE46-D209D64BBDCF}" dt="2022-03-21T21:08:17.020" v="1" actId="14100"/>
        <pc:sldMkLst>
          <pc:docMk/>
          <pc:sldMk cId="245724500" sldId="2144328292"/>
        </pc:sldMkLst>
        <pc:spChg chg="mod">
          <ac:chgData name="Jason Wiese" userId="4bff8d5b-7de6-4655-b397-69b0afc81113" providerId="ADAL" clId="{8F9FC512-2BD3-4707-AE46-D209D64BBDCF}" dt="2022-03-21T21:08:17.020" v="1" actId="14100"/>
          <ac:spMkLst>
            <pc:docMk/>
            <pc:sldMk cId="245724500" sldId="2144328292"/>
            <ac:spMk id="4" creationId="{47B4FC57-3DB2-4411-B8DB-C5AED1095DC7}"/>
          </ac:spMkLst>
        </pc:spChg>
      </pc:sldChg>
    </pc:docChg>
  </pc:docChgLst>
  <pc:docChgLst>
    <pc:chgData name="Jason Wiese" userId="4bff8d5b-7de6-4655-b397-69b0afc81113" providerId="ADAL" clId="{1EDF11AD-AD3F-47B1-873C-7D6E981B4DD4}"/>
    <pc:docChg chg="undo redo custSel delSld modSld">
      <pc:chgData name="Jason Wiese" userId="4bff8d5b-7de6-4655-b397-69b0afc81113" providerId="ADAL" clId="{1EDF11AD-AD3F-47B1-873C-7D6E981B4DD4}" dt="2022-03-24T16:52:52.649" v="258" actId="20577"/>
      <pc:docMkLst>
        <pc:docMk/>
      </pc:docMkLst>
      <pc:sldChg chg="addSp delSp modSp mod addCm">
        <pc:chgData name="Jason Wiese" userId="4bff8d5b-7de6-4655-b397-69b0afc81113" providerId="ADAL" clId="{1EDF11AD-AD3F-47B1-873C-7D6E981B4DD4}" dt="2022-03-24T16:35:21.298" v="100"/>
        <pc:sldMkLst>
          <pc:docMk/>
          <pc:sldMk cId="3954916025" sldId="2144328248"/>
        </pc:sldMkLst>
        <pc:spChg chg="add mod">
          <ac:chgData name="Jason Wiese" userId="4bff8d5b-7de6-4655-b397-69b0afc81113" providerId="ADAL" clId="{1EDF11AD-AD3F-47B1-873C-7D6E981B4DD4}" dt="2022-03-24T16:30:33.108" v="34" actId="208"/>
          <ac:spMkLst>
            <pc:docMk/>
            <pc:sldMk cId="3954916025" sldId="2144328248"/>
            <ac:spMk id="3" creationId="{E4692836-809A-494C-959B-7A2133CD286A}"/>
          </ac:spMkLst>
        </pc:spChg>
        <pc:spChg chg="mod">
          <ac:chgData name="Jason Wiese" userId="4bff8d5b-7de6-4655-b397-69b0afc81113" providerId="ADAL" clId="{1EDF11AD-AD3F-47B1-873C-7D6E981B4DD4}" dt="2022-03-24T16:32:11.786" v="45"/>
          <ac:spMkLst>
            <pc:docMk/>
            <pc:sldMk cId="3954916025" sldId="2144328248"/>
            <ac:spMk id="25" creationId="{D6F3E4AB-B239-4014-8CC3-C8706E0369B4}"/>
          </ac:spMkLst>
        </pc:spChg>
        <pc:spChg chg="mod">
          <ac:chgData name="Jason Wiese" userId="4bff8d5b-7de6-4655-b397-69b0afc81113" providerId="ADAL" clId="{1EDF11AD-AD3F-47B1-873C-7D6E981B4DD4}" dt="2022-03-24T16:33:47.248" v="57" actId="1036"/>
          <ac:spMkLst>
            <pc:docMk/>
            <pc:sldMk cId="3954916025" sldId="2144328248"/>
            <ac:spMk id="36" creationId="{E10DC1DE-3370-44CF-9168-ECFC583FEC8A}"/>
          </ac:spMkLst>
        </pc:spChg>
        <pc:grpChg chg="add mod">
          <ac:chgData name="Jason Wiese" userId="4bff8d5b-7de6-4655-b397-69b0afc81113" providerId="ADAL" clId="{1EDF11AD-AD3F-47B1-873C-7D6E981B4DD4}" dt="2022-03-24T16:30:48.894" v="36" actId="164"/>
          <ac:grpSpMkLst>
            <pc:docMk/>
            <pc:sldMk cId="3954916025" sldId="2144328248"/>
            <ac:grpSpMk id="4" creationId="{1CCF96EC-AE0A-4288-B902-0B1331E065C2}"/>
          </ac:grpSpMkLst>
        </pc:grpChg>
        <pc:grpChg chg="add del mod">
          <ac:chgData name="Jason Wiese" userId="4bff8d5b-7de6-4655-b397-69b0afc81113" providerId="ADAL" clId="{1EDF11AD-AD3F-47B1-873C-7D6E981B4DD4}" dt="2022-03-24T16:30:44.237" v="35" actId="165"/>
          <ac:grpSpMkLst>
            <pc:docMk/>
            <pc:sldMk cId="3954916025" sldId="2144328248"/>
            <ac:grpSpMk id="18" creationId="{AFF6E60B-54E6-4332-8E83-66BFE12348EE}"/>
          </ac:grpSpMkLst>
        </pc:grpChg>
        <pc:graphicFrameChg chg="mod">
          <ac:chgData name="Jason Wiese" userId="4bff8d5b-7de6-4655-b397-69b0afc81113" providerId="ADAL" clId="{1EDF11AD-AD3F-47B1-873C-7D6E981B4DD4}" dt="2022-03-24T16:33:40.474" v="47" actId="14100"/>
          <ac:graphicFrameMkLst>
            <pc:docMk/>
            <pc:sldMk cId="3954916025" sldId="2144328248"/>
            <ac:graphicFrameMk id="8" creationId="{FCA7EE74-7D2F-42B0-A738-DF61AD04B01D}"/>
          </ac:graphicFrameMkLst>
        </pc:graphicFrameChg>
        <pc:picChg chg="mod">
          <ac:chgData name="Jason Wiese" userId="4bff8d5b-7de6-4655-b397-69b0afc81113" providerId="ADAL" clId="{1EDF11AD-AD3F-47B1-873C-7D6E981B4DD4}" dt="2022-03-24T16:29:52.950" v="20" actId="14100"/>
          <ac:picMkLst>
            <pc:docMk/>
            <pc:sldMk cId="3954916025" sldId="2144328248"/>
            <ac:picMk id="2" creationId="{59D99B41-C024-4ABF-83AF-05A2600F2754}"/>
          </ac:picMkLst>
        </pc:picChg>
        <pc:picChg chg="del mod">
          <ac:chgData name="Jason Wiese" userId="4bff8d5b-7de6-4655-b397-69b0afc81113" providerId="ADAL" clId="{1EDF11AD-AD3F-47B1-873C-7D6E981B4DD4}" dt="2022-03-24T16:29:40.104" v="17" actId="478"/>
          <ac:picMkLst>
            <pc:docMk/>
            <pc:sldMk cId="3954916025" sldId="2144328248"/>
            <ac:picMk id="7" creationId="{4AD922B4-C347-4054-8272-5275762794DD}"/>
          </ac:picMkLst>
        </pc:picChg>
        <pc:picChg chg="mod topLvl">
          <ac:chgData name="Jason Wiese" userId="4bff8d5b-7de6-4655-b397-69b0afc81113" providerId="ADAL" clId="{1EDF11AD-AD3F-47B1-873C-7D6E981B4DD4}" dt="2022-03-24T16:30:48.894" v="36" actId="164"/>
          <ac:picMkLst>
            <pc:docMk/>
            <pc:sldMk cId="3954916025" sldId="2144328248"/>
            <ac:picMk id="26" creationId="{BA9E3394-3953-4089-9B02-A7470408C3A2}"/>
          </ac:picMkLst>
        </pc:picChg>
        <pc:picChg chg="mod topLvl">
          <ac:chgData name="Jason Wiese" userId="4bff8d5b-7de6-4655-b397-69b0afc81113" providerId="ADAL" clId="{1EDF11AD-AD3F-47B1-873C-7D6E981B4DD4}" dt="2022-03-24T16:30:48.894" v="36" actId="164"/>
          <ac:picMkLst>
            <pc:docMk/>
            <pc:sldMk cId="3954916025" sldId="2144328248"/>
            <ac:picMk id="27" creationId="{BC23B9D2-037C-4A87-8835-116F0A6557D2}"/>
          </ac:picMkLst>
        </pc:picChg>
      </pc:sldChg>
      <pc:sldChg chg="modSp mod addCm delCm">
        <pc:chgData name="Jason Wiese" userId="4bff8d5b-7de6-4655-b397-69b0afc81113" providerId="ADAL" clId="{1EDF11AD-AD3F-47B1-873C-7D6E981B4DD4}" dt="2022-03-24T16:52:52.649" v="258" actId="20577"/>
        <pc:sldMkLst>
          <pc:docMk/>
          <pc:sldMk cId="127363420" sldId="2144328249"/>
        </pc:sldMkLst>
        <pc:spChg chg="mod">
          <ac:chgData name="Jason Wiese" userId="4bff8d5b-7de6-4655-b397-69b0afc81113" providerId="ADAL" clId="{1EDF11AD-AD3F-47B1-873C-7D6E981B4DD4}" dt="2022-03-24T16:27:02.548" v="6"/>
          <ac:spMkLst>
            <pc:docMk/>
            <pc:sldMk cId="127363420" sldId="2144328249"/>
            <ac:spMk id="25" creationId="{D6F3E4AB-B239-4014-8CC3-C8706E0369B4}"/>
          </ac:spMkLst>
        </pc:spChg>
        <pc:spChg chg="mod">
          <ac:chgData name="Jason Wiese" userId="4bff8d5b-7de6-4655-b397-69b0afc81113" providerId="ADAL" clId="{1EDF11AD-AD3F-47B1-873C-7D6E981B4DD4}" dt="2022-03-24T16:34:35.121" v="93" actId="1036"/>
          <ac:spMkLst>
            <pc:docMk/>
            <pc:sldMk cId="127363420" sldId="2144328249"/>
            <ac:spMk id="36" creationId="{E10DC1DE-3370-44CF-9168-ECFC583FEC8A}"/>
          </ac:spMkLst>
        </pc:spChg>
        <pc:grpChg chg="mod">
          <ac:chgData name="Jason Wiese" userId="4bff8d5b-7de6-4655-b397-69b0afc81113" providerId="ADAL" clId="{1EDF11AD-AD3F-47B1-873C-7D6E981B4DD4}" dt="2022-03-24T16:34:25.252" v="71" actId="1035"/>
          <ac:grpSpMkLst>
            <pc:docMk/>
            <pc:sldMk cId="127363420" sldId="2144328249"/>
            <ac:grpSpMk id="7" creationId="{18A4ABE2-BB56-4AE9-9D50-C37C42A16187}"/>
          </ac:grpSpMkLst>
        </pc:grpChg>
        <pc:graphicFrameChg chg="mod">
          <ac:chgData name="Jason Wiese" userId="4bff8d5b-7de6-4655-b397-69b0afc81113" providerId="ADAL" clId="{1EDF11AD-AD3F-47B1-873C-7D6E981B4DD4}" dt="2022-03-24T16:52:52.649" v="258" actId="20577"/>
          <ac:graphicFrameMkLst>
            <pc:docMk/>
            <pc:sldMk cId="127363420" sldId="2144328249"/>
            <ac:graphicFrameMk id="6" creationId="{3B1F4D69-83E5-4A60-89B3-319FA83E7EC8}"/>
          </ac:graphicFrameMkLst>
        </pc:graphicFrameChg>
        <pc:graphicFrameChg chg="mod">
          <ac:chgData name="Jason Wiese" userId="4bff8d5b-7de6-4655-b397-69b0afc81113" providerId="ADAL" clId="{1EDF11AD-AD3F-47B1-873C-7D6E981B4DD4}" dt="2022-03-24T16:34:29.248" v="72"/>
          <ac:graphicFrameMkLst>
            <pc:docMk/>
            <pc:sldMk cId="127363420" sldId="2144328249"/>
            <ac:graphicFrameMk id="28" creationId="{C3D9B7B0-D78D-4BDC-97A2-CFE4ABCC3FEF}"/>
          </ac:graphicFrameMkLst>
        </pc:graphicFrameChg>
        <pc:picChg chg="mod">
          <ac:chgData name="Jason Wiese" userId="4bff8d5b-7de6-4655-b397-69b0afc81113" providerId="ADAL" clId="{1EDF11AD-AD3F-47B1-873C-7D6E981B4DD4}" dt="2022-03-24T16:34:40.918" v="99" actId="1035"/>
          <ac:picMkLst>
            <pc:docMk/>
            <pc:sldMk cId="127363420" sldId="2144328249"/>
            <ac:picMk id="4" creationId="{C431861D-6F39-40C3-8F4A-E0530ADD7519}"/>
          </ac:picMkLst>
        </pc:picChg>
      </pc:sldChg>
      <pc:sldChg chg="addSp delSp modSp mod addCm delCm">
        <pc:chgData name="Jason Wiese" userId="4bff8d5b-7de6-4655-b397-69b0afc81113" providerId="ADAL" clId="{1EDF11AD-AD3F-47B1-873C-7D6E981B4DD4}" dt="2022-03-24T16:43:19.030" v="257" actId="20577"/>
        <pc:sldMkLst>
          <pc:docMk/>
          <pc:sldMk cId="245724500" sldId="2144328292"/>
        </pc:sldMkLst>
        <pc:spChg chg="add mod">
          <ac:chgData name="Jason Wiese" userId="4bff8d5b-7de6-4655-b397-69b0afc81113" providerId="ADAL" clId="{1EDF11AD-AD3F-47B1-873C-7D6E981B4DD4}" dt="2022-03-24T16:38:58.016" v="154" actId="164"/>
          <ac:spMkLst>
            <pc:docMk/>
            <pc:sldMk cId="245724500" sldId="2144328292"/>
            <ac:spMk id="2" creationId="{970899C5-EE2E-4EA8-A27B-80506D92775C}"/>
          </ac:spMkLst>
        </pc:spChg>
        <pc:spChg chg="del">
          <ac:chgData name="Jason Wiese" userId="4bff8d5b-7de6-4655-b397-69b0afc81113" providerId="ADAL" clId="{1EDF11AD-AD3F-47B1-873C-7D6E981B4DD4}" dt="2022-03-24T16:36:27.287" v="103" actId="478"/>
          <ac:spMkLst>
            <pc:docMk/>
            <pc:sldMk cId="245724500" sldId="2144328292"/>
            <ac:spMk id="4" creationId="{47B4FC57-3DB2-4411-B8DB-C5AED1095DC7}"/>
          </ac:spMkLst>
        </pc:spChg>
        <pc:spChg chg="mod">
          <ac:chgData name="Jason Wiese" userId="4bff8d5b-7de6-4655-b397-69b0afc81113" providerId="ADAL" clId="{1EDF11AD-AD3F-47B1-873C-7D6E981B4DD4}" dt="2022-03-24T16:43:19.030" v="257" actId="20577"/>
          <ac:spMkLst>
            <pc:docMk/>
            <pc:sldMk cId="245724500" sldId="2144328292"/>
            <ac:spMk id="25" creationId="{D6F3E4AB-B239-4014-8CC3-C8706E0369B4}"/>
          </ac:spMkLst>
        </pc:spChg>
        <pc:spChg chg="del mod topLvl">
          <ac:chgData name="Jason Wiese" userId="4bff8d5b-7de6-4655-b397-69b0afc81113" providerId="ADAL" clId="{1EDF11AD-AD3F-47B1-873C-7D6E981B4DD4}" dt="2022-03-24T16:37:19.474" v="131" actId="478"/>
          <ac:spMkLst>
            <pc:docMk/>
            <pc:sldMk cId="245724500" sldId="2144328292"/>
            <ac:spMk id="28" creationId="{750A56C5-A331-429F-9090-0C313B162EB1}"/>
          </ac:spMkLst>
        </pc:spChg>
        <pc:spChg chg="mod">
          <ac:chgData name="Jason Wiese" userId="4bff8d5b-7de6-4655-b397-69b0afc81113" providerId="ADAL" clId="{1EDF11AD-AD3F-47B1-873C-7D6E981B4DD4}" dt="2022-03-24T16:37:09.075" v="128" actId="165"/>
          <ac:spMkLst>
            <pc:docMk/>
            <pc:sldMk cId="245724500" sldId="2144328292"/>
            <ac:spMk id="31" creationId="{D6A70515-5A9B-4436-A6A2-BCDF1F01BA30}"/>
          </ac:spMkLst>
        </pc:spChg>
        <pc:spChg chg="mod">
          <ac:chgData name="Jason Wiese" userId="4bff8d5b-7de6-4655-b397-69b0afc81113" providerId="ADAL" clId="{1EDF11AD-AD3F-47B1-873C-7D6E981B4DD4}" dt="2022-03-24T16:37:09.075" v="128" actId="165"/>
          <ac:spMkLst>
            <pc:docMk/>
            <pc:sldMk cId="245724500" sldId="2144328292"/>
            <ac:spMk id="35" creationId="{96F9965E-9097-4CFA-855B-D81AE48B992E}"/>
          </ac:spMkLst>
        </pc:spChg>
        <pc:spChg chg="mod">
          <ac:chgData name="Jason Wiese" userId="4bff8d5b-7de6-4655-b397-69b0afc81113" providerId="ADAL" clId="{1EDF11AD-AD3F-47B1-873C-7D6E981B4DD4}" dt="2022-03-24T16:37:09.075" v="128" actId="165"/>
          <ac:spMkLst>
            <pc:docMk/>
            <pc:sldMk cId="245724500" sldId="2144328292"/>
            <ac:spMk id="36" creationId="{B533D325-DDFE-4E30-AAD2-78E294A1A969}"/>
          </ac:spMkLst>
        </pc:spChg>
        <pc:spChg chg="mod">
          <ac:chgData name="Jason Wiese" userId="4bff8d5b-7de6-4655-b397-69b0afc81113" providerId="ADAL" clId="{1EDF11AD-AD3F-47B1-873C-7D6E981B4DD4}" dt="2022-03-24T16:37:09.075" v="128" actId="165"/>
          <ac:spMkLst>
            <pc:docMk/>
            <pc:sldMk cId="245724500" sldId="2144328292"/>
            <ac:spMk id="38" creationId="{4DC42B92-DB5A-40CA-B1A7-3D68ADE0BA74}"/>
          </ac:spMkLst>
        </pc:spChg>
        <pc:spChg chg="mod">
          <ac:chgData name="Jason Wiese" userId="4bff8d5b-7de6-4655-b397-69b0afc81113" providerId="ADAL" clId="{1EDF11AD-AD3F-47B1-873C-7D6E981B4DD4}" dt="2022-03-24T16:37:09.075" v="128" actId="165"/>
          <ac:spMkLst>
            <pc:docMk/>
            <pc:sldMk cId="245724500" sldId="2144328292"/>
            <ac:spMk id="39" creationId="{08F645E6-A321-4B8E-9FF9-1DEFC849C60D}"/>
          </ac:spMkLst>
        </pc:spChg>
        <pc:spChg chg="mod">
          <ac:chgData name="Jason Wiese" userId="4bff8d5b-7de6-4655-b397-69b0afc81113" providerId="ADAL" clId="{1EDF11AD-AD3F-47B1-873C-7D6E981B4DD4}" dt="2022-03-24T16:37:09.075" v="128" actId="165"/>
          <ac:spMkLst>
            <pc:docMk/>
            <pc:sldMk cId="245724500" sldId="2144328292"/>
            <ac:spMk id="40" creationId="{8F12B468-6BAF-491D-8A5A-7FBA13B3E52B}"/>
          </ac:spMkLst>
        </pc:spChg>
        <pc:spChg chg="mod">
          <ac:chgData name="Jason Wiese" userId="4bff8d5b-7de6-4655-b397-69b0afc81113" providerId="ADAL" clId="{1EDF11AD-AD3F-47B1-873C-7D6E981B4DD4}" dt="2022-03-24T16:37:09.075" v="128" actId="165"/>
          <ac:spMkLst>
            <pc:docMk/>
            <pc:sldMk cId="245724500" sldId="2144328292"/>
            <ac:spMk id="41" creationId="{176F3920-8D75-4F89-91FA-CD183D4CC997}"/>
          </ac:spMkLst>
        </pc:spChg>
        <pc:spChg chg="mod">
          <ac:chgData name="Jason Wiese" userId="4bff8d5b-7de6-4655-b397-69b0afc81113" providerId="ADAL" clId="{1EDF11AD-AD3F-47B1-873C-7D6E981B4DD4}" dt="2022-03-24T16:37:09.075" v="128" actId="165"/>
          <ac:spMkLst>
            <pc:docMk/>
            <pc:sldMk cId="245724500" sldId="2144328292"/>
            <ac:spMk id="42" creationId="{D2096C20-F8E1-4D4F-94F7-E48CC62A60F8}"/>
          </ac:spMkLst>
        </pc:spChg>
        <pc:spChg chg="mod">
          <ac:chgData name="Jason Wiese" userId="4bff8d5b-7de6-4655-b397-69b0afc81113" providerId="ADAL" clId="{1EDF11AD-AD3F-47B1-873C-7D6E981B4DD4}" dt="2022-03-24T16:37:09.075" v="128" actId="165"/>
          <ac:spMkLst>
            <pc:docMk/>
            <pc:sldMk cId="245724500" sldId="2144328292"/>
            <ac:spMk id="43" creationId="{2F852B2B-97C8-48E9-8F34-C02610615B89}"/>
          </ac:spMkLst>
        </pc:spChg>
        <pc:spChg chg="mod">
          <ac:chgData name="Jason Wiese" userId="4bff8d5b-7de6-4655-b397-69b0afc81113" providerId="ADAL" clId="{1EDF11AD-AD3F-47B1-873C-7D6E981B4DD4}" dt="2022-03-24T16:38:07.156" v="139"/>
          <ac:spMkLst>
            <pc:docMk/>
            <pc:sldMk cId="245724500" sldId="2144328292"/>
            <ac:spMk id="47" creationId="{156AB47A-4D83-4CB5-8958-6F63B27DB256}"/>
          </ac:spMkLst>
        </pc:spChg>
        <pc:spChg chg="mod">
          <ac:chgData name="Jason Wiese" userId="4bff8d5b-7de6-4655-b397-69b0afc81113" providerId="ADAL" clId="{1EDF11AD-AD3F-47B1-873C-7D6E981B4DD4}" dt="2022-03-24T16:38:07.156" v="139"/>
          <ac:spMkLst>
            <pc:docMk/>
            <pc:sldMk cId="245724500" sldId="2144328292"/>
            <ac:spMk id="49" creationId="{7FAA5583-E568-4230-A387-CFE8E86E9113}"/>
          </ac:spMkLst>
        </pc:spChg>
        <pc:spChg chg="mod">
          <ac:chgData name="Jason Wiese" userId="4bff8d5b-7de6-4655-b397-69b0afc81113" providerId="ADAL" clId="{1EDF11AD-AD3F-47B1-873C-7D6E981B4DD4}" dt="2022-03-24T16:38:07.156" v="139"/>
          <ac:spMkLst>
            <pc:docMk/>
            <pc:sldMk cId="245724500" sldId="2144328292"/>
            <ac:spMk id="50" creationId="{0F2276C4-2AC7-40D0-830D-0415415E0E7D}"/>
          </ac:spMkLst>
        </pc:spChg>
        <pc:spChg chg="mod">
          <ac:chgData name="Jason Wiese" userId="4bff8d5b-7de6-4655-b397-69b0afc81113" providerId="ADAL" clId="{1EDF11AD-AD3F-47B1-873C-7D6E981B4DD4}" dt="2022-03-24T16:38:07.156" v="139"/>
          <ac:spMkLst>
            <pc:docMk/>
            <pc:sldMk cId="245724500" sldId="2144328292"/>
            <ac:spMk id="51" creationId="{A9F47384-95BF-4A0B-8A1C-490E7B8DF77D}"/>
          </ac:spMkLst>
        </pc:spChg>
        <pc:spChg chg="mod">
          <ac:chgData name="Jason Wiese" userId="4bff8d5b-7de6-4655-b397-69b0afc81113" providerId="ADAL" clId="{1EDF11AD-AD3F-47B1-873C-7D6E981B4DD4}" dt="2022-03-24T16:38:07.156" v="139"/>
          <ac:spMkLst>
            <pc:docMk/>
            <pc:sldMk cId="245724500" sldId="2144328292"/>
            <ac:spMk id="52" creationId="{14F492DE-97DF-4F8B-892A-F2F720AC53E6}"/>
          </ac:spMkLst>
        </pc:spChg>
        <pc:spChg chg="mod">
          <ac:chgData name="Jason Wiese" userId="4bff8d5b-7de6-4655-b397-69b0afc81113" providerId="ADAL" clId="{1EDF11AD-AD3F-47B1-873C-7D6E981B4DD4}" dt="2022-03-24T16:38:07.156" v="139"/>
          <ac:spMkLst>
            <pc:docMk/>
            <pc:sldMk cId="245724500" sldId="2144328292"/>
            <ac:spMk id="53" creationId="{35CD6324-D455-453A-AC2F-6F002B66D808}"/>
          </ac:spMkLst>
        </pc:spChg>
        <pc:spChg chg="mod">
          <ac:chgData name="Jason Wiese" userId="4bff8d5b-7de6-4655-b397-69b0afc81113" providerId="ADAL" clId="{1EDF11AD-AD3F-47B1-873C-7D6E981B4DD4}" dt="2022-03-24T16:38:07.156" v="139"/>
          <ac:spMkLst>
            <pc:docMk/>
            <pc:sldMk cId="245724500" sldId="2144328292"/>
            <ac:spMk id="54" creationId="{762F8933-F623-4C2F-8E6C-A99115DCD23F}"/>
          </ac:spMkLst>
        </pc:spChg>
        <pc:spChg chg="mod">
          <ac:chgData name="Jason Wiese" userId="4bff8d5b-7de6-4655-b397-69b0afc81113" providerId="ADAL" clId="{1EDF11AD-AD3F-47B1-873C-7D6E981B4DD4}" dt="2022-03-24T16:38:07.156" v="139"/>
          <ac:spMkLst>
            <pc:docMk/>
            <pc:sldMk cId="245724500" sldId="2144328292"/>
            <ac:spMk id="55" creationId="{C0A6D137-4441-40DB-8B6E-D2132542CEBA}"/>
          </ac:spMkLst>
        </pc:spChg>
        <pc:spChg chg="mod">
          <ac:chgData name="Jason Wiese" userId="4bff8d5b-7de6-4655-b397-69b0afc81113" providerId="ADAL" clId="{1EDF11AD-AD3F-47B1-873C-7D6E981B4DD4}" dt="2022-03-24T16:38:07.156" v="139"/>
          <ac:spMkLst>
            <pc:docMk/>
            <pc:sldMk cId="245724500" sldId="2144328292"/>
            <ac:spMk id="56" creationId="{3B4C126E-0865-448C-82D5-26ECC1715951}"/>
          </ac:spMkLst>
        </pc:spChg>
        <pc:spChg chg="mod">
          <ac:chgData name="Jason Wiese" userId="4bff8d5b-7de6-4655-b397-69b0afc81113" providerId="ADAL" clId="{1EDF11AD-AD3F-47B1-873C-7D6E981B4DD4}" dt="2022-03-24T16:38:07.156" v="139"/>
          <ac:spMkLst>
            <pc:docMk/>
            <pc:sldMk cId="245724500" sldId="2144328292"/>
            <ac:spMk id="57" creationId="{2C77A61F-0471-409A-ADDB-1F519D966073}"/>
          </ac:spMkLst>
        </pc:spChg>
        <pc:spChg chg="mod">
          <ac:chgData name="Jason Wiese" userId="4bff8d5b-7de6-4655-b397-69b0afc81113" providerId="ADAL" clId="{1EDF11AD-AD3F-47B1-873C-7D6E981B4DD4}" dt="2022-03-24T16:39:05.861" v="155" actId="14100"/>
          <ac:spMkLst>
            <pc:docMk/>
            <pc:sldMk cId="245724500" sldId="2144328292"/>
            <ac:spMk id="60" creationId="{AE49CC2C-0C33-49F1-9F66-EAA561C0A127}"/>
          </ac:spMkLst>
        </pc:spChg>
        <pc:grpChg chg="add mod">
          <ac:chgData name="Jason Wiese" userId="4bff8d5b-7de6-4655-b397-69b0afc81113" providerId="ADAL" clId="{1EDF11AD-AD3F-47B1-873C-7D6E981B4DD4}" dt="2022-03-24T16:38:58.016" v="154" actId="164"/>
          <ac:grpSpMkLst>
            <pc:docMk/>
            <pc:sldMk cId="245724500" sldId="2144328292"/>
            <ac:grpSpMk id="3" creationId="{37CD5E39-5E47-407E-9ED5-709EF6200D8F}"/>
          </ac:grpSpMkLst>
        </pc:grpChg>
        <pc:grpChg chg="add del mod">
          <ac:chgData name="Jason Wiese" userId="4bff8d5b-7de6-4655-b397-69b0afc81113" providerId="ADAL" clId="{1EDF11AD-AD3F-47B1-873C-7D6E981B4DD4}" dt="2022-03-24T16:37:09.075" v="128" actId="165"/>
          <ac:grpSpMkLst>
            <pc:docMk/>
            <pc:sldMk cId="245724500" sldId="2144328292"/>
            <ac:grpSpMk id="18" creationId="{1624F268-41BD-447D-BBAB-5A648489A90C}"/>
          </ac:grpSpMkLst>
        </pc:grpChg>
        <pc:grpChg chg="del mod topLvl">
          <ac:chgData name="Jason Wiese" userId="4bff8d5b-7de6-4655-b397-69b0afc81113" providerId="ADAL" clId="{1EDF11AD-AD3F-47B1-873C-7D6E981B4DD4}" dt="2022-03-24T16:37:59.568" v="138" actId="478"/>
          <ac:grpSpMkLst>
            <pc:docMk/>
            <pc:sldMk cId="245724500" sldId="2144328292"/>
            <ac:grpSpMk id="27" creationId="{78CF968F-86AD-4AB6-8E6A-C9E7D2DA1002}"/>
          </ac:grpSpMkLst>
        </pc:grpChg>
        <pc:grpChg chg="add mod">
          <ac:chgData name="Jason Wiese" userId="4bff8d5b-7de6-4655-b397-69b0afc81113" providerId="ADAL" clId="{1EDF11AD-AD3F-47B1-873C-7D6E981B4DD4}" dt="2022-03-24T16:38:58.016" v="154" actId="164"/>
          <ac:grpSpMkLst>
            <pc:docMk/>
            <pc:sldMk cId="245724500" sldId="2144328292"/>
            <ac:grpSpMk id="45" creationId="{63AEA353-21D9-4294-9534-1A9F96D61D65}"/>
          </ac:grpSpMkLst>
        </pc:grpChg>
        <pc:grpChg chg="mod">
          <ac:chgData name="Jason Wiese" userId="4bff8d5b-7de6-4655-b397-69b0afc81113" providerId="ADAL" clId="{1EDF11AD-AD3F-47B1-873C-7D6E981B4DD4}" dt="2022-03-24T16:38:07.156" v="139"/>
          <ac:grpSpMkLst>
            <pc:docMk/>
            <pc:sldMk cId="245724500" sldId="2144328292"/>
            <ac:grpSpMk id="46" creationId="{97C83AE0-1034-44F4-B1E4-61FEF6DC1306}"/>
          </ac:grpSpMkLst>
        </pc:grpChg>
        <pc:graphicFrameChg chg="del modGraphic">
          <ac:chgData name="Jason Wiese" userId="4bff8d5b-7de6-4655-b397-69b0afc81113" providerId="ADAL" clId="{1EDF11AD-AD3F-47B1-873C-7D6E981B4DD4}" dt="2022-03-24T16:36:27.287" v="103" actId="478"/>
          <ac:graphicFrameMkLst>
            <pc:docMk/>
            <pc:sldMk cId="245724500" sldId="2144328292"/>
            <ac:graphicFrameMk id="21" creationId="{AEEAD93F-659E-4A65-8176-FE58898B6D04}"/>
          </ac:graphicFrameMkLst>
        </pc:graphicFrameChg>
        <pc:picChg chg="add mod">
          <ac:chgData name="Jason Wiese" userId="4bff8d5b-7de6-4655-b397-69b0afc81113" providerId="ADAL" clId="{1EDF11AD-AD3F-47B1-873C-7D6E981B4DD4}" dt="2022-03-24T16:40:25.656" v="176" actId="1035"/>
          <ac:picMkLst>
            <pc:docMk/>
            <pc:sldMk cId="245724500" sldId="2144328292"/>
            <ac:picMk id="17" creationId="{D3CD9BB8-4571-491B-BC5D-91BF963C7C6E}"/>
          </ac:picMkLst>
        </pc:picChg>
        <pc:picChg chg="mod modCrop">
          <ac:chgData name="Jason Wiese" userId="4bff8d5b-7de6-4655-b397-69b0afc81113" providerId="ADAL" clId="{1EDF11AD-AD3F-47B1-873C-7D6E981B4DD4}" dt="2022-03-24T16:37:49.713" v="135" actId="1076"/>
          <ac:picMkLst>
            <pc:docMk/>
            <pc:sldMk cId="245724500" sldId="2144328292"/>
            <ac:picMk id="29" creationId="{6AA1F33A-8A8E-470D-8895-6A08C760CF64}"/>
          </ac:picMkLst>
        </pc:picChg>
        <pc:picChg chg="mod">
          <ac:chgData name="Jason Wiese" userId="4bff8d5b-7de6-4655-b397-69b0afc81113" providerId="ADAL" clId="{1EDF11AD-AD3F-47B1-873C-7D6E981B4DD4}" dt="2022-03-24T16:37:09.075" v="128" actId="165"/>
          <ac:picMkLst>
            <pc:docMk/>
            <pc:sldMk cId="245724500" sldId="2144328292"/>
            <ac:picMk id="44" creationId="{ADEE02B7-A47A-4E4E-B5B0-8A833FF9C7D0}"/>
          </ac:picMkLst>
        </pc:picChg>
        <pc:picChg chg="mod">
          <ac:chgData name="Jason Wiese" userId="4bff8d5b-7de6-4655-b397-69b0afc81113" providerId="ADAL" clId="{1EDF11AD-AD3F-47B1-873C-7D6E981B4DD4}" dt="2022-03-24T16:38:07.156" v="139"/>
          <ac:picMkLst>
            <pc:docMk/>
            <pc:sldMk cId="245724500" sldId="2144328292"/>
            <ac:picMk id="48" creationId="{D30DAACB-55BD-4708-84E3-EDFF7CC39AED}"/>
          </ac:picMkLst>
        </pc:picChg>
        <pc:picChg chg="mod">
          <ac:chgData name="Jason Wiese" userId="4bff8d5b-7de6-4655-b397-69b0afc81113" providerId="ADAL" clId="{1EDF11AD-AD3F-47B1-873C-7D6E981B4DD4}" dt="2022-03-24T16:38:07.156" v="139"/>
          <ac:picMkLst>
            <pc:docMk/>
            <pc:sldMk cId="245724500" sldId="2144328292"/>
            <ac:picMk id="58" creationId="{8B510D72-5E1B-468B-9EF4-4805B68810FC}"/>
          </ac:picMkLst>
        </pc:picChg>
      </pc:sldChg>
      <pc:sldChg chg="del">
        <pc:chgData name="Jason Wiese" userId="4bff8d5b-7de6-4655-b397-69b0afc81113" providerId="ADAL" clId="{1EDF11AD-AD3F-47B1-873C-7D6E981B4DD4}" dt="2022-03-24T16:33:52.625" v="58" actId="47"/>
        <pc:sldMkLst>
          <pc:docMk/>
          <pc:sldMk cId="1291764872" sldId="2144328297"/>
        </pc:sldMkLst>
      </pc:sldChg>
      <pc:sldChg chg="modSp del mod">
        <pc:chgData name="Jason Wiese" userId="4bff8d5b-7de6-4655-b397-69b0afc81113" providerId="ADAL" clId="{1EDF11AD-AD3F-47B1-873C-7D6E981B4DD4}" dt="2022-03-24T16:27:43.228" v="10" actId="47"/>
        <pc:sldMkLst>
          <pc:docMk/>
          <pc:sldMk cId="2115702491" sldId="2144328297"/>
        </pc:sldMkLst>
        <pc:spChg chg="mod">
          <ac:chgData name="Jason Wiese" userId="4bff8d5b-7de6-4655-b397-69b0afc81113" providerId="ADAL" clId="{1EDF11AD-AD3F-47B1-873C-7D6E981B4DD4}" dt="2022-03-24T16:27:33.756" v="9" actId="6549"/>
          <ac:spMkLst>
            <pc:docMk/>
            <pc:sldMk cId="2115702491" sldId="2144328297"/>
            <ac:spMk id="25" creationId="{D6F3E4AB-B239-4014-8CC3-C8706E0369B4}"/>
          </ac:spMkLst>
        </pc:spChg>
      </pc:sldChg>
      <pc:sldChg chg="modSp del mod">
        <pc:chgData name="Jason Wiese" userId="4bff8d5b-7de6-4655-b397-69b0afc81113" providerId="ADAL" clId="{1EDF11AD-AD3F-47B1-873C-7D6E981B4DD4}" dt="2022-03-24T16:40:01.056" v="170" actId="47"/>
        <pc:sldMkLst>
          <pc:docMk/>
          <pc:sldMk cId="3317714134" sldId="2144328297"/>
        </pc:sldMkLst>
        <pc:spChg chg="mod">
          <ac:chgData name="Jason Wiese" userId="4bff8d5b-7de6-4655-b397-69b0afc81113" providerId="ADAL" clId="{1EDF11AD-AD3F-47B1-873C-7D6E981B4DD4}" dt="2022-03-24T16:39:21.331" v="165" actId="1036"/>
          <ac:spMkLst>
            <pc:docMk/>
            <pc:sldMk cId="3317714134" sldId="2144328297"/>
            <ac:spMk id="25" creationId="{D6F3E4AB-B239-4014-8CC3-C8706E0369B4}"/>
          </ac:spMkLst>
        </pc:spChg>
      </pc:sldChg>
    </pc:docChg>
  </pc:docChgLst>
  <pc:docChgLst>
    <pc:chgData name="Jason Wiese" userId="4bff8d5b-7de6-4655-b397-69b0afc81113" providerId="ADAL" clId="{AC3D0E9A-05BC-4302-9AE0-3D724D9342CC}"/>
    <pc:docChg chg="modSld">
      <pc:chgData name="Jason Wiese" userId="4bff8d5b-7de6-4655-b397-69b0afc81113" providerId="ADAL" clId="{AC3D0E9A-05BC-4302-9AE0-3D724D9342CC}" dt="2022-04-01T21:54:22.449" v="13" actId="20577"/>
      <pc:docMkLst>
        <pc:docMk/>
      </pc:docMkLst>
      <pc:sldChg chg="modSp mod">
        <pc:chgData name="Jason Wiese" userId="4bff8d5b-7de6-4655-b397-69b0afc81113" providerId="ADAL" clId="{AC3D0E9A-05BC-4302-9AE0-3D724D9342CC}" dt="2022-04-01T21:54:22.449" v="13" actId="20577"/>
        <pc:sldMkLst>
          <pc:docMk/>
          <pc:sldMk cId="1632181274" sldId="2144328280"/>
        </pc:sldMkLst>
        <pc:spChg chg="mod">
          <ac:chgData name="Jason Wiese" userId="4bff8d5b-7de6-4655-b397-69b0afc81113" providerId="ADAL" clId="{AC3D0E9A-05BC-4302-9AE0-3D724D9342CC}" dt="2022-04-01T21:54:22.449" v="13" actId="20577"/>
          <ac:spMkLst>
            <pc:docMk/>
            <pc:sldMk cId="1632181274" sldId="2144328280"/>
            <ac:spMk id="9" creationId="{A704A3EF-57A5-47DA-9F1D-4A0BFE12AC88}"/>
          </ac:spMkLst>
        </pc:spChg>
        <pc:spChg chg="mod">
          <ac:chgData name="Jason Wiese" userId="4bff8d5b-7de6-4655-b397-69b0afc81113" providerId="ADAL" clId="{AC3D0E9A-05BC-4302-9AE0-3D724D9342CC}" dt="2022-04-01T21:54:18.879" v="8" actId="20577"/>
          <ac:spMkLst>
            <pc:docMk/>
            <pc:sldMk cId="1632181274" sldId="2144328280"/>
            <ac:spMk id="22" creationId="{93C379B6-D548-4B77-99C9-C65FB48203C1}"/>
          </ac:spMkLst>
        </pc:spChg>
      </pc:sldChg>
    </pc:docChg>
  </pc:docChgLst>
  <pc:docChgLst>
    <pc:chgData name="Jason Wiese" userId="4bff8d5b-7de6-4655-b397-69b0afc81113" providerId="ADAL" clId="{A3685BC7-F884-47E4-A9D8-D3AA494DFAF7}"/>
    <pc:docChg chg="undo custSel modSld">
      <pc:chgData name="Jason Wiese" userId="4bff8d5b-7de6-4655-b397-69b0afc81113" providerId="ADAL" clId="{A3685BC7-F884-47E4-A9D8-D3AA494DFAF7}" dt="2022-03-22T03:34:04.801" v="1833" actId="1036"/>
      <pc:docMkLst>
        <pc:docMk/>
      </pc:docMkLst>
      <pc:sldChg chg="delCm">
        <pc:chgData name="Jason Wiese" userId="4bff8d5b-7de6-4655-b397-69b0afc81113" providerId="ADAL" clId="{A3685BC7-F884-47E4-A9D8-D3AA494DFAF7}" dt="2022-03-22T01:38:36.830" v="1"/>
        <pc:sldMkLst>
          <pc:docMk/>
          <pc:sldMk cId="2302560048" sldId="2144327905"/>
        </pc:sldMkLst>
      </pc:sldChg>
      <pc:sldChg chg="addSp delSp modSp mod">
        <pc:chgData name="Jason Wiese" userId="4bff8d5b-7de6-4655-b397-69b0afc81113" providerId="ADAL" clId="{A3685BC7-F884-47E4-A9D8-D3AA494DFAF7}" dt="2022-03-22T03:34:04.801" v="1833" actId="1036"/>
        <pc:sldMkLst>
          <pc:docMk/>
          <pc:sldMk cId="349947302" sldId="2144328155"/>
        </pc:sldMkLst>
        <pc:spChg chg="add mod">
          <ac:chgData name="Jason Wiese" userId="4bff8d5b-7de6-4655-b397-69b0afc81113" providerId="ADAL" clId="{A3685BC7-F884-47E4-A9D8-D3AA494DFAF7}" dt="2022-03-22T03:19:32.897" v="1495" actId="1036"/>
          <ac:spMkLst>
            <pc:docMk/>
            <pc:sldMk cId="349947302" sldId="2144328155"/>
            <ac:spMk id="2" creationId="{0F1AB81A-B742-4996-8F62-E9049E71C79D}"/>
          </ac:spMkLst>
        </pc:spChg>
        <pc:spChg chg="add mod">
          <ac:chgData name="Jason Wiese" userId="4bff8d5b-7de6-4655-b397-69b0afc81113" providerId="ADAL" clId="{A3685BC7-F884-47E4-A9D8-D3AA494DFAF7}" dt="2022-03-22T03:19:32.897" v="1495" actId="1036"/>
          <ac:spMkLst>
            <pc:docMk/>
            <pc:sldMk cId="349947302" sldId="2144328155"/>
            <ac:spMk id="7" creationId="{6F48F4B1-ED94-4B6A-BC8A-BB4942A53683}"/>
          </ac:spMkLst>
        </pc:spChg>
        <pc:spChg chg="add mod">
          <ac:chgData name="Jason Wiese" userId="4bff8d5b-7de6-4655-b397-69b0afc81113" providerId="ADAL" clId="{A3685BC7-F884-47E4-A9D8-D3AA494DFAF7}" dt="2022-03-22T03:19:32.897" v="1495" actId="1036"/>
          <ac:spMkLst>
            <pc:docMk/>
            <pc:sldMk cId="349947302" sldId="2144328155"/>
            <ac:spMk id="8" creationId="{2130CD0F-76B6-4526-B7EA-133EAAFF32CE}"/>
          </ac:spMkLst>
        </pc:spChg>
        <pc:spChg chg="add mod">
          <ac:chgData name="Jason Wiese" userId="4bff8d5b-7de6-4655-b397-69b0afc81113" providerId="ADAL" clId="{A3685BC7-F884-47E4-A9D8-D3AA494DFAF7}" dt="2022-03-22T03:19:32.897" v="1495" actId="1036"/>
          <ac:spMkLst>
            <pc:docMk/>
            <pc:sldMk cId="349947302" sldId="2144328155"/>
            <ac:spMk id="9" creationId="{399E9394-6796-4BE1-B8DF-28769218AA81}"/>
          </ac:spMkLst>
        </pc:spChg>
        <pc:spChg chg="del">
          <ac:chgData name="Jason Wiese" userId="4bff8d5b-7de6-4655-b397-69b0afc81113" providerId="ADAL" clId="{A3685BC7-F884-47E4-A9D8-D3AA494DFAF7}" dt="2022-03-22T02:37:54.366" v="1045" actId="478"/>
          <ac:spMkLst>
            <pc:docMk/>
            <pc:sldMk cId="349947302" sldId="2144328155"/>
            <ac:spMk id="18" creationId="{C14FE5DD-B718-4576-B5EE-7B945B7E99E7}"/>
          </ac:spMkLst>
        </pc:spChg>
        <pc:spChg chg="mod">
          <ac:chgData name="Jason Wiese" userId="4bff8d5b-7de6-4655-b397-69b0afc81113" providerId="ADAL" clId="{A3685BC7-F884-47E4-A9D8-D3AA494DFAF7}" dt="2022-03-22T02:40:53.218" v="1046"/>
          <ac:spMkLst>
            <pc:docMk/>
            <pc:sldMk cId="349947302" sldId="2144328155"/>
            <ac:spMk id="19" creationId="{53CB66E6-D457-4446-A110-E3D8EF688AE9}"/>
          </ac:spMkLst>
        </pc:spChg>
        <pc:spChg chg="mod">
          <ac:chgData name="Jason Wiese" userId="4bff8d5b-7de6-4655-b397-69b0afc81113" providerId="ADAL" clId="{A3685BC7-F884-47E4-A9D8-D3AA494DFAF7}" dt="2022-03-22T02:40:53.218" v="1046"/>
          <ac:spMkLst>
            <pc:docMk/>
            <pc:sldMk cId="349947302" sldId="2144328155"/>
            <ac:spMk id="20" creationId="{CF054413-C80A-4158-B0D9-6D9894898851}"/>
          </ac:spMkLst>
        </pc:spChg>
        <pc:spChg chg="mod">
          <ac:chgData name="Jason Wiese" userId="4bff8d5b-7de6-4655-b397-69b0afc81113" providerId="ADAL" clId="{A3685BC7-F884-47E4-A9D8-D3AA494DFAF7}" dt="2022-03-22T02:40:53.218" v="1046"/>
          <ac:spMkLst>
            <pc:docMk/>
            <pc:sldMk cId="349947302" sldId="2144328155"/>
            <ac:spMk id="21" creationId="{2AF98183-8CBA-42FA-94F6-9CAD650A2568}"/>
          </ac:spMkLst>
        </pc:spChg>
        <pc:spChg chg="mod">
          <ac:chgData name="Jason Wiese" userId="4bff8d5b-7de6-4655-b397-69b0afc81113" providerId="ADAL" clId="{A3685BC7-F884-47E4-A9D8-D3AA494DFAF7}" dt="2022-03-22T02:40:53.218" v="1046"/>
          <ac:spMkLst>
            <pc:docMk/>
            <pc:sldMk cId="349947302" sldId="2144328155"/>
            <ac:spMk id="23" creationId="{A723C661-BD8B-49D1-AD4E-C0DE35241860}"/>
          </ac:spMkLst>
        </pc:spChg>
        <pc:spChg chg="mod">
          <ac:chgData name="Jason Wiese" userId="4bff8d5b-7de6-4655-b397-69b0afc81113" providerId="ADAL" clId="{A3685BC7-F884-47E4-A9D8-D3AA494DFAF7}" dt="2022-03-22T02:40:53.218" v="1046"/>
          <ac:spMkLst>
            <pc:docMk/>
            <pc:sldMk cId="349947302" sldId="2144328155"/>
            <ac:spMk id="24" creationId="{9D5F10DB-ED90-4AE1-A4BA-EDF83D1CEA8B}"/>
          </ac:spMkLst>
        </pc:spChg>
        <pc:spChg chg="mod">
          <ac:chgData name="Jason Wiese" userId="4bff8d5b-7de6-4655-b397-69b0afc81113" providerId="ADAL" clId="{A3685BC7-F884-47E4-A9D8-D3AA494DFAF7}" dt="2022-03-22T02:34:10.628" v="1044" actId="20577"/>
          <ac:spMkLst>
            <pc:docMk/>
            <pc:sldMk cId="349947302" sldId="2144328155"/>
            <ac:spMk id="25" creationId="{D6F3E4AB-B239-4014-8CC3-C8706E0369B4}"/>
          </ac:spMkLst>
        </pc:spChg>
        <pc:spChg chg="mod">
          <ac:chgData name="Jason Wiese" userId="4bff8d5b-7de6-4655-b397-69b0afc81113" providerId="ADAL" clId="{A3685BC7-F884-47E4-A9D8-D3AA494DFAF7}" dt="2022-03-22T02:40:53.218" v="1046"/>
          <ac:spMkLst>
            <pc:docMk/>
            <pc:sldMk cId="349947302" sldId="2144328155"/>
            <ac:spMk id="26" creationId="{8E453BCE-76FE-4663-91EF-C0A77E870C59}"/>
          </ac:spMkLst>
        </pc:spChg>
        <pc:spChg chg="mod">
          <ac:chgData name="Jason Wiese" userId="4bff8d5b-7de6-4655-b397-69b0afc81113" providerId="ADAL" clId="{A3685BC7-F884-47E4-A9D8-D3AA494DFAF7}" dt="2022-03-22T02:40:53.218" v="1046"/>
          <ac:spMkLst>
            <pc:docMk/>
            <pc:sldMk cId="349947302" sldId="2144328155"/>
            <ac:spMk id="27" creationId="{6AC3DA4B-380A-4796-9699-B3B2A1795F12}"/>
          </ac:spMkLst>
        </pc:spChg>
        <pc:spChg chg="mod">
          <ac:chgData name="Jason Wiese" userId="4bff8d5b-7de6-4655-b397-69b0afc81113" providerId="ADAL" clId="{A3685BC7-F884-47E4-A9D8-D3AA494DFAF7}" dt="2022-03-22T02:40:53.218" v="1046"/>
          <ac:spMkLst>
            <pc:docMk/>
            <pc:sldMk cId="349947302" sldId="2144328155"/>
            <ac:spMk id="29" creationId="{78091D5E-BD34-47A4-ABB7-46678B639065}"/>
          </ac:spMkLst>
        </pc:spChg>
        <pc:spChg chg="mod">
          <ac:chgData name="Jason Wiese" userId="4bff8d5b-7de6-4655-b397-69b0afc81113" providerId="ADAL" clId="{A3685BC7-F884-47E4-A9D8-D3AA494DFAF7}" dt="2022-03-22T02:33:23.281" v="1022" actId="20577"/>
          <ac:spMkLst>
            <pc:docMk/>
            <pc:sldMk cId="349947302" sldId="2144328155"/>
            <ac:spMk id="30" creationId="{75F81532-3D49-4828-8247-ECFA9B63B40D}"/>
          </ac:spMkLst>
        </pc:spChg>
        <pc:spChg chg="mod">
          <ac:chgData name="Jason Wiese" userId="4bff8d5b-7de6-4655-b397-69b0afc81113" providerId="ADAL" clId="{A3685BC7-F884-47E4-A9D8-D3AA494DFAF7}" dt="2022-03-22T02:40:53.218" v="1046"/>
          <ac:spMkLst>
            <pc:docMk/>
            <pc:sldMk cId="349947302" sldId="2144328155"/>
            <ac:spMk id="31" creationId="{26BA52C1-D6D8-4302-A6BC-90371DABDCDA}"/>
          </ac:spMkLst>
        </pc:spChg>
        <pc:spChg chg="mod">
          <ac:chgData name="Jason Wiese" userId="4bff8d5b-7de6-4655-b397-69b0afc81113" providerId="ADAL" clId="{A3685BC7-F884-47E4-A9D8-D3AA494DFAF7}" dt="2022-03-22T02:40:53.218" v="1046"/>
          <ac:spMkLst>
            <pc:docMk/>
            <pc:sldMk cId="349947302" sldId="2144328155"/>
            <ac:spMk id="32" creationId="{535435A1-30B5-45F1-81FC-45B78871BB74}"/>
          </ac:spMkLst>
        </pc:spChg>
        <pc:spChg chg="mod">
          <ac:chgData name="Jason Wiese" userId="4bff8d5b-7de6-4655-b397-69b0afc81113" providerId="ADAL" clId="{A3685BC7-F884-47E4-A9D8-D3AA494DFAF7}" dt="2022-03-22T02:40:53.218" v="1046"/>
          <ac:spMkLst>
            <pc:docMk/>
            <pc:sldMk cId="349947302" sldId="2144328155"/>
            <ac:spMk id="33" creationId="{0DB9EFB6-B55E-4AC8-80DF-EC6785DA25E1}"/>
          </ac:spMkLst>
        </pc:spChg>
        <pc:spChg chg="mod">
          <ac:chgData name="Jason Wiese" userId="4bff8d5b-7de6-4655-b397-69b0afc81113" providerId="ADAL" clId="{A3685BC7-F884-47E4-A9D8-D3AA494DFAF7}" dt="2022-03-22T02:40:53.218" v="1046"/>
          <ac:spMkLst>
            <pc:docMk/>
            <pc:sldMk cId="349947302" sldId="2144328155"/>
            <ac:spMk id="35" creationId="{5038D91E-44DF-4320-BACD-50AC6C520EE7}"/>
          </ac:spMkLst>
        </pc:spChg>
        <pc:spChg chg="mod">
          <ac:chgData name="Jason Wiese" userId="4bff8d5b-7de6-4655-b397-69b0afc81113" providerId="ADAL" clId="{A3685BC7-F884-47E4-A9D8-D3AA494DFAF7}" dt="2022-03-22T02:40:53.218" v="1046"/>
          <ac:spMkLst>
            <pc:docMk/>
            <pc:sldMk cId="349947302" sldId="2144328155"/>
            <ac:spMk id="36" creationId="{97B61D5C-1383-4CD5-8DCE-2523121D9E73}"/>
          </ac:spMkLst>
        </pc:spChg>
        <pc:spChg chg="mod">
          <ac:chgData name="Jason Wiese" userId="4bff8d5b-7de6-4655-b397-69b0afc81113" providerId="ADAL" clId="{A3685BC7-F884-47E4-A9D8-D3AA494DFAF7}" dt="2022-03-22T03:34:04.801" v="1833" actId="1036"/>
          <ac:spMkLst>
            <pc:docMk/>
            <pc:sldMk cId="349947302" sldId="2144328155"/>
            <ac:spMk id="37" creationId="{14F36C49-443D-4E60-B1B7-6C4AA013C3F0}"/>
          </ac:spMkLst>
        </pc:spChg>
        <pc:spChg chg="mod">
          <ac:chgData name="Jason Wiese" userId="4bff8d5b-7de6-4655-b397-69b0afc81113" providerId="ADAL" clId="{A3685BC7-F884-47E4-A9D8-D3AA494DFAF7}" dt="2022-03-22T02:40:53.218" v="1046"/>
          <ac:spMkLst>
            <pc:docMk/>
            <pc:sldMk cId="349947302" sldId="2144328155"/>
            <ac:spMk id="38" creationId="{99BCA35E-8B60-4744-81FC-04BA686324A9}"/>
          </ac:spMkLst>
        </pc:spChg>
        <pc:spChg chg="mod">
          <ac:chgData name="Jason Wiese" userId="4bff8d5b-7de6-4655-b397-69b0afc81113" providerId="ADAL" clId="{A3685BC7-F884-47E4-A9D8-D3AA494DFAF7}" dt="2022-03-22T02:40:53.218" v="1046"/>
          <ac:spMkLst>
            <pc:docMk/>
            <pc:sldMk cId="349947302" sldId="2144328155"/>
            <ac:spMk id="39" creationId="{BEC20204-8EA1-4909-9E92-200225F55A7E}"/>
          </ac:spMkLst>
        </pc:spChg>
        <pc:spChg chg="mod">
          <ac:chgData name="Jason Wiese" userId="4bff8d5b-7de6-4655-b397-69b0afc81113" providerId="ADAL" clId="{A3685BC7-F884-47E4-A9D8-D3AA494DFAF7}" dt="2022-03-22T02:40:53.218" v="1046"/>
          <ac:spMkLst>
            <pc:docMk/>
            <pc:sldMk cId="349947302" sldId="2144328155"/>
            <ac:spMk id="40" creationId="{BB0621FA-8778-4B7F-A324-B2DE0293E283}"/>
          </ac:spMkLst>
        </pc:spChg>
        <pc:spChg chg="mod">
          <ac:chgData name="Jason Wiese" userId="4bff8d5b-7de6-4655-b397-69b0afc81113" providerId="ADAL" clId="{A3685BC7-F884-47E4-A9D8-D3AA494DFAF7}" dt="2022-03-22T02:40:53.218" v="1046"/>
          <ac:spMkLst>
            <pc:docMk/>
            <pc:sldMk cId="349947302" sldId="2144328155"/>
            <ac:spMk id="41" creationId="{05F923DC-8A98-494C-804A-DBEAF7A9D101}"/>
          </ac:spMkLst>
        </pc:spChg>
        <pc:spChg chg="mod">
          <ac:chgData name="Jason Wiese" userId="4bff8d5b-7de6-4655-b397-69b0afc81113" providerId="ADAL" clId="{A3685BC7-F884-47E4-A9D8-D3AA494DFAF7}" dt="2022-03-22T02:40:53.218" v="1046"/>
          <ac:spMkLst>
            <pc:docMk/>
            <pc:sldMk cId="349947302" sldId="2144328155"/>
            <ac:spMk id="42" creationId="{52473C6C-9B26-4BAA-809D-844DF62DDA24}"/>
          </ac:spMkLst>
        </pc:spChg>
        <pc:spChg chg="mod">
          <ac:chgData name="Jason Wiese" userId="4bff8d5b-7de6-4655-b397-69b0afc81113" providerId="ADAL" clId="{A3685BC7-F884-47E4-A9D8-D3AA494DFAF7}" dt="2022-03-22T02:40:53.218" v="1046"/>
          <ac:spMkLst>
            <pc:docMk/>
            <pc:sldMk cId="349947302" sldId="2144328155"/>
            <ac:spMk id="43" creationId="{DD9FFDA2-5DBA-4BDF-A5F5-42191FA49C25}"/>
          </ac:spMkLst>
        </pc:spChg>
        <pc:spChg chg="mod">
          <ac:chgData name="Jason Wiese" userId="4bff8d5b-7de6-4655-b397-69b0afc81113" providerId="ADAL" clId="{A3685BC7-F884-47E4-A9D8-D3AA494DFAF7}" dt="2022-03-22T02:40:53.218" v="1046"/>
          <ac:spMkLst>
            <pc:docMk/>
            <pc:sldMk cId="349947302" sldId="2144328155"/>
            <ac:spMk id="44" creationId="{3214424C-AA3B-4A50-AACA-6D4404618C05}"/>
          </ac:spMkLst>
        </pc:spChg>
        <pc:spChg chg="mod">
          <ac:chgData name="Jason Wiese" userId="4bff8d5b-7de6-4655-b397-69b0afc81113" providerId="ADAL" clId="{A3685BC7-F884-47E4-A9D8-D3AA494DFAF7}" dt="2022-03-22T02:40:53.218" v="1046"/>
          <ac:spMkLst>
            <pc:docMk/>
            <pc:sldMk cId="349947302" sldId="2144328155"/>
            <ac:spMk id="45" creationId="{1C8A487A-7EB8-4E45-A9EB-3235FF77401E}"/>
          </ac:spMkLst>
        </pc:spChg>
        <pc:spChg chg="mod">
          <ac:chgData name="Jason Wiese" userId="4bff8d5b-7de6-4655-b397-69b0afc81113" providerId="ADAL" clId="{A3685BC7-F884-47E4-A9D8-D3AA494DFAF7}" dt="2022-03-22T02:40:53.218" v="1046"/>
          <ac:spMkLst>
            <pc:docMk/>
            <pc:sldMk cId="349947302" sldId="2144328155"/>
            <ac:spMk id="46" creationId="{51F697D2-F3E4-4669-A098-26D520DF065A}"/>
          </ac:spMkLst>
        </pc:spChg>
        <pc:spChg chg="mod">
          <ac:chgData name="Jason Wiese" userId="4bff8d5b-7de6-4655-b397-69b0afc81113" providerId="ADAL" clId="{A3685BC7-F884-47E4-A9D8-D3AA494DFAF7}" dt="2022-03-22T02:40:53.218" v="1046"/>
          <ac:spMkLst>
            <pc:docMk/>
            <pc:sldMk cId="349947302" sldId="2144328155"/>
            <ac:spMk id="47" creationId="{27966174-D3E6-4A6D-AA19-E9729DDEFBC7}"/>
          </ac:spMkLst>
        </pc:spChg>
        <pc:spChg chg="mod">
          <ac:chgData name="Jason Wiese" userId="4bff8d5b-7de6-4655-b397-69b0afc81113" providerId="ADAL" clId="{A3685BC7-F884-47E4-A9D8-D3AA494DFAF7}" dt="2022-03-22T02:40:53.218" v="1046"/>
          <ac:spMkLst>
            <pc:docMk/>
            <pc:sldMk cId="349947302" sldId="2144328155"/>
            <ac:spMk id="48" creationId="{2AD0F257-CFD1-4B7D-A2B0-0BC64C4214B3}"/>
          </ac:spMkLst>
        </pc:spChg>
        <pc:spChg chg="mod">
          <ac:chgData name="Jason Wiese" userId="4bff8d5b-7de6-4655-b397-69b0afc81113" providerId="ADAL" clId="{A3685BC7-F884-47E4-A9D8-D3AA494DFAF7}" dt="2022-03-22T02:40:53.218" v="1046"/>
          <ac:spMkLst>
            <pc:docMk/>
            <pc:sldMk cId="349947302" sldId="2144328155"/>
            <ac:spMk id="49" creationId="{5B152A86-4140-4DE1-93D9-3CD95974DCB3}"/>
          </ac:spMkLst>
        </pc:spChg>
        <pc:spChg chg="mod">
          <ac:chgData name="Jason Wiese" userId="4bff8d5b-7de6-4655-b397-69b0afc81113" providerId="ADAL" clId="{A3685BC7-F884-47E4-A9D8-D3AA494DFAF7}" dt="2022-03-22T02:40:53.218" v="1046"/>
          <ac:spMkLst>
            <pc:docMk/>
            <pc:sldMk cId="349947302" sldId="2144328155"/>
            <ac:spMk id="50" creationId="{0A0FA193-C8CD-488E-8403-BE91EEE95952}"/>
          </ac:spMkLst>
        </pc:spChg>
        <pc:spChg chg="mod">
          <ac:chgData name="Jason Wiese" userId="4bff8d5b-7de6-4655-b397-69b0afc81113" providerId="ADAL" clId="{A3685BC7-F884-47E4-A9D8-D3AA494DFAF7}" dt="2022-03-22T02:40:53.218" v="1046"/>
          <ac:spMkLst>
            <pc:docMk/>
            <pc:sldMk cId="349947302" sldId="2144328155"/>
            <ac:spMk id="51" creationId="{B7332643-50DD-4A73-9414-3355DDF5E9BE}"/>
          </ac:spMkLst>
        </pc:spChg>
        <pc:spChg chg="mod">
          <ac:chgData name="Jason Wiese" userId="4bff8d5b-7de6-4655-b397-69b0afc81113" providerId="ADAL" clId="{A3685BC7-F884-47E4-A9D8-D3AA494DFAF7}" dt="2022-03-22T02:40:53.218" v="1046"/>
          <ac:spMkLst>
            <pc:docMk/>
            <pc:sldMk cId="349947302" sldId="2144328155"/>
            <ac:spMk id="52" creationId="{221806DF-8AC4-473A-91DE-49A0C42B53A2}"/>
          </ac:spMkLst>
        </pc:spChg>
        <pc:spChg chg="mod">
          <ac:chgData name="Jason Wiese" userId="4bff8d5b-7de6-4655-b397-69b0afc81113" providerId="ADAL" clId="{A3685BC7-F884-47E4-A9D8-D3AA494DFAF7}" dt="2022-03-22T02:40:53.218" v="1046"/>
          <ac:spMkLst>
            <pc:docMk/>
            <pc:sldMk cId="349947302" sldId="2144328155"/>
            <ac:spMk id="53" creationId="{EFEF0759-941F-4483-B9FB-8B917D361893}"/>
          </ac:spMkLst>
        </pc:spChg>
        <pc:spChg chg="mod">
          <ac:chgData name="Jason Wiese" userId="4bff8d5b-7de6-4655-b397-69b0afc81113" providerId="ADAL" clId="{A3685BC7-F884-47E4-A9D8-D3AA494DFAF7}" dt="2022-03-22T02:40:53.218" v="1046"/>
          <ac:spMkLst>
            <pc:docMk/>
            <pc:sldMk cId="349947302" sldId="2144328155"/>
            <ac:spMk id="54" creationId="{38A3D6BE-4DD0-4AE2-BCAA-3FB8E0811E05}"/>
          </ac:spMkLst>
        </pc:spChg>
        <pc:spChg chg="mod">
          <ac:chgData name="Jason Wiese" userId="4bff8d5b-7de6-4655-b397-69b0afc81113" providerId="ADAL" clId="{A3685BC7-F884-47E4-A9D8-D3AA494DFAF7}" dt="2022-03-22T02:40:53.218" v="1046"/>
          <ac:spMkLst>
            <pc:docMk/>
            <pc:sldMk cId="349947302" sldId="2144328155"/>
            <ac:spMk id="55" creationId="{FCFEF14B-AD9B-479D-9543-C83FA6A1669A}"/>
          </ac:spMkLst>
        </pc:spChg>
        <pc:spChg chg="mod">
          <ac:chgData name="Jason Wiese" userId="4bff8d5b-7de6-4655-b397-69b0afc81113" providerId="ADAL" clId="{A3685BC7-F884-47E4-A9D8-D3AA494DFAF7}" dt="2022-03-22T02:40:53.218" v="1046"/>
          <ac:spMkLst>
            <pc:docMk/>
            <pc:sldMk cId="349947302" sldId="2144328155"/>
            <ac:spMk id="56" creationId="{C48F4864-23DD-4859-95C9-08A8099CCDAB}"/>
          </ac:spMkLst>
        </pc:spChg>
        <pc:spChg chg="mod">
          <ac:chgData name="Jason Wiese" userId="4bff8d5b-7de6-4655-b397-69b0afc81113" providerId="ADAL" clId="{A3685BC7-F884-47E4-A9D8-D3AA494DFAF7}" dt="2022-03-22T02:40:53.218" v="1046"/>
          <ac:spMkLst>
            <pc:docMk/>
            <pc:sldMk cId="349947302" sldId="2144328155"/>
            <ac:spMk id="57" creationId="{C1A89278-0121-4402-BD87-C70A014B8BDD}"/>
          </ac:spMkLst>
        </pc:spChg>
        <pc:spChg chg="mod">
          <ac:chgData name="Jason Wiese" userId="4bff8d5b-7de6-4655-b397-69b0afc81113" providerId="ADAL" clId="{A3685BC7-F884-47E4-A9D8-D3AA494DFAF7}" dt="2022-03-22T02:40:53.218" v="1046"/>
          <ac:spMkLst>
            <pc:docMk/>
            <pc:sldMk cId="349947302" sldId="2144328155"/>
            <ac:spMk id="58" creationId="{F7770597-9A47-49FA-93CB-3EB9251EAD52}"/>
          </ac:spMkLst>
        </pc:spChg>
        <pc:spChg chg="mod">
          <ac:chgData name="Jason Wiese" userId="4bff8d5b-7de6-4655-b397-69b0afc81113" providerId="ADAL" clId="{A3685BC7-F884-47E4-A9D8-D3AA494DFAF7}" dt="2022-03-22T02:40:53.218" v="1046"/>
          <ac:spMkLst>
            <pc:docMk/>
            <pc:sldMk cId="349947302" sldId="2144328155"/>
            <ac:spMk id="59" creationId="{851D1D61-5D1C-474F-9CB7-D001B2DC8754}"/>
          </ac:spMkLst>
        </pc:spChg>
        <pc:spChg chg="mod">
          <ac:chgData name="Jason Wiese" userId="4bff8d5b-7de6-4655-b397-69b0afc81113" providerId="ADAL" clId="{A3685BC7-F884-47E4-A9D8-D3AA494DFAF7}" dt="2022-03-22T02:40:53.218" v="1046"/>
          <ac:spMkLst>
            <pc:docMk/>
            <pc:sldMk cId="349947302" sldId="2144328155"/>
            <ac:spMk id="60" creationId="{1BABD0B5-1C7B-49C6-947E-5B6E1F1E2EDE}"/>
          </ac:spMkLst>
        </pc:spChg>
        <pc:spChg chg="mod">
          <ac:chgData name="Jason Wiese" userId="4bff8d5b-7de6-4655-b397-69b0afc81113" providerId="ADAL" clId="{A3685BC7-F884-47E4-A9D8-D3AA494DFAF7}" dt="2022-03-22T02:40:53.218" v="1046"/>
          <ac:spMkLst>
            <pc:docMk/>
            <pc:sldMk cId="349947302" sldId="2144328155"/>
            <ac:spMk id="61" creationId="{FF236652-12CB-45C3-8920-D5082BD2726A}"/>
          </ac:spMkLst>
        </pc:spChg>
        <pc:spChg chg="mod">
          <ac:chgData name="Jason Wiese" userId="4bff8d5b-7de6-4655-b397-69b0afc81113" providerId="ADAL" clId="{A3685BC7-F884-47E4-A9D8-D3AA494DFAF7}" dt="2022-03-22T02:40:53.218" v="1046"/>
          <ac:spMkLst>
            <pc:docMk/>
            <pc:sldMk cId="349947302" sldId="2144328155"/>
            <ac:spMk id="62" creationId="{02AB65AC-84CC-4D5D-815D-66D7F61B615C}"/>
          </ac:spMkLst>
        </pc:spChg>
        <pc:spChg chg="mod">
          <ac:chgData name="Jason Wiese" userId="4bff8d5b-7de6-4655-b397-69b0afc81113" providerId="ADAL" clId="{A3685BC7-F884-47E4-A9D8-D3AA494DFAF7}" dt="2022-03-22T02:40:53.218" v="1046"/>
          <ac:spMkLst>
            <pc:docMk/>
            <pc:sldMk cId="349947302" sldId="2144328155"/>
            <ac:spMk id="63" creationId="{A7FD35DC-FBE3-4A2C-87A7-00596E3978CF}"/>
          </ac:spMkLst>
        </pc:spChg>
        <pc:spChg chg="mod">
          <ac:chgData name="Jason Wiese" userId="4bff8d5b-7de6-4655-b397-69b0afc81113" providerId="ADAL" clId="{A3685BC7-F884-47E4-A9D8-D3AA494DFAF7}" dt="2022-03-22T02:40:53.218" v="1046"/>
          <ac:spMkLst>
            <pc:docMk/>
            <pc:sldMk cId="349947302" sldId="2144328155"/>
            <ac:spMk id="64" creationId="{22543832-ECD0-4C79-9AA3-ED1964D3FFDF}"/>
          </ac:spMkLst>
        </pc:spChg>
        <pc:spChg chg="mod">
          <ac:chgData name="Jason Wiese" userId="4bff8d5b-7de6-4655-b397-69b0afc81113" providerId="ADAL" clId="{A3685BC7-F884-47E4-A9D8-D3AA494DFAF7}" dt="2022-03-22T02:40:53.218" v="1046"/>
          <ac:spMkLst>
            <pc:docMk/>
            <pc:sldMk cId="349947302" sldId="2144328155"/>
            <ac:spMk id="65" creationId="{21945D6B-FD85-4486-A667-EA83D224AEDF}"/>
          </ac:spMkLst>
        </pc:spChg>
        <pc:spChg chg="mod">
          <ac:chgData name="Jason Wiese" userId="4bff8d5b-7de6-4655-b397-69b0afc81113" providerId="ADAL" clId="{A3685BC7-F884-47E4-A9D8-D3AA494DFAF7}" dt="2022-03-22T02:40:53.218" v="1046"/>
          <ac:spMkLst>
            <pc:docMk/>
            <pc:sldMk cId="349947302" sldId="2144328155"/>
            <ac:spMk id="66" creationId="{800FBF8A-1A53-4472-B77B-7DCE5EB91A53}"/>
          </ac:spMkLst>
        </pc:spChg>
        <pc:spChg chg="mod">
          <ac:chgData name="Jason Wiese" userId="4bff8d5b-7de6-4655-b397-69b0afc81113" providerId="ADAL" clId="{A3685BC7-F884-47E4-A9D8-D3AA494DFAF7}" dt="2022-03-22T02:40:53.218" v="1046"/>
          <ac:spMkLst>
            <pc:docMk/>
            <pc:sldMk cId="349947302" sldId="2144328155"/>
            <ac:spMk id="67" creationId="{D32A8C12-C937-4500-ADB0-D7D4D3FB5FE8}"/>
          </ac:spMkLst>
        </pc:spChg>
        <pc:spChg chg="mod">
          <ac:chgData name="Jason Wiese" userId="4bff8d5b-7de6-4655-b397-69b0afc81113" providerId="ADAL" clId="{A3685BC7-F884-47E4-A9D8-D3AA494DFAF7}" dt="2022-03-22T02:40:53.218" v="1046"/>
          <ac:spMkLst>
            <pc:docMk/>
            <pc:sldMk cId="349947302" sldId="2144328155"/>
            <ac:spMk id="68" creationId="{CC1341EE-AC53-4293-8FAE-81D640E0A2C7}"/>
          </ac:spMkLst>
        </pc:spChg>
        <pc:spChg chg="mod">
          <ac:chgData name="Jason Wiese" userId="4bff8d5b-7de6-4655-b397-69b0afc81113" providerId="ADAL" clId="{A3685BC7-F884-47E4-A9D8-D3AA494DFAF7}" dt="2022-03-22T02:40:53.218" v="1046"/>
          <ac:spMkLst>
            <pc:docMk/>
            <pc:sldMk cId="349947302" sldId="2144328155"/>
            <ac:spMk id="69" creationId="{68E7F1BD-1D24-4885-A876-8E636C93276B}"/>
          </ac:spMkLst>
        </pc:spChg>
        <pc:spChg chg="mod">
          <ac:chgData name="Jason Wiese" userId="4bff8d5b-7de6-4655-b397-69b0afc81113" providerId="ADAL" clId="{A3685BC7-F884-47E4-A9D8-D3AA494DFAF7}" dt="2022-03-22T02:40:53.218" v="1046"/>
          <ac:spMkLst>
            <pc:docMk/>
            <pc:sldMk cId="349947302" sldId="2144328155"/>
            <ac:spMk id="70" creationId="{25AE25A0-80D3-4AD3-91B5-277E998AFDBF}"/>
          </ac:spMkLst>
        </pc:spChg>
        <pc:spChg chg="mod">
          <ac:chgData name="Jason Wiese" userId="4bff8d5b-7de6-4655-b397-69b0afc81113" providerId="ADAL" clId="{A3685BC7-F884-47E4-A9D8-D3AA494DFAF7}" dt="2022-03-22T02:40:53.218" v="1046"/>
          <ac:spMkLst>
            <pc:docMk/>
            <pc:sldMk cId="349947302" sldId="2144328155"/>
            <ac:spMk id="71" creationId="{0CB07112-F099-4751-AFE6-AA41FDDAA0FA}"/>
          </ac:spMkLst>
        </pc:spChg>
        <pc:spChg chg="mod">
          <ac:chgData name="Jason Wiese" userId="4bff8d5b-7de6-4655-b397-69b0afc81113" providerId="ADAL" clId="{A3685BC7-F884-47E4-A9D8-D3AA494DFAF7}" dt="2022-03-22T02:40:53.218" v="1046"/>
          <ac:spMkLst>
            <pc:docMk/>
            <pc:sldMk cId="349947302" sldId="2144328155"/>
            <ac:spMk id="72" creationId="{A0ADEDAF-2580-43F7-8FBE-A60D0484204B}"/>
          </ac:spMkLst>
        </pc:spChg>
        <pc:spChg chg="mod">
          <ac:chgData name="Jason Wiese" userId="4bff8d5b-7de6-4655-b397-69b0afc81113" providerId="ADAL" clId="{A3685BC7-F884-47E4-A9D8-D3AA494DFAF7}" dt="2022-03-22T02:40:53.218" v="1046"/>
          <ac:spMkLst>
            <pc:docMk/>
            <pc:sldMk cId="349947302" sldId="2144328155"/>
            <ac:spMk id="73" creationId="{16C68A8B-C5BA-4C0C-A7DE-BBA34140791D}"/>
          </ac:spMkLst>
        </pc:spChg>
        <pc:spChg chg="mod">
          <ac:chgData name="Jason Wiese" userId="4bff8d5b-7de6-4655-b397-69b0afc81113" providerId="ADAL" clId="{A3685BC7-F884-47E4-A9D8-D3AA494DFAF7}" dt="2022-03-22T02:40:53.218" v="1046"/>
          <ac:spMkLst>
            <pc:docMk/>
            <pc:sldMk cId="349947302" sldId="2144328155"/>
            <ac:spMk id="74" creationId="{C4759FEF-CC74-43E7-AF4E-F6FEBAF1E3FF}"/>
          </ac:spMkLst>
        </pc:spChg>
        <pc:spChg chg="mod">
          <ac:chgData name="Jason Wiese" userId="4bff8d5b-7de6-4655-b397-69b0afc81113" providerId="ADAL" clId="{A3685BC7-F884-47E4-A9D8-D3AA494DFAF7}" dt="2022-03-22T02:40:53.218" v="1046"/>
          <ac:spMkLst>
            <pc:docMk/>
            <pc:sldMk cId="349947302" sldId="2144328155"/>
            <ac:spMk id="75" creationId="{5A326D11-FAF4-4CC6-B39B-D833813606B3}"/>
          </ac:spMkLst>
        </pc:spChg>
        <pc:spChg chg="mod">
          <ac:chgData name="Jason Wiese" userId="4bff8d5b-7de6-4655-b397-69b0afc81113" providerId="ADAL" clId="{A3685BC7-F884-47E4-A9D8-D3AA494DFAF7}" dt="2022-03-22T02:40:53.218" v="1046"/>
          <ac:spMkLst>
            <pc:docMk/>
            <pc:sldMk cId="349947302" sldId="2144328155"/>
            <ac:spMk id="76" creationId="{8DB1E8A9-D576-4D2D-B42B-671E8E51AAB8}"/>
          </ac:spMkLst>
        </pc:spChg>
        <pc:spChg chg="mod">
          <ac:chgData name="Jason Wiese" userId="4bff8d5b-7de6-4655-b397-69b0afc81113" providerId="ADAL" clId="{A3685BC7-F884-47E4-A9D8-D3AA494DFAF7}" dt="2022-03-22T02:40:53.218" v="1046"/>
          <ac:spMkLst>
            <pc:docMk/>
            <pc:sldMk cId="349947302" sldId="2144328155"/>
            <ac:spMk id="77" creationId="{E1560918-FA13-4DD8-9C92-55A082B22188}"/>
          </ac:spMkLst>
        </pc:spChg>
        <pc:spChg chg="mod">
          <ac:chgData name="Jason Wiese" userId="4bff8d5b-7de6-4655-b397-69b0afc81113" providerId="ADAL" clId="{A3685BC7-F884-47E4-A9D8-D3AA494DFAF7}" dt="2022-03-22T02:40:53.218" v="1046"/>
          <ac:spMkLst>
            <pc:docMk/>
            <pc:sldMk cId="349947302" sldId="2144328155"/>
            <ac:spMk id="78" creationId="{B01BEF6D-FCEB-45E5-AB2E-BB897DC2C420}"/>
          </ac:spMkLst>
        </pc:spChg>
        <pc:spChg chg="mod">
          <ac:chgData name="Jason Wiese" userId="4bff8d5b-7de6-4655-b397-69b0afc81113" providerId="ADAL" clId="{A3685BC7-F884-47E4-A9D8-D3AA494DFAF7}" dt="2022-03-22T02:40:53.218" v="1046"/>
          <ac:spMkLst>
            <pc:docMk/>
            <pc:sldMk cId="349947302" sldId="2144328155"/>
            <ac:spMk id="79" creationId="{A3E1DD45-D86E-4DAB-B39E-B9C263C74023}"/>
          </ac:spMkLst>
        </pc:spChg>
        <pc:spChg chg="mod">
          <ac:chgData name="Jason Wiese" userId="4bff8d5b-7de6-4655-b397-69b0afc81113" providerId="ADAL" clId="{A3685BC7-F884-47E4-A9D8-D3AA494DFAF7}" dt="2022-03-22T02:40:53.218" v="1046"/>
          <ac:spMkLst>
            <pc:docMk/>
            <pc:sldMk cId="349947302" sldId="2144328155"/>
            <ac:spMk id="80" creationId="{E81088D2-8438-4142-9DAD-7F72D4A7FDFD}"/>
          </ac:spMkLst>
        </pc:spChg>
        <pc:spChg chg="mod">
          <ac:chgData name="Jason Wiese" userId="4bff8d5b-7de6-4655-b397-69b0afc81113" providerId="ADAL" clId="{A3685BC7-F884-47E4-A9D8-D3AA494DFAF7}" dt="2022-03-22T02:40:53.218" v="1046"/>
          <ac:spMkLst>
            <pc:docMk/>
            <pc:sldMk cId="349947302" sldId="2144328155"/>
            <ac:spMk id="81" creationId="{B1195093-C0BA-4635-9177-6FBBEEF49CCE}"/>
          </ac:spMkLst>
        </pc:spChg>
        <pc:spChg chg="mod">
          <ac:chgData name="Jason Wiese" userId="4bff8d5b-7de6-4655-b397-69b0afc81113" providerId="ADAL" clId="{A3685BC7-F884-47E4-A9D8-D3AA494DFAF7}" dt="2022-03-22T02:40:53.218" v="1046"/>
          <ac:spMkLst>
            <pc:docMk/>
            <pc:sldMk cId="349947302" sldId="2144328155"/>
            <ac:spMk id="82" creationId="{636D9299-F3B5-4039-A8B1-2E5AE39B9447}"/>
          </ac:spMkLst>
        </pc:spChg>
        <pc:spChg chg="mod">
          <ac:chgData name="Jason Wiese" userId="4bff8d5b-7de6-4655-b397-69b0afc81113" providerId="ADAL" clId="{A3685BC7-F884-47E4-A9D8-D3AA494DFAF7}" dt="2022-03-22T02:40:53.218" v="1046"/>
          <ac:spMkLst>
            <pc:docMk/>
            <pc:sldMk cId="349947302" sldId="2144328155"/>
            <ac:spMk id="83" creationId="{FCA82D69-2C80-4FF1-A7E2-4DF73B2F30DD}"/>
          </ac:spMkLst>
        </pc:spChg>
        <pc:spChg chg="mod">
          <ac:chgData name="Jason Wiese" userId="4bff8d5b-7de6-4655-b397-69b0afc81113" providerId="ADAL" clId="{A3685BC7-F884-47E4-A9D8-D3AA494DFAF7}" dt="2022-03-22T02:40:53.218" v="1046"/>
          <ac:spMkLst>
            <pc:docMk/>
            <pc:sldMk cId="349947302" sldId="2144328155"/>
            <ac:spMk id="84" creationId="{CD3DC416-5B5B-4059-ADB4-1A10F3A8F62D}"/>
          </ac:spMkLst>
        </pc:spChg>
        <pc:spChg chg="mod">
          <ac:chgData name="Jason Wiese" userId="4bff8d5b-7de6-4655-b397-69b0afc81113" providerId="ADAL" clId="{A3685BC7-F884-47E4-A9D8-D3AA494DFAF7}" dt="2022-03-22T02:40:53.218" v="1046"/>
          <ac:spMkLst>
            <pc:docMk/>
            <pc:sldMk cId="349947302" sldId="2144328155"/>
            <ac:spMk id="85" creationId="{97F7B9E9-8378-47EE-9E55-D37C2FFE8E46}"/>
          </ac:spMkLst>
        </pc:spChg>
        <pc:spChg chg="mod">
          <ac:chgData name="Jason Wiese" userId="4bff8d5b-7de6-4655-b397-69b0afc81113" providerId="ADAL" clId="{A3685BC7-F884-47E4-A9D8-D3AA494DFAF7}" dt="2022-03-22T02:40:53.218" v="1046"/>
          <ac:spMkLst>
            <pc:docMk/>
            <pc:sldMk cId="349947302" sldId="2144328155"/>
            <ac:spMk id="86" creationId="{BA3B4A77-B4ED-4F57-BA3C-937169330C6F}"/>
          </ac:spMkLst>
        </pc:spChg>
        <pc:spChg chg="mod">
          <ac:chgData name="Jason Wiese" userId="4bff8d5b-7de6-4655-b397-69b0afc81113" providerId="ADAL" clId="{A3685BC7-F884-47E4-A9D8-D3AA494DFAF7}" dt="2022-03-22T02:40:53.218" v="1046"/>
          <ac:spMkLst>
            <pc:docMk/>
            <pc:sldMk cId="349947302" sldId="2144328155"/>
            <ac:spMk id="87" creationId="{B396D142-2A23-4EC8-8F93-35A6DB2E49E7}"/>
          </ac:spMkLst>
        </pc:spChg>
        <pc:spChg chg="mod">
          <ac:chgData name="Jason Wiese" userId="4bff8d5b-7de6-4655-b397-69b0afc81113" providerId="ADAL" clId="{A3685BC7-F884-47E4-A9D8-D3AA494DFAF7}" dt="2022-03-22T02:40:53.218" v="1046"/>
          <ac:spMkLst>
            <pc:docMk/>
            <pc:sldMk cId="349947302" sldId="2144328155"/>
            <ac:spMk id="88" creationId="{71BCB646-8F1F-42FC-8BBF-9303ED10C90E}"/>
          </ac:spMkLst>
        </pc:spChg>
        <pc:spChg chg="mod">
          <ac:chgData name="Jason Wiese" userId="4bff8d5b-7de6-4655-b397-69b0afc81113" providerId="ADAL" clId="{A3685BC7-F884-47E4-A9D8-D3AA494DFAF7}" dt="2022-03-22T02:40:53.218" v="1046"/>
          <ac:spMkLst>
            <pc:docMk/>
            <pc:sldMk cId="349947302" sldId="2144328155"/>
            <ac:spMk id="89" creationId="{C99CEFFA-08B3-4903-AF32-0E06CBC809FE}"/>
          </ac:spMkLst>
        </pc:spChg>
        <pc:spChg chg="mod">
          <ac:chgData name="Jason Wiese" userId="4bff8d5b-7de6-4655-b397-69b0afc81113" providerId="ADAL" clId="{A3685BC7-F884-47E4-A9D8-D3AA494DFAF7}" dt="2022-03-22T02:40:53.218" v="1046"/>
          <ac:spMkLst>
            <pc:docMk/>
            <pc:sldMk cId="349947302" sldId="2144328155"/>
            <ac:spMk id="90" creationId="{45B9C7C4-CE37-4C9B-A422-944D474132F5}"/>
          </ac:spMkLst>
        </pc:spChg>
        <pc:spChg chg="mod">
          <ac:chgData name="Jason Wiese" userId="4bff8d5b-7de6-4655-b397-69b0afc81113" providerId="ADAL" clId="{A3685BC7-F884-47E4-A9D8-D3AA494DFAF7}" dt="2022-03-22T02:40:53.218" v="1046"/>
          <ac:spMkLst>
            <pc:docMk/>
            <pc:sldMk cId="349947302" sldId="2144328155"/>
            <ac:spMk id="91" creationId="{6068EFC3-1947-40C6-AB89-45DF2A2A7326}"/>
          </ac:spMkLst>
        </pc:spChg>
        <pc:spChg chg="mod">
          <ac:chgData name="Jason Wiese" userId="4bff8d5b-7de6-4655-b397-69b0afc81113" providerId="ADAL" clId="{A3685BC7-F884-47E4-A9D8-D3AA494DFAF7}" dt="2022-03-22T02:40:53.218" v="1046"/>
          <ac:spMkLst>
            <pc:docMk/>
            <pc:sldMk cId="349947302" sldId="2144328155"/>
            <ac:spMk id="92" creationId="{0F1686BA-4F1D-483C-BDA4-6B447ADFEB9C}"/>
          </ac:spMkLst>
        </pc:spChg>
        <pc:spChg chg="mod">
          <ac:chgData name="Jason Wiese" userId="4bff8d5b-7de6-4655-b397-69b0afc81113" providerId="ADAL" clId="{A3685BC7-F884-47E4-A9D8-D3AA494DFAF7}" dt="2022-03-22T02:40:53.218" v="1046"/>
          <ac:spMkLst>
            <pc:docMk/>
            <pc:sldMk cId="349947302" sldId="2144328155"/>
            <ac:spMk id="93" creationId="{F1D49CC6-44FF-4725-8CC9-331446BCD906}"/>
          </ac:spMkLst>
        </pc:spChg>
        <pc:spChg chg="mod">
          <ac:chgData name="Jason Wiese" userId="4bff8d5b-7de6-4655-b397-69b0afc81113" providerId="ADAL" clId="{A3685BC7-F884-47E4-A9D8-D3AA494DFAF7}" dt="2022-03-22T02:40:53.218" v="1046"/>
          <ac:spMkLst>
            <pc:docMk/>
            <pc:sldMk cId="349947302" sldId="2144328155"/>
            <ac:spMk id="94" creationId="{01473F2D-9C9B-4002-B262-6F300437A2FD}"/>
          </ac:spMkLst>
        </pc:spChg>
        <pc:spChg chg="mod">
          <ac:chgData name="Jason Wiese" userId="4bff8d5b-7de6-4655-b397-69b0afc81113" providerId="ADAL" clId="{A3685BC7-F884-47E4-A9D8-D3AA494DFAF7}" dt="2022-03-22T02:40:53.218" v="1046"/>
          <ac:spMkLst>
            <pc:docMk/>
            <pc:sldMk cId="349947302" sldId="2144328155"/>
            <ac:spMk id="95" creationId="{1ADC5FB8-7722-4C1C-9550-53A62A04D7F8}"/>
          </ac:spMkLst>
        </pc:spChg>
        <pc:spChg chg="mod">
          <ac:chgData name="Jason Wiese" userId="4bff8d5b-7de6-4655-b397-69b0afc81113" providerId="ADAL" clId="{A3685BC7-F884-47E4-A9D8-D3AA494DFAF7}" dt="2022-03-22T02:40:53.218" v="1046"/>
          <ac:spMkLst>
            <pc:docMk/>
            <pc:sldMk cId="349947302" sldId="2144328155"/>
            <ac:spMk id="96" creationId="{B21A77AF-A788-4AB3-A7ED-CB5E08EC2D13}"/>
          </ac:spMkLst>
        </pc:spChg>
        <pc:spChg chg="mod">
          <ac:chgData name="Jason Wiese" userId="4bff8d5b-7de6-4655-b397-69b0afc81113" providerId="ADAL" clId="{A3685BC7-F884-47E4-A9D8-D3AA494DFAF7}" dt="2022-03-22T02:40:53.218" v="1046"/>
          <ac:spMkLst>
            <pc:docMk/>
            <pc:sldMk cId="349947302" sldId="2144328155"/>
            <ac:spMk id="97" creationId="{1BFB09BD-F1C6-4A2D-9F7A-749B2AA2490D}"/>
          </ac:spMkLst>
        </pc:spChg>
        <pc:spChg chg="mod">
          <ac:chgData name="Jason Wiese" userId="4bff8d5b-7de6-4655-b397-69b0afc81113" providerId="ADAL" clId="{A3685BC7-F884-47E4-A9D8-D3AA494DFAF7}" dt="2022-03-22T02:40:53.218" v="1046"/>
          <ac:spMkLst>
            <pc:docMk/>
            <pc:sldMk cId="349947302" sldId="2144328155"/>
            <ac:spMk id="98" creationId="{9EAC87CA-988E-4242-8ACA-E7A646B05F01}"/>
          </ac:spMkLst>
        </pc:spChg>
        <pc:spChg chg="mod">
          <ac:chgData name="Jason Wiese" userId="4bff8d5b-7de6-4655-b397-69b0afc81113" providerId="ADAL" clId="{A3685BC7-F884-47E4-A9D8-D3AA494DFAF7}" dt="2022-03-22T02:40:53.218" v="1046"/>
          <ac:spMkLst>
            <pc:docMk/>
            <pc:sldMk cId="349947302" sldId="2144328155"/>
            <ac:spMk id="99" creationId="{EA0E1DEE-CB7C-4067-97F9-A2C3EED0D6F3}"/>
          </ac:spMkLst>
        </pc:spChg>
        <pc:spChg chg="mod">
          <ac:chgData name="Jason Wiese" userId="4bff8d5b-7de6-4655-b397-69b0afc81113" providerId="ADAL" clId="{A3685BC7-F884-47E4-A9D8-D3AA494DFAF7}" dt="2022-03-22T02:40:53.218" v="1046"/>
          <ac:spMkLst>
            <pc:docMk/>
            <pc:sldMk cId="349947302" sldId="2144328155"/>
            <ac:spMk id="100" creationId="{9D1F3F43-4A16-404A-93E6-2C40436CC63A}"/>
          </ac:spMkLst>
        </pc:spChg>
        <pc:spChg chg="mod">
          <ac:chgData name="Jason Wiese" userId="4bff8d5b-7de6-4655-b397-69b0afc81113" providerId="ADAL" clId="{A3685BC7-F884-47E4-A9D8-D3AA494DFAF7}" dt="2022-03-22T02:40:53.218" v="1046"/>
          <ac:spMkLst>
            <pc:docMk/>
            <pc:sldMk cId="349947302" sldId="2144328155"/>
            <ac:spMk id="101" creationId="{B99F882A-FA3B-451B-A1FE-9FF725E013A9}"/>
          </ac:spMkLst>
        </pc:spChg>
        <pc:spChg chg="mod">
          <ac:chgData name="Jason Wiese" userId="4bff8d5b-7de6-4655-b397-69b0afc81113" providerId="ADAL" clId="{A3685BC7-F884-47E4-A9D8-D3AA494DFAF7}" dt="2022-03-22T02:40:53.218" v="1046"/>
          <ac:spMkLst>
            <pc:docMk/>
            <pc:sldMk cId="349947302" sldId="2144328155"/>
            <ac:spMk id="102" creationId="{C04F69F3-1AFB-4C0F-98EF-D30ACD284573}"/>
          </ac:spMkLst>
        </pc:spChg>
        <pc:spChg chg="mod">
          <ac:chgData name="Jason Wiese" userId="4bff8d5b-7de6-4655-b397-69b0afc81113" providerId="ADAL" clId="{A3685BC7-F884-47E4-A9D8-D3AA494DFAF7}" dt="2022-03-22T02:40:53.218" v="1046"/>
          <ac:spMkLst>
            <pc:docMk/>
            <pc:sldMk cId="349947302" sldId="2144328155"/>
            <ac:spMk id="103" creationId="{CC05C254-D5DE-4361-A7D4-32B4D469F4A6}"/>
          </ac:spMkLst>
        </pc:spChg>
        <pc:spChg chg="mod">
          <ac:chgData name="Jason Wiese" userId="4bff8d5b-7de6-4655-b397-69b0afc81113" providerId="ADAL" clId="{A3685BC7-F884-47E4-A9D8-D3AA494DFAF7}" dt="2022-03-22T02:40:53.218" v="1046"/>
          <ac:spMkLst>
            <pc:docMk/>
            <pc:sldMk cId="349947302" sldId="2144328155"/>
            <ac:spMk id="104" creationId="{AF857368-B6E4-4F78-B272-DC6E1DDE60B4}"/>
          </ac:spMkLst>
        </pc:spChg>
        <pc:spChg chg="mod">
          <ac:chgData name="Jason Wiese" userId="4bff8d5b-7de6-4655-b397-69b0afc81113" providerId="ADAL" clId="{A3685BC7-F884-47E4-A9D8-D3AA494DFAF7}" dt="2022-03-22T02:40:53.218" v="1046"/>
          <ac:spMkLst>
            <pc:docMk/>
            <pc:sldMk cId="349947302" sldId="2144328155"/>
            <ac:spMk id="105" creationId="{4AC5B92F-78C5-434C-85EE-E361A0249F3A}"/>
          </ac:spMkLst>
        </pc:spChg>
        <pc:spChg chg="mod">
          <ac:chgData name="Jason Wiese" userId="4bff8d5b-7de6-4655-b397-69b0afc81113" providerId="ADAL" clId="{A3685BC7-F884-47E4-A9D8-D3AA494DFAF7}" dt="2022-03-22T02:40:53.218" v="1046"/>
          <ac:spMkLst>
            <pc:docMk/>
            <pc:sldMk cId="349947302" sldId="2144328155"/>
            <ac:spMk id="106" creationId="{EA5839E0-6093-452B-86EB-B1A2FF51D011}"/>
          </ac:spMkLst>
        </pc:spChg>
        <pc:spChg chg="mod">
          <ac:chgData name="Jason Wiese" userId="4bff8d5b-7de6-4655-b397-69b0afc81113" providerId="ADAL" clId="{A3685BC7-F884-47E4-A9D8-D3AA494DFAF7}" dt="2022-03-22T02:40:53.218" v="1046"/>
          <ac:spMkLst>
            <pc:docMk/>
            <pc:sldMk cId="349947302" sldId="2144328155"/>
            <ac:spMk id="107" creationId="{BF78939C-CDBC-4DC7-B954-1DF83AB46481}"/>
          </ac:spMkLst>
        </pc:spChg>
        <pc:spChg chg="mod">
          <ac:chgData name="Jason Wiese" userId="4bff8d5b-7de6-4655-b397-69b0afc81113" providerId="ADAL" clId="{A3685BC7-F884-47E4-A9D8-D3AA494DFAF7}" dt="2022-03-22T02:40:53.218" v="1046"/>
          <ac:spMkLst>
            <pc:docMk/>
            <pc:sldMk cId="349947302" sldId="2144328155"/>
            <ac:spMk id="108" creationId="{ADF4E270-CAB3-4F45-BFE3-5EE40783F657}"/>
          </ac:spMkLst>
        </pc:spChg>
        <pc:spChg chg="mod">
          <ac:chgData name="Jason Wiese" userId="4bff8d5b-7de6-4655-b397-69b0afc81113" providerId="ADAL" clId="{A3685BC7-F884-47E4-A9D8-D3AA494DFAF7}" dt="2022-03-22T02:40:53.218" v="1046"/>
          <ac:spMkLst>
            <pc:docMk/>
            <pc:sldMk cId="349947302" sldId="2144328155"/>
            <ac:spMk id="109" creationId="{38952999-EDCE-4894-B863-E86A6FD9F9C3}"/>
          </ac:spMkLst>
        </pc:spChg>
        <pc:spChg chg="mod">
          <ac:chgData name="Jason Wiese" userId="4bff8d5b-7de6-4655-b397-69b0afc81113" providerId="ADAL" clId="{A3685BC7-F884-47E4-A9D8-D3AA494DFAF7}" dt="2022-03-22T02:40:53.218" v="1046"/>
          <ac:spMkLst>
            <pc:docMk/>
            <pc:sldMk cId="349947302" sldId="2144328155"/>
            <ac:spMk id="110" creationId="{324D08D2-1104-4DCE-90F7-B1F3EACD58A7}"/>
          </ac:spMkLst>
        </pc:spChg>
        <pc:spChg chg="mod">
          <ac:chgData name="Jason Wiese" userId="4bff8d5b-7de6-4655-b397-69b0afc81113" providerId="ADAL" clId="{A3685BC7-F884-47E4-A9D8-D3AA494DFAF7}" dt="2022-03-22T02:40:53.218" v="1046"/>
          <ac:spMkLst>
            <pc:docMk/>
            <pc:sldMk cId="349947302" sldId="2144328155"/>
            <ac:spMk id="111" creationId="{88A9F4DF-7301-44F3-8317-63DBD260F08B}"/>
          </ac:spMkLst>
        </pc:spChg>
        <pc:spChg chg="mod">
          <ac:chgData name="Jason Wiese" userId="4bff8d5b-7de6-4655-b397-69b0afc81113" providerId="ADAL" clId="{A3685BC7-F884-47E4-A9D8-D3AA494DFAF7}" dt="2022-03-22T02:40:53.218" v="1046"/>
          <ac:spMkLst>
            <pc:docMk/>
            <pc:sldMk cId="349947302" sldId="2144328155"/>
            <ac:spMk id="112" creationId="{28ED4D67-4352-475F-B6E0-7377C44CCA2A}"/>
          </ac:spMkLst>
        </pc:spChg>
        <pc:spChg chg="mod">
          <ac:chgData name="Jason Wiese" userId="4bff8d5b-7de6-4655-b397-69b0afc81113" providerId="ADAL" clId="{A3685BC7-F884-47E4-A9D8-D3AA494DFAF7}" dt="2022-03-22T02:40:53.218" v="1046"/>
          <ac:spMkLst>
            <pc:docMk/>
            <pc:sldMk cId="349947302" sldId="2144328155"/>
            <ac:spMk id="113" creationId="{7D286B79-79ED-487D-92C0-7E7C3DE0D637}"/>
          </ac:spMkLst>
        </pc:spChg>
        <pc:spChg chg="mod">
          <ac:chgData name="Jason Wiese" userId="4bff8d5b-7de6-4655-b397-69b0afc81113" providerId="ADAL" clId="{A3685BC7-F884-47E4-A9D8-D3AA494DFAF7}" dt="2022-03-22T02:40:53.218" v="1046"/>
          <ac:spMkLst>
            <pc:docMk/>
            <pc:sldMk cId="349947302" sldId="2144328155"/>
            <ac:spMk id="114" creationId="{2966A10C-B215-4F96-9F91-71C07FBF6F1F}"/>
          </ac:spMkLst>
        </pc:spChg>
        <pc:spChg chg="mod">
          <ac:chgData name="Jason Wiese" userId="4bff8d5b-7de6-4655-b397-69b0afc81113" providerId="ADAL" clId="{A3685BC7-F884-47E4-A9D8-D3AA494DFAF7}" dt="2022-03-22T02:40:53.218" v="1046"/>
          <ac:spMkLst>
            <pc:docMk/>
            <pc:sldMk cId="349947302" sldId="2144328155"/>
            <ac:spMk id="115" creationId="{682EB208-33A9-4966-B829-552683401774}"/>
          </ac:spMkLst>
        </pc:spChg>
        <pc:spChg chg="mod">
          <ac:chgData name="Jason Wiese" userId="4bff8d5b-7de6-4655-b397-69b0afc81113" providerId="ADAL" clId="{A3685BC7-F884-47E4-A9D8-D3AA494DFAF7}" dt="2022-03-22T02:40:53.218" v="1046"/>
          <ac:spMkLst>
            <pc:docMk/>
            <pc:sldMk cId="349947302" sldId="2144328155"/>
            <ac:spMk id="116" creationId="{18E9F8C3-1292-4F71-89AB-06E915925D61}"/>
          </ac:spMkLst>
        </pc:spChg>
        <pc:spChg chg="mod">
          <ac:chgData name="Jason Wiese" userId="4bff8d5b-7de6-4655-b397-69b0afc81113" providerId="ADAL" clId="{A3685BC7-F884-47E4-A9D8-D3AA494DFAF7}" dt="2022-03-22T02:40:53.218" v="1046"/>
          <ac:spMkLst>
            <pc:docMk/>
            <pc:sldMk cId="349947302" sldId="2144328155"/>
            <ac:spMk id="117" creationId="{308D30D0-82F8-4A78-B465-EE718EC661A2}"/>
          </ac:spMkLst>
        </pc:spChg>
        <pc:spChg chg="mod">
          <ac:chgData name="Jason Wiese" userId="4bff8d5b-7de6-4655-b397-69b0afc81113" providerId="ADAL" clId="{A3685BC7-F884-47E4-A9D8-D3AA494DFAF7}" dt="2022-03-22T02:40:53.218" v="1046"/>
          <ac:spMkLst>
            <pc:docMk/>
            <pc:sldMk cId="349947302" sldId="2144328155"/>
            <ac:spMk id="118" creationId="{21705757-FC97-481F-B420-98275BCEAE81}"/>
          </ac:spMkLst>
        </pc:spChg>
        <pc:spChg chg="mod">
          <ac:chgData name="Jason Wiese" userId="4bff8d5b-7de6-4655-b397-69b0afc81113" providerId="ADAL" clId="{A3685BC7-F884-47E4-A9D8-D3AA494DFAF7}" dt="2022-03-22T02:40:53.218" v="1046"/>
          <ac:spMkLst>
            <pc:docMk/>
            <pc:sldMk cId="349947302" sldId="2144328155"/>
            <ac:spMk id="119" creationId="{509FDEE3-A2CA-4E5C-B02E-A2B890BB0229}"/>
          </ac:spMkLst>
        </pc:spChg>
        <pc:spChg chg="mod">
          <ac:chgData name="Jason Wiese" userId="4bff8d5b-7de6-4655-b397-69b0afc81113" providerId="ADAL" clId="{A3685BC7-F884-47E4-A9D8-D3AA494DFAF7}" dt="2022-03-22T02:40:53.218" v="1046"/>
          <ac:spMkLst>
            <pc:docMk/>
            <pc:sldMk cId="349947302" sldId="2144328155"/>
            <ac:spMk id="121" creationId="{F03B0310-CDAD-4023-BC55-529F88F544D2}"/>
          </ac:spMkLst>
        </pc:spChg>
        <pc:spChg chg="mod">
          <ac:chgData name="Jason Wiese" userId="4bff8d5b-7de6-4655-b397-69b0afc81113" providerId="ADAL" clId="{A3685BC7-F884-47E4-A9D8-D3AA494DFAF7}" dt="2022-03-22T02:40:53.218" v="1046"/>
          <ac:spMkLst>
            <pc:docMk/>
            <pc:sldMk cId="349947302" sldId="2144328155"/>
            <ac:spMk id="123" creationId="{500C8391-88CC-43EE-9C89-D191E1829736}"/>
          </ac:spMkLst>
        </pc:spChg>
        <pc:spChg chg="mod">
          <ac:chgData name="Jason Wiese" userId="4bff8d5b-7de6-4655-b397-69b0afc81113" providerId="ADAL" clId="{A3685BC7-F884-47E4-A9D8-D3AA494DFAF7}" dt="2022-03-22T02:40:53.218" v="1046"/>
          <ac:spMkLst>
            <pc:docMk/>
            <pc:sldMk cId="349947302" sldId="2144328155"/>
            <ac:spMk id="125" creationId="{E4856650-DFFF-47FC-AF3F-A9DFA4811979}"/>
          </ac:spMkLst>
        </pc:spChg>
        <pc:spChg chg="mod">
          <ac:chgData name="Jason Wiese" userId="4bff8d5b-7de6-4655-b397-69b0afc81113" providerId="ADAL" clId="{A3685BC7-F884-47E4-A9D8-D3AA494DFAF7}" dt="2022-03-22T02:40:53.218" v="1046"/>
          <ac:spMkLst>
            <pc:docMk/>
            <pc:sldMk cId="349947302" sldId="2144328155"/>
            <ac:spMk id="127" creationId="{80594E8E-B13F-441E-819C-73982C8C80ED}"/>
          </ac:spMkLst>
        </pc:spChg>
        <pc:spChg chg="mod">
          <ac:chgData name="Jason Wiese" userId="4bff8d5b-7de6-4655-b397-69b0afc81113" providerId="ADAL" clId="{A3685BC7-F884-47E4-A9D8-D3AA494DFAF7}" dt="2022-03-22T02:40:53.218" v="1046"/>
          <ac:spMkLst>
            <pc:docMk/>
            <pc:sldMk cId="349947302" sldId="2144328155"/>
            <ac:spMk id="129" creationId="{4E0123E2-DF3E-40BF-B6B8-FF7B62B872E7}"/>
          </ac:spMkLst>
        </pc:spChg>
        <pc:spChg chg="mod">
          <ac:chgData name="Jason Wiese" userId="4bff8d5b-7de6-4655-b397-69b0afc81113" providerId="ADAL" clId="{A3685BC7-F884-47E4-A9D8-D3AA494DFAF7}" dt="2022-03-22T02:40:53.218" v="1046"/>
          <ac:spMkLst>
            <pc:docMk/>
            <pc:sldMk cId="349947302" sldId="2144328155"/>
            <ac:spMk id="131" creationId="{D12F755C-1AFA-4DF5-9F82-67363C50D09F}"/>
          </ac:spMkLst>
        </pc:spChg>
        <pc:spChg chg="mod">
          <ac:chgData name="Jason Wiese" userId="4bff8d5b-7de6-4655-b397-69b0afc81113" providerId="ADAL" clId="{A3685BC7-F884-47E4-A9D8-D3AA494DFAF7}" dt="2022-03-22T02:41:38.972" v="1056" actId="207"/>
          <ac:spMkLst>
            <pc:docMk/>
            <pc:sldMk cId="349947302" sldId="2144328155"/>
            <ac:spMk id="133" creationId="{F2AAA996-A43B-4FD8-B944-308CFC17CB83}"/>
          </ac:spMkLst>
        </pc:spChg>
        <pc:spChg chg="mod">
          <ac:chgData name="Jason Wiese" userId="4bff8d5b-7de6-4655-b397-69b0afc81113" providerId="ADAL" clId="{A3685BC7-F884-47E4-A9D8-D3AA494DFAF7}" dt="2022-03-22T02:41:38.972" v="1056" actId="207"/>
          <ac:spMkLst>
            <pc:docMk/>
            <pc:sldMk cId="349947302" sldId="2144328155"/>
            <ac:spMk id="134" creationId="{40BF87A4-3295-41AB-AA7D-DC09CC1D6DD5}"/>
          </ac:spMkLst>
        </pc:spChg>
        <pc:spChg chg="mod">
          <ac:chgData name="Jason Wiese" userId="4bff8d5b-7de6-4655-b397-69b0afc81113" providerId="ADAL" clId="{A3685BC7-F884-47E4-A9D8-D3AA494DFAF7}" dt="2022-03-22T02:41:38.972" v="1056" actId="207"/>
          <ac:spMkLst>
            <pc:docMk/>
            <pc:sldMk cId="349947302" sldId="2144328155"/>
            <ac:spMk id="135" creationId="{C1F0A69E-2A26-4D4E-80B0-FA1CE97216E1}"/>
          </ac:spMkLst>
        </pc:spChg>
        <pc:spChg chg="mod">
          <ac:chgData name="Jason Wiese" userId="4bff8d5b-7de6-4655-b397-69b0afc81113" providerId="ADAL" clId="{A3685BC7-F884-47E4-A9D8-D3AA494DFAF7}" dt="2022-03-22T02:41:38.972" v="1056" actId="207"/>
          <ac:spMkLst>
            <pc:docMk/>
            <pc:sldMk cId="349947302" sldId="2144328155"/>
            <ac:spMk id="136" creationId="{A3EE2F10-39AF-4CF2-897F-3FA5674DA299}"/>
          </ac:spMkLst>
        </pc:spChg>
        <pc:spChg chg="mod">
          <ac:chgData name="Jason Wiese" userId="4bff8d5b-7de6-4655-b397-69b0afc81113" providerId="ADAL" clId="{A3685BC7-F884-47E4-A9D8-D3AA494DFAF7}" dt="2022-03-22T02:41:38.972" v="1056" actId="207"/>
          <ac:spMkLst>
            <pc:docMk/>
            <pc:sldMk cId="349947302" sldId="2144328155"/>
            <ac:spMk id="137" creationId="{0723A28F-FC6B-471E-8A39-240ECFD774E4}"/>
          </ac:spMkLst>
        </pc:spChg>
        <pc:spChg chg="mod">
          <ac:chgData name="Jason Wiese" userId="4bff8d5b-7de6-4655-b397-69b0afc81113" providerId="ADAL" clId="{A3685BC7-F884-47E4-A9D8-D3AA494DFAF7}" dt="2022-03-22T02:41:38.972" v="1056" actId="207"/>
          <ac:spMkLst>
            <pc:docMk/>
            <pc:sldMk cId="349947302" sldId="2144328155"/>
            <ac:spMk id="138" creationId="{FB1A79EF-0E8B-4B1E-BC08-00F31167E836}"/>
          </ac:spMkLst>
        </pc:spChg>
        <pc:spChg chg="mod">
          <ac:chgData name="Jason Wiese" userId="4bff8d5b-7de6-4655-b397-69b0afc81113" providerId="ADAL" clId="{A3685BC7-F884-47E4-A9D8-D3AA494DFAF7}" dt="2022-03-22T02:41:38.972" v="1056" actId="207"/>
          <ac:spMkLst>
            <pc:docMk/>
            <pc:sldMk cId="349947302" sldId="2144328155"/>
            <ac:spMk id="139" creationId="{8FE6A2C5-7249-4FB6-81B0-784516D5543A}"/>
          </ac:spMkLst>
        </pc:spChg>
        <pc:spChg chg="mod">
          <ac:chgData name="Jason Wiese" userId="4bff8d5b-7de6-4655-b397-69b0afc81113" providerId="ADAL" clId="{A3685BC7-F884-47E4-A9D8-D3AA494DFAF7}" dt="2022-03-22T02:41:38.972" v="1056" actId="207"/>
          <ac:spMkLst>
            <pc:docMk/>
            <pc:sldMk cId="349947302" sldId="2144328155"/>
            <ac:spMk id="140" creationId="{8F59587B-A54A-4D41-AAC6-DD770E20879F}"/>
          </ac:spMkLst>
        </pc:spChg>
        <pc:spChg chg="mod">
          <ac:chgData name="Jason Wiese" userId="4bff8d5b-7de6-4655-b397-69b0afc81113" providerId="ADAL" clId="{A3685BC7-F884-47E4-A9D8-D3AA494DFAF7}" dt="2022-03-22T02:41:38.972" v="1056" actId="207"/>
          <ac:spMkLst>
            <pc:docMk/>
            <pc:sldMk cId="349947302" sldId="2144328155"/>
            <ac:spMk id="141" creationId="{7924E6B6-18CA-49E1-AE3B-EE0CADF29869}"/>
          </ac:spMkLst>
        </pc:spChg>
        <pc:spChg chg="mod">
          <ac:chgData name="Jason Wiese" userId="4bff8d5b-7de6-4655-b397-69b0afc81113" providerId="ADAL" clId="{A3685BC7-F884-47E4-A9D8-D3AA494DFAF7}" dt="2022-03-22T02:41:38.972" v="1056" actId="207"/>
          <ac:spMkLst>
            <pc:docMk/>
            <pc:sldMk cId="349947302" sldId="2144328155"/>
            <ac:spMk id="142" creationId="{CEEC49DE-0AF5-4960-AB93-3F21992589C7}"/>
          </ac:spMkLst>
        </pc:spChg>
        <pc:spChg chg="mod">
          <ac:chgData name="Jason Wiese" userId="4bff8d5b-7de6-4655-b397-69b0afc81113" providerId="ADAL" clId="{A3685BC7-F884-47E4-A9D8-D3AA494DFAF7}" dt="2022-03-22T02:41:38.972" v="1056" actId="207"/>
          <ac:spMkLst>
            <pc:docMk/>
            <pc:sldMk cId="349947302" sldId="2144328155"/>
            <ac:spMk id="143" creationId="{DEFC75A8-D760-40B7-9E79-B038926B931D}"/>
          </ac:spMkLst>
        </pc:spChg>
        <pc:spChg chg="mod">
          <ac:chgData name="Jason Wiese" userId="4bff8d5b-7de6-4655-b397-69b0afc81113" providerId="ADAL" clId="{A3685BC7-F884-47E4-A9D8-D3AA494DFAF7}" dt="2022-03-22T02:41:38.972" v="1056" actId="207"/>
          <ac:spMkLst>
            <pc:docMk/>
            <pc:sldMk cId="349947302" sldId="2144328155"/>
            <ac:spMk id="144" creationId="{A7A8C7A6-C373-4492-BF9C-9762CF974DBD}"/>
          </ac:spMkLst>
        </pc:spChg>
        <pc:spChg chg="mod">
          <ac:chgData name="Jason Wiese" userId="4bff8d5b-7de6-4655-b397-69b0afc81113" providerId="ADAL" clId="{A3685BC7-F884-47E4-A9D8-D3AA494DFAF7}" dt="2022-03-22T03:17:44.736" v="1447" actId="113"/>
          <ac:spMkLst>
            <pc:docMk/>
            <pc:sldMk cId="349947302" sldId="2144328155"/>
            <ac:spMk id="145" creationId="{F3B442F9-2EBD-4814-B549-EAE64E6523E3}"/>
          </ac:spMkLst>
        </pc:spChg>
        <pc:spChg chg="mod">
          <ac:chgData name="Jason Wiese" userId="4bff8d5b-7de6-4655-b397-69b0afc81113" providerId="ADAL" clId="{A3685BC7-F884-47E4-A9D8-D3AA494DFAF7}" dt="2022-03-22T02:41:38.972" v="1056" actId="207"/>
          <ac:spMkLst>
            <pc:docMk/>
            <pc:sldMk cId="349947302" sldId="2144328155"/>
            <ac:spMk id="146" creationId="{49B3D373-B3BE-4AB6-B1A2-AAF259E184E2}"/>
          </ac:spMkLst>
        </pc:spChg>
        <pc:spChg chg="mod">
          <ac:chgData name="Jason Wiese" userId="4bff8d5b-7de6-4655-b397-69b0afc81113" providerId="ADAL" clId="{A3685BC7-F884-47E4-A9D8-D3AA494DFAF7}" dt="2022-03-22T02:41:38.972" v="1056" actId="207"/>
          <ac:spMkLst>
            <pc:docMk/>
            <pc:sldMk cId="349947302" sldId="2144328155"/>
            <ac:spMk id="147" creationId="{F250DD06-CDB2-4AD3-97CD-D2A5E46D82E0}"/>
          </ac:spMkLst>
        </pc:spChg>
        <pc:spChg chg="mod">
          <ac:chgData name="Jason Wiese" userId="4bff8d5b-7de6-4655-b397-69b0afc81113" providerId="ADAL" clId="{A3685BC7-F884-47E4-A9D8-D3AA494DFAF7}" dt="2022-03-22T02:41:38.972" v="1056" actId="207"/>
          <ac:spMkLst>
            <pc:docMk/>
            <pc:sldMk cId="349947302" sldId="2144328155"/>
            <ac:spMk id="148" creationId="{1E2ED99D-0E9D-4632-B67F-CDEA01D1A489}"/>
          </ac:spMkLst>
        </pc:spChg>
        <pc:spChg chg="mod">
          <ac:chgData name="Jason Wiese" userId="4bff8d5b-7de6-4655-b397-69b0afc81113" providerId="ADAL" clId="{A3685BC7-F884-47E4-A9D8-D3AA494DFAF7}" dt="2022-03-22T02:41:38.972" v="1056" actId="207"/>
          <ac:spMkLst>
            <pc:docMk/>
            <pc:sldMk cId="349947302" sldId="2144328155"/>
            <ac:spMk id="149" creationId="{CBBEA387-4195-4835-A4D6-CB73ABD23048}"/>
          </ac:spMkLst>
        </pc:spChg>
        <pc:spChg chg="mod">
          <ac:chgData name="Jason Wiese" userId="4bff8d5b-7de6-4655-b397-69b0afc81113" providerId="ADAL" clId="{A3685BC7-F884-47E4-A9D8-D3AA494DFAF7}" dt="2022-03-22T02:41:38.972" v="1056" actId="207"/>
          <ac:spMkLst>
            <pc:docMk/>
            <pc:sldMk cId="349947302" sldId="2144328155"/>
            <ac:spMk id="150" creationId="{F7DD4782-8B0C-40A3-812F-FF7DAE8E2DF9}"/>
          </ac:spMkLst>
        </pc:spChg>
        <pc:spChg chg="mod">
          <ac:chgData name="Jason Wiese" userId="4bff8d5b-7de6-4655-b397-69b0afc81113" providerId="ADAL" clId="{A3685BC7-F884-47E4-A9D8-D3AA494DFAF7}" dt="2022-03-22T02:41:38.972" v="1056" actId="207"/>
          <ac:spMkLst>
            <pc:docMk/>
            <pc:sldMk cId="349947302" sldId="2144328155"/>
            <ac:spMk id="151" creationId="{5784A5C4-3DA7-4C46-A8E6-E0194A542C80}"/>
          </ac:spMkLst>
        </pc:spChg>
        <pc:spChg chg="mod">
          <ac:chgData name="Jason Wiese" userId="4bff8d5b-7de6-4655-b397-69b0afc81113" providerId="ADAL" clId="{A3685BC7-F884-47E4-A9D8-D3AA494DFAF7}" dt="2022-03-22T02:41:38.972" v="1056" actId="207"/>
          <ac:spMkLst>
            <pc:docMk/>
            <pc:sldMk cId="349947302" sldId="2144328155"/>
            <ac:spMk id="152" creationId="{E7DB3708-0889-4F47-A7E5-DD1FCC00629D}"/>
          </ac:spMkLst>
        </pc:spChg>
        <pc:spChg chg="mod">
          <ac:chgData name="Jason Wiese" userId="4bff8d5b-7de6-4655-b397-69b0afc81113" providerId="ADAL" clId="{A3685BC7-F884-47E4-A9D8-D3AA494DFAF7}" dt="2022-03-22T02:41:38.972" v="1056" actId="207"/>
          <ac:spMkLst>
            <pc:docMk/>
            <pc:sldMk cId="349947302" sldId="2144328155"/>
            <ac:spMk id="153" creationId="{B37C41F6-B21F-43AC-B4E9-554E074A8943}"/>
          </ac:spMkLst>
        </pc:spChg>
        <pc:spChg chg="mod">
          <ac:chgData name="Jason Wiese" userId="4bff8d5b-7de6-4655-b397-69b0afc81113" providerId="ADAL" clId="{A3685BC7-F884-47E4-A9D8-D3AA494DFAF7}" dt="2022-03-22T02:41:38.972" v="1056" actId="207"/>
          <ac:spMkLst>
            <pc:docMk/>
            <pc:sldMk cId="349947302" sldId="2144328155"/>
            <ac:spMk id="154" creationId="{DA6487DC-BD97-46DC-AC55-7BB32BB90156}"/>
          </ac:spMkLst>
        </pc:spChg>
        <pc:spChg chg="mod">
          <ac:chgData name="Jason Wiese" userId="4bff8d5b-7de6-4655-b397-69b0afc81113" providerId="ADAL" clId="{A3685BC7-F884-47E4-A9D8-D3AA494DFAF7}" dt="2022-03-22T02:41:38.972" v="1056" actId="207"/>
          <ac:spMkLst>
            <pc:docMk/>
            <pc:sldMk cId="349947302" sldId="2144328155"/>
            <ac:spMk id="155" creationId="{D00524EA-4F2D-4E10-B190-3C90FDE389E3}"/>
          </ac:spMkLst>
        </pc:spChg>
        <pc:spChg chg="mod">
          <ac:chgData name="Jason Wiese" userId="4bff8d5b-7de6-4655-b397-69b0afc81113" providerId="ADAL" clId="{A3685BC7-F884-47E4-A9D8-D3AA494DFAF7}" dt="2022-03-22T02:41:38.972" v="1056" actId="207"/>
          <ac:spMkLst>
            <pc:docMk/>
            <pc:sldMk cId="349947302" sldId="2144328155"/>
            <ac:spMk id="156" creationId="{2E1161DF-5516-47B2-A100-D76CF9BC6650}"/>
          </ac:spMkLst>
        </pc:spChg>
        <pc:spChg chg="mod">
          <ac:chgData name="Jason Wiese" userId="4bff8d5b-7de6-4655-b397-69b0afc81113" providerId="ADAL" clId="{A3685BC7-F884-47E4-A9D8-D3AA494DFAF7}" dt="2022-03-22T02:41:38.972" v="1056" actId="207"/>
          <ac:spMkLst>
            <pc:docMk/>
            <pc:sldMk cId="349947302" sldId="2144328155"/>
            <ac:spMk id="157" creationId="{F2AA83BE-A958-413D-A47F-641B7EAC230B}"/>
          </ac:spMkLst>
        </pc:spChg>
        <pc:spChg chg="mod">
          <ac:chgData name="Jason Wiese" userId="4bff8d5b-7de6-4655-b397-69b0afc81113" providerId="ADAL" clId="{A3685BC7-F884-47E4-A9D8-D3AA494DFAF7}" dt="2022-03-22T02:41:38.972" v="1056" actId="207"/>
          <ac:spMkLst>
            <pc:docMk/>
            <pc:sldMk cId="349947302" sldId="2144328155"/>
            <ac:spMk id="158" creationId="{BE68DC5E-B46F-4552-BD2A-6984EE420BE1}"/>
          </ac:spMkLst>
        </pc:spChg>
        <pc:spChg chg="mod">
          <ac:chgData name="Jason Wiese" userId="4bff8d5b-7de6-4655-b397-69b0afc81113" providerId="ADAL" clId="{A3685BC7-F884-47E4-A9D8-D3AA494DFAF7}" dt="2022-03-22T02:41:38.972" v="1056" actId="207"/>
          <ac:spMkLst>
            <pc:docMk/>
            <pc:sldMk cId="349947302" sldId="2144328155"/>
            <ac:spMk id="159" creationId="{0C7D4636-D911-45AF-A020-9A6633A84CE2}"/>
          </ac:spMkLst>
        </pc:spChg>
        <pc:spChg chg="mod">
          <ac:chgData name="Jason Wiese" userId="4bff8d5b-7de6-4655-b397-69b0afc81113" providerId="ADAL" clId="{A3685BC7-F884-47E4-A9D8-D3AA494DFAF7}" dt="2022-03-22T02:41:38.972" v="1056" actId="207"/>
          <ac:spMkLst>
            <pc:docMk/>
            <pc:sldMk cId="349947302" sldId="2144328155"/>
            <ac:spMk id="160" creationId="{B10138CB-BD60-4F21-A0A7-4FA87B5951D2}"/>
          </ac:spMkLst>
        </pc:spChg>
        <pc:spChg chg="mod">
          <ac:chgData name="Jason Wiese" userId="4bff8d5b-7de6-4655-b397-69b0afc81113" providerId="ADAL" clId="{A3685BC7-F884-47E4-A9D8-D3AA494DFAF7}" dt="2022-03-22T02:41:38.972" v="1056" actId="207"/>
          <ac:spMkLst>
            <pc:docMk/>
            <pc:sldMk cId="349947302" sldId="2144328155"/>
            <ac:spMk id="161" creationId="{1833F172-3B51-4C7C-BA18-F0C188B9FA51}"/>
          </ac:spMkLst>
        </pc:spChg>
        <pc:spChg chg="mod">
          <ac:chgData name="Jason Wiese" userId="4bff8d5b-7de6-4655-b397-69b0afc81113" providerId="ADAL" clId="{A3685BC7-F884-47E4-A9D8-D3AA494DFAF7}" dt="2022-03-22T02:41:38.972" v="1056" actId="207"/>
          <ac:spMkLst>
            <pc:docMk/>
            <pc:sldMk cId="349947302" sldId="2144328155"/>
            <ac:spMk id="162" creationId="{91960E49-2A87-4F48-8360-C2DD0C326057}"/>
          </ac:spMkLst>
        </pc:spChg>
        <pc:spChg chg="mod">
          <ac:chgData name="Jason Wiese" userId="4bff8d5b-7de6-4655-b397-69b0afc81113" providerId="ADAL" clId="{A3685BC7-F884-47E4-A9D8-D3AA494DFAF7}" dt="2022-03-22T02:41:38.972" v="1056" actId="207"/>
          <ac:spMkLst>
            <pc:docMk/>
            <pc:sldMk cId="349947302" sldId="2144328155"/>
            <ac:spMk id="163" creationId="{CA997B47-B198-4240-A6B9-744536338D7C}"/>
          </ac:spMkLst>
        </pc:spChg>
        <pc:spChg chg="mod">
          <ac:chgData name="Jason Wiese" userId="4bff8d5b-7de6-4655-b397-69b0afc81113" providerId="ADAL" clId="{A3685BC7-F884-47E4-A9D8-D3AA494DFAF7}" dt="2022-03-22T02:41:38.972" v="1056" actId="207"/>
          <ac:spMkLst>
            <pc:docMk/>
            <pc:sldMk cId="349947302" sldId="2144328155"/>
            <ac:spMk id="164" creationId="{D7FBA3FB-9203-4D54-A090-E13D36B9A8BF}"/>
          </ac:spMkLst>
        </pc:spChg>
        <pc:spChg chg="mod">
          <ac:chgData name="Jason Wiese" userId="4bff8d5b-7de6-4655-b397-69b0afc81113" providerId="ADAL" clId="{A3685BC7-F884-47E4-A9D8-D3AA494DFAF7}" dt="2022-03-22T02:41:38.972" v="1056" actId="207"/>
          <ac:spMkLst>
            <pc:docMk/>
            <pc:sldMk cId="349947302" sldId="2144328155"/>
            <ac:spMk id="165" creationId="{21799C4B-F886-4ECB-ACE6-B34D2B4A1C30}"/>
          </ac:spMkLst>
        </pc:spChg>
        <pc:spChg chg="mod">
          <ac:chgData name="Jason Wiese" userId="4bff8d5b-7de6-4655-b397-69b0afc81113" providerId="ADAL" clId="{A3685BC7-F884-47E4-A9D8-D3AA494DFAF7}" dt="2022-03-22T02:41:38.972" v="1056" actId="207"/>
          <ac:spMkLst>
            <pc:docMk/>
            <pc:sldMk cId="349947302" sldId="2144328155"/>
            <ac:spMk id="166" creationId="{A72577D3-2911-4CB9-AD93-7F8EE183CB88}"/>
          </ac:spMkLst>
        </pc:spChg>
        <pc:spChg chg="mod">
          <ac:chgData name="Jason Wiese" userId="4bff8d5b-7de6-4655-b397-69b0afc81113" providerId="ADAL" clId="{A3685BC7-F884-47E4-A9D8-D3AA494DFAF7}" dt="2022-03-22T02:41:38.972" v="1056" actId="207"/>
          <ac:spMkLst>
            <pc:docMk/>
            <pc:sldMk cId="349947302" sldId="2144328155"/>
            <ac:spMk id="167" creationId="{117DB248-8980-4B85-996A-39703F8ECC48}"/>
          </ac:spMkLst>
        </pc:spChg>
        <pc:spChg chg="mod">
          <ac:chgData name="Jason Wiese" userId="4bff8d5b-7de6-4655-b397-69b0afc81113" providerId="ADAL" clId="{A3685BC7-F884-47E4-A9D8-D3AA494DFAF7}" dt="2022-03-22T02:41:38.972" v="1056" actId="207"/>
          <ac:spMkLst>
            <pc:docMk/>
            <pc:sldMk cId="349947302" sldId="2144328155"/>
            <ac:spMk id="168" creationId="{424A8716-4D9B-4E94-9318-756AF6EF3508}"/>
          </ac:spMkLst>
        </pc:spChg>
        <pc:spChg chg="mod">
          <ac:chgData name="Jason Wiese" userId="4bff8d5b-7de6-4655-b397-69b0afc81113" providerId="ADAL" clId="{A3685BC7-F884-47E4-A9D8-D3AA494DFAF7}" dt="2022-03-22T02:41:38.972" v="1056" actId="207"/>
          <ac:spMkLst>
            <pc:docMk/>
            <pc:sldMk cId="349947302" sldId="2144328155"/>
            <ac:spMk id="169" creationId="{8B8175F4-C6CF-436C-82C2-06E40BA8C912}"/>
          </ac:spMkLst>
        </pc:spChg>
        <pc:spChg chg="mod">
          <ac:chgData name="Jason Wiese" userId="4bff8d5b-7de6-4655-b397-69b0afc81113" providerId="ADAL" clId="{A3685BC7-F884-47E4-A9D8-D3AA494DFAF7}" dt="2022-03-22T02:41:38.972" v="1056" actId="207"/>
          <ac:spMkLst>
            <pc:docMk/>
            <pc:sldMk cId="349947302" sldId="2144328155"/>
            <ac:spMk id="170" creationId="{8AA61380-8CD6-4F90-B8DB-7644C36B085D}"/>
          </ac:spMkLst>
        </pc:spChg>
        <pc:spChg chg="mod">
          <ac:chgData name="Jason Wiese" userId="4bff8d5b-7de6-4655-b397-69b0afc81113" providerId="ADAL" clId="{A3685BC7-F884-47E4-A9D8-D3AA494DFAF7}" dt="2022-03-22T02:41:38.972" v="1056" actId="207"/>
          <ac:spMkLst>
            <pc:docMk/>
            <pc:sldMk cId="349947302" sldId="2144328155"/>
            <ac:spMk id="171" creationId="{313C5E69-60ED-4E0D-9EC7-131D6822B13A}"/>
          </ac:spMkLst>
        </pc:spChg>
        <pc:spChg chg="mod">
          <ac:chgData name="Jason Wiese" userId="4bff8d5b-7de6-4655-b397-69b0afc81113" providerId="ADAL" clId="{A3685BC7-F884-47E4-A9D8-D3AA494DFAF7}" dt="2022-03-22T02:41:38.972" v="1056" actId="207"/>
          <ac:spMkLst>
            <pc:docMk/>
            <pc:sldMk cId="349947302" sldId="2144328155"/>
            <ac:spMk id="172" creationId="{86587867-B81A-43F0-9281-34D62FAA7E50}"/>
          </ac:spMkLst>
        </pc:spChg>
        <pc:spChg chg="mod">
          <ac:chgData name="Jason Wiese" userId="4bff8d5b-7de6-4655-b397-69b0afc81113" providerId="ADAL" clId="{A3685BC7-F884-47E4-A9D8-D3AA494DFAF7}" dt="2022-03-22T02:41:38.972" v="1056" actId="207"/>
          <ac:spMkLst>
            <pc:docMk/>
            <pc:sldMk cId="349947302" sldId="2144328155"/>
            <ac:spMk id="173" creationId="{22EB56DE-6A0F-4CB4-BBF3-233D8C870E05}"/>
          </ac:spMkLst>
        </pc:spChg>
        <pc:spChg chg="mod">
          <ac:chgData name="Jason Wiese" userId="4bff8d5b-7de6-4655-b397-69b0afc81113" providerId="ADAL" clId="{A3685BC7-F884-47E4-A9D8-D3AA494DFAF7}" dt="2022-03-22T02:41:38.972" v="1056" actId="207"/>
          <ac:spMkLst>
            <pc:docMk/>
            <pc:sldMk cId="349947302" sldId="2144328155"/>
            <ac:spMk id="174" creationId="{C867354E-85FA-4ADD-AF5E-6CA22F2813E7}"/>
          </ac:spMkLst>
        </pc:spChg>
        <pc:spChg chg="mod">
          <ac:chgData name="Jason Wiese" userId="4bff8d5b-7de6-4655-b397-69b0afc81113" providerId="ADAL" clId="{A3685BC7-F884-47E4-A9D8-D3AA494DFAF7}" dt="2022-03-22T02:41:38.972" v="1056" actId="207"/>
          <ac:spMkLst>
            <pc:docMk/>
            <pc:sldMk cId="349947302" sldId="2144328155"/>
            <ac:spMk id="175" creationId="{55362D9F-0765-4C98-9E98-E5F66C00CB8B}"/>
          </ac:spMkLst>
        </pc:spChg>
        <pc:spChg chg="mod">
          <ac:chgData name="Jason Wiese" userId="4bff8d5b-7de6-4655-b397-69b0afc81113" providerId="ADAL" clId="{A3685BC7-F884-47E4-A9D8-D3AA494DFAF7}" dt="2022-03-22T02:41:38.972" v="1056" actId="207"/>
          <ac:spMkLst>
            <pc:docMk/>
            <pc:sldMk cId="349947302" sldId="2144328155"/>
            <ac:spMk id="176" creationId="{B2EC0BD3-6013-490D-A42E-92B7D94AAE45}"/>
          </ac:spMkLst>
        </pc:spChg>
        <pc:spChg chg="mod">
          <ac:chgData name="Jason Wiese" userId="4bff8d5b-7de6-4655-b397-69b0afc81113" providerId="ADAL" clId="{A3685BC7-F884-47E4-A9D8-D3AA494DFAF7}" dt="2022-03-22T02:41:38.972" v="1056" actId="207"/>
          <ac:spMkLst>
            <pc:docMk/>
            <pc:sldMk cId="349947302" sldId="2144328155"/>
            <ac:spMk id="177" creationId="{0E85BB63-5C60-4F10-8D0F-03F4D9ADE17F}"/>
          </ac:spMkLst>
        </pc:spChg>
        <pc:spChg chg="mod">
          <ac:chgData name="Jason Wiese" userId="4bff8d5b-7de6-4655-b397-69b0afc81113" providerId="ADAL" clId="{A3685BC7-F884-47E4-A9D8-D3AA494DFAF7}" dt="2022-03-22T02:41:38.972" v="1056" actId="207"/>
          <ac:spMkLst>
            <pc:docMk/>
            <pc:sldMk cId="349947302" sldId="2144328155"/>
            <ac:spMk id="178" creationId="{5E32D6B2-3FBC-483C-A56D-92D69B107F97}"/>
          </ac:spMkLst>
        </pc:spChg>
        <pc:spChg chg="mod">
          <ac:chgData name="Jason Wiese" userId="4bff8d5b-7de6-4655-b397-69b0afc81113" providerId="ADAL" clId="{A3685BC7-F884-47E4-A9D8-D3AA494DFAF7}" dt="2022-03-22T02:41:38.972" v="1056" actId="207"/>
          <ac:spMkLst>
            <pc:docMk/>
            <pc:sldMk cId="349947302" sldId="2144328155"/>
            <ac:spMk id="179" creationId="{34A68666-7580-49FA-B907-812EC90DAEEF}"/>
          </ac:spMkLst>
        </pc:spChg>
        <pc:spChg chg="mod">
          <ac:chgData name="Jason Wiese" userId="4bff8d5b-7de6-4655-b397-69b0afc81113" providerId="ADAL" clId="{A3685BC7-F884-47E4-A9D8-D3AA494DFAF7}" dt="2022-03-22T02:41:38.972" v="1056" actId="207"/>
          <ac:spMkLst>
            <pc:docMk/>
            <pc:sldMk cId="349947302" sldId="2144328155"/>
            <ac:spMk id="180" creationId="{ACB1844B-4DE9-4478-95D9-8FFE92193F38}"/>
          </ac:spMkLst>
        </pc:spChg>
        <pc:spChg chg="mod">
          <ac:chgData name="Jason Wiese" userId="4bff8d5b-7de6-4655-b397-69b0afc81113" providerId="ADAL" clId="{A3685BC7-F884-47E4-A9D8-D3AA494DFAF7}" dt="2022-03-22T02:41:38.972" v="1056" actId="207"/>
          <ac:spMkLst>
            <pc:docMk/>
            <pc:sldMk cId="349947302" sldId="2144328155"/>
            <ac:spMk id="181" creationId="{2CCF68E3-BD9A-4ED3-A30C-4B3174CC2702}"/>
          </ac:spMkLst>
        </pc:spChg>
        <pc:spChg chg="mod">
          <ac:chgData name="Jason Wiese" userId="4bff8d5b-7de6-4655-b397-69b0afc81113" providerId="ADAL" clId="{A3685BC7-F884-47E4-A9D8-D3AA494DFAF7}" dt="2022-03-22T02:41:38.972" v="1056" actId="207"/>
          <ac:spMkLst>
            <pc:docMk/>
            <pc:sldMk cId="349947302" sldId="2144328155"/>
            <ac:spMk id="182" creationId="{06F80285-0D5B-4C0A-A2E8-7EC2C93FE19E}"/>
          </ac:spMkLst>
        </pc:spChg>
        <pc:spChg chg="mod">
          <ac:chgData name="Jason Wiese" userId="4bff8d5b-7de6-4655-b397-69b0afc81113" providerId="ADAL" clId="{A3685BC7-F884-47E4-A9D8-D3AA494DFAF7}" dt="2022-03-22T02:41:38.972" v="1056" actId="207"/>
          <ac:spMkLst>
            <pc:docMk/>
            <pc:sldMk cId="349947302" sldId="2144328155"/>
            <ac:spMk id="183" creationId="{E2D29CBD-7512-4763-BE10-161F00F94169}"/>
          </ac:spMkLst>
        </pc:spChg>
        <pc:spChg chg="mod">
          <ac:chgData name="Jason Wiese" userId="4bff8d5b-7de6-4655-b397-69b0afc81113" providerId="ADAL" clId="{A3685BC7-F884-47E4-A9D8-D3AA494DFAF7}" dt="2022-03-22T02:41:38.972" v="1056" actId="207"/>
          <ac:spMkLst>
            <pc:docMk/>
            <pc:sldMk cId="349947302" sldId="2144328155"/>
            <ac:spMk id="184" creationId="{BEF9253E-2081-405E-8A5D-A0D68373DDEC}"/>
          </ac:spMkLst>
        </pc:spChg>
        <pc:spChg chg="mod">
          <ac:chgData name="Jason Wiese" userId="4bff8d5b-7de6-4655-b397-69b0afc81113" providerId="ADAL" clId="{A3685BC7-F884-47E4-A9D8-D3AA494DFAF7}" dt="2022-03-22T02:41:38.972" v="1056" actId="207"/>
          <ac:spMkLst>
            <pc:docMk/>
            <pc:sldMk cId="349947302" sldId="2144328155"/>
            <ac:spMk id="185" creationId="{71D5DB54-F095-4E1C-83B3-00B29F4F55F3}"/>
          </ac:spMkLst>
        </pc:spChg>
        <pc:spChg chg="mod">
          <ac:chgData name="Jason Wiese" userId="4bff8d5b-7de6-4655-b397-69b0afc81113" providerId="ADAL" clId="{A3685BC7-F884-47E4-A9D8-D3AA494DFAF7}" dt="2022-03-22T02:41:38.972" v="1056" actId="207"/>
          <ac:spMkLst>
            <pc:docMk/>
            <pc:sldMk cId="349947302" sldId="2144328155"/>
            <ac:spMk id="186" creationId="{E84D25C0-86FD-4659-93CC-DA4F8019935A}"/>
          </ac:spMkLst>
        </pc:spChg>
        <pc:spChg chg="mod">
          <ac:chgData name="Jason Wiese" userId="4bff8d5b-7de6-4655-b397-69b0afc81113" providerId="ADAL" clId="{A3685BC7-F884-47E4-A9D8-D3AA494DFAF7}" dt="2022-03-22T02:41:38.972" v="1056" actId="207"/>
          <ac:spMkLst>
            <pc:docMk/>
            <pc:sldMk cId="349947302" sldId="2144328155"/>
            <ac:spMk id="187" creationId="{C53BB134-B6EB-4F50-841E-ED910C04360E}"/>
          </ac:spMkLst>
        </pc:spChg>
        <pc:spChg chg="mod">
          <ac:chgData name="Jason Wiese" userId="4bff8d5b-7de6-4655-b397-69b0afc81113" providerId="ADAL" clId="{A3685BC7-F884-47E4-A9D8-D3AA494DFAF7}" dt="2022-03-22T02:41:38.972" v="1056" actId="207"/>
          <ac:spMkLst>
            <pc:docMk/>
            <pc:sldMk cId="349947302" sldId="2144328155"/>
            <ac:spMk id="188" creationId="{B8192801-9E8E-4906-905A-E305D38FBC64}"/>
          </ac:spMkLst>
        </pc:spChg>
        <pc:spChg chg="mod">
          <ac:chgData name="Jason Wiese" userId="4bff8d5b-7de6-4655-b397-69b0afc81113" providerId="ADAL" clId="{A3685BC7-F884-47E4-A9D8-D3AA494DFAF7}" dt="2022-03-22T02:41:38.972" v="1056" actId="207"/>
          <ac:spMkLst>
            <pc:docMk/>
            <pc:sldMk cId="349947302" sldId="2144328155"/>
            <ac:spMk id="189" creationId="{0E228C77-C151-499B-B850-D0014506C0E3}"/>
          </ac:spMkLst>
        </pc:spChg>
        <pc:spChg chg="mod">
          <ac:chgData name="Jason Wiese" userId="4bff8d5b-7de6-4655-b397-69b0afc81113" providerId="ADAL" clId="{A3685BC7-F884-47E4-A9D8-D3AA494DFAF7}" dt="2022-03-22T02:41:38.972" v="1056" actId="207"/>
          <ac:spMkLst>
            <pc:docMk/>
            <pc:sldMk cId="349947302" sldId="2144328155"/>
            <ac:spMk id="190" creationId="{B4D21B0E-FB2C-4269-850F-B73865CF1413}"/>
          </ac:spMkLst>
        </pc:spChg>
        <pc:spChg chg="mod">
          <ac:chgData name="Jason Wiese" userId="4bff8d5b-7de6-4655-b397-69b0afc81113" providerId="ADAL" clId="{A3685BC7-F884-47E4-A9D8-D3AA494DFAF7}" dt="2022-03-22T02:41:38.972" v="1056" actId="207"/>
          <ac:spMkLst>
            <pc:docMk/>
            <pc:sldMk cId="349947302" sldId="2144328155"/>
            <ac:spMk id="191" creationId="{469B7985-F019-4067-88ED-4C9B66D2518B}"/>
          </ac:spMkLst>
        </pc:spChg>
        <pc:spChg chg="mod">
          <ac:chgData name="Jason Wiese" userId="4bff8d5b-7de6-4655-b397-69b0afc81113" providerId="ADAL" clId="{A3685BC7-F884-47E4-A9D8-D3AA494DFAF7}" dt="2022-03-22T02:41:38.972" v="1056" actId="207"/>
          <ac:spMkLst>
            <pc:docMk/>
            <pc:sldMk cId="349947302" sldId="2144328155"/>
            <ac:spMk id="192" creationId="{9F913C66-B76F-421C-B859-CC17509C1867}"/>
          </ac:spMkLst>
        </pc:spChg>
        <pc:spChg chg="mod">
          <ac:chgData name="Jason Wiese" userId="4bff8d5b-7de6-4655-b397-69b0afc81113" providerId="ADAL" clId="{A3685BC7-F884-47E4-A9D8-D3AA494DFAF7}" dt="2022-03-22T02:41:38.972" v="1056" actId="207"/>
          <ac:spMkLst>
            <pc:docMk/>
            <pc:sldMk cId="349947302" sldId="2144328155"/>
            <ac:spMk id="193" creationId="{1B5B45E5-F4A8-4B9D-BB71-ADDD5E50207C}"/>
          </ac:spMkLst>
        </pc:spChg>
        <pc:spChg chg="mod">
          <ac:chgData name="Jason Wiese" userId="4bff8d5b-7de6-4655-b397-69b0afc81113" providerId="ADAL" clId="{A3685BC7-F884-47E4-A9D8-D3AA494DFAF7}" dt="2022-03-22T02:41:38.972" v="1056" actId="207"/>
          <ac:spMkLst>
            <pc:docMk/>
            <pc:sldMk cId="349947302" sldId="2144328155"/>
            <ac:spMk id="194" creationId="{09B8AC1D-0FE3-44C7-BB84-36D237FED473}"/>
          </ac:spMkLst>
        </pc:spChg>
        <pc:spChg chg="mod">
          <ac:chgData name="Jason Wiese" userId="4bff8d5b-7de6-4655-b397-69b0afc81113" providerId="ADAL" clId="{A3685BC7-F884-47E4-A9D8-D3AA494DFAF7}" dt="2022-03-22T02:41:38.972" v="1056" actId="207"/>
          <ac:spMkLst>
            <pc:docMk/>
            <pc:sldMk cId="349947302" sldId="2144328155"/>
            <ac:spMk id="195" creationId="{25FCCBBA-C2F9-46E4-BCA5-E57BF2AAF14B}"/>
          </ac:spMkLst>
        </pc:spChg>
        <pc:spChg chg="mod">
          <ac:chgData name="Jason Wiese" userId="4bff8d5b-7de6-4655-b397-69b0afc81113" providerId="ADAL" clId="{A3685BC7-F884-47E4-A9D8-D3AA494DFAF7}" dt="2022-03-22T02:41:38.972" v="1056" actId="207"/>
          <ac:spMkLst>
            <pc:docMk/>
            <pc:sldMk cId="349947302" sldId="2144328155"/>
            <ac:spMk id="196" creationId="{7D1871A4-44DD-45FA-8C8B-DF9B7B6C57DE}"/>
          </ac:spMkLst>
        </pc:spChg>
        <pc:spChg chg="mod">
          <ac:chgData name="Jason Wiese" userId="4bff8d5b-7de6-4655-b397-69b0afc81113" providerId="ADAL" clId="{A3685BC7-F884-47E4-A9D8-D3AA494DFAF7}" dt="2022-03-22T02:41:38.972" v="1056" actId="207"/>
          <ac:spMkLst>
            <pc:docMk/>
            <pc:sldMk cId="349947302" sldId="2144328155"/>
            <ac:spMk id="197" creationId="{0A1566B4-D25C-4D9B-8058-8454CF9BB6E3}"/>
          </ac:spMkLst>
        </pc:spChg>
        <pc:spChg chg="mod">
          <ac:chgData name="Jason Wiese" userId="4bff8d5b-7de6-4655-b397-69b0afc81113" providerId="ADAL" clId="{A3685BC7-F884-47E4-A9D8-D3AA494DFAF7}" dt="2022-03-22T02:41:38.972" v="1056" actId="207"/>
          <ac:spMkLst>
            <pc:docMk/>
            <pc:sldMk cId="349947302" sldId="2144328155"/>
            <ac:spMk id="198" creationId="{FA5D69BD-A9AB-42D6-B61C-F48CC838D948}"/>
          </ac:spMkLst>
        </pc:spChg>
        <pc:spChg chg="mod">
          <ac:chgData name="Jason Wiese" userId="4bff8d5b-7de6-4655-b397-69b0afc81113" providerId="ADAL" clId="{A3685BC7-F884-47E4-A9D8-D3AA494DFAF7}" dt="2022-03-22T02:41:38.972" v="1056" actId="207"/>
          <ac:spMkLst>
            <pc:docMk/>
            <pc:sldMk cId="349947302" sldId="2144328155"/>
            <ac:spMk id="199" creationId="{9ABB9CA1-6EC3-4AF9-9D4F-171738F509EB}"/>
          </ac:spMkLst>
        </pc:spChg>
        <pc:spChg chg="mod">
          <ac:chgData name="Jason Wiese" userId="4bff8d5b-7de6-4655-b397-69b0afc81113" providerId="ADAL" clId="{A3685BC7-F884-47E4-A9D8-D3AA494DFAF7}" dt="2022-03-22T02:41:38.972" v="1056" actId="207"/>
          <ac:spMkLst>
            <pc:docMk/>
            <pc:sldMk cId="349947302" sldId="2144328155"/>
            <ac:spMk id="200" creationId="{AC782296-310B-46B5-9A91-D48D5A43794E}"/>
          </ac:spMkLst>
        </pc:spChg>
        <pc:spChg chg="mod">
          <ac:chgData name="Jason Wiese" userId="4bff8d5b-7de6-4655-b397-69b0afc81113" providerId="ADAL" clId="{A3685BC7-F884-47E4-A9D8-D3AA494DFAF7}" dt="2022-03-22T02:41:38.972" v="1056" actId="207"/>
          <ac:spMkLst>
            <pc:docMk/>
            <pc:sldMk cId="349947302" sldId="2144328155"/>
            <ac:spMk id="201" creationId="{9C4AE592-5A79-4BDE-B322-A90B4C7075F4}"/>
          </ac:spMkLst>
        </pc:spChg>
        <pc:spChg chg="mod">
          <ac:chgData name="Jason Wiese" userId="4bff8d5b-7de6-4655-b397-69b0afc81113" providerId="ADAL" clId="{A3685BC7-F884-47E4-A9D8-D3AA494DFAF7}" dt="2022-03-22T02:41:38.972" v="1056" actId="207"/>
          <ac:spMkLst>
            <pc:docMk/>
            <pc:sldMk cId="349947302" sldId="2144328155"/>
            <ac:spMk id="202" creationId="{90D7CFCB-8E6A-4D95-B7B4-B4FD119DE889}"/>
          </ac:spMkLst>
        </pc:spChg>
        <pc:spChg chg="mod">
          <ac:chgData name="Jason Wiese" userId="4bff8d5b-7de6-4655-b397-69b0afc81113" providerId="ADAL" clId="{A3685BC7-F884-47E4-A9D8-D3AA494DFAF7}" dt="2022-03-22T02:41:38.972" v="1056" actId="207"/>
          <ac:spMkLst>
            <pc:docMk/>
            <pc:sldMk cId="349947302" sldId="2144328155"/>
            <ac:spMk id="203" creationId="{A25CEEAB-C5F3-4F62-AA12-E474408E3682}"/>
          </ac:spMkLst>
        </pc:spChg>
        <pc:spChg chg="mod">
          <ac:chgData name="Jason Wiese" userId="4bff8d5b-7de6-4655-b397-69b0afc81113" providerId="ADAL" clId="{A3685BC7-F884-47E4-A9D8-D3AA494DFAF7}" dt="2022-03-22T02:41:38.972" v="1056" actId="207"/>
          <ac:spMkLst>
            <pc:docMk/>
            <pc:sldMk cId="349947302" sldId="2144328155"/>
            <ac:spMk id="204" creationId="{CE565A24-5DE1-4878-A0AF-66332A1D2DF5}"/>
          </ac:spMkLst>
        </pc:spChg>
        <pc:spChg chg="mod">
          <ac:chgData name="Jason Wiese" userId="4bff8d5b-7de6-4655-b397-69b0afc81113" providerId="ADAL" clId="{A3685BC7-F884-47E4-A9D8-D3AA494DFAF7}" dt="2022-03-22T02:41:38.972" v="1056" actId="207"/>
          <ac:spMkLst>
            <pc:docMk/>
            <pc:sldMk cId="349947302" sldId="2144328155"/>
            <ac:spMk id="205" creationId="{068A61C0-CC04-46B6-9FC9-6396A07469DD}"/>
          </ac:spMkLst>
        </pc:spChg>
        <pc:spChg chg="mod">
          <ac:chgData name="Jason Wiese" userId="4bff8d5b-7de6-4655-b397-69b0afc81113" providerId="ADAL" clId="{A3685BC7-F884-47E4-A9D8-D3AA494DFAF7}" dt="2022-03-22T02:41:38.972" v="1056" actId="207"/>
          <ac:spMkLst>
            <pc:docMk/>
            <pc:sldMk cId="349947302" sldId="2144328155"/>
            <ac:spMk id="206" creationId="{F35C0748-C725-407E-A769-2473C399800E}"/>
          </ac:spMkLst>
        </pc:spChg>
        <pc:spChg chg="mod">
          <ac:chgData name="Jason Wiese" userId="4bff8d5b-7de6-4655-b397-69b0afc81113" providerId="ADAL" clId="{A3685BC7-F884-47E4-A9D8-D3AA494DFAF7}" dt="2022-03-22T02:41:38.972" v="1056" actId="207"/>
          <ac:spMkLst>
            <pc:docMk/>
            <pc:sldMk cId="349947302" sldId="2144328155"/>
            <ac:spMk id="207" creationId="{8130DBC7-062E-4C8B-ACA7-B826D67B1DFF}"/>
          </ac:spMkLst>
        </pc:spChg>
        <pc:spChg chg="mod">
          <ac:chgData name="Jason Wiese" userId="4bff8d5b-7de6-4655-b397-69b0afc81113" providerId="ADAL" clId="{A3685BC7-F884-47E4-A9D8-D3AA494DFAF7}" dt="2022-03-22T02:41:38.972" v="1056" actId="207"/>
          <ac:spMkLst>
            <pc:docMk/>
            <pc:sldMk cId="349947302" sldId="2144328155"/>
            <ac:spMk id="208" creationId="{2AB10732-4F6E-4208-833D-057A4488FB0A}"/>
          </ac:spMkLst>
        </pc:spChg>
        <pc:spChg chg="mod">
          <ac:chgData name="Jason Wiese" userId="4bff8d5b-7de6-4655-b397-69b0afc81113" providerId="ADAL" clId="{A3685BC7-F884-47E4-A9D8-D3AA494DFAF7}" dt="2022-03-22T02:41:38.972" v="1056" actId="207"/>
          <ac:spMkLst>
            <pc:docMk/>
            <pc:sldMk cId="349947302" sldId="2144328155"/>
            <ac:spMk id="209" creationId="{1DE53262-CC8E-4BE1-ABFE-DC5A4C05E73F}"/>
          </ac:spMkLst>
        </pc:spChg>
        <pc:spChg chg="mod">
          <ac:chgData name="Jason Wiese" userId="4bff8d5b-7de6-4655-b397-69b0afc81113" providerId="ADAL" clId="{A3685BC7-F884-47E4-A9D8-D3AA494DFAF7}" dt="2022-03-22T02:41:38.972" v="1056" actId="207"/>
          <ac:spMkLst>
            <pc:docMk/>
            <pc:sldMk cId="349947302" sldId="2144328155"/>
            <ac:spMk id="210" creationId="{5631C9E7-96EA-441D-B765-F1855722676B}"/>
          </ac:spMkLst>
        </pc:spChg>
        <pc:spChg chg="mod">
          <ac:chgData name="Jason Wiese" userId="4bff8d5b-7de6-4655-b397-69b0afc81113" providerId="ADAL" clId="{A3685BC7-F884-47E4-A9D8-D3AA494DFAF7}" dt="2022-03-22T02:41:38.972" v="1056" actId="207"/>
          <ac:spMkLst>
            <pc:docMk/>
            <pc:sldMk cId="349947302" sldId="2144328155"/>
            <ac:spMk id="211" creationId="{516917D6-7A1F-4849-B253-3DA37FA1B77D}"/>
          </ac:spMkLst>
        </pc:spChg>
        <pc:spChg chg="mod">
          <ac:chgData name="Jason Wiese" userId="4bff8d5b-7de6-4655-b397-69b0afc81113" providerId="ADAL" clId="{A3685BC7-F884-47E4-A9D8-D3AA494DFAF7}" dt="2022-03-22T02:41:38.972" v="1056" actId="207"/>
          <ac:spMkLst>
            <pc:docMk/>
            <pc:sldMk cId="349947302" sldId="2144328155"/>
            <ac:spMk id="212" creationId="{19A6E927-5BD9-44CD-8D65-227E5D53034E}"/>
          </ac:spMkLst>
        </pc:spChg>
        <pc:spChg chg="mod">
          <ac:chgData name="Jason Wiese" userId="4bff8d5b-7de6-4655-b397-69b0afc81113" providerId="ADAL" clId="{A3685BC7-F884-47E4-A9D8-D3AA494DFAF7}" dt="2022-03-22T02:41:38.972" v="1056" actId="207"/>
          <ac:spMkLst>
            <pc:docMk/>
            <pc:sldMk cId="349947302" sldId="2144328155"/>
            <ac:spMk id="213" creationId="{EA5D12AF-3F48-4FD2-B57C-6803632CD650}"/>
          </ac:spMkLst>
        </pc:spChg>
        <pc:spChg chg="mod">
          <ac:chgData name="Jason Wiese" userId="4bff8d5b-7de6-4655-b397-69b0afc81113" providerId="ADAL" clId="{A3685BC7-F884-47E4-A9D8-D3AA494DFAF7}" dt="2022-03-22T02:41:38.972" v="1056" actId="207"/>
          <ac:spMkLst>
            <pc:docMk/>
            <pc:sldMk cId="349947302" sldId="2144328155"/>
            <ac:spMk id="214" creationId="{DC68545E-3179-4588-AEE6-ED4240A50368}"/>
          </ac:spMkLst>
        </pc:spChg>
        <pc:spChg chg="mod">
          <ac:chgData name="Jason Wiese" userId="4bff8d5b-7de6-4655-b397-69b0afc81113" providerId="ADAL" clId="{A3685BC7-F884-47E4-A9D8-D3AA494DFAF7}" dt="2022-03-22T02:41:38.972" v="1056" actId="207"/>
          <ac:spMkLst>
            <pc:docMk/>
            <pc:sldMk cId="349947302" sldId="2144328155"/>
            <ac:spMk id="215" creationId="{B1657954-1B09-4EB8-8F5E-14DAA7E6BEC5}"/>
          </ac:spMkLst>
        </pc:spChg>
        <pc:spChg chg="mod">
          <ac:chgData name="Jason Wiese" userId="4bff8d5b-7de6-4655-b397-69b0afc81113" providerId="ADAL" clId="{A3685BC7-F884-47E4-A9D8-D3AA494DFAF7}" dt="2022-03-22T02:41:38.972" v="1056" actId="207"/>
          <ac:spMkLst>
            <pc:docMk/>
            <pc:sldMk cId="349947302" sldId="2144328155"/>
            <ac:spMk id="216" creationId="{B2D8D3D0-628F-4D48-8E54-D2F74FC9D247}"/>
          </ac:spMkLst>
        </pc:spChg>
        <pc:spChg chg="mod">
          <ac:chgData name="Jason Wiese" userId="4bff8d5b-7de6-4655-b397-69b0afc81113" providerId="ADAL" clId="{A3685BC7-F884-47E4-A9D8-D3AA494DFAF7}" dt="2022-03-22T02:41:38.972" v="1056" actId="207"/>
          <ac:spMkLst>
            <pc:docMk/>
            <pc:sldMk cId="349947302" sldId="2144328155"/>
            <ac:spMk id="217" creationId="{EB07D8B3-10DD-4FAE-9203-7B0B19920138}"/>
          </ac:spMkLst>
        </pc:spChg>
        <pc:spChg chg="mod">
          <ac:chgData name="Jason Wiese" userId="4bff8d5b-7de6-4655-b397-69b0afc81113" providerId="ADAL" clId="{A3685BC7-F884-47E4-A9D8-D3AA494DFAF7}" dt="2022-03-22T02:41:38.972" v="1056" actId="207"/>
          <ac:spMkLst>
            <pc:docMk/>
            <pc:sldMk cId="349947302" sldId="2144328155"/>
            <ac:spMk id="218" creationId="{A539AC84-C4D3-487C-BFEC-76D6000AD91D}"/>
          </ac:spMkLst>
        </pc:spChg>
        <pc:spChg chg="mod">
          <ac:chgData name="Jason Wiese" userId="4bff8d5b-7de6-4655-b397-69b0afc81113" providerId="ADAL" clId="{A3685BC7-F884-47E4-A9D8-D3AA494DFAF7}" dt="2022-03-22T02:41:38.972" v="1056" actId="207"/>
          <ac:spMkLst>
            <pc:docMk/>
            <pc:sldMk cId="349947302" sldId="2144328155"/>
            <ac:spMk id="219" creationId="{DB404316-8654-47C2-A223-5EA534CA7369}"/>
          </ac:spMkLst>
        </pc:spChg>
        <pc:spChg chg="mod">
          <ac:chgData name="Jason Wiese" userId="4bff8d5b-7de6-4655-b397-69b0afc81113" providerId="ADAL" clId="{A3685BC7-F884-47E4-A9D8-D3AA494DFAF7}" dt="2022-03-22T02:41:38.972" v="1056" actId="207"/>
          <ac:spMkLst>
            <pc:docMk/>
            <pc:sldMk cId="349947302" sldId="2144328155"/>
            <ac:spMk id="220" creationId="{434F5FA5-51B7-4B9E-83EF-90814C78F264}"/>
          </ac:spMkLst>
        </pc:spChg>
        <pc:spChg chg="mod">
          <ac:chgData name="Jason Wiese" userId="4bff8d5b-7de6-4655-b397-69b0afc81113" providerId="ADAL" clId="{A3685BC7-F884-47E4-A9D8-D3AA494DFAF7}" dt="2022-03-22T02:41:38.972" v="1056" actId="207"/>
          <ac:spMkLst>
            <pc:docMk/>
            <pc:sldMk cId="349947302" sldId="2144328155"/>
            <ac:spMk id="221" creationId="{AF3B49FB-5D95-4746-A076-2CEAA1826406}"/>
          </ac:spMkLst>
        </pc:spChg>
        <pc:spChg chg="mod">
          <ac:chgData name="Jason Wiese" userId="4bff8d5b-7de6-4655-b397-69b0afc81113" providerId="ADAL" clId="{A3685BC7-F884-47E4-A9D8-D3AA494DFAF7}" dt="2022-03-22T02:41:38.972" v="1056" actId="207"/>
          <ac:spMkLst>
            <pc:docMk/>
            <pc:sldMk cId="349947302" sldId="2144328155"/>
            <ac:spMk id="222" creationId="{430F94B6-AD95-49E0-B5BD-771B27E58770}"/>
          </ac:spMkLst>
        </pc:spChg>
        <pc:spChg chg="mod">
          <ac:chgData name="Jason Wiese" userId="4bff8d5b-7de6-4655-b397-69b0afc81113" providerId="ADAL" clId="{A3685BC7-F884-47E4-A9D8-D3AA494DFAF7}" dt="2022-03-22T02:41:38.972" v="1056" actId="207"/>
          <ac:spMkLst>
            <pc:docMk/>
            <pc:sldMk cId="349947302" sldId="2144328155"/>
            <ac:spMk id="223" creationId="{912F7C1D-6F84-44AA-A903-02157FA7D42E}"/>
          </ac:spMkLst>
        </pc:spChg>
        <pc:spChg chg="mod">
          <ac:chgData name="Jason Wiese" userId="4bff8d5b-7de6-4655-b397-69b0afc81113" providerId="ADAL" clId="{A3685BC7-F884-47E4-A9D8-D3AA494DFAF7}" dt="2022-03-22T02:41:38.972" v="1056" actId="207"/>
          <ac:spMkLst>
            <pc:docMk/>
            <pc:sldMk cId="349947302" sldId="2144328155"/>
            <ac:spMk id="224" creationId="{491E1B3E-1720-4EDC-A8A3-01634AC7DF04}"/>
          </ac:spMkLst>
        </pc:spChg>
        <pc:spChg chg="mod">
          <ac:chgData name="Jason Wiese" userId="4bff8d5b-7de6-4655-b397-69b0afc81113" providerId="ADAL" clId="{A3685BC7-F884-47E4-A9D8-D3AA494DFAF7}" dt="2022-03-22T02:41:38.972" v="1056" actId="207"/>
          <ac:spMkLst>
            <pc:docMk/>
            <pc:sldMk cId="349947302" sldId="2144328155"/>
            <ac:spMk id="225" creationId="{D1980D54-F628-43C1-8FA4-809472DC1385}"/>
          </ac:spMkLst>
        </pc:spChg>
        <pc:spChg chg="mod">
          <ac:chgData name="Jason Wiese" userId="4bff8d5b-7de6-4655-b397-69b0afc81113" providerId="ADAL" clId="{A3685BC7-F884-47E4-A9D8-D3AA494DFAF7}" dt="2022-03-22T02:41:38.972" v="1056" actId="207"/>
          <ac:spMkLst>
            <pc:docMk/>
            <pc:sldMk cId="349947302" sldId="2144328155"/>
            <ac:spMk id="226" creationId="{6712EC62-57CA-41DA-B6C3-D546B5E5C393}"/>
          </ac:spMkLst>
        </pc:spChg>
        <pc:spChg chg="mod">
          <ac:chgData name="Jason Wiese" userId="4bff8d5b-7de6-4655-b397-69b0afc81113" providerId="ADAL" clId="{A3685BC7-F884-47E4-A9D8-D3AA494DFAF7}" dt="2022-03-22T02:41:38.972" v="1056" actId="207"/>
          <ac:spMkLst>
            <pc:docMk/>
            <pc:sldMk cId="349947302" sldId="2144328155"/>
            <ac:spMk id="227" creationId="{C9F1CFE2-FB61-44D7-B333-B55F7757ABF5}"/>
          </ac:spMkLst>
        </pc:spChg>
        <pc:spChg chg="mod">
          <ac:chgData name="Jason Wiese" userId="4bff8d5b-7de6-4655-b397-69b0afc81113" providerId="ADAL" clId="{A3685BC7-F884-47E4-A9D8-D3AA494DFAF7}" dt="2022-03-22T02:41:38.972" v="1056" actId="207"/>
          <ac:spMkLst>
            <pc:docMk/>
            <pc:sldMk cId="349947302" sldId="2144328155"/>
            <ac:spMk id="229" creationId="{81D82D72-0808-42EC-BAAC-84D0EA7BF46C}"/>
          </ac:spMkLst>
        </pc:spChg>
        <pc:spChg chg="mod">
          <ac:chgData name="Jason Wiese" userId="4bff8d5b-7de6-4655-b397-69b0afc81113" providerId="ADAL" clId="{A3685BC7-F884-47E4-A9D8-D3AA494DFAF7}" dt="2022-03-22T02:41:38.972" v="1056" actId="207"/>
          <ac:spMkLst>
            <pc:docMk/>
            <pc:sldMk cId="349947302" sldId="2144328155"/>
            <ac:spMk id="231" creationId="{15E9FD0C-B69D-4D70-BCDA-EB714478B789}"/>
          </ac:spMkLst>
        </pc:spChg>
        <pc:spChg chg="mod">
          <ac:chgData name="Jason Wiese" userId="4bff8d5b-7de6-4655-b397-69b0afc81113" providerId="ADAL" clId="{A3685BC7-F884-47E4-A9D8-D3AA494DFAF7}" dt="2022-03-22T02:41:38.972" v="1056" actId="207"/>
          <ac:spMkLst>
            <pc:docMk/>
            <pc:sldMk cId="349947302" sldId="2144328155"/>
            <ac:spMk id="233" creationId="{0D2D3E49-0FE9-40F3-98D7-541A8E9CB610}"/>
          </ac:spMkLst>
        </pc:spChg>
        <pc:spChg chg="mod">
          <ac:chgData name="Jason Wiese" userId="4bff8d5b-7de6-4655-b397-69b0afc81113" providerId="ADAL" clId="{A3685BC7-F884-47E4-A9D8-D3AA494DFAF7}" dt="2022-03-22T02:41:38.972" v="1056" actId="207"/>
          <ac:spMkLst>
            <pc:docMk/>
            <pc:sldMk cId="349947302" sldId="2144328155"/>
            <ac:spMk id="235" creationId="{5D42C861-3C8B-42A6-A251-5BC47EE02DC0}"/>
          </ac:spMkLst>
        </pc:spChg>
        <pc:spChg chg="mod">
          <ac:chgData name="Jason Wiese" userId="4bff8d5b-7de6-4655-b397-69b0afc81113" providerId="ADAL" clId="{A3685BC7-F884-47E4-A9D8-D3AA494DFAF7}" dt="2022-03-22T02:41:38.972" v="1056" actId="207"/>
          <ac:spMkLst>
            <pc:docMk/>
            <pc:sldMk cId="349947302" sldId="2144328155"/>
            <ac:spMk id="237" creationId="{F6EE0418-A39E-4253-A99E-341EC81D8EAC}"/>
          </ac:spMkLst>
        </pc:spChg>
        <pc:spChg chg="mod">
          <ac:chgData name="Jason Wiese" userId="4bff8d5b-7de6-4655-b397-69b0afc81113" providerId="ADAL" clId="{A3685BC7-F884-47E4-A9D8-D3AA494DFAF7}" dt="2022-03-22T02:41:38.972" v="1056" actId="207"/>
          <ac:spMkLst>
            <pc:docMk/>
            <pc:sldMk cId="349947302" sldId="2144328155"/>
            <ac:spMk id="239" creationId="{222DC5F2-A132-4090-9A27-F0A9E3F56690}"/>
          </ac:spMkLst>
        </pc:spChg>
        <pc:spChg chg="add mod">
          <ac:chgData name="Jason Wiese" userId="4bff8d5b-7de6-4655-b397-69b0afc81113" providerId="ADAL" clId="{A3685BC7-F884-47E4-A9D8-D3AA494DFAF7}" dt="2022-03-22T03:19:32.897" v="1495" actId="1036"/>
          <ac:spMkLst>
            <pc:docMk/>
            <pc:sldMk cId="349947302" sldId="2144328155"/>
            <ac:spMk id="243" creationId="{D44F52E0-4071-45E9-B1B4-5C0E58B5B1F1}"/>
          </ac:spMkLst>
        </pc:spChg>
        <pc:spChg chg="add mod">
          <ac:chgData name="Jason Wiese" userId="4bff8d5b-7de6-4655-b397-69b0afc81113" providerId="ADAL" clId="{A3685BC7-F884-47E4-A9D8-D3AA494DFAF7}" dt="2022-03-22T03:23:06.095" v="1727" actId="404"/>
          <ac:spMkLst>
            <pc:docMk/>
            <pc:sldMk cId="349947302" sldId="2144328155"/>
            <ac:spMk id="244" creationId="{A8EDFA1C-1E4B-41CE-A035-42E1782E87CB}"/>
          </ac:spMkLst>
        </pc:spChg>
        <pc:spChg chg="add mod">
          <ac:chgData name="Jason Wiese" userId="4bff8d5b-7de6-4655-b397-69b0afc81113" providerId="ADAL" clId="{A3685BC7-F884-47E4-A9D8-D3AA494DFAF7}" dt="2022-03-22T03:23:43.610" v="1745" actId="20577"/>
          <ac:spMkLst>
            <pc:docMk/>
            <pc:sldMk cId="349947302" sldId="2144328155"/>
            <ac:spMk id="245" creationId="{B601CB41-7E62-4944-B441-43E7FC3E238C}"/>
          </ac:spMkLst>
        </pc:spChg>
        <pc:spChg chg="add mod">
          <ac:chgData name="Jason Wiese" userId="4bff8d5b-7de6-4655-b397-69b0afc81113" providerId="ADAL" clId="{A3685BC7-F884-47E4-A9D8-D3AA494DFAF7}" dt="2022-03-22T03:29:14.156" v="1825" actId="1036"/>
          <ac:spMkLst>
            <pc:docMk/>
            <pc:sldMk cId="349947302" sldId="2144328155"/>
            <ac:spMk id="246" creationId="{190BCA5C-768F-460C-BAD5-24A9DD0BD515}"/>
          </ac:spMkLst>
        </pc:spChg>
        <pc:grpChg chg="add del mod">
          <ac:chgData name="Jason Wiese" userId="4bff8d5b-7de6-4655-b397-69b0afc81113" providerId="ADAL" clId="{A3685BC7-F884-47E4-A9D8-D3AA494DFAF7}" dt="2022-03-22T02:41:18.750" v="1053" actId="478"/>
          <ac:grpSpMkLst>
            <pc:docMk/>
            <pc:sldMk cId="349947302" sldId="2144328155"/>
            <ac:grpSpMk id="16" creationId="{9DECBE7C-D312-455F-923A-3769193DB5BE}"/>
          </ac:grpSpMkLst>
        </pc:grpChg>
        <pc:grpChg chg="add mod">
          <ac:chgData name="Jason Wiese" userId="4bff8d5b-7de6-4655-b397-69b0afc81113" providerId="ADAL" clId="{A3685BC7-F884-47E4-A9D8-D3AA494DFAF7}" dt="2022-03-22T03:19:32.897" v="1495" actId="1036"/>
          <ac:grpSpMkLst>
            <pc:docMk/>
            <pc:sldMk cId="349947302" sldId="2144328155"/>
            <ac:grpSpMk id="132" creationId="{96CA6053-A417-4FFB-B624-4D047BC093F3}"/>
          </ac:grpSpMkLst>
        </pc:grpChg>
        <pc:graphicFrameChg chg="add del mod">
          <ac:chgData name="Jason Wiese" userId="4bff8d5b-7de6-4655-b397-69b0afc81113" providerId="ADAL" clId="{A3685BC7-F884-47E4-A9D8-D3AA494DFAF7}" dt="2022-03-22T02:44:04.540" v="1090" actId="478"/>
          <ac:graphicFrameMkLst>
            <pc:docMk/>
            <pc:sldMk cId="349947302" sldId="2144328155"/>
            <ac:graphicFrameMk id="6" creationId="{6A945C77-6080-49B1-B524-89F8B55C77C3}"/>
          </ac:graphicFrameMkLst>
        </pc:graphicFrameChg>
        <pc:graphicFrameChg chg="add mod">
          <ac:chgData name="Jason Wiese" userId="4bff8d5b-7de6-4655-b397-69b0afc81113" providerId="ADAL" clId="{A3685BC7-F884-47E4-A9D8-D3AA494DFAF7}" dt="2022-03-22T03:19:32.897" v="1495" actId="1036"/>
          <ac:graphicFrameMkLst>
            <pc:docMk/>
            <pc:sldMk cId="349947302" sldId="2144328155"/>
            <ac:graphicFrameMk id="241" creationId="{C90821EC-5C4D-4148-99C5-C449A2075E41}"/>
          </ac:graphicFrameMkLst>
        </pc:graphicFrameChg>
        <pc:picChg chg="add del mod">
          <ac:chgData name="Jason Wiese" userId="4bff8d5b-7de6-4655-b397-69b0afc81113" providerId="ADAL" clId="{A3685BC7-F884-47E4-A9D8-D3AA494DFAF7}" dt="2022-03-22T02:56:25.510" v="1091" actId="478"/>
          <ac:picMkLst>
            <pc:docMk/>
            <pc:sldMk cId="349947302" sldId="2144328155"/>
            <ac:picMk id="240" creationId="{6E0170AF-944B-4197-8FD0-18AA16BD6CC7}"/>
          </ac:picMkLst>
        </pc:picChg>
        <pc:cxnChg chg="mod">
          <ac:chgData name="Jason Wiese" userId="4bff8d5b-7de6-4655-b397-69b0afc81113" providerId="ADAL" clId="{A3685BC7-F884-47E4-A9D8-D3AA494DFAF7}" dt="2022-03-22T02:40:53.218" v="1046"/>
          <ac:cxnSpMkLst>
            <pc:docMk/>
            <pc:sldMk cId="349947302" sldId="2144328155"/>
            <ac:cxnSpMk id="120" creationId="{24788CFF-2FC6-4231-89D8-264EFBBE788A}"/>
          </ac:cxnSpMkLst>
        </pc:cxnChg>
        <pc:cxnChg chg="mod">
          <ac:chgData name="Jason Wiese" userId="4bff8d5b-7de6-4655-b397-69b0afc81113" providerId="ADAL" clId="{A3685BC7-F884-47E4-A9D8-D3AA494DFAF7}" dt="2022-03-22T02:40:53.218" v="1046"/>
          <ac:cxnSpMkLst>
            <pc:docMk/>
            <pc:sldMk cId="349947302" sldId="2144328155"/>
            <ac:cxnSpMk id="122" creationId="{59B55C1D-FD49-4C62-9B81-C13AB08C64D0}"/>
          </ac:cxnSpMkLst>
        </pc:cxnChg>
        <pc:cxnChg chg="mod">
          <ac:chgData name="Jason Wiese" userId="4bff8d5b-7de6-4655-b397-69b0afc81113" providerId="ADAL" clId="{A3685BC7-F884-47E4-A9D8-D3AA494DFAF7}" dt="2022-03-22T02:40:53.218" v="1046"/>
          <ac:cxnSpMkLst>
            <pc:docMk/>
            <pc:sldMk cId="349947302" sldId="2144328155"/>
            <ac:cxnSpMk id="124" creationId="{580D3B7A-5B46-4D24-9E45-BFC58117CBDF}"/>
          </ac:cxnSpMkLst>
        </pc:cxnChg>
        <pc:cxnChg chg="mod">
          <ac:chgData name="Jason Wiese" userId="4bff8d5b-7de6-4655-b397-69b0afc81113" providerId="ADAL" clId="{A3685BC7-F884-47E4-A9D8-D3AA494DFAF7}" dt="2022-03-22T02:40:53.218" v="1046"/>
          <ac:cxnSpMkLst>
            <pc:docMk/>
            <pc:sldMk cId="349947302" sldId="2144328155"/>
            <ac:cxnSpMk id="126" creationId="{601A1BB4-FC9B-4B33-B4AB-60C9D0D5DC60}"/>
          </ac:cxnSpMkLst>
        </pc:cxnChg>
        <pc:cxnChg chg="mod">
          <ac:chgData name="Jason Wiese" userId="4bff8d5b-7de6-4655-b397-69b0afc81113" providerId="ADAL" clId="{A3685BC7-F884-47E4-A9D8-D3AA494DFAF7}" dt="2022-03-22T02:40:53.218" v="1046"/>
          <ac:cxnSpMkLst>
            <pc:docMk/>
            <pc:sldMk cId="349947302" sldId="2144328155"/>
            <ac:cxnSpMk id="128" creationId="{CCF9F519-869E-4F1F-AB62-CA2D8F27F449}"/>
          </ac:cxnSpMkLst>
        </pc:cxnChg>
        <pc:cxnChg chg="mod">
          <ac:chgData name="Jason Wiese" userId="4bff8d5b-7de6-4655-b397-69b0afc81113" providerId="ADAL" clId="{A3685BC7-F884-47E4-A9D8-D3AA494DFAF7}" dt="2022-03-22T02:40:53.218" v="1046"/>
          <ac:cxnSpMkLst>
            <pc:docMk/>
            <pc:sldMk cId="349947302" sldId="2144328155"/>
            <ac:cxnSpMk id="130" creationId="{BFB9200C-0827-4753-8F87-94B597A1DB33}"/>
          </ac:cxnSpMkLst>
        </pc:cxnChg>
        <pc:cxnChg chg="mod">
          <ac:chgData name="Jason Wiese" userId="4bff8d5b-7de6-4655-b397-69b0afc81113" providerId="ADAL" clId="{A3685BC7-F884-47E4-A9D8-D3AA494DFAF7}" dt="2022-03-22T02:41:29.332" v="1054"/>
          <ac:cxnSpMkLst>
            <pc:docMk/>
            <pc:sldMk cId="349947302" sldId="2144328155"/>
            <ac:cxnSpMk id="228" creationId="{1301AA33-E673-406C-91E7-6751AF3BC538}"/>
          </ac:cxnSpMkLst>
        </pc:cxnChg>
        <pc:cxnChg chg="mod">
          <ac:chgData name="Jason Wiese" userId="4bff8d5b-7de6-4655-b397-69b0afc81113" providerId="ADAL" clId="{A3685BC7-F884-47E4-A9D8-D3AA494DFAF7}" dt="2022-03-22T02:41:29.332" v="1054"/>
          <ac:cxnSpMkLst>
            <pc:docMk/>
            <pc:sldMk cId="349947302" sldId="2144328155"/>
            <ac:cxnSpMk id="230" creationId="{A2AA1E94-68D9-4476-BFB1-ADE46B71D696}"/>
          </ac:cxnSpMkLst>
        </pc:cxnChg>
        <pc:cxnChg chg="mod">
          <ac:chgData name="Jason Wiese" userId="4bff8d5b-7de6-4655-b397-69b0afc81113" providerId="ADAL" clId="{A3685BC7-F884-47E4-A9D8-D3AA494DFAF7}" dt="2022-03-22T02:41:29.332" v="1054"/>
          <ac:cxnSpMkLst>
            <pc:docMk/>
            <pc:sldMk cId="349947302" sldId="2144328155"/>
            <ac:cxnSpMk id="232" creationId="{A26D43A8-1FDF-46CD-8EB9-1CADEB499439}"/>
          </ac:cxnSpMkLst>
        </pc:cxnChg>
        <pc:cxnChg chg="mod">
          <ac:chgData name="Jason Wiese" userId="4bff8d5b-7de6-4655-b397-69b0afc81113" providerId="ADAL" clId="{A3685BC7-F884-47E4-A9D8-D3AA494DFAF7}" dt="2022-03-22T02:41:29.332" v="1054"/>
          <ac:cxnSpMkLst>
            <pc:docMk/>
            <pc:sldMk cId="349947302" sldId="2144328155"/>
            <ac:cxnSpMk id="234" creationId="{E83BD76C-83C5-42EB-84C3-9C7DCB744E4D}"/>
          </ac:cxnSpMkLst>
        </pc:cxnChg>
        <pc:cxnChg chg="mod">
          <ac:chgData name="Jason Wiese" userId="4bff8d5b-7de6-4655-b397-69b0afc81113" providerId="ADAL" clId="{A3685BC7-F884-47E4-A9D8-D3AA494DFAF7}" dt="2022-03-22T02:41:29.332" v="1054"/>
          <ac:cxnSpMkLst>
            <pc:docMk/>
            <pc:sldMk cId="349947302" sldId="2144328155"/>
            <ac:cxnSpMk id="236" creationId="{846DED81-3657-4C1E-9502-E4D0C079C47A}"/>
          </ac:cxnSpMkLst>
        </pc:cxnChg>
        <pc:cxnChg chg="mod">
          <ac:chgData name="Jason Wiese" userId="4bff8d5b-7de6-4655-b397-69b0afc81113" providerId="ADAL" clId="{A3685BC7-F884-47E4-A9D8-D3AA494DFAF7}" dt="2022-03-22T02:41:29.332" v="1054"/>
          <ac:cxnSpMkLst>
            <pc:docMk/>
            <pc:sldMk cId="349947302" sldId="2144328155"/>
            <ac:cxnSpMk id="238" creationId="{3031E097-3CA1-461A-9E3E-038BCDB2F2E8}"/>
          </ac:cxnSpMkLst>
        </pc:cxnChg>
        <pc:cxnChg chg="add mod">
          <ac:chgData name="Jason Wiese" userId="4bff8d5b-7de6-4655-b397-69b0afc81113" providerId="ADAL" clId="{A3685BC7-F884-47E4-A9D8-D3AA494DFAF7}" dt="2022-03-22T03:19:32.897" v="1495" actId="1036"/>
          <ac:cxnSpMkLst>
            <pc:docMk/>
            <pc:sldMk cId="349947302" sldId="2144328155"/>
            <ac:cxnSpMk id="242" creationId="{1CB1CA45-5101-44F4-B225-E9D563256679}"/>
          </ac:cxnSpMkLst>
        </pc:cxnChg>
      </pc:sldChg>
      <pc:sldChg chg="delCm">
        <pc:chgData name="Jason Wiese" userId="4bff8d5b-7de6-4655-b397-69b0afc81113" providerId="ADAL" clId="{A3685BC7-F884-47E4-A9D8-D3AA494DFAF7}" dt="2022-03-22T01:39:34.635" v="12"/>
        <pc:sldMkLst>
          <pc:docMk/>
          <pc:sldMk cId="3387534326" sldId="2144328245"/>
        </pc:sldMkLst>
      </pc:sldChg>
      <pc:sldChg chg="delCm">
        <pc:chgData name="Jason Wiese" userId="4bff8d5b-7de6-4655-b397-69b0afc81113" providerId="ADAL" clId="{A3685BC7-F884-47E4-A9D8-D3AA494DFAF7}" dt="2022-03-22T01:39:18.036" v="9"/>
        <pc:sldMkLst>
          <pc:docMk/>
          <pc:sldMk cId="1930209095" sldId="2144328246"/>
        </pc:sldMkLst>
      </pc:sldChg>
      <pc:sldChg chg="delCm">
        <pc:chgData name="Jason Wiese" userId="4bff8d5b-7de6-4655-b397-69b0afc81113" providerId="ADAL" clId="{A3685BC7-F884-47E4-A9D8-D3AA494DFAF7}" dt="2022-03-22T01:43:03.914" v="130"/>
        <pc:sldMkLst>
          <pc:docMk/>
          <pc:sldMk cId="3954916025" sldId="2144328248"/>
        </pc:sldMkLst>
      </pc:sldChg>
      <pc:sldChg chg="delCm">
        <pc:chgData name="Jason Wiese" userId="4bff8d5b-7de6-4655-b397-69b0afc81113" providerId="ADAL" clId="{A3685BC7-F884-47E4-A9D8-D3AA494DFAF7}" dt="2022-03-22T01:39:44.615" v="14"/>
        <pc:sldMkLst>
          <pc:docMk/>
          <pc:sldMk cId="127363420" sldId="2144328249"/>
        </pc:sldMkLst>
      </pc:sldChg>
      <pc:sldChg chg="delCm">
        <pc:chgData name="Jason Wiese" userId="4bff8d5b-7de6-4655-b397-69b0afc81113" providerId="ADAL" clId="{A3685BC7-F884-47E4-A9D8-D3AA494DFAF7}" dt="2022-03-22T01:42:33.463" v="124"/>
        <pc:sldMkLst>
          <pc:docMk/>
          <pc:sldMk cId="2261819235" sldId="2144328251"/>
        </pc:sldMkLst>
      </pc:sldChg>
      <pc:sldChg chg="modSp mod delCm">
        <pc:chgData name="Jason Wiese" userId="4bff8d5b-7de6-4655-b397-69b0afc81113" providerId="ADAL" clId="{A3685BC7-F884-47E4-A9D8-D3AA494DFAF7}" dt="2022-03-22T01:41:58.899" v="121"/>
        <pc:sldMkLst>
          <pc:docMk/>
          <pc:sldMk cId="1286311109" sldId="2144328253"/>
        </pc:sldMkLst>
        <pc:spChg chg="mod">
          <ac:chgData name="Jason Wiese" userId="4bff8d5b-7de6-4655-b397-69b0afc81113" providerId="ADAL" clId="{A3685BC7-F884-47E4-A9D8-D3AA494DFAF7}" dt="2022-03-22T01:41:56.227" v="120" actId="14100"/>
          <ac:spMkLst>
            <pc:docMk/>
            <pc:sldMk cId="1286311109" sldId="2144328253"/>
            <ac:spMk id="37" creationId="{14F36C49-443D-4E60-B1B7-6C4AA013C3F0}"/>
          </ac:spMkLst>
        </pc:spChg>
      </pc:sldChg>
      <pc:sldChg chg="delCm">
        <pc:chgData name="Jason Wiese" userId="4bff8d5b-7de6-4655-b397-69b0afc81113" providerId="ADAL" clId="{A3685BC7-F884-47E4-A9D8-D3AA494DFAF7}" dt="2022-03-22T01:42:56.482" v="128"/>
        <pc:sldMkLst>
          <pc:docMk/>
          <pc:sldMk cId="245357489" sldId="2144328276"/>
        </pc:sldMkLst>
      </pc:sldChg>
      <pc:sldChg chg="delCm">
        <pc:chgData name="Jason Wiese" userId="4bff8d5b-7de6-4655-b397-69b0afc81113" providerId="ADAL" clId="{A3685BC7-F884-47E4-A9D8-D3AA494DFAF7}" dt="2022-03-22T01:38:51.772" v="5"/>
        <pc:sldMkLst>
          <pc:docMk/>
          <pc:sldMk cId="2656684110" sldId="2144328277"/>
        </pc:sldMkLst>
      </pc:sldChg>
      <pc:sldChg chg="delCm">
        <pc:chgData name="Jason Wiese" userId="4bff8d5b-7de6-4655-b397-69b0afc81113" providerId="ADAL" clId="{A3685BC7-F884-47E4-A9D8-D3AA494DFAF7}" dt="2022-03-22T01:39:05.037" v="6"/>
        <pc:sldMkLst>
          <pc:docMk/>
          <pc:sldMk cId="1750201258" sldId="2144328281"/>
        </pc:sldMkLst>
      </pc:sldChg>
      <pc:sldChg chg="delCm">
        <pc:chgData name="Jason Wiese" userId="4bff8d5b-7de6-4655-b397-69b0afc81113" providerId="ADAL" clId="{A3685BC7-F884-47E4-A9D8-D3AA494DFAF7}" dt="2022-03-22T01:38:48.069" v="4"/>
        <pc:sldMkLst>
          <pc:docMk/>
          <pc:sldMk cId="3826821319" sldId="2144328286"/>
        </pc:sldMkLst>
      </pc:sldChg>
      <pc:sldChg chg="delCm">
        <pc:chgData name="Jason Wiese" userId="4bff8d5b-7de6-4655-b397-69b0afc81113" providerId="ADAL" clId="{A3685BC7-F884-47E4-A9D8-D3AA494DFAF7}" dt="2022-03-22T01:43:09.583" v="131"/>
        <pc:sldMkLst>
          <pc:docMk/>
          <pc:sldMk cId="902191119" sldId="2144328287"/>
        </pc:sldMkLst>
      </pc:sldChg>
      <pc:sldChg chg="delCm">
        <pc:chgData name="Jason Wiese" userId="4bff8d5b-7de6-4655-b397-69b0afc81113" providerId="ADAL" clId="{A3685BC7-F884-47E4-A9D8-D3AA494DFAF7}" dt="2022-03-22T01:38:40.833" v="2"/>
        <pc:sldMkLst>
          <pc:docMk/>
          <pc:sldMk cId="3735017701" sldId="2144328288"/>
        </pc:sldMkLst>
      </pc:sldChg>
      <pc:sldChg chg="delCm">
        <pc:chgData name="Jason Wiese" userId="4bff8d5b-7de6-4655-b397-69b0afc81113" providerId="ADAL" clId="{A3685BC7-F884-47E4-A9D8-D3AA494DFAF7}" dt="2022-03-22T01:38:44.261" v="3"/>
        <pc:sldMkLst>
          <pc:docMk/>
          <pc:sldMk cId="2106919661" sldId="2144328290"/>
        </pc:sldMkLst>
      </pc:sldChg>
      <pc:sldChg chg="modSp mod delCm">
        <pc:chgData name="Jason Wiese" userId="4bff8d5b-7de6-4655-b397-69b0afc81113" providerId="ADAL" clId="{A3685BC7-F884-47E4-A9D8-D3AA494DFAF7}" dt="2022-03-22T01:40:40.139" v="26" actId="1036"/>
        <pc:sldMkLst>
          <pc:docMk/>
          <pc:sldMk cId="245724500" sldId="2144328292"/>
        </pc:sldMkLst>
        <pc:spChg chg="mod">
          <ac:chgData name="Jason Wiese" userId="4bff8d5b-7de6-4655-b397-69b0afc81113" providerId="ADAL" clId="{A3685BC7-F884-47E4-A9D8-D3AA494DFAF7}" dt="2022-03-22T01:40:40.139" v="26" actId="1036"/>
          <ac:spMkLst>
            <pc:docMk/>
            <pc:sldMk cId="245724500" sldId="2144328292"/>
            <ac:spMk id="4" creationId="{47B4FC57-3DB2-4411-B8DB-C5AED1095DC7}"/>
          </ac:spMkLst>
        </pc:spChg>
      </pc:sldChg>
      <pc:sldChg chg="delCm">
        <pc:chgData name="Jason Wiese" userId="4bff8d5b-7de6-4655-b397-69b0afc81113" providerId="ADAL" clId="{A3685BC7-F884-47E4-A9D8-D3AA494DFAF7}" dt="2022-03-22T01:39:59.613" v="16"/>
        <pc:sldMkLst>
          <pc:docMk/>
          <pc:sldMk cId="3806109304" sldId="2144328293"/>
        </pc:sldMkLst>
      </pc:sldChg>
      <pc:sldChg chg="delCm">
        <pc:chgData name="Jason Wiese" userId="4bff8d5b-7de6-4655-b397-69b0afc81113" providerId="ADAL" clId="{A3685BC7-F884-47E4-A9D8-D3AA494DFAF7}" dt="2022-03-22T01:40:12.911" v="17"/>
        <pc:sldMkLst>
          <pc:docMk/>
          <pc:sldMk cId="4234212713" sldId="2144328294"/>
        </pc:sldMkLst>
      </pc:sldChg>
    </pc:docChg>
  </pc:docChgLst>
  <pc:docChgLst>
    <pc:chgData name="Reed Kiely" userId="768be38e-2fb5-40ce-925d-bd8e9d9e3c31" providerId="ADAL" clId="{04B3DD47-A230-45A8-B0EE-9BCDBCC87950}"/>
    <pc:docChg chg="modSld">
      <pc:chgData name="Reed Kiely" userId="768be38e-2fb5-40ce-925d-bd8e9d9e3c31" providerId="ADAL" clId="{04B3DD47-A230-45A8-B0EE-9BCDBCC87950}" dt="2022-03-21T21:15:06.947" v="0" actId="1036"/>
      <pc:docMkLst>
        <pc:docMk/>
      </pc:docMkLst>
      <pc:sldChg chg="modSp mod">
        <pc:chgData name="Reed Kiely" userId="768be38e-2fb5-40ce-925d-bd8e9d9e3c31" providerId="ADAL" clId="{04B3DD47-A230-45A8-B0EE-9BCDBCC87950}" dt="2022-03-21T21:15:06.947" v="0" actId="1036"/>
        <pc:sldMkLst>
          <pc:docMk/>
          <pc:sldMk cId="2336147265" sldId="2144328261"/>
        </pc:sldMkLst>
        <pc:spChg chg="mod">
          <ac:chgData name="Reed Kiely" userId="768be38e-2fb5-40ce-925d-bd8e9d9e3c31" providerId="ADAL" clId="{04B3DD47-A230-45A8-B0EE-9BCDBCC87950}" dt="2022-03-21T21:15:06.947" v="0" actId="1036"/>
          <ac:spMkLst>
            <pc:docMk/>
            <pc:sldMk cId="2336147265" sldId="2144328261"/>
            <ac:spMk id="22" creationId="{639CEE8B-9C85-4DB5-B575-CACCA7610A76}"/>
          </ac:spMkLst>
        </pc:spChg>
      </pc:sldChg>
    </pc:docChg>
  </pc:docChgLst>
  <pc:docChgLst>
    <pc:chgData name="Jason Wiese" userId="4bff8d5b-7de6-4655-b397-69b0afc81113" providerId="ADAL" clId="{6C14382E-9259-4F0B-8D0A-E6FDFB350754}"/>
    <pc:docChg chg="modSld">
      <pc:chgData name="Jason Wiese" userId="4bff8d5b-7de6-4655-b397-69b0afc81113" providerId="ADAL" clId="{6C14382E-9259-4F0B-8D0A-E6FDFB350754}" dt="2022-03-22T04:46:19.494" v="3" actId="6549"/>
      <pc:docMkLst>
        <pc:docMk/>
      </pc:docMkLst>
      <pc:sldChg chg="modSp mod">
        <pc:chgData name="Jason Wiese" userId="4bff8d5b-7de6-4655-b397-69b0afc81113" providerId="ADAL" clId="{6C14382E-9259-4F0B-8D0A-E6FDFB350754}" dt="2022-03-22T04:46:19.494" v="3" actId="6549"/>
        <pc:sldMkLst>
          <pc:docMk/>
          <pc:sldMk cId="245724500" sldId="2144328292"/>
        </pc:sldMkLst>
        <pc:spChg chg="mod">
          <ac:chgData name="Jason Wiese" userId="4bff8d5b-7de6-4655-b397-69b0afc81113" providerId="ADAL" clId="{6C14382E-9259-4F0B-8D0A-E6FDFB350754}" dt="2022-03-22T04:46:19.494" v="3" actId="6549"/>
          <ac:spMkLst>
            <pc:docMk/>
            <pc:sldMk cId="245724500" sldId="2144328292"/>
            <ac:spMk id="25" creationId="{D6F3E4AB-B239-4014-8CC3-C8706E0369B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410041532033042"/>
          <c:y val="4.567305358168446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Reach by Platform</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68B3-44F5-B674-CEB3497D2271}"/>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68B3-44F5-B674-CEB3497D2271}"/>
              </c:ext>
            </c:extLst>
          </c:dPt>
          <c:dPt>
            <c:idx val="2"/>
            <c:bubble3D val="0"/>
            <c:spPr>
              <a:solidFill>
                <a:srgbClr val="66C5AD"/>
              </a:solidFill>
              <a:ln w="19050">
                <a:solidFill>
                  <a:schemeClr val="lt1"/>
                </a:solidFill>
              </a:ln>
              <a:effectLst/>
            </c:spPr>
            <c:extLst>
              <c:ext xmlns:c16="http://schemas.microsoft.com/office/drawing/2014/chart" uri="{C3380CC4-5D6E-409C-BE32-E72D297353CC}">
                <c16:uniqueId val="{00000005-68B3-44F5-B674-CEB3497D2271}"/>
              </c:ext>
            </c:extLst>
          </c:dPt>
          <c:dPt>
            <c:idx val="3"/>
            <c:bubble3D val="0"/>
            <c:spPr>
              <a:solidFill>
                <a:srgbClr val="E2E8F1"/>
              </a:solidFill>
              <a:ln w="19050">
                <a:solidFill>
                  <a:schemeClr val="lt1"/>
                </a:solidFill>
              </a:ln>
              <a:effectLst/>
            </c:spPr>
            <c:extLst>
              <c:ext xmlns:c16="http://schemas.microsoft.com/office/drawing/2014/chart" uri="{C3380CC4-5D6E-409C-BE32-E72D297353CC}">
                <c16:uniqueId val="{00000007-68B3-44F5-B674-CEB3497D2271}"/>
              </c:ext>
            </c:extLst>
          </c:dPt>
          <c:dLbls>
            <c:dLbl>
              <c:idx val="0"/>
              <c:layout>
                <c:manualLayout>
                  <c:x val="-0.33828515565610673"/>
                  <c:y val="8.723059080773214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366566279171473"/>
                      <c:h val="0.23580548703081392"/>
                    </c:manualLayout>
                  </c15:layout>
                </c:ext>
                <c:ext xmlns:c16="http://schemas.microsoft.com/office/drawing/2014/chart" uri="{C3380CC4-5D6E-409C-BE32-E72D297353CC}">
                  <c16:uniqueId val="{00000001-68B3-44F5-B674-CEB3497D2271}"/>
                </c:ext>
              </c:extLst>
            </c:dLbl>
            <c:dLbl>
              <c:idx val="1"/>
              <c:layout>
                <c:manualLayout>
                  <c:x val="0.14253797432968016"/>
                  <c:y val="0.11722654517874168"/>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041254590202151"/>
                      <c:h val="0.22151430987116963"/>
                    </c:manualLayout>
                  </c15:layout>
                </c:ext>
                <c:ext xmlns:c16="http://schemas.microsoft.com/office/drawing/2014/chart" uri="{C3380CC4-5D6E-409C-BE32-E72D297353CC}">
                  <c16:uniqueId val="{00000003-68B3-44F5-B674-CEB3497D2271}"/>
                </c:ext>
              </c:extLst>
            </c:dLbl>
            <c:dLbl>
              <c:idx val="2"/>
              <c:layout>
                <c:manualLayout>
                  <c:x val="-0.18759065682219284"/>
                  <c:y val="-0.1120410352606762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8B3-44F5-B674-CEB3497D2271}"/>
                </c:ext>
              </c:extLst>
            </c:dLbl>
            <c:dLbl>
              <c:idx val="3"/>
              <c:layout>
                <c:manualLayout>
                  <c:x val="0.24569895923569879"/>
                  <c:y val="0.15246018743012368"/>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32359192794631"/>
                      <c:h val="0.18497574354788077"/>
                    </c:manualLayout>
                  </c15:layout>
                </c:ext>
                <c:ext xmlns:c16="http://schemas.microsoft.com/office/drawing/2014/chart" uri="{C3380CC4-5D6E-409C-BE32-E72D297353CC}">
                  <c16:uniqueId val="{00000007-68B3-44F5-B674-CEB3497D22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Digital Only</c:v>
                </c:pt>
                <c:pt idx="1">
                  <c:v>TV and Digital</c:v>
                </c:pt>
                <c:pt idx="2">
                  <c:v>TV Only</c:v>
                </c:pt>
                <c:pt idx="3">
                  <c:v>Unexposed</c:v>
                </c:pt>
              </c:strCache>
            </c:strRef>
          </c:cat>
          <c:val>
            <c:numRef>
              <c:f>Sheet1!$B$2:$B$5</c:f>
              <c:numCache>
                <c:formatCode>0.0%</c:formatCode>
                <c:ptCount val="4"/>
                <c:pt idx="0">
                  <c:v>2.5000000000000001E-2</c:v>
                </c:pt>
                <c:pt idx="1">
                  <c:v>0.03</c:v>
                </c:pt>
                <c:pt idx="2">
                  <c:v>0.57299999999999995</c:v>
                </c:pt>
                <c:pt idx="3">
                  <c:v>0.372</c:v>
                </c:pt>
              </c:numCache>
            </c:numRef>
          </c:val>
          <c:extLst>
            <c:ext xmlns:c16="http://schemas.microsoft.com/office/drawing/2014/chart" uri="{C3380CC4-5D6E-409C-BE32-E72D297353CC}">
              <c16:uniqueId val="{00000008-68B3-44F5-B674-CEB3497D22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a:solidFill>
                  <a:srgbClr val="1F1A62"/>
                </a:solidFill>
                <a:latin typeface="Helvetica" panose="020B0403020202020204" pitchFamily="34" charset="0"/>
              </a:rPr>
              <a:t>Share of Incremental vs. Overlap Digital Reach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Share of Incremental vs. Overlap Digital Reach</c:v>
                </c:pt>
              </c:strCache>
            </c:strRef>
          </c:tx>
          <c:spPr>
            <a:solidFill>
              <a:srgbClr val="00BFF2"/>
            </a:solidFill>
          </c:spPr>
          <c:dPt>
            <c:idx val="0"/>
            <c:bubble3D val="0"/>
            <c:spPr>
              <a:solidFill>
                <a:srgbClr val="00BFF2"/>
              </a:solidFill>
              <a:ln w="19050">
                <a:solidFill>
                  <a:schemeClr val="lt1"/>
                </a:solidFill>
              </a:ln>
              <a:effectLst/>
            </c:spPr>
            <c:extLst>
              <c:ext xmlns:c16="http://schemas.microsoft.com/office/drawing/2014/chart" uri="{C3380CC4-5D6E-409C-BE32-E72D297353CC}">
                <c16:uniqueId val="{00000003-6D0D-48EC-803C-973099176E0D}"/>
              </c:ext>
            </c:extLst>
          </c:dPt>
          <c:dPt>
            <c:idx val="1"/>
            <c:bubble3D val="0"/>
            <c:spPr>
              <a:solidFill>
                <a:srgbClr val="E2E8F1"/>
              </a:solidFill>
              <a:ln w="19050">
                <a:solidFill>
                  <a:schemeClr val="lt1"/>
                </a:solidFill>
              </a:ln>
              <a:effectLst/>
            </c:spPr>
            <c:extLst>
              <c:ext xmlns:c16="http://schemas.microsoft.com/office/drawing/2014/chart" uri="{C3380CC4-5D6E-409C-BE32-E72D297353CC}">
                <c16:uniqueId val="{00000002-6D0D-48EC-803C-973099176E0D}"/>
              </c:ext>
            </c:extLst>
          </c:dPt>
          <c:dLbls>
            <c:dLbl>
              <c:idx val="0"/>
              <c:layout>
                <c:manualLayout>
                  <c:x val="0.15407048579674248"/>
                  <c:y val="-0.1740089539253063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7660663051645262"/>
                      <c:h val="0.19275841871075808"/>
                    </c:manualLayout>
                  </c15:layout>
                </c:ext>
                <c:ext xmlns:c16="http://schemas.microsoft.com/office/drawing/2014/chart" uri="{C3380CC4-5D6E-409C-BE32-E72D297353CC}">
                  <c16:uniqueId val="{00000003-6D0D-48EC-803C-973099176E0D}"/>
                </c:ext>
              </c:extLst>
            </c:dLbl>
            <c:dLbl>
              <c:idx val="1"/>
              <c:layout>
                <c:manualLayout>
                  <c:x val="-6.8661715066653542E-2"/>
                  <c:y val="-0.3306170124580820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3465127509018872"/>
                      <c:h val="0.19275841871075808"/>
                    </c:manualLayout>
                  </c15:layout>
                </c:ext>
                <c:ext xmlns:c16="http://schemas.microsoft.com/office/drawing/2014/chart" uri="{C3380CC4-5D6E-409C-BE32-E72D297353CC}">
                  <c16:uniqueId val="{00000002-6D0D-48EC-803C-973099176E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Digital Only</c:v>
                </c:pt>
                <c:pt idx="1">
                  <c:v>TV and Digital</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6D0D-48EC-803C-973099176E0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Control</c:v>
                </c:pt>
              </c:strCache>
            </c:strRef>
          </c:tx>
          <c:spPr>
            <a:solidFill>
              <a:srgbClr val="ACBD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Linear (All Networks)</c:v>
                </c:pt>
                <c:pt idx="1">
                  <c:v>Addressable</c:v>
                </c:pt>
              </c:strCache>
            </c:strRef>
          </c:cat>
          <c:val>
            <c:numRef>
              <c:f>Sheet1!$B$2:$B$3</c:f>
              <c:numCache>
                <c:formatCode>0.00%</c:formatCode>
                <c:ptCount val="2"/>
                <c:pt idx="0">
                  <c:v>4.5999999999999999E-3</c:v>
                </c:pt>
                <c:pt idx="1">
                  <c:v>7.4000000000000003E-3</c:v>
                </c:pt>
              </c:numCache>
            </c:numRef>
          </c:val>
          <c:extLst>
            <c:ext xmlns:c16="http://schemas.microsoft.com/office/drawing/2014/chart" uri="{C3380CC4-5D6E-409C-BE32-E72D297353CC}">
              <c16:uniqueId val="{00000000-B26D-44D8-A95E-DBA0FCB05BAD}"/>
            </c:ext>
          </c:extLst>
        </c:ser>
        <c:ser>
          <c:idx val="1"/>
          <c:order val="1"/>
          <c:tx>
            <c:strRef>
              <c:f>Sheet1!$C$1</c:f>
              <c:strCache>
                <c:ptCount val="1"/>
                <c:pt idx="0">
                  <c:v>Treatment</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Linear (All Networks)</c:v>
                </c:pt>
                <c:pt idx="1">
                  <c:v>Addressable</c:v>
                </c:pt>
              </c:strCache>
            </c:strRef>
          </c:cat>
          <c:val>
            <c:numRef>
              <c:f>Sheet1!$C$2:$C$3</c:f>
              <c:numCache>
                <c:formatCode>0.00%</c:formatCode>
                <c:ptCount val="2"/>
                <c:pt idx="0">
                  <c:v>5.1000000000000004E-3</c:v>
                </c:pt>
                <c:pt idx="1">
                  <c:v>8.3000000000000001E-3</c:v>
                </c:pt>
              </c:numCache>
            </c:numRef>
          </c:val>
          <c:extLst>
            <c:ext xmlns:c16="http://schemas.microsoft.com/office/drawing/2014/chart" uri="{C3380CC4-5D6E-409C-BE32-E72D297353CC}">
              <c16:uniqueId val="{00000001-B26D-44D8-A95E-DBA0FCB05BAD}"/>
            </c:ext>
          </c:extLst>
        </c:ser>
        <c:dLbls>
          <c:showLegendKey val="0"/>
          <c:showVal val="0"/>
          <c:showCatName val="0"/>
          <c:showSerName val="0"/>
          <c:showPercent val="0"/>
          <c:showBubbleSize val="0"/>
        </c:dLbls>
        <c:gapWidth val="219"/>
        <c:overlap val="-27"/>
        <c:axId val="942758335"/>
        <c:axId val="942747935"/>
      </c:barChart>
      <c:catAx>
        <c:axId val="9427583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942747935"/>
        <c:crosses val="autoZero"/>
        <c:auto val="1"/>
        <c:lblAlgn val="ctr"/>
        <c:lblOffset val="100"/>
        <c:noMultiLvlLbl val="0"/>
      </c:catAx>
      <c:valAx>
        <c:axId val="942747935"/>
        <c:scaling>
          <c:orientation val="minMax"/>
        </c:scaling>
        <c:delete val="1"/>
        <c:axPos val="l"/>
        <c:numFmt formatCode="0.00%" sourceLinked="1"/>
        <c:majorTickMark val="none"/>
        <c:minorTickMark val="none"/>
        <c:tickLblPos val="nextTo"/>
        <c:crossAx val="94275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20851689847937"/>
          <c:y val="6.593024891146658E-2"/>
          <c:w val="0.68092175504479158"/>
          <c:h val="0.86813950217706681"/>
        </c:manualLayout>
      </c:layout>
      <c:barChart>
        <c:barDir val="bar"/>
        <c:grouping val="clustered"/>
        <c:varyColors val="0"/>
        <c:ser>
          <c:idx val="0"/>
          <c:order val="0"/>
          <c:tx>
            <c:strRef>
              <c:f>Sheet1!$B$1</c:f>
              <c:strCache>
                <c:ptCount val="1"/>
                <c:pt idx="0">
                  <c:v>Effect Size (pp difference)</c:v>
                </c:pt>
              </c:strCache>
            </c:strRef>
          </c:tx>
          <c:spPr>
            <a:solidFill>
              <a:srgbClr val="2C82FF"/>
            </a:solidFill>
            <a:ln>
              <a:noFill/>
            </a:ln>
            <a:effectLst/>
          </c:spPr>
          <c:invertIfNegative val="0"/>
          <c:dLbls>
            <c:dLbl>
              <c:idx val="0"/>
              <c:layout>
                <c:manualLayout>
                  <c:x val="-0.1309977230120192"/>
                  <c:y val="-5.9936589919515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E9-41E4-867E-3852A9B10C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Reservation Complete</c:v>
                </c:pt>
                <c:pt idx="1">
                  <c:v>Reservation Start</c:v>
                </c:pt>
                <c:pt idx="2">
                  <c:v>Build and Reserve</c:v>
                </c:pt>
                <c:pt idx="3">
                  <c:v>Pre-Order</c:v>
                </c:pt>
                <c:pt idx="4">
                  <c:v>Model Page</c:v>
                </c:pt>
                <c:pt idx="5">
                  <c:v>Any Visit</c:v>
                </c:pt>
              </c:strCache>
            </c:strRef>
          </c:cat>
          <c:val>
            <c:numRef>
              <c:f>Sheet1!$B$2:$B$7</c:f>
              <c:numCache>
                <c:formatCode>General</c:formatCode>
                <c:ptCount val="6"/>
                <c:pt idx="0">
                  <c:v>-1E-3</c:v>
                </c:pt>
                <c:pt idx="1">
                  <c:v>5.0000000000000001E-3</c:v>
                </c:pt>
                <c:pt idx="2">
                  <c:v>1.2E-2</c:v>
                </c:pt>
                <c:pt idx="3">
                  <c:v>4.1000000000000002E-2</c:v>
                </c:pt>
                <c:pt idx="4">
                  <c:v>7.4999999999999997E-2</c:v>
                </c:pt>
                <c:pt idx="5">
                  <c:v>8.4000000000000005E-2</c:v>
                </c:pt>
              </c:numCache>
            </c:numRef>
          </c:val>
          <c:extLst>
            <c:ext xmlns:c16="http://schemas.microsoft.com/office/drawing/2014/chart" uri="{C3380CC4-5D6E-409C-BE32-E72D297353CC}">
              <c16:uniqueId val="{00000000-B3E9-41E4-867E-3852A9B10C0C}"/>
            </c:ext>
          </c:extLst>
        </c:ser>
        <c:dLbls>
          <c:showLegendKey val="0"/>
          <c:showVal val="0"/>
          <c:showCatName val="0"/>
          <c:showSerName val="0"/>
          <c:showPercent val="0"/>
          <c:showBubbleSize val="0"/>
        </c:dLbls>
        <c:gapWidth val="182"/>
        <c:axId val="1138828079"/>
        <c:axId val="1138820175"/>
      </c:barChart>
      <c:catAx>
        <c:axId val="113882807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138820175"/>
        <c:crosses val="autoZero"/>
        <c:auto val="1"/>
        <c:lblAlgn val="ctr"/>
        <c:lblOffset val="100"/>
        <c:noMultiLvlLbl val="0"/>
      </c:catAx>
      <c:valAx>
        <c:axId val="1138820175"/>
        <c:scaling>
          <c:orientation val="minMax"/>
        </c:scaling>
        <c:delete val="1"/>
        <c:axPos val="b"/>
        <c:numFmt formatCode="General" sourceLinked="1"/>
        <c:majorTickMark val="none"/>
        <c:minorTickMark val="none"/>
        <c:tickLblPos val="nextTo"/>
        <c:crossAx val="1138828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Lift in Awareness</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4-6A03-4F6D-BB30-6DE9DACDFBCD}"/>
              </c:ext>
            </c:extLst>
          </c:dPt>
          <c:dPt>
            <c:idx val="1"/>
            <c:invertIfNegative val="0"/>
            <c:bubble3D val="0"/>
            <c:spPr>
              <a:solidFill>
                <a:srgbClr val="00BFF2"/>
              </a:solidFill>
              <a:ln>
                <a:noFill/>
              </a:ln>
              <a:effectLst/>
            </c:spPr>
            <c:extLst>
              <c:ext xmlns:c16="http://schemas.microsoft.com/office/drawing/2014/chart" uri="{C3380CC4-5D6E-409C-BE32-E72D297353CC}">
                <c16:uniqueId val="{00000005-6A03-4F6D-BB30-6DE9DACDFBCD}"/>
              </c:ext>
            </c:extLst>
          </c:dPt>
          <c:dPt>
            <c:idx val="2"/>
            <c:invertIfNegative val="0"/>
            <c:bubble3D val="0"/>
            <c:spPr>
              <a:solidFill>
                <a:srgbClr val="ED3C8D"/>
              </a:solidFill>
              <a:ln>
                <a:noFill/>
              </a:ln>
              <a:effectLst/>
            </c:spPr>
            <c:extLst>
              <c:ext xmlns:c16="http://schemas.microsoft.com/office/drawing/2014/chart" uri="{C3380CC4-5D6E-409C-BE32-E72D297353CC}">
                <c16:uniqueId val="{00000006-6A03-4F6D-BB30-6DE9DACDFBCD}"/>
              </c:ext>
            </c:extLst>
          </c:dPt>
          <c:dPt>
            <c:idx val="3"/>
            <c:invertIfNegative val="0"/>
            <c:bubble3D val="0"/>
            <c:spPr>
              <a:solidFill>
                <a:srgbClr val="66C5AD"/>
              </a:solidFill>
              <a:ln>
                <a:noFill/>
              </a:ln>
              <a:effectLst/>
            </c:spPr>
            <c:extLst>
              <c:ext xmlns:c16="http://schemas.microsoft.com/office/drawing/2014/chart" uri="{C3380CC4-5D6E-409C-BE32-E72D297353CC}">
                <c16:uniqueId val="{00000007-6A03-4F6D-BB30-6DE9DACDFB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Lift in Awareness
on Digital</c:v>
                </c:pt>
                <c:pt idx="1">
                  <c:v>Lift in Awareness 
on Linear TV</c:v>
                </c:pt>
                <c:pt idx="2">
                  <c:v>Lift in Awareness 
Cross-Channel 
(Digital &amp; Linear)</c:v>
                </c:pt>
                <c:pt idx="3">
                  <c:v>Lift in Awareness among Affluent Audience (HHI $100K+)</c:v>
                </c:pt>
              </c:strCache>
            </c:strRef>
          </c:cat>
          <c:val>
            <c:numRef>
              <c:f>Sheet1!$B$2:$B$5</c:f>
              <c:numCache>
                <c:formatCode>0.0%</c:formatCode>
                <c:ptCount val="4"/>
                <c:pt idx="0">
                  <c:v>1.9E-2</c:v>
                </c:pt>
                <c:pt idx="1">
                  <c:v>9.5000000000000001E-2</c:v>
                </c:pt>
                <c:pt idx="2">
                  <c:v>0.13400000000000001</c:v>
                </c:pt>
                <c:pt idx="3">
                  <c:v>0.19900000000000001</c:v>
                </c:pt>
              </c:numCache>
            </c:numRef>
          </c:val>
          <c:extLst>
            <c:ext xmlns:c16="http://schemas.microsoft.com/office/drawing/2014/chart" uri="{C3380CC4-5D6E-409C-BE32-E72D297353CC}">
              <c16:uniqueId val="{00000000-6A03-4F6D-BB30-6DE9DACDFBCD}"/>
            </c:ext>
          </c:extLst>
        </c:ser>
        <c:dLbls>
          <c:showLegendKey val="0"/>
          <c:showVal val="0"/>
          <c:showCatName val="0"/>
          <c:showSerName val="0"/>
          <c:showPercent val="0"/>
          <c:showBubbleSize val="0"/>
        </c:dLbls>
        <c:gapWidth val="219"/>
        <c:overlap val="-27"/>
        <c:axId val="1433216863"/>
        <c:axId val="1433218527"/>
      </c:barChart>
      <c:catAx>
        <c:axId val="14332168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crossAx val="1433218527"/>
        <c:crosses val="autoZero"/>
        <c:auto val="1"/>
        <c:lblAlgn val="ctr"/>
        <c:lblOffset val="100"/>
        <c:noMultiLvlLbl val="0"/>
      </c:catAx>
      <c:valAx>
        <c:axId val="1433218527"/>
        <c:scaling>
          <c:orientation val="minMax"/>
        </c:scaling>
        <c:delete val="1"/>
        <c:axPos val="l"/>
        <c:numFmt formatCode="0.0%" sourceLinked="1"/>
        <c:majorTickMark val="none"/>
        <c:minorTickMark val="none"/>
        <c:tickLblPos val="nextTo"/>
        <c:crossAx val="143321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r>
              <a:rPr lang="en-US" sz="1200" b="1">
                <a:solidFill>
                  <a:srgbClr val="1F1A62"/>
                </a:solidFill>
                <a:latin typeface="Helvetica" panose="020B0403020202020204" pitchFamily="34" charset="0"/>
              </a:rPr>
              <a:t>Media Response</a:t>
            </a:r>
            <a:r>
              <a:rPr lang="en-US" sz="1200" b="1" baseline="0">
                <a:solidFill>
                  <a:srgbClr val="1F1A62"/>
                </a:solidFill>
                <a:latin typeface="Helvetica" panose="020B0403020202020204" pitchFamily="34" charset="0"/>
              </a:rPr>
              <a:t> Curve</a:t>
            </a:r>
            <a:endParaRPr lang="en-US" sz="1200" b="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Frequency</c:v>
                </c:pt>
              </c:strCache>
            </c:strRef>
          </c:tx>
          <c:spPr>
            <a:ln w="28575" cap="rnd">
              <a:solidFill>
                <a:srgbClr val="1F1A62"/>
              </a:solidFill>
              <a:round/>
            </a:ln>
            <a:effectLst/>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100</c:v>
                </c:pt>
                <c:pt idx="1">
                  <c:v>160</c:v>
                </c:pt>
                <c:pt idx="2">
                  <c:v>186</c:v>
                </c:pt>
                <c:pt idx="3">
                  <c:v>205</c:v>
                </c:pt>
                <c:pt idx="4">
                  <c:v>220</c:v>
                </c:pt>
                <c:pt idx="5">
                  <c:v>233</c:v>
                </c:pt>
                <c:pt idx="6">
                  <c:v>245</c:v>
                </c:pt>
                <c:pt idx="7">
                  <c:v>254</c:v>
                </c:pt>
                <c:pt idx="8">
                  <c:v>263</c:v>
                </c:pt>
                <c:pt idx="9">
                  <c:v>272</c:v>
                </c:pt>
                <c:pt idx="10">
                  <c:v>280</c:v>
                </c:pt>
              </c:numCache>
            </c:numRef>
          </c:val>
          <c:smooth val="0"/>
          <c:extLst>
            <c:ext xmlns:c16="http://schemas.microsoft.com/office/drawing/2014/chart" uri="{C3380CC4-5D6E-409C-BE32-E72D297353CC}">
              <c16:uniqueId val="{00000000-8137-4C21-A803-AE470B5A8535}"/>
            </c:ext>
          </c:extLst>
        </c:ser>
        <c:dLbls>
          <c:showLegendKey val="0"/>
          <c:showVal val="0"/>
          <c:showCatName val="0"/>
          <c:showSerName val="0"/>
          <c:showPercent val="0"/>
          <c:showBubbleSize val="0"/>
        </c:dLbls>
        <c:smooth val="0"/>
        <c:axId val="1952420400"/>
        <c:axId val="1952415824"/>
      </c:lineChart>
      <c:catAx>
        <c:axId val="195242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mn-ea"/>
                <a:cs typeface="+mn-cs"/>
              </a:defRPr>
            </a:pPr>
            <a:endParaRPr lang="en-US"/>
          </a:p>
        </c:txPr>
        <c:crossAx val="1952415824"/>
        <c:crosses val="autoZero"/>
        <c:auto val="1"/>
        <c:lblAlgn val="ctr"/>
        <c:lblOffset val="100"/>
        <c:noMultiLvlLbl val="0"/>
      </c:catAx>
      <c:valAx>
        <c:axId val="1952415824"/>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mn-ea"/>
                <a:cs typeface="+mn-cs"/>
              </a:defRPr>
            </a:pPr>
            <a:endParaRPr lang="en-US"/>
          </a:p>
        </c:txPr>
        <c:crossAx val="195242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Reach by Platform</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2-CB75-4F28-A5B2-E7E20D1ADD77}"/>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CB75-4F28-A5B2-E7E20D1ADD77}"/>
              </c:ext>
            </c:extLst>
          </c:dPt>
          <c:dPt>
            <c:idx val="2"/>
            <c:bubble3D val="0"/>
            <c:spPr>
              <a:solidFill>
                <a:srgbClr val="66C5AD"/>
              </a:solidFill>
              <a:ln w="19050">
                <a:solidFill>
                  <a:schemeClr val="lt1"/>
                </a:solidFill>
              </a:ln>
              <a:effectLst/>
            </c:spPr>
            <c:extLst>
              <c:ext xmlns:c16="http://schemas.microsoft.com/office/drawing/2014/chart" uri="{C3380CC4-5D6E-409C-BE32-E72D297353CC}">
                <c16:uniqueId val="{00000004-CB75-4F28-A5B2-E7E20D1ADD77}"/>
              </c:ext>
            </c:extLst>
          </c:dPt>
          <c:dPt>
            <c:idx val="3"/>
            <c:bubble3D val="0"/>
            <c:spPr>
              <a:solidFill>
                <a:srgbClr val="E2E8F1"/>
              </a:solidFill>
              <a:ln w="19050">
                <a:solidFill>
                  <a:schemeClr val="lt1"/>
                </a:solidFill>
              </a:ln>
              <a:effectLst/>
            </c:spPr>
            <c:extLst>
              <c:ext xmlns:c16="http://schemas.microsoft.com/office/drawing/2014/chart" uri="{C3380CC4-5D6E-409C-BE32-E72D297353CC}">
                <c16:uniqueId val="{00000005-CB75-4F28-A5B2-E7E20D1ADD77}"/>
              </c:ext>
            </c:extLst>
          </c:dPt>
          <c:dLbls>
            <c:dLbl>
              <c:idx val="0"/>
              <c:layout>
                <c:manualLayout>
                  <c:x val="1.0048072510688934E-2"/>
                  <c:y val="5.896121494638091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366575838420668"/>
                      <c:h val="0.18840134602444836"/>
                    </c:manualLayout>
                  </c15:layout>
                </c:ext>
                <c:ext xmlns:c16="http://schemas.microsoft.com/office/drawing/2014/chart" uri="{C3380CC4-5D6E-409C-BE32-E72D297353CC}">
                  <c16:uniqueId val="{00000002-CB75-4F28-A5B2-E7E20D1ADD77}"/>
                </c:ext>
              </c:extLst>
            </c:dLbl>
            <c:dLbl>
              <c:idx val="1"/>
              <c:layout>
                <c:manualLayout>
                  <c:x val="8.5636741871610422E-3"/>
                  <c:y val="2.131313265720431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041254590202151"/>
                      <c:h val="0.22151430987116963"/>
                    </c:manualLayout>
                  </c15:layout>
                </c:ext>
                <c:ext xmlns:c16="http://schemas.microsoft.com/office/drawing/2014/chart" uri="{C3380CC4-5D6E-409C-BE32-E72D297353CC}">
                  <c16:uniqueId val="{00000003-CB75-4F28-A5B2-E7E20D1ADD77}"/>
                </c:ext>
              </c:extLst>
            </c:dLbl>
            <c:dLbl>
              <c:idx val="3"/>
              <c:showLegendKey val="0"/>
              <c:showVal val="1"/>
              <c:showCatName val="1"/>
              <c:showSerName val="0"/>
              <c:showPercent val="0"/>
              <c:showBubbleSize val="0"/>
              <c:separator>
</c:separator>
              <c:extLst>
                <c:ext xmlns:c15="http://schemas.microsoft.com/office/drawing/2012/chart" uri="{CE6537A1-D6FC-4f65-9D91-7224C49458BB}">
                  <c15:layout>
                    <c:manualLayout>
                      <c:w val="0.23947906150475293"/>
                      <c:h val="0.18497586700582205"/>
                    </c:manualLayout>
                  </c15:layout>
                </c:ext>
                <c:ext xmlns:c16="http://schemas.microsoft.com/office/drawing/2014/chart" uri="{C3380CC4-5D6E-409C-BE32-E72D297353CC}">
                  <c16:uniqueId val="{00000005-CB75-4F28-A5B2-E7E20D1ADD7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Digital Only</c:v>
                </c:pt>
                <c:pt idx="1">
                  <c:v>TV and Digital</c:v>
                </c:pt>
                <c:pt idx="2">
                  <c:v>TV Only</c:v>
                </c:pt>
                <c:pt idx="3">
                  <c:v>Unexposed</c:v>
                </c:pt>
              </c:strCache>
            </c:strRef>
          </c:cat>
          <c:val>
            <c:numRef>
              <c:f>Sheet1!$B$2:$B$5</c:f>
              <c:numCache>
                <c:formatCode>0.0%</c:formatCode>
                <c:ptCount val="4"/>
                <c:pt idx="0">
                  <c:v>0.14499999999999999</c:v>
                </c:pt>
                <c:pt idx="1">
                  <c:v>5.1999999999999998E-2</c:v>
                </c:pt>
                <c:pt idx="2">
                  <c:v>0.19800000000000001</c:v>
                </c:pt>
                <c:pt idx="3">
                  <c:v>0.60499999999999998</c:v>
                </c:pt>
              </c:numCache>
            </c:numRef>
          </c:val>
          <c:extLst>
            <c:ext xmlns:c16="http://schemas.microsoft.com/office/drawing/2014/chart" uri="{C3380CC4-5D6E-409C-BE32-E72D297353CC}">
              <c16:uniqueId val="{00000000-CB75-4F28-A5B2-E7E20D1ADD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88EB4-5A6C-4C5D-B182-89212BBB353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5533E64-82A5-4716-B56B-D11A827E9E7F}">
      <dgm:prSet phldrT="[Text]" phldr="0" custT="1"/>
      <dgm:spPr>
        <a:solidFill>
          <a:srgbClr val="ED3C8D">
            <a:alpha val="50000"/>
          </a:srgbClr>
        </a:solidFill>
      </dgm:spPr>
      <dgm:t>
        <a:bodyPr/>
        <a:lstStyle/>
        <a:p>
          <a:r>
            <a:rPr lang="en-US" sz="1400">
              <a:solidFill>
                <a:srgbClr val="1F1A62"/>
              </a:solidFill>
              <a:latin typeface="Helvetica" panose="020B0403020202020204" pitchFamily="34" charset="0"/>
            </a:rPr>
            <a:t>Pursuit</a:t>
          </a:r>
        </a:p>
      </dgm:t>
    </dgm:pt>
    <dgm:pt modelId="{B5BD08F4-A55C-4485-A7FB-5C1C813E1AC9}" type="parTrans" cxnId="{4A2BE420-FCA0-4515-A71C-61A24D071E8E}">
      <dgm:prSet/>
      <dgm:spPr/>
      <dgm:t>
        <a:bodyPr/>
        <a:lstStyle/>
        <a:p>
          <a:endParaRPr lang="en-US"/>
        </a:p>
      </dgm:t>
    </dgm:pt>
    <dgm:pt modelId="{946721CA-2353-4B41-8791-A5CA64692EB9}" type="sibTrans" cxnId="{4A2BE420-FCA0-4515-A71C-61A24D071E8E}">
      <dgm:prSet/>
      <dgm:spPr/>
      <dgm:t>
        <a:bodyPr/>
        <a:lstStyle/>
        <a:p>
          <a:endParaRPr lang="en-US"/>
        </a:p>
      </dgm:t>
    </dgm:pt>
    <dgm:pt modelId="{6D28DE04-525F-4B88-9871-EE94358C5BD8}">
      <dgm:prSet phldrT="[Text]" phldr="0" custT="1"/>
      <dgm:spPr>
        <a:solidFill>
          <a:srgbClr val="66C5AD">
            <a:alpha val="50000"/>
          </a:srgbClr>
        </a:solidFill>
        <a:ln>
          <a:noFill/>
        </a:ln>
      </dgm:spPr>
      <dgm:t>
        <a:bodyPr/>
        <a:lstStyle/>
        <a:p>
          <a:pPr rtl="0"/>
          <a:r>
            <a:rPr lang="en-US" sz="1400">
              <a:solidFill>
                <a:srgbClr val="1F1A62"/>
              </a:solidFill>
              <a:latin typeface="Helvetica" panose="020B0403020202020204" pitchFamily="34" charset="0"/>
            </a:rPr>
            <a:t>Network B*</a:t>
          </a:r>
        </a:p>
      </dgm:t>
    </dgm:pt>
    <dgm:pt modelId="{FECAE910-86CC-4A3E-BDC7-20D78E7D006C}" type="parTrans" cxnId="{7A892EF4-A8F1-4662-A6C1-C89D63F3B557}">
      <dgm:prSet/>
      <dgm:spPr/>
      <dgm:t>
        <a:bodyPr/>
        <a:lstStyle/>
        <a:p>
          <a:endParaRPr lang="en-US"/>
        </a:p>
      </dgm:t>
    </dgm:pt>
    <dgm:pt modelId="{FDFF44E3-CD54-48ED-833F-4D89A7AD2E49}" type="sibTrans" cxnId="{7A892EF4-A8F1-4662-A6C1-C89D63F3B557}">
      <dgm:prSet/>
      <dgm:spPr/>
      <dgm:t>
        <a:bodyPr/>
        <a:lstStyle/>
        <a:p>
          <a:endParaRPr lang="en-US"/>
        </a:p>
      </dgm:t>
    </dgm:pt>
    <dgm:pt modelId="{86982C9C-F5FF-4713-A042-E4AE922E2BFF}" type="pres">
      <dgm:prSet presAssocID="{F7988EB4-5A6C-4C5D-B182-89212BBB3538}" presName="Name0" presStyleCnt="0">
        <dgm:presLayoutVars>
          <dgm:dir/>
          <dgm:resizeHandles val="exact"/>
        </dgm:presLayoutVars>
      </dgm:prSet>
      <dgm:spPr/>
    </dgm:pt>
    <dgm:pt modelId="{67E08542-719B-405B-9D17-BD9FDBAEBC75}" type="pres">
      <dgm:prSet presAssocID="{F5533E64-82A5-4716-B56B-D11A827E9E7F}" presName="Name5" presStyleLbl="vennNode1" presStyleIdx="0" presStyleCnt="2">
        <dgm:presLayoutVars>
          <dgm:bulletEnabled val="1"/>
        </dgm:presLayoutVars>
      </dgm:prSet>
      <dgm:spPr/>
    </dgm:pt>
    <dgm:pt modelId="{EBEDAED9-A3F4-4F24-987F-03789603AAB9}" type="pres">
      <dgm:prSet presAssocID="{946721CA-2353-4B41-8791-A5CA64692EB9}" presName="space" presStyleCnt="0"/>
      <dgm:spPr/>
    </dgm:pt>
    <dgm:pt modelId="{D9CAFF80-7338-4336-A751-11E9498DBB20}" type="pres">
      <dgm:prSet presAssocID="{6D28DE04-525F-4B88-9871-EE94358C5BD8}" presName="Name5" presStyleLbl="vennNode1" presStyleIdx="1" presStyleCnt="2">
        <dgm:presLayoutVars>
          <dgm:bulletEnabled val="1"/>
        </dgm:presLayoutVars>
      </dgm:prSet>
      <dgm:spPr/>
    </dgm:pt>
  </dgm:ptLst>
  <dgm:cxnLst>
    <dgm:cxn modelId="{4A2BE420-FCA0-4515-A71C-61A24D071E8E}" srcId="{F7988EB4-5A6C-4C5D-B182-89212BBB3538}" destId="{F5533E64-82A5-4716-B56B-D11A827E9E7F}" srcOrd="0" destOrd="0" parTransId="{B5BD08F4-A55C-4485-A7FB-5C1C813E1AC9}" sibTransId="{946721CA-2353-4B41-8791-A5CA64692EB9}"/>
    <dgm:cxn modelId="{E2935259-7CE5-4093-BF51-08ED8C162F35}" type="presOf" srcId="{F5533E64-82A5-4716-B56B-D11A827E9E7F}" destId="{67E08542-719B-405B-9D17-BD9FDBAEBC75}" srcOrd="0" destOrd="0" presId="urn:microsoft.com/office/officeart/2005/8/layout/venn3"/>
    <dgm:cxn modelId="{270273D1-CC31-46E7-9EB6-7E7BF71C2F85}" type="presOf" srcId="{6D28DE04-525F-4B88-9871-EE94358C5BD8}" destId="{D9CAFF80-7338-4336-A751-11E9498DBB20}" srcOrd="0" destOrd="0" presId="urn:microsoft.com/office/officeart/2005/8/layout/venn3"/>
    <dgm:cxn modelId="{48FA4DDF-138E-4626-9670-A6911AE0CC31}" type="presOf" srcId="{F7988EB4-5A6C-4C5D-B182-89212BBB3538}" destId="{86982C9C-F5FF-4713-A042-E4AE922E2BFF}" srcOrd="0" destOrd="0" presId="urn:microsoft.com/office/officeart/2005/8/layout/venn3"/>
    <dgm:cxn modelId="{7A892EF4-A8F1-4662-A6C1-C89D63F3B557}" srcId="{F7988EB4-5A6C-4C5D-B182-89212BBB3538}" destId="{6D28DE04-525F-4B88-9871-EE94358C5BD8}" srcOrd="1" destOrd="0" parTransId="{FECAE910-86CC-4A3E-BDC7-20D78E7D006C}" sibTransId="{FDFF44E3-CD54-48ED-833F-4D89A7AD2E49}"/>
    <dgm:cxn modelId="{2269FDE7-FA2E-4D11-88CA-B7C74020BFF8}" type="presParOf" srcId="{86982C9C-F5FF-4713-A042-E4AE922E2BFF}" destId="{67E08542-719B-405B-9D17-BD9FDBAEBC75}" srcOrd="0" destOrd="0" presId="urn:microsoft.com/office/officeart/2005/8/layout/venn3"/>
    <dgm:cxn modelId="{A2FBC345-936D-4ACC-AF6F-22C6730A4263}" type="presParOf" srcId="{86982C9C-F5FF-4713-A042-E4AE922E2BFF}" destId="{EBEDAED9-A3F4-4F24-987F-03789603AAB9}" srcOrd="1" destOrd="0" presId="urn:microsoft.com/office/officeart/2005/8/layout/venn3"/>
    <dgm:cxn modelId="{15C9117E-7A2B-45D5-95E2-ACC44C0F76B6}" type="presParOf" srcId="{86982C9C-F5FF-4713-A042-E4AE922E2BFF}" destId="{D9CAFF80-7338-4336-A751-11E9498DBB20}" srcOrd="2"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08542-719B-405B-9D17-BD9FDBAEBC75}">
      <dsp:nvSpPr>
        <dsp:cNvPr id="0" name=""/>
        <dsp:cNvSpPr/>
      </dsp:nvSpPr>
      <dsp:spPr>
        <a:xfrm>
          <a:off x="1767" y="299372"/>
          <a:ext cx="1255169" cy="1255169"/>
        </a:xfrm>
        <a:prstGeom prst="ellipse">
          <a:avLst/>
        </a:prstGeom>
        <a:solidFill>
          <a:srgbClr val="ED3C8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076" tIns="17780" rIns="69076"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1F1A62"/>
              </a:solidFill>
              <a:latin typeface="Helvetica" panose="020B0403020202020204" pitchFamily="34" charset="0"/>
            </a:rPr>
            <a:t>Pursuit</a:t>
          </a:r>
        </a:p>
      </dsp:txBody>
      <dsp:txXfrm>
        <a:off x="185582" y="483187"/>
        <a:ext cx="887539" cy="887539"/>
      </dsp:txXfrm>
    </dsp:sp>
    <dsp:sp modelId="{D9CAFF80-7338-4336-A751-11E9498DBB20}">
      <dsp:nvSpPr>
        <dsp:cNvPr id="0" name=""/>
        <dsp:cNvSpPr/>
      </dsp:nvSpPr>
      <dsp:spPr>
        <a:xfrm>
          <a:off x="1005903" y="299372"/>
          <a:ext cx="1255169" cy="1255169"/>
        </a:xfrm>
        <a:prstGeom prst="ellipse">
          <a:avLst/>
        </a:prstGeom>
        <a:solidFill>
          <a:srgbClr val="66C5AD">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076" tIns="17780" rIns="69076" bIns="17780" numCol="1" spcCol="1270" anchor="ctr" anchorCtr="0">
          <a:noAutofit/>
        </a:bodyPr>
        <a:lstStyle/>
        <a:p>
          <a:pPr marL="0" lvl="0" indent="0" algn="ctr" defTabSz="622300" rtl="0">
            <a:lnSpc>
              <a:spcPct val="90000"/>
            </a:lnSpc>
            <a:spcBef>
              <a:spcPct val="0"/>
            </a:spcBef>
            <a:spcAft>
              <a:spcPct val="35000"/>
            </a:spcAft>
            <a:buNone/>
          </a:pPr>
          <a:r>
            <a:rPr lang="en-US" sz="1400" kern="1200">
              <a:solidFill>
                <a:srgbClr val="1F1A62"/>
              </a:solidFill>
              <a:latin typeface="Helvetica" panose="020B0403020202020204" pitchFamily="34" charset="0"/>
            </a:rPr>
            <a:t>Network B*</a:t>
          </a:r>
        </a:p>
      </dsp:txBody>
      <dsp:txXfrm>
        <a:off x="1189718" y="483187"/>
        <a:ext cx="887539" cy="88753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0.10219</cdr:x>
      <cdr:y>0.44211</cdr:y>
    </cdr:from>
    <cdr:to>
      <cdr:x>0.96483</cdr:x>
      <cdr:y>0.44211</cdr:y>
    </cdr:to>
    <cdr:cxnSp macro="">
      <cdr:nvCxnSpPr>
        <cdr:cNvPr id="3" name="Straight Connector 2">
          <a:extLst xmlns:a="http://schemas.openxmlformats.org/drawingml/2006/main">
            <a:ext uri="{FF2B5EF4-FFF2-40B4-BE49-F238E27FC236}">
              <a16:creationId xmlns:a16="http://schemas.microsoft.com/office/drawing/2014/main" id="{52DBA411-D1E5-4BB4-860C-BBD99E581109}"/>
            </a:ext>
          </a:extLst>
        </cdr:cNvPr>
        <cdr:cNvCxnSpPr/>
      </cdr:nvCxnSpPr>
      <cdr:spPr>
        <a:xfrm xmlns:a="http://schemas.openxmlformats.org/drawingml/2006/main">
          <a:off x="423005" y="1324645"/>
          <a:ext cx="3570753" cy="0"/>
        </a:xfrm>
        <a:prstGeom xmlns:a="http://schemas.openxmlformats.org/drawingml/2006/main" prst="line">
          <a:avLst/>
        </a:prstGeom>
        <a:ln xmlns:a="http://schemas.openxmlformats.org/drawingml/2006/main" w="19050">
          <a:solidFill>
            <a:srgbClr val="1F1A6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2A806-66BA-4E38-A11A-DAEBEAA69DC9}"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F089C-E73D-4644-8294-97E7AFEB0D12}" type="slidenum">
              <a:rPr lang="en-US" smtClean="0"/>
              <a:t>‹#›</a:t>
            </a:fld>
            <a:endParaRPr lang="en-US"/>
          </a:p>
        </p:txBody>
      </p:sp>
    </p:spTree>
    <p:extLst>
      <p:ext uri="{BB962C8B-B14F-4D97-AF65-F5344CB8AC3E}">
        <p14:creationId xmlns:p14="http://schemas.microsoft.com/office/powerpoint/2010/main" val="254853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50" b="0" i="0">
              <a:solidFill>
                <a:srgbClr val="24242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31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16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0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6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41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00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5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16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76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59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4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BF089C-E73D-4644-8294-97E7AFEB0D12}" type="slidenum">
              <a:rPr lang="en-US" smtClean="0"/>
              <a:t>2</a:t>
            </a:fld>
            <a:endParaRPr lang="en-US"/>
          </a:p>
        </p:txBody>
      </p:sp>
    </p:spTree>
    <p:extLst>
      <p:ext uri="{BB962C8B-B14F-4D97-AF65-F5344CB8AC3E}">
        <p14:creationId xmlns:p14="http://schemas.microsoft.com/office/powerpoint/2010/main" val="297171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91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0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32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84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96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10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86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1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3144-74BF-4E6C-8E0A-935AC202F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22592-27D5-4357-9B39-FC5FD8CE5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E738E-B32B-4C8F-979B-2AD9E879D640}"/>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F56555CA-6277-4775-B665-393AD14F8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D35DF-8E57-4F0A-B6C7-BF428C677C0E}"/>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6807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EDB5-E8E2-496E-BEBC-BE46378AE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5AD3B-A667-4EFD-ACDF-22D0CC351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4995B-9961-476A-BF8E-024958217560}"/>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D6A236F5-1BF6-49C5-8EE6-C667843F1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0853-C347-4AE8-8A13-E090055DE80E}"/>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68987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D70448-211A-4875-856F-8CD6439D9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CE60B-7E9E-484E-9415-72310847F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4B7D1-150D-4372-AAA4-CCF3818F44BE}"/>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8841FBCD-301F-472D-B333-E7B1E70C6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C2182-253D-4400-99D4-48DBECD11C6D}"/>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9442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183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26085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5332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9017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64903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67128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7868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58202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6C53-EDB5-4717-B052-801140FA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C5C71-0A8F-435A-9BA7-6CBD428E5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D2AAE-DEAB-4CC3-A4DC-464AAB105021}"/>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4748B68F-4D35-45FF-ACBD-6B13DD9A6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E9AC6-E847-4FD9-8F13-7D518BD8746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630052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6150628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0520427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75238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875003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48758829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6652861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510796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1007901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0140036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46640043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7802-EC6F-4D96-A201-BF003D924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016B0-87C5-4B2B-9002-065BD6C59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5FF1F-00C0-4A66-AEC0-1806DB8C8497}"/>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AEF974CD-2252-414E-9BD7-72AE95FE0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D5A1-CFA7-461F-988C-F64260935794}"/>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420263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93948998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72993149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45CD-97DD-4E6D-A3F0-E8FB0D82E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63E10-C591-4B5B-BF7B-D1D6C1A9B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65D06-2B27-4634-AFF3-5ACBFB376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3E29F5-4D05-4A2B-83F9-B124D59F0B2D}"/>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6" name="Footer Placeholder 5">
            <a:extLst>
              <a:ext uri="{FF2B5EF4-FFF2-40B4-BE49-F238E27FC236}">
                <a16:creationId xmlns:a16="http://schemas.microsoft.com/office/drawing/2014/main" id="{91871088-66B0-4AA7-82CB-9F5202A4D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A55D-12D8-48EC-957A-F1C1545539A7}"/>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67405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103-D11B-4DF1-A688-3A7E7CD4AA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77B44-4D40-4D56-A564-052B4844A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9E121-B36A-42F5-A641-43ABA877DF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B2A5D-7E2C-42AC-B2BD-2D7FE43A2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61B39D-F495-49B3-B1A1-FDFF69261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EE2D7-45DF-4F27-92E7-9BE327E8CADB}"/>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8" name="Footer Placeholder 7">
            <a:extLst>
              <a:ext uri="{FF2B5EF4-FFF2-40B4-BE49-F238E27FC236}">
                <a16:creationId xmlns:a16="http://schemas.microsoft.com/office/drawing/2014/main" id="{01C746A6-BB1A-4948-A82B-99D531C275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ACAE8-D79F-47CF-A0A7-F26DA01673B2}"/>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836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B9C1-2A93-4579-BA08-D020EE34F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96B40-43AB-4D46-AEAF-68D90CCC24AA}"/>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4" name="Footer Placeholder 3">
            <a:extLst>
              <a:ext uri="{FF2B5EF4-FFF2-40B4-BE49-F238E27FC236}">
                <a16:creationId xmlns:a16="http://schemas.microsoft.com/office/drawing/2014/main" id="{48290091-708D-4B23-90A3-6C39F40CD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DBB13-0C61-4E67-B367-7340F9AAC2A1}"/>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12113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3AECC-6F66-463A-B3AC-AA48EC4D996F}"/>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3" name="Footer Placeholder 2">
            <a:extLst>
              <a:ext uri="{FF2B5EF4-FFF2-40B4-BE49-F238E27FC236}">
                <a16:creationId xmlns:a16="http://schemas.microsoft.com/office/drawing/2014/main" id="{EB3B98F0-9AF7-4D2D-BAC5-7F186E622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8577F-D449-44D2-B622-055110F1181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83048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54B-B6F2-40E1-89AB-411CCFB38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5565C-EC46-4914-A338-ECCC1C182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C67CE0-75D5-469E-A4A2-DEC251F8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19978-4FB0-4900-9074-1D51CEF8FC01}"/>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6" name="Footer Placeholder 5">
            <a:extLst>
              <a:ext uri="{FF2B5EF4-FFF2-40B4-BE49-F238E27FC236}">
                <a16:creationId xmlns:a16="http://schemas.microsoft.com/office/drawing/2014/main" id="{9711233C-246A-47E3-8445-A68BE160B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6B94D-C010-42C4-AF2C-E993253B5CAF}"/>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6713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C8E1-6D19-4766-AC8D-F9773F96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59C97-2CEB-489C-817A-9002EA502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FB9A-6435-4AA7-A2A2-8154F53CE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6D755-AA15-4469-ABCD-278819D3A057}"/>
              </a:ext>
            </a:extLst>
          </p:cNvPr>
          <p:cNvSpPr>
            <a:spLocks noGrp="1"/>
          </p:cNvSpPr>
          <p:nvPr>
            <p:ph type="dt" sz="half" idx="10"/>
          </p:nvPr>
        </p:nvSpPr>
        <p:spPr/>
        <p:txBody>
          <a:bodyPr/>
          <a:lstStyle/>
          <a:p>
            <a:fld id="{940F4AFE-A5D3-4F54-B5F3-4457A701A7A2}" type="datetimeFigureOut">
              <a:rPr lang="en-US" smtClean="0"/>
              <a:t>4/21/2022</a:t>
            </a:fld>
            <a:endParaRPr lang="en-US"/>
          </a:p>
        </p:txBody>
      </p:sp>
      <p:sp>
        <p:nvSpPr>
          <p:cNvPr id="6" name="Footer Placeholder 5">
            <a:extLst>
              <a:ext uri="{FF2B5EF4-FFF2-40B4-BE49-F238E27FC236}">
                <a16:creationId xmlns:a16="http://schemas.microsoft.com/office/drawing/2014/main" id="{4F2081D6-6D7F-4587-919E-16644B25D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2B5D8-9239-4759-BCEE-0AB3A67028C6}"/>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94120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EB476-D68A-49F7-867B-3EB22BB5C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930EE-C85C-414B-B02A-9824F9664C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CEB24-4F43-456A-A2E1-79C580166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4AFE-A5D3-4F54-B5F3-4457A701A7A2}" type="datetimeFigureOut">
              <a:rPr lang="en-US" smtClean="0"/>
              <a:t>4/21/2022</a:t>
            </a:fld>
            <a:endParaRPr lang="en-US"/>
          </a:p>
        </p:txBody>
      </p:sp>
      <p:sp>
        <p:nvSpPr>
          <p:cNvPr id="5" name="Footer Placeholder 4">
            <a:extLst>
              <a:ext uri="{FF2B5EF4-FFF2-40B4-BE49-F238E27FC236}">
                <a16:creationId xmlns:a16="http://schemas.microsoft.com/office/drawing/2014/main" id="{ED93F4C6-ADC4-4449-B8C1-AAAA18D7D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B27199-6DE1-431E-89B2-DB5B60BB5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8A2C9-DCC8-4A5D-AD81-AAC8B6B1869F}" type="slidenum">
              <a:rPr lang="en-US" smtClean="0"/>
              <a:t>‹#›</a:t>
            </a:fld>
            <a:endParaRPr lang="en-US"/>
          </a:p>
        </p:txBody>
      </p:sp>
    </p:spTree>
    <p:extLst>
      <p:ext uri="{BB962C8B-B14F-4D97-AF65-F5344CB8AC3E}">
        <p14:creationId xmlns:p14="http://schemas.microsoft.com/office/powerpoint/2010/main" val="355464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2554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7.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64.pn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3.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8.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5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73.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55.png"/><Relationship Id="rId4" Type="http://schemas.openxmlformats.org/officeDocument/2006/relationships/image" Target="../media/image46.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2.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56.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8.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50.png"/><Relationship Id="rId10" Type="http://schemas.openxmlformats.org/officeDocument/2006/relationships/image" Target="../media/image81.png"/><Relationship Id="rId4" Type="http://schemas.openxmlformats.org/officeDocument/2006/relationships/image" Target="../media/image13.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6" Type="http://schemas.openxmlformats.org/officeDocument/2006/relationships/image" Target="../media/image104.jpeg"/><Relationship Id="rId21" Type="http://schemas.openxmlformats.org/officeDocument/2006/relationships/image" Target="../media/image99.png"/><Relationship Id="rId34" Type="http://schemas.openxmlformats.org/officeDocument/2006/relationships/image" Target="../media/image112.jpeg"/><Relationship Id="rId42" Type="http://schemas.openxmlformats.org/officeDocument/2006/relationships/image" Target="../media/image120.png"/><Relationship Id="rId47" Type="http://schemas.openxmlformats.org/officeDocument/2006/relationships/image" Target="../media/image125.jpeg"/><Relationship Id="rId50" Type="http://schemas.openxmlformats.org/officeDocument/2006/relationships/image" Target="../media/image128.png"/><Relationship Id="rId55" Type="http://schemas.openxmlformats.org/officeDocument/2006/relationships/image" Target="../media/image132.png"/><Relationship Id="rId63" Type="http://schemas.openxmlformats.org/officeDocument/2006/relationships/image" Target="../media/image140.png"/><Relationship Id="rId68" Type="http://schemas.openxmlformats.org/officeDocument/2006/relationships/image" Target="../media/image44.png"/><Relationship Id="rId7" Type="http://schemas.openxmlformats.org/officeDocument/2006/relationships/image" Target="../media/image85.png"/><Relationship Id="rId2" Type="http://schemas.openxmlformats.org/officeDocument/2006/relationships/notesSlide" Target="../notesSlides/notesSlide20.xml"/><Relationship Id="rId16" Type="http://schemas.openxmlformats.org/officeDocument/2006/relationships/image" Target="../media/image94.png"/><Relationship Id="rId29" Type="http://schemas.openxmlformats.org/officeDocument/2006/relationships/image" Target="../media/image107.png"/><Relationship Id="rId11" Type="http://schemas.openxmlformats.org/officeDocument/2006/relationships/image" Target="../media/image89.pn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jpeg"/><Relationship Id="rId40" Type="http://schemas.openxmlformats.org/officeDocument/2006/relationships/image" Target="../media/image118.png"/><Relationship Id="rId45" Type="http://schemas.openxmlformats.org/officeDocument/2006/relationships/image" Target="../media/image123.png"/><Relationship Id="rId53" Type="http://schemas.openxmlformats.org/officeDocument/2006/relationships/image" Target="../media/image131.png"/><Relationship Id="rId58" Type="http://schemas.openxmlformats.org/officeDocument/2006/relationships/image" Target="../media/image135.png"/><Relationship Id="rId66" Type="http://schemas.openxmlformats.org/officeDocument/2006/relationships/image" Target="../media/image143.png"/><Relationship Id="rId5" Type="http://schemas.openxmlformats.org/officeDocument/2006/relationships/image" Target="../media/image83.png"/><Relationship Id="rId61" Type="http://schemas.openxmlformats.org/officeDocument/2006/relationships/image" Target="../media/image138.png"/><Relationship Id="rId19" Type="http://schemas.openxmlformats.org/officeDocument/2006/relationships/image" Target="../media/image97.png"/><Relationship Id="rId14" Type="http://schemas.openxmlformats.org/officeDocument/2006/relationships/image" Target="../media/image92.jpe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image" Target="../media/image113.png"/><Relationship Id="rId43" Type="http://schemas.openxmlformats.org/officeDocument/2006/relationships/image" Target="../media/image121.png"/><Relationship Id="rId48" Type="http://schemas.openxmlformats.org/officeDocument/2006/relationships/image" Target="../media/image126.png"/><Relationship Id="rId56" Type="http://schemas.openxmlformats.org/officeDocument/2006/relationships/image" Target="../media/image133.png"/><Relationship Id="rId64" Type="http://schemas.openxmlformats.org/officeDocument/2006/relationships/image" Target="../media/image141.png"/><Relationship Id="rId8" Type="http://schemas.openxmlformats.org/officeDocument/2006/relationships/image" Target="../media/image86.png"/><Relationship Id="rId51" Type="http://schemas.openxmlformats.org/officeDocument/2006/relationships/image" Target="../media/image129.png"/><Relationship Id="rId3" Type="http://schemas.openxmlformats.org/officeDocument/2006/relationships/image" Target="../media/image12.png"/><Relationship Id="rId12" Type="http://schemas.openxmlformats.org/officeDocument/2006/relationships/image" Target="../media/image90.png"/><Relationship Id="rId17" Type="http://schemas.openxmlformats.org/officeDocument/2006/relationships/image" Target="../media/image95.jpeg"/><Relationship Id="rId25"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image" Target="../media/image116.png"/><Relationship Id="rId46" Type="http://schemas.openxmlformats.org/officeDocument/2006/relationships/image" Target="../media/image124.png"/><Relationship Id="rId59" Type="http://schemas.openxmlformats.org/officeDocument/2006/relationships/image" Target="../media/image136.png"/><Relationship Id="rId67" Type="http://schemas.openxmlformats.org/officeDocument/2006/relationships/image" Target="../media/image72.png"/><Relationship Id="rId20" Type="http://schemas.openxmlformats.org/officeDocument/2006/relationships/image" Target="../media/image98.png"/><Relationship Id="rId41" Type="http://schemas.openxmlformats.org/officeDocument/2006/relationships/image" Target="../media/image119.png"/><Relationship Id="rId54" Type="http://schemas.openxmlformats.org/officeDocument/2006/relationships/image" Target="../media/image23.png"/><Relationship Id="rId6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84.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jpeg"/><Relationship Id="rId36" Type="http://schemas.openxmlformats.org/officeDocument/2006/relationships/image" Target="../media/image114.png"/><Relationship Id="rId49" Type="http://schemas.openxmlformats.org/officeDocument/2006/relationships/image" Target="../media/image127.png"/><Relationship Id="rId57" Type="http://schemas.openxmlformats.org/officeDocument/2006/relationships/image" Target="../media/image134.jpeg"/><Relationship Id="rId10" Type="http://schemas.openxmlformats.org/officeDocument/2006/relationships/image" Target="../media/image88.jpeg"/><Relationship Id="rId31" Type="http://schemas.openxmlformats.org/officeDocument/2006/relationships/image" Target="../media/image109.png"/><Relationship Id="rId44" Type="http://schemas.openxmlformats.org/officeDocument/2006/relationships/image" Target="../media/image122.png"/><Relationship Id="rId52" Type="http://schemas.openxmlformats.org/officeDocument/2006/relationships/image" Target="../media/image130.png"/><Relationship Id="rId60" Type="http://schemas.openxmlformats.org/officeDocument/2006/relationships/image" Target="../media/image137.jpeg"/><Relationship Id="rId65" Type="http://schemas.openxmlformats.org/officeDocument/2006/relationships/image" Target="../media/image142.jpeg"/><Relationship Id="rId4" Type="http://schemas.openxmlformats.org/officeDocument/2006/relationships/image" Target="../media/image82.png"/><Relationship Id="rId9" Type="http://schemas.openxmlformats.org/officeDocument/2006/relationships/image" Target="../media/image87.png"/><Relationship Id="rId13" Type="http://schemas.openxmlformats.org/officeDocument/2006/relationships/image" Target="../media/image91.png"/><Relationship Id="rId18" Type="http://schemas.openxmlformats.org/officeDocument/2006/relationships/image" Target="../media/image96.png"/><Relationship Id="rId39" Type="http://schemas.openxmlformats.org/officeDocument/2006/relationships/image" Target="../media/image1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2.png"/><Relationship Id="rId18" Type="http://schemas.openxmlformats.org/officeDocument/2006/relationships/image" Target="../media/image152.png"/><Relationship Id="rId3" Type="http://schemas.openxmlformats.org/officeDocument/2006/relationships/hyperlink" Target="https://thevab.com/" TargetMode="External"/><Relationship Id="rId7" Type="http://schemas.openxmlformats.org/officeDocument/2006/relationships/hyperlink" Target="http://www.thevab.com/" TargetMode="External"/><Relationship Id="rId12" Type="http://schemas.openxmlformats.org/officeDocument/2006/relationships/image" Target="../media/image149.jpeg"/><Relationship Id="rId17" Type="http://schemas.openxmlformats.org/officeDocument/2006/relationships/hyperlink" Target="https://thevab.com/insight/untangling-data" TargetMode="External"/><Relationship Id="rId2" Type="http://schemas.openxmlformats.org/officeDocument/2006/relationships/image" Target="../media/image144.png"/><Relationship Id="rId16" Type="http://schemas.openxmlformats.org/officeDocument/2006/relationships/image" Target="../media/image151.jpeg"/><Relationship Id="rId20"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48.png"/><Relationship Id="rId5" Type="http://schemas.openxmlformats.org/officeDocument/2006/relationships/hyperlink" Target="https://twitter.com/VABintel" TargetMode="External"/><Relationship Id="rId15" Type="http://schemas.openxmlformats.org/officeDocument/2006/relationships/image" Target="../media/image150.png"/><Relationship Id="rId10" Type="http://schemas.openxmlformats.org/officeDocument/2006/relationships/hyperlink" Target="https://thevab.com/insight/proven-strategies-tactics-audience-based-tv-buying" TargetMode="External"/><Relationship Id="rId19" Type="http://schemas.openxmlformats.org/officeDocument/2006/relationships/hyperlink" Target="https://thevab.com/insight/stream-on-case-studies" TargetMode="External"/><Relationship Id="rId4" Type="http://schemas.openxmlformats.org/officeDocument/2006/relationships/image" Target="../media/image145.png"/><Relationship Id="rId9" Type="http://schemas.openxmlformats.org/officeDocument/2006/relationships/hyperlink" Target="https://thevab.com/team-board" TargetMode="External"/><Relationship Id="rId14" Type="http://schemas.openxmlformats.org/officeDocument/2006/relationships/hyperlink" Target="https://thevab.com/insight/simplifying-common-video-measurement-terminolog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15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hyperlink" Target="https://thevab.com/vab-happenings/vab-measurement-innovations-series" TargetMode="External"/><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12.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 Id="rId22"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hyperlink" Target="https://www.tvsquared.com/" TargetMode="External"/><Relationship Id="rId13" Type="http://schemas.openxmlformats.org/officeDocument/2006/relationships/image" Target="../media/image46.png"/><Relationship Id="rId18" Type="http://schemas.openxmlformats.org/officeDocument/2006/relationships/image" Target="../media/image12.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hyperlink" Target="https://liveramp.com/" TargetMode="External"/><Relationship Id="rId17" Type="http://schemas.openxmlformats.org/officeDocument/2006/relationships/image" Target="../media/image48.png"/><Relationship Id="rId2" Type="http://schemas.openxmlformats.org/officeDocument/2006/relationships/hyperlink" Target="https://www.comscore.com/" TargetMode="External"/><Relationship Id="rId16" Type="http://schemas.openxmlformats.org/officeDocument/2006/relationships/hyperlink" Target="https://www.ispot.tv/" TargetMode="External"/><Relationship Id="rId1" Type="http://schemas.openxmlformats.org/officeDocument/2006/relationships/slideLayout" Target="../slideLayouts/slideLayout7.xml"/><Relationship Id="rId6" Type="http://schemas.openxmlformats.org/officeDocument/2006/relationships/hyperlink" Target="https://www.samba.tv/" TargetMode="External"/><Relationship Id="rId11" Type="http://schemas.openxmlformats.org/officeDocument/2006/relationships/image" Target="../media/image45.png"/><Relationship Id="rId5" Type="http://schemas.openxmlformats.org/officeDocument/2006/relationships/image" Target="../media/image42.jpeg"/><Relationship Id="rId15" Type="http://schemas.openxmlformats.org/officeDocument/2006/relationships/image" Target="../media/image47.png"/><Relationship Id="rId10" Type="http://schemas.openxmlformats.org/officeDocument/2006/relationships/hyperlink" Target="https://www.upwave.com/" TargetMode="External"/><Relationship Id="rId4" Type="http://schemas.openxmlformats.org/officeDocument/2006/relationships/hyperlink" Target="https://www.conviva.com/" TargetMode="External"/><Relationship Id="rId9" Type="http://schemas.openxmlformats.org/officeDocument/2006/relationships/image" Target="../media/image44.png"/><Relationship Id="rId14" Type="http://schemas.openxmlformats.org/officeDocument/2006/relationships/hyperlink" Target="https://www.605.tv/"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2.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0" Type="http://schemas.openxmlformats.org/officeDocument/2006/relationships/image" Target="../media/image49.png"/><Relationship Id="rId4" Type="http://schemas.openxmlformats.org/officeDocument/2006/relationships/image" Target="../media/image59.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29DBCA3F-5F05-4CA9-BB7D-3108B78DEA1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2" name="Picture 21" descr="A picture containing computer&#10;&#10;Description automatically generated">
            <a:extLst>
              <a:ext uri="{FF2B5EF4-FFF2-40B4-BE49-F238E27FC236}">
                <a16:creationId xmlns:a16="http://schemas.microsoft.com/office/drawing/2014/main" id="{B86FE0CB-C142-429F-8EBE-F9A70D91A8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grpSp>
        <p:nvGrpSpPr>
          <p:cNvPr id="7" name="Group 6">
            <a:extLst>
              <a:ext uri="{FF2B5EF4-FFF2-40B4-BE49-F238E27FC236}">
                <a16:creationId xmlns:a16="http://schemas.microsoft.com/office/drawing/2014/main" id="{23698F84-AC9F-4996-9059-68760160E258}"/>
              </a:ext>
            </a:extLst>
          </p:cNvPr>
          <p:cNvGrpSpPr/>
          <p:nvPr/>
        </p:nvGrpSpPr>
        <p:grpSpPr>
          <a:xfrm>
            <a:off x="314259" y="5689601"/>
            <a:ext cx="2107496" cy="904633"/>
            <a:chOff x="2777007" y="5689600"/>
            <a:chExt cx="2107496" cy="904633"/>
          </a:xfrm>
        </p:grpSpPr>
        <p:pic>
          <p:nvPicPr>
            <p:cNvPr id="8" name="Picture 7" descr="Logo&#10;&#10;Description automatically generated with medium confidence">
              <a:extLst>
                <a:ext uri="{FF2B5EF4-FFF2-40B4-BE49-F238E27FC236}">
                  <a16:creationId xmlns:a16="http://schemas.microsoft.com/office/drawing/2014/main" id="{D8B18117-653F-4785-BDFF-8B4D2848941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9" name="Group 8">
              <a:extLst>
                <a:ext uri="{FF2B5EF4-FFF2-40B4-BE49-F238E27FC236}">
                  <a16:creationId xmlns:a16="http://schemas.microsoft.com/office/drawing/2014/main" id="{E8B55B6F-F5EC-4849-9A22-4ED34DCB7A2E}"/>
                </a:ext>
              </a:extLst>
            </p:cNvPr>
            <p:cNvGrpSpPr/>
            <p:nvPr userDrawn="1"/>
          </p:nvGrpSpPr>
          <p:grpSpPr>
            <a:xfrm>
              <a:off x="2777007" y="5866153"/>
              <a:ext cx="1179028" cy="522582"/>
              <a:chOff x="2378209" y="5233339"/>
              <a:chExt cx="1179028" cy="522582"/>
            </a:xfrm>
            <a:solidFill>
              <a:schemeClr val="bg2"/>
            </a:solidFill>
          </p:grpSpPr>
          <p:sp>
            <p:nvSpPr>
              <p:cNvPr id="10" name="Freeform: Shape 9">
                <a:extLst>
                  <a:ext uri="{FF2B5EF4-FFF2-40B4-BE49-F238E27FC236}">
                    <a16:creationId xmlns:a16="http://schemas.microsoft.com/office/drawing/2014/main" id="{8861F72C-FAD3-4BEF-90C9-54F849770967}"/>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1" name="Freeform: Shape 10">
                <a:extLst>
                  <a:ext uri="{FF2B5EF4-FFF2-40B4-BE49-F238E27FC236}">
                    <a16:creationId xmlns:a16="http://schemas.microsoft.com/office/drawing/2014/main" id="{132EC1ED-F08C-4E34-A5E3-58A4E0D81304}"/>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2" name="Freeform: Shape 11">
                <a:extLst>
                  <a:ext uri="{FF2B5EF4-FFF2-40B4-BE49-F238E27FC236}">
                    <a16:creationId xmlns:a16="http://schemas.microsoft.com/office/drawing/2014/main" id="{27D0A23C-1A37-42B1-A85C-A8911B464AA8}"/>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F82C2444-E695-4ADC-970D-E0E9C42DF06C}"/>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grpSp>
      <p:sp>
        <p:nvSpPr>
          <p:cNvPr id="17" name="Title 16">
            <a:extLst>
              <a:ext uri="{FF2B5EF4-FFF2-40B4-BE49-F238E27FC236}">
                <a16:creationId xmlns:a16="http://schemas.microsoft.com/office/drawing/2014/main" id="{6781F72F-743F-40A3-B80E-ADB9594EADF1}"/>
              </a:ext>
            </a:extLst>
          </p:cNvPr>
          <p:cNvSpPr>
            <a:spLocks noGrp="1"/>
          </p:cNvSpPr>
          <p:nvPr>
            <p:ph type="title"/>
          </p:nvPr>
        </p:nvSpPr>
        <p:spPr>
          <a:xfrm>
            <a:off x="176388" y="3792872"/>
            <a:ext cx="7633186" cy="16802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a:solidFill>
                  <a:srgbClr val="FFE600"/>
                </a:solidFill>
                <a:latin typeface="Helvetica" panose="020B0604020202020204" pitchFamily="34" charset="0"/>
                <a:cs typeface="Helvetica" panose="020B0604020202020204" pitchFamily="34" charset="0"/>
              </a:rPr>
              <a:t>Today’s Innovations in Measurement</a:t>
            </a:r>
            <a:br>
              <a:rPr lang="en-US">
                <a:latin typeface="Helvetica" panose="020B0604020202020204" pitchFamily="34" charset="0"/>
                <a:cs typeface="Helvetica" panose="020B0604020202020204" pitchFamily="34" charset="0"/>
              </a:rPr>
            </a:br>
            <a:r>
              <a:rPr lang="en-US" sz="2400" b="1">
                <a:solidFill>
                  <a:schemeClr val="bg1"/>
                </a:solidFill>
                <a:latin typeface="Helvetica" pitchFamily="2" charset="0"/>
              </a:rPr>
              <a:t>Real-world </a:t>
            </a:r>
            <a:r>
              <a:rPr lang="en-US" sz="2400" b="1">
                <a:latin typeface="Helvetica" pitchFamily="2" charset="0"/>
              </a:rPr>
              <a:t>c</a:t>
            </a:r>
            <a:r>
              <a:rPr lang="en-US" sz="2400" b="1">
                <a:solidFill>
                  <a:schemeClr val="bg1"/>
                </a:solidFill>
                <a:latin typeface="Helvetica" pitchFamily="2" charset="0"/>
              </a:rPr>
              <a:t>ase studie</a:t>
            </a:r>
            <a:r>
              <a:rPr lang="en-US" sz="2400" b="1">
                <a:latin typeface="Helvetica" pitchFamily="2" charset="0"/>
              </a:rPr>
              <a:t>s from industry innovators</a:t>
            </a:r>
            <a:endParaRPr lang="en-US" sz="2400" b="1">
              <a:latin typeface="Helvetica" panose="020B0604020202020204" pitchFamily="34" charset="0"/>
              <a:cs typeface="Helvetica" panose="020B0604020202020204" pitchFamily="34" charset="0"/>
            </a:endParaRPr>
          </a:p>
        </p:txBody>
      </p:sp>
      <p:sp>
        <p:nvSpPr>
          <p:cNvPr id="18" name="Text Placeholder 17">
            <a:extLst>
              <a:ext uri="{FF2B5EF4-FFF2-40B4-BE49-F238E27FC236}">
                <a16:creationId xmlns:a16="http://schemas.microsoft.com/office/drawing/2014/main" id="{E292DAC7-18EB-4E2A-9395-147A47BA2E98}"/>
              </a:ext>
            </a:extLst>
          </p:cNvPr>
          <p:cNvSpPr>
            <a:spLocks noGrp="1"/>
          </p:cNvSpPr>
          <p:nvPr>
            <p:ph type="body" sz="quarter" idx="14"/>
          </p:nvPr>
        </p:nvSpPr>
        <p:spPr>
          <a:xfrm>
            <a:off x="176387" y="3362007"/>
            <a:ext cx="2245368" cy="289369"/>
          </a:xfrm>
        </p:spPr>
        <p:txBody>
          <a:bodyPr/>
          <a:lstStyle/>
          <a:p>
            <a:r>
              <a:rPr lang="en-US" b="1">
                <a:solidFill>
                  <a:srgbClr val="FFE600"/>
                </a:solidFill>
                <a:latin typeface="Helvetica" panose="020B0604020202020204" pitchFamily="34" charset="0"/>
                <a:cs typeface="Helvetica" panose="020B0604020202020204" pitchFamily="34" charset="0"/>
              </a:rPr>
              <a:t>1Q 2022 – First Edition</a:t>
            </a:r>
          </a:p>
        </p:txBody>
      </p:sp>
      <p:cxnSp>
        <p:nvCxnSpPr>
          <p:cNvPr id="4" name="Straight Connector 3">
            <a:extLst>
              <a:ext uri="{FF2B5EF4-FFF2-40B4-BE49-F238E27FC236}">
                <a16:creationId xmlns:a16="http://schemas.microsoft.com/office/drawing/2014/main" id="{1B9CA715-B70F-4FFA-8866-3DEF0935A2A6}"/>
              </a:ext>
            </a:extLst>
          </p:cNvPr>
          <p:cNvCxnSpPr>
            <a:cxnSpLocks/>
          </p:cNvCxnSpPr>
          <p:nvPr/>
        </p:nvCxnSpPr>
        <p:spPr>
          <a:xfrm>
            <a:off x="290907" y="3258376"/>
            <a:ext cx="483870" cy="0"/>
          </a:xfrm>
          <a:prstGeom prst="line">
            <a:avLst/>
          </a:prstGeom>
          <a:ln w="22225">
            <a:solidFill>
              <a:srgbClr val="FFE6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66472B9-BAFA-4D8D-BD81-587070EEE6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09574" y="153210"/>
            <a:ext cx="4167187" cy="1016978"/>
          </a:xfrm>
          <a:prstGeom prst="rect">
            <a:avLst/>
          </a:prstGeom>
        </p:spPr>
      </p:pic>
      <p:pic>
        <p:nvPicPr>
          <p:cNvPr id="20" name="Picture 19">
            <a:extLst>
              <a:ext uri="{FF2B5EF4-FFF2-40B4-BE49-F238E27FC236}">
                <a16:creationId xmlns:a16="http://schemas.microsoft.com/office/drawing/2014/main" id="{17A4FCF0-E8D6-4AA4-B3A0-54B7D4D06D8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1962" y="153210"/>
            <a:ext cx="2034324" cy="650009"/>
          </a:xfrm>
          <a:prstGeom prst="rect">
            <a:avLst/>
          </a:prstGeom>
          <a:ln w="28575">
            <a:solidFill>
              <a:srgbClr val="ED3C8D"/>
            </a:solidFill>
          </a:ln>
        </p:spPr>
      </p:pic>
      <p:pic>
        <p:nvPicPr>
          <p:cNvPr id="14" name="Picture 13" descr="A picture containing logo&#10;&#10;Description automatically generated">
            <a:extLst>
              <a:ext uri="{FF2B5EF4-FFF2-40B4-BE49-F238E27FC236}">
                <a16:creationId xmlns:a16="http://schemas.microsoft.com/office/drawing/2014/main" id="{20F5DF8F-0E70-4664-8C68-FE5EEF1E825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13608" y="5612055"/>
            <a:ext cx="2981391" cy="1030779"/>
          </a:xfrm>
          <a:prstGeom prst="rect">
            <a:avLst/>
          </a:prstGeom>
        </p:spPr>
      </p:pic>
    </p:spTree>
    <p:extLst>
      <p:ext uri="{BB962C8B-B14F-4D97-AF65-F5344CB8AC3E}">
        <p14:creationId xmlns:p14="http://schemas.microsoft.com/office/powerpoint/2010/main" val="230256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Casual Dining</a:t>
            </a:r>
          </a:p>
        </p:txBody>
      </p:sp>
      <p:sp>
        <p:nvSpPr>
          <p:cNvPr id="25" name="Rectangle 24">
            <a:extLst>
              <a:ext uri="{FF2B5EF4-FFF2-40B4-BE49-F238E27FC236}">
                <a16:creationId xmlns:a16="http://schemas.microsoft.com/office/drawing/2014/main" id="{D6F3E4AB-B239-4014-8CC3-C8706E0369B4}"/>
              </a:ext>
            </a:extLst>
          </p:cNvPr>
          <p:cNvSpPr/>
          <p:nvPr/>
        </p:nvSpPr>
        <p:spPr>
          <a:xfrm>
            <a:off x="66183" y="922241"/>
            <a:ext cx="3950517" cy="56477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casual dining brand wanted to understand and measure audience reach and demographic composition across TV and digital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605 utilizes a custom weighting methodology designed to account for incomplete exposure datasets (due to digital tracking &amp; ID resolution) and platform biases, enabling 605 to holistically measure &amp; project national reach across individual and overlapping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200" b="0" i="0" u="none" strike="noStrike" kern="1200" cap="none" spc="0" normalizeH="0" baseline="0" noProof="0">
                <a:ln>
                  <a:noFill/>
                </a:ln>
                <a:solidFill>
                  <a:srgbClr val="1F1A62"/>
                </a:solidFill>
                <a:effectLst/>
                <a:uLnTx/>
                <a:uFillTx/>
                <a:latin typeface="Helvetica"/>
                <a:ea typeface="+mn-ea"/>
                <a:cs typeface="Helvetica"/>
              </a:rPr>
              <a:t>A18+, A21+, A18 34, A18-49</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The data-driven linear live campaign (TV C3) reached more households vs. national live and served a higher frequency of impressions to those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TV &amp; digital platforms (O&amp;Os and digital TV*) reached mostly distinct audiences. Only </a:t>
            </a:r>
            <a:r>
              <a:rPr kumimoji="0" lang="en-US" sz="1100" b="1" i="0" u="none" strike="noStrike" kern="1200" cap="none" spc="0" normalizeH="0" baseline="0" noProof="0">
                <a:ln>
                  <a:noFill/>
                </a:ln>
                <a:solidFill>
                  <a:srgbClr val="1F1A62"/>
                </a:solidFill>
                <a:effectLst/>
                <a:uLnTx/>
                <a:uFillTx/>
                <a:latin typeface="Helvetica"/>
                <a:ea typeface="+mn-ea"/>
                <a:cs typeface="Helvetica"/>
              </a:rPr>
              <a:t>18.7%</a:t>
            </a:r>
            <a:r>
              <a:rPr kumimoji="0" lang="en-US" sz="1100" b="0" i="0" u="none" strike="noStrike" kern="1200" cap="none" spc="0" normalizeH="0" baseline="0" noProof="0">
                <a:ln>
                  <a:noFill/>
                </a:ln>
                <a:solidFill>
                  <a:srgbClr val="1F1A62"/>
                </a:solidFill>
                <a:effectLst/>
                <a:uLnTx/>
                <a:uFillTx/>
                <a:latin typeface="Helvetica"/>
                <a:ea typeface="+mn-ea"/>
                <a:cs typeface="Helvetica"/>
              </a:rPr>
              <a:t> of households reached on digital platforms were also reached on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Households reached on Live+7 linear were about 2x </a:t>
            </a:r>
            <a:br>
              <a:rPr kumimoji="0" lang="en-US" sz="1100" b="0" i="0" u="none" strike="noStrike" kern="1200" cap="none" spc="0" normalizeH="0" baseline="0" noProof="0">
                <a:ln>
                  <a:noFill/>
                </a:ln>
                <a:solidFill>
                  <a:srgbClr val="1F1A62"/>
                </a:solidFill>
                <a:effectLst/>
                <a:uLnTx/>
                <a:uFillTx/>
                <a:latin typeface="Helvetica"/>
                <a:ea typeface="+mn-ea"/>
                <a:cs typeface="Helvetica"/>
              </a:rPr>
            </a:br>
            <a:r>
              <a:rPr kumimoji="0" lang="en-US" sz="1100" b="0" i="0" u="none" strike="noStrike" kern="1200" cap="none" spc="0" normalizeH="0" baseline="0" noProof="0">
                <a:ln>
                  <a:noFill/>
                </a:ln>
                <a:solidFill>
                  <a:srgbClr val="1F1A62"/>
                </a:solidFill>
                <a:effectLst/>
                <a:uLnTx/>
                <a:uFillTx/>
                <a:latin typeface="Helvetica"/>
                <a:ea typeface="+mn-ea"/>
                <a:cs typeface="Helvetica"/>
              </a:rPr>
              <a:t>as likely to be reached on Digital O&amp;O* than those reached on live TV</a:t>
            </a:r>
            <a:endParaRPr kumimoji="0" lang="en-US" sz="11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605</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Automated Content Recognition (ACR),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Set-Top Box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5984"/>
            <a:ext cx="779219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casual dining brand utilized </a:t>
            </a:r>
            <a:r>
              <a:rPr kumimoji="0" lang="en-US" sz="2200" b="0" i="0" u="none" strike="noStrike" kern="1200" cap="none" spc="0" normalizeH="0" baseline="0" noProof="0">
                <a:ln>
                  <a:noFill/>
                </a:ln>
                <a:solidFill>
                  <a:srgbClr val="ED3C8D"/>
                </a:solidFill>
                <a:effectLst/>
                <a:uLnTx/>
                <a:uFillTx/>
                <a:latin typeface="Helvetica"/>
                <a:ea typeface="+mn-ea"/>
                <a:cs typeface="Helvetica"/>
              </a:rPr>
              <a:t>605</a:t>
            </a:r>
            <a:r>
              <a:rPr kumimoji="0" lang="en-US" sz="2200" b="0" i="0" u="none" strike="noStrike" kern="1200" cap="none" spc="0" normalizeH="0" baseline="0" noProof="0">
                <a:ln>
                  <a:noFill/>
                </a:ln>
                <a:solidFill>
                  <a:srgbClr val="1F1A62"/>
                </a:solidFill>
                <a:effectLst/>
                <a:uLnTx/>
                <a:uFillTx/>
                <a:latin typeface="Helvetica"/>
                <a:ea typeface="+mn-ea"/>
                <a:cs typeface="Helvetica"/>
              </a:rPr>
              <a:t> to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understand &amp; measure </a:t>
            </a:r>
            <a:r>
              <a:rPr kumimoji="0" lang="en-US" sz="2200" b="0" i="0" u="none" strike="noStrike" kern="1200" cap="none" spc="0" normalizeH="0" baseline="0" noProof="0">
                <a:ln>
                  <a:noFill/>
                </a:ln>
                <a:solidFill>
                  <a:srgbClr val="ED3C8D"/>
                </a:solidFill>
                <a:effectLst/>
                <a:uLnTx/>
                <a:uFillTx/>
                <a:latin typeface="Helvetica"/>
                <a:ea typeface="+mn-ea"/>
                <a:cs typeface="Helvetica"/>
              </a:rPr>
              <a:t>audience reach </a:t>
            </a:r>
            <a:br>
              <a:rPr kumimoji="0" lang="en-US" sz="2200" b="0" i="0" u="none" strike="noStrike" kern="1200" cap="none" spc="0" normalizeH="0" baseline="0" noProof="0">
                <a:ln>
                  <a:noFill/>
                </a:ln>
                <a:solidFill>
                  <a:srgbClr val="ED3C8D"/>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composition</a:t>
            </a:r>
            <a:r>
              <a:rPr kumimoji="0" lang="en-US" sz="2200" b="0" i="0" u="none" strike="noStrike" kern="1200" cap="none" spc="0" normalizeH="0" baseline="0" noProof="0">
                <a:ln>
                  <a:noFill/>
                </a:ln>
                <a:solidFill>
                  <a:srgbClr val="1F1A62"/>
                </a:solidFill>
                <a:effectLst/>
                <a:uLnTx/>
                <a:uFillTx/>
                <a:latin typeface="Helvetica"/>
                <a:ea typeface="+mn-ea"/>
                <a:cs typeface="Helvetica"/>
              </a:rPr>
              <a:t> across video platforms</a:t>
            </a:r>
            <a:endParaRPr kumimoji="0" lang="en-US" sz="2200" b="0" i="0" u="none" strike="noStrike" kern="1200" cap="none" spc="0" normalizeH="0" baseline="0" noProof="0">
              <a:ln>
                <a:noFill/>
              </a:ln>
              <a:solidFill>
                <a:srgbClr val="ED3C8D"/>
              </a:solidFill>
              <a:effectLst/>
              <a:uLnTx/>
              <a:uFillTx/>
              <a:latin typeface="Helvetica"/>
              <a:ea typeface="+mn-ea"/>
              <a:cs typeface="Helvetica"/>
            </a:endParaRPr>
          </a:p>
        </p:txBody>
      </p:sp>
      <p:sp>
        <p:nvSpPr>
          <p:cNvPr id="17" name="TextBox 16">
            <a:extLst>
              <a:ext uri="{FF2B5EF4-FFF2-40B4-BE49-F238E27FC236}">
                <a16:creationId xmlns:a16="http://schemas.microsoft.com/office/drawing/2014/main" id="{5561D278-87F4-4C02-8D7F-CA899CE1510E}"/>
              </a:ext>
            </a:extLst>
          </p:cNvPr>
          <p:cNvSpPr txBox="1"/>
          <p:nvPr/>
        </p:nvSpPr>
        <p:spPr>
          <a:xfrm>
            <a:off x="3978427" y="6118751"/>
            <a:ext cx="62704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605,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for Casual Dining / Take Out.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10/21/2019 – 12/30/2019. *Digital O&amp;O (Owned &amp; Operated) refers to ads placed on digital properties (i.e., apps) vs. digital TV which is more akin to linear TV viewed through web or app. </a:t>
            </a:r>
          </a:p>
        </p:txBody>
      </p:sp>
      <p:sp>
        <p:nvSpPr>
          <p:cNvPr id="47" name="Google Shape;229;p30">
            <a:extLst>
              <a:ext uri="{FF2B5EF4-FFF2-40B4-BE49-F238E27FC236}">
                <a16:creationId xmlns:a16="http://schemas.microsoft.com/office/drawing/2014/main" id="{D206381D-39CE-44C7-A876-5543AB8C9E3A}"/>
              </a:ext>
            </a:extLst>
          </p:cNvPr>
          <p:cNvSpPr txBox="1"/>
          <p:nvPr/>
        </p:nvSpPr>
        <p:spPr>
          <a:xfrm>
            <a:off x="4985404" y="1200482"/>
            <a:ext cx="6181457" cy="400079"/>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Overview Of Platform Overlap For Each Target Segment</a:t>
            </a:r>
            <a:endPar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Google Shape;211;p30">
            <a:extLst>
              <a:ext uri="{FF2B5EF4-FFF2-40B4-BE49-F238E27FC236}">
                <a16:creationId xmlns:a16="http://schemas.microsoft.com/office/drawing/2014/main" id="{1A0B361D-4C39-41D3-945F-EDB012660FDE}"/>
              </a:ext>
            </a:extLst>
          </p:cNvPr>
          <p:cNvSpPr txBox="1"/>
          <p:nvPr/>
        </p:nvSpPr>
        <p:spPr>
          <a:xfrm>
            <a:off x="6643729" y="1650751"/>
            <a:ext cx="1971242" cy="3858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Reach </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(thousands)</a:t>
            </a:r>
            <a:endParaRPr kumimoji="0"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sp>
        <p:nvSpPr>
          <p:cNvPr id="21" name="Google Shape;213;p30">
            <a:extLst>
              <a:ext uri="{FF2B5EF4-FFF2-40B4-BE49-F238E27FC236}">
                <a16:creationId xmlns:a16="http://schemas.microsoft.com/office/drawing/2014/main" id="{E7B1C962-6DA4-4D3B-989D-1C3ACDF57303}"/>
              </a:ext>
            </a:extLst>
          </p:cNvPr>
          <p:cNvSpPr txBox="1"/>
          <p:nvPr/>
        </p:nvSpPr>
        <p:spPr>
          <a:xfrm>
            <a:off x="9077683" y="1662671"/>
            <a:ext cx="2060083" cy="3858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Average Frequency</a:t>
            </a:r>
            <a:endParaRPr kumimoji="0" sz="1200" b="1" i="1"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16" name="Google Shape;210;p30">
            <a:extLst>
              <a:ext uri="{FF2B5EF4-FFF2-40B4-BE49-F238E27FC236}">
                <a16:creationId xmlns:a16="http://schemas.microsoft.com/office/drawing/2014/main" id="{075BB940-5FBD-4B0F-950A-CEDAD015D196}"/>
              </a:ext>
            </a:extLst>
          </p:cNvPr>
          <p:cNvGraphicFramePr/>
          <p:nvPr>
            <p:extLst>
              <p:ext uri="{D42A27DB-BD31-4B8C-83A1-F6EECF244321}">
                <p14:modId xmlns:p14="http://schemas.microsoft.com/office/powerpoint/2010/main" val="2152651738"/>
              </p:ext>
            </p:extLst>
          </p:nvPr>
        </p:nvGraphicFramePr>
        <p:xfrm>
          <a:off x="5741643" y="2036720"/>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58.4</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1.9</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1,094.4</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10.1</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203.4</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31,867.4</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graphicFrame>
        <p:nvGraphicFramePr>
          <p:cNvPr id="24" name="Google Shape;215;p30">
            <a:extLst>
              <a:ext uri="{FF2B5EF4-FFF2-40B4-BE49-F238E27FC236}">
                <a16:creationId xmlns:a16="http://schemas.microsoft.com/office/drawing/2014/main" id="{EBDD67D5-5B7B-444C-8457-879A955BD885}"/>
              </a:ext>
            </a:extLst>
          </p:cNvPr>
          <p:cNvGraphicFramePr/>
          <p:nvPr>
            <p:extLst>
              <p:ext uri="{D42A27DB-BD31-4B8C-83A1-F6EECF244321}">
                <p14:modId xmlns:p14="http://schemas.microsoft.com/office/powerpoint/2010/main" val="3197827876"/>
              </p:ext>
            </p:extLst>
          </p:nvPr>
        </p:nvGraphicFramePr>
        <p:xfrm>
          <a:off x="9064296" y="2036707"/>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7.7</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6.2</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8.6</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4.6</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sp>
        <p:nvSpPr>
          <p:cNvPr id="26" name="Google Shape;216;p30">
            <a:extLst>
              <a:ext uri="{FF2B5EF4-FFF2-40B4-BE49-F238E27FC236}">
                <a16:creationId xmlns:a16="http://schemas.microsoft.com/office/drawing/2014/main" id="{84E48343-EE04-4C82-BDA6-B148D7D6A641}"/>
              </a:ext>
            </a:extLst>
          </p:cNvPr>
          <p:cNvSpPr txBox="1"/>
          <p:nvPr/>
        </p:nvSpPr>
        <p:spPr>
          <a:xfrm>
            <a:off x="4992832" y="2443139"/>
            <a:ext cx="726695" cy="5409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27" name="Google Shape;230;p30">
            <a:extLst>
              <a:ext uri="{FF2B5EF4-FFF2-40B4-BE49-F238E27FC236}">
                <a16:creationId xmlns:a16="http://schemas.microsoft.com/office/drawing/2014/main" id="{5B702F18-2927-4CE2-A8DE-70957E0CC78F}"/>
              </a:ext>
            </a:extLst>
          </p:cNvPr>
          <p:cNvGraphicFramePr/>
          <p:nvPr>
            <p:extLst>
              <p:ext uri="{D42A27DB-BD31-4B8C-83A1-F6EECF244321}">
                <p14:modId xmlns:p14="http://schemas.microsoft.com/office/powerpoint/2010/main" val="2163988424"/>
              </p:ext>
            </p:extLst>
          </p:nvPr>
        </p:nvGraphicFramePr>
        <p:xfrm>
          <a:off x="4985405" y="2047353"/>
          <a:ext cx="762364" cy="369189"/>
        </p:xfrm>
        <a:graphic>
          <a:graphicData uri="http://schemas.openxmlformats.org/drawingml/2006/table">
            <a:tbl>
              <a:tblPr>
                <a:noFill/>
              </a:tblPr>
              <a:tblGrid>
                <a:gridCol w="762364">
                  <a:extLst>
                    <a:ext uri="{9D8B030D-6E8A-4147-A177-3AD203B41FA5}">
                      <a16:colId xmlns:a16="http://schemas.microsoft.com/office/drawing/2014/main" val="20000"/>
                    </a:ext>
                  </a:extLst>
                </a:gridCol>
              </a:tblGrid>
              <a:tr h="194625">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Target Segments</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extLst>
                  <a:ext uri="{0D108BD9-81ED-4DB2-BD59-A6C34878D82A}">
                    <a16:rowId xmlns:a16="http://schemas.microsoft.com/office/drawing/2014/main" val="10000"/>
                  </a:ext>
                </a:extLst>
              </a:tr>
            </a:tbl>
          </a:graphicData>
        </a:graphic>
      </p:graphicFrame>
      <p:graphicFrame>
        <p:nvGraphicFramePr>
          <p:cNvPr id="35" name="Google Shape;210;p30">
            <a:extLst>
              <a:ext uri="{FF2B5EF4-FFF2-40B4-BE49-F238E27FC236}">
                <a16:creationId xmlns:a16="http://schemas.microsoft.com/office/drawing/2014/main" id="{B5BC4784-FF04-4B43-AAA3-CE3A72F33CFE}"/>
              </a:ext>
            </a:extLst>
          </p:cNvPr>
          <p:cNvGraphicFramePr/>
          <p:nvPr>
            <p:extLst>
              <p:ext uri="{D42A27DB-BD31-4B8C-83A1-F6EECF244321}">
                <p14:modId xmlns:p14="http://schemas.microsoft.com/office/powerpoint/2010/main" val="2131917476"/>
              </p:ext>
            </p:extLst>
          </p:nvPr>
        </p:nvGraphicFramePr>
        <p:xfrm>
          <a:off x="5711270" y="3437908"/>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29.3</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1.0</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648.5</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Clr>
                          <a:schemeClr val="dk1"/>
                        </a:buClr>
                        <a:buSzPts val="2200"/>
                        <a:buFont typeface="Arial"/>
                        <a:buNone/>
                      </a:pPr>
                      <a:r>
                        <a:rPr lang="en-US" sz="1200">
                          <a:solidFill>
                            <a:schemeClr val="bg1"/>
                          </a:solidFill>
                          <a:latin typeface="Helvetica" panose="020B0403020202020204" pitchFamily="34" charset="0"/>
                        </a:rPr>
                        <a:t>5.2</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127.9</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14,764.3</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graphicFrame>
        <p:nvGraphicFramePr>
          <p:cNvPr id="37" name="Google Shape;215;p30">
            <a:extLst>
              <a:ext uri="{FF2B5EF4-FFF2-40B4-BE49-F238E27FC236}">
                <a16:creationId xmlns:a16="http://schemas.microsoft.com/office/drawing/2014/main" id="{C4EA3555-0E10-4D15-A692-175876972B1F}"/>
              </a:ext>
            </a:extLst>
          </p:cNvPr>
          <p:cNvGraphicFramePr/>
          <p:nvPr>
            <p:extLst>
              <p:ext uri="{D42A27DB-BD31-4B8C-83A1-F6EECF244321}">
                <p14:modId xmlns:p14="http://schemas.microsoft.com/office/powerpoint/2010/main" val="2423966202"/>
              </p:ext>
            </p:extLst>
          </p:nvPr>
        </p:nvGraphicFramePr>
        <p:xfrm>
          <a:off x="9023980" y="3437895"/>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8.2</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6.2</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8.5</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4.6</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sp>
        <p:nvSpPr>
          <p:cNvPr id="38" name="Google Shape;216;p30">
            <a:extLst>
              <a:ext uri="{FF2B5EF4-FFF2-40B4-BE49-F238E27FC236}">
                <a16:creationId xmlns:a16="http://schemas.microsoft.com/office/drawing/2014/main" id="{10E2444B-86AB-4A3B-AF64-BFEE5121A6D8}"/>
              </a:ext>
            </a:extLst>
          </p:cNvPr>
          <p:cNvSpPr txBox="1"/>
          <p:nvPr/>
        </p:nvSpPr>
        <p:spPr>
          <a:xfrm>
            <a:off x="4815923" y="3781282"/>
            <a:ext cx="879302" cy="447025"/>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18-34</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41" name="Google Shape;215;p30">
            <a:extLst>
              <a:ext uri="{FF2B5EF4-FFF2-40B4-BE49-F238E27FC236}">
                <a16:creationId xmlns:a16="http://schemas.microsoft.com/office/drawing/2014/main" id="{12808833-CF9E-4225-B23D-9EABBB5C91EA}"/>
              </a:ext>
            </a:extLst>
          </p:cNvPr>
          <p:cNvGraphicFramePr/>
          <p:nvPr>
            <p:extLst>
              <p:ext uri="{D42A27DB-BD31-4B8C-83A1-F6EECF244321}">
                <p14:modId xmlns:p14="http://schemas.microsoft.com/office/powerpoint/2010/main" val="1509133661"/>
              </p:ext>
            </p:extLst>
          </p:nvPr>
        </p:nvGraphicFramePr>
        <p:xfrm>
          <a:off x="9034932" y="4829252"/>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7.4</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6.3</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8.5</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4.5</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graphicFrame>
        <p:nvGraphicFramePr>
          <p:cNvPr id="39" name="Google Shape;210;p30">
            <a:extLst>
              <a:ext uri="{FF2B5EF4-FFF2-40B4-BE49-F238E27FC236}">
                <a16:creationId xmlns:a16="http://schemas.microsoft.com/office/drawing/2014/main" id="{B82C27D5-7EBF-42F4-8814-8EDB96D442EA}"/>
              </a:ext>
            </a:extLst>
          </p:cNvPr>
          <p:cNvGraphicFramePr/>
          <p:nvPr>
            <p:extLst>
              <p:ext uri="{D42A27DB-BD31-4B8C-83A1-F6EECF244321}">
                <p14:modId xmlns:p14="http://schemas.microsoft.com/office/powerpoint/2010/main" val="3355823262"/>
              </p:ext>
            </p:extLst>
          </p:nvPr>
        </p:nvGraphicFramePr>
        <p:xfrm>
          <a:off x="5722221" y="4829265"/>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42.8</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1.5</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884.5</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7.5</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168.8</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21,733.1</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sp>
        <p:nvSpPr>
          <p:cNvPr id="42" name="Google Shape;216;p30">
            <a:extLst>
              <a:ext uri="{FF2B5EF4-FFF2-40B4-BE49-F238E27FC236}">
                <a16:creationId xmlns:a16="http://schemas.microsoft.com/office/drawing/2014/main" id="{67E696FA-C0E5-42AD-B278-E77019EA5FF2}"/>
              </a:ext>
            </a:extLst>
          </p:cNvPr>
          <p:cNvSpPr txBox="1"/>
          <p:nvPr/>
        </p:nvSpPr>
        <p:spPr>
          <a:xfrm>
            <a:off x="4826875" y="5202783"/>
            <a:ext cx="879302" cy="447025"/>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18-49</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pic>
        <p:nvPicPr>
          <p:cNvPr id="44" name="Picture 2" descr="Pivotal Targeting">
            <a:extLst>
              <a:ext uri="{FF2B5EF4-FFF2-40B4-BE49-F238E27FC236}">
                <a16:creationId xmlns:a16="http://schemas.microsoft.com/office/drawing/2014/main" id="{B368C7E8-7FCE-49DA-BF77-D33C4A2F5C3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78210" y="6323967"/>
            <a:ext cx="1497739" cy="17395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F62A6A91-30DC-4EDD-B8FA-58E52B91F550}"/>
              </a:ext>
            </a:extLst>
          </p:cNvPr>
          <p:cNvCxnSpPr>
            <a:cxnSpLocks/>
          </p:cNvCxnSpPr>
          <p:nvPr/>
        </p:nvCxnSpPr>
        <p:spPr>
          <a:xfrm>
            <a:off x="4721087" y="3284805"/>
            <a:ext cx="6828183" cy="0"/>
          </a:xfrm>
          <a:prstGeom prst="line">
            <a:avLst/>
          </a:prstGeom>
          <a:ln w="1270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51" name="Picture 50" descr="Icon&#10;&#10;Description automatically generated">
            <a:extLst>
              <a:ext uri="{FF2B5EF4-FFF2-40B4-BE49-F238E27FC236}">
                <a16:creationId xmlns:a16="http://schemas.microsoft.com/office/drawing/2014/main" id="{ACDAC815-8265-41B1-95BD-73CB4936B8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5964" y="100109"/>
            <a:ext cx="622414" cy="622414"/>
          </a:xfrm>
          <a:prstGeom prst="rect">
            <a:avLst/>
          </a:prstGeom>
        </p:spPr>
      </p:pic>
      <p:sp>
        <p:nvSpPr>
          <p:cNvPr id="2" name="Rectangle 1">
            <a:extLst>
              <a:ext uri="{FF2B5EF4-FFF2-40B4-BE49-F238E27FC236}">
                <a16:creationId xmlns:a16="http://schemas.microsoft.com/office/drawing/2014/main" id="{943EA514-1A42-4B36-A21E-D90202328737}"/>
              </a:ext>
            </a:extLst>
          </p:cNvPr>
          <p:cNvSpPr/>
          <p:nvPr/>
        </p:nvSpPr>
        <p:spPr>
          <a:xfrm>
            <a:off x="6622192" y="2036707"/>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B180E10-3D4C-4EB2-9C71-73A37874F3F8}"/>
              </a:ext>
            </a:extLst>
          </p:cNvPr>
          <p:cNvSpPr/>
          <p:nvPr/>
        </p:nvSpPr>
        <p:spPr>
          <a:xfrm>
            <a:off x="9067180" y="2040058"/>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93962CB2-4C24-4283-B5D3-65D3853B3D23}"/>
              </a:ext>
            </a:extLst>
          </p:cNvPr>
          <p:cNvSpPr/>
          <p:nvPr/>
        </p:nvSpPr>
        <p:spPr>
          <a:xfrm>
            <a:off x="9028663" y="3438347"/>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80FE14A0-0B9C-4231-918B-E0AD62B59EDE}"/>
              </a:ext>
            </a:extLst>
          </p:cNvPr>
          <p:cNvSpPr/>
          <p:nvPr/>
        </p:nvSpPr>
        <p:spPr>
          <a:xfrm>
            <a:off x="9038711" y="4832456"/>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9C20D80-5A4A-41C2-8045-7C3BE6E6FA3B}"/>
              </a:ext>
            </a:extLst>
          </p:cNvPr>
          <p:cNvSpPr/>
          <p:nvPr/>
        </p:nvSpPr>
        <p:spPr>
          <a:xfrm>
            <a:off x="6583673" y="3435000"/>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7DB5CAB-8377-4DCB-B4EC-A6192C3E0C45}"/>
              </a:ext>
            </a:extLst>
          </p:cNvPr>
          <p:cNvSpPr/>
          <p:nvPr/>
        </p:nvSpPr>
        <p:spPr>
          <a:xfrm>
            <a:off x="6603666" y="4819055"/>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84C9967-CE80-4021-976E-D00345B7ACB0}"/>
              </a:ext>
            </a:extLst>
          </p:cNvPr>
          <p:cNvSpPr/>
          <p:nvPr/>
        </p:nvSpPr>
        <p:spPr>
          <a:xfrm>
            <a:off x="5749663" y="2036495"/>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FF6F3214-F761-4E18-991A-5F64E2668A96}"/>
              </a:ext>
            </a:extLst>
          </p:cNvPr>
          <p:cNvSpPr/>
          <p:nvPr/>
        </p:nvSpPr>
        <p:spPr>
          <a:xfrm>
            <a:off x="5711146" y="3434788"/>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54A3B3B7-1C3B-4693-A92C-5FE4C2156FE3}"/>
              </a:ext>
            </a:extLst>
          </p:cNvPr>
          <p:cNvSpPr/>
          <p:nvPr/>
        </p:nvSpPr>
        <p:spPr>
          <a:xfrm>
            <a:off x="5721194" y="4828884"/>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667BB7F-BCBE-4F78-BFD6-E3D506F0CD3F}"/>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Audience Duplication / Frequency Management </a:t>
            </a:r>
          </a:p>
        </p:txBody>
      </p:sp>
      <p:cxnSp>
        <p:nvCxnSpPr>
          <p:cNvPr id="64" name="Straight Connector 63">
            <a:extLst>
              <a:ext uri="{FF2B5EF4-FFF2-40B4-BE49-F238E27FC236}">
                <a16:creationId xmlns:a16="http://schemas.microsoft.com/office/drawing/2014/main" id="{C1C4EFE9-999A-45A7-9C81-770854957C99}"/>
              </a:ext>
            </a:extLst>
          </p:cNvPr>
          <p:cNvCxnSpPr>
            <a:cxnSpLocks/>
          </p:cNvCxnSpPr>
          <p:nvPr/>
        </p:nvCxnSpPr>
        <p:spPr>
          <a:xfrm>
            <a:off x="4724402" y="4669657"/>
            <a:ext cx="6828183" cy="0"/>
          </a:xfrm>
          <a:prstGeom prst="line">
            <a:avLst/>
          </a:prstGeom>
          <a:ln w="1270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CBAB4797-3CA7-40CC-B590-277AB77954C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3" name="Slide Number Placeholder 5">
            <a:extLst>
              <a:ext uri="{FF2B5EF4-FFF2-40B4-BE49-F238E27FC236}">
                <a16:creationId xmlns:a16="http://schemas.microsoft.com/office/drawing/2014/main" id="{E4F1D9CF-DBA7-4F22-997B-E3965761A5F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8" name="Rectangle 47">
            <a:extLst>
              <a:ext uri="{FF2B5EF4-FFF2-40B4-BE49-F238E27FC236}">
                <a16:creationId xmlns:a16="http://schemas.microsoft.com/office/drawing/2014/main" id="{248EA27B-97B8-45EE-BD2B-B3FB734A93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80610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FAC2E03-08F6-4198-8F23-998EDE684FF6}"/>
              </a:ext>
            </a:extLst>
          </p:cNvPr>
          <p:cNvSpPr/>
          <p:nvPr/>
        </p:nvSpPr>
        <p:spPr>
          <a:xfrm>
            <a:off x="8384177" y="4709145"/>
            <a:ext cx="2957467" cy="1015663"/>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70.1%</a:t>
            </a:r>
            <a:br>
              <a:rPr kumimoji="0" lang="en-US" sz="2800" b="1"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of those streaming the Super Bowl came from ‘cord cutters’ or HHs without bundled pay TV service</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57" name="Rectangle 56">
            <a:extLst>
              <a:ext uri="{FF2B5EF4-FFF2-40B4-BE49-F238E27FC236}">
                <a16:creationId xmlns:a16="http://schemas.microsoft.com/office/drawing/2014/main" id="{5419D07D-D1A3-42A2-A7AD-D1B993053AA0}"/>
              </a:ext>
            </a:extLst>
          </p:cNvPr>
          <p:cNvSpPr/>
          <p:nvPr/>
        </p:nvSpPr>
        <p:spPr>
          <a:xfrm>
            <a:off x="4842262" y="4709145"/>
            <a:ext cx="3578535" cy="1200329"/>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78.4%</a:t>
            </a:r>
            <a:br>
              <a:rPr kumimoji="0" lang="en-US" sz="2800" b="1"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of Peacock viewing for the Super Bowl occurred on televisions with Roku, Samsung TV and Amazon Fire TV accounting for 68.5% of big screen viewing share</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pic>
        <p:nvPicPr>
          <p:cNvPr id="6" name="Picture 5" descr="Icon&#10;&#10;Description automatically generated">
            <a:extLst>
              <a:ext uri="{FF2B5EF4-FFF2-40B4-BE49-F238E27FC236}">
                <a16:creationId xmlns:a16="http://schemas.microsoft.com/office/drawing/2014/main" id="{C623A2E4-4377-4EF8-BCBD-F0A0581845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2832" y="4004220"/>
            <a:ext cx="797395" cy="797395"/>
          </a:xfrm>
          <a:prstGeom prst="rect">
            <a:avLst/>
          </a:prstGeom>
        </p:spPr>
      </p:pic>
      <p:pic>
        <p:nvPicPr>
          <p:cNvPr id="8" name="Picture 7" descr="Icon&#10;&#10;Description automatically generated">
            <a:extLst>
              <a:ext uri="{FF2B5EF4-FFF2-40B4-BE49-F238E27FC236}">
                <a16:creationId xmlns:a16="http://schemas.microsoft.com/office/drawing/2014/main" id="{76C11CD9-BDD5-4C4C-9F88-A4F1E1503A2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3408" y="4073414"/>
            <a:ext cx="659005" cy="659005"/>
          </a:xfrm>
          <a:prstGeom prst="rect">
            <a:avLst/>
          </a:prstGeom>
        </p:spPr>
      </p:pic>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625" y="915041"/>
            <a:ext cx="4133809" cy="54553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NBC was looking for new measurement solutions to accurately capture their total audience for the Super Bowl and Winter Olympics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NBC leveraged Conviva’s measurement and their </a:t>
            </a:r>
            <a:r>
              <a:rPr kumimoji="0" lang="en-US" sz="1000" b="1" i="0" u="none" strike="noStrike" kern="1200" cap="none" spc="0" normalizeH="0" baseline="0" noProof="0">
                <a:ln>
                  <a:noFill/>
                </a:ln>
                <a:solidFill>
                  <a:srgbClr val="1F1A62"/>
                </a:solidFill>
                <a:effectLst/>
                <a:uLnTx/>
                <a:uFillTx/>
                <a:latin typeface="Helvetica"/>
                <a:ea typeface="+mn-ea"/>
                <a:cs typeface="Helvetica"/>
              </a:rPr>
              <a:t>HH identifier </a:t>
            </a:r>
            <a:r>
              <a:rPr kumimoji="0" lang="en-US" sz="1000" b="0" i="0" u="none" strike="noStrike" kern="1200" cap="none" spc="0" normalizeH="0" baseline="0" noProof="0">
                <a:ln>
                  <a:noFill/>
                </a:ln>
                <a:solidFill>
                  <a:srgbClr val="1F1A62"/>
                </a:solidFill>
                <a:effectLst/>
                <a:uLnTx/>
                <a:uFillTx/>
                <a:latin typeface="Helvetica"/>
                <a:ea typeface="+mn-ea"/>
                <a:cs typeface="Helvetica"/>
              </a:rPr>
              <a:t>that allows them to understand de-duplicated reach on streaming by accounting for scenarios like a single </a:t>
            </a:r>
            <a:br>
              <a:rPr kumimoji="0" lang="en-US" sz="1000" b="0" i="0" u="none" strike="noStrike" kern="1200" cap="none" spc="0" normalizeH="0" baseline="0" noProof="0">
                <a:ln>
                  <a:noFill/>
                </a:ln>
                <a:solidFill>
                  <a:srgbClr val="1F1A62"/>
                </a:solidFill>
                <a:effectLst/>
                <a:uLnTx/>
                <a:uFillTx/>
                <a:latin typeface="Helvetica"/>
                <a:ea typeface="+mn-ea"/>
                <a:cs typeface="Helvetica"/>
              </a:rPr>
            </a:br>
            <a:r>
              <a:rPr kumimoji="0" lang="en-US" sz="1000" b="0" i="0" u="none" strike="noStrike" kern="1200" cap="none" spc="0" normalizeH="0" baseline="0" noProof="0">
                <a:ln>
                  <a:noFill/>
                </a:ln>
                <a:solidFill>
                  <a:srgbClr val="1F1A62"/>
                </a:solidFill>
                <a:effectLst/>
                <a:uLnTx/>
                <a:uFillTx/>
                <a:latin typeface="Helvetica"/>
                <a:ea typeface="+mn-ea"/>
                <a:cs typeface="Helvetica"/>
              </a:rPr>
              <a:t>household viewing events across multiple apps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Conviva data is collected directly from the video player and </a:t>
            </a:r>
            <a:br>
              <a:rPr kumimoji="0" lang="en-US" sz="1000" b="0" i="0" u="none" strike="noStrike" kern="1200" cap="none" spc="0" normalizeH="0" baseline="0" noProof="0">
                <a:ln>
                  <a:noFill/>
                </a:ln>
                <a:solidFill>
                  <a:srgbClr val="1F1A62"/>
                </a:solidFill>
                <a:effectLst/>
                <a:uLnTx/>
                <a:uFillTx/>
                <a:latin typeface="Helvetica"/>
                <a:ea typeface="+mn-ea"/>
                <a:cs typeface="Helvetica"/>
              </a:rPr>
            </a:br>
            <a:r>
              <a:rPr kumimoji="0" lang="en-US" sz="1000" b="0" i="0" u="none" strike="noStrike" kern="1200" cap="none" spc="0" normalizeH="0" baseline="0" noProof="0">
                <a:ln>
                  <a:noFill/>
                </a:ln>
                <a:solidFill>
                  <a:srgbClr val="1F1A62"/>
                </a:solidFill>
                <a:effectLst/>
                <a:uLnTx/>
                <a:uFillTx/>
                <a:latin typeface="Helvetica"/>
                <a:ea typeface="+mn-ea"/>
                <a:cs typeface="Helvetica"/>
              </a:rPr>
              <a:t>acts as a publisher’s proprietary first-party data, capturing everything that happens during a video session, including </a:t>
            </a:r>
            <a:br>
              <a:rPr kumimoji="0" lang="en-US" sz="1000" b="0" i="0" u="none" strike="noStrike" kern="1200" cap="none" spc="0" normalizeH="0" baseline="0" noProof="0">
                <a:ln>
                  <a:noFill/>
                </a:ln>
                <a:solidFill>
                  <a:srgbClr val="1F1A62"/>
                </a:solidFill>
                <a:effectLst/>
                <a:uLnTx/>
                <a:uFillTx/>
                <a:latin typeface="Helvetica"/>
                <a:ea typeface="+mn-ea"/>
                <a:cs typeface="Helvetica"/>
              </a:rPr>
            </a:br>
            <a:r>
              <a:rPr kumimoji="0" lang="en-US" sz="1000" b="0" i="0" u="none" strike="noStrike" kern="1200" cap="none" spc="0" normalizeH="0" baseline="0" noProof="0">
                <a:ln>
                  <a:noFill/>
                </a:ln>
                <a:solidFill>
                  <a:srgbClr val="1F1A62"/>
                </a:solidFill>
                <a:effectLst/>
                <a:uLnTx/>
                <a:uFillTx/>
                <a:latin typeface="Helvetica"/>
                <a:ea typeface="+mn-ea"/>
                <a:cs typeface="Helvetica"/>
              </a:rPr>
              <a:t>both content and ad breaks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Viewing Segment</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Super Bowl and Winter Olympics Viewers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NBC was able to:</a:t>
            </a: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Better understand behaviors of HHs tuning into the events, including how many devices per HH were streaming &amp; what content they were watching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Get a deduplicated, cross-platform measurement of their audience across streaming &amp; linear*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Provide advertisers with next-day ad delivery reports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Conviva, </a:t>
            </a:r>
            <a:r>
              <a:rPr kumimoji="0" lang="en-US" sz="1000" b="0" i="0" u="none" strike="noStrike" kern="1200" cap="none" spc="0" normalizeH="0" baseline="0" noProof="0" err="1">
                <a:ln>
                  <a:noFill/>
                </a:ln>
                <a:solidFill>
                  <a:srgbClr val="1F1A62"/>
                </a:solidFill>
                <a:effectLst/>
                <a:uLnTx/>
                <a:uFillTx/>
                <a:latin typeface="Helvetica"/>
                <a:ea typeface="+mn-ea"/>
                <a:cs typeface="Helvetica"/>
              </a:rPr>
              <a:t>iSpot</a:t>
            </a:r>
            <a:r>
              <a:rPr kumimoji="0" lang="en-US" sz="1000" b="0" i="0" u="none" strike="noStrike" kern="1200" cap="none" spc="0" normalizeH="0" baseline="0" noProof="0">
                <a:ln>
                  <a:noFill/>
                </a:ln>
                <a:solidFill>
                  <a:srgbClr val="1F1A62"/>
                </a:solidFill>
                <a:effectLst/>
                <a:uLnTx/>
                <a:uFillTx/>
                <a:latin typeface="Helvetica"/>
                <a:ea typeface="+mn-ea"/>
                <a:cs typeface="Helvetica"/>
              </a:rPr>
              <a:t>, NBCUniversal</a:t>
            </a:r>
            <a:r>
              <a:rPr kumimoji="0" lang="en-US" sz="1000" b="1" i="0" u="none" strike="noStrike" kern="1200" cap="none" spc="0" normalizeH="0" baseline="0" noProof="0">
                <a:ln>
                  <a:noFill/>
                </a:ln>
                <a:solidFill>
                  <a:srgbClr val="1F1A62"/>
                </a:solidFill>
                <a:effectLst/>
                <a:uLnTx/>
                <a:uFillTx/>
                <a:latin typeface="Helvetica"/>
                <a:ea typeface="+mn-ea"/>
                <a:cs typeface="Helvetica"/>
              </a:rPr>
              <a:t> / </a:t>
            </a:r>
            <a:r>
              <a:rPr kumimoji="0" lang="en-US" sz="1000" b="0" i="0" u="none" strike="noStrike" kern="1200" cap="none" spc="0" normalizeH="0" baseline="0" noProof="0">
                <a:ln>
                  <a:noFill/>
                </a:ln>
                <a:solidFill>
                  <a:srgbClr val="1F1A62"/>
                </a:solidFill>
                <a:effectLst/>
                <a:uLnTx/>
                <a:uFillTx/>
                <a:latin typeface="Helvetica"/>
                <a:ea typeface="+mn-ea"/>
                <a:cs typeface="Helvetica"/>
              </a:rPr>
              <a:t>SDK built into Video Player (Stream Sensor)</a:t>
            </a:r>
            <a:r>
              <a:rPr kumimoji="0" lang="en-US" sz="1000" b="1" i="0" u="none" strike="noStrike" kern="1200" cap="none" spc="0" normalizeH="0" baseline="0" noProof="0">
                <a:ln>
                  <a:noFill/>
                </a:ln>
                <a:solidFill>
                  <a:srgbClr val="1F1A62"/>
                </a:solidFill>
                <a:effectLst/>
                <a:uLnTx/>
                <a:uFillTx/>
                <a:latin typeface="Helvetica"/>
                <a:ea typeface="+mn-ea"/>
                <a:cs typeface="Helvetica"/>
              </a:rPr>
              <a:t> / </a:t>
            </a:r>
            <a:r>
              <a:rPr kumimoji="0" lang="en-US" sz="1000" b="0" i="0" u="none" strike="noStrike" kern="1200" cap="none" spc="0" normalizeH="0" baseline="0" noProof="0">
                <a:ln>
                  <a:noFill/>
                </a:ln>
                <a:solidFill>
                  <a:srgbClr val="1F1A62"/>
                </a:solidFill>
                <a:effectLst/>
                <a:uLnTx/>
                <a:uFillTx/>
                <a:latin typeface="Helvetica"/>
                <a:ea typeface="+mn-ea"/>
                <a:cs typeface="Helvetica"/>
              </a:rPr>
              <a:t>OTT, CTV, Mobile, Tablet, Desktop, Connected Devices </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51973"/>
            <a:ext cx="8106174"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NBC leveraged </a:t>
            </a:r>
            <a:r>
              <a:rPr kumimoji="0" lang="en-US" sz="2200" b="0" i="0" u="none" strike="noStrike" kern="1200" cap="none" spc="0" normalizeH="0" baseline="0" noProof="0">
                <a:ln>
                  <a:noFill/>
                </a:ln>
                <a:solidFill>
                  <a:srgbClr val="ED3C8D"/>
                </a:solidFill>
                <a:effectLst/>
                <a:uLnTx/>
                <a:uFillTx/>
                <a:latin typeface="Helvetica"/>
                <a:ea typeface="+mn-ea"/>
                <a:cs typeface="Helvetica"/>
              </a:rPr>
              <a:t>Conviva’s continuous, census </a:t>
            </a:r>
            <a:br>
              <a:rPr kumimoji="0" lang="en-US" sz="2200" b="0" i="0" u="none" strike="noStrike" kern="1200" cap="none" spc="0" normalizeH="0" baseline="0" noProof="0">
                <a:ln>
                  <a:noFill/>
                </a:ln>
                <a:solidFill>
                  <a:srgbClr val="ED3C8D"/>
                </a:solidFill>
                <a:effectLst/>
                <a:uLnTx/>
                <a:uFillTx/>
                <a:latin typeface="Helvetica"/>
                <a:ea typeface="+mn-ea"/>
                <a:cs typeface="Helvetica"/>
              </a:rPr>
            </a:br>
            <a:r>
              <a:rPr kumimoji="0" lang="en-US" sz="2200" b="0" i="0" u="none" strike="noStrike" kern="1200" cap="none" spc="0" normalizeH="0" baseline="0" noProof="0">
                <a:ln>
                  <a:noFill/>
                </a:ln>
                <a:solidFill>
                  <a:srgbClr val="ED3C8D"/>
                </a:solidFill>
                <a:effectLst/>
                <a:uLnTx/>
                <a:uFillTx/>
                <a:latin typeface="Helvetica"/>
                <a:ea typeface="+mn-ea"/>
                <a:cs typeface="Helvetica"/>
              </a:rPr>
              <a:t>level measurement </a:t>
            </a:r>
            <a:r>
              <a:rPr kumimoji="0" lang="en-US" sz="2200" b="0" i="0" u="none" strike="noStrike" kern="1200" cap="none" spc="0" normalizeH="0" baseline="0" noProof="0">
                <a:ln>
                  <a:noFill/>
                </a:ln>
                <a:solidFill>
                  <a:srgbClr val="1F1A62"/>
                </a:solidFill>
                <a:effectLst/>
                <a:uLnTx/>
                <a:uFillTx/>
                <a:latin typeface="Helvetica"/>
                <a:ea typeface="+mn-ea"/>
                <a:cs typeface="Helvetica"/>
              </a:rPr>
              <a:t>to understand de-duplicated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reach for key tentpole events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0359" y="6071074"/>
            <a:ext cx="60882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Conviva,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Conviva Partners with iSpot to provide NBC deduplicated measurement for the Olympics and Super Bowl</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February 2022. *</a:t>
            </a:r>
            <a:r>
              <a:rPr kumimoji="0" lang="en-US" sz="800" b="0" i="0" u="none" strike="noStrike" kern="1200" cap="none" spc="0" normalizeH="0" baseline="0" noProof="0">
                <a:ln>
                  <a:noFill/>
                </a:ln>
                <a:solidFill>
                  <a:srgbClr val="1F1A62"/>
                </a:solidFill>
                <a:effectLst/>
                <a:uLnTx/>
                <a:uFillTx/>
                <a:latin typeface="Helvetica"/>
                <a:ea typeface="+mn-ea"/>
                <a:cs typeface="Helvetica"/>
              </a:rPr>
              <a:t>Using iSpot.TV for linear TV data, NBC matched Conviva’s Stream ID with iSpot’s identity to get a deduplicated view of consumption across all platforms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a:rPr>
              <a:t>.</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9" name="Rectangle 38">
            <a:extLst>
              <a:ext uri="{FF2B5EF4-FFF2-40B4-BE49-F238E27FC236}">
                <a16:creationId xmlns:a16="http://schemas.microsoft.com/office/drawing/2014/main" id="{9E736540-606E-4F66-AEDD-59BE566E9C74}"/>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Accurate Audience Count / Audience Duplication</a:t>
            </a:r>
          </a:p>
        </p:txBody>
      </p:sp>
      <p:pic>
        <p:nvPicPr>
          <p:cNvPr id="2050" name="Picture 2" descr="Conviva Launches TikTok Analytics Becoming the First to Enable Brands to  Measure Collective Social Media Success">
            <a:extLst>
              <a:ext uri="{FF2B5EF4-FFF2-40B4-BE49-F238E27FC236}">
                <a16:creationId xmlns:a16="http://schemas.microsoft.com/office/drawing/2014/main" id="{2702A45D-E4AC-4B7E-8850-E5B7CA188B6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280782" y="6085557"/>
            <a:ext cx="1698996" cy="41392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4D21724-C585-4649-842A-4692BC18E0A3}"/>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Entertainment</a:t>
            </a:r>
          </a:p>
        </p:txBody>
      </p:sp>
      <p:sp>
        <p:nvSpPr>
          <p:cNvPr id="35" name="TextBox 34">
            <a:extLst>
              <a:ext uri="{FF2B5EF4-FFF2-40B4-BE49-F238E27FC236}">
                <a16:creationId xmlns:a16="http://schemas.microsoft.com/office/drawing/2014/main" id="{949207F8-2AEC-426D-955B-B3B54459B03F}"/>
              </a:ext>
            </a:extLst>
          </p:cNvPr>
          <p:cNvSpPr txBox="1"/>
          <p:nvPr/>
        </p:nvSpPr>
        <p:spPr>
          <a:xfrm>
            <a:off x="4257166" y="1197743"/>
            <a:ext cx="766957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Leveraging continuous, census-level measurement, NBC measured:</a:t>
            </a:r>
          </a:p>
        </p:txBody>
      </p:sp>
      <p:cxnSp>
        <p:nvCxnSpPr>
          <p:cNvPr id="29" name="Straight Connector 28">
            <a:extLst>
              <a:ext uri="{FF2B5EF4-FFF2-40B4-BE49-F238E27FC236}">
                <a16:creationId xmlns:a16="http://schemas.microsoft.com/office/drawing/2014/main" id="{9C97EA7E-F065-4B74-8CC1-771DF39800E1}"/>
              </a:ext>
            </a:extLst>
          </p:cNvPr>
          <p:cNvCxnSpPr>
            <a:cxnSpLocks/>
          </p:cNvCxnSpPr>
          <p:nvPr/>
        </p:nvCxnSpPr>
        <p:spPr>
          <a:xfrm>
            <a:off x="4708849" y="5946273"/>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2ED32B7-04A6-4C5C-956B-EDE5C8646D7F}"/>
              </a:ext>
            </a:extLst>
          </p:cNvPr>
          <p:cNvSpPr/>
          <p:nvPr/>
        </p:nvSpPr>
        <p:spPr>
          <a:xfrm>
            <a:off x="4402946" y="2650422"/>
            <a:ext cx="2688606" cy="86026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10.5MM</a:t>
            </a:r>
            <a:br>
              <a:rPr kumimoji="0" lang="en-US" sz="1200" b="1"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Super Bowl Average Streaming Minute Audience </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sp>
        <p:nvSpPr>
          <p:cNvPr id="28" name="Rectangle 27">
            <a:extLst>
              <a:ext uri="{FF2B5EF4-FFF2-40B4-BE49-F238E27FC236}">
                <a16:creationId xmlns:a16="http://schemas.microsoft.com/office/drawing/2014/main" id="{5C125841-39BA-4B67-B0E2-C3DFE82C5260}"/>
              </a:ext>
            </a:extLst>
          </p:cNvPr>
          <p:cNvSpPr/>
          <p:nvPr/>
        </p:nvSpPr>
        <p:spPr>
          <a:xfrm>
            <a:off x="6896906" y="2665057"/>
            <a:ext cx="2019989" cy="830997"/>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8:25PM</a:t>
            </a:r>
            <a:br>
              <a:rPr kumimoji="0" lang="en-US" sz="1200" b="1"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Time of peak viewership during Super Bowl</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pic>
        <p:nvPicPr>
          <p:cNvPr id="3" name="Picture 2" descr="Icon&#10;&#10;Description automatically generated">
            <a:extLst>
              <a:ext uri="{FF2B5EF4-FFF2-40B4-BE49-F238E27FC236}">
                <a16:creationId xmlns:a16="http://schemas.microsoft.com/office/drawing/2014/main" id="{D322035A-4112-4228-83EB-52FEA61D91C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57381" y="1741864"/>
            <a:ext cx="797395" cy="797395"/>
          </a:xfrm>
          <a:prstGeom prst="rect">
            <a:avLst/>
          </a:prstGeom>
        </p:spPr>
      </p:pic>
      <p:cxnSp>
        <p:nvCxnSpPr>
          <p:cNvPr id="23" name="Straight Connector 22">
            <a:extLst>
              <a:ext uri="{FF2B5EF4-FFF2-40B4-BE49-F238E27FC236}">
                <a16:creationId xmlns:a16="http://schemas.microsoft.com/office/drawing/2014/main" id="{4593FB2E-B138-437F-9531-67693EE7B5FF}"/>
              </a:ext>
            </a:extLst>
          </p:cNvPr>
          <p:cNvCxnSpPr>
            <a:cxnSpLocks/>
          </p:cNvCxnSpPr>
          <p:nvPr/>
        </p:nvCxnSpPr>
        <p:spPr>
          <a:xfrm>
            <a:off x="4708849" y="3852328"/>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2" name="Picture 31" descr="Icon&#10;&#10;Description automatically generated">
            <a:extLst>
              <a:ext uri="{FF2B5EF4-FFF2-40B4-BE49-F238E27FC236}">
                <a16:creationId xmlns:a16="http://schemas.microsoft.com/office/drawing/2014/main" id="{A3D04FCF-50FA-467B-BF0C-44BE6D77E1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89938" y="64289"/>
            <a:ext cx="724905" cy="724905"/>
          </a:xfrm>
          <a:prstGeom prst="rect">
            <a:avLst/>
          </a:prstGeom>
        </p:spPr>
      </p:pic>
      <p:sp>
        <p:nvSpPr>
          <p:cNvPr id="36" name="Rectangle 35">
            <a:extLst>
              <a:ext uri="{FF2B5EF4-FFF2-40B4-BE49-F238E27FC236}">
                <a16:creationId xmlns:a16="http://schemas.microsoft.com/office/drawing/2014/main" id="{DB74B6CA-5E25-4C47-A23A-37D76284FC18}"/>
              </a:ext>
            </a:extLst>
          </p:cNvPr>
          <p:cNvSpPr/>
          <p:nvPr/>
        </p:nvSpPr>
        <p:spPr>
          <a:xfrm>
            <a:off x="9230140" y="2630512"/>
            <a:ext cx="2688606" cy="100027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+279%</a:t>
            </a:r>
            <a:br>
              <a:rPr kumimoji="0" lang="en-US" sz="2800" b="1"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Increase in streaming activity during the Olympics opening ceremony</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100" b="0" i="1" u="none" strike="noStrike" kern="1200" cap="none" spc="0" normalizeH="0" baseline="0" noProof="0">
                <a:ln>
                  <a:noFill/>
                </a:ln>
                <a:solidFill>
                  <a:srgbClr val="1F1A62"/>
                </a:solidFill>
                <a:effectLst/>
                <a:uLnTx/>
                <a:uFillTx/>
                <a:latin typeface="Helvetica"/>
                <a:ea typeface="+mn-ea"/>
                <a:cs typeface="Helvetica"/>
              </a:rPr>
              <a:t>vs. 2018 opening ceremony</a:t>
            </a:r>
            <a:endParaRPr kumimoji="0" lang="en-US" sz="1400" b="0" i="1" u="none" strike="noStrike" kern="1200" cap="none" spc="0" normalizeH="0" baseline="0" noProof="0">
              <a:ln>
                <a:noFill/>
              </a:ln>
              <a:solidFill>
                <a:srgbClr val="1F1A62"/>
              </a:solidFill>
              <a:effectLst/>
              <a:uLnTx/>
              <a:uFillTx/>
              <a:latin typeface="Helvetica"/>
              <a:ea typeface="+mn-ea"/>
              <a:cs typeface="Helvetica"/>
            </a:endParaRPr>
          </a:p>
        </p:txBody>
      </p:sp>
      <p:pic>
        <p:nvPicPr>
          <p:cNvPr id="38" name="Picture 37" descr="Icon&#10;&#10;Description automatically generated">
            <a:extLst>
              <a:ext uri="{FF2B5EF4-FFF2-40B4-BE49-F238E27FC236}">
                <a16:creationId xmlns:a16="http://schemas.microsoft.com/office/drawing/2014/main" id="{B3EC00C2-AAEC-425D-8249-6915FBAD98E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218817" y="1770461"/>
            <a:ext cx="724906" cy="724906"/>
          </a:xfrm>
          <a:prstGeom prst="rect">
            <a:avLst/>
          </a:prstGeom>
        </p:spPr>
      </p:pic>
      <p:cxnSp>
        <p:nvCxnSpPr>
          <p:cNvPr id="4" name="Straight Connector 3">
            <a:extLst>
              <a:ext uri="{FF2B5EF4-FFF2-40B4-BE49-F238E27FC236}">
                <a16:creationId xmlns:a16="http://schemas.microsoft.com/office/drawing/2014/main" id="{863F4B0F-2167-486A-8186-0006C149F0FD}"/>
              </a:ext>
            </a:extLst>
          </p:cNvPr>
          <p:cNvCxnSpPr>
            <a:cxnSpLocks/>
          </p:cNvCxnSpPr>
          <p:nvPr/>
        </p:nvCxnSpPr>
        <p:spPr>
          <a:xfrm>
            <a:off x="8875643" y="1746923"/>
            <a:ext cx="0" cy="2020007"/>
          </a:xfrm>
          <a:prstGeom prst="line">
            <a:avLst/>
          </a:prstGeom>
          <a:ln w="1270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25C227-A56E-4CFF-9442-102970BCCA42}"/>
              </a:ext>
            </a:extLst>
          </p:cNvPr>
          <p:cNvSpPr txBox="1"/>
          <p:nvPr/>
        </p:nvSpPr>
        <p:spPr>
          <a:xfrm>
            <a:off x="4174436" y="1613433"/>
            <a:ext cx="1623820" cy="307777"/>
          </a:xfrm>
          <a:prstGeom prst="rect">
            <a:avLst/>
          </a:prstGeom>
          <a:solidFill>
            <a:srgbClr val="7ED2F6"/>
          </a:solidFill>
          <a:ln w="952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1F1A62"/>
                </a:solidFill>
                <a:effectLst/>
                <a:uLnTx/>
                <a:uFillTx/>
                <a:latin typeface="Helvetica" panose="020B04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Audience</a:t>
            </a:r>
          </a:p>
        </p:txBody>
      </p:sp>
      <p:sp>
        <p:nvSpPr>
          <p:cNvPr id="42" name="TextBox 41">
            <a:extLst>
              <a:ext uri="{FF2B5EF4-FFF2-40B4-BE49-F238E27FC236}">
                <a16:creationId xmlns:a16="http://schemas.microsoft.com/office/drawing/2014/main" id="{9FE6F709-7097-47E0-8187-F6A3148D1194}"/>
              </a:ext>
            </a:extLst>
          </p:cNvPr>
          <p:cNvSpPr txBox="1"/>
          <p:nvPr/>
        </p:nvSpPr>
        <p:spPr>
          <a:xfrm>
            <a:off x="4177751" y="3992197"/>
            <a:ext cx="1623820" cy="307777"/>
          </a:xfrm>
          <a:prstGeom prst="rect">
            <a:avLst/>
          </a:prstGeom>
          <a:solidFill>
            <a:srgbClr val="7ED2F6"/>
          </a:solidFill>
          <a:ln w="952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1F1A62"/>
                </a:solidFill>
                <a:effectLst/>
                <a:uLnTx/>
                <a:uFillTx/>
                <a:latin typeface="Helvetica" panose="020B04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Audience by Device &amp; Composition</a:t>
            </a:r>
          </a:p>
        </p:txBody>
      </p:sp>
      <p:pic>
        <p:nvPicPr>
          <p:cNvPr id="33" name="Picture 32">
            <a:extLst>
              <a:ext uri="{FF2B5EF4-FFF2-40B4-BE49-F238E27FC236}">
                <a16:creationId xmlns:a16="http://schemas.microsoft.com/office/drawing/2014/main" id="{FB91410F-E901-40DD-B2CB-6676B2368A9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281F7630-15FD-4E74-B8FF-B4D904D1B45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FF731812-FC8B-4F31-BE09-048B6723B4EF}"/>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72294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4014788" cy="53937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An auto brand wanted to understand which tactics from their cross-platform campaign have an impact on driving consumers to website pages specific to a new car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To determine causal impact, 605 utilized </a:t>
            </a:r>
            <a:r>
              <a:rPr kumimoji="0" lang="en-US" sz="1050" i="0" u="none" strike="noStrike" kern="1200" cap="none" spc="0" normalizeH="0" baseline="0" noProof="0">
                <a:ln>
                  <a:noFill/>
                </a:ln>
                <a:solidFill>
                  <a:srgbClr val="1F1A62"/>
                </a:solidFill>
                <a:effectLst/>
                <a:uLnTx/>
                <a:uFillTx/>
                <a:latin typeface="Helvetica"/>
                <a:ea typeface="+mn-ea"/>
                <a:cs typeface="Helvetica"/>
              </a:rPr>
              <a:t>a</a:t>
            </a:r>
            <a:r>
              <a:rPr kumimoji="0" lang="en-US" sz="1050" b="1" i="0" u="none" strike="noStrike" kern="1200" cap="none" spc="0" normalizeH="0" baseline="0" noProof="0">
                <a:ln>
                  <a:noFill/>
                </a:ln>
                <a:solidFill>
                  <a:srgbClr val="1F1A62"/>
                </a:solidFill>
                <a:effectLst/>
                <a:uLnTx/>
                <a:uFillTx/>
                <a:latin typeface="Helvetica"/>
                <a:ea typeface="+mn-ea"/>
                <a:cs typeface="Helvetica"/>
              </a:rPr>
              <a:t> “Matched Control”</a:t>
            </a:r>
            <a:r>
              <a:rPr kumimoji="0" lang="en-US" sz="1050" b="0" i="0" u="none" strike="noStrike" kern="1200" cap="none" spc="0" normalizeH="0" baseline="0" noProof="0">
                <a:ln>
                  <a:noFill/>
                </a:ln>
                <a:solidFill>
                  <a:srgbClr val="1F1A62"/>
                </a:solidFill>
                <a:effectLst/>
                <a:uLnTx/>
                <a:uFillTx/>
                <a:latin typeface="Helvetica"/>
                <a:ea typeface="+mn-ea"/>
                <a:cs typeface="Helvetica"/>
              </a:rPr>
              <a:t> to remove outside influences and biases. This is done by applying machine learning methods to match each “treated” household to unexposed households that compose a “Matched Control”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Conversion was measured both for any page on the Auto website, and at the page level for five distinct model-related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The national linear campaign drove a </a:t>
            </a:r>
            <a:r>
              <a:rPr kumimoji="0" lang="en-US" sz="1000" b="1" i="0" u="none" strike="noStrike" kern="1200" cap="none" spc="0" normalizeH="0" baseline="0" noProof="0">
                <a:ln>
                  <a:noFill/>
                </a:ln>
                <a:solidFill>
                  <a:srgbClr val="1F1A62"/>
                </a:solidFill>
                <a:effectLst/>
                <a:uLnTx/>
                <a:uFillTx/>
                <a:latin typeface="Helvetica"/>
                <a:ea typeface="+mn-ea"/>
                <a:cs typeface="Helvetica"/>
              </a:rPr>
              <a:t>+12% </a:t>
            </a:r>
            <a:r>
              <a:rPr kumimoji="0" lang="en-US" sz="1000" b="0" i="0" u="none" strike="noStrike" kern="1200" cap="none" spc="0" normalizeH="0" baseline="0" noProof="0">
                <a:ln>
                  <a:noFill/>
                </a:ln>
                <a:solidFill>
                  <a:srgbClr val="1F1A62"/>
                </a:solidFill>
                <a:effectLst/>
                <a:uLnTx/>
                <a:uFillTx/>
                <a:latin typeface="Helvetica"/>
                <a:ea typeface="+mn-ea"/>
                <a:cs typeface="Helvetica"/>
              </a:rPr>
              <a:t>increase in website visitors. On top of this, cross platform targeted ads produced an additional </a:t>
            </a:r>
            <a:r>
              <a:rPr kumimoji="0" lang="en-US" sz="1000" b="1" i="0" u="none" strike="noStrike" kern="1200" cap="none" spc="0" normalizeH="0" baseline="0" noProof="0">
                <a:ln>
                  <a:noFill/>
                </a:ln>
                <a:solidFill>
                  <a:srgbClr val="1F1A62"/>
                </a:solidFill>
                <a:effectLst/>
                <a:uLnTx/>
                <a:uFillTx/>
                <a:latin typeface="Helvetica"/>
                <a:ea typeface="+mn-ea"/>
                <a:cs typeface="Helvetica"/>
              </a:rPr>
              <a:t>+11% </a:t>
            </a:r>
            <a:r>
              <a:rPr kumimoji="0" lang="en-US" sz="1000" b="0" i="0" u="none" strike="noStrike" kern="1200" cap="none" spc="0" normalizeH="0" baseline="0" noProof="0">
                <a:ln>
                  <a:noFill/>
                </a:ln>
                <a:solidFill>
                  <a:srgbClr val="1F1A62"/>
                </a:solidFill>
                <a:effectLst/>
                <a:uLnTx/>
                <a:uFillTx/>
                <a:latin typeface="Helvetica"/>
                <a:ea typeface="+mn-ea"/>
                <a:cs typeface="Helvetica"/>
              </a:rPr>
              <a:t>increase, indicating that the campaign is driving even further conversions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Out of all three platforms, OLV drove the highest engagement with </a:t>
            </a:r>
            <a:r>
              <a:rPr kumimoji="0" lang="en-US" sz="1000" b="1" i="0" u="none" strike="noStrike" kern="1200" cap="none" spc="0" normalizeH="0" baseline="0" noProof="0">
                <a:ln>
                  <a:noFill/>
                </a:ln>
                <a:solidFill>
                  <a:srgbClr val="1F1A62"/>
                </a:solidFill>
                <a:effectLst/>
                <a:uLnTx/>
                <a:uFillTx/>
                <a:latin typeface="Helvetica"/>
                <a:ea typeface="+mn-ea"/>
                <a:cs typeface="Helvetica"/>
              </a:rPr>
              <a:t>+&gt;100% </a:t>
            </a:r>
            <a:r>
              <a:rPr kumimoji="0" lang="en-US" sz="1000" b="0" i="0" u="none" strike="noStrike" kern="1200" cap="none" spc="0" normalizeH="0" baseline="0" noProof="0">
                <a:ln>
                  <a:noFill/>
                </a:ln>
                <a:solidFill>
                  <a:srgbClr val="1F1A62"/>
                </a:solidFill>
                <a:effectLst/>
                <a:uLnTx/>
                <a:uFillTx/>
                <a:latin typeface="Helvetica"/>
                <a:ea typeface="+mn-ea"/>
                <a:cs typeface="Helvetica"/>
              </a:rPr>
              <a:t>lifts across most pages. Digital delivery increased digital engagement with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a:ln>
                  <a:noFill/>
                </a:ln>
                <a:solidFill>
                  <a:srgbClr val="1F1A62"/>
                </a:solidFill>
                <a:effectLst/>
                <a:uLnTx/>
                <a:uFillTx/>
                <a:latin typeface="Helvetica"/>
                <a:ea typeface="+mn-ea"/>
                <a:cs typeface="Helvetica"/>
              </a:rPr>
              <a:t>Exposed households that converted tended to be younger, highly educated, and earn higher incomes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605</a:t>
            </a:r>
            <a:r>
              <a:rPr kumimoji="0" lang="en-US" sz="1050" b="1" i="0" u="none" strike="noStrike" kern="1200" cap="none" spc="0" normalizeH="0" baseline="0" noProof="0">
                <a:ln>
                  <a:noFill/>
                </a:ln>
                <a:solidFill>
                  <a:srgbClr val="1F1A62"/>
                </a:solidFill>
                <a:effectLst/>
                <a:uLnTx/>
                <a:uFillTx/>
                <a:latin typeface="Helvetica"/>
                <a:ea typeface="+mn-ea"/>
                <a:cs typeface="Helvetica"/>
              </a:rPr>
              <a:t> / </a:t>
            </a:r>
            <a:r>
              <a:rPr kumimoji="0" lang="en-US" sz="1050" b="0" i="0" u="none" strike="noStrike" kern="1200" cap="none" spc="0" normalizeH="0" baseline="0" noProof="0">
                <a:ln>
                  <a:noFill/>
                </a:ln>
                <a:solidFill>
                  <a:srgbClr val="1F1A62"/>
                </a:solidFill>
                <a:effectLst/>
                <a:uLnTx/>
                <a:uFillTx/>
                <a:latin typeface="Helvetica"/>
                <a:ea typeface="+mn-ea"/>
                <a:cs typeface="Helvetica"/>
              </a:rPr>
              <a:t>Automated Content Recognition (ACR), Set-Top Box </a:t>
            </a:r>
            <a:r>
              <a:rPr kumimoji="0" lang="en-US" sz="1050" b="1" i="0" u="none" strike="noStrike" kern="1200" cap="none" spc="0" normalizeH="0" baseline="0" noProof="0">
                <a:ln>
                  <a:noFill/>
                </a:ln>
                <a:solidFill>
                  <a:srgbClr val="1F1A62"/>
                </a:solidFill>
                <a:effectLst/>
                <a:uLnTx/>
                <a:uFillTx/>
                <a:latin typeface="Helvetica"/>
                <a:ea typeface="+mn-ea"/>
                <a:cs typeface="Helvetica"/>
              </a:rPr>
              <a:t>/ </a:t>
            </a:r>
            <a:r>
              <a:rPr kumimoji="0" lang="en-US" sz="1050" b="0" i="0" u="none" strike="noStrike" kern="1200" cap="none" spc="0" normalizeH="0" baseline="0" noProof="0">
                <a:ln>
                  <a:noFill/>
                </a:ln>
                <a:solidFill>
                  <a:srgbClr val="1F1A62"/>
                </a:solidFill>
                <a:effectLst/>
                <a:uLnTx/>
                <a:uFillTx/>
                <a:latin typeface="Helvetica"/>
                <a:ea typeface="+mn-ea"/>
                <a:cs typeface="Helvetica"/>
              </a:rPr>
              <a:t>Linear TV, Addressable, Addressable VOD, Digital</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5984"/>
            <a:ext cx="5242497"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An automotive brand utilized </a:t>
            </a:r>
            <a:r>
              <a:rPr kumimoji="0" lang="en-US" sz="2200" b="0" i="0" u="none" strike="noStrike" kern="1200" cap="none" spc="0" normalizeH="0" baseline="0" noProof="0">
                <a:ln>
                  <a:noFill/>
                </a:ln>
                <a:solidFill>
                  <a:srgbClr val="ED3C8D"/>
                </a:solidFill>
                <a:effectLst/>
                <a:uLnTx/>
                <a:uFillTx/>
                <a:latin typeface="Helvetica"/>
                <a:ea typeface="+mn-ea"/>
                <a:cs typeface="Helvetica"/>
              </a:rPr>
              <a:t>605</a:t>
            </a:r>
            <a:r>
              <a:rPr kumimoji="0" lang="en-US" sz="2200" b="0" i="0" u="none" strike="noStrike" kern="1200" cap="none" spc="0" normalizeH="0" baseline="0" noProof="0">
                <a:ln>
                  <a:noFill/>
                </a:ln>
                <a:solidFill>
                  <a:srgbClr val="1F1A62"/>
                </a:solidFill>
                <a:effectLst/>
                <a:uLnTx/>
                <a:uFillTx/>
                <a:latin typeface="Helvetica"/>
                <a:ea typeface="+mn-ea"/>
                <a:cs typeface="Helvetica"/>
              </a:rPr>
              <a:t> to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understand which platforms drove the </a:t>
            </a:r>
            <a:r>
              <a:rPr kumimoji="0" lang="en-US" sz="2200" b="0" i="0" u="none" strike="noStrike" kern="1200" cap="none" spc="0" normalizeH="0" baseline="0" noProof="0">
                <a:ln>
                  <a:noFill/>
                </a:ln>
                <a:solidFill>
                  <a:srgbClr val="ED3C8D"/>
                </a:solidFill>
                <a:effectLst/>
                <a:uLnTx/>
                <a:uFillTx/>
                <a:latin typeface="Helvetica"/>
                <a:ea typeface="+mn-ea"/>
                <a:cs typeface="Helvetica"/>
              </a:rPr>
              <a:t>highest engagement via website visits</a:t>
            </a:r>
          </a:p>
        </p:txBody>
      </p:sp>
      <p:pic>
        <p:nvPicPr>
          <p:cNvPr id="13" name="Picture 12">
            <a:extLst>
              <a:ext uri="{FF2B5EF4-FFF2-40B4-BE49-F238E27FC236}">
                <a16:creationId xmlns:a16="http://schemas.microsoft.com/office/drawing/2014/main" id="{DC850453-A23D-4B7C-B781-9B3E2D4729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BCFE97C5-850A-43C2-AC22-CC3B60ADAF2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1CEF2F1E-053D-4B18-842D-81529EC193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5561D278-87F4-4C02-8D7F-CA899CE1510E}"/>
              </a:ext>
            </a:extLst>
          </p:cNvPr>
          <p:cNvSpPr txBox="1"/>
          <p:nvPr/>
        </p:nvSpPr>
        <p:spPr>
          <a:xfrm>
            <a:off x="4008244" y="6249812"/>
            <a:ext cx="62704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605,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for Automotive Brand.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4/5/2021 – 6/13/2021. OLV = online video. Percentage point differences are compared to the matched control group.</a:t>
            </a:r>
          </a:p>
        </p:txBody>
      </p:sp>
      <p:pic>
        <p:nvPicPr>
          <p:cNvPr id="44" name="Picture 2" descr="Pivotal Targeting">
            <a:extLst>
              <a:ext uri="{FF2B5EF4-FFF2-40B4-BE49-F238E27FC236}">
                <a16:creationId xmlns:a16="http://schemas.microsoft.com/office/drawing/2014/main" id="{B368C7E8-7FCE-49DA-BF77-D33C4A2F5C3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578210" y="6323967"/>
            <a:ext cx="1497739" cy="173955"/>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AFBB0FFD-C2BA-407A-B1D6-C7F9AC19556C}"/>
              </a:ext>
            </a:extLst>
          </p:cNvPr>
          <p:cNvSpPr/>
          <p:nvPr/>
        </p:nvSpPr>
        <p:spPr>
          <a:xfrm>
            <a:off x="0" y="-2792"/>
            <a:ext cx="4014788" cy="828219"/>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F8FC6316-11D0-4415-A81F-F301A33FA315}"/>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p>
        </p:txBody>
      </p:sp>
      <p:pic>
        <p:nvPicPr>
          <p:cNvPr id="66" name="Picture 65" descr="Logo, icon&#10;&#10;Description automatically generated">
            <a:extLst>
              <a:ext uri="{FF2B5EF4-FFF2-40B4-BE49-F238E27FC236}">
                <a16:creationId xmlns:a16="http://schemas.microsoft.com/office/drawing/2014/main" id="{71E26554-D65F-493E-84CA-7B3A548EA7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graphicFrame>
        <p:nvGraphicFramePr>
          <p:cNvPr id="67" name="Google Shape;243;p31">
            <a:extLst>
              <a:ext uri="{FF2B5EF4-FFF2-40B4-BE49-F238E27FC236}">
                <a16:creationId xmlns:a16="http://schemas.microsoft.com/office/drawing/2014/main" id="{BABCE3C2-B9DE-4583-97D3-5757A2CAC4E0}"/>
              </a:ext>
            </a:extLst>
          </p:cNvPr>
          <p:cNvGraphicFramePr/>
          <p:nvPr/>
        </p:nvGraphicFramePr>
        <p:xfrm>
          <a:off x="4156017" y="1192597"/>
          <a:ext cx="7894754" cy="2358098"/>
        </p:xfrm>
        <a:graphic>
          <a:graphicData uri="http://schemas.openxmlformats.org/drawingml/2006/table">
            <a:tbl>
              <a:tblPr>
                <a:noFill/>
              </a:tblPr>
              <a:tblGrid>
                <a:gridCol w="940598">
                  <a:extLst>
                    <a:ext uri="{9D8B030D-6E8A-4147-A177-3AD203B41FA5}">
                      <a16:colId xmlns:a16="http://schemas.microsoft.com/office/drawing/2014/main" val="20000"/>
                    </a:ext>
                  </a:extLst>
                </a:gridCol>
                <a:gridCol w="1015793">
                  <a:extLst>
                    <a:ext uri="{9D8B030D-6E8A-4147-A177-3AD203B41FA5}">
                      <a16:colId xmlns:a16="http://schemas.microsoft.com/office/drawing/2014/main" val="20001"/>
                    </a:ext>
                  </a:extLst>
                </a:gridCol>
                <a:gridCol w="675223">
                  <a:extLst>
                    <a:ext uri="{9D8B030D-6E8A-4147-A177-3AD203B41FA5}">
                      <a16:colId xmlns:a16="http://schemas.microsoft.com/office/drawing/2014/main" val="20002"/>
                    </a:ext>
                  </a:extLst>
                </a:gridCol>
                <a:gridCol w="877190">
                  <a:extLst>
                    <a:ext uri="{9D8B030D-6E8A-4147-A177-3AD203B41FA5}">
                      <a16:colId xmlns:a16="http://schemas.microsoft.com/office/drawing/2014/main" val="20003"/>
                    </a:ext>
                  </a:extLst>
                </a:gridCol>
                <a:gridCol w="877190">
                  <a:extLst>
                    <a:ext uri="{9D8B030D-6E8A-4147-A177-3AD203B41FA5}">
                      <a16:colId xmlns:a16="http://schemas.microsoft.com/office/drawing/2014/main" val="20004"/>
                    </a:ext>
                  </a:extLst>
                </a:gridCol>
                <a:gridCol w="877190">
                  <a:extLst>
                    <a:ext uri="{9D8B030D-6E8A-4147-A177-3AD203B41FA5}">
                      <a16:colId xmlns:a16="http://schemas.microsoft.com/office/drawing/2014/main" val="20005"/>
                    </a:ext>
                  </a:extLst>
                </a:gridCol>
                <a:gridCol w="877190">
                  <a:extLst>
                    <a:ext uri="{9D8B030D-6E8A-4147-A177-3AD203B41FA5}">
                      <a16:colId xmlns:a16="http://schemas.microsoft.com/office/drawing/2014/main" val="20006"/>
                    </a:ext>
                  </a:extLst>
                </a:gridCol>
                <a:gridCol w="877190">
                  <a:extLst>
                    <a:ext uri="{9D8B030D-6E8A-4147-A177-3AD203B41FA5}">
                      <a16:colId xmlns:a16="http://schemas.microsoft.com/office/drawing/2014/main" val="20007"/>
                    </a:ext>
                  </a:extLst>
                </a:gridCol>
                <a:gridCol w="877190">
                  <a:extLst>
                    <a:ext uri="{9D8B030D-6E8A-4147-A177-3AD203B41FA5}">
                      <a16:colId xmlns:a16="http://schemas.microsoft.com/office/drawing/2014/main" val="20008"/>
                    </a:ext>
                  </a:extLst>
                </a:gridCol>
              </a:tblGrid>
              <a:tr h="302850">
                <a:tc>
                  <a:txBody>
                    <a:bodyPr/>
                    <a:lstStyle/>
                    <a:p>
                      <a:pPr marL="0" lvl="0" indent="0" algn="l" rtl="0">
                        <a:lnSpc>
                          <a:spcPct val="115000"/>
                        </a:lnSpc>
                        <a:spcBef>
                          <a:spcPts val="0"/>
                        </a:spcBef>
                        <a:spcAft>
                          <a:spcPts val="0"/>
                        </a:spcAft>
                        <a:buNone/>
                      </a:pPr>
                      <a:endParaRPr sz="1050" b="1">
                        <a:solidFill>
                          <a:srgbClr val="1F1A62"/>
                        </a:solidFill>
                        <a:latin typeface="Helvetica" panose="020B0403020202020204" pitchFamily="34" charset="0"/>
                      </a:endParaRPr>
                    </a:p>
                  </a:txBody>
                  <a:tcPr marL="75558" marR="75558"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lnSpc>
                          <a:spcPct val="115000"/>
                        </a:lnSpc>
                        <a:spcBef>
                          <a:spcPts val="0"/>
                        </a:spcBef>
                        <a:spcAft>
                          <a:spcPts val="0"/>
                        </a:spcAft>
                        <a:buNone/>
                      </a:pPr>
                      <a:r>
                        <a:rPr lang="en-US" sz="1050" b="1">
                          <a:solidFill>
                            <a:srgbClr val="1F1A62"/>
                          </a:solidFill>
                          <a:latin typeface="Helvetica" panose="020B0403020202020204" pitchFamily="34" charset="0"/>
                        </a:rPr>
                        <a:t>All Reached Households</a:t>
                      </a:r>
                      <a:endParaRPr sz="1050" b="1">
                        <a:solidFill>
                          <a:srgbClr val="1F1A62"/>
                        </a:solidFill>
                        <a:latin typeface="Helvetica" panose="020B0403020202020204" pitchFamily="34" charset="0"/>
                      </a:endParaRPr>
                    </a:p>
                  </a:txBody>
                  <a:tcPr marL="83127" marR="83127"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1050" b="1">
                          <a:solidFill>
                            <a:srgbClr val="1F1A62"/>
                          </a:solidFill>
                          <a:latin typeface="Helvetica" panose="020B0403020202020204" pitchFamily="34" charset="0"/>
                        </a:rPr>
                        <a:t>Uniquely Reached Households</a:t>
                      </a:r>
                      <a:endParaRPr sz="1050" b="1">
                        <a:solidFill>
                          <a:srgbClr val="1F1A62"/>
                        </a:solidFill>
                        <a:latin typeface="Helvetica" panose="020B0403020202020204" pitchFamily="34" charset="0"/>
                      </a:endParaRPr>
                    </a:p>
                  </a:txBody>
                  <a:tcPr marL="83127" marR="83127" marT="0" marB="0" anchor="ctr">
                    <a:lnL w="9525" cap="flat" cmpd="sng">
                      <a:solidFill>
                        <a:srgbClr val="FFFFFF"/>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2375">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 Platform</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Impressions</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Reach</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 Reach Overall</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 Reach per Platform</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Average Frequency</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Unique Reach</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 Unique </a:t>
                      </a:r>
                      <a:endParaRPr sz="1050" b="1">
                        <a:solidFill>
                          <a:schemeClr val="bg1"/>
                        </a:solidFill>
                        <a:latin typeface="Helvetica" panose="020B0403020202020204" pitchFamily="34" charset="0"/>
                      </a:endParaRPr>
                    </a:p>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Reach</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tc>
                  <a:txBody>
                    <a:bodyPr/>
                    <a:lstStyle/>
                    <a:p>
                      <a:pPr marL="0" lvl="0" indent="0" algn="ctr" rtl="0">
                        <a:lnSpc>
                          <a:spcPct val="115000"/>
                        </a:lnSpc>
                        <a:spcBef>
                          <a:spcPts val="0"/>
                        </a:spcBef>
                        <a:spcAft>
                          <a:spcPts val="0"/>
                        </a:spcAft>
                        <a:buNone/>
                      </a:pPr>
                      <a:r>
                        <a:rPr lang="en-US" sz="1050" b="1">
                          <a:solidFill>
                            <a:schemeClr val="bg1"/>
                          </a:solidFill>
                          <a:latin typeface="Helvetica" panose="020B0403020202020204" pitchFamily="34" charset="0"/>
                        </a:rPr>
                        <a:t>Average Frequency</a:t>
                      </a:r>
                      <a:endParaRPr sz="1050" b="1">
                        <a:solidFill>
                          <a:schemeClr val="bg1"/>
                        </a:solidFill>
                        <a:latin typeface="Helvetica" panose="020B0403020202020204" pitchFamily="34" charset="0"/>
                      </a:endParaRPr>
                    </a:p>
                  </a:txBody>
                  <a:tcPr marL="75558" marR="75558"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CBDCE"/>
                    </a:solidFill>
                  </a:tcPr>
                </a:tc>
                <a:extLst>
                  <a:ext uri="{0D108BD9-81ED-4DB2-BD59-A6C34878D82A}">
                    <a16:rowId xmlns:a16="http://schemas.microsoft.com/office/drawing/2014/main" val="10001"/>
                  </a:ext>
                </a:extLst>
              </a:tr>
              <a:tr h="379700">
                <a:tc>
                  <a:txBody>
                    <a:bodyPr/>
                    <a:lstStyle/>
                    <a:p>
                      <a:pPr marL="0" lvl="0" indent="0" algn="ctr" rtl="0">
                        <a:lnSpc>
                          <a:spcPct val="115000"/>
                        </a:lnSpc>
                        <a:spcBef>
                          <a:spcPts val="0"/>
                        </a:spcBef>
                        <a:spcAft>
                          <a:spcPts val="0"/>
                        </a:spcAft>
                        <a:buNone/>
                      </a:pPr>
                      <a:r>
                        <a:rPr lang="en-US" sz="900" b="1">
                          <a:solidFill>
                            <a:srgbClr val="1F1A62"/>
                          </a:solidFill>
                          <a:latin typeface="Helvetica" panose="020B0403020202020204" pitchFamily="34" charset="0"/>
                        </a:rPr>
                        <a:t>Full Campaign</a:t>
                      </a:r>
                      <a:endParaRPr sz="900" b="1">
                        <a:solidFill>
                          <a:srgbClr val="1F1A62"/>
                        </a:solidFill>
                        <a:latin typeface="Helvetica" panose="020B0403020202020204" pitchFamily="34" charset="0"/>
                      </a:endParaRPr>
                    </a:p>
                  </a:txBody>
                  <a:tcPr marL="75558" marR="75558"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spcBef>
                          <a:spcPts val="0"/>
                        </a:spcBef>
                        <a:spcAft>
                          <a:spcPts val="0"/>
                        </a:spcAft>
                        <a:buNone/>
                      </a:pPr>
                      <a:r>
                        <a:rPr lang="en-US" sz="1050">
                          <a:solidFill>
                            <a:srgbClr val="1F1A62"/>
                          </a:solidFill>
                          <a:latin typeface="Helvetica" panose="020B0403020202020204" pitchFamily="34" charset="0"/>
                        </a:rPr>
                        <a:t>2,832,587</a:t>
                      </a:r>
                      <a:endParaRPr sz="1050">
                        <a:solidFill>
                          <a:srgbClr val="1F1A62"/>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spcBef>
                          <a:spcPts val="0"/>
                        </a:spcBef>
                        <a:spcAft>
                          <a:spcPts val="0"/>
                        </a:spcAft>
                        <a:buNone/>
                      </a:pPr>
                      <a:r>
                        <a:rPr lang="en-US" sz="1050">
                          <a:solidFill>
                            <a:srgbClr val="1F1A62"/>
                          </a:solidFill>
                          <a:latin typeface="Helvetica" panose="020B0403020202020204" pitchFamily="34" charset="0"/>
                        </a:rPr>
                        <a:t>660,435</a:t>
                      </a:r>
                      <a:endParaRPr sz="1050">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spcBef>
                          <a:spcPts val="0"/>
                        </a:spcBef>
                        <a:spcAft>
                          <a:spcPts val="0"/>
                        </a:spcAft>
                        <a:buNone/>
                      </a:pPr>
                      <a:r>
                        <a:rPr lang="en-US" sz="1050">
                          <a:solidFill>
                            <a:srgbClr val="1F1A62"/>
                          </a:solidFill>
                          <a:latin typeface="Helvetica" panose="020B0403020202020204" pitchFamily="34" charset="0"/>
                        </a:rPr>
                        <a:t>16.5%</a:t>
                      </a:r>
                      <a:endParaRPr sz="1050">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lnSpc>
                          <a:spcPct val="115000"/>
                        </a:lnSpc>
                        <a:spcBef>
                          <a:spcPts val="0"/>
                        </a:spcBef>
                        <a:spcAft>
                          <a:spcPts val="0"/>
                        </a:spcAft>
                        <a:buClr>
                          <a:srgbClr val="000000"/>
                        </a:buClr>
                        <a:buSzPts val="1100"/>
                        <a:buFont typeface="Arial"/>
                        <a:buNone/>
                      </a:pPr>
                      <a:r>
                        <a:rPr lang="en-US" sz="1050" b="1">
                          <a:solidFill>
                            <a:srgbClr val="1F1A62"/>
                          </a:solidFill>
                          <a:latin typeface="Helvetica" panose="020B0403020202020204" pitchFamily="34" charset="0"/>
                        </a:rPr>
                        <a:t>—</a:t>
                      </a:r>
                      <a:endParaRPr sz="1050">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spcBef>
                          <a:spcPts val="0"/>
                        </a:spcBef>
                        <a:spcAft>
                          <a:spcPts val="0"/>
                        </a:spcAft>
                        <a:buNone/>
                      </a:pPr>
                      <a:r>
                        <a:rPr lang="en-US" sz="1050">
                          <a:solidFill>
                            <a:srgbClr val="1F1A62"/>
                          </a:solidFill>
                          <a:latin typeface="Helvetica" panose="020B0403020202020204" pitchFamily="34" charset="0"/>
                        </a:rPr>
                        <a:t>4.3</a:t>
                      </a:r>
                      <a:endParaRPr sz="1050">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lnSpc>
                          <a:spcPct val="115000"/>
                        </a:lnSpc>
                        <a:spcBef>
                          <a:spcPts val="0"/>
                        </a:spcBef>
                        <a:spcAft>
                          <a:spcPts val="0"/>
                        </a:spcAft>
                        <a:buNone/>
                      </a:pPr>
                      <a:r>
                        <a:rPr lang="en-US" sz="1050" b="1">
                          <a:solidFill>
                            <a:srgbClr val="1F1A62"/>
                          </a:solidFill>
                          <a:latin typeface="Helvetica" panose="020B0403020202020204" pitchFamily="34" charset="0"/>
                        </a:rPr>
                        <a:t>—</a:t>
                      </a:r>
                      <a:endParaRPr sz="1050" b="1">
                        <a:solidFill>
                          <a:srgbClr val="1F1A62"/>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lnSpc>
                          <a:spcPct val="115000"/>
                        </a:lnSpc>
                        <a:spcBef>
                          <a:spcPts val="0"/>
                        </a:spcBef>
                        <a:spcAft>
                          <a:spcPts val="0"/>
                        </a:spcAft>
                        <a:buNone/>
                      </a:pPr>
                      <a:r>
                        <a:rPr lang="en-US" sz="1050" b="1">
                          <a:solidFill>
                            <a:srgbClr val="1F1A62"/>
                          </a:solidFill>
                          <a:latin typeface="Helvetica" panose="020B0403020202020204" pitchFamily="34" charset="0"/>
                        </a:rPr>
                        <a:t>—</a:t>
                      </a:r>
                      <a:endParaRPr sz="1050" b="1">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tc>
                  <a:txBody>
                    <a:bodyPr/>
                    <a:lstStyle/>
                    <a:p>
                      <a:pPr marL="0" lvl="0" indent="0" algn="ctr" rtl="0">
                        <a:lnSpc>
                          <a:spcPct val="115000"/>
                        </a:lnSpc>
                        <a:spcBef>
                          <a:spcPts val="0"/>
                        </a:spcBef>
                        <a:spcAft>
                          <a:spcPts val="0"/>
                        </a:spcAft>
                        <a:buNone/>
                      </a:pPr>
                      <a:r>
                        <a:rPr lang="en-US" sz="1050" b="1">
                          <a:solidFill>
                            <a:srgbClr val="1F1A62"/>
                          </a:solidFill>
                          <a:latin typeface="Helvetica" panose="020B0403020202020204" pitchFamily="34" charset="0"/>
                        </a:rPr>
                        <a:t>—</a:t>
                      </a:r>
                      <a:endParaRPr sz="1050" b="1">
                        <a:solidFill>
                          <a:srgbClr val="1F1A62"/>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0"/>
                    </a:solidFill>
                  </a:tcPr>
                </a:tc>
                <a:extLst>
                  <a:ext uri="{0D108BD9-81ED-4DB2-BD59-A6C34878D82A}">
                    <a16:rowId xmlns:a16="http://schemas.microsoft.com/office/drawing/2014/main" val="10002"/>
                  </a:ext>
                </a:extLst>
              </a:tr>
              <a:tr h="379700">
                <a:tc>
                  <a:txBody>
                    <a:bodyPr/>
                    <a:lstStyle/>
                    <a:p>
                      <a:pPr marL="0" lvl="0" indent="0" algn="ctr" rtl="0">
                        <a:lnSpc>
                          <a:spcPct val="115000"/>
                        </a:lnSpc>
                        <a:spcBef>
                          <a:spcPts val="0"/>
                        </a:spcBef>
                        <a:spcAft>
                          <a:spcPts val="0"/>
                        </a:spcAft>
                        <a:buNone/>
                      </a:pPr>
                      <a:r>
                        <a:rPr lang="en-US" sz="900" b="1">
                          <a:solidFill>
                            <a:schemeClr val="bg1"/>
                          </a:solidFill>
                          <a:latin typeface="Helvetica" panose="020B0403020202020204" pitchFamily="34" charset="0"/>
                        </a:rPr>
                        <a:t>Addressable Linear</a:t>
                      </a:r>
                      <a:endParaRPr sz="900" b="1">
                        <a:solidFill>
                          <a:schemeClr val="bg1"/>
                        </a:solidFill>
                        <a:latin typeface="Helvetica" panose="020B0403020202020204" pitchFamily="34" charset="0"/>
                      </a:endParaRPr>
                    </a:p>
                  </a:txBody>
                  <a:tcPr marL="75558" marR="75558"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1,247,772</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422,678</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10.5%</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Clr>
                          <a:srgbClr val="000000"/>
                        </a:buClr>
                        <a:buSzPts val="1100"/>
                        <a:buFont typeface="Arial"/>
                        <a:buNone/>
                      </a:pPr>
                      <a:r>
                        <a:rPr lang="en-US" sz="1050">
                          <a:solidFill>
                            <a:schemeClr val="bg1"/>
                          </a:solidFill>
                          <a:latin typeface="Helvetica" panose="020B0403020202020204" pitchFamily="34" charset="0"/>
                        </a:rPr>
                        <a:t>22.5%</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3.0</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360,348</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85.3%</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2.9</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r h="379700">
                <a:tc>
                  <a:txBody>
                    <a:bodyPr/>
                    <a:lstStyle/>
                    <a:p>
                      <a:pPr marL="0" lvl="0" indent="0" algn="ctr" rtl="0">
                        <a:lnSpc>
                          <a:spcPct val="115000"/>
                        </a:lnSpc>
                        <a:spcBef>
                          <a:spcPts val="0"/>
                        </a:spcBef>
                        <a:spcAft>
                          <a:spcPts val="0"/>
                        </a:spcAft>
                        <a:buNone/>
                      </a:pPr>
                      <a:r>
                        <a:rPr lang="en-US" sz="900" b="1">
                          <a:solidFill>
                            <a:schemeClr val="bg1"/>
                          </a:solidFill>
                          <a:latin typeface="Helvetica" panose="020B0403020202020204" pitchFamily="34" charset="0"/>
                        </a:rPr>
                        <a:t>Addressable VOD</a:t>
                      </a:r>
                      <a:endParaRPr sz="900" b="1">
                        <a:solidFill>
                          <a:schemeClr val="bg1"/>
                        </a:solidFill>
                        <a:latin typeface="Helvetica" panose="020B0403020202020204" pitchFamily="34" charset="0"/>
                      </a:endParaRPr>
                    </a:p>
                  </a:txBody>
                  <a:tcPr marL="75558" marR="75558"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1,226,973</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250,710</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Clr>
                          <a:srgbClr val="000000"/>
                        </a:buClr>
                        <a:buSzPts val="1100"/>
                        <a:buFont typeface="Arial"/>
                        <a:buNone/>
                      </a:pPr>
                      <a:r>
                        <a:rPr lang="en-US" sz="1050">
                          <a:solidFill>
                            <a:schemeClr val="bg1"/>
                          </a:solidFill>
                          <a:latin typeface="Helvetica" panose="020B0403020202020204" pitchFamily="34" charset="0"/>
                        </a:rPr>
                        <a:t>6.2%</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6.9%</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4.9</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188,544</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75.2%</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4.9</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4"/>
                  </a:ext>
                </a:extLst>
              </a:tr>
              <a:tr h="379700">
                <a:tc>
                  <a:txBody>
                    <a:bodyPr/>
                    <a:lstStyle/>
                    <a:p>
                      <a:pPr marL="0" lvl="0" indent="0" algn="ctr" rtl="0">
                        <a:lnSpc>
                          <a:spcPct val="115000"/>
                        </a:lnSpc>
                        <a:spcBef>
                          <a:spcPts val="0"/>
                        </a:spcBef>
                        <a:spcAft>
                          <a:spcPts val="0"/>
                        </a:spcAft>
                        <a:buNone/>
                      </a:pPr>
                      <a:r>
                        <a:rPr lang="en-US" sz="900" b="1">
                          <a:solidFill>
                            <a:schemeClr val="bg1"/>
                          </a:solidFill>
                          <a:latin typeface="Helvetica" panose="020B0403020202020204" pitchFamily="34" charset="0"/>
                        </a:rPr>
                        <a:t>OLV</a:t>
                      </a:r>
                      <a:endParaRPr sz="900" b="1">
                        <a:solidFill>
                          <a:schemeClr val="bg1"/>
                        </a:solidFill>
                        <a:latin typeface="Helvetica" panose="020B0403020202020204" pitchFamily="34" charset="0"/>
                      </a:endParaRPr>
                    </a:p>
                  </a:txBody>
                  <a:tcPr marL="75558" marR="75558"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4EBEA4"/>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357,842</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49,577</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1.2%</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spcBef>
                          <a:spcPts val="0"/>
                        </a:spcBef>
                        <a:spcAft>
                          <a:spcPts val="0"/>
                        </a:spcAft>
                        <a:buClr>
                          <a:srgbClr val="000000"/>
                        </a:buClr>
                        <a:buSzPts val="1100"/>
                        <a:buFont typeface="Arial"/>
                        <a:buNone/>
                      </a:pPr>
                      <a:r>
                        <a:rPr lang="en-US" sz="1050">
                          <a:solidFill>
                            <a:schemeClr val="bg1"/>
                          </a:solidFill>
                          <a:latin typeface="Helvetica" panose="020B0403020202020204" pitchFamily="34" charset="0"/>
                        </a:rPr>
                        <a:t>14.0%</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spcBef>
                          <a:spcPts val="0"/>
                        </a:spcBef>
                        <a:spcAft>
                          <a:spcPts val="0"/>
                        </a:spcAft>
                        <a:buNone/>
                      </a:pPr>
                      <a:r>
                        <a:rPr lang="en-US" sz="1050">
                          <a:solidFill>
                            <a:schemeClr val="bg1"/>
                          </a:solidFill>
                          <a:latin typeface="Helvetica" panose="020B0403020202020204" pitchFamily="34" charset="0"/>
                        </a:rPr>
                        <a:t>7.2</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lnSpc>
                          <a:spcPct val="115000"/>
                        </a:lnSpc>
                        <a:spcBef>
                          <a:spcPts val="0"/>
                        </a:spcBef>
                        <a:spcAft>
                          <a:spcPts val="0"/>
                        </a:spcAft>
                        <a:buNone/>
                      </a:pPr>
                      <a:r>
                        <a:rPr lang="en-US" sz="1050">
                          <a:solidFill>
                            <a:schemeClr val="bg1"/>
                          </a:solidFill>
                          <a:latin typeface="Helvetica" panose="020B0403020202020204" pitchFamily="34" charset="0"/>
                        </a:rPr>
                        <a:t>49,074</a:t>
                      </a:r>
                      <a:endParaRPr sz="1050">
                        <a:solidFill>
                          <a:schemeClr val="bg1"/>
                        </a:solidFill>
                        <a:latin typeface="Helvetica" panose="020B0403020202020204" pitchFamily="34" charset="0"/>
                      </a:endParaRPr>
                    </a:p>
                  </a:txBody>
                  <a:tcPr marL="75558" marR="75558" marT="25400" marB="0" anchor="ctr">
                    <a:lnL w="9525" cap="flat" cmpd="sng">
                      <a:solidFill>
                        <a:srgbClr val="FFFFFF"/>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lnSpc>
                          <a:spcPct val="115000"/>
                        </a:lnSpc>
                        <a:spcBef>
                          <a:spcPts val="0"/>
                        </a:spcBef>
                        <a:spcAft>
                          <a:spcPts val="0"/>
                        </a:spcAft>
                        <a:buNone/>
                      </a:pPr>
                      <a:r>
                        <a:rPr lang="en-US" sz="1050">
                          <a:solidFill>
                            <a:schemeClr val="bg1"/>
                          </a:solidFill>
                          <a:latin typeface="Helvetica" panose="020B0403020202020204" pitchFamily="34" charset="0"/>
                        </a:rPr>
                        <a:t>99.0%</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tc>
                  <a:txBody>
                    <a:bodyPr/>
                    <a:lstStyle/>
                    <a:p>
                      <a:pPr marL="0" lvl="0" indent="0" algn="ctr" rtl="0">
                        <a:lnSpc>
                          <a:spcPct val="115000"/>
                        </a:lnSpc>
                        <a:spcBef>
                          <a:spcPts val="0"/>
                        </a:spcBef>
                        <a:spcAft>
                          <a:spcPts val="0"/>
                        </a:spcAft>
                        <a:buNone/>
                      </a:pPr>
                      <a:r>
                        <a:rPr lang="en-US" sz="1050">
                          <a:solidFill>
                            <a:schemeClr val="bg1"/>
                          </a:solidFill>
                          <a:latin typeface="Helvetica" panose="020B0403020202020204" pitchFamily="34" charset="0"/>
                        </a:rPr>
                        <a:t>7.2</a:t>
                      </a:r>
                      <a:endParaRPr sz="1050">
                        <a:solidFill>
                          <a:schemeClr val="bg1"/>
                        </a:solidFill>
                        <a:latin typeface="Helvetica" panose="020B0403020202020204" pitchFamily="34" charset="0"/>
                      </a:endParaRPr>
                    </a:p>
                  </a:txBody>
                  <a:tcPr marL="75558" marR="75558" marT="2540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4EBEA4"/>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D6115F1-169A-4407-AD78-F72A775FE305}"/>
              </a:ext>
            </a:extLst>
          </p:cNvPr>
          <p:cNvSpPr txBox="1"/>
          <p:nvPr/>
        </p:nvSpPr>
        <p:spPr>
          <a:xfrm>
            <a:off x="4448697" y="3814835"/>
            <a:ext cx="29239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Visiting Auto Website</a:t>
            </a:r>
          </a:p>
        </p:txBody>
      </p:sp>
      <p:graphicFrame>
        <p:nvGraphicFramePr>
          <p:cNvPr id="6" name="Chart 5">
            <a:extLst>
              <a:ext uri="{FF2B5EF4-FFF2-40B4-BE49-F238E27FC236}">
                <a16:creationId xmlns:a16="http://schemas.microsoft.com/office/drawing/2014/main" id="{D60B711D-53B7-422D-8473-F7622905DC91}"/>
              </a:ext>
            </a:extLst>
          </p:cNvPr>
          <p:cNvGraphicFramePr/>
          <p:nvPr/>
        </p:nvGraphicFramePr>
        <p:xfrm>
          <a:off x="4014788" y="3962400"/>
          <a:ext cx="3791772" cy="22964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B1A16809-7517-4B3A-B160-997CEA5E250D}"/>
              </a:ext>
            </a:extLst>
          </p:cNvPr>
          <p:cNvGraphicFramePr/>
          <p:nvPr/>
        </p:nvGraphicFramePr>
        <p:xfrm>
          <a:off x="8201166" y="4051175"/>
          <a:ext cx="3914713" cy="2118906"/>
        </p:xfrm>
        <a:graphic>
          <a:graphicData uri="http://schemas.openxmlformats.org/drawingml/2006/chart">
            <c:chart xmlns:c="http://schemas.openxmlformats.org/drawingml/2006/chart" xmlns:r="http://schemas.openxmlformats.org/officeDocument/2006/relationships" r:id="rId8"/>
          </a:graphicData>
        </a:graphic>
      </p:graphicFrame>
      <p:sp>
        <p:nvSpPr>
          <p:cNvPr id="68" name="TextBox 67">
            <a:extLst>
              <a:ext uri="{FF2B5EF4-FFF2-40B4-BE49-F238E27FC236}">
                <a16:creationId xmlns:a16="http://schemas.microsoft.com/office/drawing/2014/main" id="{F4C5B1A8-73CA-4B3E-8797-D0A3217AB688}"/>
              </a:ext>
            </a:extLst>
          </p:cNvPr>
          <p:cNvSpPr txBox="1"/>
          <p:nvPr/>
        </p:nvSpPr>
        <p:spPr>
          <a:xfrm>
            <a:off x="8696545" y="3659986"/>
            <a:ext cx="29239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Effect Size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(percentage point difference)</a:t>
            </a:r>
          </a:p>
        </p:txBody>
      </p:sp>
      <p:cxnSp>
        <p:nvCxnSpPr>
          <p:cNvPr id="69" name="Straight Connector 68">
            <a:extLst>
              <a:ext uri="{FF2B5EF4-FFF2-40B4-BE49-F238E27FC236}">
                <a16:creationId xmlns:a16="http://schemas.microsoft.com/office/drawing/2014/main" id="{0844C128-4E8E-4731-B2EA-FCF3C4320835}"/>
              </a:ext>
            </a:extLst>
          </p:cNvPr>
          <p:cNvCxnSpPr>
            <a:cxnSpLocks/>
          </p:cNvCxnSpPr>
          <p:nvPr/>
        </p:nvCxnSpPr>
        <p:spPr>
          <a:xfrm>
            <a:off x="8003863" y="3946676"/>
            <a:ext cx="0" cy="222340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2AFD29-E074-4D2D-862A-66A160D6D115}"/>
              </a:ext>
            </a:extLst>
          </p:cNvPr>
          <p:cNvSpPr/>
          <p:nvPr/>
        </p:nvSpPr>
        <p:spPr>
          <a:xfrm>
            <a:off x="5089236" y="1192597"/>
            <a:ext cx="4331856" cy="317364"/>
          </a:xfrm>
          <a:prstGeom prst="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E1BC8A5-E24F-4319-91FB-4F74B1A84C3E}"/>
              </a:ext>
            </a:extLst>
          </p:cNvPr>
          <p:cNvSpPr/>
          <p:nvPr/>
        </p:nvSpPr>
        <p:spPr>
          <a:xfrm>
            <a:off x="9421092" y="1187980"/>
            <a:ext cx="2609276" cy="317364"/>
          </a:xfrm>
          <a:prstGeom prst="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09A8F09-66DB-4D6E-975E-FE235F4222BB}"/>
              </a:ext>
            </a:extLst>
          </p:cNvPr>
          <p:cNvSpPr/>
          <p:nvPr/>
        </p:nvSpPr>
        <p:spPr>
          <a:xfrm>
            <a:off x="10003393" y="-1409"/>
            <a:ext cx="2188607" cy="601884"/>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Accurate Audience Count /  Audience Duplication</a:t>
            </a:r>
          </a:p>
        </p:txBody>
      </p:sp>
    </p:spTree>
    <p:extLst>
      <p:ext uri="{BB962C8B-B14F-4D97-AF65-F5344CB8AC3E}">
        <p14:creationId xmlns:p14="http://schemas.microsoft.com/office/powerpoint/2010/main" val="389810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Online Delivery Service</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904591"/>
            <a:ext cx="3904144" cy="57708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 a partnership base that will soon exceed 5,000 retailers, an online delivery service needed a strategy that would get their message above the noise of their competitors and make it as far-reaching and effective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Always-on, cross-platform insights from </a:t>
            </a:r>
            <a:r>
              <a:rPr kumimoji="0" lang="en-US" sz="1200" b="1" i="0" u="none" strike="noStrike" kern="1200" cap="none" spc="0" normalizeH="0" baseline="0" noProof="0">
                <a:ln>
                  <a:noFill/>
                </a:ln>
                <a:solidFill>
                  <a:srgbClr val="1F1A62"/>
                </a:solidFill>
                <a:effectLst/>
                <a:uLnTx/>
                <a:uFillTx/>
                <a:latin typeface="Helvetica"/>
                <a:ea typeface="+mn-ea"/>
                <a:cs typeface="Helvetica"/>
              </a:rPr>
              <a:t>TVSquared by Innovid </a:t>
            </a:r>
            <a:r>
              <a:rPr kumimoji="0" lang="en-US" sz="1200" b="0" i="0" u="none" strike="noStrike" kern="1200" cap="none" spc="0" normalizeH="0" baseline="0" noProof="0">
                <a:ln>
                  <a:noFill/>
                </a:ln>
                <a:solidFill>
                  <a:srgbClr val="1F1A62"/>
                </a:solidFill>
                <a:effectLst/>
                <a:uLnTx/>
                <a:uFillTx/>
                <a:latin typeface="Helvetica"/>
                <a:ea typeface="+mn-ea"/>
                <a:cs typeface="Helvetica"/>
              </a:rPr>
              <a:t>enabled the advertiser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to track and act on its audience reach across platforms to maintain efficiencies and improve ROI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Men 25-54</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While CTV only represented </a:t>
            </a:r>
            <a:r>
              <a:rPr kumimoji="0" lang="en-US" sz="1100" b="1" i="0" u="none" strike="noStrike" kern="1200" cap="none" spc="0" normalizeH="0" baseline="0" noProof="0">
                <a:ln>
                  <a:noFill/>
                </a:ln>
                <a:solidFill>
                  <a:srgbClr val="1F1A62"/>
                </a:solidFill>
                <a:effectLst/>
                <a:uLnTx/>
                <a:uFillTx/>
                <a:latin typeface="Helvetica"/>
                <a:ea typeface="+mn-ea"/>
                <a:cs typeface="Helvetica"/>
              </a:rPr>
              <a:t>4%</a:t>
            </a:r>
            <a:r>
              <a:rPr kumimoji="0" lang="en-US" sz="1100" b="0" i="0" u="none" strike="noStrike" kern="1200" cap="none" spc="0" normalizeH="0" baseline="0" noProof="0">
                <a:ln>
                  <a:noFill/>
                </a:ln>
                <a:solidFill>
                  <a:srgbClr val="1F1A62"/>
                </a:solidFill>
                <a:effectLst/>
                <a:uLnTx/>
                <a:uFillTx/>
                <a:latin typeface="Helvetica"/>
                <a:ea typeface="+mn-ea"/>
                <a:cs typeface="Helvetica"/>
              </a:rPr>
              <a:t> of total impressions, and </a:t>
            </a:r>
            <a:r>
              <a:rPr kumimoji="0" lang="en-US" sz="1100" b="1" i="0" u="none" strike="noStrike" kern="1200" cap="none" spc="0" normalizeH="0" baseline="0" noProof="0">
                <a:ln>
                  <a:noFill/>
                </a:ln>
                <a:solidFill>
                  <a:srgbClr val="1F1A62"/>
                </a:solidFill>
                <a:effectLst/>
                <a:uLnTx/>
                <a:uFillTx/>
                <a:latin typeface="Helvetica"/>
                <a:ea typeface="+mn-ea"/>
                <a:cs typeface="Helvetica"/>
              </a:rPr>
              <a:t>5% </a:t>
            </a:r>
            <a:r>
              <a:rPr kumimoji="0" lang="en-US" sz="1100" b="0" i="0" u="none" strike="noStrike" kern="1200" cap="none" spc="0" normalizeH="0" baseline="0" noProof="0">
                <a:ln>
                  <a:noFill/>
                </a:ln>
                <a:solidFill>
                  <a:srgbClr val="1F1A62"/>
                </a:solidFill>
                <a:effectLst/>
                <a:uLnTx/>
                <a:uFillTx/>
                <a:latin typeface="Helvetica"/>
                <a:ea typeface="+mn-ea"/>
                <a:cs typeface="Helvetica"/>
              </a:rPr>
              <a:t>of reach, the audience reached across streaming was </a:t>
            </a:r>
            <a:r>
              <a:rPr kumimoji="0" lang="en-US" sz="1100" b="1" i="0" u="none" strike="noStrike" kern="1200" cap="none" spc="0" normalizeH="0" baseline="0" noProof="0">
                <a:ln>
                  <a:noFill/>
                </a:ln>
                <a:solidFill>
                  <a:srgbClr val="1F1A62"/>
                </a:solidFill>
                <a:effectLst/>
                <a:uLnTx/>
                <a:uFillTx/>
                <a:latin typeface="Helvetica"/>
                <a:ea typeface="+mn-ea"/>
                <a:cs typeface="Helvetica"/>
              </a:rPr>
              <a:t>87%</a:t>
            </a:r>
            <a:r>
              <a:rPr kumimoji="0" lang="en-US" sz="1100" b="0" i="0" u="none" strike="noStrike" kern="1200" cap="none" spc="0" normalizeH="0" baseline="0" noProof="0">
                <a:ln>
                  <a:noFill/>
                </a:ln>
                <a:solidFill>
                  <a:srgbClr val="1F1A62"/>
                </a:solidFill>
                <a:effectLst/>
                <a:uLnTx/>
                <a:uFillTx/>
                <a:latin typeface="Helvetica"/>
                <a:ea typeface="+mn-ea"/>
                <a:cs typeface="Helvetica"/>
              </a:rPr>
              <a:t> unique to linear, opening the doors to </a:t>
            </a:r>
            <a:r>
              <a:rPr kumimoji="0" lang="en-US" sz="1100" b="1" i="0" u="none" strike="noStrike" kern="1200" cap="none" spc="0" normalizeH="0" baseline="0" noProof="0">
                <a:ln>
                  <a:noFill/>
                </a:ln>
                <a:solidFill>
                  <a:srgbClr val="1F1A62"/>
                </a:solidFill>
                <a:effectLst/>
                <a:uLnTx/>
                <a:uFillTx/>
                <a:latin typeface="Helvetica"/>
                <a:ea typeface="+mn-ea"/>
                <a:cs typeface="Helvetica"/>
              </a:rPr>
              <a:t>nearly 30,000</a:t>
            </a:r>
            <a:r>
              <a:rPr kumimoji="0" lang="en-US" sz="1100" b="0" i="0" u="none" strike="noStrike" kern="1200" cap="none" spc="0" normalizeH="0" baseline="0" noProof="0">
                <a:ln>
                  <a:noFill/>
                </a:ln>
                <a:solidFill>
                  <a:srgbClr val="1F1A62"/>
                </a:solidFill>
                <a:effectLst/>
                <a:uLnTx/>
                <a:uFillTx/>
                <a:latin typeface="Helvetica"/>
                <a:ea typeface="+mn-ea"/>
                <a:cs typeface="Helvetica"/>
              </a:rPr>
              <a:t> first time customer purchases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Insights found that the level of app engagement was </a:t>
            </a:r>
            <a:r>
              <a:rPr kumimoji="0" lang="en-US" sz="1100" b="1" i="0" u="none" strike="noStrike" kern="1200" cap="none" spc="0" normalizeH="0" baseline="0" noProof="0">
                <a:ln>
                  <a:noFill/>
                </a:ln>
                <a:solidFill>
                  <a:srgbClr val="1F1A62"/>
                </a:solidFill>
                <a:effectLst/>
                <a:uLnTx/>
                <a:uFillTx/>
                <a:latin typeface="Helvetica"/>
                <a:ea typeface="+mn-ea"/>
                <a:cs typeface="Helvetica"/>
              </a:rPr>
              <a:t>over 60% </a:t>
            </a:r>
            <a:r>
              <a:rPr kumimoji="0" lang="en-US" sz="1100" b="0" i="0" u="none" strike="noStrike" kern="1200" cap="none" spc="0" normalizeH="0" baseline="0" noProof="0">
                <a:ln>
                  <a:noFill/>
                </a:ln>
                <a:solidFill>
                  <a:srgbClr val="1F1A62"/>
                </a:solidFill>
                <a:effectLst/>
                <a:uLnTx/>
                <a:uFillTx/>
                <a:latin typeface="Helvetica"/>
                <a:ea typeface="+mn-ea"/>
                <a:cs typeface="Helvetica"/>
              </a:rPr>
              <a:t>higher than web, and the media mix strategy resulted in a remarkably efficient cost per response (CPR). OTT’s CPR came in </a:t>
            </a:r>
            <a:r>
              <a:rPr kumimoji="0" lang="en-US" sz="1100" b="1" i="0" u="none" strike="noStrike" kern="1200" cap="none" spc="0" normalizeH="0" baseline="0" noProof="0">
                <a:ln>
                  <a:noFill/>
                </a:ln>
                <a:solidFill>
                  <a:srgbClr val="1F1A62"/>
                </a:solidFill>
                <a:effectLst/>
                <a:uLnTx/>
                <a:uFillTx/>
                <a:latin typeface="Helvetica"/>
                <a:ea typeface="+mn-ea"/>
                <a:cs typeface="Helvetica"/>
              </a:rPr>
              <a:t>25</a:t>
            </a:r>
            <a:r>
              <a:rPr kumimoji="0" lang="en-US" sz="1100" b="0" i="0" u="none" strike="noStrike" kern="1200" cap="none" spc="0" normalizeH="0" baseline="0" noProof="0">
                <a:ln>
                  <a:noFill/>
                </a:ln>
                <a:solidFill>
                  <a:srgbClr val="1F1A62"/>
                </a:solidFill>
                <a:effectLst/>
                <a:uLnTx/>
                <a:uFillTx/>
                <a:latin typeface="Helvetica"/>
                <a:ea typeface="+mn-ea"/>
                <a:cs typeface="Helvetica"/>
              </a:rPr>
              <a:t>% lower and contributed a </a:t>
            </a:r>
            <a:r>
              <a:rPr kumimoji="0" lang="en-US" sz="1100" b="1" i="0" u="none" strike="noStrike" kern="1200" cap="none" spc="0" normalizeH="0" baseline="0" noProof="0">
                <a:ln>
                  <a:noFill/>
                </a:ln>
                <a:solidFill>
                  <a:srgbClr val="1F1A62"/>
                </a:solidFill>
                <a:effectLst/>
                <a:uLnTx/>
                <a:uFillTx/>
                <a:latin typeface="Helvetica"/>
                <a:ea typeface="+mn-ea"/>
                <a:cs typeface="Helvetica"/>
              </a:rPr>
              <a:t>22% </a:t>
            </a:r>
            <a:r>
              <a:rPr kumimoji="0" lang="en-US" sz="1100" b="0" i="0" u="none" strike="noStrike" kern="1200" cap="none" spc="0" normalizeH="0" baseline="0" noProof="0">
                <a:ln>
                  <a:noFill/>
                </a:ln>
                <a:solidFill>
                  <a:srgbClr val="1F1A62"/>
                </a:solidFill>
                <a:effectLst/>
                <a:uLnTx/>
                <a:uFillTx/>
                <a:latin typeface="Helvetica"/>
                <a:ea typeface="+mn-ea"/>
                <a:cs typeface="Helvetica"/>
              </a:rPr>
              <a:t>increase in responses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TVSquared by Innovid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Smart TV, ACR</a:t>
            </a:r>
            <a:r>
              <a:rPr kumimoji="0" lang="en-US" sz="1200" b="0" i="0" u="none" strike="noStrike" kern="1200" cap="none" spc="0" normalizeH="0" baseline="0" noProof="0">
                <a:ln>
                  <a:noFill/>
                </a:ln>
                <a:solidFill>
                  <a:srgbClr val="FF0000"/>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Data-Driven Linear TV, CTV, OTT</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2" y="39660"/>
            <a:ext cx="635134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TVSquared by </a:t>
            </a:r>
            <a:r>
              <a:rPr kumimoji="0" lang="en-US" sz="2200" b="0" i="0" u="none" strike="noStrike" kern="1200" cap="none" spc="0" normalizeH="0" baseline="0" noProof="0" err="1">
                <a:ln>
                  <a:noFill/>
                </a:ln>
                <a:solidFill>
                  <a:srgbClr val="ED3C8D"/>
                </a:solidFill>
                <a:effectLst/>
                <a:uLnTx/>
                <a:uFillTx/>
                <a:latin typeface="Helvetica"/>
                <a:ea typeface="+mn-ea"/>
                <a:cs typeface="Helvetica"/>
              </a:rPr>
              <a:t>Innovid’s</a:t>
            </a:r>
            <a:r>
              <a:rPr kumimoji="0" lang="en-US" sz="2200" b="0" i="0" u="none" strike="noStrike" kern="1200" cap="none" spc="0" normalizeH="0" baseline="0" noProof="0">
                <a:ln>
                  <a:noFill/>
                </a:ln>
                <a:solidFill>
                  <a:srgbClr val="ED3C8D"/>
                </a:solidFill>
                <a:effectLst/>
                <a:uLnTx/>
                <a:uFillTx/>
                <a:latin typeface="Helvetica"/>
                <a:ea typeface="+mn-ea"/>
                <a:cs typeface="Helvetica"/>
              </a:rPr>
              <a:t> </a:t>
            </a:r>
            <a:r>
              <a:rPr kumimoji="0" lang="en-US" sz="2200" b="0" i="0" u="none" strike="noStrike" kern="1200" cap="none" spc="0" normalizeH="0" baseline="0" noProof="0">
                <a:ln>
                  <a:noFill/>
                </a:ln>
                <a:solidFill>
                  <a:srgbClr val="1F1A62"/>
                </a:solidFill>
                <a:effectLst/>
                <a:uLnTx/>
                <a:uFillTx/>
                <a:latin typeface="Helvetica"/>
                <a:ea typeface="+mn-ea"/>
                <a:cs typeface="Helvetica"/>
              </a:rPr>
              <a:t>cross-platform TV measurement solution was utilized by an online service to </a:t>
            </a:r>
            <a:r>
              <a:rPr kumimoji="0" lang="en-US" sz="2200" b="0" i="0" u="none" strike="noStrike" kern="1200" cap="none" spc="0" normalizeH="0" baseline="0" noProof="0">
                <a:ln>
                  <a:noFill/>
                </a:ln>
                <a:solidFill>
                  <a:srgbClr val="ED3C8D"/>
                </a:solidFill>
                <a:effectLst/>
                <a:uLnTx/>
                <a:uFillTx/>
                <a:latin typeface="Helvetica"/>
                <a:ea typeface="+mn-ea"/>
                <a:cs typeface="Helvetica"/>
              </a:rPr>
              <a:t>extend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increase SOV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198472"/>
            <a:ext cx="55050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TVSquared by Innovid,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Converged TV Campaign Extends Reach for Online Delivery Service.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April – September 2021. SOV = Share of Voice.</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6" name="Picture 35">
            <a:extLst>
              <a:ext uri="{FF2B5EF4-FFF2-40B4-BE49-F238E27FC236}">
                <a16:creationId xmlns:a16="http://schemas.microsoft.com/office/drawing/2014/main" id="{97BE7D66-16D4-4075-951E-BB378B4E1C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8" name="Slide Number Placeholder 5">
            <a:extLst>
              <a:ext uri="{FF2B5EF4-FFF2-40B4-BE49-F238E27FC236}">
                <a16:creationId xmlns:a16="http://schemas.microsoft.com/office/drawing/2014/main" id="{2EED0D9E-D512-4239-A864-D47AC97194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EDC06DD-C164-451B-BB8A-0A40BDC8E5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4" name="Group 3">
            <a:extLst>
              <a:ext uri="{FF2B5EF4-FFF2-40B4-BE49-F238E27FC236}">
                <a16:creationId xmlns:a16="http://schemas.microsoft.com/office/drawing/2014/main" id="{FF03AC71-1714-46E9-BC46-B316CEBBDAC1}"/>
              </a:ext>
            </a:extLst>
          </p:cNvPr>
          <p:cNvGrpSpPr/>
          <p:nvPr/>
        </p:nvGrpSpPr>
        <p:grpSpPr>
          <a:xfrm>
            <a:off x="5007161" y="1745281"/>
            <a:ext cx="6146799" cy="830956"/>
            <a:chOff x="5038172" y="1836862"/>
            <a:chExt cx="6146799" cy="830956"/>
          </a:xfrm>
        </p:grpSpPr>
        <p:sp>
          <p:nvSpPr>
            <p:cNvPr id="53" name="Google Shape;82;p1">
              <a:extLst>
                <a:ext uri="{FF2B5EF4-FFF2-40B4-BE49-F238E27FC236}">
                  <a16:creationId xmlns:a16="http://schemas.microsoft.com/office/drawing/2014/main" id="{D669A34C-60D8-46D2-8E0D-78F00F437D01}"/>
                </a:ext>
              </a:extLst>
            </p:cNvPr>
            <p:cNvSpPr/>
            <p:nvPr/>
          </p:nvSpPr>
          <p:spPr>
            <a:xfrm>
              <a:off x="5038172" y="1842433"/>
              <a:ext cx="6146799" cy="819814"/>
            </a:xfrm>
            <a:prstGeom prst="rect">
              <a:avLst/>
            </a:prstGeom>
            <a:noFill/>
            <a:ln w="19050">
              <a:solidFill>
                <a:srgbClr val="00BFF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4" name="Google Shape;86;p1">
              <a:extLst>
                <a:ext uri="{FF2B5EF4-FFF2-40B4-BE49-F238E27FC236}">
                  <a16:creationId xmlns:a16="http://schemas.microsoft.com/office/drawing/2014/main" id="{CEF6481E-6F5C-4717-968A-A5030860E6BC}"/>
                </a:ext>
              </a:extLst>
            </p:cNvPr>
            <p:cNvSpPr txBox="1"/>
            <p:nvPr/>
          </p:nvSpPr>
          <p:spPr>
            <a:xfrm>
              <a:off x="5438321" y="2083083"/>
              <a:ext cx="197126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Total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Reach:</a:t>
              </a:r>
              <a:endParaRPr kumimoji="0"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5" name="Google Shape;87;p1">
              <a:extLst>
                <a:ext uri="{FF2B5EF4-FFF2-40B4-BE49-F238E27FC236}">
                  <a16:creationId xmlns:a16="http://schemas.microsoft.com/office/drawing/2014/main" id="{D8B23356-BA20-4984-9B43-100F9641D34C}"/>
                </a:ext>
              </a:extLst>
            </p:cNvPr>
            <p:cNvSpPr txBox="1"/>
            <p:nvPr/>
          </p:nvSpPr>
          <p:spPr>
            <a:xfrm>
              <a:off x="7478454" y="1836862"/>
              <a:ext cx="3173117"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ontserrat"/>
                  <a:cs typeface="Montserrat"/>
                  <a:sym typeface="Montserrat"/>
                </a:rPr>
                <a:t>500MM+ Impressions </a:t>
              </a:r>
              <a:endPar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sym typeface="Montserrat"/>
                </a:rPr>
                <a:t>20MM+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(average per month) </a:t>
              </a:r>
            </a:p>
          </p:txBody>
        </p:sp>
      </p:grpSp>
      <p:sp>
        <p:nvSpPr>
          <p:cNvPr id="56" name="TextBox 55">
            <a:extLst>
              <a:ext uri="{FF2B5EF4-FFF2-40B4-BE49-F238E27FC236}">
                <a16:creationId xmlns:a16="http://schemas.microsoft.com/office/drawing/2014/main" id="{B2FA26EA-CE66-42C1-B4C1-692DB9A75A9A}"/>
              </a:ext>
            </a:extLst>
          </p:cNvPr>
          <p:cNvSpPr txBox="1"/>
          <p:nvPr/>
        </p:nvSpPr>
        <p:spPr>
          <a:xfrm>
            <a:off x="6945570" y="3169935"/>
            <a:ext cx="22699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Share of Reach</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nvGrpSpPr>
          <p:cNvPr id="6" name="Group 5">
            <a:extLst>
              <a:ext uri="{FF2B5EF4-FFF2-40B4-BE49-F238E27FC236}">
                <a16:creationId xmlns:a16="http://schemas.microsoft.com/office/drawing/2014/main" id="{EC779190-4DB3-41BC-9911-91F8EFA9FE14}"/>
              </a:ext>
            </a:extLst>
          </p:cNvPr>
          <p:cNvGrpSpPr/>
          <p:nvPr/>
        </p:nvGrpSpPr>
        <p:grpSpPr>
          <a:xfrm>
            <a:off x="5007161" y="5465068"/>
            <a:ext cx="6146799" cy="615938"/>
            <a:chOff x="5038172" y="5505708"/>
            <a:chExt cx="6146799" cy="615938"/>
          </a:xfrm>
        </p:grpSpPr>
        <p:sp>
          <p:nvSpPr>
            <p:cNvPr id="57" name="Google Shape;82;p1">
              <a:extLst>
                <a:ext uri="{FF2B5EF4-FFF2-40B4-BE49-F238E27FC236}">
                  <a16:creationId xmlns:a16="http://schemas.microsoft.com/office/drawing/2014/main" id="{B1FA5D28-7893-462E-A6BF-E5CDB847B662}"/>
                </a:ext>
              </a:extLst>
            </p:cNvPr>
            <p:cNvSpPr/>
            <p:nvPr/>
          </p:nvSpPr>
          <p:spPr>
            <a:xfrm>
              <a:off x="5038172" y="5505708"/>
              <a:ext cx="6146799" cy="615938"/>
            </a:xfrm>
            <a:prstGeom prst="rect">
              <a:avLst/>
            </a:prstGeom>
            <a:solidFill>
              <a:srgbClr val="66C5A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8" name="Google Shape;86;p1">
              <a:extLst>
                <a:ext uri="{FF2B5EF4-FFF2-40B4-BE49-F238E27FC236}">
                  <a16:creationId xmlns:a16="http://schemas.microsoft.com/office/drawing/2014/main" id="{48E4FCB9-CE8E-489F-A9B2-CB29F27C2FF9}"/>
                </a:ext>
              </a:extLst>
            </p:cNvPr>
            <p:cNvSpPr txBox="1"/>
            <p:nvPr/>
          </p:nvSpPr>
          <p:spPr>
            <a:xfrm>
              <a:off x="5844577" y="5582865"/>
              <a:ext cx="4533989"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ontserrat"/>
                  <a:cs typeface="Montserrat"/>
                  <a:sym typeface="Montserrat"/>
                </a:rPr>
                <a:t>CTV Unique Reach: </a:t>
              </a:r>
              <a:r>
                <a:rPr kumimoji="0" lang="en-US" sz="2400" b="1" i="0" u="none" strike="noStrike" kern="1200" cap="none" spc="0" normalizeH="0" baseline="0" noProof="0">
                  <a:ln>
                    <a:noFill/>
                  </a:ln>
                  <a:solidFill>
                    <a:srgbClr val="FFE900"/>
                  </a:solidFill>
                  <a:effectLst/>
                  <a:uLnTx/>
                  <a:uFillTx/>
                  <a:latin typeface="Helvetica" panose="020B0403020202020204" pitchFamily="34" charset="0"/>
                  <a:ea typeface="Montserrat"/>
                  <a:cs typeface="Montserrat"/>
                  <a:sym typeface="Montserrat"/>
                </a:rPr>
                <a:t>87%</a:t>
              </a:r>
              <a:endParaRPr kumimoji="0" lang="en-US" sz="2400" b="1" i="0" u="none" strike="noStrike" kern="1200" cap="none" spc="0" normalizeH="0" baseline="0" noProof="0">
                <a:ln>
                  <a:noFill/>
                </a:ln>
                <a:solidFill>
                  <a:srgbClr val="FFE900"/>
                </a:solidFill>
                <a:effectLst/>
                <a:uLnTx/>
                <a:uFillTx/>
                <a:latin typeface="Helvetica" panose="020B0403020202020204" pitchFamily="34" charset="0"/>
                <a:ea typeface="+mn-ea"/>
                <a:cs typeface="+mn-cs"/>
              </a:endParaRPr>
            </a:p>
          </p:txBody>
        </p:sp>
      </p:grpSp>
      <p:grpSp>
        <p:nvGrpSpPr>
          <p:cNvPr id="2" name="Group 1">
            <a:extLst>
              <a:ext uri="{FF2B5EF4-FFF2-40B4-BE49-F238E27FC236}">
                <a16:creationId xmlns:a16="http://schemas.microsoft.com/office/drawing/2014/main" id="{6CB0BC94-4EDF-49AA-A0B6-78A7A119736C}"/>
              </a:ext>
            </a:extLst>
          </p:cNvPr>
          <p:cNvGrpSpPr/>
          <p:nvPr/>
        </p:nvGrpSpPr>
        <p:grpSpPr>
          <a:xfrm>
            <a:off x="6928844" y="3520041"/>
            <a:ext cx="2303432" cy="1902699"/>
            <a:chOff x="6959855" y="3625451"/>
            <a:chExt cx="2303432" cy="1902699"/>
          </a:xfrm>
        </p:grpSpPr>
        <p:sp>
          <p:nvSpPr>
            <p:cNvPr id="59" name="Oval 58">
              <a:extLst>
                <a:ext uri="{FF2B5EF4-FFF2-40B4-BE49-F238E27FC236}">
                  <a16:creationId xmlns:a16="http://schemas.microsoft.com/office/drawing/2014/main" id="{8D825C03-D207-490C-B3CC-8E562824265B}"/>
                </a:ext>
              </a:extLst>
            </p:cNvPr>
            <p:cNvSpPr/>
            <p:nvPr/>
          </p:nvSpPr>
          <p:spPr>
            <a:xfrm>
              <a:off x="6959855" y="4152326"/>
              <a:ext cx="715815" cy="722723"/>
            </a:xfrm>
            <a:prstGeom prst="ellipse">
              <a:avLst/>
            </a:prstGeom>
            <a:solidFill>
              <a:srgbClr val="66C5AD">
                <a:alpha val="634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0" name="Oval 59">
              <a:extLst>
                <a:ext uri="{FF2B5EF4-FFF2-40B4-BE49-F238E27FC236}">
                  <a16:creationId xmlns:a16="http://schemas.microsoft.com/office/drawing/2014/main" id="{BD0EED11-E435-438E-B1BE-EF8718CE39DB}"/>
                </a:ext>
              </a:extLst>
            </p:cNvPr>
            <p:cNvSpPr/>
            <p:nvPr/>
          </p:nvSpPr>
          <p:spPr>
            <a:xfrm>
              <a:off x="7566946" y="3625451"/>
              <a:ext cx="1696341" cy="1696341"/>
            </a:xfrm>
            <a:prstGeom prst="ellipse">
              <a:avLst/>
            </a:prstGeom>
            <a:solidFill>
              <a:srgbClr val="00BFF2">
                <a:alpha val="661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Rectangle 60">
              <a:extLst>
                <a:ext uri="{FF2B5EF4-FFF2-40B4-BE49-F238E27FC236}">
                  <a16:creationId xmlns:a16="http://schemas.microsoft.com/office/drawing/2014/main" id="{3A4D8256-92F1-4E3F-A657-F534A5C44A2C}"/>
                </a:ext>
              </a:extLst>
            </p:cNvPr>
            <p:cNvSpPr/>
            <p:nvPr/>
          </p:nvSpPr>
          <p:spPr>
            <a:xfrm>
              <a:off x="6986480" y="4329550"/>
              <a:ext cx="506870"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a:t>
              </a:r>
            </a:p>
          </p:txBody>
        </p:sp>
        <p:sp>
          <p:nvSpPr>
            <p:cNvPr id="62" name="Rectangle 61">
              <a:extLst>
                <a:ext uri="{FF2B5EF4-FFF2-40B4-BE49-F238E27FC236}">
                  <a16:creationId xmlns:a16="http://schemas.microsoft.com/office/drawing/2014/main" id="{BE22951F-14BF-485B-9441-56E1EA174047}"/>
                </a:ext>
              </a:extLst>
            </p:cNvPr>
            <p:cNvSpPr/>
            <p:nvPr/>
          </p:nvSpPr>
          <p:spPr>
            <a:xfrm>
              <a:off x="8049549" y="4329550"/>
              <a:ext cx="756937"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94%</a:t>
              </a:r>
            </a:p>
          </p:txBody>
        </p:sp>
        <p:sp>
          <p:nvSpPr>
            <p:cNvPr id="63" name="TextBox 62">
              <a:extLst>
                <a:ext uri="{FF2B5EF4-FFF2-40B4-BE49-F238E27FC236}">
                  <a16:creationId xmlns:a16="http://schemas.microsoft.com/office/drawing/2014/main" id="{F1FF0220-0035-4988-AECC-CA17F9F4E965}"/>
                </a:ext>
              </a:extLst>
            </p:cNvPr>
            <p:cNvSpPr txBox="1"/>
            <p:nvPr/>
          </p:nvSpPr>
          <p:spPr>
            <a:xfrm>
              <a:off x="7014856" y="4997235"/>
              <a:ext cx="755683"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cxnSp>
          <p:nvCxnSpPr>
            <p:cNvPr id="64" name="Straight Connector 63">
              <a:extLst>
                <a:ext uri="{FF2B5EF4-FFF2-40B4-BE49-F238E27FC236}">
                  <a16:creationId xmlns:a16="http://schemas.microsoft.com/office/drawing/2014/main" id="{E0DDA9A6-9BFF-4E08-9D89-803F06B1E133}"/>
                </a:ext>
              </a:extLst>
            </p:cNvPr>
            <p:cNvCxnSpPr>
              <a:cxnSpLocks/>
            </p:cNvCxnSpPr>
            <p:nvPr/>
          </p:nvCxnSpPr>
          <p:spPr>
            <a:xfrm flipH="1">
              <a:off x="7482129" y="4560382"/>
              <a:ext cx="136898" cy="47318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EF168186-36E7-4ECA-8FED-482492F44235}"/>
              </a:ext>
            </a:extLst>
          </p:cNvPr>
          <p:cNvSpPr txBox="1"/>
          <p:nvPr/>
        </p:nvSpPr>
        <p:spPr>
          <a:xfrm>
            <a:off x="5032560" y="1179732"/>
            <a:ext cx="6096000" cy="523220"/>
          </a:xfrm>
          <a:prstGeom prst="rect">
            <a:avLst/>
          </a:prstGeom>
          <a:noFill/>
        </p:spPr>
        <p:txBody>
          <a:bodyPr wrap="square">
            <a:spAutoFit/>
          </a:bodyPr>
          <a:lstStyle/>
          <a:p>
            <a:pPr marL="0" marR="0" lvl="0" indent="0" algn="ctr" defTabSz="3895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Cross-platform strategy provided e-commerce advertiser </a:t>
            </a:r>
            <a:b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b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with the reach to stay on top of this competitive category </a:t>
            </a:r>
          </a:p>
        </p:txBody>
      </p:sp>
      <p:grpSp>
        <p:nvGrpSpPr>
          <p:cNvPr id="5" name="Group 4">
            <a:extLst>
              <a:ext uri="{FF2B5EF4-FFF2-40B4-BE49-F238E27FC236}">
                <a16:creationId xmlns:a16="http://schemas.microsoft.com/office/drawing/2014/main" id="{7A4DA8E3-55BE-462D-8968-D01F2EBA3410}"/>
              </a:ext>
            </a:extLst>
          </p:cNvPr>
          <p:cNvGrpSpPr/>
          <p:nvPr/>
        </p:nvGrpSpPr>
        <p:grpSpPr>
          <a:xfrm>
            <a:off x="5007161" y="2662739"/>
            <a:ext cx="6146799" cy="420695"/>
            <a:chOff x="4976149" y="2854497"/>
            <a:chExt cx="6146799" cy="420695"/>
          </a:xfrm>
        </p:grpSpPr>
        <p:sp>
          <p:nvSpPr>
            <p:cNvPr id="66" name="Google Shape;82;p1">
              <a:extLst>
                <a:ext uri="{FF2B5EF4-FFF2-40B4-BE49-F238E27FC236}">
                  <a16:creationId xmlns:a16="http://schemas.microsoft.com/office/drawing/2014/main" id="{22A52948-EB1E-4F53-9356-08C85F55CF3A}"/>
                </a:ext>
              </a:extLst>
            </p:cNvPr>
            <p:cNvSpPr/>
            <p:nvPr/>
          </p:nvSpPr>
          <p:spPr>
            <a:xfrm>
              <a:off x="4976149" y="2854497"/>
              <a:ext cx="6146799" cy="420695"/>
            </a:xfrm>
            <a:prstGeom prst="rect">
              <a:avLst/>
            </a:prstGeom>
            <a:noFill/>
            <a:ln w="19050">
              <a:solidFill>
                <a:srgbClr val="ED3C8D"/>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7" name="Google Shape;86;p1">
              <a:extLst>
                <a:ext uri="{FF2B5EF4-FFF2-40B4-BE49-F238E27FC236}">
                  <a16:creationId xmlns:a16="http://schemas.microsoft.com/office/drawing/2014/main" id="{48CF339F-8348-421B-B73E-A6FFD3BC9695}"/>
                </a:ext>
              </a:extLst>
            </p:cNvPr>
            <p:cNvSpPr txBox="1"/>
            <p:nvPr/>
          </p:nvSpPr>
          <p:spPr>
            <a:xfrm>
              <a:off x="5376298" y="2895587"/>
              <a:ext cx="197126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Web &amp; App Visits:</a:t>
              </a:r>
              <a:endParaRPr kumimoji="0"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8" name="Google Shape;87;p1">
              <a:extLst>
                <a:ext uri="{FF2B5EF4-FFF2-40B4-BE49-F238E27FC236}">
                  <a16:creationId xmlns:a16="http://schemas.microsoft.com/office/drawing/2014/main" id="{72E969EF-E0A2-4C42-B753-EB05505615C8}"/>
                </a:ext>
              </a:extLst>
            </p:cNvPr>
            <p:cNvSpPr txBox="1"/>
            <p:nvPr/>
          </p:nvSpPr>
          <p:spPr>
            <a:xfrm>
              <a:off x="8315708" y="2880199"/>
              <a:ext cx="1628311"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ontserrat"/>
                  <a:cs typeface="Montserrat"/>
                  <a:sym typeface="Montserrat"/>
                </a:rPr>
                <a:t>1.7MM+</a:t>
              </a:r>
              <a:endParaRPr kumimoji="0" lang="en-US" sz="11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endParaRPr>
            </a:p>
          </p:txBody>
        </p:sp>
      </p:grpSp>
      <p:pic>
        <p:nvPicPr>
          <p:cNvPr id="35" name="Picture 34" descr="Logo, company name&#10;&#10;Description automatically generated with medium confidence">
            <a:extLst>
              <a:ext uri="{FF2B5EF4-FFF2-40B4-BE49-F238E27FC236}">
                <a16:creationId xmlns:a16="http://schemas.microsoft.com/office/drawing/2014/main" id="{7193893B-73A8-4DCC-BD44-64439DCCB4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99095" y="5997815"/>
            <a:ext cx="1955132" cy="53299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868CA6F0-E713-4AD3-A9F5-13FB27CB4C5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12102" y="75104"/>
            <a:ext cx="659005" cy="659005"/>
          </a:xfrm>
          <a:prstGeom prst="rect">
            <a:avLst/>
          </a:prstGeom>
        </p:spPr>
      </p:pic>
      <p:sp>
        <p:nvSpPr>
          <p:cNvPr id="39" name="Rectangle 38">
            <a:extLst>
              <a:ext uri="{FF2B5EF4-FFF2-40B4-BE49-F238E27FC236}">
                <a16:creationId xmlns:a16="http://schemas.microsoft.com/office/drawing/2014/main" id="{D0BF026E-E731-4B47-911D-2F2BA67EA115}"/>
              </a:ext>
            </a:extLst>
          </p:cNvPr>
          <p:cNvSpPr/>
          <p:nvPr/>
        </p:nvSpPr>
        <p:spPr>
          <a:xfrm>
            <a:off x="10018237" y="-2084"/>
            <a:ext cx="2188607" cy="601884"/>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Audience Duplication / Grow SOV</a:t>
            </a:r>
          </a:p>
        </p:txBody>
      </p:sp>
    </p:spTree>
    <p:extLst>
      <p:ext uri="{BB962C8B-B14F-4D97-AF65-F5344CB8AC3E}">
        <p14:creationId xmlns:p14="http://schemas.microsoft.com/office/powerpoint/2010/main" val="423421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Rectangle 24">
            <a:extLst>
              <a:ext uri="{FF2B5EF4-FFF2-40B4-BE49-F238E27FC236}">
                <a16:creationId xmlns:a16="http://schemas.microsoft.com/office/drawing/2014/main" id="{D6F3E4AB-B239-4014-8CC3-C8706E0369B4}"/>
              </a:ext>
            </a:extLst>
          </p:cNvPr>
          <p:cNvSpPr/>
          <p:nvPr/>
        </p:nvSpPr>
        <p:spPr>
          <a:xfrm>
            <a:off x="-624" y="944858"/>
            <a:ext cx="4056458" cy="56323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major auto manufacturer sought to offset Linear TV over-frequency and maximize incremental reach to avoid oversaturating targeted viewers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ACR data was used to create reach-enhancing audiences for addressable CTV targeting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As the client’s linear TV and CTV campaign rolled out, Samba’s </a:t>
            </a:r>
            <a:r>
              <a:rPr kumimoji="0" lang="en-US" sz="1200" b="1" i="0" u="none" strike="noStrike" kern="1200" cap="none" spc="0" normalizeH="0" baseline="0" noProof="0">
                <a:ln>
                  <a:noFill/>
                </a:ln>
                <a:solidFill>
                  <a:srgbClr val="1F1A62"/>
                </a:solidFill>
                <a:effectLst/>
                <a:uLnTx/>
                <a:uFillTx/>
                <a:latin typeface="Helvetica"/>
                <a:ea typeface="+mn-ea"/>
                <a:cs typeface="Helvetica"/>
              </a:rPr>
              <a:t>Incremental Reach Measurement Dashboard</a:t>
            </a:r>
            <a:r>
              <a:rPr kumimoji="0" lang="en-US" sz="1200" b="0" i="0" u="none" strike="noStrike" kern="1200" cap="none" spc="0" normalizeH="0" baseline="0" noProof="0">
                <a:ln>
                  <a:noFill/>
                </a:ln>
                <a:solidFill>
                  <a:srgbClr val="1F1A62"/>
                </a:solidFill>
                <a:effectLst/>
                <a:uLnTx/>
                <a:uFillTx/>
                <a:latin typeface="Helvetica"/>
                <a:ea typeface="+mn-ea"/>
                <a:cs typeface="Helvetica"/>
              </a:rPr>
              <a:t> enabled a real-time view of the incremental delivery of various target audiences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and tactics, enabling dynamic in-campaign target and tactic optimization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Multiple custom unexposed and light-viewing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target cohorts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Achieved live and dynamic understanding of unreached (and over-reached) audiences, enabling optimization of media spend/allocation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95%</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incremental impressions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and </a:t>
            </a:r>
            <a:r>
              <a:rPr kumimoji="0" lang="en-US" sz="1200" b="1" i="0" u="none" strike="noStrike" kern="1200" cap="none" spc="0" normalizeH="0" baseline="0" noProof="0">
                <a:ln>
                  <a:noFill/>
                </a:ln>
                <a:solidFill>
                  <a:srgbClr val="1F1A62"/>
                </a:solidFill>
                <a:effectLst/>
                <a:uLnTx/>
                <a:uFillTx/>
                <a:latin typeface="Helvetica"/>
                <a:ea typeface="+mn-ea"/>
                <a:cs typeface="Helvetica"/>
              </a:rPr>
              <a:t>+6.9% </a:t>
            </a:r>
            <a:r>
              <a:rPr kumimoji="0" lang="en-US" sz="1200" b="0" i="0" u="none" strike="noStrike" kern="1200" cap="none" spc="0" normalizeH="0" baseline="0" noProof="0">
                <a:ln>
                  <a:noFill/>
                </a:ln>
                <a:solidFill>
                  <a:srgbClr val="1F1A62"/>
                </a:solidFill>
                <a:effectLst/>
                <a:uLnTx/>
                <a:uFillTx/>
                <a:latin typeface="Helvetica"/>
                <a:ea typeface="+mn-ea"/>
                <a:cs typeface="Helvetica"/>
              </a:rPr>
              <a:t>incremental omni-screen reach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Automated Content Recognition (ACR)</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CTV, Online Video</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51973"/>
            <a:ext cx="6044347"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Samba TV </a:t>
            </a:r>
            <a:r>
              <a:rPr kumimoji="0" lang="en-US" sz="2200" b="0" i="0" u="none" strike="noStrike" kern="1200" cap="none" spc="0" normalizeH="0" baseline="0" noProof="0">
                <a:ln>
                  <a:noFill/>
                </a:ln>
                <a:solidFill>
                  <a:srgbClr val="1F1A62"/>
                </a:solidFill>
                <a:effectLst/>
                <a:uLnTx/>
                <a:uFillTx/>
                <a:latin typeface="Helvetica"/>
                <a:ea typeface="+mn-ea"/>
                <a:cs typeface="Helvetica"/>
              </a:rPr>
              <a:t>provided real-</a:t>
            </a:r>
            <a:r>
              <a:rPr lang="en-US" sz="2200">
                <a:solidFill>
                  <a:srgbClr val="1F1A62"/>
                </a:solidFill>
                <a:latin typeface="Helvetica"/>
                <a:cs typeface="Helvetica"/>
              </a:rPr>
              <a:t>time measurement </a:t>
            </a:r>
            <a:br>
              <a:rPr lang="en-US" sz="2200">
                <a:solidFill>
                  <a:srgbClr val="1F1A62"/>
                </a:solidFill>
                <a:latin typeface="Helvetica"/>
                <a:cs typeface="Helvetica"/>
              </a:rPr>
            </a:br>
            <a:r>
              <a:rPr lang="en-US" sz="2200">
                <a:solidFill>
                  <a:srgbClr val="1F1A62"/>
                </a:solidFill>
                <a:latin typeface="Helvetica"/>
                <a:cs typeface="Helvetica"/>
              </a:rPr>
              <a:t>to an </a:t>
            </a:r>
            <a:r>
              <a:rPr kumimoji="0" lang="en-US" sz="2200" b="0" i="0" u="none" strike="noStrike" kern="1200" cap="none" spc="0" normalizeH="0" baseline="0" noProof="0">
                <a:ln>
                  <a:noFill/>
                </a:ln>
                <a:solidFill>
                  <a:srgbClr val="1F1A62"/>
                </a:solidFill>
                <a:effectLst/>
                <a:uLnTx/>
                <a:uFillTx/>
                <a:latin typeface="Helvetica"/>
                <a:ea typeface="+mn-ea"/>
                <a:cs typeface="Helvetica"/>
              </a:rPr>
              <a:t>auto manufacturer </a:t>
            </a:r>
            <a:r>
              <a:rPr lang="en-US" sz="2200">
                <a:solidFill>
                  <a:srgbClr val="1F1A62"/>
                </a:solidFill>
                <a:latin typeface="Helvetica"/>
                <a:cs typeface="Helvetica"/>
              </a:rPr>
              <a:t>so they could </a:t>
            </a:r>
            <a:r>
              <a:rPr kumimoji="0" lang="en-US" sz="2200" b="0" i="0" u="none" strike="noStrike" kern="1200" cap="none" spc="0" normalizeH="0" baseline="0" noProof="0">
                <a:ln>
                  <a:noFill/>
                </a:ln>
                <a:solidFill>
                  <a:srgbClr val="ED3C8D"/>
                </a:solidFill>
                <a:effectLst/>
                <a:uLnTx/>
                <a:uFillTx/>
                <a:latin typeface="Helvetica"/>
                <a:ea typeface="+mn-ea"/>
                <a:cs typeface="Helvetica"/>
              </a:rPr>
              <a:t>optimize incremental reach</a:t>
            </a:r>
            <a:r>
              <a:rPr kumimoji="0" lang="en-US" sz="2200" b="0" i="0" u="none" strike="noStrike" kern="1200" cap="none" spc="0" normalizeH="0" baseline="0" noProof="0">
                <a:ln>
                  <a:noFill/>
                </a:ln>
                <a:solidFill>
                  <a:srgbClr val="1F1A62"/>
                </a:solidFill>
                <a:effectLst/>
                <a:uLnTx/>
                <a:uFillTx/>
                <a:latin typeface="Helvetica"/>
                <a:ea typeface="+mn-ea"/>
                <a:cs typeface="Helvetica"/>
              </a:rPr>
              <a:t> vs. Linear 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0360" y="6314910"/>
            <a:ext cx="60882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Samba TV, Automotive Case Study. Campaign time period: November 2021.</a:t>
            </a:r>
          </a:p>
        </p:txBody>
      </p:sp>
      <p:sp>
        <p:nvSpPr>
          <p:cNvPr id="32" name="Rectangle 31">
            <a:extLst>
              <a:ext uri="{FF2B5EF4-FFF2-40B4-BE49-F238E27FC236}">
                <a16:creationId xmlns:a16="http://schemas.microsoft.com/office/drawing/2014/main" id="{4332176B-6927-4CCD-A231-C73C18416059}"/>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p>
        </p:txBody>
      </p:sp>
      <p:pic>
        <p:nvPicPr>
          <p:cNvPr id="33" name="Picture 32" descr="Logo, icon&#10;&#10;Description automatically generated">
            <a:extLst>
              <a:ext uri="{FF2B5EF4-FFF2-40B4-BE49-F238E27FC236}">
                <a16:creationId xmlns:a16="http://schemas.microsoft.com/office/drawing/2014/main" id="{D29BD63A-3BB3-4E4A-B8C1-7A0152DD4B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sp>
        <p:nvSpPr>
          <p:cNvPr id="60" name="Google Shape;296;p4">
            <a:extLst>
              <a:ext uri="{FF2B5EF4-FFF2-40B4-BE49-F238E27FC236}">
                <a16:creationId xmlns:a16="http://schemas.microsoft.com/office/drawing/2014/main" id="{AE49CC2C-0C33-49F1-9F66-EAA561C0A127}"/>
              </a:ext>
            </a:extLst>
          </p:cNvPr>
          <p:cNvSpPr txBox="1"/>
          <p:nvPr/>
        </p:nvSpPr>
        <p:spPr>
          <a:xfrm>
            <a:off x="4789645" y="1178074"/>
            <a:ext cx="6627502" cy="400079"/>
          </a:xfrm>
          <a:prstGeom prst="rect">
            <a:avLst/>
          </a:prstGeom>
          <a:noFill/>
          <a:ln>
            <a:noFill/>
          </a:ln>
        </p:spPr>
        <p:txBody>
          <a:bodyPr spcFirstLastPara="1" wrap="square" lIns="91425" tIns="91425" rIns="91425" bIns="91425" anchor="t" anchorCtr="0">
            <a:spAutoFit/>
          </a:bodyPr>
          <a:lstStyle>
            <a:defPPr>
              <a:defRPr lang="en-US"/>
            </a:defPPr>
            <a:lvl1pPr marL="457200" marR="0" lvl="0" indent="0" algn="ctr">
              <a:lnSpc>
                <a:spcPct val="100000"/>
              </a:lnSpc>
              <a:spcBef>
                <a:spcPts val="0"/>
              </a:spcBef>
              <a:spcAft>
                <a:spcPts val="0"/>
              </a:spcAft>
              <a:buClr>
                <a:srgbClr val="000000"/>
              </a:buClr>
              <a:buSzPts val="800"/>
              <a:buFont typeface="Arial"/>
              <a:buNone/>
              <a:defRPr sz="1400" b="1" i="0" u="none" strike="noStrike" cap="none">
                <a:solidFill>
                  <a:srgbClr val="1F1A62"/>
                </a:solidFill>
                <a:latin typeface="Helvetica" panose="020B0403020202020204" pitchFamily="34" charset="0"/>
                <a:ea typeface="Arial"/>
                <a:cs typeface="Arial"/>
              </a:defRPr>
            </a:lvl1pPr>
          </a:lstStyle>
          <a:p>
            <a:pPr marL="45720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lang="en-US" b="0" i="1">
                <a:sym typeface="Arial"/>
              </a:rPr>
              <a:t>over</a:t>
            </a:r>
            <a:r>
              <a:rPr kumimoji="0" lang="en-US" sz="1400" b="0" i="1" u="none" strike="noStrike" kern="1200" cap="none" spc="0" normalizeH="0" baseline="0" noProof="0">
                <a:ln>
                  <a:noFill/>
                </a:ln>
                <a:solidFill>
                  <a:srgbClr val="1F1A62"/>
                </a:solidFill>
                <a:effectLst/>
                <a:uLnTx/>
                <a:uFillTx/>
                <a:latin typeface="Helvetica" panose="020B0403020202020204" pitchFamily="34" charset="0"/>
                <a:cs typeface="Arial"/>
                <a:sym typeface="Arial"/>
              </a:rPr>
              <a:t> 90% of CTV measured as incremental to client’s Linear TV campaign</a:t>
            </a:r>
            <a:endParaRPr kumimoji="0" sz="1400" b="0" i="1" u="none" strike="noStrike" kern="1200" cap="none" spc="0" normalizeH="0" baseline="0" noProof="0">
              <a:ln>
                <a:noFill/>
              </a:ln>
              <a:solidFill>
                <a:srgbClr val="1F1A62"/>
              </a:solidFill>
              <a:effectLst/>
              <a:uLnTx/>
              <a:uFillTx/>
              <a:latin typeface="Helvetica" panose="020B0403020202020204" pitchFamily="34" charset="0"/>
              <a:cs typeface="Arial"/>
            </a:endParaRPr>
          </a:p>
        </p:txBody>
      </p:sp>
      <p:pic>
        <p:nvPicPr>
          <p:cNvPr id="19" name="Picture 20" descr="Samba TV Home Page">
            <a:extLst>
              <a:ext uri="{FF2B5EF4-FFF2-40B4-BE49-F238E27FC236}">
                <a16:creationId xmlns:a16="http://schemas.microsoft.com/office/drawing/2014/main" id="{3E3D6C7C-5C7A-44A0-B5BA-BCC308DD0E9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190037" y="6018954"/>
            <a:ext cx="1993490" cy="58766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FC6D562-E947-4C83-82F3-3A19DBDB5398}"/>
              </a:ext>
            </a:extLst>
          </p:cNvPr>
          <p:cNvSpPr/>
          <p:nvPr/>
        </p:nvSpPr>
        <p:spPr>
          <a:xfrm>
            <a:off x="9984919" y="0"/>
            <a:ext cx="2207080" cy="57601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a:t>
            </a:r>
          </a:p>
        </p:txBody>
      </p:sp>
      <p:pic>
        <p:nvPicPr>
          <p:cNvPr id="17" name="Picture 16">
            <a:extLst>
              <a:ext uri="{FF2B5EF4-FFF2-40B4-BE49-F238E27FC236}">
                <a16:creationId xmlns:a16="http://schemas.microsoft.com/office/drawing/2014/main" id="{D3CD9BB8-4571-491B-BC5D-91BF963C7C6E}"/>
              </a:ext>
            </a:extLst>
          </p:cNvPr>
          <p:cNvPicPr>
            <a:picLocks noChangeAspect="1"/>
          </p:cNvPicPr>
          <p:nvPr/>
        </p:nvPicPr>
        <p:blipFill>
          <a:blip r:embed="rId7"/>
          <a:stretch>
            <a:fillRect/>
          </a:stretch>
        </p:blipFill>
        <p:spPr>
          <a:xfrm>
            <a:off x="4789645" y="1550564"/>
            <a:ext cx="6688070" cy="2798260"/>
          </a:xfrm>
          <a:prstGeom prst="rect">
            <a:avLst/>
          </a:prstGeom>
        </p:spPr>
      </p:pic>
      <p:grpSp>
        <p:nvGrpSpPr>
          <p:cNvPr id="3" name="Group 2">
            <a:extLst>
              <a:ext uri="{FF2B5EF4-FFF2-40B4-BE49-F238E27FC236}">
                <a16:creationId xmlns:a16="http://schemas.microsoft.com/office/drawing/2014/main" id="{37CD5E39-5E47-407E-9ED5-709EF6200D8F}"/>
              </a:ext>
            </a:extLst>
          </p:cNvPr>
          <p:cNvGrpSpPr/>
          <p:nvPr/>
        </p:nvGrpSpPr>
        <p:grpSpPr>
          <a:xfrm>
            <a:off x="6798365" y="4456495"/>
            <a:ext cx="3051313" cy="1858415"/>
            <a:chOff x="6798365" y="4456495"/>
            <a:chExt cx="3051313" cy="1858415"/>
          </a:xfrm>
        </p:grpSpPr>
        <p:grpSp>
          <p:nvGrpSpPr>
            <p:cNvPr id="45" name="Google Shape;279;p4">
              <a:extLst>
                <a:ext uri="{FF2B5EF4-FFF2-40B4-BE49-F238E27FC236}">
                  <a16:creationId xmlns:a16="http://schemas.microsoft.com/office/drawing/2014/main" id="{63AEA353-21D9-4294-9534-1A9F96D61D65}"/>
                </a:ext>
              </a:extLst>
            </p:cNvPr>
            <p:cNvGrpSpPr/>
            <p:nvPr/>
          </p:nvGrpSpPr>
          <p:grpSpPr>
            <a:xfrm>
              <a:off x="6808304" y="4516593"/>
              <a:ext cx="2961861" cy="1751502"/>
              <a:chOff x="3169019" y="1137605"/>
              <a:chExt cx="3031779" cy="1901159"/>
            </a:xfrm>
          </p:grpSpPr>
          <p:grpSp>
            <p:nvGrpSpPr>
              <p:cNvPr id="46" name="Google Shape;280;p4">
                <a:extLst>
                  <a:ext uri="{FF2B5EF4-FFF2-40B4-BE49-F238E27FC236}">
                    <a16:creationId xmlns:a16="http://schemas.microsoft.com/office/drawing/2014/main" id="{97C83AE0-1034-44F4-B1E4-61FEF6DC1306}"/>
                  </a:ext>
                </a:extLst>
              </p:cNvPr>
              <p:cNvGrpSpPr/>
              <p:nvPr/>
            </p:nvGrpSpPr>
            <p:grpSpPr>
              <a:xfrm>
                <a:off x="3169019" y="1137605"/>
                <a:ext cx="3031779" cy="1863644"/>
                <a:chOff x="3051399" y="1169609"/>
                <a:chExt cx="3386150" cy="2040786"/>
              </a:xfrm>
            </p:grpSpPr>
            <p:pic>
              <p:nvPicPr>
                <p:cNvPr id="48" name="Google Shape;281;p4">
                  <a:extLst>
                    <a:ext uri="{FF2B5EF4-FFF2-40B4-BE49-F238E27FC236}">
                      <a16:creationId xmlns:a16="http://schemas.microsoft.com/office/drawing/2014/main" id="{D30DAACB-55BD-4708-84E3-EDFF7CC39AED}"/>
                    </a:ext>
                  </a:extLst>
                </p:cNvPr>
                <p:cNvPicPr preferRelativeResize="0"/>
                <p:nvPr/>
              </p:nvPicPr>
              <p:blipFill rotWithShape="1">
                <a:blip r:embed="rId8">
                  <a:alphaModFix/>
                </a:blip>
                <a:srcRect l="17700" t="10958" r="5725" b="5387"/>
                <a:stretch/>
              </p:blipFill>
              <p:spPr>
                <a:xfrm>
                  <a:off x="3051399" y="1169609"/>
                  <a:ext cx="3386150" cy="2040786"/>
                </a:xfrm>
                <a:prstGeom prst="rect">
                  <a:avLst/>
                </a:prstGeom>
                <a:noFill/>
                <a:ln>
                  <a:noFill/>
                </a:ln>
              </p:spPr>
            </p:pic>
            <p:sp>
              <p:nvSpPr>
                <p:cNvPr id="49" name="Google Shape;282;p4">
                  <a:extLst>
                    <a:ext uri="{FF2B5EF4-FFF2-40B4-BE49-F238E27FC236}">
                      <a16:creationId xmlns:a16="http://schemas.microsoft.com/office/drawing/2014/main" id="{7FAA5583-E568-4230-A387-CFE8E86E9113}"/>
                    </a:ext>
                  </a:extLst>
                </p:cNvPr>
                <p:cNvSpPr/>
                <p:nvPr/>
              </p:nvSpPr>
              <p:spPr>
                <a:xfrm>
                  <a:off x="3506482" y="1227492"/>
                  <a:ext cx="1191322" cy="99722"/>
                </a:xfrm>
                <a:prstGeom prst="rect">
                  <a:avLst/>
                </a:prstGeom>
                <a:solidFill>
                  <a:srgbClr val="F0F4FA"/>
                </a:solidFill>
                <a:ln w="25400" cap="flat" cmpd="sng">
                  <a:solidFill>
                    <a:srgbClr val="F0F4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0" name="Google Shape;283;p4">
                  <a:extLst>
                    <a:ext uri="{FF2B5EF4-FFF2-40B4-BE49-F238E27FC236}">
                      <a16:creationId xmlns:a16="http://schemas.microsoft.com/office/drawing/2014/main" id="{0F2276C4-2AC7-40D0-830D-0415415E0E7D}"/>
                    </a:ext>
                  </a:extLst>
                </p:cNvPr>
                <p:cNvSpPr/>
                <p:nvPr/>
              </p:nvSpPr>
              <p:spPr>
                <a:xfrm>
                  <a:off x="5486838" y="1397077"/>
                  <a:ext cx="403100" cy="93884"/>
                </a:xfrm>
                <a:prstGeom prst="rect">
                  <a:avLst/>
                </a:prstGeom>
                <a:solidFill>
                  <a:srgbClr val="F0F4FA"/>
                </a:solidFill>
                <a:ln w="25400" cap="flat" cmpd="sng">
                  <a:solidFill>
                    <a:srgbClr val="F0F4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1" name="Google Shape;284;p4">
                  <a:extLst>
                    <a:ext uri="{FF2B5EF4-FFF2-40B4-BE49-F238E27FC236}">
                      <a16:creationId xmlns:a16="http://schemas.microsoft.com/office/drawing/2014/main" id="{A9F47384-95BF-4A0B-8A1C-490E7B8DF77D}"/>
                    </a:ext>
                  </a:extLst>
                </p:cNvPr>
                <p:cNvSpPr/>
                <p:nvPr/>
              </p:nvSpPr>
              <p:spPr>
                <a:xfrm>
                  <a:off x="6267352" y="1421718"/>
                  <a:ext cx="159594" cy="44602"/>
                </a:xfrm>
                <a:prstGeom prst="rect">
                  <a:avLst/>
                </a:prstGeom>
                <a:solidFill>
                  <a:srgbClr val="F0F4FA"/>
                </a:solidFill>
                <a:ln w="25400" cap="flat" cmpd="sng">
                  <a:solidFill>
                    <a:srgbClr val="F0F4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2" name="Google Shape;285;p4">
                  <a:extLst>
                    <a:ext uri="{FF2B5EF4-FFF2-40B4-BE49-F238E27FC236}">
                      <a16:creationId xmlns:a16="http://schemas.microsoft.com/office/drawing/2014/main" id="{14F492DE-97DF-4F8B-892A-F2F720AC53E6}"/>
                    </a:ext>
                  </a:extLst>
                </p:cNvPr>
                <p:cNvSpPr/>
                <p:nvPr/>
              </p:nvSpPr>
              <p:spPr>
                <a:xfrm>
                  <a:off x="3439810" y="2198724"/>
                  <a:ext cx="213656" cy="13423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3" name="Google Shape;286;p4">
                  <a:extLst>
                    <a:ext uri="{FF2B5EF4-FFF2-40B4-BE49-F238E27FC236}">
                      <a16:creationId xmlns:a16="http://schemas.microsoft.com/office/drawing/2014/main" id="{35CD6324-D455-453A-AC2F-6F002B66D808}"/>
                    </a:ext>
                  </a:extLst>
                </p:cNvPr>
                <p:cNvSpPr/>
                <p:nvPr/>
              </p:nvSpPr>
              <p:spPr>
                <a:xfrm>
                  <a:off x="4328680" y="2578004"/>
                  <a:ext cx="140006" cy="1195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4" name="Google Shape;287;p4">
                  <a:extLst>
                    <a:ext uri="{FF2B5EF4-FFF2-40B4-BE49-F238E27FC236}">
                      <a16:creationId xmlns:a16="http://schemas.microsoft.com/office/drawing/2014/main" id="{762F8933-F623-4C2F-8E6C-A99115DCD23F}"/>
                    </a:ext>
                  </a:extLst>
                </p:cNvPr>
                <p:cNvSpPr/>
                <p:nvPr/>
              </p:nvSpPr>
              <p:spPr>
                <a:xfrm>
                  <a:off x="4396971" y="2662509"/>
                  <a:ext cx="140006" cy="1195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5" name="Google Shape;288;p4">
                  <a:extLst>
                    <a:ext uri="{FF2B5EF4-FFF2-40B4-BE49-F238E27FC236}">
                      <a16:creationId xmlns:a16="http://schemas.microsoft.com/office/drawing/2014/main" id="{C0A6D137-4441-40DB-8B6E-D2132542CEBA}"/>
                    </a:ext>
                  </a:extLst>
                </p:cNvPr>
                <p:cNvSpPr/>
                <p:nvPr/>
              </p:nvSpPr>
              <p:spPr>
                <a:xfrm>
                  <a:off x="4497784" y="2813033"/>
                  <a:ext cx="140006" cy="1195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6" name="Google Shape;289;p4">
                  <a:extLst>
                    <a:ext uri="{FF2B5EF4-FFF2-40B4-BE49-F238E27FC236}">
                      <a16:creationId xmlns:a16="http://schemas.microsoft.com/office/drawing/2014/main" id="{3B4C126E-0865-448C-82D5-26ECC1715951}"/>
                    </a:ext>
                  </a:extLst>
                </p:cNvPr>
                <p:cNvSpPr/>
                <p:nvPr/>
              </p:nvSpPr>
              <p:spPr>
                <a:xfrm>
                  <a:off x="5830468" y="2747758"/>
                  <a:ext cx="140006" cy="1195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7" name="Google Shape;290;p4">
                  <a:extLst>
                    <a:ext uri="{FF2B5EF4-FFF2-40B4-BE49-F238E27FC236}">
                      <a16:creationId xmlns:a16="http://schemas.microsoft.com/office/drawing/2014/main" id="{2C77A61F-0471-409A-ADDB-1F519D966073}"/>
                    </a:ext>
                  </a:extLst>
                </p:cNvPr>
                <p:cNvSpPr/>
                <p:nvPr/>
              </p:nvSpPr>
              <p:spPr>
                <a:xfrm>
                  <a:off x="3057815" y="1312684"/>
                  <a:ext cx="667889" cy="202590"/>
                </a:xfrm>
                <a:prstGeom prst="rect">
                  <a:avLst/>
                </a:prstGeom>
                <a:solidFill>
                  <a:srgbClr val="F0F4FA"/>
                </a:solidFill>
                <a:ln w="25400" cap="flat" cmpd="sng">
                  <a:solidFill>
                    <a:srgbClr val="F0F4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58" name="Google Shape;291;p4" descr="A picture containing text, clipart&#10;&#10;Description automatically generated">
                  <a:extLst>
                    <a:ext uri="{FF2B5EF4-FFF2-40B4-BE49-F238E27FC236}">
                      <a16:creationId xmlns:a16="http://schemas.microsoft.com/office/drawing/2014/main" id="{8B510D72-5E1B-468B-9EF4-4805B68810FC}"/>
                    </a:ext>
                  </a:extLst>
                </p:cNvPr>
                <p:cNvPicPr preferRelativeResize="0"/>
                <p:nvPr/>
              </p:nvPicPr>
              <p:blipFill rotWithShape="1">
                <a:blip r:embed="rId9">
                  <a:alphaModFix/>
                </a:blip>
                <a:srcRect/>
                <a:stretch/>
              </p:blipFill>
              <p:spPr>
                <a:xfrm>
                  <a:off x="4441538" y="1197952"/>
                  <a:ext cx="538302" cy="158799"/>
                </a:xfrm>
                <a:prstGeom prst="rect">
                  <a:avLst/>
                </a:prstGeom>
                <a:noFill/>
                <a:ln>
                  <a:noFill/>
                </a:ln>
              </p:spPr>
            </p:pic>
          </p:grpSp>
          <p:sp>
            <p:nvSpPr>
              <p:cNvPr id="47" name="Google Shape;292;p4">
                <a:extLst>
                  <a:ext uri="{FF2B5EF4-FFF2-40B4-BE49-F238E27FC236}">
                    <a16:creationId xmlns:a16="http://schemas.microsoft.com/office/drawing/2014/main" id="{156AB47A-4D83-4CB5-8958-6F63B27DB256}"/>
                  </a:ext>
                </a:extLst>
              </p:cNvPr>
              <p:cNvSpPr/>
              <p:nvPr/>
            </p:nvSpPr>
            <p:spPr>
              <a:xfrm>
                <a:off x="3177539" y="2993045"/>
                <a:ext cx="3016348" cy="45719"/>
              </a:xfrm>
              <a:prstGeom prst="rect">
                <a:avLst/>
              </a:prstGeom>
              <a:solidFill>
                <a:srgbClr val="EBF0F9"/>
              </a:solidFill>
              <a:ln w="25400" cap="flat" cmpd="sng">
                <a:solidFill>
                  <a:srgbClr val="F0F4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grpSp>
        <p:sp>
          <p:nvSpPr>
            <p:cNvPr id="2" name="Rectangle 1">
              <a:extLst>
                <a:ext uri="{FF2B5EF4-FFF2-40B4-BE49-F238E27FC236}">
                  <a16:creationId xmlns:a16="http://schemas.microsoft.com/office/drawing/2014/main" id="{970899C5-EE2E-4EA8-A27B-80506D92775C}"/>
                </a:ext>
              </a:extLst>
            </p:cNvPr>
            <p:cNvSpPr/>
            <p:nvPr/>
          </p:nvSpPr>
          <p:spPr>
            <a:xfrm>
              <a:off x="6798365" y="4456495"/>
              <a:ext cx="3051313" cy="1858415"/>
            </a:xfrm>
            <a:prstGeom prst="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72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6169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pharmaceutical and health care company wanted to measure reach among both broad and niche audiences utilizing targeting criteria beyond age and gender</a:t>
            </a:r>
            <a:endParaRPr kumimoji="0" lang="en-US" sz="11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utilized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Upwave’s</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Analytics Platform for Brand Advertising</a:t>
            </a:r>
            <a:r>
              <a:rPr kumimoji="0" lang="en-US" sz="1200" b="0" i="0" u="none" strike="noStrike" kern="1200" cap="none" spc="0" normalizeH="0" baseline="0" noProof="0">
                <a:ln>
                  <a:noFill/>
                </a:ln>
                <a:solidFill>
                  <a:srgbClr val="1F1A62"/>
                </a:solidFill>
                <a:effectLst/>
                <a:uLnTx/>
                <a:uFillTx/>
                <a:latin typeface="Helvetica"/>
                <a:ea typeface="+mn-ea"/>
                <a:cs typeface="Helvetica"/>
              </a:rPr>
              <a:t>, which enabled them to optimize and reallocate across channels and monitor reach, frequency and penetration rate within their specific target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HHI $100K+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High-Level Job Title / Industry in Healthcare, Finance, Government</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Upwave’s</a:t>
            </a:r>
            <a:r>
              <a:rPr kumimoji="0" lang="en-US" sz="1200" b="0" i="0" u="none" strike="noStrike" kern="1200" cap="none" spc="0" normalizeH="0" baseline="0" noProof="0">
                <a:ln>
                  <a:noFill/>
                </a:ln>
                <a:solidFill>
                  <a:srgbClr val="1F1A62"/>
                </a:solidFill>
                <a:effectLst/>
                <a:uLnTx/>
                <a:uFillTx/>
                <a:latin typeface="Helvetica"/>
                <a:ea typeface="+mn-ea"/>
                <a:cs typeface="Helvetica"/>
              </a:rPr>
              <a:t> Brand Optimization capability revealed that Digital alone was not as effective, running both TV and Digital together helped drive lift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lifted awareness among </a:t>
            </a:r>
            <a:r>
              <a:rPr kumimoji="0" lang="en-US" sz="1200" b="1" i="0" u="none" strike="noStrike" kern="1200" cap="none" spc="0" normalizeH="0" baseline="0" noProof="0">
                <a:ln>
                  <a:noFill/>
                </a:ln>
                <a:solidFill>
                  <a:srgbClr val="1F1A62"/>
                </a:solidFill>
                <a:effectLst/>
                <a:uLnTx/>
                <a:uFillTx/>
                <a:latin typeface="Helvetica"/>
                <a:ea typeface="+mn-ea"/>
                <a:cs typeface="Helvetica"/>
              </a:rPr>
              <a:t>11.9MM</a:t>
            </a:r>
            <a:r>
              <a:rPr kumimoji="0" lang="en-US" sz="1200" b="0" i="0" u="none" strike="noStrike" kern="1200" cap="none" spc="0" normalizeH="0" baseline="0" noProof="0">
                <a:ln>
                  <a:noFill/>
                </a:ln>
                <a:solidFill>
                  <a:srgbClr val="1F1A62"/>
                </a:solidFill>
                <a:effectLst/>
                <a:uLnTx/>
                <a:uFillTx/>
                <a:latin typeface="Helvetica"/>
                <a:ea typeface="+mn-ea"/>
                <a:cs typeface="Helvetica"/>
              </a:rPr>
              <a:t> people, with the highest lift seem among affluent audiences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ACR, Event Tags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Digital (Display, Mobile, Desktop)</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2" y="40715"/>
            <a:ext cx="8174268"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 &amp; health care company leveraged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err="1">
                <a:ln>
                  <a:noFill/>
                </a:ln>
                <a:solidFill>
                  <a:srgbClr val="ED3C8D"/>
                </a:solidFill>
                <a:effectLst/>
                <a:uLnTx/>
                <a:uFillTx/>
                <a:latin typeface="Helvetica"/>
                <a:ea typeface="+mn-ea"/>
                <a:cs typeface="Helvetica"/>
              </a:rPr>
              <a:t>Upwave’s</a:t>
            </a:r>
            <a:r>
              <a:rPr kumimoji="0" lang="en-US" sz="2200" b="0" i="0" u="none" strike="noStrike" kern="1200" cap="none" spc="0" normalizeH="0" baseline="0" noProof="0">
                <a:ln>
                  <a:noFill/>
                </a:ln>
                <a:solidFill>
                  <a:srgbClr val="1F1A62"/>
                </a:solidFill>
                <a:effectLst/>
                <a:uLnTx/>
                <a:uFillTx/>
                <a:latin typeface="Helvetica"/>
                <a:ea typeface="+mn-ea"/>
                <a:cs typeface="Helvetica"/>
              </a:rPr>
              <a:t> Brand Optimization capability to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ED3C8D"/>
                </a:solidFill>
                <a:effectLst/>
                <a:uLnTx/>
                <a:uFillTx/>
                <a:latin typeface="Helvetica"/>
                <a:ea typeface="+mn-ea"/>
                <a:cs typeface="Helvetica"/>
              </a:rPr>
              <a:t>drive lift across both TV and digital</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310453"/>
            <a:ext cx="65147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Upwave</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May – December 2021. Comparisons based against a representative control group.</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6" name="Picture 35">
            <a:extLst>
              <a:ext uri="{FF2B5EF4-FFF2-40B4-BE49-F238E27FC236}">
                <a16:creationId xmlns:a16="http://schemas.microsoft.com/office/drawing/2014/main" id="{97BE7D66-16D4-4075-951E-BB378B4E1C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8" name="Slide Number Placeholder 5">
            <a:extLst>
              <a:ext uri="{FF2B5EF4-FFF2-40B4-BE49-F238E27FC236}">
                <a16:creationId xmlns:a16="http://schemas.microsoft.com/office/drawing/2014/main" id="{2EED0D9E-D512-4239-A864-D47AC97194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EDC06DD-C164-451B-BB8A-0A40BDC8E5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3" name="Picture 52" descr="Icon&#10;&#10;Description automatically generated">
            <a:extLst>
              <a:ext uri="{FF2B5EF4-FFF2-40B4-BE49-F238E27FC236}">
                <a16:creationId xmlns:a16="http://schemas.microsoft.com/office/drawing/2014/main" id="{12E7F595-105C-4FA9-9B31-82543DF3A3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49579" y="81814"/>
            <a:ext cx="659005" cy="659005"/>
          </a:xfrm>
          <a:prstGeom prst="rect">
            <a:avLst/>
          </a:prstGeom>
        </p:spPr>
      </p:pic>
      <p:sp>
        <p:nvSpPr>
          <p:cNvPr id="54" name="Rectangle 53">
            <a:extLst>
              <a:ext uri="{FF2B5EF4-FFF2-40B4-BE49-F238E27FC236}">
                <a16:creationId xmlns:a16="http://schemas.microsoft.com/office/drawing/2014/main" id="{24E0CDBF-FAD4-468F-A81E-B2968CFD5309}"/>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Pharmaceuticals / Health care</a:t>
            </a:r>
          </a:p>
        </p:txBody>
      </p:sp>
      <p:pic>
        <p:nvPicPr>
          <p:cNvPr id="7170" name="Picture 2" descr="Access A Trusted Market Research Sample | TapResearch">
            <a:extLst>
              <a:ext uri="{FF2B5EF4-FFF2-40B4-BE49-F238E27FC236}">
                <a16:creationId xmlns:a16="http://schemas.microsoft.com/office/drawing/2014/main" id="{B3F3ED2D-A66B-422A-9A89-24E0520096B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0567601" y="5958004"/>
            <a:ext cx="1577016" cy="51166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F0588783-311E-4027-BFC6-36D43530A4FF}"/>
              </a:ext>
            </a:extLst>
          </p:cNvPr>
          <p:cNvCxnSpPr>
            <a:cxnSpLocks/>
          </p:cNvCxnSpPr>
          <p:nvPr/>
        </p:nvCxnSpPr>
        <p:spPr>
          <a:xfrm>
            <a:off x="4739718" y="3501293"/>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4EAEEA8-074E-4739-9EFC-5DDF7A360732}"/>
              </a:ext>
            </a:extLst>
          </p:cNvPr>
          <p:cNvSpPr/>
          <p:nvPr/>
        </p:nvSpPr>
        <p:spPr>
          <a:xfrm>
            <a:off x="4183506" y="2280222"/>
            <a:ext cx="2122753"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Hospital Leadership</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18" name="Rectangle 17">
            <a:extLst>
              <a:ext uri="{FF2B5EF4-FFF2-40B4-BE49-F238E27FC236}">
                <a16:creationId xmlns:a16="http://schemas.microsoft.com/office/drawing/2014/main" id="{0BE9E1FF-55D1-4B75-AF34-F4E9A76DD1FA}"/>
              </a:ext>
            </a:extLst>
          </p:cNvPr>
          <p:cNvSpPr/>
          <p:nvPr/>
        </p:nvSpPr>
        <p:spPr>
          <a:xfrm>
            <a:off x="6367727" y="2263863"/>
            <a:ext cx="1754341"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Government</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19" name="Rectangle 18">
            <a:extLst>
              <a:ext uri="{FF2B5EF4-FFF2-40B4-BE49-F238E27FC236}">
                <a16:creationId xmlns:a16="http://schemas.microsoft.com/office/drawing/2014/main" id="{561F4B1E-4F5C-4B0A-BE3F-D4BB84793DA9}"/>
              </a:ext>
            </a:extLst>
          </p:cNvPr>
          <p:cNvSpPr/>
          <p:nvPr/>
        </p:nvSpPr>
        <p:spPr>
          <a:xfrm>
            <a:off x="8183536" y="2263863"/>
            <a:ext cx="1754341"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Finance</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21" name="Rectangle 20">
            <a:extLst>
              <a:ext uri="{FF2B5EF4-FFF2-40B4-BE49-F238E27FC236}">
                <a16:creationId xmlns:a16="http://schemas.microsoft.com/office/drawing/2014/main" id="{F8E76089-EAC0-4E52-A661-A455AC7C61E3}"/>
              </a:ext>
            </a:extLst>
          </p:cNvPr>
          <p:cNvSpPr/>
          <p:nvPr/>
        </p:nvSpPr>
        <p:spPr>
          <a:xfrm>
            <a:off x="9999347" y="2263863"/>
            <a:ext cx="2062792"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FFE9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a:t>
            </a:r>
            <a:r>
              <a:rPr kumimoji="0" lang="en-US" sz="1400" b="0" i="0" u="sng" strike="noStrike" kern="1200" cap="none" spc="0" normalizeH="0" baseline="0" noProof="0">
                <a:ln>
                  <a:noFill/>
                </a:ln>
                <a:solidFill>
                  <a:srgbClr val="1F1A62"/>
                </a:solidFill>
                <a:effectLst/>
                <a:uLnTx/>
                <a:uFillTx/>
                <a:latin typeface="Helvetica"/>
                <a:ea typeface="+mn-ea"/>
                <a:cs typeface="Helvetica"/>
              </a:rPr>
              <a:t>VP-level audience</a:t>
            </a:r>
            <a:r>
              <a:rPr kumimoji="0" lang="en-US" sz="1400" b="0" i="0" u="none" strike="noStrike" kern="1200" cap="none" spc="0" normalizeH="0" baseline="0" noProof="0">
                <a:ln>
                  <a:noFill/>
                </a:ln>
                <a:solidFill>
                  <a:srgbClr val="1F1A62"/>
                </a:solidFill>
                <a:effectLst/>
                <a:uLnTx/>
                <a:uFillTx/>
                <a:latin typeface="Helvetica"/>
                <a:ea typeface="+mn-ea"/>
                <a:cs typeface="Helvetica"/>
              </a:rPr>
              <a:t> via Linear TV</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cxnSp>
        <p:nvCxnSpPr>
          <p:cNvPr id="23" name="Straight Connector 22">
            <a:extLst>
              <a:ext uri="{FF2B5EF4-FFF2-40B4-BE49-F238E27FC236}">
                <a16:creationId xmlns:a16="http://schemas.microsoft.com/office/drawing/2014/main" id="{D8F8741E-8235-4D5E-8B29-4714D0480CF6}"/>
              </a:ext>
            </a:extLst>
          </p:cNvPr>
          <p:cNvCxnSpPr>
            <a:cxnSpLocks/>
          </p:cNvCxnSpPr>
          <p:nvPr/>
        </p:nvCxnSpPr>
        <p:spPr>
          <a:xfrm>
            <a:off x="6336993"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C751FD-8400-4093-BCC3-89CEA1B387A9}"/>
              </a:ext>
            </a:extLst>
          </p:cNvPr>
          <p:cNvCxnSpPr>
            <a:cxnSpLocks/>
          </p:cNvCxnSpPr>
          <p:nvPr/>
        </p:nvCxnSpPr>
        <p:spPr>
          <a:xfrm>
            <a:off x="8152802"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F9659E-D3D6-4F71-A61E-FEDB12626C83}"/>
              </a:ext>
            </a:extLst>
          </p:cNvPr>
          <p:cNvCxnSpPr>
            <a:cxnSpLocks/>
          </p:cNvCxnSpPr>
          <p:nvPr/>
        </p:nvCxnSpPr>
        <p:spPr>
          <a:xfrm>
            <a:off x="9968611"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A4691363-E8CE-4DFA-9A70-E6D887F2552C}"/>
              </a:ext>
            </a:extLst>
          </p:cNvPr>
          <p:cNvGraphicFramePr/>
          <p:nvPr/>
        </p:nvGraphicFramePr>
        <p:xfrm>
          <a:off x="4764145" y="3496281"/>
          <a:ext cx="6717355" cy="2571535"/>
        </p:xfrm>
        <a:graphic>
          <a:graphicData uri="http://schemas.openxmlformats.org/drawingml/2006/chart">
            <c:chart xmlns:c="http://schemas.openxmlformats.org/drawingml/2006/chart" xmlns:r="http://schemas.openxmlformats.org/officeDocument/2006/relationships" r:id="rId7"/>
          </a:graphicData>
        </a:graphic>
      </p:graphicFrame>
      <p:cxnSp>
        <p:nvCxnSpPr>
          <p:cNvPr id="29" name="Straight Connector 28">
            <a:extLst>
              <a:ext uri="{FF2B5EF4-FFF2-40B4-BE49-F238E27FC236}">
                <a16:creationId xmlns:a16="http://schemas.microsoft.com/office/drawing/2014/main" id="{759ACA4B-88CA-435C-BA29-176FAA44C89F}"/>
              </a:ext>
            </a:extLst>
          </p:cNvPr>
          <p:cNvCxnSpPr>
            <a:cxnSpLocks/>
          </p:cNvCxnSpPr>
          <p:nvPr/>
        </p:nvCxnSpPr>
        <p:spPr>
          <a:xfrm>
            <a:off x="9694538" y="3963507"/>
            <a:ext cx="0" cy="1380561"/>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E2128E-3703-4C7F-A20A-4D17E3FEAB1B}"/>
              </a:ext>
            </a:extLst>
          </p:cNvPr>
          <p:cNvCxnSpPr>
            <a:cxnSpLocks/>
          </p:cNvCxnSpPr>
          <p:nvPr/>
        </p:nvCxnSpPr>
        <p:spPr>
          <a:xfrm>
            <a:off x="4739718" y="2141552"/>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127145D-D84E-4703-81BD-98809597604E}"/>
              </a:ext>
            </a:extLst>
          </p:cNvPr>
          <p:cNvSpPr/>
          <p:nvPr/>
        </p:nvSpPr>
        <p:spPr>
          <a:xfrm>
            <a:off x="4577261" y="1233757"/>
            <a:ext cx="222198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11.9MM</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People with Lift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in Awareness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3" name="Rectangle 32">
            <a:extLst>
              <a:ext uri="{FF2B5EF4-FFF2-40B4-BE49-F238E27FC236}">
                <a16:creationId xmlns:a16="http://schemas.microsoft.com/office/drawing/2014/main" id="{B81CFB82-65B0-4D3E-88C9-F39EBDC5B715}"/>
              </a:ext>
            </a:extLst>
          </p:cNvPr>
          <p:cNvSpPr/>
          <p:nvPr/>
        </p:nvSpPr>
        <p:spPr>
          <a:xfrm>
            <a:off x="7716168" y="1233757"/>
            <a:ext cx="151764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521MM</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Total Digital Impressions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5" name="Rectangle 34">
            <a:extLst>
              <a:ext uri="{FF2B5EF4-FFF2-40B4-BE49-F238E27FC236}">
                <a16:creationId xmlns:a16="http://schemas.microsoft.com/office/drawing/2014/main" id="{B61E0E85-E432-43A5-8F74-96FCAB3AE18E}"/>
              </a:ext>
            </a:extLst>
          </p:cNvPr>
          <p:cNvSpPr/>
          <p:nvPr/>
        </p:nvSpPr>
        <p:spPr>
          <a:xfrm>
            <a:off x="10150735" y="1233757"/>
            <a:ext cx="151764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4.2B</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Total TV Impressions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42" name="Rectangle 41">
            <a:extLst>
              <a:ext uri="{FF2B5EF4-FFF2-40B4-BE49-F238E27FC236}">
                <a16:creationId xmlns:a16="http://schemas.microsoft.com/office/drawing/2014/main" id="{C6A9015F-54FF-448B-BE32-548FF6F71386}"/>
              </a:ext>
            </a:extLst>
          </p:cNvPr>
          <p:cNvSpPr/>
          <p:nvPr/>
        </p:nvSpPr>
        <p:spPr>
          <a:xfrm>
            <a:off x="9988071" y="-2137"/>
            <a:ext cx="2207080" cy="57601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a:t>
            </a:r>
          </a:p>
        </p:txBody>
      </p:sp>
    </p:spTree>
    <p:extLst>
      <p:ext uri="{BB962C8B-B14F-4D97-AF65-F5344CB8AC3E}">
        <p14:creationId xmlns:p14="http://schemas.microsoft.com/office/powerpoint/2010/main" val="370786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Automotive E-commerce</a:t>
            </a:r>
          </a:p>
        </p:txBody>
      </p:sp>
      <p:sp>
        <p:nvSpPr>
          <p:cNvPr id="25" name="Rectangle 24">
            <a:extLst>
              <a:ext uri="{FF2B5EF4-FFF2-40B4-BE49-F238E27FC236}">
                <a16:creationId xmlns:a16="http://schemas.microsoft.com/office/drawing/2014/main" id="{D6F3E4AB-B239-4014-8CC3-C8706E0369B4}"/>
              </a:ext>
            </a:extLst>
          </p:cNvPr>
          <p:cNvSpPr/>
          <p:nvPr/>
        </p:nvSpPr>
        <p:spPr>
          <a:xfrm>
            <a:off x="-1703" y="854145"/>
            <a:ext cx="4099909" cy="58477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lvl="0" indent="-285750">
              <a:buBlip>
                <a:blip r:embed="rId3"/>
              </a:buBlip>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In order to maximize ROAS, one of the largest used vehicle retailers in the US, DriveTime needed deeper insight into incremental results at the network level, as well as optimal frequency before diminishing returns</a:t>
            </a:r>
          </a:p>
          <a:p>
            <a:pPr lvl="0">
              <a:defRPr/>
            </a:pPr>
            <a:endParaRPr kumimoji="0" lang="en-US" sz="900" b="1" i="0" u="none" strike="noStrike" kern="1200" cap="none" spc="0" normalizeH="0" baseline="0" noProof="0">
              <a:ln>
                <a:noFill/>
              </a:ln>
              <a:solidFill>
                <a:srgbClr val="1F1A62"/>
              </a:solidFill>
              <a:effectLst/>
              <a:uLnTx/>
              <a:uFillTx/>
              <a:latin typeface="Helvetica"/>
              <a:ea typeface="+mn-ea"/>
              <a:cs typeface="Helvetica"/>
            </a:endParaRPr>
          </a:p>
          <a:p>
            <a:pPr>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Using </a:t>
            </a:r>
            <a:r>
              <a:rPr kumimoji="0" lang="en-US" sz="1100" b="0" i="0" u="none" strike="noStrike" kern="1200" cap="none" spc="0" normalizeH="0" baseline="0" noProof="0" err="1">
                <a:ln>
                  <a:noFill/>
                </a:ln>
                <a:solidFill>
                  <a:srgbClr val="1F1A62"/>
                </a:solidFill>
                <a:effectLst/>
                <a:uLnTx/>
                <a:uFillTx/>
                <a:latin typeface="Helvetica"/>
                <a:ea typeface="+mn-ea"/>
                <a:cs typeface="Helvetica"/>
              </a:rPr>
              <a:t>iSpot.tv’s</a:t>
            </a:r>
            <a:r>
              <a:rPr kumimoji="0" lang="en-US" sz="1100" b="0" i="0" u="none" strike="noStrike" kern="1200" cap="none" spc="0" normalizeH="0" baseline="0" noProof="0">
                <a:ln>
                  <a:noFill/>
                </a:ln>
                <a:solidFill>
                  <a:srgbClr val="1F1A62"/>
                </a:solidFill>
                <a:effectLst/>
                <a:uLnTx/>
                <a:uFillTx/>
                <a:latin typeface="Helvetica"/>
                <a:ea typeface="+mn-ea"/>
                <a:cs typeface="Helvetica"/>
              </a:rPr>
              <a:t> </a:t>
            </a:r>
            <a:r>
              <a:rPr kumimoji="0" lang="en-US" sz="1100" b="1" i="0" u="none" strike="noStrike" kern="1200" cap="none" spc="0" normalizeH="0" baseline="0" noProof="0">
                <a:ln>
                  <a:noFill/>
                </a:ln>
                <a:solidFill>
                  <a:srgbClr val="1F1A62"/>
                </a:solidFill>
                <a:effectLst/>
                <a:uLnTx/>
                <a:uFillTx/>
                <a:latin typeface="Helvetica"/>
                <a:ea typeface="+mn-ea"/>
                <a:cs typeface="Helvetica"/>
              </a:rPr>
              <a:t>Integrated User Level Data (IULD)</a:t>
            </a:r>
            <a:r>
              <a:rPr kumimoji="0" lang="en-US" sz="1100" i="0" u="none" strike="noStrike" kern="1200" cap="none" spc="0" normalizeH="0" baseline="0" noProof="0">
                <a:ln>
                  <a:noFill/>
                </a:ln>
                <a:solidFill>
                  <a:srgbClr val="1F1A62"/>
                </a:solidFill>
                <a:effectLst/>
                <a:uLnTx/>
                <a:uFillTx/>
                <a:latin typeface="Helvetica"/>
                <a:ea typeface="+mn-ea"/>
                <a:cs typeface="Helvetica"/>
              </a:rPr>
              <a:t>,</a:t>
            </a:r>
            <a:r>
              <a:rPr kumimoji="0" lang="en-US" sz="1100" b="1" i="0" u="none" strike="noStrike" kern="1200" cap="none" spc="0" normalizeH="0" baseline="0" noProof="0">
                <a:ln>
                  <a:noFill/>
                </a:ln>
                <a:solidFill>
                  <a:srgbClr val="1F1A62"/>
                </a:solidFill>
                <a:effectLst/>
                <a:uLnTx/>
                <a:uFillTx/>
                <a:latin typeface="Helvetica"/>
                <a:ea typeface="+mn-ea"/>
                <a:cs typeface="Helvetica"/>
              </a:rPr>
              <a:t> </a:t>
            </a:r>
            <a:r>
              <a:rPr kumimoji="0" lang="en-US" sz="1100" b="0" i="0" u="none" strike="noStrike" kern="1200" cap="none" spc="0" normalizeH="0" baseline="0" noProof="0">
                <a:ln>
                  <a:noFill/>
                </a:ln>
                <a:solidFill>
                  <a:srgbClr val="1F1A62"/>
                </a:solidFill>
                <a:effectLst/>
                <a:uLnTx/>
                <a:uFillTx/>
                <a:latin typeface="Helvetica"/>
                <a:ea typeface="+mn-ea"/>
                <a:cs typeface="Helvetica"/>
              </a:rPr>
              <a:t>DriveTime </a:t>
            </a:r>
            <a:r>
              <a:rPr lang="en-US" sz="1100">
                <a:solidFill>
                  <a:srgbClr val="1F1A62"/>
                </a:solidFill>
                <a:latin typeface="Helvetica"/>
                <a:cs typeface="Helvetica"/>
              </a:rPr>
              <a:t>tied</a:t>
            </a:r>
            <a:r>
              <a:rPr kumimoji="0" lang="en-US" sz="1100" b="0" i="0" u="none" strike="noStrike" kern="1200" cap="none" spc="0" normalizeH="0" baseline="0" noProof="0">
                <a:ln>
                  <a:noFill/>
                </a:ln>
                <a:solidFill>
                  <a:srgbClr val="1F1A62"/>
                </a:solidFill>
                <a:effectLst/>
                <a:uLnTx/>
                <a:uFillTx/>
                <a:latin typeface="Helvetica"/>
                <a:ea typeface="+mn-ea"/>
                <a:cs typeface="Helvetica"/>
              </a:rPr>
              <a:t> linear TV ad exposures to conversion events at the individual device level and tallied </a:t>
            </a:r>
            <a:br>
              <a:rPr kumimoji="0" lang="en-US" sz="1100" b="0" i="0" u="none" strike="noStrike" kern="1200" cap="none" spc="0" normalizeH="0" baseline="0" noProof="0">
                <a:ln>
                  <a:noFill/>
                </a:ln>
                <a:solidFill>
                  <a:srgbClr val="1F1A62"/>
                </a:solidFill>
                <a:effectLst/>
                <a:uLnTx/>
                <a:uFillTx/>
                <a:latin typeface="Helvetica"/>
                <a:ea typeface="+mn-ea"/>
                <a:cs typeface="Helvetica"/>
              </a:rPr>
            </a:br>
            <a:r>
              <a:rPr kumimoji="0" lang="en-US" sz="1100" b="0" i="0" u="none" strike="noStrike" kern="1200" cap="none" spc="0" normalizeH="0" baseline="0" noProof="0">
                <a:ln>
                  <a:noFill/>
                </a:ln>
                <a:solidFill>
                  <a:srgbClr val="1F1A62"/>
                </a:solidFill>
                <a:effectLst/>
                <a:uLnTx/>
                <a:uFillTx/>
                <a:latin typeface="Helvetica"/>
                <a:ea typeface="+mn-ea"/>
                <a:cs typeface="Helvetica"/>
              </a:rPr>
              <a:t>the number of impressions per device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500">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100">
                <a:solidFill>
                  <a:srgbClr val="1F1A62"/>
                </a:solidFill>
                <a:latin typeface="Helvetica"/>
                <a:cs typeface="Helvetica"/>
              </a:rPr>
              <a:t>Through</a:t>
            </a:r>
            <a:r>
              <a:rPr kumimoji="0" lang="en-US" sz="1100" b="0" i="0" u="none" strike="noStrike" kern="1200" cap="none" spc="0" normalizeH="0" baseline="0" noProof="0">
                <a:ln>
                  <a:noFill/>
                </a:ln>
                <a:solidFill>
                  <a:srgbClr val="1F1A62"/>
                </a:solidFill>
                <a:effectLst/>
                <a:uLnTx/>
                <a:uFillTx/>
                <a:latin typeface="Helvetica"/>
                <a:ea typeface="+mn-ea"/>
                <a:cs typeface="Helvetica"/>
              </a:rPr>
              <a:t> a lift analysis using an unexposed control group, iSpot.tv calculated incremental conversion events aligned to frequency of impressions</a:t>
            </a:r>
          </a:p>
          <a:p>
            <a:pPr marR="0" lvl="0" algn="l" defTabSz="914400" rtl="0" eaLnBrk="1" fontAlgn="auto" latinLnBrk="0" hangingPunct="1">
              <a:lnSpc>
                <a:spcPct val="100000"/>
              </a:lnSpc>
              <a:spcBef>
                <a:spcPts val="0"/>
              </a:spcBef>
              <a:spcAft>
                <a:spcPts val="0"/>
              </a:spcAft>
              <a:buClrTx/>
              <a:buSzTx/>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Spend and conversion rates at the individual network level was also looked at to calculate the Cost Per Incremental Visit (CPIV), </a:t>
            </a:r>
            <a:r>
              <a:rPr lang="en-US" sz="1100">
                <a:solidFill>
                  <a:srgbClr val="1F1A62"/>
                </a:solidFill>
                <a:latin typeface="Helvetica"/>
                <a:cs typeface="Helvetica"/>
              </a:rPr>
              <a:t>also </a:t>
            </a:r>
            <a:r>
              <a:rPr kumimoji="0" lang="en-US" sz="1100" b="0" i="0" u="none" strike="noStrike" kern="1200" cap="none" spc="0" normalizeH="0" baseline="0" noProof="0">
                <a:ln>
                  <a:noFill/>
                </a:ln>
                <a:solidFill>
                  <a:srgbClr val="1F1A62"/>
                </a:solidFill>
                <a:effectLst/>
                <a:uLnTx/>
                <a:uFillTx/>
                <a:latin typeface="Helvetica"/>
                <a:ea typeface="+mn-ea"/>
                <a:cs typeface="Helvetica"/>
              </a:rPr>
              <a:t>mapped to frequency</a:t>
            </a:r>
          </a:p>
          <a:p>
            <a:pPr marR="0" lvl="0" algn="l" defTabSz="914400" rtl="0" eaLnBrk="1" fontAlgn="auto" latinLnBrk="0" hangingPunct="1">
              <a:lnSpc>
                <a:spcPct val="100000"/>
              </a:lnSpc>
              <a:spcBef>
                <a:spcPts val="0"/>
              </a:spcBef>
              <a:spcAft>
                <a:spcPts val="0"/>
              </a:spcAft>
              <a:buClrTx/>
              <a:buSzTx/>
              <a:tabLst/>
              <a:defRPr/>
            </a:pPr>
            <a:endParaRPr kumimoji="0" lang="en-US" sz="9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Any potential DriveTime customer segment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The first linear TV ad impression had the highest incremental response rate at </a:t>
            </a:r>
            <a:r>
              <a:rPr kumimoji="0" lang="en-US" sz="1100" b="1" i="0" u="none" strike="noStrike" kern="1200" cap="none" spc="0" normalizeH="0" baseline="0" noProof="0">
                <a:ln>
                  <a:noFill/>
                </a:ln>
                <a:solidFill>
                  <a:srgbClr val="1F1A62"/>
                </a:solidFill>
                <a:effectLst/>
                <a:uLnTx/>
                <a:uFillTx/>
                <a:latin typeface="Helvetica"/>
                <a:ea typeface="+mn-ea"/>
                <a:cs typeface="Helvetica"/>
              </a:rPr>
              <a:t>60%</a:t>
            </a:r>
            <a:r>
              <a:rPr kumimoji="0" lang="en-US" sz="1100" b="0" i="0" u="none" strike="noStrike" kern="1200" cap="none" spc="0" normalizeH="0" baseline="0" noProof="0">
                <a:ln>
                  <a:noFill/>
                </a:ln>
                <a:solidFill>
                  <a:srgbClr val="1F1A62"/>
                </a:solidFill>
                <a:effectLst/>
                <a:uLnTx/>
                <a:uFillTx/>
                <a:latin typeface="Helvetica"/>
                <a:ea typeface="+mn-ea"/>
                <a:cs typeface="Helvetica"/>
              </a:rPr>
              <a:t> with the incremental response rate diminishing as frequency increases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500">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100">
                <a:solidFill>
                  <a:srgbClr val="1F1A62"/>
                </a:solidFill>
                <a:latin typeface="Helvetica"/>
                <a:cs typeface="Helvetica"/>
              </a:rPr>
              <a:t>The rate at which TV ad response decreases as frequency increases was calculated to determine </a:t>
            </a:r>
            <a:br>
              <a:rPr lang="en-US" sz="1100">
                <a:solidFill>
                  <a:srgbClr val="1F1A62"/>
                </a:solidFill>
                <a:latin typeface="Helvetica"/>
                <a:cs typeface="Helvetica"/>
              </a:rPr>
            </a:br>
            <a:r>
              <a:rPr lang="en-US" sz="1100">
                <a:solidFill>
                  <a:srgbClr val="1F1A62"/>
                </a:solidFill>
                <a:latin typeface="Helvetica"/>
                <a:cs typeface="Helvetica"/>
              </a:rPr>
              <a:t>optimal frequency for each TV network</a:t>
            </a:r>
            <a:endParaRPr kumimoji="0" lang="en-US" sz="11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iSpot.tv</a:t>
            </a:r>
            <a:r>
              <a:rPr kumimoji="0" lang="en-US" sz="1100" b="1" i="0" u="none" strike="noStrike" kern="1200" cap="none" spc="0" normalizeH="0" baseline="0" noProof="0">
                <a:ln>
                  <a:noFill/>
                </a:ln>
                <a:solidFill>
                  <a:srgbClr val="1F1A62"/>
                </a:solidFill>
                <a:effectLst/>
                <a:uLnTx/>
                <a:uFillTx/>
                <a:latin typeface="Helvetica"/>
                <a:ea typeface="+mn-ea"/>
                <a:cs typeface="Helvetica"/>
              </a:rPr>
              <a:t> / </a:t>
            </a:r>
            <a:r>
              <a:rPr lang="en-US" sz="1100">
                <a:solidFill>
                  <a:srgbClr val="1F1A62"/>
                </a:solidFill>
                <a:latin typeface="Helvetica"/>
                <a:cs typeface="Helvetica"/>
              </a:rPr>
              <a:t>Smart TV </a:t>
            </a:r>
            <a:r>
              <a:rPr kumimoji="0" lang="en-US" sz="1100" b="1" i="0" u="none" strike="noStrike" kern="1200" cap="none" spc="0" normalizeH="0" baseline="0" noProof="0">
                <a:ln>
                  <a:noFill/>
                </a:ln>
                <a:solidFill>
                  <a:srgbClr val="1F1A62"/>
                </a:solidFill>
                <a:effectLst/>
                <a:uLnTx/>
                <a:uFillTx/>
                <a:latin typeface="Helvetica"/>
                <a:ea typeface="+mn-ea"/>
                <a:cs typeface="Helvetica"/>
              </a:rPr>
              <a:t>/ </a:t>
            </a:r>
            <a:r>
              <a:rPr kumimoji="0" lang="en-US" sz="1100" b="0" i="0" u="none" strike="noStrike" kern="1200" cap="none" spc="0" normalizeH="0" baseline="0" noProof="0">
                <a:ln>
                  <a:noFill/>
                </a:ln>
                <a:solidFill>
                  <a:srgbClr val="1F1A62"/>
                </a:solidFill>
                <a:effectLst/>
                <a:uLnTx/>
                <a:uFillTx/>
                <a:latin typeface="Helvetica"/>
                <a:ea typeface="+mn-ea"/>
                <a:cs typeface="Helvetica"/>
              </a:rPr>
              <a:t>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47852"/>
            <a:ext cx="587997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lang="en-US" sz="2200" err="1">
                <a:solidFill>
                  <a:srgbClr val="ED3C8D"/>
                </a:solidFill>
                <a:latin typeface="Helvetica"/>
                <a:cs typeface="Helvetica"/>
              </a:rPr>
              <a:t>iSpot.tv’s</a:t>
            </a:r>
            <a:r>
              <a:rPr lang="en-US" sz="2200">
                <a:solidFill>
                  <a:srgbClr val="ED3C8D"/>
                </a:solidFill>
                <a:latin typeface="Helvetica"/>
                <a:cs typeface="Helvetica"/>
              </a:rPr>
              <a:t> </a:t>
            </a:r>
            <a:r>
              <a:rPr lang="en-US" sz="2200">
                <a:solidFill>
                  <a:srgbClr val="1F1A62"/>
                </a:solidFill>
                <a:latin typeface="Helvetica"/>
                <a:cs typeface="Helvetica"/>
              </a:rPr>
              <a:t>user level data enabled DriveTime, an auto e-retailer, to </a:t>
            </a:r>
            <a:r>
              <a:rPr lang="en-US" sz="2200">
                <a:solidFill>
                  <a:srgbClr val="ED3C8D"/>
                </a:solidFill>
                <a:latin typeface="Helvetica"/>
                <a:cs typeface="Helvetica"/>
              </a:rPr>
              <a:t>optimize frequency</a:t>
            </a:r>
            <a:r>
              <a:rPr lang="en-US" sz="2200">
                <a:solidFill>
                  <a:srgbClr val="1F1A62"/>
                </a:solidFill>
                <a:latin typeface="Helvetica"/>
                <a:cs typeface="Helvetica"/>
              </a:rPr>
              <a:t> and boost their Return on Ad Spend (ROAS) </a:t>
            </a:r>
            <a:endParaRPr kumimoji="0" lang="en-US" sz="2200" b="0" i="0" u="none" strike="noStrike" kern="1200" cap="none" spc="0" normalizeH="0" baseline="0" noProof="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4012767" y="6312675"/>
            <a:ext cx="63331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iSpot.tv,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DriveTime x iSpot.TV.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 2022. Conversion events are driven by website traffic. </a:t>
            </a:r>
          </a:p>
        </p:txBody>
      </p:sp>
      <p:pic>
        <p:nvPicPr>
          <p:cNvPr id="2050" name="Picture 2" descr="logo-ispot – iSpot.tv">
            <a:extLst>
              <a:ext uri="{FF2B5EF4-FFF2-40B4-BE49-F238E27FC236}">
                <a16:creationId xmlns:a16="http://schemas.microsoft.com/office/drawing/2014/main" id="{1DA2835A-453A-4C7D-BF22-41A097B79C6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18195" y="6106963"/>
            <a:ext cx="1237801" cy="3368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9D48868-C484-479A-B6CF-95CEF852CBE0}"/>
              </a:ext>
            </a:extLst>
          </p:cNvPr>
          <p:cNvSpPr/>
          <p:nvPr/>
        </p:nvSpPr>
        <p:spPr>
          <a:xfrm>
            <a:off x="9984919" y="0"/>
            <a:ext cx="2207080" cy="57601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a:t>
            </a:r>
          </a:p>
        </p:txBody>
      </p:sp>
      <p:pic>
        <p:nvPicPr>
          <p:cNvPr id="5" name="Picture 4" descr="Icon&#10;&#10;Description automatically generated">
            <a:extLst>
              <a:ext uri="{FF2B5EF4-FFF2-40B4-BE49-F238E27FC236}">
                <a16:creationId xmlns:a16="http://schemas.microsoft.com/office/drawing/2014/main" id="{A9A7A850-0037-4B5A-9B2C-7BE529C33B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4868" y="42279"/>
            <a:ext cx="724905" cy="724905"/>
          </a:xfrm>
          <a:prstGeom prst="rect">
            <a:avLst/>
          </a:prstGeom>
        </p:spPr>
      </p:pic>
      <p:grpSp>
        <p:nvGrpSpPr>
          <p:cNvPr id="132" name="Google Shape;159;p28">
            <a:extLst>
              <a:ext uri="{FF2B5EF4-FFF2-40B4-BE49-F238E27FC236}">
                <a16:creationId xmlns:a16="http://schemas.microsoft.com/office/drawing/2014/main" id="{96CA6053-A417-4FFB-B624-4D047BC093F3}"/>
              </a:ext>
            </a:extLst>
          </p:cNvPr>
          <p:cNvGrpSpPr/>
          <p:nvPr/>
        </p:nvGrpSpPr>
        <p:grpSpPr>
          <a:xfrm>
            <a:off x="4217875" y="2591347"/>
            <a:ext cx="3250406" cy="2301478"/>
            <a:chOff x="4100" y="787"/>
            <a:chExt cx="2730" cy="1933"/>
          </a:xfrm>
        </p:grpSpPr>
        <p:sp>
          <p:nvSpPr>
            <p:cNvPr id="133" name="Google Shape;160;p28">
              <a:extLst>
                <a:ext uri="{FF2B5EF4-FFF2-40B4-BE49-F238E27FC236}">
                  <a16:creationId xmlns:a16="http://schemas.microsoft.com/office/drawing/2014/main" id="{F2AAA996-A43B-4FD8-B944-308CFC17CB83}"/>
                </a:ext>
              </a:extLst>
            </p:cNvPr>
            <p:cNvSpPr/>
            <p:nvPr/>
          </p:nvSpPr>
          <p:spPr>
            <a:xfrm>
              <a:off x="4100" y="787"/>
              <a:ext cx="2718" cy="19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sp>
          <p:nvSpPr>
            <p:cNvPr id="134" name="Google Shape;161;p28">
              <a:extLst>
                <a:ext uri="{FF2B5EF4-FFF2-40B4-BE49-F238E27FC236}">
                  <a16:creationId xmlns:a16="http://schemas.microsoft.com/office/drawing/2014/main" id="{40BF87A4-3295-41AB-AA7D-DC09CC1D6DD5}"/>
                </a:ext>
              </a:extLst>
            </p:cNvPr>
            <p:cNvSpPr/>
            <p:nvPr/>
          </p:nvSpPr>
          <p:spPr>
            <a:xfrm>
              <a:off x="4118" y="1052"/>
              <a:ext cx="247"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Base</a:t>
              </a:r>
              <a:endParaRPr sz="1400" b="0" i="0" u="none" strike="noStrike" cap="none">
                <a:solidFill>
                  <a:srgbClr val="1F1A62"/>
                </a:solidFill>
                <a:latin typeface="Arial"/>
                <a:ea typeface="Arial"/>
                <a:cs typeface="Arial"/>
                <a:sym typeface="Arial"/>
              </a:endParaRPr>
            </a:p>
          </p:txBody>
        </p:sp>
        <p:sp>
          <p:nvSpPr>
            <p:cNvPr id="135" name="Google Shape;162;p28">
              <a:extLst>
                <a:ext uri="{FF2B5EF4-FFF2-40B4-BE49-F238E27FC236}">
                  <a16:creationId xmlns:a16="http://schemas.microsoft.com/office/drawing/2014/main" id="{C1F0A69E-2A26-4D4E-80B0-FA1CE97216E1}"/>
                </a:ext>
              </a:extLst>
            </p:cNvPr>
            <p:cNvSpPr/>
            <p:nvPr/>
          </p:nvSpPr>
          <p:spPr>
            <a:xfrm>
              <a:off x="4383" y="1052"/>
              <a:ext cx="535"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Incremental</a:t>
              </a:r>
              <a:endParaRPr sz="1400" b="0" i="0" u="none" strike="noStrike" cap="none">
                <a:solidFill>
                  <a:srgbClr val="1F1A62"/>
                </a:solidFill>
                <a:latin typeface="Arial"/>
                <a:ea typeface="Arial"/>
                <a:cs typeface="Arial"/>
                <a:sym typeface="Arial"/>
              </a:endParaRPr>
            </a:p>
          </p:txBody>
        </p:sp>
        <p:sp>
          <p:nvSpPr>
            <p:cNvPr id="136" name="Google Shape;163;p28">
              <a:extLst>
                <a:ext uri="{FF2B5EF4-FFF2-40B4-BE49-F238E27FC236}">
                  <a16:creationId xmlns:a16="http://schemas.microsoft.com/office/drawing/2014/main" id="{A3EE2F10-39AF-4CF2-897F-3FA5674DA299}"/>
                </a:ext>
              </a:extLst>
            </p:cNvPr>
            <p:cNvSpPr/>
            <p:nvPr/>
          </p:nvSpPr>
          <p:spPr>
            <a:xfrm>
              <a:off x="4942" y="1052"/>
              <a:ext cx="259"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Total</a:t>
              </a:r>
              <a:endParaRPr sz="1400" b="0" i="0" u="none" strike="noStrike" cap="none">
                <a:solidFill>
                  <a:srgbClr val="1F1A62"/>
                </a:solidFill>
                <a:latin typeface="Arial"/>
                <a:ea typeface="Arial"/>
                <a:cs typeface="Arial"/>
                <a:sym typeface="Arial"/>
              </a:endParaRPr>
            </a:p>
          </p:txBody>
        </p:sp>
        <p:sp>
          <p:nvSpPr>
            <p:cNvPr id="137" name="Google Shape;164;p28">
              <a:extLst>
                <a:ext uri="{FF2B5EF4-FFF2-40B4-BE49-F238E27FC236}">
                  <a16:creationId xmlns:a16="http://schemas.microsoft.com/office/drawing/2014/main" id="{0723A28F-FC6B-471E-8A39-240ECFD774E4}"/>
                </a:ext>
              </a:extLst>
            </p:cNvPr>
            <p:cNvSpPr/>
            <p:nvPr/>
          </p:nvSpPr>
          <p:spPr>
            <a:xfrm>
              <a:off x="5200" y="925"/>
              <a:ext cx="45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Response </a:t>
              </a:r>
              <a:endParaRPr sz="1400" b="0" i="0" u="none" strike="noStrike" cap="none">
                <a:solidFill>
                  <a:srgbClr val="1F1A62"/>
                </a:solidFill>
                <a:latin typeface="Arial"/>
                <a:ea typeface="Arial"/>
                <a:cs typeface="Arial"/>
                <a:sym typeface="Arial"/>
              </a:endParaRPr>
            </a:p>
          </p:txBody>
        </p:sp>
        <p:sp>
          <p:nvSpPr>
            <p:cNvPr id="138" name="Google Shape;165;p28">
              <a:extLst>
                <a:ext uri="{FF2B5EF4-FFF2-40B4-BE49-F238E27FC236}">
                  <a16:creationId xmlns:a16="http://schemas.microsoft.com/office/drawing/2014/main" id="{FB1A79EF-0E8B-4B1E-BC08-00F31167E836}"/>
                </a:ext>
              </a:extLst>
            </p:cNvPr>
            <p:cNvSpPr/>
            <p:nvPr/>
          </p:nvSpPr>
          <p:spPr>
            <a:xfrm>
              <a:off x="5279" y="1052"/>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Index</a:t>
              </a:r>
              <a:endParaRPr sz="1400" b="0" i="0" u="none" strike="noStrike" cap="none">
                <a:solidFill>
                  <a:srgbClr val="1F1A62"/>
                </a:solidFill>
                <a:latin typeface="Arial"/>
                <a:ea typeface="Arial"/>
                <a:cs typeface="Arial"/>
                <a:sym typeface="Arial"/>
              </a:endParaRPr>
            </a:p>
          </p:txBody>
        </p:sp>
        <p:sp>
          <p:nvSpPr>
            <p:cNvPr id="139" name="Google Shape;166;p28">
              <a:extLst>
                <a:ext uri="{FF2B5EF4-FFF2-40B4-BE49-F238E27FC236}">
                  <a16:creationId xmlns:a16="http://schemas.microsoft.com/office/drawing/2014/main" id="{8FE6A2C5-7249-4FB6-81B0-784516D5543A}"/>
                </a:ext>
              </a:extLst>
            </p:cNvPr>
            <p:cNvSpPr/>
            <p:nvPr/>
          </p:nvSpPr>
          <p:spPr>
            <a:xfrm>
              <a:off x="5627" y="925"/>
              <a:ext cx="415"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Baseline </a:t>
              </a:r>
              <a:endParaRPr sz="1400" b="0" i="0" u="none" strike="noStrike" cap="none">
                <a:solidFill>
                  <a:srgbClr val="1F1A62"/>
                </a:solidFill>
                <a:latin typeface="Arial"/>
                <a:ea typeface="Arial"/>
                <a:cs typeface="Arial"/>
                <a:sym typeface="Arial"/>
              </a:endParaRPr>
            </a:p>
          </p:txBody>
        </p:sp>
        <p:sp>
          <p:nvSpPr>
            <p:cNvPr id="140" name="Google Shape;167;p28">
              <a:extLst>
                <a:ext uri="{FF2B5EF4-FFF2-40B4-BE49-F238E27FC236}">
                  <a16:creationId xmlns:a16="http://schemas.microsoft.com/office/drawing/2014/main" id="{8F59587B-A54A-4D41-AAC6-DD770E20879F}"/>
                </a:ext>
              </a:extLst>
            </p:cNvPr>
            <p:cNvSpPr/>
            <p:nvPr/>
          </p:nvSpPr>
          <p:spPr>
            <a:xfrm>
              <a:off x="5688" y="1052"/>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Index</a:t>
              </a:r>
              <a:endParaRPr sz="1400" b="0" i="0" u="none" strike="noStrike" cap="none">
                <a:solidFill>
                  <a:srgbClr val="1F1A62"/>
                </a:solidFill>
                <a:latin typeface="Arial"/>
                <a:ea typeface="Arial"/>
                <a:cs typeface="Arial"/>
                <a:sym typeface="Arial"/>
              </a:endParaRPr>
            </a:p>
          </p:txBody>
        </p:sp>
        <p:sp>
          <p:nvSpPr>
            <p:cNvPr id="141" name="Google Shape;168;p28">
              <a:extLst>
                <a:ext uri="{FF2B5EF4-FFF2-40B4-BE49-F238E27FC236}">
                  <a16:creationId xmlns:a16="http://schemas.microsoft.com/office/drawing/2014/main" id="{7924E6B6-18CA-49E1-AE3B-EE0CADF29869}"/>
                </a:ext>
              </a:extLst>
            </p:cNvPr>
            <p:cNvSpPr/>
            <p:nvPr/>
          </p:nvSpPr>
          <p:spPr>
            <a:xfrm>
              <a:off x="6127" y="1052"/>
              <a:ext cx="180"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Lift</a:t>
              </a:r>
              <a:endParaRPr sz="1400" b="0" i="0" u="none" strike="noStrike" cap="none">
                <a:solidFill>
                  <a:srgbClr val="1F1A62"/>
                </a:solidFill>
                <a:latin typeface="Arial"/>
                <a:ea typeface="Arial"/>
                <a:cs typeface="Arial"/>
                <a:sym typeface="Arial"/>
              </a:endParaRPr>
            </a:p>
          </p:txBody>
        </p:sp>
        <p:sp>
          <p:nvSpPr>
            <p:cNvPr id="142" name="Google Shape;169;p28">
              <a:extLst>
                <a:ext uri="{FF2B5EF4-FFF2-40B4-BE49-F238E27FC236}">
                  <a16:creationId xmlns:a16="http://schemas.microsoft.com/office/drawing/2014/main" id="{CEEC49DE-0AF5-4960-AB93-3F21992589C7}"/>
                </a:ext>
              </a:extLst>
            </p:cNvPr>
            <p:cNvSpPr/>
            <p:nvPr/>
          </p:nvSpPr>
          <p:spPr>
            <a:xfrm>
              <a:off x="4214" y="1178"/>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0</a:t>
              </a:r>
              <a:endParaRPr sz="1400" b="0" i="0" u="none" strike="noStrike" cap="none">
                <a:solidFill>
                  <a:srgbClr val="1F1A62"/>
                </a:solidFill>
                <a:latin typeface="Arial"/>
                <a:ea typeface="Arial"/>
                <a:cs typeface="Arial"/>
                <a:sym typeface="Arial"/>
              </a:endParaRPr>
            </a:p>
          </p:txBody>
        </p:sp>
        <p:sp>
          <p:nvSpPr>
            <p:cNvPr id="143" name="Google Shape;170;p28">
              <a:extLst>
                <a:ext uri="{FF2B5EF4-FFF2-40B4-BE49-F238E27FC236}">
                  <a16:creationId xmlns:a16="http://schemas.microsoft.com/office/drawing/2014/main" id="{DEFC75A8-D760-40B7-9E79-B038926B931D}"/>
                </a:ext>
              </a:extLst>
            </p:cNvPr>
            <p:cNvSpPr/>
            <p:nvPr/>
          </p:nvSpPr>
          <p:spPr>
            <a:xfrm>
              <a:off x="4623" y="1178"/>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44" name="Google Shape;171;p28">
              <a:extLst>
                <a:ext uri="{FF2B5EF4-FFF2-40B4-BE49-F238E27FC236}">
                  <a16:creationId xmlns:a16="http://schemas.microsoft.com/office/drawing/2014/main" id="{A7A8C7A6-C373-4492-BF9C-9762CF974DBD}"/>
                </a:ext>
              </a:extLst>
            </p:cNvPr>
            <p:cNvSpPr/>
            <p:nvPr/>
          </p:nvSpPr>
          <p:spPr>
            <a:xfrm>
              <a:off x="5032" y="1178"/>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45" name="Google Shape;172;p28">
              <a:extLst>
                <a:ext uri="{FF2B5EF4-FFF2-40B4-BE49-F238E27FC236}">
                  <a16:creationId xmlns:a16="http://schemas.microsoft.com/office/drawing/2014/main" id="{F3B442F9-2EBD-4814-B549-EAE64E6523E3}"/>
                </a:ext>
              </a:extLst>
            </p:cNvPr>
            <p:cNvSpPr/>
            <p:nvPr/>
          </p:nvSpPr>
          <p:spPr>
            <a:xfrm>
              <a:off x="5321" y="1178"/>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i="0" u="none" strike="noStrike" cap="none">
                  <a:solidFill>
                    <a:srgbClr val="1F1A62"/>
                  </a:solidFill>
                  <a:latin typeface="Calibri"/>
                  <a:ea typeface="Calibri"/>
                  <a:cs typeface="Calibri"/>
                  <a:sym typeface="Calibri"/>
                </a:rPr>
                <a:t>160</a:t>
              </a:r>
              <a:endParaRPr sz="1400" i="0" u="none" strike="noStrike" cap="none">
                <a:solidFill>
                  <a:srgbClr val="1F1A62"/>
                </a:solidFill>
                <a:latin typeface="Arial"/>
                <a:ea typeface="Arial"/>
                <a:cs typeface="Arial"/>
                <a:sym typeface="Arial"/>
              </a:endParaRPr>
            </a:p>
          </p:txBody>
        </p:sp>
        <p:sp>
          <p:nvSpPr>
            <p:cNvPr id="146" name="Google Shape;173;p28">
              <a:extLst>
                <a:ext uri="{FF2B5EF4-FFF2-40B4-BE49-F238E27FC236}">
                  <a16:creationId xmlns:a16="http://schemas.microsoft.com/office/drawing/2014/main" id="{49B3D373-B3BE-4AB6-B1A2-AAF259E184E2}"/>
                </a:ext>
              </a:extLst>
            </p:cNvPr>
            <p:cNvSpPr/>
            <p:nvPr/>
          </p:nvSpPr>
          <p:spPr>
            <a:xfrm>
              <a:off x="5736" y="1178"/>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100</a:t>
              </a:r>
              <a:endParaRPr sz="1400" b="0" i="0" u="none" strike="noStrike" cap="none">
                <a:solidFill>
                  <a:srgbClr val="1F1A62"/>
                </a:solidFill>
                <a:latin typeface="Arial"/>
                <a:ea typeface="Arial"/>
                <a:cs typeface="Arial"/>
                <a:sym typeface="Arial"/>
              </a:endParaRPr>
            </a:p>
          </p:txBody>
        </p:sp>
        <p:sp>
          <p:nvSpPr>
            <p:cNvPr id="147" name="Google Shape;174;p28">
              <a:extLst>
                <a:ext uri="{FF2B5EF4-FFF2-40B4-BE49-F238E27FC236}">
                  <a16:creationId xmlns:a16="http://schemas.microsoft.com/office/drawing/2014/main" id="{F250DD06-CDB2-4AD3-97CD-D2A5E46D82E0}"/>
                </a:ext>
              </a:extLst>
            </p:cNvPr>
            <p:cNvSpPr/>
            <p:nvPr/>
          </p:nvSpPr>
          <p:spPr>
            <a:xfrm>
              <a:off x="6157" y="1178"/>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60</a:t>
              </a:r>
              <a:endParaRPr sz="1400" b="0" i="0" u="none" strike="noStrike" cap="none">
                <a:solidFill>
                  <a:srgbClr val="1F1A62"/>
                </a:solidFill>
                <a:latin typeface="Arial"/>
                <a:ea typeface="Arial"/>
                <a:cs typeface="Arial"/>
                <a:sym typeface="Arial"/>
              </a:endParaRPr>
            </a:p>
          </p:txBody>
        </p:sp>
        <p:sp>
          <p:nvSpPr>
            <p:cNvPr id="148" name="Google Shape;175;p28">
              <a:extLst>
                <a:ext uri="{FF2B5EF4-FFF2-40B4-BE49-F238E27FC236}">
                  <a16:creationId xmlns:a16="http://schemas.microsoft.com/office/drawing/2014/main" id="{1E2ED99D-0E9D-4632-B67F-CDEA01D1A489}"/>
                </a:ext>
              </a:extLst>
            </p:cNvPr>
            <p:cNvSpPr/>
            <p:nvPr/>
          </p:nvSpPr>
          <p:spPr>
            <a:xfrm>
              <a:off x="6499" y="1178"/>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7,543</a:t>
              </a:r>
              <a:endParaRPr sz="1400" b="0" i="0" u="none" strike="noStrike" cap="none">
                <a:solidFill>
                  <a:srgbClr val="1F1A62"/>
                </a:solidFill>
                <a:latin typeface="Arial"/>
                <a:ea typeface="Arial"/>
                <a:cs typeface="Arial"/>
                <a:sym typeface="Arial"/>
              </a:endParaRPr>
            </a:p>
          </p:txBody>
        </p:sp>
        <p:sp>
          <p:nvSpPr>
            <p:cNvPr id="149" name="Google Shape;176;p28">
              <a:extLst>
                <a:ext uri="{FF2B5EF4-FFF2-40B4-BE49-F238E27FC236}">
                  <a16:creationId xmlns:a16="http://schemas.microsoft.com/office/drawing/2014/main" id="{CBBEA387-4195-4835-A4D6-CB73ABD23048}"/>
                </a:ext>
              </a:extLst>
            </p:cNvPr>
            <p:cNvSpPr/>
            <p:nvPr/>
          </p:nvSpPr>
          <p:spPr>
            <a:xfrm>
              <a:off x="4214" y="1305"/>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0</a:t>
              </a:r>
              <a:endParaRPr sz="1400" b="0" i="0" u="none" strike="noStrike" cap="none">
                <a:solidFill>
                  <a:srgbClr val="1F1A62"/>
                </a:solidFill>
                <a:latin typeface="Arial"/>
                <a:ea typeface="Arial"/>
                <a:cs typeface="Arial"/>
                <a:sym typeface="Arial"/>
              </a:endParaRPr>
            </a:p>
          </p:txBody>
        </p:sp>
        <p:sp>
          <p:nvSpPr>
            <p:cNvPr id="150" name="Google Shape;177;p28">
              <a:extLst>
                <a:ext uri="{FF2B5EF4-FFF2-40B4-BE49-F238E27FC236}">
                  <a16:creationId xmlns:a16="http://schemas.microsoft.com/office/drawing/2014/main" id="{F7DD4782-8B0C-40A3-812F-FF7DAE8E2DF9}"/>
                </a:ext>
              </a:extLst>
            </p:cNvPr>
            <p:cNvSpPr/>
            <p:nvPr/>
          </p:nvSpPr>
          <p:spPr>
            <a:xfrm>
              <a:off x="4623" y="1305"/>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51" name="Google Shape;178;p28">
              <a:extLst>
                <a:ext uri="{FF2B5EF4-FFF2-40B4-BE49-F238E27FC236}">
                  <a16:creationId xmlns:a16="http://schemas.microsoft.com/office/drawing/2014/main" id="{5784A5C4-3DA7-4C46-A8E6-E0194A542C80}"/>
                </a:ext>
              </a:extLst>
            </p:cNvPr>
            <p:cNvSpPr/>
            <p:nvPr/>
          </p:nvSpPr>
          <p:spPr>
            <a:xfrm>
              <a:off x="5032" y="1305"/>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52" name="Google Shape;179;p28">
              <a:extLst>
                <a:ext uri="{FF2B5EF4-FFF2-40B4-BE49-F238E27FC236}">
                  <a16:creationId xmlns:a16="http://schemas.microsoft.com/office/drawing/2014/main" id="{E7DB3708-0889-4F47-A7E5-DD1FCC00629D}"/>
                </a:ext>
              </a:extLst>
            </p:cNvPr>
            <p:cNvSpPr/>
            <p:nvPr/>
          </p:nvSpPr>
          <p:spPr>
            <a:xfrm>
              <a:off x="5321" y="1305"/>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a:t>
              </a:r>
              <a:endParaRPr sz="1400" b="0" i="0" u="none" strike="noStrike" cap="none">
                <a:solidFill>
                  <a:srgbClr val="1F1A62"/>
                </a:solidFill>
                <a:latin typeface="Arial"/>
                <a:ea typeface="Arial"/>
                <a:cs typeface="Arial"/>
                <a:sym typeface="Arial"/>
              </a:endParaRPr>
            </a:p>
          </p:txBody>
        </p:sp>
        <p:sp>
          <p:nvSpPr>
            <p:cNvPr id="153" name="Google Shape;180;p28">
              <a:extLst>
                <a:ext uri="{FF2B5EF4-FFF2-40B4-BE49-F238E27FC236}">
                  <a16:creationId xmlns:a16="http://schemas.microsoft.com/office/drawing/2014/main" id="{B37C41F6-B21F-43AC-B4E9-554E074A8943}"/>
                </a:ext>
              </a:extLst>
            </p:cNvPr>
            <p:cNvSpPr/>
            <p:nvPr/>
          </p:nvSpPr>
          <p:spPr>
            <a:xfrm>
              <a:off x="5736" y="1305"/>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100</a:t>
              </a:r>
              <a:endParaRPr sz="1400" b="0" i="0" u="none" strike="noStrike" cap="none">
                <a:solidFill>
                  <a:srgbClr val="1F1A62"/>
                </a:solidFill>
                <a:latin typeface="Arial"/>
                <a:ea typeface="Arial"/>
                <a:cs typeface="Arial"/>
                <a:sym typeface="Arial"/>
              </a:endParaRPr>
            </a:p>
          </p:txBody>
        </p:sp>
        <p:sp>
          <p:nvSpPr>
            <p:cNvPr id="154" name="Google Shape;181;p28">
              <a:extLst>
                <a:ext uri="{FF2B5EF4-FFF2-40B4-BE49-F238E27FC236}">
                  <a16:creationId xmlns:a16="http://schemas.microsoft.com/office/drawing/2014/main" id="{DA6487DC-BD97-46DC-AC55-7BB32BB90156}"/>
                </a:ext>
              </a:extLst>
            </p:cNvPr>
            <p:cNvSpPr/>
            <p:nvPr/>
          </p:nvSpPr>
          <p:spPr>
            <a:xfrm>
              <a:off x="6157" y="1305"/>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86</a:t>
              </a:r>
              <a:endParaRPr sz="1400" b="0" i="0" u="none" strike="noStrike" cap="none">
                <a:solidFill>
                  <a:srgbClr val="1F1A62"/>
                </a:solidFill>
                <a:latin typeface="Arial"/>
                <a:ea typeface="Arial"/>
                <a:cs typeface="Arial"/>
                <a:sym typeface="Arial"/>
              </a:endParaRPr>
            </a:p>
          </p:txBody>
        </p:sp>
        <p:sp>
          <p:nvSpPr>
            <p:cNvPr id="155" name="Google Shape;182;p28">
              <a:extLst>
                <a:ext uri="{FF2B5EF4-FFF2-40B4-BE49-F238E27FC236}">
                  <a16:creationId xmlns:a16="http://schemas.microsoft.com/office/drawing/2014/main" id="{D00524EA-4F2D-4E10-B190-3C90FDE389E3}"/>
                </a:ext>
              </a:extLst>
            </p:cNvPr>
            <p:cNvSpPr/>
            <p:nvPr/>
          </p:nvSpPr>
          <p:spPr>
            <a:xfrm>
              <a:off x="6499" y="1305"/>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2,976</a:t>
              </a:r>
              <a:endParaRPr sz="1400" b="0" i="0" u="none" strike="noStrike" cap="none">
                <a:solidFill>
                  <a:srgbClr val="1F1A62"/>
                </a:solidFill>
                <a:latin typeface="Arial"/>
                <a:ea typeface="Arial"/>
                <a:cs typeface="Arial"/>
                <a:sym typeface="Arial"/>
              </a:endParaRPr>
            </a:p>
          </p:txBody>
        </p:sp>
        <p:sp>
          <p:nvSpPr>
            <p:cNvPr id="156" name="Google Shape;183;p28">
              <a:extLst>
                <a:ext uri="{FF2B5EF4-FFF2-40B4-BE49-F238E27FC236}">
                  <a16:creationId xmlns:a16="http://schemas.microsoft.com/office/drawing/2014/main" id="{2E1161DF-5516-47B2-A100-D76CF9BC6650}"/>
                </a:ext>
              </a:extLst>
            </p:cNvPr>
            <p:cNvSpPr/>
            <p:nvPr/>
          </p:nvSpPr>
          <p:spPr>
            <a:xfrm>
              <a:off x="4214" y="1431"/>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0</a:t>
              </a:r>
              <a:endParaRPr sz="1400" b="0" i="0" u="none" strike="noStrike" cap="none">
                <a:solidFill>
                  <a:srgbClr val="1F1A62"/>
                </a:solidFill>
                <a:latin typeface="Arial"/>
                <a:ea typeface="Arial"/>
                <a:cs typeface="Arial"/>
                <a:sym typeface="Arial"/>
              </a:endParaRPr>
            </a:p>
          </p:txBody>
        </p:sp>
        <p:sp>
          <p:nvSpPr>
            <p:cNvPr id="157" name="Google Shape;184;p28">
              <a:extLst>
                <a:ext uri="{FF2B5EF4-FFF2-40B4-BE49-F238E27FC236}">
                  <a16:creationId xmlns:a16="http://schemas.microsoft.com/office/drawing/2014/main" id="{F2AA83BE-A958-413D-A47F-641B7EAC230B}"/>
                </a:ext>
              </a:extLst>
            </p:cNvPr>
            <p:cNvSpPr/>
            <p:nvPr/>
          </p:nvSpPr>
          <p:spPr>
            <a:xfrm>
              <a:off x="4623" y="1431"/>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158" name="Google Shape;185;p28">
              <a:extLst>
                <a:ext uri="{FF2B5EF4-FFF2-40B4-BE49-F238E27FC236}">
                  <a16:creationId xmlns:a16="http://schemas.microsoft.com/office/drawing/2014/main" id="{BE68DC5E-B46F-4552-BD2A-6984EE420BE1}"/>
                </a:ext>
              </a:extLst>
            </p:cNvPr>
            <p:cNvSpPr/>
            <p:nvPr/>
          </p:nvSpPr>
          <p:spPr>
            <a:xfrm>
              <a:off x="5032" y="1431"/>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159" name="Google Shape;186;p28">
              <a:extLst>
                <a:ext uri="{FF2B5EF4-FFF2-40B4-BE49-F238E27FC236}">
                  <a16:creationId xmlns:a16="http://schemas.microsoft.com/office/drawing/2014/main" id="{0C7D4636-D911-45AF-A020-9A6633A84CE2}"/>
                </a:ext>
              </a:extLst>
            </p:cNvPr>
            <p:cNvSpPr/>
            <p:nvPr/>
          </p:nvSpPr>
          <p:spPr>
            <a:xfrm>
              <a:off x="5321" y="1431"/>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160" name="Google Shape;187;p28">
              <a:extLst>
                <a:ext uri="{FF2B5EF4-FFF2-40B4-BE49-F238E27FC236}">
                  <a16:creationId xmlns:a16="http://schemas.microsoft.com/office/drawing/2014/main" id="{B10138CB-BD60-4F21-A0A7-4FA87B5951D2}"/>
                </a:ext>
              </a:extLst>
            </p:cNvPr>
            <p:cNvSpPr/>
            <p:nvPr/>
          </p:nvSpPr>
          <p:spPr>
            <a:xfrm>
              <a:off x="5736" y="1431"/>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100</a:t>
              </a:r>
              <a:endParaRPr sz="1400" b="0" i="0" u="none" strike="noStrike" cap="none">
                <a:solidFill>
                  <a:srgbClr val="1F1A62"/>
                </a:solidFill>
                <a:latin typeface="Arial"/>
                <a:ea typeface="Arial"/>
                <a:cs typeface="Arial"/>
                <a:sym typeface="Arial"/>
              </a:endParaRPr>
            </a:p>
          </p:txBody>
        </p:sp>
        <p:sp>
          <p:nvSpPr>
            <p:cNvPr id="161" name="Google Shape;188;p28">
              <a:extLst>
                <a:ext uri="{FF2B5EF4-FFF2-40B4-BE49-F238E27FC236}">
                  <a16:creationId xmlns:a16="http://schemas.microsoft.com/office/drawing/2014/main" id="{1833F172-3B51-4C7C-BA18-F0C188B9FA51}"/>
                </a:ext>
              </a:extLst>
            </p:cNvPr>
            <p:cNvSpPr/>
            <p:nvPr/>
          </p:nvSpPr>
          <p:spPr>
            <a:xfrm>
              <a:off x="6133" y="1431"/>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105</a:t>
              </a:r>
              <a:endParaRPr sz="1400" b="0" i="0" u="none" strike="noStrike" cap="none">
                <a:solidFill>
                  <a:srgbClr val="1F1A62"/>
                </a:solidFill>
                <a:latin typeface="Arial"/>
                <a:ea typeface="Arial"/>
                <a:cs typeface="Arial"/>
                <a:sym typeface="Arial"/>
              </a:endParaRPr>
            </a:p>
          </p:txBody>
        </p:sp>
        <p:sp>
          <p:nvSpPr>
            <p:cNvPr id="162" name="Google Shape;189;p28">
              <a:extLst>
                <a:ext uri="{FF2B5EF4-FFF2-40B4-BE49-F238E27FC236}">
                  <a16:creationId xmlns:a16="http://schemas.microsoft.com/office/drawing/2014/main" id="{91960E49-2A87-4F48-8360-C2DD0C326057}"/>
                </a:ext>
              </a:extLst>
            </p:cNvPr>
            <p:cNvSpPr/>
            <p:nvPr/>
          </p:nvSpPr>
          <p:spPr>
            <a:xfrm>
              <a:off x="6499" y="1431"/>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1,869</a:t>
              </a:r>
              <a:endParaRPr sz="1400" b="0" i="0" u="none" strike="noStrike" cap="none">
                <a:solidFill>
                  <a:srgbClr val="1F1A62"/>
                </a:solidFill>
                <a:latin typeface="Arial"/>
                <a:ea typeface="Arial"/>
                <a:cs typeface="Arial"/>
                <a:sym typeface="Arial"/>
              </a:endParaRPr>
            </a:p>
          </p:txBody>
        </p:sp>
        <p:sp>
          <p:nvSpPr>
            <p:cNvPr id="163" name="Google Shape;190;p28">
              <a:extLst>
                <a:ext uri="{FF2B5EF4-FFF2-40B4-BE49-F238E27FC236}">
                  <a16:creationId xmlns:a16="http://schemas.microsoft.com/office/drawing/2014/main" id="{CA997B47-B198-4240-A6B9-744536338D7C}"/>
                </a:ext>
              </a:extLst>
            </p:cNvPr>
            <p:cNvSpPr/>
            <p:nvPr/>
          </p:nvSpPr>
          <p:spPr>
            <a:xfrm>
              <a:off x="4214" y="155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64" name="Google Shape;191;p28">
              <a:extLst>
                <a:ext uri="{FF2B5EF4-FFF2-40B4-BE49-F238E27FC236}">
                  <a16:creationId xmlns:a16="http://schemas.microsoft.com/office/drawing/2014/main" id="{D7FBA3FB-9203-4D54-A090-E13D36B9A8BF}"/>
                </a:ext>
              </a:extLst>
            </p:cNvPr>
            <p:cNvSpPr/>
            <p:nvPr/>
          </p:nvSpPr>
          <p:spPr>
            <a:xfrm>
              <a:off x="4623" y="155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65" name="Google Shape;192;p28">
              <a:extLst>
                <a:ext uri="{FF2B5EF4-FFF2-40B4-BE49-F238E27FC236}">
                  <a16:creationId xmlns:a16="http://schemas.microsoft.com/office/drawing/2014/main" id="{21799C4B-F886-4ECB-ACE6-B34D2B4A1C30}"/>
                </a:ext>
              </a:extLst>
            </p:cNvPr>
            <p:cNvSpPr/>
            <p:nvPr/>
          </p:nvSpPr>
          <p:spPr>
            <a:xfrm>
              <a:off x="5032" y="155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66" name="Google Shape;193;p28">
              <a:extLst>
                <a:ext uri="{FF2B5EF4-FFF2-40B4-BE49-F238E27FC236}">
                  <a16:creationId xmlns:a16="http://schemas.microsoft.com/office/drawing/2014/main" id="{A72577D3-2911-4CB9-AD93-7F8EE183CB88}"/>
                </a:ext>
              </a:extLst>
            </p:cNvPr>
            <p:cNvSpPr/>
            <p:nvPr/>
          </p:nvSpPr>
          <p:spPr>
            <a:xfrm>
              <a:off x="5321" y="1557"/>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a:t>
              </a:r>
              <a:endParaRPr sz="1400" b="0" i="0" u="none" strike="noStrike" cap="none">
                <a:solidFill>
                  <a:srgbClr val="1F1A62"/>
                </a:solidFill>
                <a:latin typeface="Arial"/>
                <a:ea typeface="Arial"/>
                <a:cs typeface="Arial"/>
                <a:sym typeface="Arial"/>
              </a:endParaRPr>
            </a:p>
          </p:txBody>
        </p:sp>
        <p:sp>
          <p:nvSpPr>
            <p:cNvPr id="167" name="Google Shape;194;p28">
              <a:extLst>
                <a:ext uri="{FF2B5EF4-FFF2-40B4-BE49-F238E27FC236}">
                  <a16:creationId xmlns:a16="http://schemas.microsoft.com/office/drawing/2014/main" id="{117DB248-8980-4B85-996A-39703F8ECC48}"/>
                </a:ext>
              </a:extLst>
            </p:cNvPr>
            <p:cNvSpPr/>
            <p:nvPr/>
          </p:nvSpPr>
          <p:spPr>
            <a:xfrm>
              <a:off x="5736" y="1557"/>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160</a:t>
              </a:r>
              <a:endParaRPr sz="1400" b="0" i="0" u="none" strike="noStrike" cap="none">
                <a:solidFill>
                  <a:srgbClr val="1F1A62"/>
                </a:solidFill>
                <a:latin typeface="Arial"/>
                <a:ea typeface="Arial"/>
                <a:cs typeface="Arial"/>
                <a:sym typeface="Arial"/>
              </a:endParaRPr>
            </a:p>
          </p:txBody>
        </p:sp>
        <p:sp>
          <p:nvSpPr>
            <p:cNvPr id="168" name="Google Shape;195;p28">
              <a:extLst>
                <a:ext uri="{FF2B5EF4-FFF2-40B4-BE49-F238E27FC236}">
                  <a16:creationId xmlns:a16="http://schemas.microsoft.com/office/drawing/2014/main" id="{424A8716-4D9B-4E94-9318-756AF6EF3508}"/>
                </a:ext>
              </a:extLst>
            </p:cNvPr>
            <p:cNvSpPr/>
            <p:nvPr/>
          </p:nvSpPr>
          <p:spPr>
            <a:xfrm>
              <a:off x="6157" y="1557"/>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26</a:t>
              </a:r>
              <a:endParaRPr sz="1400" b="0" i="0" u="none" strike="noStrike" cap="none">
                <a:solidFill>
                  <a:srgbClr val="1F1A62"/>
                </a:solidFill>
                <a:latin typeface="Arial"/>
                <a:ea typeface="Arial"/>
                <a:cs typeface="Arial"/>
                <a:sym typeface="Arial"/>
              </a:endParaRPr>
            </a:p>
          </p:txBody>
        </p:sp>
        <p:sp>
          <p:nvSpPr>
            <p:cNvPr id="169" name="Google Shape;196;p28">
              <a:extLst>
                <a:ext uri="{FF2B5EF4-FFF2-40B4-BE49-F238E27FC236}">
                  <a16:creationId xmlns:a16="http://schemas.microsoft.com/office/drawing/2014/main" id="{8B8175F4-C6CF-436C-82C2-06E40BA8C912}"/>
                </a:ext>
              </a:extLst>
            </p:cNvPr>
            <p:cNvSpPr/>
            <p:nvPr/>
          </p:nvSpPr>
          <p:spPr>
            <a:xfrm>
              <a:off x="6499" y="1557"/>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2,523</a:t>
              </a:r>
              <a:endParaRPr sz="1400" b="0" i="0" u="none" strike="noStrike" cap="none">
                <a:solidFill>
                  <a:srgbClr val="1F1A62"/>
                </a:solidFill>
                <a:latin typeface="Arial"/>
                <a:ea typeface="Arial"/>
                <a:cs typeface="Arial"/>
                <a:sym typeface="Arial"/>
              </a:endParaRPr>
            </a:p>
          </p:txBody>
        </p:sp>
        <p:sp>
          <p:nvSpPr>
            <p:cNvPr id="170" name="Google Shape;197;p28">
              <a:extLst>
                <a:ext uri="{FF2B5EF4-FFF2-40B4-BE49-F238E27FC236}">
                  <a16:creationId xmlns:a16="http://schemas.microsoft.com/office/drawing/2014/main" id="{8AA61380-8CD6-4F90-B8DB-7644C36B085D}"/>
                </a:ext>
              </a:extLst>
            </p:cNvPr>
            <p:cNvSpPr/>
            <p:nvPr/>
          </p:nvSpPr>
          <p:spPr>
            <a:xfrm>
              <a:off x="4214" y="1684"/>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71" name="Google Shape;198;p28">
              <a:extLst>
                <a:ext uri="{FF2B5EF4-FFF2-40B4-BE49-F238E27FC236}">
                  <a16:creationId xmlns:a16="http://schemas.microsoft.com/office/drawing/2014/main" id="{313C5E69-60ED-4E0D-9EC7-131D6822B13A}"/>
                </a:ext>
              </a:extLst>
            </p:cNvPr>
            <p:cNvSpPr/>
            <p:nvPr/>
          </p:nvSpPr>
          <p:spPr>
            <a:xfrm>
              <a:off x="4623" y="1684"/>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72" name="Google Shape;199;p28">
              <a:extLst>
                <a:ext uri="{FF2B5EF4-FFF2-40B4-BE49-F238E27FC236}">
                  <a16:creationId xmlns:a16="http://schemas.microsoft.com/office/drawing/2014/main" id="{86587867-B81A-43F0-9281-34D62FAA7E50}"/>
                </a:ext>
              </a:extLst>
            </p:cNvPr>
            <p:cNvSpPr/>
            <p:nvPr/>
          </p:nvSpPr>
          <p:spPr>
            <a:xfrm>
              <a:off x="5032" y="1684"/>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173" name="Google Shape;200;p28">
              <a:extLst>
                <a:ext uri="{FF2B5EF4-FFF2-40B4-BE49-F238E27FC236}">
                  <a16:creationId xmlns:a16="http://schemas.microsoft.com/office/drawing/2014/main" id="{22EB56DE-6A0F-4CB4-BBF3-233D8C870E05}"/>
                </a:ext>
              </a:extLst>
            </p:cNvPr>
            <p:cNvSpPr/>
            <p:nvPr/>
          </p:nvSpPr>
          <p:spPr>
            <a:xfrm>
              <a:off x="5321" y="1684"/>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174" name="Google Shape;201;p28">
              <a:extLst>
                <a:ext uri="{FF2B5EF4-FFF2-40B4-BE49-F238E27FC236}">
                  <a16:creationId xmlns:a16="http://schemas.microsoft.com/office/drawing/2014/main" id="{C867354E-85FA-4ADD-AF5E-6CA22F2813E7}"/>
                </a:ext>
              </a:extLst>
            </p:cNvPr>
            <p:cNvSpPr/>
            <p:nvPr/>
          </p:nvSpPr>
          <p:spPr>
            <a:xfrm>
              <a:off x="5736" y="1684"/>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160</a:t>
              </a:r>
              <a:endParaRPr sz="1400" b="0" i="0" u="none" strike="noStrike" cap="none">
                <a:solidFill>
                  <a:srgbClr val="1F1A62"/>
                </a:solidFill>
                <a:latin typeface="Arial"/>
                <a:ea typeface="Arial"/>
                <a:cs typeface="Arial"/>
                <a:sym typeface="Arial"/>
              </a:endParaRPr>
            </a:p>
          </p:txBody>
        </p:sp>
        <p:sp>
          <p:nvSpPr>
            <p:cNvPr id="175" name="Google Shape;202;p28">
              <a:extLst>
                <a:ext uri="{FF2B5EF4-FFF2-40B4-BE49-F238E27FC236}">
                  <a16:creationId xmlns:a16="http://schemas.microsoft.com/office/drawing/2014/main" id="{55362D9F-0765-4C98-9E98-E5F66C00CB8B}"/>
                </a:ext>
              </a:extLst>
            </p:cNvPr>
            <p:cNvSpPr/>
            <p:nvPr/>
          </p:nvSpPr>
          <p:spPr>
            <a:xfrm>
              <a:off x="6157" y="1684"/>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45</a:t>
              </a:r>
              <a:endParaRPr sz="1400" b="0" i="0" u="none" strike="noStrike" cap="none">
                <a:solidFill>
                  <a:srgbClr val="1F1A62"/>
                </a:solidFill>
                <a:latin typeface="Arial"/>
                <a:ea typeface="Arial"/>
                <a:cs typeface="Arial"/>
                <a:sym typeface="Arial"/>
              </a:endParaRPr>
            </a:p>
          </p:txBody>
        </p:sp>
        <p:sp>
          <p:nvSpPr>
            <p:cNvPr id="176" name="Google Shape;203;p28">
              <a:extLst>
                <a:ext uri="{FF2B5EF4-FFF2-40B4-BE49-F238E27FC236}">
                  <a16:creationId xmlns:a16="http://schemas.microsoft.com/office/drawing/2014/main" id="{B2EC0BD3-6013-490D-A42E-92B7D94AAE45}"/>
                </a:ext>
              </a:extLst>
            </p:cNvPr>
            <p:cNvSpPr/>
            <p:nvPr/>
          </p:nvSpPr>
          <p:spPr>
            <a:xfrm>
              <a:off x="6499" y="1684"/>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1,128</a:t>
              </a:r>
              <a:endParaRPr sz="1400" b="0" i="0" u="none" strike="noStrike" cap="none">
                <a:solidFill>
                  <a:srgbClr val="1F1A62"/>
                </a:solidFill>
                <a:latin typeface="Arial"/>
                <a:ea typeface="Arial"/>
                <a:cs typeface="Arial"/>
                <a:sym typeface="Arial"/>
              </a:endParaRPr>
            </a:p>
          </p:txBody>
        </p:sp>
        <p:sp>
          <p:nvSpPr>
            <p:cNvPr id="177" name="Google Shape;204;p28">
              <a:extLst>
                <a:ext uri="{FF2B5EF4-FFF2-40B4-BE49-F238E27FC236}">
                  <a16:creationId xmlns:a16="http://schemas.microsoft.com/office/drawing/2014/main" id="{0E85BB63-5C60-4F10-8D0F-03F4D9ADE17F}"/>
                </a:ext>
              </a:extLst>
            </p:cNvPr>
            <p:cNvSpPr/>
            <p:nvPr/>
          </p:nvSpPr>
          <p:spPr>
            <a:xfrm>
              <a:off x="4214" y="1810"/>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78" name="Google Shape;205;p28">
              <a:extLst>
                <a:ext uri="{FF2B5EF4-FFF2-40B4-BE49-F238E27FC236}">
                  <a16:creationId xmlns:a16="http://schemas.microsoft.com/office/drawing/2014/main" id="{5E32D6B2-3FBC-483C-A56D-92D69B107F97}"/>
                </a:ext>
              </a:extLst>
            </p:cNvPr>
            <p:cNvSpPr/>
            <p:nvPr/>
          </p:nvSpPr>
          <p:spPr>
            <a:xfrm>
              <a:off x="4623" y="1810"/>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179" name="Google Shape;206;p28">
              <a:extLst>
                <a:ext uri="{FF2B5EF4-FFF2-40B4-BE49-F238E27FC236}">
                  <a16:creationId xmlns:a16="http://schemas.microsoft.com/office/drawing/2014/main" id="{34A68666-7580-49FA-B907-812EC90DAEEF}"/>
                </a:ext>
              </a:extLst>
            </p:cNvPr>
            <p:cNvSpPr/>
            <p:nvPr/>
          </p:nvSpPr>
          <p:spPr>
            <a:xfrm>
              <a:off x="5032" y="1810"/>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a:t>
              </a:r>
              <a:endParaRPr sz="1400" b="0" i="0" u="none" strike="noStrike" cap="none">
                <a:solidFill>
                  <a:srgbClr val="1F1A62"/>
                </a:solidFill>
                <a:latin typeface="Arial"/>
                <a:ea typeface="Arial"/>
                <a:cs typeface="Arial"/>
                <a:sym typeface="Arial"/>
              </a:endParaRPr>
            </a:p>
          </p:txBody>
        </p:sp>
        <p:sp>
          <p:nvSpPr>
            <p:cNvPr id="180" name="Google Shape;207;p28">
              <a:extLst>
                <a:ext uri="{FF2B5EF4-FFF2-40B4-BE49-F238E27FC236}">
                  <a16:creationId xmlns:a16="http://schemas.microsoft.com/office/drawing/2014/main" id="{ACB1844B-4DE9-4478-95D9-8FFE92193F38}"/>
                </a:ext>
              </a:extLst>
            </p:cNvPr>
            <p:cNvSpPr/>
            <p:nvPr/>
          </p:nvSpPr>
          <p:spPr>
            <a:xfrm>
              <a:off x="5321" y="1810"/>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220</a:t>
              </a:r>
              <a:endParaRPr sz="1400" b="0" i="0" u="none" strike="noStrike" cap="none">
                <a:solidFill>
                  <a:srgbClr val="1F1A62"/>
                </a:solidFill>
                <a:latin typeface="Arial"/>
                <a:ea typeface="Arial"/>
                <a:cs typeface="Arial"/>
                <a:sym typeface="Arial"/>
              </a:endParaRPr>
            </a:p>
          </p:txBody>
        </p:sp>
        <p:sp>
          <p:nvSpPr>
            <p:cNvPr id="181" name="Google Shape;208;p28">
              <a:extLst>
                <a:ext uri="{FF2B5EF4-FFF2-40B4-BE49-F238E27FC236}">
                  <a16:creationId xmlns:a16="http://schemas.microsoft.com/office/drawing/2014/main" id="{2CCF68E3-BD9A-4ED3-A30C-4B3174CC2702}"/>
                </a:ext>
              </a:extLst>
            </p:cNvPr>
            <p:cNvSpPr/>
            <p:nvPr/>
          </p:nvSpPr>
          <p:spPr>
            <a:xfrm>
              <a:off x="5736" y="1810"/>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160</a:t>
              </a:r>
              <a:endParaRPr sz="1400" b="0" i="0" u="none" strike="noStrike" cap="none">
                <a:solidFill>
                  <a:srgbClr val="1F1A62"/>
                </a:solidFill>
                <a:latin typeface="Arial"/>
                <a:ea typeface="Arial"/>
                <a:cs typeface="Arial"/>
                <a:sym typeface="Arial"/>
              </a:endParaRPr>
            </a:p>
          </p:txBody>
        </p:sp>
        <p:sp>
          <p:nvSpPr>
            <p:cNvPr id="182" name="Google Shape;209;p28">
              <a:extLst>
                <a:ext uri="{FF2B5EF4-FFF2-40B4-BE49-F238E27FC236}">
                  <a16:creationId xmlns:a16="http://schemas.microsoft.com/office/drawing/2014/main" id="{06F80285-0D5B-4C0A-A2E8-7EC2C93FE19E}"/>
                </a:ext>
              </a:extLst>
            </p:cNvPr>
            <p:cNvSpPr/>
            <p:nvPr/>
          </p:nvSpPr>
          <p:spPr>
            <a:xfrm>
              <a:off x="6157" y="1810"/>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60</a:t>
              </a:r>
              <a:endParaRPr sz="1400" b="0" i="0" u="none" strike="noStrike" cap="none">
                <a:solidFill>
                  <a:srgbClr val="1F1A62"/>
                </a:solidFill>
                <a:latin typeface="Arial"/>
                <a:ea typeface="Arial"/>
                <a:cs typeface="Arial"/>
                <a:sym typeface="Arial"/>
              </a:endParaRPr>
            </a:p>
          </p:txBody>
        </p:sp>
        <p:sp>
          <p:nvSpPr>
            <p:cNvPr id="183" name="Google Shape;210;p28">
              <a:extLst>
                <a:ext uri="{FF2B5EF4-FFF2-40B4-BE49-F238E27FC236}">
                  <a16:creationId xmlns:a16="http://schemas.microsoft.com/office/drawing/2014/main" id="{E2D29CBD-7512-4763-BE10-161F00F94169}"/>
                </a:ext>
              </a:extLst>
            </p:cNvPr>
            <p:cNvSpPr/>
            <p:nvPr/>
          </p:nvSpPr>
          <p:spPr>
            <a:xfrm>
              <a:off x="6535" y="1810"/>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662</a:t>
              </a:r>
              <a:endParaRPr sz="1400" b="0" i="0" u="none" strike="noStrike" cap="none">
                <a:solidFill>
                  <a:srgbClr val="1F1A62"/>
                </a:solidFill>
                <a:latin typeface="Arial"/>
                <a:ea typeface="Arial"/>
                <a:cs typeface="Arial"/>
                <a:sym typeface="Arial"/>
              </a:endParaRPr>
            </a:p>
          </p:txBody>
        </p:sp>
        <p:sp>
          <p:nvSpPr>
            <p:cNvPr id="184" name="Google Shape;211;p28">
              <a:extLst>
                <a:ext uri="{FF2B5EF4-FFF2-40B4-BE49-F238E27FC236}">
                  <a16:creationId xmlns:a16="http://schemas.microsoft.com/office/drawing/2014/main" id="{BEF9253E-2081-405E-8A5D-A0D68373DDEC}"/>
                </a:ext>
              </a:extLst>
            </p:cNvPr>
            <p:cNvSpPr/>
            <p:nvPr/>
          </p:nvSpPr>
          <p:spPr>
            <a:xfrm>
              <a:off x="4214" y="193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85" name="Google Shape;212;p28">
              <a:extLst>
                <a:ext uri="{FF2B5EF4-FFF2-40B4-BE49-F238E27FC236}">
                  <a16:creationId xmlns:a16="http://schemas.microsoft.com/office/drawing/2014/main" id="{71D5DB54-F095-4E1C-83B3-00B29F4F55F3}"/>
                </a:ext>
              </a:extLst>
            </p:cNvPr>
            <p:cNvSpPr/>
            <p:nvPr/>
          </p:nvSpPr>
          <p:spPr>
            <a:xfrm>
              <a:off x="4623" y="193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186" name="Google Shape;213;p28">
              <a:extLst>
                <a:ext uri="{FF2B5EF4-FFF2-40B4-BE49-F238E27FC236}">
                  <a16:creationId xmlns:a16="http://schemas.microsoft.com/office/drawing/2014/main" id="{E84D25C0-86FD-4659-93CC-DA4F8019935A}"/>
                </a:ext>
              </a:extLst>
            </p:cNvPr>
            <p:cNvSpPr/>
            <p:nvPr/>
          </p:nvSpPr>
          <p:spPr>
            <a:xfrm>
              <a:off x="5032" y="1937"/>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187" name="Google Shape;214;p28">
              <a:extLst>
                <a:ext uri="{FF2B5EF4-FFF2-40B4-BE49-F238E27FC236}">
                  <a16:creationId xmlns:a16="http://schemas.microsoft.com/office/drawing/2014/main" id="{C53BB134-B6EB-4F50-841E-ED910C04360E}"/>
                </a:ext>
              </a:extLst>
            </p:cNvPr>
            <p:cNvSpPr/>
            <p:nvPr/>
          </p:nvSpPr>
          <p:spPr>
            <a:xfrm>
              <a:off x="5321" y="1937"/>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188" name="Google Shape;215;p28">
              <a:extLst>
                <a:ext uri="{FF2B5EF4-FFF2-40B4-BE49-F238E27FC236}">
                  <a16:creationId xmlns:a16="http://schemas.microsoft.com/office/drawing/2014/main" id="{B8192801-9E8E-4906-905A-E305D38FBC64}"/>
                </a:ext>
              </a:extLst>
            </p:cNvPr>
            <p:cNvSpPr/>
            <p:nvPr/>
          </p:nvSpPr>
          <p:spPr>
            <a:xfrm>
              <a:off x="5736" y="1937"/>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a:t>
              </a:r>
              <a:endParaRPr sz="1400" b="0" i="0" u="none" strike="noStrike" cap="none">
                <a:solidFill>
                  <a:srgbClr val="1F1A62"/>
                </a:solidFill>
                <a:latin typeface="Arial"/>
                <a:ea typeface="Arial"/>
                <a:cs typeface="Arial"/>
                <a:sym typeface="Arial"/>
              </a:endParaRPr>
            </a:p>
          </p:txBody>
        </p:sp>
        <p:sp>
          <p:nvSpPr>
            <p:cNvPr id="189" name="Google Shape;216;p28">
              <a:extLst>
                <a:ext uri="{FF2B5EF4-FFF2-40B4-BE49-F238E27FC236}">
                  <a16:creationId xmlns:a16="http://schemas.microsoft.com/office/drawing/2014/main" id="{0E228C77-C151-499B-B850-D0014506C0E3}"/>
                </a:ext>
              </a:extLst>
            </p:cNvPr>
            <p:cNvSpPr/>
            <p:nvPr/>
          </p:nvSpPr>
          <p:spPr>
            <a:xfrm>
              <a:off x="6157" y="1937"/>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19</a:t>
              </a:r>
              <a:endParaRPr sz="1400" b="0" i="0" u="none" strike="noStrike" cap="none">
                <a:solidFill>
                  <a:srgbClr val="1F1A62"/>
                </a:solidFill>
                <a:latin typeface="Arial"/>
                <a:ea typeface="Arial"/>
                <a:cs typeface="Arial"/>
                <a:sym typeface="Arial"/>
              </a:endParaRPr>
            </a:p>
          </p:txBody>
        </p:sp>
        <p:sp>
          <p:nvSpPr>
            <p:cNvPr id="190" name="Google Shape;217;p28">
              <a:extLst>
                <a:ext uri="{FF2B5EF4-FFF2-40B4-BE49-F238E27FC236}">
                  <a16:creationId xmlns:a16="http://schemas.microsoft.com/office/drawing/2014/main" id="{B4D21B0E-FB2C-4269-850F-B73865CF1413}"/>
                </a:ext>
              </a:extLst>
            </p:cNvPr>
            <p:cNvSpPr/>
            <p:nvPr/>
          </p:nvSpPr>
          <p:spPr>
            <a:xfrm>
              <a:off x="6499" y="1937"/>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1,572</a:t>
              </a:r>
              <a:endParaRPr sz="1400" b="0" i="0" u="none" strike="noStrike" cap="none">
                <a:solidFill>
                  <a:srgbClr val="1F1A62"/>
                </a:solidFill>
                <a:latin typeface="Arial"/>
                <a:ea typeface="Arial"/>
                <a:cs typeface="Arial"/>
                <a:sym typeface="Arial"/>
              </a:endParaRPr>
            </a:p>
          </p:txBody>
        </p:sp>
        <p:sp>
          <p:nvSpPr>
            <p:cNvPr id="191" name="Google Shape;218;p28">
              <a:extLst>
                <a:ext uri="{FF2B5EF4-FFF2-40B4-BE49-F238E27FC236}">
                  <a16:creationId xmlns:a16="http://schemas.microsoft.com/office/drawing/2014/main" id="{469B7985-F019-4067-88ED-4C9B66D2518B}"/>
                </a:ext>
              </a:extLst>
            </p:cNvPr>
            <p:cNvSpPr/>
            <p:nvPr/>
          </p:nvSpPr>
          <p:spPr>
            <a:xfrm>
              <a:off x="4214" y="2063"/>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92" name="Google Shape;219;p28">
              <a:extLst>
                <a:ext uri="{FF2B5EF4-FFF2-40B4-BE49-F238E27FC236}">
                  <a16:creationId xmlns:a16="http://schemas.microsoft.com/office/drawing/2014/main" id="{9F913C66-B76F-421C-B859-CC17509C1867}"/>
                </a:ext>
              </a:extLst>
            </p:cNvPr>
            <p:cNvSpPr/>
            <p:nvPr/>
          </p:nvSpPr>
          <p:spPr>
            <a:xfrm>
              <a:off x="4623" y="2063"/>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93" name="Google Shape;220;p28">
              <a:extLst>
                <a:ext uri="{FF2B5EF4-FFF2-40B4-BE49-F238E27FC236}">
                  <a16:creationId xmlns:a16="http://schemas.microsoft.com/office/drawing/2014/main" id="{1B5B45E5-F4A8-4B9D-BB71-ADDD5E50207C}"/>
                </a:ext>
              </a:extLst>
            </p:cNvPr>
            <p:cNvSpPr/>
            <p:nvPr/>
          </p:nvSpPr>
          <p:spPr>
            <a:xfrm>
              <a:off x="5032" y="2063"/>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a:t>
              </a:r>
              <a:endParaRPr sz="1400" b="0" i="0" u="none" strike="noStrike" cap="none">
                <a:solidFill>
                  <a:srgbClr val="1F1A62"/>
                </a:solidFill>
                <a:latin typeface="Arial"/>
                <a:ea typeface="Arial"/>
                <a:cs typeface="Arial"/>
                <a:sym typeface="Arial"/>
              </a:endParaRPr>
            </a:p>
          </p:txBody>
        </p:sp>
        <p:sp>
          <p:nvSpPr>
            <p:cNvPr id="194" name="Google Shape;221;p28">
              <a:extLst>
                <a:ext uri="{FF2B5EF4-FFF2-40B4-BE49-F238E27FC236}">
                  <a16:creationId xmlns:a16="http://schemas.microsoft.com/office/drawing/2014/main" id="{09B8AC1D-0FE3-44C7-BB84-36D237FED473}"/>
                </a:ext>
              </a:extLst>
            </p:cNvPr>
            <p:cNvSpPr/>
            <p:nvPr/>
          </p:nvSpPr>
          <p:spPr>
            <a:xfrm>
              <a:off x="5321" y="2063"/>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220</a:t>
              </a:r>
              <a:endParaRPr sz="1400" b="0" i="0" u="none" strike="noStrike" cap="none">
                <a:solidFill>
                  <a:srgbClr val="1F1A62"/>
                </a:solidFill>
                <a:latin typeface="Arial"/>
                <a:ea typeface="Arial"/>
                <a:cs typeface="Arial"/>
                <a:sym typeface="Arial"/>
              </a:endParaRPr>
            </a:p>
          </p:txBody>
        </p:sp>
        <p:sp>
          <p:nvSpPr>
            <p:cNvPr id="195" name="Google Shape;222;p28">
              <a:extLst>
                <a:ext uri="{FF2B5EF4-FFF2-40B4-BE49-F238E27FC236}">
                  <a16:creationId xmlns:a16="http://schemas.microsoft.com/office/drawing/2014/main" id="{25FCCBBA-C2F9-46E4-BCA5-E57BF2AAF14B}"/>
                </a:ext>
              </a:extLst>
            </p:cNvPr>
            <p:cNvSpPr/>
            <p:nvPr/>
          </p:nvSpPr>
          <p:spPr>
            <a:xfrm>
              <a:off x="5736" y="2063"/>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a:t>
              </a:r>
              <a:endParaRPr sz="1400" b="0" i="0" u="none" strike="noStrike" cap="none">
                <a:solidFill>
                  <a:srgbClr val="1F1A62"/>
                </a:solidFill>
                <a:latin typeface="Arial"/>
                <a:ea typeface="Arial"/>
                <a:cs typeface="Arial"/>
                <a:sym typeface="Arial"/>
              </a:endParaRPr>
            </a:p>
          </p:txBody>
        </p:sp>
        <p:sp>
          <p:nvSpPr>
            <p:cNvPr id="196" name="Google Shape;223;p28">
              <a:extLst>
                <a:ext uri="{FF2B5EF4-FFF2-40B4-BE49-F238E27FC236}">
                  <a16:creationId xmlns:a16="http://schemas.microsoft.com/office/drawing/2014/main" id="{7D1871A4-44DD-45FA-8C8B-DF9B7B6C57DE}"/>
                </a:ext>
              </a:extLst>
            </p:cNvPr>
            <p:cNvSpPr/>
            <p:nvPr/>
          </p:nvSpPr>
          <p:spPr>
            <a:xfrm>
              <a:off x="6157" y="2063"/>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34</a:t>
              </a:r>
              <a:endParaRPr sz="1400" b="0" i="0" u="none" strike="noStrike" cap="none">
                <a:solidFill>
                  <a:srgbClr val="1F1A62"/>
                </a:solidFill>
                <a:latin typeface="Arial"/>
                <a:ea typeface="Arial"/>
                <a:cs typeface="Arial"/>
                <a:sym typeface="Arial"/>
              </a:endParaRPr>
            </a:p>
          </p:txBody>
        </p:sp>
        <p:sp>
          <p:nvSpPr>
            <p:cNvPr id="197" name="Google Shape;224;p28">
              <a:extLst>
                <a:ext uri="{FF2B5EF4-FFF2-40B4-BE49-F238E27FC236}">
                  <a16:creationId xmlns:a16="http://schemas.microsoft.com/office/drawing/2014/main" id="{0A1566B4-D25C-4D9B-8058-8454CF9BB6E3}"/>
                </a:ext>
              </a:extLst>
            </p:cNvPr>
            <p:cNvSpPr/>
            <p:nvPr/>
          </p:nvSpPr>
          <p:spPr>
            <a:xfrm>
              <a:off x="6535" y="2063"/>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666</a:t>
              </a:r>
              <a:endParaRPr sz="1400" b="0" i="0" u="none" strike="noStrike" cap="none">
                <a:solidFill>
                  <a:srgbClr val="1F1A62"/>
                </a:solidFill>
                <a:latin typeface="Arial"/>
                <a:ea typeface="Arial"/>
                <a:cs typeface="Arial"/>
                <a:sym typeface="Arial"/>
              </a:endParaRPr>
            </a:p>
          </p:txBody>
        </p:sp>
        <p:sp>
          <p:nvSpPr>
            <p:cNvPr id="198" name="Google Shape;225;p28">
              <a:extLst>
                <a:ext uri="{FF2B5EF4-FFF2-40B4-BE49-F238E27FC236}">
                  <a16:creationId xmlns:a16="http://schemas.microsoft.com/office/drawing/2014/main" id="{FA5D69BD-A9AB-42D6-B61C-F48CC838D948}"/>
                </a:ext>
              </a:extLst>
            </p:cNvPr>
            <p:cNvSpPr/>
            <p:nvPr/>
          </p:nvSpPr>
          <p:spPr>
            <a:xfrm>
              <a:off x="4214" y="218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199" name="Google Shape;226;p28">
              <a:extLst>
                <a:ext uri="{FF2B5EF4-FFF2-40B4-BE49-F238E27FC236}">
                  <a16:creationId xmlns:a16="http://schemas.microsoft.com/office/drawing/2014/main" id="{9ABB9CA1-6EC3-4AF9-9D4F-171738F509EB}"/>
                </a:ext>
              </a:extLst>
            </p:cNvPr>
            <p:cNvSpPr/>
            <p:nvPr/>
          </p:nvSpPr>
          <p:spPr>
            <a:xfrm>
              <a:off x="4623" y="218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200" name="Google Shape;227;p28">
              <a:extLst>
                <a:ext uri="{FF2B5EF4-FFF2-40B4-BE49-F238E27FC236}">
                  <a16:creationId xmlns:a16="http://schemas.microsoft.com/office/drawing/2014/main" id="{AC782296-310B-46B5-9A91-D48D5A43794E}"/>
                </a:ext>
              </a:extLst>
            </p:cNvPr>
            <p:cNvSpPr/>
            <p:nvPr/>
          </p:nvSpPr>
          <p:spPr>
            <a:xfrm>
              <a:off x="5032" y="218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5</a:t>
              </a:r>
              <a:endParaRPr sz="1400" b="0" i="0" u="none" strike="noStrike" cap="none">
                <a:solidFill>
                  <a:srgbClr val="1F1A62"/>
                </a:solidFill>
                <a:latin typeface="Arial"/>
                <a:ea typeface="Arial"/>
                <a:cs typeface="Arial"/>
                <a:sym typeface="Arial"/>
              </a:endParaRPr>
            </a:p>
          </p:txBody>
        </p:sp>
        <p:sp>
          <p:nvSpPr>
            <p:cNvPr id="201" name="Google Shape;228;p28">
              <a:extLst>
                <a:ext uri="{FF2B5EF4-FFF2-40B4-BE49-F238E27FC236}">
                  <a16:creationId xmlns:a16="http://schemas.microsoft.com/office/drawing/2014/main" id="{9C4AE592-5A79-4BDE-B322-A90B4C7075F4}"/>
                </a:ext>
              </a:extLst>
            </p:cNvPr>
            <p:cNvSpPr/>
            <p:nvPr/>
          </p:nvSpPr>
          <p:spPr>
            <a:xfrm>
              <a:off x="5321" y="218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233</a:t>
              </a:r>
              <a:endParaRPr sz="1400" b="0" i="0" u="none" strike="noStrike" cap="none">
                <a:solidFill>
                  <a:srgbClr val="1F1A62"/>
                </a:solidFill>
                <a:latin typeface="Arial"/>
                <a:ea typeface="Arial"/>
                <a:cs typeface="Arial"/>
                <a:sym typeface="Arial"/>
              </a:endParaRPr>
            </a:p>
          </p:txBody>
        </p:sp>
        <p:sp>
          <p:nvSpPr>
            <p:cNvPr id="202" name="Google Shape;229;p28">
              <a:extLst>
                <a:ext uri="{FF2B5EF4-FFF2-40B4-BE49-F238E27FC236}">
                  <a16:creationId xmlns:a16="http://schemas.microsoft.com/office/drawing/2014/main" id="{90D7CFCB-8E6A-4D95-B7B4-B4FD119DE889}"/>
                </a:ext>
              </a:extLst>
            </p:cNvPr>
            <p:cNvSpPr/>
            <p:nvPr/>
          </p:nvSpPr>
          <p:spPr>
            <a:xfrm>
              <a:off x="5736" y="218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186</a:t>
              </a:r>
              <a:endParaRPr sz="1400" b="0" i="0" u="none" strike="noStrike" cap="none">
                <a:solidFill>
                  <a:srgbClr val="1F1A62"/>
                </a:solidFill>
                <a:latin typeface="Arial"/>
                <a:ea typeface="Arial"/>
                <a:cs typeface="Arial"/>
                <a:sym typeface="Arial"/>
              </a:endParaRPr>
            </a:p>
          </p:txBody>
        </p:sp>
        <p:sp>
          <p:nvSpPr>
            <p:cNvPr id="203" name="Google Shape;230;p28">
              <a:extLst>
                <a:ext uri="{FF2B5EF4-FFF2-40B4-BE49-F238E27FC236}">
                  <a16:creationId xmlns:a16="http://schemas.microsoft.com/office/drawing/2014/main" id="{A25CEEAB-C5F3-4F62-AA12-E474408E3682}"/>
                </a:ext>
              </a:extLst>
            </p:cNvPr>
            <p:cNvSpPr/>
            <p:nvPr/>
          </p:nvSpPr>
          <p:spPr>
            <a:xfrm>
              <a:off x="6157" y="2189"/>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48</a:t>
              </a:r>
              <a:endParaRPr sz="1400" b="0" i="0" u="none" strike="noStrike" cap="none">
                <a:solidFill>
                  <a:srgbClr val="1F1A62"/>
                </a:solidFill>
                <a:latin typeface="Arial"/>
                <a:ea typeface="Arial"/>
                <a:cs typeface="Arial"/>
                <a:sym typeface="Arial"/>
              </a:endParaRPr>
            </a:p>
          </p:txBody>
        </p:sp>
        <p:sp>
          <p:nvSpPr>
            <p:cNvPr id="204" name="Google Shape;231;p28">
              <a:extLst>
                <a:ext uri="{FF2B5EF4-FFF2-40B4-BE49-F238E27FC236}">
                  <a16:creationId xmlns:a16="http://schemas.microsoft.com/office/drawing/2014/main" id="{CE565A24-5DE1-4878-A0AF-66332A1D2DF5}"/>
                </a:ext>
              </a:extLst>
            </p:cNvPr>
            <p:cNvSpPr/>
            <p:nvPr/>
          </p:nvSpPr>
          <p:spPr>
            <a:xfrm>
              <a:off x="6535" y="218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436</a:t>
              </a:r>
              <a:endParaRPr sz="1400" b="0" i="0" u="none" strike="noStrike" cap="none">
                <a:solidFill>
                  <a:srgbClr val="1F1A62"/>
                </a:solidFill>
                <a:latin typeface="Arial"/>
                <a:ea typeface="Arial"/>
                <a:cs typeface="Arial"/>
                <a:sym typeface="Arial"/>
              </a:endParaRPr>
            </a:p>
          </p:txBody>
        </p:sp>
        <p:sp>
          <p:nvSpPr>
            <p:cNvPr id="205" name="Google Shape;232;p28">
              <a:extLst>
                <a:ext uri="{FF2B5EF4-FFF2-40B4-BE49-F238E27FC236}">
                  <a16:creationId xmlns:a16="http://schemas.microsoft.com/office/drawing/2014/main" id="{068A61C0-CC04-46B6-9FC9-6396A07469DD}"/>
                </a:ext>
              </a:extLst>
            </p:cNvPr>
            <p:cNvSpPr/>
            <p:nvPr/>
          </p:nvSpPr>
          <p:spPr>
            <a:xfrm>
              <a:off x="4214" y="2316"/>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206" name="Google Shape;233;p28">
              <a:extLst>
                <a:ext uri="{FF2B5EF4-FFF2-40B4-BE49-F238E27FC236}">
                  <a16:creationId xmlns:a16="http://schemas.microsoft.com/office/drawing/2014/main" id="{F35C0748-C725-407E-A769-2473C399800E}"/>
                </a:ext>
              </a:extLst>
            </p:cNvPr>
            <p:cNvSpPr/>
            <p:nvPr/>
          </p:nvSpPr>
          <p:spPr>
            <a:xfrm>
              <a:off x="4623" y="2316"/>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a:t>
              </a:r>
              <a:endParaRPr sz="1400" b="0" i="0" u="none" strike="noStrike" cap="none">
                <a:solidFill>
                  <a:srgbClr val="1F1A62"/>
                </a:solidFill>
                <a:latin typeface="Arial"/>
                <a:ea typeface="Arial"/>
                <a:cs typeface="Arial"/>
                <a:sym typeface="Arial"/>
              </a:endParaRPr>
            </a:p>
          </p:txBody>
        </p:sp>
        <p:sp>
          <p:nvSpPr>
            <p:cNvPr id="207" name="Google Shape;234;p28">
              <a:extLst>
                <a:ext uri="{FF2B5EF4-FFF2-40B4-BE49-F238E27FC236}">
                  <a16:creationId xmlns:a16="http://schemas.microsoft.com/office/drawing/2014/main" id="{8130DBC7-062E-4C8B-ACA7-B826D67B1DFF}"/>
                </a:ext>
              </a:extLst>
            </p:cNvPr>
            <p:cNvSpPr/>
            <p:nvPr/>
          </p:nvSpPr>
          <p:spPr>
            <a:xfrm>
              <a:off x="5032" y="2316"/>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4</a:t>
              </a:r>
              <a:endParaRPr sz="1400" b="0" i="0" u="none" strike="noStrike" cap="none">
                <a:solidFill>
                  <a:srgbClr val="1F1A62"/>
                </a:solidFill>
                <a:latin typeface="Arial"/>
                <a:ea typeface="Arial"/>
                <a:cs typeface="Arial"/>
                <a:sym typeface="Arial"/>
              </a:endParaRPr>
            </a:p>
          </p:txBody>
        </p:sp>
        <p:sp>
          <p:nvSpPr>
            <p:cNvPr id="208" name="Google Shape;235;p28">
              <a:extLst>
                <a:ext uri="{FF2B5EF4-FFF2-40B4-BE49-F238E27FC236}">
                  <a16:creationId xmlns:a16="http://schemas.microsoft.com/office/drawing/2014/main" id="{2AB10732-4F6E-4208-833D-057A4488FB0A}"/>
                </a:ext>
              </a:extLst>
            </p:cNvPr>
            <p:cNvSpPr/>
            <p:nvPr/>
          </p:nvSpPr>
          <p:spPr>
            <a:xfrm>
              <a:off x="5321" y="2316"/>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220</a:t>
              </a:r>
              <a:endParaRPr sz="1400" b="0" i="0" u="none" strike="noStrike" cap="none">
                <a:solidFill>
                  <a:srgbClr val="1F1A62"/>
                </a:solidFill>
                <a:latin typeface="Arial"/>
                <a:ea typeface="Arial"/>
                <a:cs typeface="Arial"/>
                <a:sym typeface="Arial"/>
              </a:endParaRPr>
            </a:p>
          </p:txBody>
        </p:sp>
        <p:sp>
          <p:nvSpPr>
            <p:cNvPr id="209" name="Google Shape;236;p28">
              <a:extLst>
                <a:ext uri="{FF2B5EF4-FFF2-40B4-BE49-F238E27FC236}">
                  <a16:creationId xmlns:a16="http://schemas.microsoft.com/office/drawing/2014/main" id="{1DE53262-CC8E-4BE1-ABFE-DC5A4C05E73F}"/>
                </a:ext>
              </a:extLst>
            </p:cNvPr>
            <p:cNvSpPr/>
            <p:nvPr/>
          </p:nvSpPr>
          <p:spPr>
            <a:xfrm>
              <a:off x="5736" y="2316"/>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210" name="Google Shape;237;p28">
              <a:extLst>
                <a:ext uri="{FF2B5EF4-FFF2-40B4-BE49-F238E27FC236}">
                  <a16:creationId xmlns:a16="http://schemas.microsoft.com/office/drawing/2014/main" id="{5631C9E7-96EA-441D-B765-F1855722676B}"/>
                </a:ext>
              </a:extLst>
            </p:cNvPr>
            <p:cNvSpPr/>
            <p:nvPr/>
          </p:nvSpPr>
          <p:spPr>
            <a:xfrm>
              <a:off x="6157" y="2316"/>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15</a:t>
              </a:r>
              <a:endParaRPr sz="1400" b="0" i="0" u="none" strike="noStrike" cap="none">
                <a:solidFill>
                  <a:srgbClr val="1F1A62"/>
                </a:solidFill>
                <a:latin typeface="Arial"/>
                <a:ea typeface="Arial"/>
                <a:cs typeface="Arial"/>
                <a:sym typeface="Arial"/>
              </a:endParaRPr>
            </a:p>
          </p:txBody>
        </p:sp>
        <p:sp>
          <p:nvSpPr>
            <p:cNvPr id="211" name="Google Shape;238;p28">
              <a:extLst>
                <a:ext uri="{FF2B5EF4-FFF2-40B4-BE49-F238E27FC236}">
                  <a16:creationId xmlns:a16="http://schemas.microsoft.com/office/drawing/2014/main" id="{516917D6-7A1F-4849-B253-3DA37FA1B77D}"/>
                </a:ext>
              </a:extLst>
            </p:cNvPr>
            <p:cNvSpPr/>
            <p:nvPr/>
          </p:nvSpPr>
          <p:spPr>
            <a:xfrm>
              <a:off x="6499" y="2316"/>
              <a:ext cx="271"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1,060</a:t>
              </a:r>
              <a:endParaRPr sz="1400" b="0" i="0" u="none" strike="noStrike" cap="none">
                <a:solidFill>
                  <a:srgbClr val="1F1A62"/>
                </a:solidFill>
                <a:latin typeface="Arial"/>
                <a:ea typeface="Arial"/>
                <a:cs typeface="Arial"/>
                <a:sym typeface="Arial"/>
              </a:endParaRPr>
            </a:p>
          </p:txBody>
        </p:sp>
        <p:sp>
          <p:nvSpPr>
            <p:cNvPr id="212" name="Google Shape;239;p28">
              <a:extLst>
                <a:ext uri="{FF2B5EF4-FFF2-40B4-BE49-F238E27FC236}">
                  <a16:creationId xmlns:a16="http://schemas.microsoft.com/office/drawing/2014/main" id="{19A6E927-5BD9-44CD-8D65-227E5D53034E}"/>
                </a:ext>
              </a:extLst>
            </p:cNvPr>
            <p:cNvSpPr/>
            <p:nvPr/>
          </p:nvSpPr>
          <p:spPr>
            <a:xfrm>
              <a:off x="4214" y="2442"/>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213" name="Google Shape;240;p28">
              <a:extLst>
                <a:ext uri="{FF2B5EF4-FFF2-40B4-BE49-F238E27FC236}">
                  <a16:creationId xmlns:a16="http://schemas.microsoft.com/office/drawing/2014/main" id="{EA5D12AF-3F48-4FD2-B57C-6803632CD650}"/>
                </a:ext>
              </a:extLst>
            </p:cNvPr>
            <p:cNvSpPr/>
            <p:nvPr/>
          </p:nvSpPr>
          <p:spPr>
            <a:xfrm>
              <a:off x="4623" y="2442"/>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a:t>
              </a:r>
              <a:endParaRPr sz="1400" b="0" i="0" u="none" strike="noStrike" cap="none">
                <a:solidFill>
                  <a:srgbClr val="1F1A62"/>
                </a:solidFill>
                <a:latin typeface="Arial"/>
                <a:ea typeface="Arial"/>
                <a:cs typeface="Arial"/>
                <a:sym typeface="Arial"/>
              </a:endParaRPr>
            </a:p>
          </p:txBody>
        </p:sp>
        <p:sp>
          <p:nvSpPr>
            <p:cNvPr id="214" name="Google Shape;241;p28">
              <a:extLst>
                <a:ext uri="{FF2B5EF4-FFF2-40B4-BE49-F238E27FC236}">
                  <a16:creationId xmlns:a16="http://schemas.microsoft.com/office/drawing/2014/main" id="{DC68545E-3179-4588-AEE6-ED4240A50368}"/>
                </a:ext>
              </a:extLst>
            </p:cNvPr>
            <p:cNvSpPr/>
            <p:nvPr/>
          </p:nvSpPr>
          <p:spPr>
            <a:xfrm>
              <a:off x="5032" y="2442"/>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5</a:t>
              </a:r>
              <a:endParaRPr sz="1400" b="0" i="0" u="none" strike="noStrike" cap="none">
                <a:solidFill>
                  <a:srgbClr val="1F1A62"/>
                </a:solidFill>
                <a:latin typeface="Arial"/>
                <a:ea typeface="Arial"/>
                <a:cs typeface="Arial"/>
                <a:sym typeface="Arial"/>
              </a:endParaRPr>
            </a:p>
          </p:txBody>
        </p:sp>
        <p:sp>
          <p:nvSpPr>
            <p:cNvPr id="215" name="Google Shape;242;p28">
              <a:extLst>
                <a:ext uri="{FF2B5EF4-FFF2-40B4-BE49-F238E27FC236}">
                  <a16:creationId xmlns:a16="http://schemas.microsoft.com/office/drawing/2014/main" id="{B1657954-1B09-4EB8-8F5E-14DAA7E6BEC5}"/>
                </a:ext>
              </a:extLst>
            </p:cNvPr>
            <p:cNvSpPr/>
            <p:nvPr/>
          </p:nvSpPr>
          <p:spPr>
            <a:xfrm>
              <a:off x="5321" y="2442"/>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233</a:t>
              </a:r>
              <a:endParaRPr sz="1400" b="0" i="0" u="none" strike="noStrike" cap="none">
                <a:solidFill>
                  <a:srgbClr val="1F1A62"/>
                </a:solidFill>
                <a:latin typeface="Arial"/>
                <a:ea typeface="Arial"/>
                <a:cs typeface="Arial"/>
                <a:sym typeface="Arial"/>
              </a:endParaRPr>
            </a:p>
          </p:txBody>
        </p:sp>
        <p:sp>
          <p:nvSpPr>
            <p:cNvPr id="216" name="Google Shape;243;p28">
              <a:extLst>
                <a:ext uri="{FF2B5EF4-FFF2-40B4-BE49-F238E27FC236}">
                  <a16:creationId xmlns:a16="http://schemas.microsoft.com/office/drawing/2014/main" id="{B2D8D3D0-628F-4D48-8E54-D2F74FC9D247}"/>
                </a:ext>
              </a:extLst>
            </p:cNvPr>
            <p:cNvSpPr/>
            <p:nvPr/>
          </p:nvSpPr>
          <p:spPr>
            <a:xfrm>
              <a:off x="5736" y="2442"/>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217" name="Google Shape;244;p28">
              <a:extLst>
                <a:ext uri="{FF2B5EF4-FFF2-40B4-BE49-F238E27FC236}">
                  <a16:creationId xmlns:a16="http://schemas.microsoft.com/office/drawing/2014/main" id="{EB07D8B3-10DD-4FAE-9203-7B0B19920138}"/>
                </a:ext>
              </a:extLst>
            </p:cNvPr>
            <p:cNvSpPr/>
            <p:nvPr/>
          </p:nvSpPr>
          <p:spPr>
            <a:xfrm>
              <a:off x="6157" y="2442"/>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29</a:t>
              </a:r>
              <a:endParaRPr sz="1400" b="0" i="0" u="none" strike="noStrike" cap="none">
                <a:solidFill>
                  <a:srgbClr val="1F1A62"/>
                </a:solidFill>
                <a:latin typeface="Arial"/>
                <a:ea typeface="Arial"/>
                <a:cs typeface="Arial"/>
                <a:sym typeface="Arial"/>
              </a:endParaRPr>
            </a:p>
          </p:txBody>
        </p:sp>
        <p:sp>
          <p:nvSpPr>
            <p:cNvPr id="218" name="Google Shape;245;p28">
              <a:extLst>
                <a:ext uri="{FF2B5EF4-FFF2-40B4-BE49-F238E27FC236}">
                  <a16:creationId xmlns:a16="http://schemas.microsoft.com/office/drawing/2014/main" id="{A539AC84-C4D3-487C-BFEC-76D6000AD91D}"/>
                </a:ext>
              </a:extLst>
            </p:cNvPr>
            <p:cNvSpPr/>
            <p:nvPr/>
          </p:nvSpPr>
          <p:spPr>
            <a:xfrm>
              <a:off x="6535" y="2442"/>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398</a:t>
              </a:r>
              <a:endParaRPr sz="1400" b="0" i="0" u="none" strike="noStrike" cap="none">
                <a:solidFill>
                  <a:srgbClr val="1F1A62"/>
                </a:solidFill>
                <a:latin typeface="Arial"/>
                <a:ea typeface="Arial"/>
                <a:cs typeface="Arial"/>
                <a:sym typeface="Arial"/>
              </a:endParaRPr>
            </a:p>
          </p:txBody>
        </p:sp>
        <p:sp>
          <p:nvSpPr>
            <p:cNvPr id="219" name="Google Shape;246;p28">
              <a:extLst>
                <a:ext uri="{FF2B5EF4-FFF2-40B4-BE49-F238E27FC236}">
                  <a16:creationId xmlns:a16="http://schemas.microsoft.com/office/drawing/2014/main" id="{DB404316-8654-47C2-A223-5EA534CA7369}"/>
                </a:ext>
              </a:extLst>
            </p:cNvPr>
            <p:cNvSpPr/>
            <p:nvPr/>
          </p:nvSpPr>
          <p:spPr>
            <a:xfrm>
              <a:off x="4214" y="256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220" name="Google Shape;247;p28">
              <a:extLst>
                <a:ext uri="{FF2B5EF4-FFF2-40B4-BE49-F238E27FC236}">
                  <a16:creationId xmlns:a16="http://schemas.microsoft.com/office/drawing/2014/main" id="{434F5FA5-51B7-4B9E-83EF-90814C78F264}"/>
                </a:ext>
              </a:extLst>
            </p:cNvPr>
            <p:cNvSpPr/>
            <p:nvPr/>
          </p:nvSpPr>
          <p:spPr>
            <a:xfrm>
              <a:off x="4623" y="256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a:t>
              </a:r>
              <a:endParaRPr sz="1400" b="0" i="0" u="none" strike="noStrike" cap="none">
                <a:solidFill>
                  <a:srgbClr val="1F1A62"/>
                </a:solidFill>
                <a:latin typeface="Arial"/>
                <a:ea typeface="Arial"/>
                <a:cs typeface="Arial"/>
                <a:sym typeface="Arial"/>
              </a:endParaRPr>
            </a:p>
          </p:txBody>
        </p:sp>
        <p:sp>
          <p:nvSpPr>
            <p:cNvPr id="221" name="Google Shape;248;p28">
              <a:extLst>
                <a:ext uri="{FF2B5EF4-FFF2-40B4-BE49-F238E27FC236}">
                  <a16:creationId xmlns:a16="http://schemas.microsoft.com/office/drawing/2014/main" id="{AF3B49FB-5D95-4746-A076-2CEAA1826406}"/>
                </a:ext>
              </a:extLst>
            </p:cNvPr>
            <p:cNvSpPr/>
            <p:nvPr/>
          </p:nvSpPr>
          <p:spPr>
            <a:xfrm>
              <a:off x="5032" y="2569"/>
              <a:ext cx="96"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6</a:t>
              </a:r>
              <a:endParaRPr sz="1400" b="0" i="0" u="none" strike="noStrike" cap="none">
                <a:solidFill>
                  <a:srgbClr val="1F1A62"/>
                </a:solidFill>
                <a:latin typeface="Arial"/>
                <a:ea typeface="Arial"/>
                <a:cs typeface="Arial"/>
                <a:sym typeface="Arial"/>
              </a:endParaRPr>
            </a:p>
          </p:txBody>
        </p:sp>
        <p:sp>
          <p:nvSpPr>
            <p:cNvPr id="222" name="Google Shape;249;p28">
              <a:extLst>
                <a:ext uri="{FF2B5EF4-FFF2-40B4-BE49-F238E27FC236}">
                  <a16:creationId xmlns:a16="http://schemas.microsoft.com/office/drawing/2014/main" id="{430F94B6-AD95-49E0-B5BD-771B27E58770}"/>
                </a:ext>
              </a:extLst>
            </p:cNvPr>
            <p:cNvSpPr/>
            <p:nvPr/>
          </p:nvSpPr>
          <p:spPr>
            <a:xfrm>
              <a:off x="5321" y="256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244</a:t>
              </a:r>
              <a:endParaRPr sz="1400" b="0" i="0" u="none" strike="noStrike" cap="none">
                <a:solidFill>
                  <a:srgbClr val="1F1A62"/>
                </a:solidFill>
                <a:latin typeface="Arial"/>
                <a:ea typeface="Arial"/>
                <a:cs typeface="Arial"/>
                <a:sym typeface="Arial"/>
              </a:endParaRPr>
            </a:p>
          </p:txBody>
        </p:sp>
        <p:sp>
          <p:nvSpPr>
            <p:cNvPr id="223" name="Google Shape;250;p28">
              <a:extLst>
                <a:ext uri="{FF2B5EF4-FFF2-40B4-BE49-F238E27FC236}">
                  <a16:creationId xmlns:a16="http://schemas.microsoft.com/office/drawing/2014/main" id="{912F7C1D-6F84-44AA-A903-02157FA7D42E}"/>
                </a:ext>
              </a:extLst>
            </p:cNvPr>
            <p:cNvSpPr/>
            <p:nvPr/>
          </p:nvSpPr>
          <p:spPr>
            <a:xfrm>
              <a:off x="5736" y="256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205</a:t>
              </a:r>
              <a:endParaRPr sz="1400" b="0" i="0" u="none" strike="noStrike" cap="none">
                <a:solidFill>
                  <a:srgbClr val="1F1A62"/>
                </a:solidFill>
                <a:latin typeface="Arial"/>
                <a:ea typeface="Arial"/>
                <a:cs typeface="Arial"/>
                <a:sym typeface="Arial"/>
              </a:endParaRPr>
            </a:p>
          </p:txBody>
        </p:sp>
        <p:sp>
          <p:nvSpPr>
            <p:cNvPr id="224" name="Google Shape;251;p28">
              <a:extLst>
                <a:ext uri="{FF2B5EF4-FFF2-40B4-BE49-F238E27FC236}">
                  <a16:creationId xmlns:a16="http://schemas.microsoft.com/office/drawing/2014/main" id="{491E1B3E-1720-4EDC-A8A3-01634AC7DF04}"/>
                </a:ext>
              </a:extLst>
            </p:cNvPr>
            <p:cNvSpPr/>
            <p:nvPr/>
          </p:nvSpPr>
          <p:spPr>
            <a:xfrm>
              <a:off x="6157" y="2569"/>
              <a:ext cx="144"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39</a:t>
              </a:r>
              <a:endParaRPr sz="1400" b="0" i="0" u="none" strike="noStrike" cap="none">
                <a:solidFill>
                  <a:srgbClr val="1F1A62"/>
                </a:solidFill>
                <a:latin typeface="Arial"/>
                <a:ea typeface="Arial"/>
                <a:cs typeface="Arial"/>
                <a:sym typeface="Arial"/>
              </a:endParaRPr>
            </a:p>
          </p:txBody>
        </p:sp>
        <p:sp>
          <p:nvSpPr>
            <p:cNvPr id="225" name="Google Shape;252;p28">
              <a:extLst>
                <a:ext uri="{FF2B5EF4-FFF2-40B4-BE49-F238E27FC236}">
                  <a16:creationId xmlns:a16="http://schemas.microsoft.com/office/drawing/2014/main" id="{D1980D54-F628-43C1-8FA4-809472DC1385}"/>
                </a:ext>
              </a:extLst>
            </p:cNvPr>
            <p:cNvSpPr/>
            <p:nvPr/>
          </p:nvSpPr>
          <p:spPr>
            <a:xfrm>
              <a:off x="6535" y="2569"/>
              <a:ext cx="192"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0" i="0" u="none" strike="noStrike" cap="none">
                  <a:solidFill>
                    <a:srgbClr val="1F1A62"/>
                  </a:solidFill>
                  <a:latin typeface="Calibri"/>
                  <a:ea typeface="Calibri"/>
                  <a:cs typeface="Calibri"/>
                  <a:sym typeface="Calibri"/>
                </a:rPr>
                <a:t>271</a:t>
              </a:r>
              <a:endParaRPr sz="1400" b="0" i="0" u="none" strike="noStrike" cap="none">
                <a:solidFill>
                  <a:srgbClr val="1F1A62"/>
                </a:solidFill>
                <a:latin typeface="Arial"/>
                <a:ea typeface="Arial"/>
                <a:cs typeface="Arial"/>
                <a:sym typeface="Arial"/>
              </a:endParaRPr>
            </a:p>
          </p:txBody>
        </p:sp>
        <p:sp>
          <p:nvSpPr>
            <p:cNvPr id="226" name="Google Shape;253;p28">
              <a:extLst>
                <a:ext uri="{FF2B5EF4-FFF2-40B4-BE49-F238E27FC236}">
                  <a16:creationId xmlns:a16="http://schemas.microsoft.com/office/drawing/2014/main" id="{6712EC62-57CA-41DA-B6C3-D546B5E5C393}"/>
                </a:ext>
              </a:extLst>
            </p:cNvPr>
            <p:cNvSpPr/>
            <p:nvPr/>
          </p:nvSpPr>
          <p:spPr>
            <a:xfrm>
              <a:off x="4431" y="799"/>
              <a:ext cx="463"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Frequency</a:t>
              </a:r>
              <a:endParaRPr sz="1400" b="0" i="0" u="none" strike="noStrike" cap="none">
                <a:solidFill>
                  <a:srgbClr val="1F1A62"/>
                </a:solidFill>
                <a:latin typeface="Arial"/>
                <a:ea typeface="Arial"/>
                <a:cs typeface="Arial"/>
                <a:sym typeface="Arial"/>
              </a:endParaRPr>
            </a:p>
          </p:txBody>
        </p:sp>
        <p:sp>
          <p:nvSpPr>
            <p:cNvPr id="227" name="Google Shape;254;p28">
              <a:extLst>
                <a:ext uri="{FF2B5EF4-FFF2-40B4-BE49-F238E27FC236}">
                  <a16:creationId xmlns:a16="http://schemas.microsoft.com/office/drawing/2014/main" id="{C9F1CFE2-FB61-44D7-B333-B55F7757ABF5}"/>
                </a:ext>
              </a:extLst>
            </p:cNvPr>
            <p:cNvSpPr/>
            <p:nvPr/>
          </p:nvSpPr>
          <p:spPr>
            <a:xfrm>
              <a:off x="6415" y="1052"/>
              <a:ext cx="415" cy="1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 sz="900" b="1" i="1" u="none" strike="noStrike" cap="none">
                  <a:solidFill>
                    <a:srgbClr val="1F1A62"/>
                  </a:solidFill>
                  <a:latin typeface="Calibri"/>
                  <a:ea typeface="Calibri"/>
                  <a:cs typeface="Calibri"/>
                  <a:sym typeface="Calibri"/>
                </a:rPr>
                <a:t>TV Count</a:t>
              </a:r>
              <a:endParaRPr sz="1400" b="0" i="0" u="none" strike="noStrike" cap="none">
                <a:solidFill>
                  <a:srgbClr val="1F1A62"/>
                </a:solidFill>
                <a:latin typeface="Arial"/>
                <a:ea typeface="Arial"/>
                <a:cs typeface="Arial"/>
                <a:sym typeface="Arial"/>
              </a:endParaRPr>
            </a:p>
          </p:txBody>
        </p:sp>
        <p:cxnSp>
          <p:nvCxnSpPr>
            <p:cNvPr id="228" name="Google Shape;255;p28">
              <a:extLst>
                <a:ext uri="{FF2B5EF4-FFF2-40B4-BE49-F238E27FC236}">
                  <a16:creationId xmlns:a16="http://schemas.microsoft.com/office/drawing/2014/main" id="{1301AA33-E673-406C-91E7-6751AF3BC538}"/>
                </a:ext>
              </a:extLst>
            </p:cNvPr>
            <p:cNvCxnSpPr/>
            <p:nvPr/>
          </p:nvCxnSpPr>
          <p:spPr>
            <a:xfrm>
              <a:off x="4100" y="913"/>
              <a:ext cx="1088" cy="0"/>
            </a:xfrm>
            <a:prstGeom prst="straightConnector1">
              <a:avLst/>
            </a:prstGeom>
            <a:noFill/>
            <a:ln w="9525" cap="flat" cmpd="sng">
              <a:solidFill>
                <a:srgbClr val="000000"/>
              </a:solidFill>
              <a:prstDash val="solid"/>
              <a:round/>
              <a:headEnd type="none" w="med" len="med"/>
              <a:tailEnd type="none" w="med" len="med"/>
            </a:ln>
          </p:spPr>
        </p:cxnSp>
        <p:sp>
          <p:nvSpPr>
            <p:cNvPr id="229" name="Google Shape;256;p28">
              <a:extLst>
                <a:ext uri="{FF2B5EF4-FFF2-40B4-BE49-F238E27FC236}">
                  <a16:creationId xmlns:a16="http://schemas.microsoft.com/office/drawing/2014/main" id="{81D82D72-0808-42EC-BAAC-84D0EA7BF46C}"/>
                </a:ext>
              </a:extLst>
            </p:cNvPr>
            <p:cNvSpPr/>
            <p:nvPr/>
          </p:nvSpPr>
          <p:spPr>
            <a:xfrm>
              <a:off x="4100" y="913"/>
              <a:ext cx="108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cxnSp>
          <p:nvCxnSpPr>
            <p:cNvPr id="230" name="Google Shape;257;p28">
              <a:extLst>
                <a:ext uri="{FF2B5EF4-FFF2-40B4-BE49-F238E27FC236}">
                  <a16:creationId xmlns:a16="http://schemas.microsoft.com/office/drawing/2014/main" id="{A2AA1E94-68D9-4476-BFB1-ADE46B71D696}"/>
                </a:ext>
              </a:extLst>
            </p:cNvPr>
            <p:cNvCxnSpPr/>
            <p:nvPr/>
          </p:nvCxnSpPr>
          <p:spPr>
            <a:xfrm>
              <a:off x="4100" y="1166"/>
              <a:ext cx="2718" cy="0"/>
            </a:xfrm>
            <a:prstGeom prst="straightConnector1">
              <a:avLst/>
            </a:prstGeom>
            <a:noFill/>
            <a:ln w="9525" cap="flat" cmpd="sng">
              <a:solidFill>
                <a:srgbClr val="000000"/>
              </a:solidFill>
              <a:prstDash val="solid"/>
              <a:round/>
              <a:headEnd type="none" w="med" len="med"/>
              <a:tailEnd type="none" w="med" len="med"/>
            </a:ln>
          </p:spPr>
        </p:cxnSp>
        <p:sp>
          <p:nvSpPr>
            <p:cNvPr id="231" name="Google Shape;258;p28">
              <a:extLst>
                <a:ext uri="{FF2B5EF4-FFF2-40B4-BE49-F238E27FC236}">
                  <a16:creationId xmlns:a16="http://schemas.microsoft.com/office/drawing/2014/main" id="{15E9FD0C-B69D-4D70-BCDA-EB714478B789}"/>
                </a:ext>
              </a:extLst>
            </p:cNvPr>
            <p:cNvSpPr/>
            <p:nvPr/>
          </p:nvSpPr>
          <p:spPr>
            <a:xfrm>
              <a:off x="4100" y="1166"/>
              <a:ext cx="271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cxnSp>
          <p:nvCxnSpPr>
            <p:cNvPr id="232" name="Google Shape;259;p28">
              <a:extLst>
                <a:ext uri="{FF2B5EF4-FFF2-40B4-BE49-F238E27FC236}">
                  <a16:creationId xmlns:a16="http://schemas.microsoft.com/office/drawing/2014/main" id="{A26D43A8-1FDF-46CD-8EB9-1CADEB499439}"/>
                </a:ext>
              </a:extLst>
            </p:cNvPr>
            <p:cNvCxnSpPr/>
            <p:nvPr/>
          </p:nvCxnSpPr>
          <p:spPr>
            <a:xfrm>
              <a:off x="4100" y="1545"/>
              <a:ext cx="2718" cy="0"/>
            </a:xfrm>
            <a:prstGeom prst="straightConnector1">
              <a:avLst/>
            </a:prstGeom>
            <a:noFill/>
            <a:ln w="9525" cap="flat" cmpd="sng">
              <a:solidFill>
                <a:srgbClr val="000000"/>
              </a:solidFill>
              <a:prstDash val="solid"/>
              <a:round/>
              <a:headEnd type="none" w="med" len="med"/>
              <a:tailEnd type="none" w="med" len="med"/>
            </a:ln>
          </p:spPr>
        </p:cxnSp>
        <p:sp>
          <p:nvSpPr>
            <p:cNvPr id="233" name="Google Shape;260;p28">
              <a:extLst>
                <a:ext uri="{FF2B5EF4-FFF2-40B4-BE49-F238E27FC236}">
                  <a16:creationId xmlns:a16="http://schemas.microsoft.com/office/drawing/2014/main" id="{0D2D3E49-0FE9-40F3-98D7-541A8E9CB610}"/>
                </a:ext>
              </a:extLst>
            </p:cNvPr>
            <p:cNvSpPr/>
            <p:nvPr/>
          </p:nvSpPr>
          <p:spPr>
            <a:xfrm>
              <a:off x="4100" y="1545"/>
              <a:ext cx="271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cxnSp>
          <p:nvCxnSpPr>
            <p:cNvPr id="234" name="Google Shape;261;p28">
              <a:extLst>
                <a:ext uri="{FF2B5EF4-FFF2-40B4-BE49-F238E27FC236}">
                  <a16:creationId xmlns:a16="http://schemas.microsoft.com/office/drawing/2014/main" id="{E83BD76C-83C5-42EB-84C3-9C7DCB744E4D}"/>
                </a:ext>
              </a:extLst>
            </p:cNvPr>
            <p:cNvCxnSpPr/>
            <p:nvPr/>
          </p:nvCxnSpPr>
          <p:spPr>
            <a:xfrm>
              <a:off x="4100" y="1925"/>
              <a:ext cx="2718" cy="0"/>
            </a:xfrm>
            <a:prstGeom prst="straightConnector1">
              <a:avLst/>
            </a:prstGeom>
            <a:noFill/>
            <a:ln w="9525" cap="flat" cmpd="sng">
              <a:solidFill>
                <a:srgbClr val="000000"/>
              </a:solidFill>
              <a:prstDash val="solid"/>
              <a:round/>
              <a:headEnd type="none" w="med" len="med"/>
              <a:tailEnd type="none" w="med" len="med"/>
            </a:ln>
          </p:spPr>
        </p:cxnSp>
        <p:sp>
          <p:nvSpPr>
            <p:cNvPr id="235" name="Google Shape;262;p28">
              <a:extLst>
                <a:ext uri="{FF2B5EF4-FFF2-40B4-BE49-F238E27FC236}">
                  <a16:creationId xmlns:a16="http://schemas.microsoft.com/office/drawing/2014/main" id="{5D42C861-3C8B-42A6-A251-5BC47EE02DC0}"/>
                </a:ext>
              </a:extLst>
            </p:cNvPr>
            <p:cNvSpPr/>
            <p:nvPr/>
          </p:nvSpPr>
          <p:spPr>
            <a:xfrm>
              <a:off x="4100" y="1925"/>
              <a:ext cx="271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cxnSp>
          <p:nvCxnSpPr>
            <p:cNvPr id="236" name="Google Shape;263;p28">
              <a:extLst>
                <a:ext uri="{FF2B5EF4-FFF2-40B4-BE49-F238E27FC236}">
                  <a16:creationId xmlns:a16="http://schemas.microsoft.com/office/drawing/2014/main" id="{846DED81-3657-4C1E-9502-E4D0C079C47A}"/>
                </a:ext>
              </a:extLst>
            </p:cNvPr>
            <p:cNvCxnSpPr/>
            <p:nvPr/>
          </p:nvCxnSpPr>
          <p:spPr>
            <a:xfrm>
              <a:off x="4100" y="2304"/>
              <a:ext cx="2718" cy="0"/>
            </a:xfrm>
            <a:prstGeom prst="straightConnector1">
              <a:avLst/>
            </a:prstGeom>
            <a:noFill/>
            <a:ln w="9525" cap="flat" cmpd="sng">
              <a:solidFill>
                <a:srgbClr val="000000"/>
              </a:solidFill>
              <a:prstDash val="solid"/>
              <a:round/>
              <a:headEnd type="none" w="med" len="med"/>
              <a:tailEnd type="none" w="med" len="med"/>
            </a:ln>
          </p:spPr>
        </p:cxnSp>
        <p:sp>
          <p:nvSpPr>
            <p:cNvPr id="237" name="Google Shape;264;p28">
              <a:extLst>
                <a:ext uri="{FF2B5EF4-FFF2-40B4-BE49-F238E27FC236}">
                  <a16:creationId xmlns:a16="http://schemas.microsoft.com/office/drawing/2014/main" id="{F6EE0418-A39E-4253-A99E-341EC81D8EAC}"/>
                </a:ext>
              </a:extLst>
            </p:cNvPr>
            <p:cNvSpPr/>
            <p:nvPr/>
          </p:nvSpPr>
          <p:spPr>
            <a:xfrm>
              <a:off x="4100" y="2304"/>
              <a:ext cx="271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cxnSp>
          <p:nvCxnSpPr>
            <p:cNvPr id="238" name="Google Shape;265;p28">
              <a:extLst>
                <a:ext uri="{FF2B5EF4-FFF2-40B4-BE49-F238E27FC236}">
                  <a16:creationId xmlns:a16="http://schemas.microsoft.com/office/drawing/2014/main" id="{3031E097-3CA1-461A-9E3E-038BCDB2F2E8}"/>
                </a:ext>
              </a:extLst>
            </p:cNvPr>
            <p:cNvCxnSpPr/>
            <p:nvPr/>
          </p:nvCxnSpPr>
          <p:spPr>
            <a:xfrm>
              <a:off x="4100" y="2683"/>
              <a:ext cx="2718" cy="0"/>
            </a:xfrm>
            <a:prstGeom prst="straightConnector1">
              <a:avLst/>
            </a:prstGeom>
            <a:noFill/>
            <a:ln w="9525" cap="flat" cmpd="sng">
              <a:solidFill>
                <a:srgbClr val="000000"/>
              </a:solidFill>
              <a:prstDash val="solid"/>
              <a:round/>
              <a:headEnd type="none" w="med" len="med"/>
              <a:tailEnd type="none" w="med" len="med"/>
            </a:ln>
          </p:spPr>
        </p:cxnSp>
        <p:sp>
          <p:nvSpPr>
            <p:cNvPr id="239" name="Google Shape;266;p28">
              <a:extLst>
                <a:ext uri="{FF2B5EF4-FFF2-40B4-BE49-F238E27FC236}">
                  <a16:creationId xmlns:a16="http://schemas.microsoft.com/office/drawing/2014/main" id="{222DC5F2-A132-4090-9A27-F0A9E3F56690}"/>
                </a:ext>
              </a:extLst>
            </p:cNvPr>
            <p:cNvSpPr/>
            <p:nvPr/>
          </p:nvSpPr>
          <p:spPr>
            <a:xfrm>
              <a:off x="4100" y="2683"/>
              <a:ext cx="2718" cy="6"/>
            </a:xfrm>
            <a:prstGeom prst="rect">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1F1A62"/>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0F1AB81A-B742-4996-8F62-E9049E71C79D}"/>
              </a:ext>
            </a:extLst>
          </p:cNvPr>
          <p:cNvSpPr/>
          <p:nvPr/>
        </p:nvSpPr>
        <p:spPr>
          <a:xfrm>
            <a:off x="4143980" y="2485131"/>
            <a:ext cx="3453319" cy="2485706"/>
          </a:xfrm>
          <a:prstGeom prst="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1" name="Chart 240">
            <a:extLst>
              <a:ext uri="{FF2B5EF4-FFF2-40B4-BE49-F238E27FC236}">
                <a16:creationId xmlns:a16="http://schemas.microsoft.com/office/drawing/2014/main" id="{C90821EC-5C4D-4148-99C5-C449A2075E41}"/>
              </a:ext>
            </a:extLst>
          </p:cNvPr>
          <p:cNvGraphicFramePr/>
          <p:nvPr>
            <p:extLst>
              <p:ext uri="{D42A27DB-BD31-4B8C-83A1-F6EECF244321}">
                <p14:modId xmlns:p14="http://schemas.microsoft.com/office/powerpoint/2010/main" val="3087866939"/>
              </p:ext>
            </p:extLst>
          </p:nvPr>
        </p:nvGraphicFramePr>
        <p:xfrm>
          <a:off x="7962238" y="2169196"/>
          <a:ext cx="4139343" cy="2996194"/>
        </p:xfrm>
        <a:graphic>
          <a:graphicData uri="http://schemas.openxmlformats.org/drawingml/2006/chart">
            <c:chart xmlns:c="http://schemas.openxmlformats.org/drawingml/2006/chart" xmlns:r="http://schemas.openxmlformats.org/officeDocument/2006/relationships" r:id="rId6"/>
          </a:graphicData>
        </a:graphic>
      </p:graphicFrame>
      <p:cxnSp>
        <p:nvCxnSpPr>
          <p:cNvPr id="242" name="Straight Connector 241">
            <a:extLst>
              <a:ext uri="{FF2B5EF4-FFF2-40B4-BE49-F238E27FC236}">
                <a16:creationId xmlns:a16="http://schemas.microsoft.com/office/drawing/2014/main" id="{1CB1CA45-5101-44F4-B225-E9D563256679}"/>
              </a:ext>
            </a:extLst>
          </p:cNvPr>
          <p:cNvCxnSpPr/>
          <p:nvPr/>
        </p:nvCxnSpPr>
        <p:spPr>
          <a:xfrm>
            <a:off x="8367265" y="3187493"/>
            <a:ext cx="3570753"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F48F4B1-ED94-4B6A-BC8A-BB4942A53683}"/>
              </a:ext>
            </a:extLst>
          </p:cNvPr>
          <p:cNvSpPr/>
          <p:nvPr/>
        </p:nvSpPr>
        <p:spPr>
          <a:xfrm>
            <a:off x="9649837" y="3397605"/>
            <a:ext cx="1621955" cy="17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1F1A62"/>
                </a:solidFill>
                <a:latin typeface="Helvetica" panose="020B0403020202020204" pitchFamily="34" charset="0"/>
              </a:rPr>
              <a:t>Baseline for Base Freq 1</a:t>
            </a:r>
          </a:p>
        </p:txBody>
      </p:sp>
      <p:sp>
        <p:nvSpPr>
          <p:cNvPr id="243" name="Rectangle 242">
            <a:extLst>
              <a:ext uri="{FF2B5EF4-FFF2-40B4-BE49-F238E27FC236}">
                <a16:creationId xmlns:a16="http://schemas.microsoft.com/office/drawing/2014/main" id="{D44F52E0-4071-45E9-B1B4-5C0E58B5B1F1}"/>
              </a:ext>
            </a:extLst>
          </p:cNvPr>
          <p:cNvSpPr/>
          <p:nvPr/>
        </p:nvSpPr>
        <p:spPr>
          <a:xfrm>
            <a:off x="10181618" y="3092806"/>
            <a:ext cx="1621955" cy="17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1F1A62"/>
                </a:solidFill>
                <a:latin typeface="Helvetica" panose="020B0403020202020204" pitchFamily="34" charset="0"/>
              </a:rPr>
              <a:t>Baseline for Base Freq 3</a:t>
            </a:r>
          </a:p>
        </p:txBody>
      </p:sp>
      <p:sp>
        <p:nvSpPr>
          <p:cNvPr id="8" name="TextBox 7">
            <a:extLst>
              <a:ext uri="{FF2B5EF4-FFF2-40B4-BE49-F238E27FC236}">
                <a16:creationId xmlns:a16="http://schemas.microsoft.com/office/drawing/2014/main" id="{2130CD0F-76B6-4526-B7EA-133EAAFF32CE}"/>
              </a:ext>
            </a:extLst>
          </p:cNvPr>
          <p:cNvSpPr txBox="1"/>
          <p:nvPr/>
        </p:nvSpPr>
        <p:spPr>
          <a:xfrm rot="16200000">
            <a:off x="6891294" y="3474046"/>
            <a:ext cx="2004269" cy="230832"/>
          </a:xfrm>
          <a:prstGeom prst="rect">
            <a:avLst/>
          </a:prstGeom>
          <a:noFill/>
        </p:spPr>
        <p:txBody>
          <a:bodyPr wrap="square" rtlCol="0">
            <a:spAutoFit/>
          </a:bodyPr>
          <a:lstStyle/>
          <a:p>
            <a:pPr algn="ctr"/>
            <a:r>
              <a:rPr lang="en-US" sz="900" b="1">
                <a:solidFill>
                  <a:srgbClr val="1F1A62"/>
                </a:solidFill>
                <a:latin typeface="Helvetica" panose="020B0403020202020204" pitchFamily="34" charset="0"/>
              </a:rPr>
              <a:t>Response Rate (Indexed)</a:t>
            </a:r>
          </a:p>
        </p:txBody>
      </p:sp>
      <p:sp>
        <p:nvSpPr>
          <p:cNvPr id="244" name="Google Shape;267;p28">
            <a:extLst>
              <a:ext uri="{FF2B5EF4-FFF2-40B4-BE49-F238E27FC236}">
                <a16:creationId xmlns:a16="http://schemas.microsoft.com/office/drawing/2014/main" id="{A8EDFA1C-1E4B-41CE-A035-42E1782E87CB}"/>
              </a:ext>
            </a:extLst>
          </p:cNvPr>
          <p:cNvSpPr/>
          <p:nvPr/>
        </p:nvSpPr>
        <p:spPr>
          <a:xfrm>
            <a:off x="4014788" y="5028606"/>
            <a:ext cx="4190476" cy="495338"/>
          </a:xfrm>
          <a:prstGeom prst="flowChartProcess">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b="1" u="sng">
                <a:solidFill>
                  <a:srgbClr val="1F1A62"/>
                </a:solidFill>
                <a:latin typeface="Helvetica" panose="020B0403020202020204" pitchFamily="34" charset="0"/>
                <a:ea typeface="Calibri"/>
                <a:cs typeface="Calibri"/>
                <a:sym typeface="Calibri"/>
              </a:rPr>
              <a:t>Base Frequency</a:t>
            </a:r>
            <a:r>
              <a:rPr lang="en" sz="800" b="0" u="none">
                <a:solidFill>
                  <a:srgbClr val="1F1A62"/>
                </a:solidFill>
                <a:latin typeface="Helvetica" panose="020B0403020202020204" pitchFamily="34" charset="0"/>
                <a:ea typeface="Calibri"/>
                <a:cs typeface="Calibri"/>
                <a:sym typeface="Calibri"/>
              </a:rPr>
              <a:t>: Impressions delivered through other networks (not Bounce)</a:t>
            </a:r>
          </a:p>
          <a:p>
            <a:pPr marL="0" marR="0" lvl="0" indent="0" algn="l" rtl="0">
              <a:spcBef>
                <a:spcPts val="0"/>
              </a:spcBef>
              <a:spcAft>
                <a:spcPts val="0"/>
              </a:spcAft>
              <a:buNone/>
            </a:pPr>
            <a:endParaRPr lang="en" sz="100" b="0" u="none">
              <a:solidFill>
                <a:srgbClr val="1F1A62"/>
              </a:solidFill>
              <a:latin typeface="Helvetica" panose="020B0403020202020204" pitchFamily="34" charset="0"/>
              <a:ea typeface="Calibri"/>
              <a:cs typeface="Calibri"/>
              <a:sym typeface="Calibri"/>
            </a:endParaRPr>
          </a:p>
          <a:p>
            <a:pPr marL="0" marR="0" lvl="0" indent="0" algn="l" rtl="0">
              <a:spcBef>
                <a:spcPts val="0"/>
              </a:spcBef>
              <a:spcAft>
                <a:spcPts val="0"/>
              </a:spcAft>
              <a:buNone/>
            </a:pPr>
            <a:r>
              <a:rPr lang="en" sz="800" b="1" u="sng">
                <a:solidFill>
                  <a:srgbClr val="1F1A62"/>
                </a:solidFill>
                <a:latin typeface="Helvetica" panose="020B0403020202020204" pitchFamily="34" charset="0"/>
                <a:ea typeface="Calibri"/>
                <a:cs typeface="Calibri"/>
                <a:sym typeface="Calibri"/>
              </a:rPr>
              <a:t>Incremental Frequency</a:t>
            </a:r>
            <a:r>
              <a:rPr lang="en" sz="800" b="0" u="none">
                <a:solidFill>
                  <a:srgbClr val="1F1A62"/>
                </a:solidFill>
                <a:latin typeface="Helvetica" panose="020B0403020202020204" pitchFamily="34" charset="0"/>
                <a:ea typeface="Calibri"/>
                <a:cs typeface="Calibri"/>
                <a:sym typeface="Calibri"/>
              </a:rPr>
              <a:t>: Impressions delivered through Bounce</a:t>
            </a:r>
          </a:p>
          <a:p>
            <a:pPr marL="0" marR="0" lvl="0" indent="0" algn="l" rtl="0">
              <a:spcBef>
                <a:spcPts val="0"/>
              </a:spcBef>
              <a:spcAft>
                <a:spcPts val="0"/>
              </a:spcAft>
              <a:buNone/>
            </a:pPr>
            <a:endParaRPr lang="en" sz="200" b="0" u="none">
              <a:solidFill>
                <a:srgbClr val="1F1A62"/>
              </a:solidFill>
              <a:latin typeface="Helvetica" panose="020B0403020202020204" pitchFamily="34" charset="0"/>
              <a:ea typeface="Calibri"/>
              <a:cs typeface="Calibri"/>
              <a:sym typeface="Calibri"/>
            </a:endParaRPr>
          </a:p>
          <a:p>
            <a:pPr marL="0" marR="0" lvl="0" indent="0" algn="l" rtl="0">
              <a:spcBef>
                <a:spcPts val="0"/>
              </a:spcBef>
              <a:spcAft>
                <a:spcPts val="0"/>
              </a:spcAft>
              <a:buNone/>
            </a:pPr>
            <a:r>
              <a:rPr lang="en" sz="800" b="1" u="sng">
                <a:solidFill>
                  <a:srgbClr val="1F1A62"/>
                </a:solidFill>
                <a:latin typeface="Helvetica" panose="020B0403020202020204" pitchFamily="34" charset="0"/>
                <a:ea typeface="Calibri"/>
                <a:cs typeface="Calibri"/>
                <a:sym typeface="Calibri"/>
              </a:rPr>
              <a:t>Total Frequency</a:t>
            </a:r>
            <a:r>
              <a:rPr lang="en" sz="800" b="0" u="none">
                <a:solidFill>
                  <a:srgbClr val="1F1A62"/>
                </a:solidFill>
                <a:latin typeface="Helvetica" panose="020B0403020202020204" pitchFamily="34" charset="0"/>
                <a:ea typeface="Calibri"/>
                <a:cs typeface="Calibri"/>
                <a:sym typeface="Calibri"/>
              </a:rPr>
              <a:t>: Sum of the previous two</a:t>
            </a:r>
            <a:endParaRPr sz="1100">
              <a:solidFill>
                <a:srgbClr val="1F1A62"/>
              </a:solidFill>
              <a:latin typeface="Helvetica" panose="020B0403020202020204" pitchFamily="34" charset="0"/>
            </a:endParaRPr>
          </a:p>
        </p:txBody>
      </p:sp>
      <p:sp>
        <p:nvSpPr>
          <p:cNvPr id="9" name="Rectangle 8">
            <a:extLst>
              <a:ext uri="{FF2B5EF4-FFF2-40B4-BE49-F238E27FC236}">
                <a16:creationId xmlns:a16="http://schemas.microsoft.com/office/drawing/2014/main" id="{399E9394-6796-4BE1-B8DF-28769218AA81}"/>
              </a:ext>
            </a:extLst>
          </p:cNvPr>
          <p:cNvSpPr/>
          <p:nvPr/>
        </p:nvSpPr>
        <p:spPr>
          <a:xfrm>
            <a:off x="5493819" y="2741367"/>
            <a:ext cx="507206" cy="2114550"/>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B601CB41-7E62-4944-B441-43E7FC3E238C}"/>
              </a:ext>
            </a:extLst>
          </p:cNvPr>
          <p:cNvSpPr txBox="1"/>
          <p:nvPr/>
        </p:nvSpPr>
        <p:spPr>
          <a:xfrm>
            <a:off x="4239306" y="1480574"/>
            <a:ext cx="7376160" cy="584775"/>
          </a:xfrm>
          <a:prstGeom prst="rect">
            <a:avLst/>
          </a:prstGeom>
          <a:noFill/>
        </p:spPr>
        <p:txBody>
          <a:bodyPr wrap="square">
            <a:spAutoFit/>
          </a:bodyPr>
          <a:lstStyle/>
          <a:p>
            <a:pPr marL="0" marR="0" lvl="0" indent="0" algn="ctr" defTabSz="3895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Incremental Response Calculations – Bounce TV Network (w/o 2/14/22) example</a:t>
            </a:r>
          </a:p>
          <a:p>
            <a:pPr marL="0" marR="0" lvl="0" indent="0" algn="ctr" defTabSz="389591"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a:p>
            <a:pPr marL="0" marR="0" lvl="0" indent="0" algn="ctr" defTabSz="389591"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ea typeface="Calibri"/>
                <a:cs typeface="Calibri"/>
                <a:sym typeface="Calibri"/>
              </a:rPr>
              <a:t>The first linear TV ad imp has the highest incremental response rate at 60% (160 index)</a:t>
            </a:r>
            <a:endParaRPr kumimoji="0" lang="en-US" sz="1200" i="1"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sp>
        <p:nvSpPr>
          <p:cNvPr id="246" name="Google Shape;269;p28">
            <a:extLst>
              <a:ext uri="{FF2B5EF4-FFF2-40B4-BE49-F238E27FC236}">
                <a16:creationId xmlns:a16="http://schemas.microsoft.com/office/drawing/2014/main" id="{190BCA5C-768F-460C-BAD5-24A9DD0BD515}"/>
              </a:ext>
            </a:extLst>
          </p:cNvPr>
          <p:cNvSpPr/>
          <p:nvPr/>
        </p:nvSpPr>
        <p:spPr>
          <a:xfrm>
            <a:off x="4128790" y="5600926"/>
            <a:ext cx="2199085" cy="468434"/>
          </a:xfrm>
          <a:prstGeom prst="flowChartProcess">
            <a:avLst/>
          </a:prstGeom>
          <a:noFill/>
          <a:ln w="12700" cap="flat" cmpd="sng">
            <a:solidFill>
              <a:srgbClr val="1F1A6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b="0" u="none">
                <a:solidFill>
                  <a:srgbClr val="1F1A62"/>
                </a:solidFill>
                <a:latin typeface="Calibri"/>
                <a:ea typeface="Calibri"/>
                <a:cs typeface="Calibri"/>
                <a:sym typeface="Calibri"/>
              </a:rPr>
              <a:t>iSpot IULD Impressions: 135k</a:t>
            </a:r>
            <a:endParaRPr sz="1100">
              <a:solidFill>
                <a:srgbClr val="1F1A62"/>
              </a:solidFill>
            </a:endParaRPr>
          </a:p>
          <a:p>
            <a:pPr marL="0" marR="0" lvl="0" indent="0" algn="l" rtl="0">
              <a:spcBef>
                <a:spcPts val="0"/>
              </a:spcBef>
              <a:spcAft>
                <a:spcPts val="0"/>
              </a:spcAft>
              <a:buNone/>
            </a:pPr>
            <a:r>
              <a:rPr lang="en" sz="900" b="0" u="none">
                <a:solidFill>
                  <a:srgbClr val="1F1A62"/>
                </a:solidFill>
                <a:latin typeface="Calibri"/>
                <a:ea typeface="Calibri"/>
                <a:cs typeface="Calibri"/>
                <a:sym typeface="Calibri"/>
              </a:rPr>
              <a:t>Distinct Devices: 40k  – 3.5 Avg Frequency</a:t>
            </a:r>
            <a:endParaRPr sz="1100">
              <a:solidFill>
                <a:srgbClr val="1F1A62"/>
              </a:solidFill>
            </a:endParaRPr>
          </a:p>
          <a:p>
            <a:pPr marL="0" marR="0" lvl="0" indent="0" algn="l" rtl="0">
              <a:spcBef>
                <a:spcPts val="0"/>
              </a:spcBef>
              <a:spcAft>
                <a:spcPts val="0"/>
              </a:spcAft>
              <a:buNone/>
            </a:pPr>
            <a:r>
              <a:rPr lang="en" sz="900" b="0" u="none">
                <a:solidFill>
                  <a:srgbClr val="1F1A62"/>
                </a:solidFill>
                <a:latin typeface="Calibri"/>
                <a:ea typeface="Calibri"/>
                <a:cs typeface="Calibri"/>
                <a:sym typeface="Calibri"/>
              </a:rPr>
              <a:t>Audience Size: 160k – 25% Reach</a:t>
            </a:r>
            <a:endParaRPr sz="1100">
              <a:solidFill>
                <a:srgbClr val="1F1A62"/>
              </a:solidFill>
            </a:endParaRPr>
          </a:p>
        </p:txBody>
      </p:sp>
      <p:pic>
        <p:nvPicPr>
          <p:cNvPr id="240" name="Picture 239">
            <a:extLst>
              <a:ext uri="{FF2B5EF4-FFF2-40B4-BE49-F238E27FC236}">
                <a16:creationId xmlns:a16="http://schemas.microsoft.com/office/drawing/2014/main" id="{8DF9664D-648A-4AD2-A640-C4D552C2DE8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47" name="Slide Number Placeholder 5">
            <a:extLst>
              <a:ext uri="{FF2B5EF4-FFF2-40B4-BE49-F238E27FC236}">
                <a16:creationId xmlns:a16="http://schemas.microsoft.com/office/drawing/2014/main" id="{EEF501FC-B7FF-414C-B522-A5D8AA53BD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8" name="Rectangle 247">
            <a:extLst>
              <a:ext uri="{FF2B5EF4-FFF2-40B4-BE49-F238E27FC236}">
                <a16:creationId xmlns:a16="http://schemas.microsoft.com/office/drawing/2014/main" id="{59DFA4F9-9255-49D3-9479-9D1ECE8D823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4994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5052"/>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ED3C8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3950517" cy="56015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lvl="0" indent="-285750">
              <a:buBlip>
                <a:blip r:embed="rId3"/>
              </a:buBlip>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a:t>
            </a:r>
            <a:r>
              <a:rPr lang="en-US" sz="1200">
                <a:solidFill>
                  <a:srgbClr val="1F1A62"/>
                </a:solidFill>
                <a:latin typeface="Helvetica"/>
                <a:cs typeface="Helvetica"/>
              </a:rPr>
              <a:t>major CPG brand was experiencing diminishing returns in offline sales lift once consumers were exposed past a frequency of 10. The overexposure represented 15 MM HHs per quarter, highlighting a need to optimize media spend in order to mitigate sizable waste</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worked with LiveRamp in order to identify actionable areas to redirect linear TV overexposure (see footnote for more details*):</a:t>
            </a:r>
          </a:p>
          <a:p>
            <a:pPr marL="742950" lvl="1" indent="-285750">
              <a:buBlip>
                <a:blip r:embed="rId3"/>
              </a:buBlip>
              <a:defRPr/>
            </a:pPr>
            <a:r>
              <a:rPr lang="en-US" sz="1100">
                <a:solidFill>
                  <a:srgbClr val="1F1A62"/>
                </a:solidFill>
                <a:latin typeface="Helvetica"/>
                <a:cs typeface="Helvetica"/>
              </a:rPr>
              <a:t>Built &amp; activated audiences to suppress digital exposure across OTT impressions for households heavily exposed to linear ads</a:t>
            </a:r>
          </a:p>
          <a:p>
            <a:pPr lvl="1">
              <a:defRPr/>
            </a:pPr>
            <a:endParaRPr lang="en-US" sz="400">
              <a:solidFill>
                <a:srgbClr val="1F1A62"/>
              </a:solidFill>
              <a:latin typeface="Helvetica"/>
              <a:cs typeface="Helvetica"/>
            </a:endParaRPr>
          </a:p>
          <a:p>
            <a:pPr marL="742950" lvl="1" indent="-285750">
              <a:buBlip>
                <a:blip r:embed="rId3"/>
              </a:buBlip>
              <a:defRPr/>
            </a:pPr>
            <a:r>
              <a:rPr lang="en-US" sz="1100">
                <a:solidFill>
                  <a:srgbClr val="1F1A62"/>
                </a:solidFill>
                <a:latin typeface="Helvetica"/>
                <a:cs typeface="Helvetica"/>
              </a:rPr>
              <a:t>Inversely, those OTT impressions were redirected to households with less or no linear ad exposure</a:t>
            </a:r>
            <a:endParaRPr kumimoji="0" lang="en-US" sz="11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All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Suppressing overexposed linear audiences led to more effective cross-screen outcomes</a:t>
            </a:r>
            <a:r>
              <a:rPr lang="en-US" sz="1200">
                <a:solidFill>
                  <a:srgbClr val="1F1A62"/>
                </a:solidFill>
                <a:latin typeface="Helvetic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across OTT/CTV (see charts on the right side)</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LiveRamp, Data Plus Math (D+M) </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ACR, Ad Log Integration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National Linear TV, OTT</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45740"/>
            <a:ext cx="801093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LiveRamp</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r>
            <a:r>
              <a:rPr lang="en-US" sz="2200">
                <a:solidFill>
                  <a:srgbClr val="1F1A62"/>
                </a:solidFill>
                <a:latin typeface="Helvetica"/>
                <a:cs typeface="Helvetica"/>
              </a:rPr>
              <a:t>partnered with a </a:t>
            </a:r>
            <a:r>
              <a:rPr kumimoji="0" lang="en-US" sz="2200" b="0" i="0" u="none" strike="noStrike" kern="1200" cap="none" spc="0" normalizeH="0" baseline="0" noProof="0">
                <a:ln>
                  <a:noFill/>
                </a:ln>
                <a:solidFill>
                  <a:srgbClr val="1F1A62"/>
                </a:solidFill>
                <a:effectLst/>
                <a:uLnTx/>
                <a:uFillTx/>
                <a:latin typeface="Helvetica"/>
                <a:ea typeface="+mn-ea"/>
                <a:cs typeface="Helvetica"/>
              </a:rPr>
              <a:t>CPG brand to</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increased their cross-screen effectiveness by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ED3C8D"/>
                </a:solidFill>
                <a:effectLst/>
                <a:uLnTx/>
                <a:uFillTx/>
                <a:latin typeface="Helvetica"/>
                <a:ea typeface="+mn-ea"/>
                <a:cs typeface="Helvetica"/>
              </a:rPr>
              <a:t>suppressing</a:t>
            </a:r>
            <a:r>
              <a:rPr lang="en-US" sz="2200">
                <a:solidFill>
                  <a:srgbClr val="ED3C8D"/>
                </a:solidFill>
                <a:latin typeface="Helvetica"/>
                <a:cs typeface="Helvetica"/>
              </a:rPr>
              <a:t> overexposed linear audiences</a:t>
            </a:r>
            <a:endParaRPr kumimoji="0" lang="en-US" sz="2200" b="0" i="0" u="none" strike="noStrike" kern="1200" cap="none" spc="0" normalizeH="0" baseline="0" noProof="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5" y="5820452"/>
            <a:ext cx="63331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LiveRamp,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a Major CPG Brand Increased Cross-Screen Effectiveness by Suppressing Overexposed Linear Audiences.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a:t>
            </a:r>
            <a:r>
              <a:rPr lang="en-US" sz="800">
                <a:solidFill>
                  <a:srgbClr val="1F1A62"/>
                </a:solidFill>
                <a:latin typeface="Helvetica" panose="020B0604020202020204" pitchFamily="34" charset="0"/>
                <a:cs typeface="Helvetica" panose="020B0604020202020204" pitchFamily="34" charset="0"/>
              </a:rPr>
              <a:t>2Q 2021</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Advanced TV Measurement: Data Plus Math. *</a:t>
            </a:r>
            <a:r>
              <a:rPr kumimoji="0" lang="en-US" sz="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Innovation Detail</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Combining ad exposures from ACR data via Inscape partnership and ad logs integration with OTT publishers resolved to </a:t>
            </a:r>
            <a:r>
              <a:rPr kumimoji="0" lang="en-US" sz="800" b="1"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RampID</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&amp; </a:t>
            </a:r>
            <a:r>
              <a:rPr kumimoji="0" lang="en-US" sz="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HHID</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custom segment creation activated on OTT based on HHs exposed to a previous quarter’s brand national linear TV campaign schedule with 10+ ad frequency from STB data via Comscore partnership, and x-screen projection scaling methodology. **Return on ad spend.</a:t>
            </a:r>
          </a:p>
        </p:txBody>
      </p:sp>
      <p:pic>
        <p:nvPicPr>
          <p:cNvPr id="7170" name="Picture 2" descr="Jobs at LiveRamp">
            <a:extLst>
              <a:ext uri="{FF2B5EF4-FFF2-40B4-BE49-F238E27FC236}">
                <a16:creationId xmlns:a16="http://schemas.microsoft.com/office/drawing/2014/main" id="{9BDE0BDA-75C4-4325-B677-FFE3C197640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10878" y="5672074"/>
            <a:ext cx="1812264" cy="56751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CFC3756-D092-4762-BD9B-B4C31AC032E4}"/>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Consumer Packaged Goods</a:t>
            </a:r>
          </a:p>
        </p:txBody>
      </p:sp>
      <p:pic>
        <p:nvPicPr>
          <p:cNvPr id="18" name="Picture 17" descr="Icon&#10;&#10;Description automatically generated">
            <a:extLst>
              <a:ext uri="{FF2B5EF4-FFF2-40B4-BE49-F238E27FC236}">
                <a16:creationId xmlns:a16="http://schemas.microsoft.com/office/drawing/2014/main" id="{2A33973B-4DFB-45F5-861F-44366F0D24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60208" y="52569"/>
            <a:ext cx="722625" cy="722625"/>
          </a:xfrm>
          <a:prstGeom prst="rect">
            <a:avLst/>
          </a:prstGeom>
          <a:ln>
            <a:noFill/>
          </a:ln>
        </p:spPr>
      </p:pic>
      <p:sp>
        <p:nvSpPr>
          <p:cNvPr id="40" name="object 42">
            <a:extLst>
              <a:ext uri="{FF2B5EF4-FFF2-40B4-BE49-F238E27FC236}">
                <a16:creationId xmlns:a16="http://schemas.microsoft.com/office/drawing/2014/main" id="{2FF4F232-DCE6-4632-9A63-70488A558785}"/>
              </a:ext>
            </a:extLst>
          </p:cNvPr>
          <p:cNvSpPr txBox="1"/>
          <p:nvPr/>
        </p:nvSpPr>
        <p:spPr>
          <a:xfrm>
            <a:off x="7951766" y="2264295"/>
            <a:ext cx="3089904" cy="646803"/>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Increase in Unique HH Reach for the OTT Platform</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sp>
        <p:nvSpPr>
          <p:cNvPr id="41" name="object 38">
            <a:extLst>
              <a:ext uri="{FF2B5EF4-FFF2-40B4-BE49-F238E27FC236}">
                <a16:creationId xmlns:a16="http://schemas.microsoft.com/office/drawing/2014/main" id="{5DB0B99E-95B4-4110-9163-746126689823}"/>
              </a:ext>
            </a:extLst>
          </p:cNvPr>
          <p:cNvSpPr txBox="1"/>
          <p:nvPr/>
        </p:nvSpPr>
        <p:spPr>
          <a:xfrm>
            <a:off x="8523378" y="1407873"/>
            <a:ext cx="1946681" cy="838848"/>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lang="en-US" sz="4800" b="1" spc="3">
                <a:solidFill>
                  <a:srgbClr val="ED3C8D"/>
                </a:solidFill>
                <a:latin typeface="Helvetica" panose="020B0604020202020204" pitchFamily="34" charset="0"/>
                <a:ea typeface="Fabriga" panose="020B0503030202040204" pitchFamily="34" charset="0"/>
                <a:cs typeface="Helvetica" panose="020B0604020202020204" pitchFamily="34" charset="0"/>
              </a:rPr>
              <a:t>+176</a:t>
            </a:r>
            <a:r>
              <a:rPr kumimoji="0" lang="en-US" sz="4800" b="1" i="0" u="none" strike="noStrike" kern="1200" cap="none" spc="3"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rPr>
              <a:t>%</a:t>
            </a:r>
            <a:endParaRPr kumimoji="0" sz="4800" b="1" i="0" u="none" strike="noStrike" kern="1200" cap="none" spc="0"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BF0D40F2-5637-4D1B-9BE3-5BE8FCFEC4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98002" y="1219376"/>
            <a:ext cx="1880218" cy="1880218"/>
          </a:xfrm>
          <a:prstGeom prst="rect">
            <a:avLst/>
          </a:prstGeom>
        </p:spPr>
      </p:pic>
      <p:sp>
        <p:nvSpPr>
          <p:cNvPr id="38" name="object 42">
            <a:extLst>
              <a:ext uri="{FF2B5EF4-FFF2-40B4-BE49-F238E27FC236}">
                <a16:creationId xmlns:a16="http://schemas.microsoft.com/office/drawing/2014/main" id="{E5DD3382-C17C-4680-915F-16C30009EBD3}"/>
              </a:ext>
            </a:extLst>
          </p:cNvPr>
          <p:cNvSpPr txBox="1"/>
          <p:nvPr/>
        </p:nvSpPr>
        <p:spPr>
          <a:xfrm>
            <a:off x="7473285" y="4230547"/>
            <a:ext cx="4046867" cy="1182655"/>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Increase in ROAS** </a:t>
            </a:r>
            <a:b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b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for the OTT platform</a:t>
            </a:r>
          </a:p>
          <a:p>
            <a:pPr marL="8659" marR="3464" lvl="0" indent="0" algn="ctr" defTabSz="914400" rtl="0" eaLnBrk="1" fontAlgn="auto" latinLnBrk="0" hangingPunct="1">
              <a:lnSpc>
                <a:spcPct val="120000"/>
              </a:lnSpc>
              <a:spcBef>
                <a:spcPts val="68"/>
              </a:spcBef>
              <a:spcAft>
                <a:spcPts val="0"/>
              </a:spcAft>
              <a:buClrTx/>
              <a:buSzTx/>
              <a:buFontTx/>
              <a:buNone/>
              <a:tabLst/>
              <a:defRPr/>
            </a:pPr>
            <a:r>
              <a:rPr lang="en-US" sz="1400" spc="3">
                <a:solidFill>
                  <a:srgbClr val="1F1A62"/>
                </a:solidFill>
                <a:latin typeface="Helvetica" panose="020B0604020202020204" pitchFamily="34" charset="0"/>
                <a:ea typeface="Fabriga" panose="020B0503030202040204" pitchFamily="34" charset="0"/>
                <a:cs typeface="Helvetica" panose="020B0604020202020204" pitchFamily="34" charset="0"/>
              </a:rPr>
              <a:t>Mostly</a:t>
            </a:r>
            <a:r>
              <a:rPr kumimoji="0" lang="en-US" sz="1400" b="0"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 sourced from Light / Medium TV Households that were previously harder to reach</a:t>
            </a:r>
          </a:p>
        </p:txBody>
      </p:sp>
      <p:sp>
        <p:nvSpPr>
          <p:cNvPr id="39" name="object 38">
            <a:extLst>
              <a:ext uri="{FF2B5EF4-FFF2-40B4-BE49-F238E27FC236}">
                <a16:creationId xmlns:a16="http://schemas.microsoft.com/office/drawing/2014/main" id="{CAB6BAD7-3781-4333-A85C-DE0CA344CB58}"/>
              </a:ext>
            </a:extLst>
          </p:cNvPr>
          <p:cNvSpPr txBox="1"/>
          <p:nvPr/>
        </p:nvSpPr>
        <p:spPr>
          <a:xfrm>
            <a:off x="8699342" y="3463599"/>
            <a:ext cx="1594753" cy="747407"/>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kumimoji="0" lang="en-US" sz="4800" b="1" i="0" u="none" strike="noStrike" kern="1200" cap="none" spc="3"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rPr>
              <a:t>+86%</a:t>
            </a:r>
            <a:endParaRPr kumimoji="0" sz="4800" b="1" i="0" u="none" strike="noStrike" kern="1200" cap="none" spc="0"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EAEA65B1-01AD-4CBF-B419-06DD5062025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98002" y="3557424"/>
            <a:ext cx="1880218" cy="1880218"/>
          </a:xfrm>
          <a:prstGeom prst="rect">
            <a:avLst/>
          </a:prstGeom>
        </p:spPr>
      </p:pic>
      <p:cxnSp>
        <p:nvCxnSpPr>
          <p:cNvPr id="46" name="Straight Connector 45">
            <a:extLst>
              <a:ext uri="{FF2B5EF4-FFF2-40B4-BE49-F238E27FC236}">
                <a16:creationId xmlns:a16="http://schemas.microsoft.com/office/drawing/2014/main" id="{E39A37BA-08B9-4C86-BF37-665B41BF52ED}"/>
              </a:ext>
            </a:extLst>
          </p:cNvPr>
          <p:cNvCxnSpPr>
            <a:cxnSpLocks/>
          </p:cNvCxnSpPr>
          <p:nvPr/>
        </p:nvCxnSpPr>
        <p:spPr>
          <a:xfrm>
            <a:off x="4739718" y="3281597"/>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1" name="Picture 2" descr="Measurement &amp; Data Conference 2018 - Cynopsis Media">
            <a:extLst>
              <a:ext uri="{FF2B5EF4-FFF2-40B4-BE49-F238E27FC236}">
                <a16:creationId xmlns:a16="http://schemas.microsoft.com/office/drawing/2014/main" id="{CE6672B5-E8DE-40AA-BAC9-9C1D8EEE27BF}"/>
              </a:ext>
            </a:extLst>
          </p:cNvPr>
          <p:cNvPicPr>
            <a:picLocks noChangeAspect="1" noChangeArrowheads="1"/>
          </p:cNvPicPr>
          <p:nvPr/>
        </p:nvPicPr>
        <p:blipFill>
          <a:blip r:embed="rId8"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10294643" y="6088303"/>
            <a:ext cx="1828499" cy="41887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541E052-11C6-45C3-B2E2-101BF363CC59}"/>
              </a:ext>
            </a:extLst>
          </p:cNvPr>
          <p:cNvSpPr/>
          <p:nvPr/>
        </p:nvSpPr>
        <p:spPr>
          <a:xfrm>
            <a:off x="9994153" y="1714"/>
            <a:ext cx="2197845" cy="567513"/>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Optimization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Convergent TV Interplay</a:t>
            </a:r>
          </a:p>
        </p:txBody>
      </p:sp>
      <p:pic>
        <p:nvPicPr>
          <p:cNvPr id="27" name="Picture 26">
            <a:extLst>
              <a:ext uri="{FF2B5EF4-FFF2-40B4-BE49-F238E27FC236}">
                <a16:creationId xmlns:a16="http://schemas.microsoft.com/office/drawing/2014/main" id="{649951F3-2112-40EF-9898-2760C6F00EA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F83E9CE6-F124-457E-8182-29A53A6B3DF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41C00500-3BA0-4F32-BF6E-D90D42ABE19E}"/>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33614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A34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Non-Profit</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80928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non-profit organization wanted to grow donations by expanding the reach of their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national media plan</a:t>
            </a:r>
            <a:endParaRPr kumimoji="0" lang="en-US" sz="11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TVSquared by Innovid</a:t>
            </a:r>
            <a:r>
              <a:rPr kumimoji="0" lang="en-US" sz="1100" b="0" i="0" u="none" strike="noStrike" kern="1200" cap="none" spc="0" normalizeH="0" baseline="0" noProof="0">
                <a:ln>
                  <a:noFill/>
                </a:ln>
                <a:solidFill>
                  <a:srgbClr val="1F1A62"/>
                </a:solidFill>
                <a:effectLst/>
                <a:uLnTx/>
                <a:uFillTx/>
                <a:latin typeface="Helvetica"/>
                <a:ea typeface="+mn-ea"/>
                <a:cs typeface="Helvetica"/>
              </a:rPr>
              <a:t> provided cross-platform analysis and actionable insights throughout a national converged TV campaign allowing the advertiser to monitor and optimize their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Women 35+</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The converged TV campaign delivered more than </a:t>
            </a:r>
            <a:r>
              <a:rPr kumimoji="0" lang="en-US" sz="1050" b="1" i="0" u="none" strike="noStrike" kern="1200" cap="none" spc="0" normalizeH="0" baseline="0" noProof="0">
                <a:ln>
                  <a:noFill/>
                </a:ln>
                <a:solidFill>
                  <a:srgbClr val="1F1A62"/>
                </a:solidFill>
                <a:effectLst/>
                <a:uLnTx/>
                <a:uFillTx/>
                <a:latin typeface="Helvetica"/>
                <a:ea typeface="+mn-ea"/>
                <a:cs typeface="Helvetica"/>
              </a:rPr>
              <a:t>2 billion</a:t>
            </a:r>
            <a:r>
              <a:rPr kumimoji="0" lang="en-US" sz="1050" b="0" i="0" u="none" strike="noStrike" kern="1200" cap="none" spc="0" normalizeH="0" baseline="0" noProof="0">
                <a:ln>
                  <a:noFill/>
                </a:ln>
                <a:solidFill>
                  <a:srgbClr val="1F1A62"/>
                </a:solidFill>
                <a:effectLst/>
                <a:uLnTx/>
                <a:uFillTx/>
                <a:latin typeface="Helvetica"/>
                <a:ea typeface="+mn-ea"/>
                <a:cs typeface="Helvetica"/>
              </a:rPr>
              <a:t> impressions, with </a:t>
            </a:r>
            <a:r>
              <a:rPr kumimoji="0" lang="en-US" sz="1050" b="1" i="0" u="none" strike="noStrike" kern="1200" cap="none" spc="0" normalizeH="0" baseline="0" noProof="0">
                <a:ln>
                  <a:noFill/>
                </a:ln>
                <a:solidFill>
                  <a:srgbClr val="1F1A62"/>
                </a:solidFill>
                <a:effectLst/>
                <a:uLnTx/>
                <a:uFillTx/>
                <a:latin typeface="Helvetica"/>
                <a:ea typeface="+mn-ea"/>
                <a:cs typeface="Helvetica"/>
              </a:rPr>
              <a:t>18%</a:t>
            </a:r>
            <a:r>
              <a:rPr kumimoji="0" lang="en-US" sz="1050" b="0" i="0" u="none" strike="noStrike" kern="1200" cap="none" spc="0" normalizeH="0" baseline="0" noProof="0">
                <a:ln>
                  <a:noFill/>
                </a:ln>
                <a:solidFill>
                  <a:srgbClr val="1F1A62"/>
                </a:solidFill>
                <a:effectLst/>
                <a:uLnTx/>
                <a:uFillTx/>
                <a:latin typeface="Helvetica"/>
                <a:ea typeface="+mn-ea"/>
                <a:cs typeface="Helvetica"/>
              </a:rPr>
              <a:t> of reach across CTV platforms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The addition of CTV extended reach by </a:t>
            </a:r>
            <a:r>
              <a:rPr kumimoji="0" lang="en-US" sz="1050" b="1" i="0" u="none" strike="noStrike" kern="1200" cap="none" spc="0" normalizeH="0" baseline="0" noProof="0">
                <a:ln>
                  <a:noFill/>
                </a:ln>
                <a:solidFill>
                  <a:srgbClr val="1F1A62"/>
                </a:solidFill>
                <a:effectLst/>
                <a:uLnTx/>
                <a:uFillTx/>
                <a:latin typeface="Helvetica"/>
                <a:ea typeface="+mn-ea"/>
                <a:cs typeface="Helvetica"/>
              </a:rPr>
              <a:t>73%</a:t>
            </a:r>
            <a:r>
              <a:rPr kumimoji="0" lang="en-US" sz="1050" b="0" i="0" u="none" strike="noStrike" kern="1200" cap="none" spc="0" normalizeH="0" baseline="0" noProof="0">
                <a:ln>
                  <a:noFill/>
                </a:ln>
                <a:solidFill>
                  <a:srgbClr val="1F1A62"/>
                </a:solidFill>
                <a:effectLst/>
                <a:uLnTx/>
                <a:uFillTx/>
                <a:latin typeface="Helvetica"/>
                <a:ea typeface="+mn-ea"/>
                <a:cs typeface="Helvetica"/>
              </a:rPr>
              <a:t>, providing a totally unique opportunity to speak to prospective donors, who contributed </a:t>
            </a:r>
            <a:r>
              <a:rPr kumimoji="0" lang="en-US" sz="1050" b="1" i="0" u="none" strike="noStrike" kern="1200" cap="none" spc="0" normalizeH="0" baseline="0" noProof="0">
                <a:ln>
                  <a:noFill/>
                </a:ln>
                <a:solidFill>
                  <a:srgbClr val="1F1A62"/>
                </a:solidFill>
                <a:effectLst/>
                <a:uLnTx/>
                <a:uFillTx/>
                <a:latin typeface="Helvetica"/>
                <a:ea typeface="+mn-ea"/>
                <a:cs typeface="Helvetica"/>
              </a:rPr>
              <a:t>nearly</a:t>
            </a:r>
            <a:r>
              <a:rPr kumimoji="0" lang="en-US" sz="1050" b="0" i="0" u="none" strike="noStrike" kern="1200" cap="none" spc="0" normalizeH="0" baseline="0" noProof="0">
                <a:ln>
                  <a:noFill/>
                </a:ln>
                <a:solidFill>
                  <a:srgbClr val="1F1A62"/>
                </a:solidFill>
                <a:effectLst/>
                <a:uLnTx/>
                <a:uFillTx/>
                <a:latin typeface="Helvetica"/>
                <a:ea typeface="+mn-ea"/>
                <a:cs typeface="Helvetica"/>
              </a:rPr>
              <a:t> </a:t>
            </a:r>
            <a:r>
              <a:rPr kumimoji="0" lang="en-US" sz="1050" b="1" i="0" u="none" strike="noStrike" kern="1200" cap="none" spc="0" normalizeH="0" baseline="0" noProof="0">
                <a:ln>
                  <a:noFill/>
                </a:ln>
                <a:solidFill>
                  <a:srgbClr val="1F1A62"/>
                </a:solidFill>
                <a:effectLst/>
                <a:uLnTx/>
                <a:uFillTx/>
                <a:latin typeface="Helvetica"/>
                <a:ea typeface="+mn-ea"/>
                <a:cs typeface="Helvetica"/>
              </a:rPr>
              <a:t>5,000 </a:t>
            </a:r>
            <a:r>
              <a:rPr kumimoji="0" lang="en-US" sz="1050" b="0" i="0" u="none" strike="noStrike" kern="1200" cap="none" spc="0" normalizeH="0" baseline="0" noProof="0">
                <a:ln>
                  <a:noFill/>
                </a:ln>
                <a:solidFill>
                  <a:srgbClr val="1F1A62"/>
                </a:solidFill>
                <a:effectLst/>
                <a:uLnTx/>
                <a:uFillTx/>
                <a:latin typeface="Helvetica"/>
                <a:ea typeface="+mn-ea"/>
                <a:cs typeface="Helvetica"/>
              </a:rPr>
              <a:t>additional donations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While the average frequency for linear was </a:t>
            </a:r>
            <a:r>
              <a:rPr kumimoji="0" lang="en-US" sz="1050" b="1" i="0" u="none" strike="noStrike" kern="1200" cap="none" spc="0" normalizeH="0" baseline="0" noProof="0">
                <a:ln>
                  <a:noFill/>
                </a:ln>
                <a:solidFill>
                  <a:srgbClr val="1F1A62"/>
                </a:solidFill>
                <a:effectLst/>
                <a:uLnTx/>
                <a:uFillTx/>
                <a:latin typeface="Helvetica"/>
                <a:ea typeface="+mn-ea"/>
                <a:cs typeface="Helvetica"/>
              </a:rPr>
              <a:t>16</a:t>
            </a:r>
            <a:r>
              <a:rPr kumimoji="0" lang="en-US" sz="1050" b="0" i="0" u="none" strike="noStrike" kern="1200" cap="none" spc="0" normalizeH="0" baseline="0" noProof="0">
                <a:ln>
                  <a:noFill/>
                </a:ln>
                <a:solidFill>
                  <a:srgbClr val="1F1A62"/>
                </a:solidFill>
                <a:effectLst/>
                <a:uLnTx/>
                <a:uFillTx/>
                <a:latin typeface="Helvetica"/>
                <a:ea typeface="+mn-ea"/>
                <a:cs typeface="Helvetica"/>
              </a:rPr>
              <a:t>, platform analytics demonstrated that the optimal was </a:t>
            </a:r>
            <a:r>
              <a:rPr kumimoji="0" lang="en-US" sz="1050" b="1" i="0" u="none" strike="noStrike" kern="1200" cap="none" spc="0" normalizeH="0" baseline="0" noProof="0">
                <a:ln>
                  <a:noFill/>
                </a:ln>
                <a:solidFill>
                  <a:srgbClr val="1F1A62"/>
                </a:solidFill>
                <a:effectLst/>
                <a:uLnTx/>
                <a:uFillTx/>
                <a:latin typeface="Helvetica"/>
                <a:ea typeface="+mn-ea"/>
                <a:cs typeface="Helvetica"/>
              </a:rPr>
              <a:t>6</a:t>
            </a:r>
            <a:r>
              <a:rPr kumimoji="0" lang="en-US" sz="1050" b="0" i="0" u="none" strike="noStrike" kern="1200" cap="none" spc="0" normalizeH="0" baseline="0" noProof="0">
                <a:ln>
                  <a:noFill/>
                </a:ln>
                <a:solidFill>
                  <a:srgbClr val="1F1A62"/>
                </a:solidFill>
                <a:effectLst/>
                <a:uLnTx/>
                <a:uFillTx/>
                <a:latin typeface="Helvetica"/>
                <a:ea typeface="+mn-ea"/>
                <a:cs typeface="Helvetica"/>
              </a:rPr>
              <a:t>, proving that the linear portion of the campaign was oversaturating this specific audience</a:t>
            </a:r>
          </a:p>
          <a:p>
            <a:pPr marL="742950" lvl="1" indent="-285750">
              <a:buBlip>
                <a:blip r:embed="rId3"/>
              </a:buBlip>
              <a:defRPr/>
            </a:pPr>
            <a:r>
              <a:rPr kumimoji="0" lang="en-US" sz="900" b="0" i="0" u="none" strike="noStrike" kern="1200" cap="none" spc="0" normalizeH="0" baseline="0" noProof="0">
                <a:ln>
                  <a:noFill/>
                </a:ln>
                <a:solidFill>
                  <a:srgbClr val="1F1A62"/>
                </a:solidFill>
                <a:effectLst/>
                <a:uLnTx/>
                <a:uFillTx/>
                <a:latin typeface="Helvetica"/>
                <a:ea typeface="+mn-ea"/>
                <a:cs typeface="Helvetica"/>
              </a:rPr>
              <a:t>For CTV, the average exposure was </a:t>
            </a:r>
            <a:r>
              <a:rPr kumimoji="0" lang="en-US" sz="900" b="1" i="0" u="none" strike="noStrike" kern="1200" cap="none" spc="0" normalizeH="0" baseline="0" noProof="0">
                <a:ln>
                  <a:noFill/>
                </a:ln>
                <a:solidFill>
                  <a:srgbClr val="1F1A62"/>
                </a:solidFill>
                <a:effectLst/>
                <a:uLnTx/>
                <a:uFillTx/>
                <a:latin typeface="Helvetica"/>
                <a:ea typeface="+mn-ea"/>
                <a:cs typeface="Helvetica"/>
              </a:rPr>
              <a:t>5</a:t>
            </a:r>
            <a:r>
              <a:rPr kumimoji="0" lang="en-US" sz="900" b="0" i="0" u="none" strike="noStrike" kern="1200" cap="none" spc="0" normalizeH="0" baseline="0" noProof="0">
                <a:ln>
                  <a:noFill/>
                </a:ln>
                <a:solidFill>
                  <a:srgbClr val="1F1A62"/>
                </a:solidFill>
                <a:effectLst/>
                <a:uLnTx/>
                <a:uFillTx/>
                <a:latin typeface="Helvetica"/>
                <a:ea typeface="+mn-ea"/>
                <a:cs typeface="Helvetica"/>
              </a:rPr>
              <a:t>, but analytics showed that it had not yet reached the optimal frequency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TVSquared by Innovid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Smart TV, ACR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Data-Driven Linear TV, CTV, OTT</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3" y="30987"/>
            <a:ext cx="6315106"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TVSquared by Innovid</a:t>
            </a:r>
            <a:r>
              <a:rPr kumimoji="0" lang="en-US" sz="2200" b="0" i="0" u="none" strike="noStrike" kern="1200" cap="none" spc="0" normalizeH="0" baseline="0" noProof="0">
                <a:ln>
                  <a:noFill/>
                </a:ln>
                <a:solidFill>
                  <a:srgbClr val="1F1A62"/>
                </a:solidFill>
                <a:effectLst/>
                <a:uLnTx/>
                <a:uFillTx/>
                <a:latin typeface="Helvetica"/>
                <a:ea typeface="+mn-ea"/>
                <a:cs typeface="Helvetica"/>
              </a:rPr>
              <a:t> helped a non-profit grow donations through </a:t>
            </a:r>
            <a:r>
              <a:rPr lang="en-US" sz="2200">
                <a:solidFill>
                  <a:srgbClr val="1F1A62"/>
                </a:solidFill>
                <a:latin typeface="Helvetica"/>
                <a:cs typeface="Helvetica"/>
              </a:rPr>
              <a:t>cross-platform analytics that drove </a:t>
            </a:r>
            <a:r>
              <a:rPr kumimoji="0" lang="en-US" sz="2200" b="0" i="0" u="none" strike="noStrike" kern="1200" cap="none" spc="0" normalizeH="0" baseline="0" noProof="0">
                <a:ln>
                  <a:noFill/>
                </a:ln>
                <a:solidFill>
                  <a:srgbClr val="ED3C8D"/>
                </a:solidFill>
                <a:effectLst/>
                <a:uLnTx/>
                <a:uFillTx/>
                <a:latin typeface="Helvetica"/>
                <a:ea typeface="+mn-ea"/>
                <a:cs typeface="Helvetica"/>
              </a:rPr>
              <a:t>audience exposure and incremental reach</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221325"/>
            <a:ext cx="50380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TVSquared by Innovid,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Non-Profit Grows Donations with Converged TV Campaign.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April – June 2021.</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6" name="Google Shape;82;p1">
            <a:extLst>
              <a:ext uri="{FF2B5EF4-FFF2-40B4-BE49-F238E27FC236}">
                <a16:creationId xmlns:a16="http://schemas.microsoft.com/office/drawing/2014/main" id="{3A2962D6-6585-4DCF-BB42-A1FC375EDB20}"/>
              </a:ext>
            </a:extLst>
          </p:cNvPr>
          <p:cNvSpPr/>
          <p:nvPr/>
        </p:nvSpPr>
        <p:spPr>
          <a:xfrm>
            <a:off x="5038172" y="1893181"/>
            <a:ext cx="6146799" cy="901795"/>
          </a:xfrm>
          <a:prstGeom prst="rect">
            <a:avLst/>
          </a:prstGeom>
          <a:noFill/>
          <a:ln>
            <a:solidFill>
              <a:srgbClr val="1F1A6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57" name="Google Shape;86;p1">
            <a:extLst>
              <a:ext uri="{FF2B5EF4-FFF2-40B4-BE49-F238E27FC236}">
                <a16:creationId xmlns:a16="http://schemas.microsoft.com/office/drawing/2014/main" id="{9E14B1A8-E5F1-49BE-A6BC-31AB09C1686C}"/>
              </a:ext>
            </a:extLst>
          </p:cNvPr>
          <p:cNvSpPr txBox="1"/>
          <p:nvPr/>
        </p:nvSpPr>
        <p:spPr>
          <a:xfrm>
            <a:off x="5438321" y="2159433"/>
            <a:ext cx="1971267"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Total </a:t>
            </a: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Reach:</a:t>
            </a:r>
            <a:endParaRPr kumimoji="0"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8" name="Google Shape;87;p1">
            <a:extLst>
              <a:ext uri="{FF2B5EF4-FFF2-40B4-BE49-F238E27FC236}">
                <a16:creationId xmlns:a16="http://schemas.microsoft.com/office/drawing/2014/main" id="{FC20AD47-3508-40AB-A9AD-70C0CB5BBE26}"/>
              </a:ext>
            </a:extLst>
          </p:cNvPr>
          <p:cNvSpPr txBox="1"/>
          <p:nvPr/>
        </p:nvSpPr>
        <p:spPr>
          <a:xfrm>
            <a:off x="7478454" y="1897822"/>
            <a:ext cx="3173117" cy="89251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ontserrat"/>
                <a:cs typeface="Montserrat"/>
                <a:sym typeface="Montserrat"/>
              </a:rPr>
              <a:t>2B+ Impressions </a:t>
            </a:r>
            <a:endPar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66C5AD"/>
                </a:solidFill>
                <a:effectLst/>
                <a:uLnTx/>
                <a:uFillTx/>
                <a:latin typeface="Helvetica" panose="020B0403020202020204" pitchFamily="34" charset="0"/>
                <a:ea typeface="+mn-ea"/>
                <a:cs typeface="+mn-cs"/>
                <a:sym typeface="Montserrat"/>
              </a:rPr>
              <a:t>35MM+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Montserrat"/>
              </a:rPr>
              <a:t>(average per month) </a:t>
            </a:r>
          </a:p>
        </p:txBody>
      </p:sp>
      <p:sp>
        <p:nvSpPr>
          <p:cNvPr id="64" name="TextBox 63">
            <a:extLst>
              <a:ext uri="{FF2B5EF4-FFF2-40B4-BE49-F238E27FC236}">
                <a16:creationId xmlns:a16="http://schemas.microsoft.com/office/drawing/2014/main" id="{1B615379-43AB-4873-B2DC-EE56C575ECAA}"/>
              </a:ext>
            </a:extLst>
          </p:cNvPr>
          <p:cNvSpPr txBox="1"/>
          <p:nvPr/>
        </p:nvSpPr>
        <p:spPr>
          <a:xfrm>
            <a:off x="6100867" y="2822645"/>
            <a:ext cx="40214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ontserrat"/>
                <a:cs typeface="Montserrat"/>
                <a:sym typeface="Montserrat"/>
              </a:rPr>
              <a:t>Share of Reach</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1" name="Google Shape;82;p1">
            <a:extLst>
              <a:ext uri="{FF2B5EF4-FFF2-40B4-BE49-F238E27FC236}">
                <a16:creationId xmlns:a16="http://schemas.microsoft.com/office/drawing/2014/main" id="{DB69CDAC-19B8-4994-AFBF-28B6B418C342}"/>
              </a:ext>
            </a:extLst>
          </p:cNvPr>
          <p:cNvSpPr/>
          <p:nvPr/>
        </p:nvSpPr>
        <p:spPr>
          <a:xfrm>
            <a:off x="6778487" y="5088460"/>
            <a:ext cx="2574235" cy="901795"/>
          </a:xfrm>
          <a:prstGeom prst="rect">
            <a:avLst/>
          </a:prstGeom>
          <a:solidFill>
            <a:srgbClr val="00BF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7" name="Google Shape;86;p1">
            <a:extLst>
              <a:ext uri="{FF2B5EF4-FFF2-40B4-BE49-F238E27FC236}">
                <a16:creationId xmlns:a16="http://schemas.microsoft.com/office/drawing/2014/main" id="{E8C5B678-F834-40AF-A7D0-77C9BBF27F3F}"/>
              </a:ext>
            </a:extLst>
          </p:cNvPr>
          <p:cNvSpPr txBox="1"/>
          <p:nvPr/>
        </p:nvSpPr>
        <p:spPr>
          <a:xfrm>
            <a:off x="6778487" y="5139268"/>
            <a:ext cx="2574235" cy="80017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ontserrat"/>
                <a:cs typeface="Montserrat"/>
                <a:sym typeface="Montserrat"/>
              </a:rPr>
              <a:t>CTV Unique 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900"/>
                </a:solidFill>
                <a:effectLst/>
                <a:uLnTx/>
                <a:uFillTx/>
                <a:latin typeface="Helvetica" panose="020B0403020202020204" pitchFamily="34" charset="0"/>
                <a:ea typeface="Montserrat"/>
                <a:cs typeface="Montserrat"/>
                <a:sym typeface="Montserrat"/>
              </a:rPr>
              <a:t>73%</a:t>
            </a:r>
            <a:endParaRPr kumimoji="0" lang="en-US" sz="1800" b="1" i="0" u="none" strike="noStrike" kern="1200" cap="none" spc="0" normalizeH="0" baseline="0" noProof="0">
              <a:ln>
                <a:noFill/>
              </a:ln>
              <a:solidFill>
                <a:srgbClr val="FFE900"/>
              </a:solidFill>
              <a:effectLst/>
              <a:uLnTx/>
              <a:uFillTx/>
              <a:latin typeface="Helvetica" panose="020B0403020202020204" pitchFamily="34" charset="0"/>
              <a:ea typeface="+mn-ea"/>
              <a:cs typeface="+mn-cs"/>
            </a:endParaRPr>
          </a:p>
        </p:txBody>
      </p:sp>
      <p:sp>
        <p:nvSpPr>
          <p:cNvPr id="59" name="Oval 58">
            <a:extLst>
              <a:ext uri="{FF2B5EF4-FFF2-40B4-BE49-F238E27FC236}">
                <a16:creationId xmlns:a16="http://schemas.microsoft.com/office/drawing/2014/main" id="{A8B42597-33C5-443E-B2C6-FE672C72567E}"/>
              </a:ext>
            </a:extLst>
          </p:cNvPr>
          <p:cNvSpPr/>
          <p:nvPr/>
        </p:nvSpPr>
        <p:spPr>
          <a:xfrm>
            <a:off x="6959855" y="3684966"/>
            <a:ext cx="715815" cy="722723"/>
          </a:xfrm>
          <a:prstGeom prst="ellipse">
            <a:avLst/>
          </a:prstGeom>
          <a:solidFill>
            <a:srgbClr val="FFE900">
              <a:alpha val="634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0" name="Oval 59">
            <a:extLst>
              <a:ext uri="{FF2B5EF4-FFF2-40B4-BE49-F238E27FC236}">
                <a16:creationId xmlns:a16="http://schemas.microsoft.com/office/drawing/2014/main" id="{309DD605-F676-4B6D-A77D-3461B14FAD6A}"/>
              </a:ext>
            </a:extLst>
          </p:cNvPr>
          <p:cNvSpPr/>
          <p:nvPr/>
        </p:nvSpPr>
        <p:spPr>
          <a:xfrm>
            <a:off x="7566946" y="3158091"/>
            <a:ext cx="1696341" cy="1696341"/>
          </a:xfrm>
          <a:prstGeom prst="ellipse">
            <a:avLst/>
          </a:prstGeom>
          <a:solidFill>
            <a:srgbClr val="ED3C8D">
              <a:alpha val="661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Rectangle 60">
            <a:extLst>
              <a:ext uri="{FF2B5EF4-FFF2-40B4-BE49-F238E27FC236}">
                <a16:creationId xmlns:a16="http://schemas.microsoft.com/office/drawing/2014/main" id="{1F3EA9DA-C61C-49DD-9A41-E2C7C7566009}"/>
              </a:ext>
            </a:extLst>
          </p:cNvPr>
          <p:cNvSpPr/>
          <p:nvPr/>
        </p:nvSpPr>
        <p:spPr>
          <a:xfrm>
            <a:off x="6986480" y="3862190"/>
            <a:ext cx="506870"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a:t>
            </a:r>
          </a:p>
        </p:txBody>
      </p:sp>
      <p:sp>
        <p:nvSpPr>
          <p:cNvPr id="62" name="Rectangle 61">
            <a:extLst>
              <a:ext uri="{FF2B5EF4-FFF2-40B4-BE49-F238E27FC236}">
                <a16:creationId xmlns:a16="http://schemas.microsoft.com/office/drawing/2014/main" id="{AC3BFB97-7DAC-48A6-B791-58D9B965512A}"/>
              </a:ext>
            </a:extLst>
          </p:cNvPr>
          <p:cNvSpPr/>
          <p:nvPr/>
        </p:nvSpPr>
        <p:spPr>
          <a:xfrm>
            <a:off x="8049549" y="3862190"/>
            <a:ext cx="756937" cy="461665"/>
          </a:xfrm>
          <a:prstGeom prst="rect">
            <a:avLst/>
          </a:prstGeom>
        </p:spPr>
        <p:txBody>
          <a:bodyPr wrap="non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LINEAR</a:t>
            </a:r>
          </a:p>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76%</a:t>
            </a:r>
          </a:p>
        </p:txBody>
      </p:sp>
      <p:sp>
        <p:nvSpPr>
          <p:cNvPr id="63" name="TextBox 62">
            <a:extLst>
              <a:ext uri="{FF2B5EF4-FFF2-40B4-BE49-F238E27FC236}">
                <a16:creationId xmlns:a16="http://schemas.microsoft.com/office/drawing/2014/main" id="{31F81E37-4D8B-4C0E-BB86-8A05153C845A}"/>
              </a:ext>
            </a:extLst>
          </p:cNvPr>
          <p:cNvSpPr txBox="1"/>
          <p:nvPr/>
        </p:nvSpPr>
        <p:spPr>
          <a:xfrm>
            <a:off x="7014856" y="4529875"/>
            <a:ext cx="755683"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cxnSp>
        <p:nvCxnSpPr>
          <p:cNvPr id="78" name="Straight Connector 77">
            <a:extLst>
              <a:ext uri="{FF2B5EF4-FFF2-40B4-BE49-F238E27FC236}">
                <a16:creationId xmlns:a16="http://schemas.microsoft.com/office/drawing/2014/main" id="{BC8CAA71-0184-4F80-8CA1-ADA362B988E7}"/>
              </a:ext>
            </a:extLst>
          </p:cNvPr>
          <p:cNvCxnSpPr>
            <a:cxnSpLocks/>
          </p:cNvCxnSpPr>
          <p:nvPr/>
        </p:nvCxnSpPr>
        <p:spPr>
          <a:xfrm flipH="1">
            <a:off x="7482129" y="4093022"/>
            <a:ext cx="136898" cy="47318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EEC2D33-3943-4DC1-B8CE-9C1EA136E87C}"/>
              </a:ext>
            </a:extLst>
          </p:cNvPr>
          <p:cNvSpPr txBox="1"/>
          <p:nvPr/>
        </p:nvSpPr>
        <p:spPr>
          <a:xfrm>
            <a:off x="4423491" y="1342292"/>
            <a:ext cx="7376160" cy="523220"/>
          </a:xfrm>
          <a:prstGeom prst="rect">
            <a:avLst/>
          </a:prstGeom>
          <a:noFill/>
        </p:spPr>
        <p:txBody>
          <a:bodyPr wrap="square">
            <a:spAutoFit/>
          </a:bodyPr>
          <a:lstStyle/>
          <a:p>
            <a:pPr marL="0" marR="0" lvl="0" indent="0" algn="ctr" defTabSz="3895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Expanding national media plan to include CTV delivers cross-platform audience exposure, incremental reach and donations</a:t>
            </a:r>
          </a:p>
        </p:txBody>
      </p:sp>
      <p:pic>
        <p:nvPicPr>
          <p:cNvPr id="32" name="Picture 31" descr="Logo, company name&#10;&#10;Description automatically generated with medium confidence">
            <a:extLst>
              <a:ext uri="{FF2B5EF4-FFF2-40B4-BE49-F238E27FC236}">
                <a16:creationId xmlns:a16="http://schemas.microsoft.com/office/drawing/2014/main" id="{38A6BCAD-8586-4405-A21C-63DBB08A424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99095" y="5997815"/>
            <a:ext cx="1955132" cy="532995"/>
          </a:xfrm>
          <a:prstGeom prst="rect">
            <a:avLst/>
          </a:prstGeom>
        </p:spPr>
      </p:pic>
      <p:pic>
        <p:nvPicPr>
          <p:cNvPr id="3" name="Picture 2" descr="Logo&#10;&#10;Description automatically generated">
            <a:extLst>
              <a:ext uri="{FF2B5EF4-FFF2-40B4-BE49-F238E27FC236}">
                <a16:creationId xmlns:a16="http://schemas.microsoft.com/office/drawing/2014/main" id="{2C16B408-D6B0-4703-8D29-C89B61F1FA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84997" y="70212"/>
            <a:ext cx="724906" cy="724906"/>
          </a:xfrm>
          <a:prstGeom prst="rect">
            <a:avLst/>
          </a:prstGeom>
        </p:spPr>
      </p:pic>
      <p:sp>
        <p:nvSpPr>
          <p:cNvPr id="35" name="Rectangle 34">
            <a:extLst>
              <a:ext uri="{FF2B5EF4-FFF2-40B4-BE49-F238E27FC236}">
                <a16:creationId xmlns:a16="http://schemas.microsoft.com/office/drawing/2014/main" id="{D66EEC41-3B6B-4D06-B002-6611F12B07AE}"/>
              </a:ext>
            </a:extLst>
          </p:cNvPr>
          <p:cNvSpPr/>
          <p:nvPr/>
        </p:nvSpPr>
        <p:spPr>
          <a:xfrm>
            <a:off x="10138224" y="4498"/>
            <a:ext cx="2056775" cy="76546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 / Convergent TV Interplay</a:t>
            </a:r>
          </a:p>
        </p:txBody>
      </p:sp>
      <p:sp>
        <p:nvSpPr>
          <p:cNvPr id="27" name="Google Shape;86;p1">
            <a:extLst>
              <a:ext uri="{FF2B5EF4-FFF2-40B4-BE49-F238E27FC236}">
                <a16:creationId xmlns:a16="http://schemas.microsoft.com/office/drawing/2014/main" id="{1A3ED450-61D9-4A0A-9BA3-EAEEA43D46E2}"/>
              </a:ext>
            </a:extLst>
          </p:cNvPr>
          <p:cNvSpPr txBox="1"/>
          <p:nvPr/>
        </p:nvSpPr>
        <p:spPr>
          <a:xfrm>
            <a:off x="9364453" y="5313397"/>
            <a:ext cx="2574235"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sym typeface="Montserrat"/>
              </a:rPr>
              <a:t>campaign led to nearly 5K </a:t>
            </a:r>
            <a:br>
              <a:rPr lang="en-US" sz="1200" i="1">
                <a:solidFill>
                  <a:srgbClr val="1F1A62"/>
                </a:solidFill>
                <a:latin typeface="Helvetica" panose="020B0403020202020204" pitchFamily="34" charset="0"/>
                <a:sym typeface="Montserrat"/>
              </a:rPr>
            </a:br>
            <a:r>
              <a:rPr lang="en-US" sz="1200" i="1">
                <a:solidFill>
                  <a:srgbClr val="1F1A62"/>
                </a:solidFill>
                <a:latin typeface="Helvetica" panose="020B0403020202020204" pitchFamily="34" charset="0"/>
                <a:sym typeface="Montserrat"/>
              </a:rPr>
              <a:t>additional donations</a:t>
            </a:r>
            <a:endParaRPr kumimoji="0" lang="en-US" sz="120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33" name="Picture 32">
            <a:extLst>
              <a:ext uri="{FF2B5EF4-FFF2-40B4-BE49-F238E27FC236}">
                <a16:creationId xmlns:a16="http://schemas.microsoft.com/office/drawing/2014/main" id="{9AACB688-F2C9-409A-9FF4-937180B279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9" name="Slide Number Placeholder 5">
            <a:extLst>
              <a:ext uri="{FF2B5EF4-FFF2-40B4-BE49-F238E27FC236}">
                <a16:creationId xmlns:a16="http://schemas.microsoft.com/office/drawing/2014/main" id="{FC8ABAE1-96F1-4176-846D-1A8725AAAD1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5A5510C4-FEAF-44A5-9E7A-09FAE4EDEB9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6181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3950517" cy="498598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major QSR brand needed to concretely identify how their key OTT/CTV partners overlapped with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LiveRamp helped the brand create a learning agenda based on their OTT/CTV partnerships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(see footnote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mn-cs"/>
              </a:rPr>
              <a:t>Focused on the brand’s most desired partners, </a:t>
            </a:r>
            <a:br>
              <a:rPr kumimoji="0" lang="en-US" sz="1200" b="0" i="0" u="none" strike="noStrike" kern="1200" cap="none" spc="0" normalizeH="0" baseline="0" noProof="0">
                <a:ln>
                  <a:noFill/>
                </a:ln>
                <a:solidFill>
                  <a:srgbClr val="1F1A62"/>
                </a:solidFill>
                <a:effectLst/>
                <a:uLnTx/>
                <a:uFillTx/>
                <a:latin typeface="Helvetica"/>
                <a:ea typeface="+mn-ea"/>
                <a:cs typeface="+mn-cs"/>
              </a:rPr>
            </a:br>
            <a:r>
              <a:rPr kumimoji="0" lang="en-US" sz="1200" b="0" i="0" u="none" strike="noStrike" kern="1200" cap="none" spc="0" normalizeH="0" baseline="0" noProof="0">
                <a:ln>
                  <a:noFill/>
                </a:ln>
                <a:solidFill>
                  <a:srgbClr val="1F1A62"/>
                </a:solidFill>
                <a:effectLst/>
                <a:uLnTx/>
                <a:uFillTx/>
                <a:latin typeface="Helvetica"/>
                <a:ea typeface="+mn-ea"/>
                <a:cs typeface="+mn-cs"/>
              </a:rPr>
              <a:t>the plan centered on YOY comparisons on how well each OTT/CTV partner drove incremental reach relative to complement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All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gained the ability to better optimize toward incremental reach across OTT/CTV (see charts on the right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LiveRamp, Data Plus Math (D+M)</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ACR, Pixel Integration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National Linear TV, CTV, OTT</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65618"/>
            <a:ext cx="5889205"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LiveRamp</a:t>
            </a:r>
            <a:r>
              <a:rPr kumimoji="0" lang="en-US" sz="2200" b="0" i="0" u="none" strike="noStrike" kern="1200" cap="none" spc="0" normalizeH="0" baseline="0" noProof="0">
                <a:ln>
                  <a:noFill/>
                </a:ln>
                <a:solidFill>
                  <a:srgbClr val="1F1A62"/>
                </a:solidFill>
                <a:effectLst/>
                <a:uLnTx/>
                <a:uFillTx/>
                <a:latin typeface="Helvetica"/>
                <a:ea typeface="+mn-ea"/>
                <a:cs typeface="Helvetica"/>
              </a:rPr>
              <a:t> partnered with a QSR brand to optimize their converged TV campaign in order to </a:t>
            </a:r>
            <a:r>
              <a:rPr kumimoji="0" lang="en-US" sz="2200" b="0" i="0" u="none" strike="noStrike" kern="1200" cap="none" spc="0" normalizeH="0" baseline="0" noProof="0">
                <a:ln>
                  <a:noFill/>
                </a:ln>
                <a:solidFill>
                  <a:srgbClr val="ED3C8D"/>
                </a:solidFill>
                <a:effectLst/>
                <a:uLnTx/>
                <a:uFillTx/>
                <a:latin typeface="Helvetica"/>
                <a:ea typeface="+mn-ea"/>
                <a:cs typeface="Helvetica"/>
              </a:rPr>
              <a:t>drive incremental reach</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6638" y="5923508"/>
            <a:ext cx="6333119" cy="584775"/>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LiveRamp,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a Major QSR Brand Revised their Linear Media Strategy Toward Driving Incremental Reach With CTV/OTT.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9/28/2020-11/8/2020 &amp; 11/9/2020-12/26/2020. Advanced TV Measurement: Data Plus Math. </a:t>
            </a:r>
            <a:r>
              <a:rPr kumimoji="0" lang="en-US" sz="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*Innovation Detail</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800">
                <a:solidFill>
                  <a:srgbClr val="1F1A62"/>
                </a:solidFill>
                <a:latin typeface="Helvetica"/>
                <a:cs typeface="Helvetica"/>
              </a:rPr>
              <a:t>Combining ad exposures from ACR data via Inscape partnership and D+M pixel integration with CTV/OTT publishers resolved to </a:t>
            </a:r>
            <a:r>
              <a:rPr lang="en-US" sz="800" b="1" err="1">
                <a:solidFill>
                  <a:srgbClr val="1F1A62"/>
                </a:solidFill>
                <a:latin typeface="Helvetica"/>
                <a:cs typeface="Helvetica"/>
              </a:rPr>
              <a:t>RampID</a:t>
            </a:r>
            <a:r>
              <a:rPr lang="en-US" sz="800">
                <a:solidFill>
                  <a:srgbClr val="1F1A62"/>
                </a:solidFill>
                <a:latin typeface="Helvetica"/>
                <a:cs typeface="Helvetica"/>
              </a:rPr>
              <a:t> &amp; </a:t>
            </a:r>
            <a:r>
              <a:rPr lang="en-US" sz="800" b="1">
                <a:solidFill>
                  <a:srgbClr val="1F1A62"/>
                </a:solidFill>
                <a:latin typeface="Helvetica"/>
                <a:cs typeface="Helvetica"/>
              </a:rPr>
              <a:t>HHID</a:t>
            </a:r>
            <a:r>
              <a:rPr lang="en-US" sz="800">
                <a:solidFill>
                  <a:srgbClr val="1F1A62"/>
                </a:solidFill>
                <a:latin typeface="Helvetica"/>
                <a:cs typeface="Helvetica"/>
              </a:rPr>
              <a:t>, x-screen projection scaling methodology, custom report views to support insights agenda.</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1" name="Rectangle 20">
            <a:extLst>
              <a:ext uri="{FF2B5EF4-FFF2-40B4-BE49-F238E27FC236}">
                <a16:creationId xmlns:a16="http://schemas.microsoft.com/office/drawing/2014/main" id="{BAF416B9-B355-4B06-943E-2D1BD0DA6AE4}"/>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QSR</a:t>
            </a:r>
          </a:p>
        </p:txBody>
      </p:sp>
      <p:pic>
        <p:nvPicPr>
          <p:cNvPr id="23" name="Picture 22" descr="Icon&#10;&#10;Description automatically generated">
            <a:extLst>
              <a:ext uri="{FF2B5EF4-FFF2-40B4-BE49-F238E27FC236}">
                <a16:creationId xmlns:a16="http://schemas.microsoft.com/office/drawing/2014/main" id="{48234FF6-5D4B-4F31-81C0-216DAE3D74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0771" y="81814"/>
            <a:ext cx="659005" cy="659005"/>
          </a:xfrm>
          <a:prstGeom prst="rect">
            <a:avLst/>
          </a:prstGeom>
        </p:spPr>
      </p:pic>
      <p:sp>
        <p:nvSpPr>
          <p:cNvPr id="17" name="TextBox 16">
            <a:extLst>
              <a:ext uri="{FF2B5EF4-FFF2-40B4-BE49-F238E27FC236}">
                <a16:creationId xmlns:a16="http://schemas.microsoft.com/office/drawing/2014/main" id="{254989C3-2A32-4C92-B3FB-4ADAC3331331}"/>
              </a:ext>
            </a:extLst>
          </p:cNvPr>
          <p:cNvSpPr txBox="1"/>
          <p:nvPr/>
        </p:nvSpPr>
        <p:spPr>
          <a:xfrm>
            <a:off x="4196847" y="3797224"/>
            <a:ext cx="3698690"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OTT/CTV campaign reach averaged a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5x increase</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over the course of media flights, </a:t>
            </a:r>
            <a:r>
              <a:rPr lang="en-US" sz="1600">
                <a:solidFill>
                  <a:srgbClr val="1F1A62"/>
                </a:solidFill>
                <a:latin typeface="Helvetica" panose="020B0403020202020204" pitchFamily="34" charset="0"/>
              </a:rPr>
              <a:t>allowing the campaign to reach a wider audience</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 name="Rectangle 2">
            <a:extLst>
              <a:ext uri="{FF2B5EF4-FFF2-40B4-BE49-F238E27FC236}">
                <a16:creationId xmlns:a16="http://schemas.microsoft.com/office/drawing/2014/main" id="{10F4EF5B-DDCE-42D3-81D5-BDEFD01F3B20}"/>
              </a:ext>
            </a:extLst>
          </p:cNvPr>
          <p:cNvSpPr/>
          <p:nvPr/>
        </p:nvSpPr>
        <p:spPr>
          <a:xfrm>
            <a:off x="4181225" y="2245490"/>
            <a:ext cx="3729934" cy="3183037"/>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2F46FEF-6AC1-4E19-8B84-C923785B7E15}"/>
              </a:ext>
            </a:extLst>
          </p:cNvPr>
          <p:cNvSpPr/>
          <p:nvPr/>
        </p:nvSpPr>
        <p:spPr>
          <a:xfrm>
            <a:off x="8065746" y="2245489"/>
            <a:ext cx="3729934" cy="3183037"/>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F487404-C483-456B-8004-D709B518B609}"/>
              </a:ext>
            </a:extLst>
          </p:cNvPr>
          <p:cNvSpPr txBox="1"/>
          <p:nvPr/>
        </p:nvSpPr>
        <p:spPr>
          <a:xfrm>
            <a:off x="4181225" y="1549989"/>
            <a:ext cx="76144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brand gained the ability to evolve its linear media strategy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maximize its incremental reach across OTT/CTV</a:t>
            </a:r>
          </a:p>
        </p:txBody>
      </p:sp>
      <p:sp>
        <p:nvSpPr>
          <p:cNvPr id="26" name="TextBox 25">
            <a:extLst>
              <a:ext uri="{FF2B5EF4-FFF2-40B4-BE49-F238E27FC236}">
                <a16:creationId xmlns:a16="http://schemas.microsoft.com/office/drawing/2014/main" id="{2DD7469B-8098-426A-AA77-3B1CFF7ED067}"/>
              </a:ext>
            </a:extLst>
          </p:cNvPr>
          <p:cNvSpPr txBox="1"/>
          <p:nvPr/>
        </p:nvSpPr>
        <p:spPr>
          <a:xfrm>
            <a:off x="8210741" y="3797224"/>
            <a:ext cx="3439944"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Eliminated wasted impressions going to HHs who had already</a:t>
            </a:r>
            <a:b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seen their benchmark of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&lt; 8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 impressions per month</a:t>
            </a:r>
          </a:p>
        </p:txBody>
      </p:sp>
      <p:pic>
        <p:nvPicPr>
          <p:cNvPr id="4" name="Picture 3" descr="A picture containing icon&#10;&#10;Description automatically generated">
            <a:extLst>
              <a:ext uri="{FF2B5EF4-FFF2-40B4-BE49-F238E27FC236}">
                <a16:creationId xmlns:a16="http://schemas.microsoft.com/office/drawing/2014/main" id="{A8033775-C06D-40B8-82C0-FEE75123EF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04085" y="2495424"/>
            <a:ext cx="1284214" cy="1284214"/>
          </a:xfrm>
          <a:prstGeom prst="rect">
            <a:avLst/>
          </a:prstGeom>
        </p:spPr>
      </p:pic>
      <p:pic>
        <p:nvPicPr>
          <p:cNvPr id="8" name="Picture 7" descr="Icon&#10;&#10;Description automatically generated">
            <a:extLst>
              <a:ext uri="{FF2B5EF4-FFF2-40B4-BE49-F238E27FC236}">
                <a16:creationId xmlns:a16="http://schemas.microsoft.com/office/drawing/2014/main" id="{3469D55F-D536-493E-BED1-89D6A0B5004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53763" y="2283108"/>
            <a:ext cx="1553899" cy="1553899"/>
          </a:xfrm>
          <a:prstGeom prst="rect">
            <a:avLst/>
          </a:prstGeom>
        </p:spPr>
      </p:pic>
      <p:pic>
        <p:nvPicPr>
          <p:cNvPr id="28" name="Picture 2" descr="Jobs at LiveRamp">
            <a:extLst>
              <a:ext uri="{FF2B5EF4-FFF2-40B4-BE49-F238E27FC236}">
                <a16:creationId xmlns:a16="http://schemas.microsoft.com/office/drawing/2014/main" id="{B9110E02-A8E1-4784-B46E-EC145CA276F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310878" y="5672074"/>
            <a:ext cx="1812264" cy="5675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easurement &amp; Data Conference 2018 - Cynopsis Media">
            <a:extLst>
              <a:ext uri="{FF2B5EF4-FFF2-40B4-BE49-F238E27FC236}">
                <a16:creationId xmlns:a16="http://schemas.microsoft.com/office/drawing/2014/main" id="{E6416826-C502-4FF8-AA98-A0DB961B9F59}"/>
              </a:ext>
            </a:extLst>
          </p:cNvPr>
          <p:cNvPicPr>
            <a:picLocks noChangeAspect="1" noChangeArrowheads="1"/>
          </p:cNvPicPr>
          <p:nvPr/>
        </p:nvPicPr>
        <p:blipFill>
          <a:blip r:embed="rId8"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10294643" y="6088303"/>
            <a:ext cx="1828499" cy="4188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44FAF45-DEF6-4E8B-8C52-EA1C6CB5C66D}"/>
              </a:ext>
            </a:extLst>
          </p:cNvPr>
          <p:cNvSpPr/>
          <p:nvPr/>
        </p:nvSpPr>
        <p:spPr>
          <a:xfrm>
            <a:off x="9993838" y="1188"/>
            <a:ext cx="2197847" cy="76546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 / 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 / Convergent TV Interplay</a:t>
            </a:r>
          </a:p>
        </p:txBody>
      </p:sp>
      <p:pic>
        <p:nvPicPr>
          <p:cNvPr id="35" name="Picture 34">
            <a:extLst>
              <a:ext uri="{FF2B5EF4-FFF2-40B4-BE49-F238E27FC236}">
                <a16:creationId xmlns:a16="http://schemas.microsoft.com/office/drawing/2014/main" id="{B25496F2-EA99-4044-88E4-4F2B5D2DEA8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2A34FC52-BB8E-4E5F-A921-B89E0021712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163F4261-E70B-4E95-A3D8-B5EB565CE7A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535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table, desk&#10;&#10;Description automatically generated">
            <a:extLst>
              <a:ext uri="{FF2B5EF4-FFF2-40B4-BE49-F238E27FC236}">
                <a16:creationId xmlns:a16="http://schemas.microsoft.com/office/drawing/2014/main" id="{1A2036DF-33EE-4EF3-B0AA-CB0E37497F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4471736" y="895627"/>
            <a:ext cx="7678237" cy="47089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rgbClr val="1F1A62"/>
                </a:solidFill>
                <a:latin typeface="Helvetica" panose="020B0403020202020204" pitchFamily="34" charset="0"/>
              </a:rPr>
              <a:t>TV </a:t>
            </a:r>
            <a:r>
              <a:rPr kumimoji="0" lang="en-US" sz="2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Measurement </a:t>
            </a:r>
            <a:r>
              <a:rPr kumimoji="0" lang="en-US" sz="2200" b="1" i="0" u="none" kern="1200" cap="none" spc="0" normalizeH="0" noProof="0">
                <a:ln>
                  <a:noFill/>
                </a:ln>
                <a:solidFill>
                  <a:srgbClr val="1F1A62"/>
                </a:solidFill>
                <a:effectLst/>
                <a:uLnTx/>
                <a:uFillTx/>
                <a:latin typeface="Helvetica" panose="020B0403020202020204" pitchFamily="34" charset="0"/>
                <a:ea typeface="+mn-ea"/>
                <a:cs typeface="+mn-cs"/>
              </a:rPr>
              <a:t>is </a:t>
            </a:r>
            <a:r>
              <a:rPr kumimoji="0" lang="en-US" sz="2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critically important for marketers, </a:t>
            </a:r>
            <a:br>
              <a:rPr kumimoji="0" lang="en-US" sz="2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lang="en-US" sz="2200" b="1">
                <a:solidFill>
                  <a:srgbClr val="1F1A62"/>
                </a:solidFill>
                <a:latin typeface="Helvetica" panose="020B0403020202020204" pitchFamily="34" charset="0"/>
              </a:rPr>
              <a:t>and often holds the key to business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403020202020204" pitchFamily="34" charset="0"/>
              </a:rPr>
              <a:t>However, </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keeping up with the ever-evolving complex ecosystem of innovative platforms, tools, devices and services can be challenging. </a:t>
            </a:r>
            <a:r>
              <a:rPr lang="en-US" sz="2000">
                <a:solidFill>
                  <a:srgbClr val="1F1A62"/>
                </a:solidFill>
                <a:latin typeface="Helvetica" panose="020B0403020202020204" pitchFamily="34" charset="0"/>
              </a:rPr>
              <a:t>To </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help navigate, the VAB, in collaboration with </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our Measurement Innovation Task Force, is launching a </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quarterly educational series entitled </a:t>
            </a:r>
            <a:r>
              <a:rPr kumimoji="0" lang="en-US" sz="20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Today’s Innovations in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403020202020204" pitchFamily="34" charset="0"/>
              </a:rPr>
              <a:t>The focus of this new </a:t>
            </a:r>
            <a:r>
              <a:rPr lang="en-US" sz="2000" b="1">
                <a:solidFill>
                  <a:srgbClr val="1F1A62"/>
                </a:solidFill>
                <a:latin typeface="Helvetica" panose="020B0403020202020204" pitchFamily="34" charset="0"/>
              </a:rPr>
              <a:t>quarterly series </a:t>
            </a:r>
            <a:r>
              <a:rPr lang="en-US" sz="2000">
                <a:solidFill>
                  <a:srgbClr val="1F1A62"/>
                </a:solidFill>
                <a:latin typeface="Helvetica" panose="020B0403020202020204" pitchFamily="34" charset="0"/>
              </a:rPr>
              <a:t>is on </a:t>
            </a:r>
            <a:r>
              <a:rPr lang="en-US" sz="2000" b="1">
                <a:solidFill>
                  <a:srgbClr val="1F1A62"/>
                </a:solidFill>
                <a:latin typeface="Helvetica" panose="020B0403020202020204" pitchFamily="34" charset="0"/>
              </a:rPr>
              <a:t>case studies </a:t>
            </a:r>
            <a:r>
              <a:rPr lang="en-US" sz="2000">
                <a:solidFill>
                  <a:srgbClr val="1F1A62"/>
                </a:solidFill>
                <a:latin typeface="Helvetica" panose="020B0403020202020204" pitchFamily="34" charset="0"/>
              </a:rPr>
              <a:t>- giving you real-world examples of how brands are successfully adding new ways of measuring their video campaigns to optimize and more effectively gauge success. </a:t>
            </a:r>
          </a:p>
        </p:txBody>
      </p:sp>
    </p:spTree>
    <p:extLst>
      <p:ext uri="{BB962C8B-B14F-4D97-AF65-F5344CB8AC3E}">
        <p14:creationId xmlns:p14="http://schemas.microsoft.com/office/powerpoint/2010/main" val="373501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Rectangle 24">
            <a:extLst>
              <a:ext uri="{FF2B5EF4-FFF2-40B4-BE49-F238E27FC236}">
                <a16:creationId xmlns:a16="http://schemas.microsoft.com/office/drawing/2014/main" id="{D6F3E4AB-B239-4014-8CC3-C8706E0369B4}"/>
              </a:ext>
            </a:extLst>
          </p:cNvPr>
          <p:cNvSpPr/>
          <p:nvPr/>
        </p:nvSpPr>
        <p:spPr>
          <a:xfrm>
            <a:off x="57744" y="913138"/>
            <a:ext cx="4020984" cy="54476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major home appliance manufacturer wanted to know whether their Digital Media spend was contributing its “fair share” of impact, and what publishers and tactics were over/under-performing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TV’s </a:t>
            </a:r>
            <a:r>
              <a:rPr kumimoji="0" lang="en-US" sz="1200" b="1" i="0" u="none" strike="noStrike" kern="1200" cap="none" spc="0" normalizeH="0" baseline="0" noProof="0">
                <a:ln>
                  <a:noFill/>
                </a:ln>
                <a:solidFill>
                  <a:srgbClr val="1F1A62"/>
                </a:solidFill>
                <a:effectLst/>
                <a:uLnTx/>
                <a:uFillTx/>
                <a:latin typeface="Helvetica"/>
                <a:ea typeface="+mn-ea"/>
                <a:cs typeface="Helvetica"/>
              </a:rPr>
              <a:t>True Reach and Frequency (TRF) Measurement</a:t>
            </a:r>
            <a:r>
              <a:rPr kumimoji="0" lang="en-US" sz="1200" b="0" i="0" u="none" strike="noStrike" kern="1200" cap="none" spc="0" normalizeH="0" baseline="0" noProof="0">
                <a:ln>
                  <a:noFill/>
                </a:ln>
                <a:solidFill>
                  <a:srgbClr val="1F1A62"/>
                </a:solidFill>
                <a:effectLst/>
                <a:uLnTx/>
                <a:uFillTx/>
                <a:latin typeface="Helvetica"/>
                <a:ea typeface="+mn-ea"/>
                <a:cs typeface="Helvetica"/>
              </a:rPr>
              <a:t> provided insights into how the campaign performed across TV and Digital tactics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 </a:t>
            </a:r>
            <a:r>
              <a:rPr lang="en-US" sz="1200">
                <a:solidFill>
                  <a:srgbClr val="1F1A62"/>
                </a:solidFill>
                <a:latin typeface="Helvetica"/>
                <a:cs typeface="Helvetica"/>
              </a:rPr>
              <a:t>households</a:t>
            </a:r>
            <a:r>
              <a:rPr kumimoji="0" lang="en-US" sz="1200" b="0" i="0" u="none" strike="noStrike" kern="1200" cap="none" spc="0" normalizeH="0" baseline="0" noProof="0">
                <a:ln>
                  <a:noFill/>
                </a:ln>
                <a:solidFill>
                  <a:srgbClr val="1F1A62"/>
                </a:solidFill>
                <a:effectLst/>
                <a:uLnTx/>
                <a:uFillTx/>
                <a:latin typeface="Helvetica"/>
                <a:ea typeface="+mn-ea"/>
                <a:cs typeface="Helvetica"/>
              </a:rPr>
              <a:t> that include female adults</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200">
                <a:solidFill>
                  <a:srgbClr val="1F1A62"/>
                </a:solidFill>
                <a:latin typeface="Helvetica"/>
                <a:cs typeface="Helvetica"/>
              </a:rPr>
              <a:t>Digital-only delivered significant unique reach </a:t>
            </a:r>
            <a:r>
              <a:rPr lang="en-US" sz="1200" b="1">
                <a:solidFill>
                  <a:srgbClr val="1F1A62"/>
                </a:solidFill>
                <a:latin typeface="Helvetica"/>
                <a:cs typeface="Helvetica"/>
              </a:rPr>
              <a:t>(14.5%)</a:t>
            </a:r>
          </a:p>
          <a:p>
            <a:pPr marR="0" lvl="0" algn="l" defTabSz="914400" rtl="0" eaLnBrk="1" fontAlgn="auto" latinLnBrk="0" hangingPunct="1">
              <a:lnSpc>
                <a:spcPct val="100000"/>
              </a:lnSpc>
              <a:spcBef>
                <a:spcPts val="0"/>
              </a:spcBef>
              <a:spcAft>
                <a:spcPts val="0"/>
              </a:spcAft>
              <a:buClrTx/>
              <a:buSzTx/>
              <a:tabLst/>
              <a:defRPr/>
            </a:pPr>
            <a:endParaRPr lang="en-US" sz="500" b="1">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200">
                <a:solidFill>
                  <a:srgbClr val="1F1A62"/>
                </a:solidFill>
                <a:latin typeface="Helvetica"/>
                <a:cs typeface="Helvetica"/>
              </a:rPr>
              <a:t>Television </a:t>
            </a:r>
            <a:r>
              <a:rPr lang="en-US" sz="1200" b="1">
                <a:solidFill>
                  <a:srgbClr val="1F1A62"/>
                </a:solidFill>
                <a:latin typeface="Helvetica"/>
                <a:cs typeface="Helvetica"/>
              </a:rPr>
              <a:t>(5.2)</a:t>
            </a:r>
            <a:r>
              <a:rPr lang="en-US" sz="1200">
                <a:solidFill>
                  <a:srgbClr val="1F1A62"/>
                </a:solidFill>
                <a:latin typeface="Helvetica"/>
                <a:cs typeface="Helvetica"/>
              </a:rPr>
              <a:t> frequency was appropriately balanced vs. Digital </a:t>
            </a:r>
            <a:r>
              <a:rPr lang="en-US" sz="1200" b="1">
                <a:solidFill>
                  <a:srgbClr val="1F1A62"/>
                </a:solidFill>
                <a:latin typeface="Helvetica"/>
                <a:cs typeface="Helvetica"/>
              </a:rPr>
              <a:t>(4.4)</a:t>
            </a:r>
          </a:p>
          <a:p>
            <a:pPr marR="0" lvl="0" algn="l" defTabSz="914400" rtl="0" eaLnBrk="1" fontAlgn="auto" latinLnBrk="0" hangingPunct="1">
              <a:lnSpc>
                <a:spcPct val="100000"/>
              </a:lnSpc>
              <a:spcBef>
                <a:spcPts val="0"/>
              </a:spcBef>
              <a:spcAft>
                <a:spcPts val="0"/>
              </a:spcAft>
              <a:buClrTx/>
              <a:buSzTx/>
              <a:tabLst/>
              <a:defRPr/>
            </a:pPr>
            <a:endParaRPr lang="en-US" sz="500">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200">
                <a:solidFill>
                  <a:srgbClr val="1F1A62"/>
                </a:solidFill>
                <a:latin typeface="Helvetica"/>
                <a:cs typeface="Helvetica"/>
              </a:rPr>
              <a:t>Shopper-targeted Programmatic and Native tactics delivered the most significant unique reach</a:t>
            </a:r>
          </a:p>
          <a:p>
            <a:pPr marR="0" lvl="0" algn="l" defTabSz="914400" rtl="0" eaLnBrk="1" fontAlgn="auto" latinLnBrk="0" hangingPunct="1">
              <a:lnSpc>
                <a:spcPct val="100000"/>
              </a:lnSpc>
              <a:spcBef>
                <a:spcPts val="0"/>
              </a:spcBef>
              <a:spcAft>
                <a:spcPts val="0"/>
              </a:spcAft>
              <a:buClrTx/>
              <a:buSzTx/>
              <a:tabLst/>
              <a:defRPr/>
            </a:pPr>
            <a:endParaRPr lang="en-US" sz="500">
              <a:solidFill>
                <a:srgbClr val="1F1A62"/>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200">
                <a:solidFill>
                  <a:srgbClr val="1F1A62"/>
                </a:solidFill>
                <a:latin typeface="Helvetica"/>
                <a:cs typeface="Helvetica"/>
              </a:rPr>
              <a:t>ESPN and HGTV delivered the highest levels of</a:t>
            </a:r>
            <a:br>
              <a:rPr lang="en-US" sz="1200">
                <a:solidFill>
                  <a:srgbClr val="1F1A62"/>
                </a:solidFill>
                <a:latin typeface="Helvetica"/>
                <a:cs typeface="Helvetica"/>
              </a:rPr>
            </a:br>
            <a:r>
              <a:rPr lang="en-US" sz="1200">
                <a:solidFill>
                  <a:srgbClr val="1F1A62"/>
                </a:solidFill>
                <a:latin typeface="Helvetica"/>
                <a:cs typeface="Helvetica"/>
              </a:rPr>
              <a:t>unique reach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Automated Content Recognition (ACR)</a:t>
            </a:r>
            <a:r>
              <a:rPr kumimoji="0" lang="en-US" sz="1200" b="1" i="0" u="none" strike="noStrike" kern="1200" cap="none" spc="0" normalizeH="0" baseline="0" noProof="0">
                <a:ln>
                  <a:noFill/>
                </a:ln>
                <a:solidFill>
                  <a:srgbClr val="FF0000"/>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lang="en-US" sz="1200">
                <a:solidFill>
                  <a:srgbClr val="1F1A62"/>
                </a:solidFill>
                <a:latin typeface="Helvetica"/>
                <a:cs typeface="Helvetica"/>
              </a:rPr>
              <a:t>Linear, CTV, Digital (CTV, OLV, Native Display)</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64307" y="51973"/>
            <a:ext cx="7866035"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home appliance manufacturer employed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ED3C8D"/>
                </a:solidFill>
                <a:effectLst/>
                <a:uLnTx/>
                <a:uFillTx/>
                <a:latin typeface="Helvetica"/>
                <a:ea typeface="+mn-ea"/>
                <a:cs typeface="Helvetica"/>
              </a:rPr>
              <a:t>Samba TV’s</a:t>
            </a:r>
            <a:r>
              <a:rPr kumimoji="0" lang="en-US" sz="2200" b="0" i="0" u="none" strike="noStrike" kern="1200" cap="none" spc="0" normalizeH="0" baseline="0" noProof="0">
                <a:ln>
                  <a:noFill/>
                </a:ln>
                <a:solidFill>
                  <a:srgbClr val="1F1A62"/>
                </a:solidFill>
                <a:effectLst/>
                <a:uLnTx/>
                <a:uFillTx/>
                <a:latin typeface="Helvetica"/>
                <a:ea typeface="+mn-ea"/>
                <a:cs typeface="Helvetica"/>
              </a:rPr>
              <a:t> deduplicated </a:t>
            </a:r>
            <a:r>
              <a:rPr kumimoji="0" lang="en-US" sz="2200" b="0" i="0" u="none" strike="noStrike" kern="1200" cap="none" spc="0" normalizeH="0" baseline="0" noProof="0" err="1">
                <a:ln>
                  <a:noFill/>
                </a:ln>
                <a:solidFill>
                  <a:srgbClr val="1F1A62"/>
                </a:solidFill>
                <a:effectLst/>
                <a:uLnTx/>
                <a:uFillTx/>
                <a:latin typeface="Helvetica"/>
                <a:ea typeface="+mn-ea"/>
                <a:cs typeface="Helvetica"/>
              </a:rPr>
              <a:t>omniscreen</a:t>
            </a:r>
            <a:r>
              <a:rPr kumimoji="0" lang="en-US" sz="2200" b="0" i="0" u="none" strike="noStrike" kern="1200" cap="none" spc="0" normalizeH="0" baseline="0" noProof="0">
                <a:ln>
                  <a:noFill/>
                </a:ln>
                <a:solidFill>
                  <a:srgbClr val="1F1A62"/>
                </a:solidFill>
                <a:effectLst/>
                <a:uLnTx/>
                <a:uFillTx/>
                <a:latin typeface="Helvetica"/>
                <a:ea typeface="+mn-ea"/>
                <a:cs typeface="Helvetica"/>
              </a:rPr>
              <a:t> insights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to </a:t>
            </a:r>
            <a:r>
              <a:rPr kumimoji="0" lang="en-US" sz="2200" b="0" i="0" u="none" strike="noStrike" kern="1200" cap="none" spc="0" normalizeH="0" baseline="0" noProof="0">
                <a:ln>
                  <a:noFill/>
                </a:ln>
                <a:solidFill>
                  <a:srgbClr val="ED3C8D"/>
                </a:solidFill>
                <a:effectLst/>
                <a:uLnTx/>
                <a:uFillTx/>
                <a:latin typeface="Helvetica"/>
                <a:ea typeface="+mn-ea"/>
                <a:cs typeface="Helvetica"/>
              </a:rPr>
              <a:t>optimize their publisher selection</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0360" y="6336176"/>
            <a:ext cx="60882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Samba TV, </a:t>
            </a:r>
            <a:r>
              <a:rPr lang="en-US" sz="800">
                <a:solidFill>
                  <a:srgbClr val="002060"/>
                </a:solidFill>
                <a:latin typeface="Helvetica" panose="020B0604020202020204" pitchFamily="34" charset="0"/>
                <a:cs typeface="Helvetica" panose="020B0604020202020204" pitchFamily="34" charset="0"/>
              </a:rPr>
              <a:t>Home Appliances / Electronics Case Study.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April – July 2021.</a:t>
            </a:r>
          </a:p>
        </p:txBody>
      </p:sp>
      <p:sp>
        <p:nvSpPr>
          <p:cNvPr id="31" name="Rectangle 30">
            <a:extLst>
              <a:ext uri="{FF2B5EF4-FFF2-40B4-BE49-F238E27FC236}">
                <a16:creationId xmlns:a16="http://schemas.microsoft.com/office/drawing/2014/main" id="{C4D21724-C585-4649-842A-4692BC18E0A3}"/>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Home Appliances</a:t>
            </a:r>
          </a:p>
        </p:txBody>
      </p:sp>
      <p:pic>
        <p:nvPicPr>
          <p:cNvPr id="21" name="Picture 20" descr="Icon&#10;&#10;Description automatically generated">
            <a:extLst>
              <a:ext uri="{FF2B5EF4-FFF2-40B4-BE49-F238E27FC236}">
                <a16:creationId xmlns:a16="http://schemas.microsoft.com/office/drawing/2014/main" id="{AF7B7882-FE9D-4070-AD10-51ACFC5DC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0768" y="106462"/>
            <a:ext cx="659005" cy="659005"/>
          </a:xfrm>
          <a:prstGeom prst="rect">
            <a:avLst/>
          </a:prstGeom>
        </p:spPr>
      </p:pic>
      <p:sp>
        <p:nvSpPr>
          <p:cNvPr id="36" name="Google Shape;226;p2">
            <a:extLst>
              <a:ext uri="{FF2B5EF4-FFF2-40B4-BE49-F238E27FC236}">
                <a16:creationId xmlns:a16="http://schemas.microsoft.com/office/drawing/2014/main" id="{E10DC1DE-3370-44CF-9168-ECFC583FEC8A}"/>
              </a:ext>
            </a:extLst>
          </p:cNvPr>
          <p:cNvSpPr txBox="1"/>
          <p:nvPr/>
        </p:nvSpPr>
        <p:spPr>
          <a:xfrm>
            <a:off x="4169752" y="1359276"/>
            <a:ext cx="7866035" cy="400079"/>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800"/>
              <a:buFont typeface="Arial"/>
              <a:buNone/>
            </a:pPr>
            <a:r>
              <a:rPr lang="en-US" sz="1400" i="1" u="none" strike="noStrike" cap="none">
                <a:solidFill>
                  <a:srgbClr val="1F1A62"/>
                </a:solidFill>
                <a:latin typeface="Helvetica" panose="020B0403020202020204" pitchFamily="34" charset="0"/>
                <a:ea typeface="Arial"/>
                <a:cs typeface="Arial"/>
                <a:sym typeface="Arial"/>
              </a:rPr>
              <a:t>Enabled by Samba TV’s True Reach &amp; Frequency Measurement &amp; Dashboards</a:t>
            </a:r>
            <a:endParaRPr sz="1400" i="1" u="none" strike="noStrike" cap="none">
              <a:solidFill>
                <a:srgbClr val="1F1A62"/>
              </a:solidFill>
              <a:latin typeface="Helvetica" panose="020B0403020202020204" pitchFamily="34" charset="0"/>
              <a:ea typeface="Arial"/>
              <a:cs typeface="Arial"/>
              <a:sym typeface="Arial"/>
            </a:endParaRPr>
          </a:p>
        </p:txBody>
      </p:sp>
      <p:graphicFrame>
        <p:nvGraphicFramePr>
          <p:cNvPr id="8" name="Chart 7">
            <a:extLst>
              <a:ext uri="{FF2B5EF4-FFF2-40B4-BE49-F238E27FC236}">
                <a16:creationId xmlns:a16="http://schemas.microsoft.com/office/drawing/2014/main" id="{FCA7EE74-7D2F-42B0-A738-DF61AD04B01D}"/>
              </a:ext>
            </a:extLst>
          </p:cNvPr>
          <p:cNvGraphicFramePr/>
          <p:nvPr>
            <p:extLst>
              <p:ext uri="{D42A27DB-BD31-4B8C-83A1-F6EECF244321}">
                <p14:modId xmlns:p14="http://schemas.microsoft.com/office/powerpoint/2010/main" val="3450776967"/>
              </p:ext>
            </p:extLst>
          </p:nvPr>
        </p:nvGraphicFramePr>
        <p:xfrm>
          <a:off x="8587409" y="1903055"/>
          <a:ext cx="3561592" cy="3129900"/>
        </p:xfrm>
        <a:graphic>
          <a:graphicData uri="http://schemas.openxmlformats.org/drawingml/2006/chart">
            <c:chart xmlns:c="http://schemas.openxmlformats.org/drawingml/2006/chart" xmlns:r="http://schemas.openxmlformats.org/officeDocument/2006/relationships" r:id="rId6"/>
          </a:graphicData>
        </a:graphic>
      </p:graphicFrame>
      <p:pic>
        <p:nvPicPr>
          <p:cNvPr id="81" name="Picture 20" descr="Samba TV Home Page">
            <a:extLst>
              <a:ext uri="{FF2B5EF4-FFF2-40B4-BE49-F238E27FC236}">
                <a16:creationId xmlns:a16="http://schemas.microsoft.com/office/drawing/2014/main" id="{B5D2A564-9858-4CFD-B025-397748BB40C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190037" y="6018954"/>
            <a:ext cx="1993490" cy="58766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19F7E9-32C3-47AD-BF3A-B2C2C183D118}"/>
              </a:ext>
            </a:extLst>
          </p:cNvPr>
          <p:cNvSpPr/>
          <p:nvPr/>
        </p:nvSpPr>
        <p:spPr>
          <a:xfrm>
            <a:off x="9994152" y="4340"/>
            <a:ext cx="2197847" cy="76546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Optimization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Audience Duplication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Frequency Management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Convergent TV Interplay</a:t>
            </a:r>
          </a:p>
        </p:txBody>
      </p:sp>
      <p:pic>
        <p:nvPicPr>
          <p:cNvPr id="9" name="Picture 8">
            <a:extLst>
              <a:ext uri="{FF2B5EF4-FFF2-40B4-BE49-F238E27FC236}">
                <a16:creationId xmlns:a16="http://schemas.microsoft.com/office/drawing/2014/main" id="{DB950B01-282A-450B-8009-A09BC69F0693}"/>
              </a:ext>
            </a:extLst>
          </p:cNvPr>
          <p:cNvPicPr>
            <a:picLocks noChangeAspect="1"/>
          </p:cNvPicPr>
          <p:nvPr/>
        </p:nvPicPr>
        <p:blipFill>
          <a:blip r:embed="rId8"/>
          <a:stretch>
            <a:fillRect/>
          </a:stretch>
        </p:blipFill>
        <p:spPr>
          <a:xfrm>
            <a:off x="4044429" y="2553100"/>
            <a:ext cx="5019882" cy="2064219"/>
          </a:xfrm>
          <a:prstGeom prst="rect">
            <a:avLst/>
          </a:prstGeom>
        </p:spPr>
      </p:pic>
      <p:grpSp>
        <p:nvGrpSpPr>
          <p:cNvPr id="4" name="Group 3">
            <a:extLst>
              <a:ext uri="{FF2B5EF4-FFF2-40B4-BE49-F238E27FC236}">
                <a16:creationId xmlns:a16="http://schemas.microsoft.com/office/drawing/2014/main" id="{1CCF96EC-AE0A-4288-B902-0B1331E065C2}"/>
              </a:ext>
            </a:extLst>
          </p:cNvPr>
          <p:cNvGrpSpPr/>
          <p:nvPr/>
        </p:nvGrpSpPr>
        <p:grpSpPr>
          <a:xfrm>
            <a:off x="4172540" y="4807665"/>
            <a:ext cx="2401064" cy="1344657"/>
            <a:chOff x="4172540" y="4807665"/>
            <a:chExt cx="2401064" cy="1344657"/>
          </a:xfrm>
        </p:grpSpPr>
        <p:pic>
          <p:nvPicPr>
            <p:cNvPr id="26" name="Google Shape;223;p2" descr="Graphical user interface, chart&#10;&#10;Description automatically generated">
              <a:extLst>
                <a:ext uri="{FF2B5EF4-FFF2-40B4-BE49-F238E27FC236}">
                  <a16:creationId xmlns:a16="http://schemas.microsoft.com/office/drawing/2014/main" id="{BA9E3394-3953-4089-9B02-A7470408C3A2}"/>
                </a:ext>
              </a:extLst>
            </p:cNvPr>
            <p:cNvPicPr preferRelativeResize="0"/>
            <p:nvPr/>
          </p:nvPicPr>
          <p:blipFill rotWithShape="1">
            <a:blip r:embed="rId9">
              <a:alphaModFix/>
            </a:blip>
            <a:srcRect l="876" t="2530" b="72947"/>
            <a:stretch/>
          </p:blipFill>
          <p:spPr>
            <a:xfrm>
              <a:off x="4172540" y="4807665"/>
              <a:ext cx="2401064" cy="660457"/>
            </a:xfrm>
            <a:prstGeom prst="rect">
              <a:avLst/>
            </a:prstGeom>
            <a:solidFill>
              <a:srgbClr val="1F1A62"/>
            </a:solidFill>
            <a:ln>
              <a:noFill/>
            </a:ln>
          </p:spPr>
        </p:pic>
        <p:pic>
          <p:nvPicPr>
            <p:cNvPr id="27" name="Google Shape;224;p2" descr="Graphical user interface, chart&#10;&#10;Description automatically generated">
              <a:extLst>
                <a:ext uri="{FF2B5EF4-FFF2-40B4-BE49-F238E27FC236}">
                  <a16:creationId xmlns:a16="http://schemas.microsoft.com/office/drawing/2014/main" id="{BC23B9D2-037C-4A87-8835-116F0A6557D2}"/>
                </a:ext>
              </a:extLst>
            </p:cNvPr>
            <p:cNvPicPr preferRelativeResize="0"/>
            <p:nvPr/>
          </p:nvPicPr>
          <p:blipFill rotWithShape="1">
            <a:blip r:embed="rId9">
              <a:alphaModFix/>
            </a:blip>
            <a:srcRect l="876" t="74491"/>
            <a:stretch/>
          </p:blipFill>
          <p:spPr>
            <a:xfrm>
              <a:off x="4172540" y="5465329"/>
              <a:ext cx="2401064" cy="686993"/>
            </a:xfrm>
            <a:prstGeom prst="rect">
              <a:avLst/>
            </a:prstGeom>
            <a:solidFill>
              <a:srgbClr val="1F1A62"/>
            </a:solidFill>
            <a:ln>
              <a:noFill/>
            </a:ln>
          </p:spPr>
        </p:pic>
      </p:grpSp>
      <p:pic>
        <p:nvPicPr>
          <p:cNvPr id="2" name="Picture 1">
            <a:extLst>
              <a:ext uri="{FF2B5EF4-FFF2-40B4-BE49-F238E27FC236}">
                <a16:creationId xmlns:a16="http://schemas.microsoft.com/office/drawing/2014/main" id="{59D99B41-C024-4ABF-83AF-05A2600F2754}"/>
              </a:ext>
            </a:extLst>
          </p:cNvPr>
          <p:cNvPicPr>
            <a:picLocks noChangeAspect="1"/>
          </p:cNvPicPr>
          <p:nvPr/>
        </p:nvPicPr>
        <p:blipFill>
          <a:blip r:embed="rId10"/>
          <a:stretch>
            <a:fillRect/>
          </a:stretch>
        </p:blipFill>
        <p:spPr>
          <a:xfrm>
            <a:off x="6788426" y="4880287"/>
            <a:ext cx="5247361" cy="938000"/>
          </a:xfrm>
          <a:prstGeom prst="rect">
            <a:avLst/>
          </a:prstGeom>
        </p:spPr>
      </p:pic>
      <p:sp>
        <p:nvSpPr>
          <p:cNvPr id="3" name="Rectangle 2">
            <a:extLst>
              <a:ext uri="{FF2B5EF4-FFF2-40B4-BE49-F238E27FC236}">
                <a16:creationId xmlns:a16="http://schemas.microsoft.com/office/drawing/2014/main" id="{E4692836-809A-494C-959B-7A2133CD286A}"/>
              </a:ext>
            </a:extLst>
          </p:cNvPr>
          <p:cNvSpPr/>
          <p:nvPr/>
        </p:nvSpPr>
        <p:spPr>
          <a:xfrm>
            <a:off x="4169752" y="4800186"/>
            <a:ext cx="2409952" cy="1342197"/>
          </a:xfrm>
          <a:prstGeom prst="rect">
            <a:avLst/>
          </a:prstGeom>
          <a:no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91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414644" y="395123"/>
            <a:ext cx="112737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Considerations as you evaluate and add new solutions to your measurement plans</a:t>
            </a:r>
          </a:p>
        </p:txBody>
      </p:sp>
      <p:sp>
        <p:nvSpPr>
          <p:cNvPr id="57" name="Rectangle 56">
            <a:extLst>
              <a:ext uri="{FF2B5EF4-FFF2-40B4-BE49-F238E27FC236}">
                <a16:creationId xmlns:a16="http://schemas.microsoft.com/office/drawing/2014/main" id="{4C8555EB-836D-4F7D-932B-F0677005CB5D}"/>
              </a:ext>
            </a:extLst>
          </p:cNvPr>
          <p:cNvSpPr/>
          <p:nvPr/>
        </p:nvSpPr>
        <p:spPr>
          <a:xfrm>
            <a:off x="213097"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Research multiple measurement providers</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8" name="Rectangle 57">
            <a:extLst>
              <a:ext uri="{FF2B5EF4-FFF2-40B4-BE49-F238E27FC236}">
                <a16:creationId xmlns:a16="http://schemas.microsoft.com/office/drawing/2014/main" id="{6453B8E8-4D84-489E-8E4F-811374F95B88}"/>
              </a:ext>
            </a:extLst>
          </p:cNvPr>
          <p:cNvSpPr/>
          <p:nvPr/>
        </p:nvSpPr>
        <p:spPr>
          <a:xfrm>
            <a:off x="3138968"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Partner with the appropriate provider(s) whose data capabilities align with you</a:t>
            </a:r>
            <a:r>
              <a:rPr lang="en-US" b="1">
                <a:solidFill>
                  <a:prstClr val="white"/>
                </a:solidFill>
                <a:latin typeface="Helvetica" panose="020B0403020202020204" pitchFamily="34" charset="0"/>
              </a:rPr>
              <a:t>r objectives / KPIs</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9" name="Rectangle 58">
            <a:extLst>
              <a:ext uri="{FF2B5EF4-FFF2-40B4-BE49-F238E27FC236}">
                <a16:creationId xmlns:a16="http://schemas.microsoft.com/office/drawing/2014/main" id="{24AE7DCA-5B9F-4E33-86F5-6E36CA1ECD7B}"/>
              </a:ext>
            </a:extLst>
          </p:cNvPr>
          <p:cNvSpPr/>
          <p:nvPr/>
        </p:nvSpPr>
        <p:spPr>
          <a:xfrm>
            <a:off x="6153614"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Understand the data sets being used, how they are sourced and what the reporting and outputs are</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0" name="Rectangle 59">
            <a:extLst>
              <a:ext uri="{FF2B5EF4-FFF2-40B4-BE49-F238E27FC236}">
                <a16:creationId xmlns:a16="http://schemas.microsoft.com/office/drawing/2014/main" id="{824E9BEF-3450-490F-97F5-285C61A5552E}"/>
              </a:ext>
            </a:extLst>
          </p:cNvPr>
          <p:cNvSpPr/>
          <p:nvPr/>
        </p:nvSpPr>
        <p:spPr>
          <a:xfrm>
            <a:off x="9159133"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Ensure the accuracy, validity and transparency </a:t>
            </a:r>
            <a:b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the datasets</a:t>
            </a:r>
          </a:p>
        </p:txBody>
      </p:sp>
      <p:sp>
        <p:nvSpPr>
          <p:cNvPr id="61" name="Rectangle 60">
            <a:extLst>
              <a:ext uri="{FF2B5EF4-FFF2-40B4-BE49-F238E27FC236}">
                <a16:creationId xmlns:a16="http://schemas.microsoft.com/office/drawing/2014/main" id="{72F5385A-91D6-437C-9E4B-AB08809D9FCA}"/>
              </a:ext>
            </a:extLst>
          </p:cNvPr>
          <p:cNvSpPr/>
          <p:nvPr/>
        </p:nvSpPr>
        <p:spPr>
          <a:xfrm>
            <a:off x="223452"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Understand the cross-platform capabilities </a:t>
            </a:r>
            <a:br>
              <a:rPr lang="en-US" b="1">
                <a:solidFill>
                  <a:prstClr val="white"/>
                </a:solidFill>
                <a:latin typeface="Helvetica" panose="020B0403020202020204" pitchFamily="34" charset="0"/>
              </a:rPr>
            </a:br>
            <a:r>
              <a:rPr lang="en-US" b="1">
                <a:solidFill>
                  <a:prstClr val="white"/>
                </a:solidFill>
                <a:latin typeface="Helvetica" panose="020B0403020202020204" pitchFamily="34" charset="0"/>
              </a:rPr>
              <a:t>of the measurement providers under review</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2" name="Rectangle 61">
            <a:extLst>
              <a:ext uri="{FF2B5EF4-FFF2-40B4-BE49-F238E27FC236}">
                <a16:creationId xmlns:a16="http://schemas.microsoft.com/office/drawing/2014/main" id="{81AD7133-9EFB-481F-9C7F-B064189EA3CF}"/>
              </a:ext>
            </a:extLst>
          </p:cNvPr>
          <p:cNvSpPr/>
          <p:nvPr/>
        </p:nvSpPr>
        <p:spPr>
          <a:xfrm>
            <a:off x="3149323"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Learn if you can optimize your campaigns based on the data outputs</a:t>
            </a:r>
          </a:p>
        </p:txBody>
      </p:sp>
      <p:sp>
        <p:nvSpPr>
          <p:cNvPr id="63" name="Rectangle 62">
            <a:extLst>
              <a:ext uri="{FF2B5EF4-FFF2-40B4-BE49-F238E27FC236}">
                <a16:creationId xmlns:a16="http://schemas.microsoft.com/office/drawing/2014/main" id="{9498FB2E-F485-4E2D-A1AB-425E24562953}"/>
              </a:ext>
            </a:extLst>
          </p:cNvPr>
          <p:cNvSpPr/>
          <p:nvPr/>
        </p:nvSpPr>
        <p:spPr>
          <a:xfrm>
            <a:off x="6153614"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403020202020204" pitchFamily="34" charset="0"/>
              </a:rPr>
              <a:t>Know if</a:t>
            </a: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your precise target audience can be properly measured by the data provider</a:t>
            </a:r>
          </a:p>
        </p:txBody>
      </p:sp>
      <p:sp>
        <p:nvSpPr>
          <p:cNvPr id="64" name="Rectangle 63">
            <a:extLst>
              <a:ext uri="{FF2B5EF4-FFF2-40B4-BE49-F238E27FC236}">
                <a16:creationId xmlns:a16="http://schemas.microsoft.com/office/drawing/2014/main" id="{4A08C53B-C2E5-433A-AD2E-2F7E1BC5F931}"/>
              </a:ext>
            </a:extLst>
          </p:cNvPr>
          <p:cNvSpPr/>
          <p:nvPr/>
        </p:nvSpPr>
        <p:spPr>
          <a:xfrm>
            <a:off x="9169488"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Ask how timely the campaign metrics / results </a:t>
            </a:r>
            <a:r>
              <a:rPr lang="en-US" b="1">
                <a:solidFill>
                  <a:prstClr val="white"/>
                </a:solidFill>
                <a:latin typeface="Helvetica" panose="020B0403020202020204" pitchFamily="34" charset="0"/>
              </a:rPr>
              <a:t>will </a:t>
            </a: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be reported</a:t>
            </a:r>
          </a:p>
        </p:txBody>
      </p:sp>
      <p:pic>
        <p:nvPicPr>
          <p:cNvPr id="17" name="Picture 16">
            <a:extLst>
              <a:ext uri="{FF2B5EF4-FFF2-40B4-BE49-F238E27FC236}">
                <a16:creationId xmlns:a16="http://schemas.microsoft.com/office/drawing/2014/main" id="{EF293DDA-8E03-41D8-B948-6DE2091EF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BF16186D-F5B1-4B81-8F6F-9AD8CC77FC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13C23290-A453-4AA5-B49C-1133370882C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90219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120714" y="68280"/>
            <a:ext cx="1170879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companies </a:t>
            </a:r>
            <a:r>
              <a:rPr lang="en-US" sz="2600" b="1">
                <a:solidFill>
                  <a:srgbClr val="1F1A62"/>
                </a:solidFill>
                <a:latin typeface="Helvetica" pitchFamily="2" charset="0"/>
              </a:rPr>
              <a:t>included in this guide are just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some of the data providers within the growing measurement ecosystem and we’re excited to bring you more case studies in this series each quarter throughout the year</a:t>
            </a:r>
          </a:p>
        </p:txBody>
      </p:sp>
      <p:pic>
        <p:nvPicPr>
          <p:cNvPr id="17" name="Picture 16">
            <a:extLst>
              <a:ext uri="{FF2B5EF4-FFF2-40B4-BE49-F238E27FC236}">
                <a16:creationId xmlns:a16="http://schemas.microsoft.com/office/drawing/2014/main" id="{EF293DDA-8E03-41D8-B948-6DE2091EF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BF16186D-F5B1-4B81-8F6F-9AD8CC77FC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13C23290-A453-4AA5-B49C-1133370882C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15" name="Straight Arrow Connector 14">
            <a:extLst>
              <a:ext uri="{FF2B5EF4-FFF2-40B4-BE49-F238E27FC236}">
                <a16:creationId xmlns:a16="http://schemas.microsoft.com/office/drawing/2014/main" id="{A9AD5D11-CF0A-4C0C-AED8-10E37D640FCB}"/>
              </a:ext>
            </a:extLst>
          </p:cNvPr>
          <p:cNvCxnSpPr>
            <a:cxnSpLocks/>
          </p:cNvCxnSpPr>
          <p:nvPr/>
        </p:nvCxnSpPr>
        <p:spPr>
          <a:xfrm>
            <a:off x="10466755" y="1758683"/>
            <a:ext cx="1" cy="4614530"/>
          </a:xfrm>
          <a:prstGeom prst="straightConnector1">
            <a:avLst/>
          </a:prstGeom>
          <a:ln w="19050">
            <a:solidFill>
              <a:srgbClr val="1B146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02D1A5-238F-44FC-82C8-F8A28B33E90D}"/>
              </a:ext>
            </a:extLst>
          </p:cNvPr>
          <p:cNvSpPr txBox="1"/>
          <p:nvPr/>
        </p:nvSpPr>
        <p:spPr>
          <a:xfrm rot="5400000">
            <a:off x="7907775" y="3896673"/>
            <a:ext cx="4614530" cy="338554"/>
          </a:xfrm>
          <a:prstGeom prst="rect">
            <a:avLst/>
          </a:prstGeom>
          <a:noFill/>
        </p:spPr>
        <p:txBody>
          <a:bodyPr wrap="square" rtlCol="0">
            <a:spAutoFit/>
          </a:bodyPr>
          <a:lstStyle/>
          <a:p>
            <a:pPr algn="ctr"/>
            <a:r>
              <a:rPr lang="en-US" sz="1600">
                <a:solidFill>
                  <a:srgbClr val="00BFF2"/>
                </a:solidFill>
                <a:latin typeface="Helvetica" panose="020B0403020202020204" pitchFamily="34" charset="0"/>
              </a:rPr>
              <a:t>(Multi-Touch Attribution)</a:t>
            </a:r>
          </a:p>
        </p:txBody>
      </p:sp>
      <p:sp>
        <p:nvSpPr>
          <p:cNvPr id="21" name="Rectangle 20">
            <a:extLst>
              <a:ext uri="{FF2B5EF4-FFF2-40B4-BE49-F238E27FC236}">
                <a16:creationId xmlns:a16="http://schemas.microsoft.com/office/drawing/2014/main" id="{C5D7B733-3C2B-4E3A-8AF8-3D006C3387DB}"/>
              </a:ext>
            </a:extLst>
          </p:cNvPr>
          <p:cNvSpPr/>
          <p:nvPr/>
        </p:nvSpPr>
        <p:spPr>
          <a:xfrm>
            <a:off x="10647729" y="2612411"/>
            <a:ext cx="1329939" cy="29904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Snipped 21">
            <a:extLst>
              <a:ext uri="{FF2B5EF4-FFF2-40B4-BE49-F238E27FC236}">
                <a16:creationId xmlns:a16="http://schemas.microsoft.com/office/drawing/2014/main" id="{14655D90-6B1D-449E-B5E2-73065A6A2EE7}"/>
              </a:ext>
            </a:extLst>
          </p:cNvPr>
          <p:cNvSpPr/>
          <p:nvPr/>
        </p:nvSpPr>
        <p:spPr>
          <a:xfrm rot="10800000">
            <a:off x="1213123" y="1736947"/>
            <a:ext cx="8781670" cy="1127216"/>
          </a:xfrm>
          <a:prstGeom prst="snip2SameRect">
            <a:avLst>
              <a:gd name="adj1" fmla="val 50000"/>
              <a:gd name="adj2" fmla="val 0"/>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Top Corners Snipped 22">
            <a:extLst>
              <a:ext uri="{FF2B5EF4-FFF2-40B4-BE49-F238E27FC236}">
                <a16:creationId xmlns:a16="http://schemas.microsoft.com/office/drawing/2014/main" id="{ED779A90-DF15-4482-A492-5FDD89D82C08}"/>
              </a:ext>
            </a:extLst>
          </p:cNvPr>
          <p:cNvSpPr/>
          <p:nvPr/>
        </p:nvSpPr>
        <p:spPr>
          <a:xfrm rot="10800000">
            <a:off x="1788593" y="2901866"/>
            <a:ext cx="7643659" cy="1127216"/>
          </a:xfrm>
          <a:prstGeom prst="snip2SameRect">
            <a:avLst>
              <a:gd name="adj1" fmla="val 50000"/>
              <a:gd name="adj2" fmla="val 0"/>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Snipped 23">
            <a:extLst>
              <a:ext uri="{FF2B5EF4-FFF2-40B4-BE49-F238E27FC236}">
                <a16:creationId xmlns:a16="http://schemas.microsoft.com/office/drawing/2014/main" id="{D3BB9643-91B8-439C-B721-BF38537FBEFA}"/>
              </a:ext>
            </a:extLst>
          </p:cNvPr>
          <p:cNvSpPr/>
          <p:nvPr/>
        </p:nvSpPr>
        <p:spPr>
          <a:xfrm rot="10800000">
            <a:off x="2360094" y="4074403"/>
            <a:ext cx="6513634" cy="1127216"/>
          </a:xfrm>
          <a:prstGeom prst="snip2SameRect">
            <a:avLst>
              <a:gd name="adj1" fmla="val 50000"/>
              <a:gd name="adj2" fmla="val 0"/>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Snipped 24">
            <a:extLst>
              <a:ext uri="{FF2B5EF4-FFF2-40B4-BE49-F238E27FC236}">
                <a16:creationId xmlns:a16="http://schemas.microsoft.com/office/drawing/2014/main" id="{3C3CD5B1-F614-4499-A190-CB5CD904EB75}"/>
              </a:ext>
            </a:extLst>
          </p:cNvPr>
          <p:cNvSpPr/>
          <p:nvPr/>
        </p:nvSpPr>
        <p:spPr>
          <a:xfrm rot="10800000">
            <a:off x="2946337" y="5246406"/>
            <a:ext cx="5366358" cy="1127216"/>
          </a:xfrm>
          <a:prstGeom prst="snip2SameRect">
            <a:avLst>
              <a:gd name="adj1" fmla="val 50000"/>
              <a:gd name="adj2" fmla="val 0"/>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5D84A0-CF22-4558-A928-B2453B080CF3}"/>
              </a:ext>
            </a:extLst>
          </p:cNvPr>
          <p:cNvSpPr txBox="1"/>
          <p:nvPr/>
        </p:nvSpPr>
        <p:spPr>
          <a:xfrm>
            <a:off x="1586008" y="1948788"/>
            <a:ext cx="2522139"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(Audience Measurement)</a:t>
            </a:r>
          </a:p>
        </p:txBody>
      </p:sp>
      <p:sp>
        <p:nvSpPr>
          <p:cNvPr id="27" name="TextBox 26">
            <a:extLst>
              <a:ext uri="{FF2B5EF4-FFF2-40B4-BE49-F238E27FC236}">
                <a16:creationId xmlns:a16="http://schemas.microsoft.com/office/drawing/2014/main" id="{1A0FBD2C-ED0A-4865-B317-D61425D744A5}"/>
              </a:ext>
            </a:extLst>
          </p:cNvPr>
          <p:cNvSpPr txBox="1"/>
          <p:nvPr/>
        </p:nvSpPr>
        <p:spPr>
          <a:xfrm>
            <a:off x="4110133" y="1948788"/>
            <a:ext cx="3008930"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(Audience Verification)</a:t>
            </a:r>
          </a:p>
        </p:txBody>
      </p:sp>
      <p:sp>
        <p:nvSpPr>
          <p:cNvPr id="28" name="TextBox 27">
            <a:extLst>
              <a:ext uri="{FF2B5EF4-FFF2-40B4-BE49-F238E27FC236}">
                <a16:creationId xmlns:a16="http://schemas.microsoft.com/office/drawing/2014/main" id="{847F09D2-EEC1-4991-943E-F2B9EF85F91E}"/>
              </a:ext>
            </a:extLst>
          </p:cNvPr>
          <p:cNvSpPr txBox="1"/>
          <p:nvPr/>
        </p:nvSpPr>
        <p:spPr>
          <a:xfrm>
            <a:off x="7093840" y="1948788"/>
            <a:ext cx="2522137"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(Identity Graph)</a:t>
            </a:r>
          </a:p>
        </p:txBody>
      </p:sp>
      <p:cxnSp>
        <p:nvCxnSpPr>
          <p:cNvPr id="29" name="Straight Connector 28">
            <a:extLst>
              <a:ext uri="{FF2B5EF4-FFF2-40B4-BE49-F238E27FC236}">
                <a16:creationId xmlns:a16="http://schemas.microsoft.com/office/drawing/2014/main" id="{895E7291-F64F-4E81-87BF-BA316ACB326A}"/>
              </a:ext>
            </a:extLst>
          </p:cNvPr>
          <p:cNvCxnSpPr>
            <a:cxnSpLocks/>
          </p:cNvCxnSpPr>
          <p:nvPr/>
        </p:nvCxnSpPr>
        <p:spPr>
          <a:xfrm flipV="1">
            <a:off x="4096527" y="2161054"/>
            <a:ext cx="0" cy="627322"/>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128B17-06EB-493D-BA1F-E4F7E902ADF5}"/>
              </a:ext>
            </a:extLst>
          </p:cNvPr>
          <p:cNvCxnSpPr>
            <a:cxnSpLocks/>
          </p:cNvCxnSpPr>
          <p:nvPr/>
        </p:nvCxnSpPr>
        <p:spPr>
          <a:xfrm flipV="1">
            <a:off x="7093839" y="2164596"/>
            <a:ext cx="0" cy="627322"/>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F4F7ED5-75E1-4E5B-BB6B-8BF5A4C4698D}"/>
              </a:ext>
            </a:extLst>
          </p:cNvPr>
          <p:cNvSpPr txBox="1"/>
          <p:nvPr/>
        </p:nvSpPr>
        <p:spPr>
          <a:xfrm>
            <a:off x="1223763" y="1708229"/>
            <a:ext cx="8781670" cy="369332"/>
          </a:xfrm>
          <a:prstGeom prst="rect">
            <a:avLst/>
          </a:prstGeom>
          <a:noFill/>
        </p:spPr>
        <p:txBody>
          <a:bodyPr wrap="square">
            <a:spAutoFit/>
          </a:bodyPr>
          <a:lstStyle/>
          <a:p>
            <a:pPr lvl="0" algn="ctr"/>
            <a:r>
              <a:rPr lang="en-US" sz="1800" b="1">
                <a:solidFill>
                  <a:srgbClr val="00BFF2"/>
                </a:solidFill>
                <a:latin typeface="Helvetica" panose="020B0403020202020204" pitchFamily="34" charset="0"/>
              </a:rPr>
              <a:t>Awareness</a:t>
            </a:r>
            <a:endParaRPr lang="en-US"/>
          </a:p>
        </p:txBody>
      </p:sp>
      <p:sp>
        <p:nvSpPr>
          <p:cNvPr id="32" name="TextBox 31">
            <a:extLst>
              <a:ext uri="{FF2B5EF4-FFF2-40B4-BE49-F238E27FC236}">
                <a16:creationId xmlns:a16="http://schemas.microsoft.com/office/drawing/2014/main" id="{4D46BA43-AF40-42C5-BAF8-E24847629777}"/>
              </a:ext>
            </a:extLst>
          </p:cNvPr>
          <p:cNvSpPr txBox="1"/>
          <p:nvPr/>
        </p:nvSpPr>
        <p:spPr>
          <a:xfrm>
            <a:off x="2600621" y="3093264"/>
            <a:ext cx="2293100"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(Brand Health Metrics)</a:t>
            </a:r>
          </a:p>
        </p:txBody>
      </p:sp>
      <p:cxnSp>
        <p:nvCxnSpPr>
          <p:cNvPr id="33" name="Straight Connector 32">
            <a:extLst>
              <a:ext uri="{FF2B5EF4-FFF2-40B4-BE49-F238E27FC236}">
                <a16:creationId xmlns:a16="http://schemas.microsoft.com/office/drawing/2014/main" id="{C7F3A89F-8761-4ABF-B2A2-07AE6C660FDD}"/>
              </a:ext>
            </a:extLst>
          </p:cNvPr>
          <p:cNvCxnSpPr>
            <a:cxnSpLocks/>
          </p:cNvCxnSpPr>
          <p:nvPr/>
        </p:nvCxnSpPr>
        <p:spPr>
          <a:xfrm flipV="1">
            <a:off x="5614598" y="3300107"/>
            <a:ext cx="0" cy="627322"/>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D56C03-A13C-4256-BC67-9DAA18632E55}"/>
              </a:ext>
            </a:extLst>
          </p:cNvPr>
          <p:cNvSpPr txBox="1"/>
          <p:nvPr/>
        </p:nvSpPr>
        <p:spPr>
          <a:xfrm>
            <a:off x="6293828" y="3093264"/>
            <a:ext cx="2293100"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(Creative &amp; Content)</a:t>
            </a:r>
          </a:p>
        </p:txBody>
      </p:sp>
      <p:sp>
        <p:nvSpPr>
          <p:cNvPr id="35" name="TextBox 34">
            <a:extLst>
              <a:ext uri="{FF2B5EF4-FFF2-40B4-BE49-F238E27FC236}">
                <a16:creationId xmlns:a16="http://schemas.microsoft.com/office/drawing/2014/main" id="{ACDA056E-945F-4085-8124-3685BC8614E9}"/>
              </a:ext>
            </a:extLst>
          </p:cNvPr>
          <p:cNvSpPr txBox="1"/>
          <p:nvPr/>
        </p:nvSpPr>
        <p:spPr>
          <a:xfrm>
            <a:off x="1792768" y="2875193"/>
            <a:ext cx="7643660" cy="369332"/>
          </a:xfrm>
          <a:prstGeom prst="rect">
            <a:avLst/>
          </a:prstGeom>
          <a:noFill/>
        </p:spPr>
        <p:txBody>
          <a:bodyPr wrap="square">
            <a:spAutoFit/>
          </a:bodyPr>
          <a:lstStyle/>
          <a:p>
            <a:pPr lvl="0" algn="ctr"/>
            <a:r>
              <a:rPr lang="en-US" sz="1800" b="1">
                <a:solidFill>
                  <a:srgbClr val="00BFF2"/>
                </a:solidFill>
                <a:latin typeface="Helvetica" panose="020B0403020202020204" pitchFamily="34" charset="0"/>
              </a:rPr>
              <a:t>Consideration</a:t>
            </a:r>
            <a:endParaRPr lang="en-US"/>
          </a:p>
        </p:txBody>
      </p:sp>
      <p:sp>
        <p:nvSpPr>
          <p:cNvPr id="36" name="TextBox 35">
            <a:extLst>
              <a:ext uri="{FF2B5EF4-FFF2-40B4-BE49-F238E27FC236}">
                <a16:creationId xmlns:a16="http://schemas.microsoft.com/office/drawing/2014/main" id="{295F3781-A3D0-40FC-841F-DA0C1192F34F}"/>
              </a:ext>
            </a:extLst>
          </p:cNvPr>
          <p:cNvSpPr txBox="1"/>
          <p:nvPr/>
        </p:nvSpPr>
        <p:spPr>
          <a:xfrm>
            <a:off x="2360094" y="4027126"/>
            <a:ext cx="6513633" cy="369332"/>
          </a:xfrm>
          <a:prstGeom prst="rect">
            <a:avLst/>
          </a:prstGeom>
          <a:noFill/>
        </p:spPr>
        <p:txBody>
          <a:bodyPr wrap="square">
            <a:spAutoFit/>
          </a:bodyPr>
          <a:lstStyle/>
          <a:p>
            <a:pPr lvl="0" algn="ctr"/>
            <a:r>
              <a:rPr lang="en-US" sz="1800" b="1">
                <a:solidFill>
                  <a:srgbClr val="00BFF2"/>
                </a:solidFill>
                <a:latin typeface="Helvetica" panose="020B0403020202020204" pitchFamily="34" charset="0"/>
              </a:rPr>
              <a:t>Intent</a:t>
            </a:r>
            <a:endParaRPr lang="en-US"/>
          </a:p>
        </p:txBody>
      </p:sp>
      <p:sp>
        <p:nvSpPr>
          <p:cNvPr id="37" name="TextBox 36">
            <a:extLst>
              <a:ext uri="{FF2B5EF4-FFF2-40B4-BE49-F238E27FC236}">
                <a16:creationId xmlns:a16="http://schemas.microsoft.com/office/drawing/2014/main" id="{F4895B0F-074D-4622-8123-29589ADC9555}"/>
              </a:ext>
            </a:extLst>
          </p:cNvPr>
          <p:cNvSpPr txBox="1"/>
          <p:nvPr/>
        </p:nvSpPr>
        <p:spPr>
          <a:xfrm>
            <a:off x="2931419" y="5219294"/>
            <a:ext cx="5366359" cy="369332"/>
          </a:xfrm>
          <a:prstGeom prst="rect">
            <a:avLst/>
          </a:prstGeom>
          <a:noFill/>
        </p:spPr>
        <p:txBody>
          <a:bodyPr wrap="square">
            <a:spAutoFit/>
          </a:bodyPr>
          <a:lstStyle/>
          <a:p>
            <a:pPr lvl="0" algn="ctr"/>
            <a:r>
              <a:rPr lang="en-US" sz="1800" b="1">
                <a:solidFill>
                  <a:srgbClr val="00BFF2"/>
                </a:solidFill>
                <a:latin typeface="Helvetica" panose="020B0403020202020204" pitchFamily="34" charset="0"/>
              </a:rPr>
              <a:t>Sales</a:t>
            </a:r>
            <a:endParaRPr lang="en-US"/>
          </a:p>
        </p:txBody>
      </p:sp>
      <p:sp>
        <p:nvSpPr>
          <p:cNvPr id="38" name="TextBox 37">
            <a:extLst>
              <a:ext uri="{FF2B5EF4-FFF2-40B4-BE49-F238E27FC236}">
                <a16:creationId xmlns:a16="http://schemas.microsoft.com/office/drawing/2014/main" id="{B966C299-D647-4369-B199-A7AA0463EF02}"/>
              </a:ext>
            </a:extLst>
          </p:cNvPr>
          <p:cNvSpPr txBox="1"/>
          <p:nvPr/>
        </p:nvSpPr>
        <p:spPr>
          <a:xfrm>
            <a:off x="4726780" y="5433262"/>
            <a:ext cx="1775637"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(Category Specific)</a:t>
            </a:r>
          </a:p>
        </p:txBody>
      </p:sp>
      <p:sp>
        <p:nvSpPr>
          <p:cNvPr id="39" name="TextBox 38">
            <a:extLst>
              <a:ext uri="{FF2B5EF4-FFF2-40B4-BE49-F238E27FC236}">
                <a16:creationId xmlns:a16="http://schemas.microsoft.com/office/drawing/2014/main" id="{34D313F2-4A0A-474B-8F97-BB98E147529A}"/>
              </a:ext>
            </a:extLst>
          </p:cNvPr>
          <p:cNvSpPr txBox="1"/>
          <p:nvPr/>
        </p:nvSpPr>
        <p:spPr>
          <a:xfrm>
            <a:off x="4259541" y="4264175"/>
            <a:ext cx="2710115" cy="307777"/>
          </a:xfrm>
          <a:prstGeom prst="rect">
            <a:avLst/>
          </a:prstGeom>
          <a:noFill/>
        </p:spPr>
        <p:txBody>
          <a:bodyPr wrap="square" rtlCol="0">
            <a:spAutoFit/>
          </a:bodyPr>
          <a:lstStyle/>
          <a:p>
            <a:pPr algn="ctr"/>
            <a:r>
              <a:rPr lang="en-US" sz="1400">
                <a:solidFill>
                  <a:srgbClr val="00BFF2"/>
                </a:solidFill>
                <a:latin typeface="Helvetica" panose="020B0403020202020204" pitchFamily="34" charset="0"/>
              </a:rPr>
              <a:t>(Online / Offline Conversions)</a:t>
            </a:r>
          </a:p>
        </p:txBody>
      </p:sp>
      <p:pic>
        <p:nvPicPr>
          <p:cNvPr id="40" name="Picture 2" descr="Join Our Team | Numerator">
            <a:extLst>
              <a:ext uri="{FF2B5EF4-FFF2-40B4-BE49-F238E27FC236}">
                <a16:creationId xmlns:a16="http://schemas.microsoft.com/office/drawing/2014/main" id="{C9DCFDCF-397F-410B-A9C5-80A8E4072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867" y="6076172"/>
            <a:ext cx="1436245" cy="2066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eatured Sponsor - NYC Health Business Leaders">
            <a:extLst>
              <a:ext uri="{FF2B5EF4-FFF2-40B4-BE49-F238E27FC236}">
                <a16:creationId xmlns:a16="http://schemas.microsoft.com/office/drawing/2014/main" id="{C473898A-F9B9-45D1-BAF4-F72F2271F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621" b="37274"/>
          <a:stretch/>
        </p:blipFill>
        <p:spPr bwMode="auto">
          <a:xfrm>
            <a:off x="5032445" y="6055493"/>
            <a:ext cx="875705" cy="2267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84.51° Jobs and Company Culture">
            <a:extLst>
              <a:ext uri="{FF2B5EF4-FFF2-40B4-BE49-F238E27FC236}">
                <a16:creationId xmlns:a16="http://schemas.microsoft.com/office/drawing/2014/main" id="{1B020DCB-7498-4CF8-A966-63946BE3E0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779" t="21877" r="30429" b="22915"/>
          <a:stretch/>
        </p:blipFill>
        <p:spPr bwMode="auto">
          <a:xfrm>
            <a:off x="6988668" y="6003300"/>
            <a:ext cx="485734" cy="3538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Data for Good — Affinity Solutions">
            <a:extLst>
              <a:ext uri="{FF2B5EF4-FFF2-40B4-BE49-F238E27FC236}">
                <a16:creationId xmlns:a16="http://schemas.microsoft.com/office/drawing/2014/main" id="{C80ABDC0-4B77-4A3A-824A-87CDDA87A1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0392" y="5790511"/>
            <a:ext cx="1130437" cy="1476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RI | Delivering Growth for CPG, Retail, and Healthcare">
            <a:extLst>
              <a:ext uri="{FF2B5EF4-FFF2-40B4-BE49-F238E27FC236}">
                <a16:creationId xmlns:a16="http://schemas.microsoft.com/office/drawing/2014/main" id="{108FE015-EE6F-4050-AF24-4E4618EA02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0375" y="6054067"/>
            <a:ext cx="582948" cy="2508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NCSolutions - Crunchbase Company Profile &amp;amp; Funding">
            <a:extLst>
              <a:ext uri="{FF2B5EF4-FFF2-40B4-BE49-F238E27FC236}">
                <a16:creationId xmlns:a16="http://schemas.microsoft.com/office/drawing/2014/main" id="{13F80055-9468-4301-9B1A-0C36A3564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4040" y="5775482"/>
            <a:ext cx="1108065" cy="1976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Research by SpinCar and Polk Automotive Solutions by IHS Markit Reveals  Impact of Digital Merchandising on Vehicle Purchases - Spincar">
            <a:extLst>
              <a:ext uri="{FF2B5EF4-FFF2-40B4-BE49-F238E27FC236}">
                <a16:creationId xmlns:a16="http://schemas.microsoft.com/office/drawing/2014/main" id="{20A234B7-9D1F-4FF5-9D50-0E8252F71496}"/>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7695" y="5698401"/>
            <a:ext cx="768190" cy="31371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Commerce Signals - The Robin Report">
            <a:extLst>
              <a:ext uri="{FF2B5EF4-FFF2-40B4-BE49-F238E27FC236}">
                <a16:creationId xmlns:a16="http://schemas.microsoft.com/office/drawing/2014/main" id="{13DF5D74-A10C-443D-8A43-DE5BEEDB88A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40191" b="40047"/>
          <a:stretch/>
        </p:blipFill>
        <p:spPr bwMode="auto">
          <a:xfrm>
            <a:off x="6756470" y="5751024"/>
            <a:ext cx="1210847" cy="239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Tatari - Crunchbase Company Profile &amp;amp; Funding">
            <a:extLst>
              <a:ext uri="{FF2B5EF4-FFF2-40B4-BE49-F238E27FC236}">
                <a16:creationId xmlns:a16="http://schemas.microsoft.com/office/drawing/2014/main" id="{D7F88AE5-DC16-4D9D-B5D4-AB6150F4A98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1482" b="39585"/>
          <a:stretch/>
        </p:blipFill>
        <p:spPr bwMode="auto">
          <a:xfrm>
            <a:off x="3760791" y="4613252"/>
            <a:ext cx="1063816" cy="2014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6">
            <a:extLst>
              <a:ext uri="{FF2B5EF4-FFF2-40B4-BE49-F238E27FC236}">
                <a16:creationId xmlns:a16="http://schemas.microsoft.com/office/drawing/2014/main" id="{7D251330-EAF8-40FA-99CA-3F03F64E6880}"/>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0085" y="4864978"/>
            <a:ext cx="811868" cy="26345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Foursquare Announces Oren Teich as New SVP of Product | Business Wire">
            <a:extLst>
              <a:ext uri="{FF2B5EF4-FFF2-40B4-BE49-F238E27FC236}">
                <a16:creationId xmlns:a16="http://schemas.microsoft.com/office/drawing/2014/main" id="{04BBA0E1-D0A2-47D5-AB68-7D018249E20F}"/>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7145" t="39576" r="6657" b="40174"/>
          <a:stretch/>
        </p:blipFill>
        <p:spPr bwMode="auto">
          <a:xfrm>
            <a:off x="7334249" y="4582899"/>
            <a:ext cx="1345056" cy="1651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PlaceIQ - Crunchbase Company Profile &amp;amp; Funding">
            <a:extLst>
              <a:ext uri="{FF2B5EF4-FFF2-40B4-BE49-F238E27FC236}">
                <a16:creationId xmlns:a16="http://schemas.microsoft.com/office/drawing/2014/main" id="{CAFC19FF-3A4E-4568-B6C7-C30C3F0D21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93839" y="4897713"/>
            <a:ext cx="877179" cy="2674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6" descr="ENGINE Agency, Insights, Media Exchange, and Media Solutions">
            <a:extLst>
              <a:ext uri="{FF2B5EF4-FFF2-40B4-BE49-F238E27FC236}">
                <a16:creationId xmlns:a16="http://schemas.microsoft.com/office/drawing/2014/main" id="{6F8E9F7A-A184-440E-BEC5-EC45AE1B133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2895" y="4841203"/>
            <a:ext cx="691731" cy="34154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8" descr="AppScience® (TSXV: SBIO) | LinkedIn">
            <a:extLst>
              <a:ext uri="{FF2B5EF4-FFF2-40B4-BE49-F238E27FC236}">
                <a16:creationId xmlns:a16="http://schemas.microsoft.com/office/drawing/2014/main" id="{9AE8B7CA-07F1-43B8-8EFF-F11AC32B900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8442" t="25180" r="6541" b="30703"/>
          <a:stretch/>
        </p:blipFill>
        <p:spPr bwMode="auto">
          <a:xfrm>
            <a:off x="5175488" y="4874080"/>
            <a:ext cx="561014" cy="29112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InMarket Portal">
            <a:extLst>
              <a:ext uri="{FF2B5EF4-FFF2-40B4-BE49-F238E27FC236}">
                <a16:creationId xmlns:a16="http://schemas.microsoft.com/office/drawing/2014/main" id="{A4F4EC01-FBFC-4408-A193-69AA27A9EB9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13214" y="4580947"/>
            <a:ext cx="1162683" cy="20551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2" descr="Phoenix Marketing International, United States of America, New York,  Rhinebeck | American Marketing Association Marketing Services Search">
            <a:extLst>
              <a:ext uri="{FF2B5EF4-FFF2-40B4-BE49-F238E27FC236}">
                <a16:creationId xmlns:a16="http://schemas.microsoft.com/office/drawing/2014/main" id="{C1B57AA6-D127-42EF-8698-FAF9EC00A88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927" y="3432871"/>
            <a:ext cx="597358" cy="17655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4" descr="Kantar - Headquarter Locations, Competitors, Financials, Employees">
            <a:extLst>
              <a:ext uri="{FF2B5EF4-FFF2-40B4-BE49-F238E27FC236}">
                <a16:creationId xmlns:a16="http://schemas.microsoft.com/office/drawing/2014/main" id="{DEC6DF4B-C5E3-4972-B668-8D8B541DEC54}"/>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12780" t="24896" r="12628" b="22324"/>
          <a:stretch/>
        </p:blipFill>
        <p:spPr bwMode="auto">
          <a:xfrm>
            <a:off x="3611371" y="3480611"/>
            <a:ext cx="560785" cy="1190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6" descr="Dynata Logo Vector (.PDF) Free Download">
            <a:extLst>
              <a:ext uri="{FF2B5EF4-FFF2-40B4-BE49-F238E27FC236}">
                <a16:creationId xmlns:a16="http://schemas.microsoft.com/office/drawing/2014/main" id="{3FB1DB04-DD64-4E1F-B5A8-BA6D695068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23496" y="3627271"/>
            <a:ext cx="352012" cy="32033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0" descr="World&amp;#39;s most efficient mobile Automatic Content Recognition">
            <a:extLst>
              <a:ext uri="{FF2B5EF4-FFF2-40B4-BE49-F238E27FC236}">
                <a16:creationId xmlns:a16="http://schemas.microsoft.com/office/drawing/2014/main" id="{FB583E07-F346-4BC1-A475-F5CDF4E8957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25523" b="31812"/>
          <a:stretch/>
        </p:blipFill>
        <p:spPr bwMode="auto">
          <a:xfrm>
            <a:off x="4305720" y="3788725"/>
            <a:ext cx="900829" cy="17469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93A423E0-44D3-41DF-B2C1-E22523B2A048}"/>
              </a:ext>
            </a:extLst>
          </p:cNvPr>
          <p:cNvPicPr>
            <a:picLocks noChangeAspect="1"/>
          </p:cNvPicPr>
          <p:nvPr/>
        </p:nvPicPr>
        <p:blipFill>
          <a:blip r:embed="rId23"/>
          <a:stretch>
            <a:fillRect/>
          </a:stretch>
        </p:blipFill>
        <p:spPr>
          <a:xfrm>
            <a:off x="4932151" y="3462718"/>
            <a:ext cx="592204" cy="154825"/>
          </a:xfrm>
          <a:prstGeom prst="rect">
            <a:avLst/>
          </a:prstGeom>
        </p:spPr>
      </p:pic>
      <p:pic>
        <p:nvPicPr>
          <p:cNvPr id="70" name="Picture 44">
            <a:extLst>
              <a:ext uri="{FF2B5EF4-FFF2-40B4-BE49-F238E27FC236}">
                <a16:creationId xmlns:a16="http://schemas.microsoft.com/office/drawing/2014/main" id="{6297B550-4A50-4AE5-B105-95A9B9ADA6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39032" y="3445175"/>
            <a:ext cx="626242" cy="18991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6" descr="Consumer | Audience Insights Platform">
            <a:extLst>
              <a:ext uri="{FF2B5EF4-FFF2-40B4-BE49-F238E27FC236}">
                <a16:creationId xmlns:a16="http://schemas.microsoft.com/office/drawing/2014/main" id="{0B72D613-F2D8-4506-A870-D77DA46C001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15853" y="3796188"/>
            <a:ext cx="616864" cy="15265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8" descr="Global Telehealth Survey: Technically, the Experience is Incomplete |  Business Wire">
            <a:extLst>
              <a:ext uri="{FF2B5EF4-FFF2-40B4-BE49-F238E27FC236}">
                <a16:creationId xmlns:a16="http://schemas.microsoft.com/office/drawing/2014/main" id="{CC312930-DFAC-4971-826C-04DEAC386091}"/>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1989" y="3723078"/>
            <a:ext cx="596114" cy="26250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0" descr="It&amp;#39;s an OTT World – Beet.TV">
            <a:extLst>
              <a:ext uri="{FF2B5EF4-FFF2-40B4-BE49-F238E27FC236}">
                <a16:creationId xmlns:a16="http://schemas.microsoft.com/office/drawing/2014/main" id="{1C3741CB-BA58-494C-A5D5-9BE78576B5F2}"/>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6831" t="14878" r="3561" b="16576"/>
          <a:stretch/>
        </p:blipFill>
        <p:spPr bwMode="auto">
          <a:xfrm>
            <a:off x="5672654" y="3473182"/>
            <a:ext cx="618087" cy="1223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2" descr="New Study from Effectv and MediaScience Reveals Campaigns that Include Both  TV and Digital Drive Consistently Stronger Results Than Digital Alone |  Business Wire">
            <a:extLst>
              <a:ext uri="{FF2B5EF4-FFF2-40B4-BE49-F238E27FC236}">
                <a16:creationId xmlns:a16="http://schemas.microsoft.com/office/drawing/2014/main" id="{2BFC37D0-BA13-4F11-9377-E3A7F265ADC4}"/>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3883" y="3442086"/>
            <a:ext cx="959828" cy="1650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4" descr="Realeyes Logo">
            <a:extLst>
              <a:ext uri="{FF2B5EF4-FFF2-40B4-BE49-F238E27FC236}">
                <a16:creationId xmlns:a16="http://schemas.microsoft.com/office/drawing/2014/main" id="{40402B9D-8372-4505-9EB3-B9FA53B841F9}"/>
              </a:ext>
            </a:extLst>
          </p:cNvPr>
          <p:cNvPicPr>
            <a:picLocks noChangeAspect="1" noChangeArrowheads="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l="17222" t="28554" r="17581" b="28299"/>
          <a:stretch/>
        </p:blipFill>
        <p:spPr bwMode="auto">
          <a:xfrm>
            <a:off x="7898375" y="3429984"/>
            <a:ext cx="600820" cy="20875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6" descr="Sprinklr Logo Vector (.EPS) Free Download">
            <a:extLst>
              <a:ext uri="{FF2B5EF4-FFF2-40B4-BE49-F238E27FC236}">
                <a16:creationId xmlns:a16="http://schemas.microsoft.com/office/drawing/2014/main" id="{960EF191-B7F9-4F52-80C3-76ABFE567A1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1520" y="3706106"/>
            <a:ext cx="471106" cy="2182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8" descr="Talkwalker + Trustpilot">
            <a:extLst>
              <a:ext uri="{FF2B5EF4-FFF2-40B4-BE49-F238E27FC236}">
                <a16:creationId xmlns:a16="http://schemas.microsoft.com/office/drawing/2014/main" id="{AC29E3A0-6B8B-4EFA-A5CF-2FE32116162A}"/>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16682" t="36385" r="16810" b="37639"/>
          <a:stretch/>
        </p:blipFill>
        <p:spPr bwMode="auto">
          <a:xfrm>
            <a:off x="7285182" y="3706114"/>
            <a:ext cx="805256" cy="2182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0" descr="Dumbstruck Company Profile: Valuation &amp;amp; Investors | PitchBook">
            <a:extLst>
              <a:ext uri="{FF2B5EF4-FFF2-40B4-BE49-F238E27FC236}">
                <a16:creationId xmlns:a16="http://schemas.microsoft.com/office/drawing/2014/main" id="{466A1DC1-C766-4533-9BA7-602B29EFF5A4}"/>
              </a:ext>
            </a:extLst>
          </p:cNvPr>
          <p:cNvPicPr>
            <a:picLocks noChangeAspect="1" noChangeArrowheads="1"/>
          </p:cNvPicPr>
          <p:nvPr/>
        </p:nvPicPr>
        <p:blipFill rotWithShape="1">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t="41100" b="37990"/>
          <a:stretch/>
        </p:blipFill>
        <p:spPr bwMode="auto">
          <a:xfrm>
            <a:off x="8543861" y="3448097"/>
            <a:ext cx="732051" cy="15307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2" descr="Jump TV Solutions Company Profile: Valuation &amp;amp; Investors | PitchBook">
            <a:extLst>
              <a:ext uri="{FF2B5EF4-FFF2-40B4-BE49-F238E27FC236}">
                <a16:creationId xmlns:a16="http://schemas.microsoft.com/office/drawing/2014/main" id="{404945A0-11E6-44F3-A6BA-94179E75B788}"/>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32360" b="32980"/>
          <a:stretch/>
        </p:blipFill>
        <p:spPr bwMode="auto">
          <a:xfrm>
            <a:off x="8147083" y="3689318"/>
            <a:ext cx="726645" cy="25185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6" descr="NBCUniversal Signs On with ListenFirst for Social Analytics and Measurement  Across Its Global Portfolio">
            <a:extLst>
              <a:ext uri="{FF2B5EF4-FFF2-40B4-BE49-F238E27FC236}">
                <a16:creationId xmlns:a16="http://schemas.microsoft.com/office/drawing/2014/main" id="{9C74500B-DFBF-4995-86D7-EB4E93B4914D}"/>
              </a:ext>
            </a:extLst>
          </p:cNvPr>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702" y="3719520"/>
            <a:ext cx="818895" cy="19145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 descr="Tech Stack Integration &amp; Identity Resolution | LiveRamp">
            <a:extLst>
              <a:ext uri="{FF2B5EF4-FFF2-40B4-BE49-F238E27FC236}">
                <a16:creationId xmlns:a16="http://schemas.microsoft.com/office/drawing/2014/main" id="{8AC2D0BC-CA10-4ACC-8CCF-E961F208FD8F}"/>
              </a:ext>
            </a:extLst>
          </p:cNvPr>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84289" y="2239993"/>
            <a:ext cx="885701" cy="16617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0" descr="Data, Identity Solution &amp;amp; People-Based Marketing Solutions | Acxiom">
            <a:extLst>
              <a:ext uri="{FF2B5EF4-FFF2-40B4-BE49-F238E27FC236}">
                <a16:creationId xmlns:a16="http://schemas.microsoft.com/office/drawing/2014/main" id="{B3E568D3-EE24-4470-B52C-D3E023920D2C}"/>
              </a:ext>
            </a:extLst>
          </p:cNvPr>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0439" y="2255016"/>
            <a:ext cx="519661" cy="1361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2" descr="Conviva Launches TikTok Analytics Becoming the First to Enable Brands to  Measure Collective Social Media Success">
            <a:extLst>
              <a:ext uri="{FF2B5EF4-FFF2-40B4-BE49-F238E27FC236}">
                <a16:creationId xmlns:a16="http://schemas.microsoft.com/office/drawing/2014/main" id="{BF9D586D-4064-4649-8D71-6F7FEA517DAA}"/>
              </a:ext>
            </a:extLst>
          </p:cNvPr>
          <p:cNvPicPr>
            <a:picLocks noChangeAspect="1" noChangeArrowheads="1"/>
          </p:cNvPicPr>
          <p:nvPr/>
        </p:nvPicPr>
        <p:blipFill rotWithShape="1">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t="30476" b="31038"/>
          <a:stretch/>
        </p:blipFill>
        <p:spPr bwMode="auto">
          <a:xfrm>
            <a:off x="8833458" y="2248638"/>
            <a:ext cx="718867" cy="1447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94" descr="Truthset - Crunchbase Company Profile &amp;amp; Funding">
            <a:extLst>
              <a:ext uri="{FF2B5EF4-FFF2-40B4-BE49-F238E27FC236}">
                <a16:creationId xmlns:a16="http://schemas.microsoft.com/office/drawing/2014/main" id="{F86549D6-F7B9-4861-82F7-0FF4B4603BEE}"/>
              </a:ext>
            </a:extLst>
          </p:cNvPr>
          <p:cNvPicPr>
            <a:picLocks noChangeAspect="1" noChangeArrowheads="1"/>
          </p:cNvPicPr>
          <p:nvPr/>
        </p:nvPicPr>
        <p:blipFill rotWithShape="1">
          <a:blip r:embed="rId38">
            <a:extLst>
              <a:ext uri="{28A0092B-C50C-407E-A947-70E740481C1C}">
                <a14:useLocalDpi xmlns:a14="http://schemas.microsoft.com/office/drawing/2010/main" val="0"/>
              </a:ext>
            </a:extLst>
          </a:blip>
          <a:srcRect l="8314" t="17752" r="9090" b="23685"/>
          <a:stretch/>
        </p:blipFill>
        <p:spPr bwMode="auto">
          <a:xfrm>
            <a:off x="8056946" y="2450974"/>
            <a:ext cx="726645" cy="15456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96" descr="logo-epsilon - Cricket Media, Inc.">
            <a:extLst>
              <a:ext uri="{FF2B5EF4-FFF2-40B4-BE49-F238E27FC236}">
                <a16:creationId xmlns:a16="http://schemas.microsoft.com/office/drawing/2014/main" id="{BE9D696B-F976-425B-8412-221689C86749}"/>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l="4637" t="21029" r="5291" b="18461"/>
          <a:stretch/>
        </p:blipFill>
        <p:spPr bwMode="auto">
          <a:xfrm>
            <a:off x="8953528" y="2444102"/>
            <a:ext cx="478725" cy="16830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8" descr="TruOptik logo : BDEX">
            <a:extLst>
              <a:ext uri="{FF2B5EF4-FFF2-40B4-BE49-F238E27FC236}">
                <a16:creationId xmlns:a16="http://schemas.microsoft.com/office/drawing/2014/main" id="{D98750A6-DFCA-4DD5-A535-BCFCB4AE8CFB}"/>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3899" t="28067" r="3833" b="26641"/>
          <a:stretch/>
        </p:blipFill>
        <p:spPr bwMode="auto">
          <a:xfrm>
            <a:off x="7529792" y="2669546"/>
            <a:ext cx="697503" cy="13695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0" descr="Health - Adstra Data">
            <a:extLst>
              <a:ext uri="{FF2B5EF4-FFF2-40B4-BE49-F238E27FC236}">
                <a16:creationId xmlns:a16="http://schemas.microsoft.com/office/drawing/2014/main" id="{00E2AA38-45F5-490C-8BD9-CB2DD8EE7AF0}"/>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b="25704"/>
          <a:stretch/>
        </p:blipFill>
        <p:spPr bwMode="auto">
          <a:xfrm>
            <a:off x="7449882" y="2434978"/>
            <a:ext cx="402132" cy="19902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2">
            <a:extLst>
              <a:ext uri="{FF2B5EF4-FFF2-40B4-BE49-F238E27FC236}">
                <a16:creationId xmlns:a16="http://schemas.microsoft.com/office/drawing/2014/main" id="{133C4E63-5E73-4460-921D-686419895BA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480914" y="2645179"/>
            <a:ext cx="650473" cy="17151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8" descr="VIZIO | TVs and Sound Bars, SmartCast OS">
            <a:extLst>
              <a:ext uri="{FF2B5EF4-FFF2-40B4-BE49-F238E27FC236}">
                <a16:creationId xmlns:a16="http://schemas.microsoft.com/office/drawing/2014/main" id="{CE2406C2-E584-450D-80FF-B0EE3B2DA3E4}"/>
              </a:ext>
            </a:extLst>
          </p:cNvPr>
          <p:cNvPicPr>
            <a:picLocks noChangeAspect="1" noChangeArrowheads="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14464" y="2283171"/>
            <a:ext cx="571575" cy="12782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a:extLst>
              <a:ext uri="{FF2B5EF4-FFF2-40B4-BE49-F238E27FC236}">
                <a16:creationId xmlns:a16="http://schemas.microsoft.com/office/drawing/2014/main" id="{1E5341B3-0125-4C99-8F9A-4534E1978D88}"/>
              </a:ext>
            </a:extLst>
          </p:cNvPr>
          <p:cNvPicPr>
            <a:picLocks noChangeAspect="1" noChangeArrowheads="1"/>
          </p:cNvPicPr>
          <p:nvPr/>
        </p:nvPicPr>
        <p:blipFill rotWithShape="1">
          <a:blip r:embed="rId44" cstate="print">
            <a:clrChange>
              <a:clrFrom>
                <a:srgbClr val="FFFFFF"/>
              </a:clrFrom>
              <a:clrTo>
                <a:srgbClr val="FFFFFF">
                  <a:alpha val="0"/>
                </a:srgbClr>
              </a:clrTo>
            </a:clrChange>
            <a:extLst>
              <a:ext uri="{28A0092B-C50C-407E-A947-70E740481C1C}">
                <a14:useLocalDpi xmlns:a14="http://schemas.microsoft.com/office/drawing/2010/main"/>
              </a:ext>
            </a:extLst>
          </a:blip>
          <a:srcRect t="33621" b="34156"/>
          <a:stretch/>
        </p:blipFill>
        <p:spPr bwMode="auto">
          <a:xfrm>
            <a:off x="6331057" y="2560499"/>
            <a:ext cx="759746" cy="24481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8" descr="Extreme Reach | The Global Leader in Creative Logistics.">
            <a:extLst>
              <a:ext uri="{FF2B5EF4-FFF2-40B4-BE49-F238E27FC236}">
                <a16:creationId xmlns:a16="http://schemas.microsoft.com/office/drawing/2014/main" id="{688F7A04-D0ED-4333-9E76-9C213C4925FA}"/>
              </a:ext>
            </a:extLst>
          </p:cNvPr>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4692" y="2274136"/>
            <a:ext cx="648439" cy="2042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2" descr="Beyond Ad Verification | Moat by Oracle Data Cloud">
            <a:extLst>
              <a:ext uri="{FF2B5EF4-FFF2-40B4-BE49-F238E27FC236}">
                <a16:creationId xmlns:a16="http://schemas.microsoft.com/office/drawing/2014/main" id="{0C6D696B-E724-4E24-AE9F-351D9790D603}"/>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235990" y="2274146"/>
            <a:ext cx="546917" cy="20423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4" descr="Kinetiq Announces First-Of-Its-Kind Video Monitoring Solution For Digital  Platforms">
            <a:extLst>
              <a:ext uri="{FF2B5EF4-FFF2-40B4-BE49-F238E27FC236}">
                <a16:creationId xmlns:a16="http://schemas.microsoft.com/office/drawing/2014/main" id="{48DBB11C-BF22-4A73-AE4F-909C4C853CE8}"/>
              </a:ext>
            </a:extLst>
          </p:cNvPr>
          <p:cNvPicPr>
            <a:picLocks noChangeAspect="1" noChangeArrowheads="1"/>
          </p:cNvPicPr>
          <p:nvPr/>
        </p:nvPicPr>
        <p:blipFill rotWithShape="1">
          <a:blip r:embed="rId47">
            <a:clrChange>
              <a:clrFrom>
                <a:srgbClr val="FFFFFF"/>
              </a:clrFrom>
              <a:clrTo>
                <a:srgbClr val="FFFFFF">
                  <a:alpha val="0"/>
                </a:srgbClr>
              </a:clrTo>
            </a:clrChange>
            <a:extLst>
              <a:ext uri="{28A0092B-C50C-407E-A947-70E740481C1C}">
                <a14:useLocalDpi xmlns:a14="http://schemas.microsoft.com/office/drawing/2010/main" val="0"/>
              </a:ext>
            </a:extLst>
          </a:blip>
          <a:srcRect t="17729" b="19249"/>
          <a:stretch/>
        </p:blipFill>
        <p:spPr bwMode="auto">
          <a:xfrm>
            <a:off x="4833353" y="2589962"/>
            <a:ext cx="682757" cy="22561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6" descr="DoubleVerify Launches Semantic Science Division - ExchangeWire.com">
            <a:extLst>
              <a:ext uri="{FF2B5EF4-FFF2-40B4-BE49-F238E27FC236}">
                <a16:creationId xmlns:a16="http://schemas.microsoft.com/office/drawing/2014/main" id="{AA0E1447-B329-4067-8892-4FFF54D144AF}"/>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594370" y="2240729"/>
            <a:ext cx="321145" cy="27107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8" descr="Integral Ad Science Acquires ADmantX; Digital Publishing Revenue Declines -  ExchangeWire.com">
            <a:extLst>
              <a:ext uri="{FF2B5EF4-FFF2-40B4-BE49-F238E27FC236}">
                <a16:creationId xmlns:a16="http://schemas.microsoft.com/office/drawing/2014/main" id="{EA070744-C563-4373-8635-EFF320ACC9EB}"/>
              </a:ext>
            </a:extLst>
          </p:cNvPr>
          <p:cNvPicPr>
            <a:picLocks noChangeAspect="1" noChangeArrowheads="1"/>
          </p:cNvPicPr>
          <p:nvPr/>
        </p:nvPicPr>
        <p:blipFill rotWithShape="1">
          <a:blip r:embed="rId49">
            <a:extLst>
              <a:ext uri="{28A0092B-C50C-407E-A947-70E740481C1C}">
                <a14:useLocalDpi xmlns:a14="http://schemas.microsoft.com/office/drawing/2010/main" val="0"/>
              </a:ext>
            </a:extLst>
          </a:blip>
          <a:srcRect l="14073" t="45220" b="31161"/>
          <a:stretch/>
        </p:blipFill>
        <p:spPr bwMode="auto">
          <a:xfrm>
            <a:off x="4162329" y="2607035"/>
            <a:ext cx="690393" cy="18977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descr="res-2.cloudinary.com/crunchbase-production/imag...">
            <a:extLst>
              <a:ext uri="{FF2B5EF4-FFF2-40B4-BE49-F238E27FC236}">
                <a16:creationId xmlns:a16="http://schemas.microsoft.com/office/drawing/2014/main" id="{C6E599A0-C410-4C6D-ADF3-8FEC0BF956DD}"/>
              </a:ext>
            </a:extLst>
          </p:cNvPr>
          <p:cNvPicPr>
            <a:picLocks noChangeAspect="1" noChangeArrowheads="1"/>
          </p:cNvPicPr>
          <p:nvPr/>
        </p:nvPicPr>
        <p:blipFill rotWithShape="1">
          <a:blip r:embed="rId50" cstate="print">
            <a:extLst>
              <a:ext uri="{28A0092B-C50C-407E-A947-70E740481C1C}">
                <a14:useLocalDpi xmlns:a14="http://schemas.microsoft.com/office/drawing/2010/main"/>
              </a:ext>
            </a:extLst>
          </a:blip>
          <a:srcRect l="3978" t="18298" r="2591" b="29567"/>
          <a:stretch/>
        </p:blipFill>
        <p:spPr bwMode="auto">
          <a:xfrm>
            <a:off x="10975073" y="3261096"/>
            <a:ext cx="675887" cy="37714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Kochava: Mobile App Analytics &amp; Mobile Attribution Platform">
            <a:extLst>
              <a:ext uri="{FF2B5EF4-FFF2-40B4-BE49-F238E27FC236}">
                <a16:creationId xmlns:a16="http://schemas.microsoft.com/office/drawing/2014/main" id="{E6C144C0-7BB6-4E9A-B658-6B374FCA264E}"/>
              </a:ext>
            </a:extLst>
          </p:cNvPr>
          <p:cNvPicPr>
            <a:picLocks noChangeAspect="1" noChangeArrowheads="1"/>
          </p:cNvPicPr>
          <p:nvPr/>
        </p:nvPicPr>
        <p:blipFill rotWithShape="1">
          <a:blip r:embed="rId51" cstate="print">
            <a:extLst>
              <a:ext uri="{28A0092B-C50C-407E-A947-70E740481C1C}">
                <a14:useLocalDpi xmlns:a14="http://schemas.microsoft.com/office/drawing/2010/main"/>
              </a:ext>
            </a:extLst>
          </a:blip>
          <a:srcRect t="29391" b="35368"/>
          <a:stretch/>
        </p:blipFill>
        <p:spPr bwMode="auto">
          <a:xfrm>
            <a:off x="10828681" y="5181138"/>
            <a:ext cx="968671" cy="17068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4" descr="Adobe logo and symbol, meaning, history, PNG">
            <a:extLst>
              <a:ext uri="{FF2B5EF4-FFF2-40B4-BE49-F238E27FC236}">
                <a16:creationId xmlns:a16="http://schemas.microsoft.com/office/drawing/2014/main" id="{5AFFBEFF-B8FF-40C9-BF62-780D77F46714}"/>
              </a:ext>
            </a:extLst>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l="7195" t="29777" r="7431" b="29786"/>
          <a:stretch/>
        </p:blipFill>
        <p:spPr bwMode="auto">
          <a:xfrm>
            <a:off x="10864069" y="2650848"/>
            <a:ext cx="897895" cy="23921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6" descr="EDO, Inc. - Our Company">
            <a:extLst>
              <a:ext uri="{FF2B5EF4-FFF2-40B4-BE49-F238E27FC236}">
                <a16:creationId xmlns:a16="http://schemas.microsoft.com/office/drawing/2014/main" id="{7C22DD2A-C624-430A-AD78-397B49F13C0D}"/>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305348" y="4917077"/>
            <a:ext cx="574542" cy="19151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08" descr="VideoAmp">
            <a:extLst>
              <a:ext uri="{FF2B5EF4-FFF2-40B4-BE49-F238E27FC236}">
                <a16:creationId xmlns:a16="http://schemas.microsoft.com/office/drawing/2014/main" id="{06DAF1E4-EBC8-4B5D-A8B0-983A032A2E3C}"/>
              </a:ext>
            </a:extLst>
          </p:cNvPr>
          <p:cNvPicPr>
            <a:picLocks noChangeAspect="1" noChangeArrowheads="1"/>
          </p:cNvPicPr>
          <p:nvPr/>
        </p:nvPicPr>
        <p:blipFill rotWithShape="1">
          <a:blip r:embed="rId54">
            <a:extLst>
              <a:ext uri="{28A0092B-C50C-407E-A947-70E740481C1C}">
                <a14:useLocalDpi xmlns:a14="http://schemas.microsoft.com/office/drawing/2010/main" val="0"/>
              </a:ext>
            </a:extLst>
          </a:blip>
          <a:srcRect l="14966" t="20985" r="15387" b="25346"/>
          <a:stretch/>
        </p:blipFill>
        <p:spPr bwMode="auto">
          <a:xfrm>
            <a:off x="2019626" y="2390041"/>
            <a:ext cx="531440" cy="23319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10" descr="Neustar – Logos Download">
            <a:extLst>
              <a:ext uri="{FF2B5EF4-FFF2-40B4-BE49-F238E27FC236}">
                <a16:creationId xmlns:a16="http://schemas.microsoft.com/office/drawing/2014/main" id="{CA089200-345E-4A56-8BAB-8DD5D6F4CB86}"/>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0866792" y="3687002"/>
            <a:ext cx="892448" cy="17976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12" descr="Catalina Logo / Marketing / Logonoid.com">
            <a:extLst>
              <a:ext uri="{FF2B5EF4-FFF2-40B4-BE49-F238E27FC236}">
                <a16:creationId xmlns:a16="http://schemas.microsoft.com/office/drawing/2014/main" id="{D79D5E9F-F19B-4C0E-966A-02C620A02642}"/>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0875512" y="4424465"/>
            <a:ext cx="875009" cy="1606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16" descr="civis-logo-color - ELGL">
            <a:extLst>
              <a:ext uri="{FF2B5EF4-FFF2-40B4-BE49-F238E27FC236}">
                <a16:creationId xmlns:a16="http://schemas.microsoft.com/office/drawing/2014/main" id="{268C93EE-153C-4367-B5BE-9F42CF7E3694}"/>
              </a:ext>
            </a:extLst>
          </p:cNvPr>
          <p:cNvPicPr>
            <a:picLocks noChangeAspect="1" noChangeArrowheads="1"/>
          </p:cNvPicPr>
          <p:nvPr/>
        </p:nvPicPr>
        <p:blipFill rotWithShape="1">
          <a:blip r:embed="rId57">
            <a:clrChange>
              <a:clrFrom>
                <a:srgbClr val="FFFFFF"/>
              </a:clrFrom>
              <a:clrTo>
                <a:srgbClr val="FFFFFF">
                  <a:alpha val="0"/>
                </a:srgbClr>
              </a:clrTo>
            </a:clrChange>
            <a:extLst>
              <a:ext uri="{28A0092B-C50C-407E-A947-70E740481C1C}">
                <a14:useLocalDpi xmlns:a14="http://schemas.microsoft.com/office/drawing/2010/main" val="0"/>
              </a:ext>
            </a:extLst>
          </a:blip>
          <a:srcRect l="8794" t="22263" r="8196" b="22627"/>
          <a:stretch/>
        </p:blipFill>
        <p:spPr bwMode="auto">
          <a:xfrm>
            <a:off x="10886833" y="4876555"/>
            <a:ext cx="852366" cy="25582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18" descr="Rockerbox - Headquarter Locations, Competitors, Financials, Employees">
            <a:extLst>
              <a:ext uri="{FF2B5EF4-FFF2-40B4-BE49-F238E27FC236}">
                <a16:creationId xmlns:a16="http://schemas.microsoft.com/office/drawing/2014/main" id="{6C81EA32-542C-4F2C-BBDE-75F8059E2A00}"/>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0889166" y="5400585"/>
            <a:ext cx="847700" cy="12781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14" descr="IQVIA - Crunchbase Company Profile &amp;amp; Funding">
            <a:extLst>
              <a:ext uri="{FF2B5EF4-FFF2-40B4-BE49-F238E27FC236}">
                <a16:creationId xmlns:a16="http://schemas.microsoft.com/office/drawing/2014/main" id="{3C208C77-D1A4-456C-98D9-78333FDE14C3}"/>
              </a:ext>
            </a:extLst>
          </p:cNvPr>
          <p:cNvPicPr>
            <a:picLocks noChangeAspect="1" noChangeArrowheads="1"/>
          </p:cNvPicPr>
          <p:nvPr/>
        </p:nvPicPr>
        <p:blipFill rotWithShape="1">
          <a:blip r:embed="rId59">
            <a:extLst>
              <a:ext uri="{28A0092B-C50C-407E-A947-70E740481C1C}">
                <a14:useLocalDpi xmlns:a14="http://schemas.microsoft.com/office/drawing/2010/main" val="0"/>
              </a:ext>
            </a:extLst>
          </a:blip>
          <a:srcRect l="10922" t="31460" r="10548" b="31277"/>
          <a:stretch/>
        </p:blipFill>
        <p:spPr bwMode="auto">
          <a:xfrm>
            <a:off x="10828681" y="4633870"/>
            <a:ext cx="968670" cy="19392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605 | AngelList Talent">
            <a:extLst>
              <a:ext uri="{FF2B5EF4-FFF2-40B4-BE49-F238E27FC236}">
                <a16:creationId xmlns:a16="http://schemas.microsoft.com/office/drawing/2014/main" id="{885F79A6-6652-410D-9EB3-B6B9BC2E5253}"/>
              </a:ext>
            </a:extLst>
          </p:cNvPr>
          <p:cNvPicPr>
            <a:picLocks noChangeAspect="1" noChangeArrowheads="1"/>
          </p:cNvPicPr>
          <p:nvPr/>
        </p:nvPicPr>
        <p:blipFill>
          <a:blip r:embed="rId60" cstate="print">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1648946" y="2417237"/>
            <a:ext cx="362910" cy="31210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8" descr="Comscore is a trusted currency for planning, transacting, and evaluating  media across platforms.">
            <a:extLst>
              <a:ext uri="{FF2B5EF4-FFF2-40B4-BE49-F238E27FC236}">
                <a16:creationId xmlns:a16="http://schemas.microsoft.com/office/drawing/2014/main" id="{6311FF2D-80CE-4364-9BDF-CB658CBA6DCC}"/>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283828" y="2217153"/>
            <a:ext cx="868333" cy="2001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70" descr="Samba TV Home Page">
            <a:extLst>
              <a:ext uri="{FF2B5EF4-FFF2-40B4-BE49-F238E27FC236}">
                <a16:creationId xmlns:a16="http://schemas.microsoft.com/office/drawing/2014/main" id="{0ED9896D-15EE-4822-AC13-CC4540A5F30C}"/>
              </a:ext>
            </a:extLst>
          </p:cNvPr>
          <p:cNvPicPr>
            <a:picLocks noChangeAspect="1" noChangeArrowheads="1"/>
          </p:cNvPicPr>
          <p:nvPr/>
        </p:nvPicPr>
        <p:blipFill rotWithShape="1">
          <a:blip r:embed="rId62">
            <a:extLst>
              <a:ext uri="{28A0092B-C50C-407E-A947-70E740481C1C}">
                <a14:useLocalDpi xmlns:a14="http://schemas.microsoft.com/office/drawing/2010/main" val="0"/>
              </a:ext>
            </a:extLst>
          </a:blip>
          <a:srcRect t="20691" b="19677"/>
          <a:stretch/>
        </p:blipFill>
        <p:spPr bwMode="auto">
          <a:xfrm>
            <a:off x="2687937" y="2249122"/>
            <a:ext cx="721624" cy="12685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 descr="logo-ispot – iSpot.tv">
            <a:extLst>
              <a:ext uri="{FF2B5EF4-FFF2-40B4-BE49-F238E27FC236}">
                <a16:creationId xmlns:a16="http://schemas.microsoft.com/office/drawing/2014/main" id="{64BC94C6-93D8-4770-8C50-A1305D641410}"/>
              </a:ext>
            </a:extLst>
          </p:cNvPr>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2162050" y="2247387"/>
            <a:ext cx="513814" cy="13982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Amobee Brand Intelligence">
            <a:extLst>
              <a:ext uri="{FF2B5EF4-FFF2-40B4-BE49-F238E27FC236}">
                <a16:creationId xmlns:a16="http://schemas.microsoft.com/office/drawing/2014/main" id="{525D2462-58C5-4BB4-ADCC-C45443C6AAD2}"/>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35136" y="2713466"/>
            <a:ext cx="608710" cy="974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Nielsen Unveils New Brand Identity Reflecting Company&amp;#39;s Transformation and  Focus on the Global Future of Media">
            <a:extLst>
              <a:ext uri="{FF2B5EF4-FFF2-40B4-BE49-F238E27FC236}">
                <a16:creationId xmlns:a16="http://schemas.microsoft.com/office/drawing/2014/main" id="{A90AE96C-CD61-40F1-8580-285200E492DA}"/>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327023" y="2500737"/>
            <a:ext cx="684536" cy="1006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a:extLst>
              <a:ext uri="{FF2B5EF4-FFF2-40B4-BE49-F238E27FC236}">
                <a16:creationId xmlns:a16="http://schemas.microsoft.com/office/drawing/2014/main" id="{929C14D1-3A5B-4FA2-8901-03D832B68605}"/>
              </a:ext>
            </a:extLst>
          </p:cNvPr>
          <p:cNvPicPr>
            <a:picLocks noChangeAspect="1"/>
          </p:cNvPicPr>
          <p:nvPr/>
        </p:nvPicPr>
        <p:blipFill rotWithShape="1">
          <a:blip r:embed="rId66"/>
          <a:srcRect t="43519" b="43407"/>
          <a:stretch/>
        </p:blipFill>
        <p:spPr>
          <a:xfrm>
            <a:off x="2834628" y="2702189"/>
            <a:ext cx="1003394" cy="131187"/>
          </a:xfrm>
          <a:prstGeom prst="rect">
            <a:avLst/>
          </a:prstGeom>
        </p:spPr>
      </p:pic>
      <p:sp>
        <p:nvSpPr>
          <p:cNvPr id="113" name="TextBox 112">
            <a:extLst>
              <a:ext uri="{FF2B5EF4-FFF2-40B4-BE49-F238E27FC236}">
                <a16:creationId xmlns:a16="http://schemas.microsoft.com/office/drawing/2014/main" id="{20694783-19D8-43DE-91DA-5315585D1B88}"/>
              </a:ext>
            </a:extLst>
          </p:cNvPr>
          <p:cNvSpPr txBox="1"/>
          <p:nvPr/>
        </p:nvSpPr>
        <p:spPr>
          <a:xfrm>
            <a:off x="396267" y="6349828"/>
            <a:ext cx="115082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logos reflect 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sampling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companies that provide measurement solutions within each funnel</a:t>
            </a:r>
            <a:r>
              <a:rPr lang="en-US" sz="800">
                <a:solidFill>
                  <a:srgbClr val="1B1464"/>
                </a:solidFill>
                <a:latin typeface="Helvetica" panose="020B0604020202020204" pitchFamily="34" charset="0"/>
                <a:cs typeface="Helvetica" panose="020B0604020202020204" pitchFamily="34" charset="0"/>
              </a:rPr>
              <a:t> stage and is not meant to be an exhaustive list of all companies with related solutions; companies’ solutions can also cross funnel stages as well.</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14" name="Picture 2" descr="Access A Trusted Market Research Sample | TapResearch">
            <a:extLst>
              <a:ext uri="{FF2B5EF4-FFF2-40B4-BE49-F238E27FC236}">
                <a16:creationId xmlns:a16="http://schemas.microsoft.com/office/drawing/2014/main" id="{94542AE4-803D-4483-9C9F-2A70C33A6CD8}"/>
              </a:ext>
            </a:extLst>
          </p:cNvPr>
          <p:cNvPicPr>
            <a:picLocks noChangeAspect="1" noChangeArrowheads="1"/>
          </p:cNvPicPr>
          <p:nvPr/>
        </p:nvPicPr>
        <p:blipFill rotWithShape="1">
          <a:blip r:embed="rId67" cstate="print">
            <a:extLst>
              <a:ext uri="{28A0092B-C50C-407E-A947-70E740481C1C}">
                <a14:useLocalDpi xmlns:a14="http://schemas.microsoft.com/office/drawing/2010/main"/>
              </a:ext>
            </a:extLst>
          </a:blip>
          <a:srcRect/>
          <a:stretch/>
        </p:blipFill>
        <p:spPr bwMode="auto">
          <a:xfrm>
            <a:off x="5548899" y="2554452"/>
            <a:ext cx="809259" cy="26256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Access A Trusted Market Research Sample | TapResearch">
            <a:extLst>
              <a:ext uri="{FF2B5EF4-FFF2-40B4-BE49-F238E27FC236}">
                <a16:creationId xmlns:a16="http://schemas.microsoft.com/office/drawing/2014/main" id="{1A6996A1-FF1E-43F5-A5DD-B57BE5D6DB42}"/>
              </a:ext>
            </a:extLst>
          </p:cNvPr>
          <p:cNvPicPr>
            <a:picLocks noChangeAspect="1" noChangeArrowheads="1"/>
          </p:cNvPicPr>
          <p:nvPr/>
        </p:nvPicPr>
        <p:blipFill rotWithShape="1">
          <a:blip r:embed="rId67" cstate="print">
            <a:extLst>
              <a:ext uri="{28A0092B-C50C-407E-A947-70E740481C1C}">
                <a14:useLocalDpi xmlns:a14="http://schemas.microsoft.com/office/drawing/2010/main"/>
              </a:ext>
            </a:extLst>
          </a:blip>
          <a:srcRect/>
          <a:stretch/>
        </p:blipFill>
        <p:spPr bwMode="auto">
          <a:xfrm>
            <a:off x="2325092" y="3750336"/>
            <a:ext cx="668809" cy="21699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8" descr="Comscore is a trusted currency for planning, transacting, and evaluating  media across platforms.">
            <a:extLst>
              <a:ext uri="{FF2B5EF4-FFF2-40B4-BE49-F238E27FC236}">
                <a16:creationId xmlns:a16="http://schemas.microsoft.com/office/drawing/2014/main" id="{A7377201-9B23-4546-A511-A8818F6C4E2A}"/>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676161" y="3440961"/>
            <a:ext cx="868333" cy="20018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68" descr="Comscore is a trusted currency for planning, transacting, and evaluating  media across platforms.">
            <a:extLst>
              <a:ext uri="{FF2B5EF4-FFF2-40B4-BE49-F238E27FC236}">
                <a16:creationId xmlns:a16="http://schemas.microsoft.com/office/drawing/2014/main" id="{49A95D56-5596-4873-B4BF-375DA0BADD19}"/>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0787675" y="3915528"/>
            <a:ext cx="1050683" cy="24222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92" descr="Conviva Launches TikTok Analytics Becoming the First to Enable Brands to  Measure Collective Social Media Success">
            <a:extLst>
              <a:ext uri="{FF2B5EF4-FFF2-40B4-BE49-F238E27FC236}">
                <a16:creationId xmlns:a16="http://schemas.microsoft.com/office/drawing/2014/main" id="{E6CB7808-E411-41C6-BA9D-E5269AAE0FC4}"/>
              </a:ext>
            </a:extLst>
          </p:cNvPr>
          <p:cNvPicPr>
            <a:picLocks noChangeAspect="1" noChangeArrowheads="1"/>
          </p:cNvPicPr>
          <p:nvPr/>
        </p:nvPicPr>
        <p:blipFill rotWithShape="1">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t="30476" b="31038"/>
          <a:stretch/>
        </p:blipFill>
        <p:spPr bwMode="auto">
          <a:xfrm>
            <a:off x="3408864" y="2259998"/>
            <a:ext cx="653515" cy="13162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logo-ispot – iSpot.tv">
            <a:extLst>
              <a:ext uri="{FF2B5EF4-FFF2-40B4-BE49-F238E27FC236}">
                <a16:creationId xmlns:a16="http://schemas.microsoft.com/office/drawing/2014/main" id="{81F365E8-333E-4235-B2F7-BCED1FC213E0}"/>
              </a:ext>
            </a:extLst>
          </p:cNvPr>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6335405" y="3470940"/>
            <a:ext cx="513814" cy="13982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 descr="logo-ispot – iSpot.tv">
            <a:extLst>
              <a:ext uri="{FF2B5EF4-FFF2-40B4-BE49-F238E27FC236}">
                <a16:creationId xmlns:a16="http://schemas.microsoft.com/office/drawing/2014/main" id="{5D555913-BD7C-4951-8DBF-EFC355D73B2F}"/>
              </a:ext>
            </a:extLst>
          </p:cNvPr>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11002159" y="4206516"/>
            <a:ext cx="621715" cy="16919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70" descr="Samba TV Home Page">
            <a:extLst>
              <a:ext uri="{FF2B5EF4-FFF2-40B4-BE49-F238E27FC236}">
                <a16:creationId xmlns:a16="http://schemas.microsoft.com/office/drawing/2014/main" id="{FDFF2227-2BFB-467E-8A05-5FB8BB8FBB93}"/>
              </a:ext>
            </a:extLst>
          </p:cNvPr>
          <p:cNvPicPr>
            <a:picLocks noChangeAspect="1" noChangeArrowheads="1"/>
          </p:cNvPicPr>
          <p:nvPr/>
        </p:nvPicPr>
        <p:blipFill rotWithShape="1">
          <a:blip r:embed="rId62">
            <a:extLst>
              <a:ext uri="{28A0092B-C50C-407E-A947-70E740481C1C}">
                <a14:useLocalDpi xmlns:a14="http://schemas.microsoft.com/office/drawing/2010/main" val="0"/>
              </a:ext>
            </a:extLst>
          </a:blip>
          <a:srcRect t="20691" b="19677"/>
          <a:stretch/>
        </p:blipFill>
        <p:spPr bwMode="auto">
          <a:xfrm>
            <a:off x="4853772" y="4584105"/>
            <a:ext cx="1162183" cy="2043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descr="Logo, company name&#10;&#10;Description automatically generated with medium confidence">
            <a:extLst>
              <a:ext uri="{FF2B5EF4-FFF2-40B4-BE49-F238E27FC236}">
                <a16:creationId xmlns:a16="http://schemas.microsoft.com/office/drawing/2014/main" id="{EB14FF65-9AB1-494A-BE45-91860115744B}"/>
              </a:ext>
            </a:extLst>
          </p:cNvPr>
          <p:cNvPicPr>
            <a:picLocks noChangeAspect="1"/>
          </p:cNvPicPr>
          <p:nvPr/>
        </p:nvPicPr>
        <p:blipFill rotWithShape="1">
          <a:blip r:embed="rId6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20736" y="2429787"/>
            <a:ext cx="829168" cy="226042"/>
          </a:xfrm>
          <a:prstGeom prst="rect">
            <a:avLst/>
          </a:prstGeom>
        </p:spPr>
      </p:pic>
      <p:pic>
        <p:nvPicPr>
          <p:cNvPr id="123" name="Picture 122" descr="Logo, company name&#10;&#10;Description automatically generated with medium confidence">
            <a:extLst>
              <a:ext uri="{FF2B5EF4-FFF2-40B4-BE49-F238E27FC236}">
                <a16:creationId xmlns:a16="http://schemas.microsoft.com/office/drawing/2014/main" id="{FB1AED18-D9DB-49B9-9446-6770F72991EA}"/>
              </a:ext>
            </a:extLst>
          </p:cNvPr>
          <p:cNvPicPr>
            <a:picLocks noChangeAspect="1"/>
          </p:cNvPicPr>
          <p:nvPr/>
        </p:nvPicPr>
        <p:blipFill rotWithShape="1">
          <a:blip r:embed="rId6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17641" y="4482101"/>
            <a:ext cx="1213985" cy="330948"/>
          </a:xfrm>
          <a:prstGeom prst="rect">
            <a:avLst/>
          </a:prstGeom>
        </p:spPr>
      </p:pic>
      <p:pic>
        <p:nvPicPr>
          <p:cNvPr id="124" name="Picture 123" descr="Logo, company name&#10;&#10;Description automatically generated with medium confidence">
            <a:extLst>
              <a:ext uri="{FF2B5EF4-FFF2-40B4-BE49-F238E27FC236}">
                <a16:creationId xmlns:a16="http://schemas.microsoft.com/office/drawing/2014/main" id="{3B74757B-DD4B-4B80-A22A-054673118168}"/>
              </a:ext>
            </a:extLst>
          </p:cNvPr>
          <p:cNvPicPr>
            <a:picLocks noChangeAspect="1"/>
          </p:cNvPicPr>
          <p:nvPr/>
        </p:nvPicPr>
        <p:blipFill rotWithShape="1">
          <a:blip r:embed="rId6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811369" y="2938826"/>
            <a:ext cx="1003294" cy="273511"/>
          </a:xfrm>
          <a:prstGeom prst="rect">
            <a:avLst/>
          </a:prstGeom>
        </p:spPr>
      </p:pic>
    </p:spTree>
    <p:extLst>
      <p:ext uri="{BB962C8B-B14F-4D97-AF65-F5344CB8AC3E}">
        <p14:creationId xmlns:p14="http://schemas.microsoft.com/office/powerpoint/2010/main" val="2404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005EA47-9B4E-4A9C-A8C0-6AAD69B14D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5995" y="0"/>
            <a:ext cx="5256005" cy="3060562"/>
          </a:xfrm>
          <a:prstGeom prst="rect">
            <a:avLst/>
          </a:prstGeom>
        </p:spPr>
      </p:pic>
      <p:pic>
        <p:nvPicPr>
          <p:cNvPr id="6" name="Picture 5">
            <a:hlinkClick r:id="rId3"/>
            <a:extLst>
              <a:ext uri="{FF2B5EF4-FFF2-40B4-BE49-F238E27FC236}">
                <a16:creationId xmlns:a16="http://schemas.microsoft.com/office/drawing/2014/main" id="{6A35C40F-687E-B34B-B975-ED0CDEFEC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5"/>
            <a:extLst>
              <a:ext uri="{FF2B5EF4-FFF2-40B4-BE49-F238E27FC236}">
                <a16:creationId xmlns:a16="http://schemas.microsoft.com/office/drawing/2014/main" id="{EEC9436E-41D9-FA4F-B24F-9D11D47EFC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7"/>
            <a:extLst>
              <a:ext uri="{FF2B5EF4-FFF2-40B4-BE49-F238E27FC236}">
                <a16:creationId xmlns:a16="http://schemas.microsoft.com/office/drawing/2014/main" id="{707BE5F1-DCEB-144F-86FF-E99AA7959D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37" name="TextBox 36">
            <a:extLst>
              <a:ext uri="{FF2B5EF4-FFF2-40B4-BE49-F238E27FC236}">
                <a16:creationId xmlns:a16="http://schemas.microsoft.com/office/drawing/2014/main" id="{7FA00B74-C38A-4216-9892-991288697046}"/>
              </a:ext>
            </a:extLst>
          </p:cNvPr>
          <p:cNvSpPr txBox="1"/>
          <p:nvPr/>
        </p:nvSpPr>
        <p:spPr>
          <a:xfrm>
            <a:off x="317684" y="3172741"/>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16" name="Rectangle 15">
            <a:extLst>
              <a:ext uri="{FF2B5EF4-FFF2-40B4-BE49-F238E27FC236}">
                <a16:creationId xmlns:a16="http://schemas.microsoft.com/office/drawing/2014/main" id="{68DC72E4-B88E-4C17-8A77-ED3048D2EFD2}"/>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8C7F684B-07B9-4DB1-AFAD-01737416D7B6}"/>
              </a:ext>
            </a:extLst>
          </p:cNvPr>
          <p:cNvSpPr/>
          <p:nvPr/>
        </p:nvSpPr>
        <p:spPr>
          <a:xfrm>
            <a:off x="350141" y="3532924"/>
            <a:ext cx="97554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TextBox 26">
            <a:hlinkClick r:id="rId9"/>
            <a:extLst>
              <a:ext uri="{FF2B5EF4-FFF2-40B4-BE49-F238E27FC236}">
                <a16:creationId xmlns:a16="http://schemas.microsoft.com/office/drawing/2014/main" id="{8462174E-DB38-4E5C-B234-CAD3AF023107}"/>
              </a:ext>
            </a:extLst>
          </p:cNvPr>
          <p:cNvSpPr txBox="1"/>
          <p:nvPr/>
        </p:nvSpPr>
        <p:spPr>
          <a:xfrm>
            <a:off x="329771" y="1231549"/>
            <a:ext cx="203146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28" name="TextBox 27">
            <a:extLst>
              <a:ext uri="{FF2B5EF4-FFF2-40B4-BE49-F238E27FC236}">
                <a16:creationId xmlns:a16="http://schemas.microsoft.com/office/drawing/2014/main" id="{12BD9DA4-80D7-4534-AB12-6E0B15BD438F}"/>
              </a:ext>
            </a:extLst>
          </p:cNvPr>
          <p:cNvSpPr txBox="1"/>
          <p:nvPr/>
        </p:nvSpPr>
        <p:spPr>
          <a:xfrm>
            <a:off x="329771" y="1544413"/>
            <a:ext cx="32390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29" name="TextBox 28">
            <a:hlinkClick r:id="rId9"/>
            <a:extLst>
              <a:ext uri="{FF2B5EF4-FFF2-40B4-BE49-F238E27FC236}">
                <a16:creationId xmlns:a16="http://schemas.microsoft.com/office/drawing/2014/main" id="{C2C3DC37-7245-4E2C-B38C-7C1EB74A206D}"/>
              </a:ext>
            </a:extLst>
          </p:cNvPr>
          <p:cNvSpPr txBox="1"/>
          <p:nvPr/>
        </p:nvSpPr>
        <p:spPr>
          <a:xfrm>
            <a:off x="3503560" y="1231549"/>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30" name="TextBox 29">
            <a:extLst>
              <a:ext uri="{FF2B5EF4-FFF2-40B4-BE49-F238E27FC236}">
                <a16:creationId xmlns:a16="http://schemas.microsoft.com/office/drawing/2014/main" id="{2CF8A3EA-D302-4ED8-BDCE-1B978D6C3058}"/>
              </a:ext>
            </a:extLst>
          </p:cNvPr>
          <p:cNvSpPr txBox="1"/>
          <p:nvPr/>
        </p:nvSpPr>
        <p:spPr>
          <a:xfrm>
            <a:off x="3503560" y="1544413"/>
            <a:ext cx="25865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pic>
        <p:nvPicPr>
          <p:cNvPr id="33" name="Picture 32">
            <a:hlinkClick r:id="rId10"/>
            <a:extLst>
              <a:ext uri="{FF2B5EF4-FFF2-40B4-BE49-F238E27FC236}">
                <a16:creationId xmlns:a16="http://schemas.microsoft.com/office/drawing/2014/main" id="{9A81ED60-3EA3-4823-96AE-F4390D782390}"/>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3034057" y="3926148"/>
            <a:ext cx="2177864" cy="1225048"/>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solidFill>
              <a:srgbClr val="1B1464"/>
            </a:solidFill>
          </a:ln>
        </p:spPr>
      </p:pic>
      <p:sp>
        <p:nvSpPr>
          <p:cNvPr id="34" name="TextBox 33">
            <a:hlinkClick r:id="rId10"/>
            <a:extLst>
              <a:ext uri="{FF2B5EF4-FFF2-40B4-BE49-F238E27FC236}">
                <a16:creationId xmlns:a16="http://schemas.microsoft.com/office/drawing/2014/main" id="{F29CB4A5-B1E4-479B-9FBF-E393826D966A}"/>
              </a:ext>
            </a:extLst>
          </p:cNvPr>
          <p:cNvSpPr txBox="1"/>
          <p:nvPr/>
        </p:nvSpPr>
        <p:spPr>
          <a:xfrm>
            <a:off x="2969387" y="5190845"/>
            <a:ext cx="2307204" cy="75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pic>
        <p:nvPicPr>
          <p:cNvPr id="35" name="Picture 34">
            <a:extLst>
              <a:ext uri="{FF2B5EF4-FFF2-40B4-BE49-F238E27FC236}">
                <a16:creationId xmlns:a16="http://schemas.microsoft.com/office/drawing/2014/main" id="{91EB35D4-F7C7-4737-9D5A-01B387A9FC2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2D8BEF7A-2E5A-4346-87FD-C4977C9E51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60F92469-600F-440F-A304-45FB1B58C8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0" name="TextBox 39">
            <a:hlinkClick r:id="rId14"/>
            <a:extLst>
              <a:ext uri="{FF2B5EF4-FFF2-40B4-BE49-F238E27FC236}">
                <a16:creationId xmlns:a16="http://schemas.microsoft.com/office/drawing/2014/main" id="{53D3176C-03DC-4326-B899-86FE0B3E38A2}"/>
              </a:ext>
            </a:extLst>
          </p:cNvPr>
          <p:cNvSpPr txBox="1"/>
          <p:nvPr/>
        </p:nvSpPr>
        <p:spPr>
          <a:xfrm>
            <a:off x="5471034" y="5190845"/>
            <a:ext cx="25052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Terminology Within Video Measurement </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42" name="Picture 41">
            <a:hlinkClick r:id="rId14"/>
            <a:extLst>
              <a:ext uri="{FF2B5EF4-FFF2-40B4-BE49-F238E27FC236}">
                <a16:creationId xmlns:a16="http://schemas.microsoft.com/office/drawing/2014/main" id="{9AEDC4BC-1C17-4D07-B5C4-085D477C69D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656241" y="3926148"/>
            <a:ext cx="2134794" cy="1240861"/>
          </a:xfrm>
          <a:prstGeom prst="rect">
            <a:avLst/>
          </a:prstGeom>
          <a:blipFill dpi="0" rotWithShape="1">
            <a:blip r:embed="rId16"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41" name="Picture 40" descr="Graphical user interface, text, application, email, website&#10;&#10;Description automatically generated">
            <a:hlinkClick r:id="rId17"/>
            <a:extLst>
              <a:ext uri="{FF2B5EF4-FFF2-40B4-BE49-F238E27FC236}">
                <a16:creationId xmlns:a16="http://schemas.microsoft.com/office/drawing/2014/main" id="{697DAC0C-0BAB-4669-B440-7A5259A8B566}"/>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314982" y="3926148"/>
            <a:ext cx="2216614" cy="1235027"/>
          </a:xfrm>
          <a:prstGeom prst="rect">
            <a:avLst/>
          </a:prstGeom>
          <a:blipFill dpi="0" rotWithShape="1">
            <a:blip r:embed="rId16"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44" name="TextBox 43">
            <a:hlinkClick r:id="rId17"/>
            <a:extLst>
              <a:ext uri="{FF2B5EF4-FFF2-40B4-BE49-F238E27FC236}">
                <a16:creationId xmlns:a16="http://schemas.microsoft.com/office/drawing/2014/main" id="{0469C7A6-B19E-42C0-9728-358D6C65A081}"/>
              </a:ext>
            </a:extLst>
          </p:cNvPr>
          <p:cNvSpPr txBox="1"/>
          <p:nvPr/>
        </p:nvSpPr>
        <p:spPr>
          <a:xfrm>
            <a:off x="8170685" y="5190845"/>
            <a:ext cx="25052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Terminology Within Data, Identity &amp; Privacy</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13" name="Picture 12">
            <a:hlinkClick r:id="rId19"/>
            <a:extLst>
              <a:ext uri="{FF2B5EF4-FFF2-40B4-BE49-F238E27FC236}">
                <a16:creationId xmlns:a16="http://schemas.microsoft.com/office/drawing/2014/main" id="{CF1CC2A9-1056-4A72-8F9D-D6AAFC802C29}"/>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15445" y="3926148"/>
            <a:ext cx="2211794" cy="1244134"/>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solidFill>
              <a:srgbClr val="1B1464"/>
            </a:solidFill>
          </a:ln>
        </p:spPr>
      </p:pic>
      <p:sp>
        <p:nvSpPr>
          <p:cNvPr id="45" name="TextBox 44">
            <a:hlinkClick r:id="rId19"/>
            <a:extLst>
              <a:ext uri="{FF2B5EF4-FFF2-40B4-BE49-F238E27FC236}">
                <a16:creationId xmlns:a16="http://schemas.microsoft.com/office/drawing/2014/main" id="{364B64BA-4C24-45D7-97E0-E4EF4FDBF107}"/>
              </a:ext>
            </a:extLst>
          </p:cNvPr>
          <p:cNvSpPr txBox="1"/>
          <p:nvPr/>
        </p:nvSpPr>
        <p:spPr>
          <a:xfrm>
            <a:off x="467740" y="5190845"/>
            <a:ext cx="2307204"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Stream On</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 Real-World Case Studies Highlighting How Video Streaming Drives Brand Success</a:t>
            </a:r>
          </a:p>
        </p:txBody>
      </p:sp>
    </p:spTree>
    <p:extLst>
      <p:ext uri="{BB962C8B-B14F-4D97-AF65-F5344CB8AC3E}">
        <p14:creationId xmlns:p14="http://schemas.microsoft.com/office/powerpoint/2010/main" val="55214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3" name="Picture 12">
            <a:extLst>
              <a:ext uri="{FF2B5EF4-FFF2-40B4-BE49-F238E27FC236}">
                <a16:creationId xmlns:a16="http://schemas.microsoft.com/office/drawing/2014/main" id="{FE016552-F577-4F76-AB44-9F1434023AC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0" name="Slide Number Placeholder 5">
            <a:extLst>
              <a:ext uri="{FF2B5EF4-FFF2-40B4-BE49-F238E27FC236}">
                <a16:creationId xmlns:a16="http://schemas.microsoft.com/office/drawing/2014/main" id="{B1F63A25-60AE-44E0-A6D8-49553A1F6AE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A3F014EA-A881-4992-B08B-115CEDFB11B2}"/>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6FF070A-0D36-4E41-9532-2FB6CB1B98AB}"/>
              </a:ext>
            </a:extLst>
          </p:cNvPr>
          <p:cNvSpPr/>
          <p:nvPr/>
        </p:nvSpPr>
        <p:spPr>
          <a:xfrm>
            <a:off x="0" y="1213253"/>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93C379B6-D548-4B77-99C9-C65FB48203C1}"/>
              </a:ext>
            </a:extLst>
          </p:cNvPr>
          <p:cNvSpPr/>
          <p:nvPr/>
        </p:nvSpPr>
        <p:spPr>
          <a:xfrm>
            <a:off x="695874" y="1527015"/>
            <a:ext cx="11055194" cy="236988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srgbClr val="1F1A62"/>
                </a:solidFill>
                <a:effectLst/>
                <a:uLnTx/>
                <a:uFillTx/>
                <a:latin typeface="Helvetica"/>
                <a:ea typeface="+mn-ea"/>
                <a:cs typeface="+mn-cs"/>
              </a:rPr>
              <a:t>How brands are utilizing innovative, modern measurement approaches to maximize the effectiveness of their campaigns and achieve better outcomes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rPr>
              <a:t>Be inspired by the insightful analysis and learnings revealed in these </a:t>
            </a:r>
            <a:r>
              <a:rPr kumimoji="0" lang="en-US" sz="2000" b="0" i="1"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rPr>
              <a:t>13 real-world examples </a:t>
            </a:r>
            <a:r>
              <a:rPr kumimoji="0" lang="en-US" sz="2000" b="0" i="0"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rPr>
              <a:t>from across major product categories like </a:t>
            </a:r>
            <a:r>
              <a:rPr kumimoji="0" lang="en-US" sz="2000" b="0" i="0" u="none" strike="noStrike" kern="1200" cap="none" spc="0" normalizeH="0" baseline="0" noProof="0" dirty="0">
                <a:ln>
                  <a:noFill/>
                </a:ln>
                <a:solidFill>
                  <a:srgbClr val="1F1A62"/>
                </a:solidFill>
                <a:effectLst/>
                <a:uLnTx/>
                <a:uFillTx/>
                <a:latin typeface="Helvetica"/>
                <a:ea typeface="+mn-ea"/>
                <a:cs typeface="+mn-cs"/>
              </a:rPr>
              <a:t>automotive, QSR, pharmaceutical and CPG</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srgbClr val="1F1A62"/>
                </a:solidFill>
                <a:effectLst/>
                <a:uLnTx/>
                <a:uFillTx/>
                <a:latin typeface="Helvetica"/>
                <a:ea typeface="Times New Roman" panose="02020603050405020304" pitchFamily="18" charset="0"/>
                <a:cs typeface="Helvetica"/>
              </a:rPr>
              <a:t>The questions to consider as you evaluate and add new solutions to your measurement plans</a:t>
            </a:r>
          </a:p>
        </p:txBody>
      </p:sp>
      <p:sp>
        <p:nvSpPr>
          <p:cNvPr id="9" name="TextBox 8">
            <a:extLst>
              <a:ext uri="{FF2B5EF4-FFF2-40B4-BE49-F238E27FC236}">
                <a16:creationId xmlns:a16="http://schemas.microsoft.com/office/drawing/2014/main" id="{A704A3EF-57A5-47DA-9F1D-4A0BFE12AC88}"/>
              </a:ext>
            </a:extLst>
          </p:cNvPr>
          <p:cNvSpPr txBox="1"/>
          <p:nvPr/>
        </p:nvSpPr>
        <p:spPr>
          <a:xfrm>
            <a:off x="1331650" y="4028415"/>
            <a:ext cx="10004112" cy="1908215"/>
          </a:xfrm>
          <a:prstGeom prst="rect">
            <a:avLst/>
          </a:prstGeom>
          <a:noFill/>
          <a:ln w="285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Helvetica" panose="020B0604020202020204" pitchFamily="2" charset="0"/>
                <a:ea typeface="+mn-ea"/>
                <a:cs typeface="+mn-cs"/>
              </a:rPr>
              <a:t>Watch </a:t>
            </a:r>
            <a:r>
              <a:rPr kumimoji="0" lang="en-US" sz="20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on-demand our </a:t>
            </a:r>
            <a:r>
              <a:rPr kumimoji="0" lang="en-US" sz="2000" b="1"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5-part series</a:t>
            </a:r>
            <a:r>
              <a:rPr kumimoji="0" lang="en-US" sz="2000" b="1" i="0" u="none" strike="noStrike" kern="1200" cap="none" spc="0" normalizeH="0" baseline="0" noProof="0" dirty="0">
                <a:ln>
                  <a:noFill/>
                </a:ln>
                <a:solidFill>
                  <a:srgbClr val="E2E8F1"/>
                </a:solidFill>
                <a:effectLst/>
                <a:uLnTx/>
                <a:uFillTx/>
                <a:latin typeface="Helvetica" panose="020B0604020202020204" pitchFamily="2" charset="0"/>
                <a:ea typeface="+mn-ea"/>
                <a:cs typeface="+mn-cs"/>
              </a:rPr>
              <a:t>d   ngnfdgodpfjgidfngonb gn</a:t>
            </a:r>
            <a:endParaRPr kumimoji="0" lang="en-US" sz="1200" b="0" i="0" u="none" strike="noStrike" kern="1200" cap="none" spc="0" normalizeH="0" baseline="0" noProof="0" dirty="0">
              <a:ln>
                <a:noFill/>
              </a:ln>
              <a:solidFill>
                <a:srgbClr val="E2E8F1"/>
              </a:solidFill>
              <a:effectLst/>
              <a:uLnTx/>
              <a:uFillTx/>
              <a:latin typeface="Helvetica" panose="020B06040202020202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E8F1"/>
                </a:solidFill>
                <a:effectLst/>
                <a:uLnTx/>
                <a:uFillTx/>
                <a:latin typeface="Helvetica" panose="020B0604020202020204" pitchFamily="2" charset="0"/>
                <a:ea typeface="+mn-ea"/>
                <a:cs typeface="+mn-cs"/>
              </a:rPr>
              <a:t>c</a:t>
            </a:r>
            <a:endParaRPr kumimoji="0" lang="en-US" sz="1000" b="0" i="0" u="none" strike="noStrike" kern="1200" cap="none" spc="0" normalizeH="0" baseline="0" noProof="0" dirty="0">
              <a:ln>
                <a:noFill/>
              </a:ln>
              <a:solidFill>
                <a:srgbClr val="E2E8F1"/>
              </a:solidFill>
              <a:effectLst/>
              <a:uLnTx/>
              <a:uFillTx/>
              <a:latin typeface="Helvetica" panose="020B06040202020202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mn-cs"/>
              </a:rPr>
              <a:t>See these case studies brought to life in </a:t>
            </a:r>
            <a:r>
              <a:rPr kumimoji="0" lang="en-US" sz="1400" b="1" i="1" u="none" strike="noStrike" kern="1200" cap="none" spc="0" normalizeH="0" baseline="0" noProof="0" dirty="0">
                <a:ln>
                  <a:noFill/>
                </a:ln>
                <a:solidFill>
                  <a:srgbClr val="1F1A62"/>
                </a:solidFill>
                <a:effectLst/>
                <a:uLnTx/>
                <a:uFillTx/>
                <a:latin typeface="Helvetica"/>
                <a:ea typeface="+mn-ea"/>
                <a:cs typeface="+mn-cs"/>
              </a:rPr>
              <a:t>30-minute webinars</a:t>
            </a:r>
            <a:r>
              <a:rPr kumimoji="0" lang="en-US" sz="1400" b="0" i="0" u="none" strike="noStrike" kern="1200" cap="none" spc="0" normalizeH="0" baseline="0" noProof="0" dirty="0">
                <a:ln>
                  <a:noFill/>
                </a:ln>
                <a:solidFill>
                  <a:srgbClr val="1F1A62"/>
                </a:solidFill>
                <a:effectLst/>
                <a:uLnTx/>
                <a:uFillTx/>
                <a:latin typeface="Helvetica"/>
                <a:ea typeface="+mn-ea"/>
                <a:cs typeface="+mn-cs"/>
              </a:rPr>
              <a:t>. Listen to industry leaders as they review their capabilities and case studies, as well as highlight key learnings. You’ll find inspiration and get a "behind the scenes look" at how marketers are igniting brand growth through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mn-cs"/>
              </a:rPr>
              <a:t>View all webinars on demand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F1A62"/>
              </a:solidFill>
              <a:effectLst/>
              <a:uLnTx/>
              <a:uFillTx/>
              <a:latin typeface="Helvetica"/>
              <a:ea typeface="+mn-ea"/>
              <a:cs typeface="+mn-cs"/>
            </a:endParaRPr>
          </a:p>
        </p:txBody>
      </p:sp>
      <p:sp>
        <p:nvSpPr>
          <p:cNvPr id="2" name="Rectangle: Rounded Corners 1">
            <a:hlinkClick r:id="rId4"/>
            <a:extLst>
              <a:ext uri="{FF2B5EF4-FFF2-40B4-BE49-F238E27FC236}">
                <a16:creationId xmlns:a16="http://schemas.microsoft.com/office/drawing/2014/main" id="{3C6BB4D5-7ECF-470B-9C96-D35EA63975A2}"/>
              </a:ext>
            </a:extLst>
          </p:cNvPr>
          <p:cNvSpPr/>
          <p:nvPr/>
        </p:nvSpPr>
        <p:spPr>
          <a:xfrm>
            <a:off x="4687634" y="5834382"/>
            <a:ext cx="3071673" cy="447547"/>
          </a:xfrm>
          <a:prstGeom prst="roundRect">
            <a:avLst/>
          </a:prstGeom>
          <a:solidFill>
            <a:srgbClr val="ED3C8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Watch Here</a:t>
            </a:r>
          </a:p>
        </p:txBody>
      </p:sp>
      <p:pic>
        <p:nvPicPr>
          <p:cNvPr id="10" name="Graphic 9">
            <a:extLst>
              <a:ext uri="{FF2B5EF4-FFF2-40B4-BE49-F238E27FC236}">
                <a16:creationId xmlns:a16="http://schemas.microsoft.com/office/drawing/2014/main" id="{9F4C4AEC-1AE9-4CDC-8C1D-14EE45E41E0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91975"/>
          <a:stretch/>
        </p:blipFill>
        <p:spPr>
          <a:xfrm>
            <a:off x="9296771" y="4028721"/>
            <a:ext cx="241306" cy="518703"/>
          </a:xfrm>
          <a:prstGeom prst="rect">
            <a:avLst/>
          </a:prstGeom>
        </p:spPr>
      </p:pic>
      <p:pic>
        <p:nvPicPr>
          <p:cNvPr id="13" name="Picture 12" descr="A close up of a sign&#10;&#10;Description automatically generated">
            <a:extLst>
              <a:ext uri="{FF2B5EF4-FFF2-40B4-BE49-F238E27FC236}">
                <a16:creationId xmlns:a16="http://schemas.microsoft.com/office/drawing/2014/main" id="{0A40D91A-9618-4B64-884C-6081DEB0B0DC}"/>
              </a:ext>
            </a:extLst>
          </p:cNvPr>
          <p:cNvPicPr>
            <a:picLocks noChangeAspect="1"/>
          </p:cNvPicPr>
          <p:nvPr/>
        </p:nvPicPr>
        <p:blipFill rotWithShape="1">
          <a:blip r:embed="rId7">
            <a:extLst>
              <a:ext uri="{28A0092B-C50C-407E-A947-70E740481C1C}">
                <a14:useLocalDpi xmlns:a14="http://schemas.microsoft.com/office/drawing/2010/main" val="0"/>
              </a:ext>
            </a:extLst>
          </a:blip>
          <a:srcRect l="12153" t="25123" r="41896" b="22769"/>
          <a:stretch/>
        </p:blipFill>
        <p:spPr>
          <a:xfrm>
            <a:off x="6802438" y="4028721"/>
            <a:ext cx="714904" cy="381714"/>
          </a:xfrm>
          <a:prstGeom prst="rect">
            <a:avLst/>
          </a:prstGeom>
        </p:spPr>
      </p:pic>
      <p:sp>
        <p:nvSpPr>
          <p:cNvPr id="14" name="TextBox 13">
            <a:extLst>
              <a:ext uri="{FF2B5EF4-FFF2-40B4-BE49-F238E27FC236}">
                <a16:creationId xmlns:a16="http://schemas.microsoft.com/office/drawing/2014/main" id="{5463F6E9-F426-428D-9C4E-EC60345DFC0C}"/>
              </a:ext>
            </a:extLst>
          </p:cNvPr>
          <p:cNvSpPr txBox="1"/>
          <p:nvPr/>
        </p:nvSpPr>
        <p:spPr>
          <a:xfrm>
            <a:off x="7517342" y="4017770"/>
            <a:ext cx="18811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1A62"/>
                </a:solidFill>
                <a:effectLst/>
                <a:uLnTx/>
                <a:uFillTx/>
                <a:latin typeface="Poppins" panose="00000500000000000000" pitchFamily="50" charset="0"/>
                <a:ea typeface="+mn-ea"/>
                <a:cs typeface="Poppins" panose="00000500000000000000" pitchFamily="50" charset="0"/>
              </a:rPr>
              <a:t>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01A62"/>
                </a:solidFill>
                <a:effectLst/>
                <a:uLnTx/>
                <a:uFillTx/>
                <a:latin typeface="Poppins" panose="00000500000000000000" pitchFamily="50" charset="0"/>
                <a:ea typeface="+mn-ea"/>
                <a:cs typeface="Poppins" panose="00000500000000000000" pitchFamily="50" charset="0"/>
              </a:rPr>
              <a:t>Innovations Series</a:t>
            </a:r>
            <a:endParaRPr kumimoji="0" lang="en-US" sz="800" b="0" i="0" u="none" strike="noStrike" kern="1200" cap="none" spc="0" normalizeH="0" baseline="0" noProof="0" dirty="0">
              <a:ln>
                <a:noFill/>
              </a:ln>
              <a:solidFill>
                <a:srgbClr val="201A62"/>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FE2B04A5-BF71-4883-84DC-DD3939603D9A}"/>
              </a:ext>
            </a:extLst>
          </p:cNvPr>
          <p:cNvSpPr/>
          <p:nvPr/>
        </p:nvSpPr>
        <p:spPr>
          <a:xfrm>
            <a:off x="856238" y="3964810"/>
            <a:ext cx="10894829" cy="2443220"/>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Programmer female outline">
            <a:extLst>
              <a:ext uri="{FF2B5EF4-FFF2-40B4-BE49-F238E27FC236}">
                <a16:creationId xmlns:a16="http://schemas.microsoft.com/office/drawing/2014/main" id="{775470A5-00E5-471B-8525-DAA7E536E4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98103" y="172017"/>
            <a:ext cx="705927" cy="705927"/>
          </a:xfrm>
          <a:prstGeom prst="rect">
            <a:avLst/>
          </a:prstGeom>
        </p:spPr>
      </p:pic>
      <p:sp>
        <p:nvSpPr>
          <p:cNvPr id="6" name="Rectangle 5">
            <a:extLst>
              <a:ext uri="{FF2B5EF4-FFF2-40B4-BE49-F238E27FC236}">
                <a16:creationId xmlns:a16="http://schemas.microsoft.com/office/drawing/2014/main" id="{A5680F6A-4754-49C5-84CE-FBE6FCBA3CF0}"/>
              </a:ext>
            </a:extLst>
          </p:cNvPr>
          <p:cNvSpPr/>
          <p:nvPr/>
        </p:nvSpPr>
        <p:spPr>
          <a:xfrm>
            <a:off x="11639710" y="674575"/>
            <a:ext cx="236539" cy="1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C5EA873-DFFD-46C8-A3B6-749A8A2D972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98E983DB-E10B-4078-ADCA-9097E9ACED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45DA24D1-CE3D-4E86-9A03-7C8DD0D33AF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63218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E454E05-7509-4BC8-97AD-8558EAE26122}"/>
              </a:ext>
            </a:extLst>
          </p:cNvPr>
          <p:cNvSpPr/>
          <p:nvPr/>
        </p:nvSpPr>
        <p:spPr>
          <a:xfrm>
            <a:off x="-21518" y="1690937"/>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114B43-5ED0-40D3-8270-C66AD9B7205B}"/>
              </a:ext>
            </a:extLst>
          </p:cNvPr>
          <p:cNvSpPr/>
          <p:nvPr/>
        </p:nvSpPr>
        <p:spPr>
          <a:xfrm>
            <a:off x="115159" y="227036"/>
            <a:ext cx="1204188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With a renewed sense of urgency, buyers and sellers are partnering across measurement providers and platforms to track today’s modern cross-platform viewer </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3" name="Speech Bubble: Rectangle with Corners Rounded 32">
            <a:extLst>
              <a:ext uri="{FF2B5EF4-FFF2-40B4-BE49-F238E27FC236}">
                <a16:creationId xmlns:a16="http://schemas.microsoft.com/office/drawing/2014/main" id="{F698CF89-749A-4E7B-BAD9-609B025B3A27}"/>
              </a:ext>
            </a:extLst>
          </p:cNvPr>
          <p:cNvSpPr/>
          <p:nvPr/>
        </p:nvSpPr>
        <p:spPr>
          <a:xfrm>
            <a:off x="128601" y="1955363"/>
            <a:ext cx="4324129" cy="1522745"/>
          </a:xfrm>
          <a:prstGeom prst="wedgeRoundRectCallout">
            <a:avLst>
              <a:gd name="adj1" fmla="val 55874"/>
              <a:gd name="adj2" fmla="val 5493"/>
              <a:gd name="adj3" fmla="val 16667"/>
            </a:avLst>
          </a:prstGeom>
          <a:solidFill>
            <a:schemeClr val="bg1"/>
          </a:solidFill>
          <a:ln w="38100">
            <a:solidFill>
              <a:srgbClr val="1F1A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greater goal of </a:t>
            </a: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true cross screen measurement that focuses on strategic audiences and outcomes</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is the appropriate north star to focus 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Dave </a:t>
            </a:r>
            <a:r>
              <a:rPr kumimoji="0" lang="en-US" sz="1000" b="0" i="1"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Sederbaum</a:t>
            </a: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EVP, Head of Video Investment, </a:t>
            </a:r>
            <a:r>
              <a:rPr kumimoji="0" lang="en-US" sz="1000" b="0" i="1"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Dentsu</a:t>
            </a:r>
            <a:endPar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(Adweek, 12/22/21)</a:t>
            </a:r>
            <a:endPar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9" name="Picture 2" descr="Dentsu International appoints Merlee Jayme as Chief Creative Officer, APAC  | Creative Brands">
            <a:extLst>
              <a:ext uri="{FF2B5EF4-FFF2-40B4-BE49-F238E27FC236}">
                <a16:creationId xmlns:a16="http://schemas.microsoft.com/office/drawing/2014/main" id="{71F8242E-2FE1-4B65-9483-C0C4F0D28DB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63607" y="1909973"/>
            <a:ext cx="1254116" cy="58441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5B0F1BC-5010-4C09-B039-E69F1A94FD7B}"/>
              </a:ext>
            </a:extLst>
          </p:cNvPr>
          <p:cNvGrpSpPr/>
          <p:nvPr/>
        </p:nvGrpSpPr>
        <p:grpSpPr>
          <a:xfrm>
            <a:off x="483207" y="4794734"/>
            <a:ext cx="4196704" cy="1522745"/>
            <a:chOff x="4602849" y="1955363"/>
            <a:chExt cx="4611757" cy="1791689"/>
          </a:xfrm>
        </p:grpSpPr>
        <p:sp>
          <p:nvSpPr>
            <p:cNvPr id="25" name="Speech Bubble: Rectangle with Corners Rounded 24">
              <a:extLst>
                <a:ext uri="{FF2B5EF4-FFF2-40B4-BE49-F238E27FC236}">
                  <a16:creationId xmlns:a16="http://schemas.microsoft.com/office/drawing/2014/main" id="{7424BFA3-9143-4A0F-8C94-7EC1323317B0}"/>
                </a:ext>
              </a:extLst>
            </p:cNvPr>
            <p:cNvSpPr/>
            <p:nvPr/>
          </p:nvSpPr>
          <p:spPr>
            <a:xfrm>
              <a:off x="4602849" y="1955363"/>
              <a:ext cx="4611757" cy="1791689"/>
            </a:xfrm>
            <a:prstGeom prst="wedgeRoundRectCallout">
              <a:avLst>
                <a:gd name="adj1" fmla="val 7402"/>
                <a:gd name="adj2" fmla="val 59668"/>
                <a:gd name="adj3" fmla="val 16667"/>
              </a:avLst>
            </a:prstGeom>
            <a:solidFill>
              <a:schemeClr val="bg1"/>
            </a:solidFill>
            <a:ln w="38100">
              <a:solidFill>
                <a:srgbClr val="1F1A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marketplace dynamics (too little supply and too much demand) facilitated the transition beyond age/sex/demo, as buyers needed to create/accept alternative solutions to secure inventory. I believe this is a positive shift for our business as </a:t>
              </a: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there are strong viable metrics that can improve our client’s business</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Carrie Drinkwater, Chief Investment Officer, </a:t>
              </a:r>
              <a:r>
                <a:rPr kumimoji="0" lang="en-US" sz="1000" b="0" i="1"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Mediahub</a:t>
              </a:r>
              <a:endPar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(Adweek, 12/22/21)</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030" name="Picture 6" descr="Mediahub | IPG">
              <a:extLst>
                <a:ext uri="{FF2B5EF4-FFF2-40B4-BE49-F238E27FC236}">
                  <a16:creationId xmlns:a16="http://schemas.microsoft.com/office/drawing/2014/main" id="{7A41FE4A-3D5C-405D-95B4-BD8E430BAFA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479977" y="2012449"/>
              <a:ext cx="2857500" cy="338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606C9BEF-3A7F-4E26-9BDF-08AF7A2DD0DC}"/>
              </a:ext>
            </a:extLst>
          </p:cNvPr>
          <p:cNvGrpSpPr/>
          <p:nvPr/>
        </p:nvGrpSpPr>
        <p:grpSpPr>
          <a:xfrm>
            <a:off x="7819201" y="4679274"/>
            <a:ext cx="4196704" cy="1802574"/>
            <a:chOff x="7429747" y="4685283"/>
            <a:chExt cx="4586160" cy="1932138"/>
          </a:xfrm>
        </p:grpSpPr>
        <p:sp>
          <p:nvSpPr>
            <p:cNvPr id="36" name="Speech Bubble: Rectangle with Corners Rounded 35">
              <a:extLst>
                <a:ext uri="{FF2B5EF4-FFF2-40B4-BE49-F238E27FC236}">
                  <a16:creationId xmlns:a16="http://schemas.microsoft.com/office/drawing/2014/main" id="{FEE1AF8D-FC24-4CDF-8502-3D13782C1007}"/>
                </a:ext>
              </a:extLst>
            </p:cNvPr>
            <p:cNvSpPr/>
            <p:nvPr/>
          </p:nvSpPr>
          <p:spPr>
            <a:xfrm>
              <a:off x="7429747" y="4685283"/>
              <a:ext cx="4586160" cy="1932138"/>
            </a:xfrm>
            <a:prstGeom prst="wedgeRoundRectCallout">
              <a:avLst>
                <a:gd name="adj1" fmla="val -11526"/>
                <a:gd name="adj2" fmla="val -60431"/>
                <a:gd name="adj3" fmla="val 16667"/>
              </a:avLst>
            </a:prstGeom>
            <a:solidFill>
              <a:schemeClr val="bg1"/>
            </a:solidFill>
            <a:ln w="38100">
              <a:solidFill>
                <a:srgbClr val="1F1A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measurement issue didn’t necessarily get ‘tackled’ but it is getting ‘addressed.’ We have more questions than answers, but conversations are now happening across both sides of the desk. What is really interesting is the challenge between </a:t>
              </a:r>
              <a:r>
                <a:rPr kumimoji="0" lang="en-US" sz="1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how a campaign is measured vs. how it is traded</a:t>
              </a: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Dani </a:t>
              </a:r>
              <a:r>
                <a:rPr kumimoji="0" lang="en-US" sz="1000" b="0" i="1"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Benowitz</a:t>
              </a: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U.S. President, Magna Media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(Adweek, 12/22/21)</a:t>
              </a:r>
              <a:endPar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032" name="Picture 8" descr="Download Ipg Mediabrands Magna Logo PNG Image with No Background -  PNGkey.com">
              <a:extLst>
                <a:ext uri="{FF2B5EF4-FFF2-40B4-BE49-F238E27FC236}">
                  <a16:creationId xmlns:a16="http://schemas.microsoft.com/office/drawing/2014/main" id="{D133FD0D-45B7-4B88-A387-A59F08B3151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98288" y="4830351"/>
              <a:ext cx="1043995" cy="341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B64DAE6B-3B13-445D-8430-BCCFD774B12E}"/>
              </a:ext>
            </a:extLst>
          </p:cNvPr>
          <p:cNvGrpSpPr/>
          <p:nvPr/>
        </p:nvGrpSpPr>
        <p:grpSpPr>
          <a:xfrm>
            <a:off x="4872279" y="1881457"/>
            <a:ext cx="3382374" cy="1353610"/>
            <a:chOff x="-4380682" y="2275822"/>
            <a:chExt cx="3382374" cy="1353610"/>
          </a:xfrm>
        </p:grpSpPr>
        <p:sp>
          <p:nvSpPr>
            <p:cNvPr id="20" name="Rectangle: Rounded Corners 19">
              <a:extLst>
                <a:ext uri="{FF2B5EF4-FFF2-40B4-BE49-F238E27FC236}">
                  <a16:creationId xmlns:a16="http://schemas.microsoft.com/office/drawing/2014/main" id="{B6BC84DF-F4DA-4C46-8EAA-FB78BE11219D}"/>
                </a:ext>
              </a:extLst>
            </p:cNvPr>
            <p:cNvSpPr/>
            <p:nvPr/>
          </p:nvSpPr>
          <p:spPr>
            <a:xfrm>
              <a:off x="-4380682" y="2275822"/>
              <a:ext cx="3382374" cy="1353610"/>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1424E806-4652-4F02-9BA7-375B8502718B}"/>
                </a:ext>
              </a:extLst>
            </p:cNvPr>
            <p:cNvPicPr>
              <a:picLocks noChangeAspect="1"/>
            </p:cNvPicPr>
            <p:nvPr/>
          </p:nvPicPr>
          <p:blipFill>
            <a:blip r:embed="rId5"/>
            <a:stretch>
              <a:fillRect/>
            </a:stretch>
          </p:blipFill>
          <p:spPr>
            <a:xfrm>
              <a:off x="-4293284" y="2728138"/>
              <a:ext cx="3209095" cy="743650"/>
            </a:xfrm>
            <a:prstGeom prst="rect">
              <a:avLst/>
            </a:prstGeom>
          </p:spPr>
        </p:pic>
        <p:sp>
          <p:nvSpPr>
            <p:cNvPr id="22" name="TextBox 21">
              <a:extLst>
                <a:ext uri="{FF2B5EF4-FFF2-40B4-BE49-F238E27FC236}">
                  <a16:creationId xmlns:a16="http://schemas.microsoft.com/office/drawing/2014/main" id="{E1989CF6-39B5-4286-B59E-E48EFEE322CC}"/>
                </a:ext>
              </a:extLst>
            </p:cNvPr>
            <p:cNvSpPr txBox="1"/>
            <p:nvPr/>
          </p:nvSpPr>
          <p:spPr>
            <a:xfrm>
              <a:off x="-3216323" y="3371321"/>
              <a:ext cx="137827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Adweek, 12/16/21</a:t>
              </a:r>
            </a:p>
          </p:txBody>
        </p:sp>
        <p:grpSp>
          <p:nvGrpSpPr>
            <p:cNvPr id="23" name="Group 22">
              <a:extLst>
                <a:ext uri="{FF2B5EF4-FFF2-40B4-BE49-F238E27FC236}">
                  <a16:creationId xmlns:a16="http://schemas.microsoft.com/office/drawing/2014/main" id="{10B969ED-9B94-46CF-9FF9-26D07C9F766D}"/>
                </a:ext>
              </a:extLst>
            </p:cNvPr>
            <p:cNvGrpSpPr/>
            <p:nvPr/>
          </p:nvGrpSpPr>
          <p:grpSpPr>
            <a:xfrm>
              <a:off x="-4083643" y="2299615"/>
              <a:ext cx="2835938" cy="444031"/>
              <a:chOff x="-4069239" y="2299615"/>
              <a:chExt cx="2835938" cy="444031"/>
            </a:xfrm>
          </p:grpSpPr>
          <p:pic>
            <p:nvPicPr>
              <p:cNvPr id="24" name="Picture 2" descr="Dentsu International appoints Merlee Jayme as Chief Creative Officer, APAC  | Creative Brands">
                <a:extLst>
                  <a:ext uri="{FF2B5EF4-FFF2-40B4-BE49-F238E27FC236}">
                    <a16:creationId xmlns:a16="http://schemas.microsoft.com/office/drawing/2014/main" id="{1F9802CB-02E1-49A2-B80F-5C5632028DB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94997" y="2380769"/>
                <a:ext cx="778706" cy="3628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VideoAmp">
                <a:extLst>
                  <a:ext uri="{FF2B5EF4-FFF2-40B4-BE49-F238E27FC236}">
                    <a16:creationId xmlns:a16="http://schemas.microsoft.com/office/drawing/2014/main" id="{A70A5E12-11E5-4C7D-A421-E2DFC22000B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1481" t="19609" r="12021" b="22210"/>
              <a:stretch/>
            </p:blipFill>
            <p:spPr bwMode="auto">
              <a:xfrm>
                <a:off x="-2152691" y="2299615"/>
                <a:ext cx="919390" cy="3981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AFF035CC-AA1A-487F-8F56-BC07D3706A5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9239" y="2327792"/>
                <a:ext cx="1010642" cy="367230"/>
              </a:xfrm>
              <a:prstGeom prst="rect">
                <a:avLst/>
              </a:prstGeom>
            </p:spPr>
          </p:pic>
        </p:grpSp>
      </p:grpSp>
      <p:grpSp>
        <p:nvGrpSpPr>
          <p:cNvPr id="28" name="Group 27">
            <a:extLst>
              <a:ext uri="{FF2B5EF4-FFF2-40B4-BE49-F238E27FC236}">
                <a16:creationId xmlns:a16="http://schemas.microsoft.com/office/drawing/2014/main" id="{5D81DDC6-37DD-431A-A5F7-D4845F305AFB}"/>
              </a:ext>
            </a:extLst>
          </p:cNvPr>
          <p:cNvGrpSpPr/>
          <p:nvPr/>
        </p:nvGrpSpPr>
        <p:grpSpPr>
          <a:xfrm>
            <a:off x="8327821" y="3478108"/>
            <a:ext cx="3885698" cy="932892"/>
            <a:chOff x="6647862" y="1944849"/>
            <a:chExt cx="4723690" cy="1051664"/>
          </a:xfrm>
        </p:grpSpPr>
        <p:sp>
          <p:nvSpPr>
            <p:cNvPr id="29" name="Rectangle: Rounded Corners 28">
              <a:extLst>
                <a:ext uri="{FF2B5EF4-FFF2-40B4-BE49-F238E27FC236}">
                  <a16:creationId xmlns:a16="http://schemas.microsoft.com/office/drawing/2014/main" id="{53D270DE-5845-4821-8654-5893E2B34BCA}"/>
                </a:ext>
              </a:extLst>
            </p:cNvPr>
            <p:cNvSpPr/>
            <p:nvPr/>
          </p:nvSpPr>
          <p:spPr>
            <a:xfrm>
              <a:off x="6647862" y="1944849"/>
              <a:ext cx="4723690" cy="1051664"/>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08598C0-56B6-40B0-825A-7E8CF434531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762282" y="2334622"/>
              <a:ext cx="4494850" cy="638741"/>
            </a:xfrm>
            <a:prstGeom prst="rect">
              <a:avLst/>
            </a:prstGeom>
          </p:spPr>
        </p:pic>
        <p:sp>
          <p:nvSpPr>
            <p:cNvPr id="31" name="TextBox 30">
              <a:extLst>
                <a:ext uri="{FF2B5EF4-FFF2-40B4-BE49-F238E27FC236}">
                  <a16:creationId xmlns:a16="http://schemas.microsoft.com/office/drawing/2014/main" id="{004E8BF8-8CAB-472D-B331-CF5E0ED87522}"/>
                </a:ext>
              </a:extLst>
            </p:cNvPr>
            <p:cNvSpPr txBox="1"/>
            <p:nvPr/>
          </p:nvSpPr>
          <p:spPr>
            <a:xfrm>
              <a:off x="9060893" y="2639366"/>
              <a:ext cx="21962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Broadcasting + Cable, 12/21/21</a:t>
              </a:r>
            </a:p>
          </p:txBody>
        </p:sp>
        <p:pic>
          <p:nvPicPr>
            <p:cNvPr id="32" name="Picture 18">
              <a:extLst>
                <a:ext uri="{FF2B5EF4-FFF2-40B4-BE49-F238E27FC236}">
                  <a16:creationId xmlns:a16="http://schemas.microsoft.com/office/drawing/2014/main" id="{AF748006-C4A3-46BB-ABE6-430D1E15D3B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619786" y="2012271"/>
              <a:ext cx="768577" cy="3230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Nielsen Refreshes Brand, Logo Following NielsenIQ Sale">
              <a:extLst>
                <a:ext uri="{FF2B5EF4-FFF2-40B4-BE49-F238E27FC236}">
                  <a16:creationId xmlns:a16="http://schemas.microsoft.com/office/drawing/2014/main" id="{377B6A16-D43C-4E72-9A60-CEBCBC112678}"/>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384194" y="2071761"/>
              <a:ext cx="1015434" cy="2040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Download Ipg Mediabrands Magna Logo PNG Image with No Background -  PNGkey.com">
              <a:extLst>
                <a:ext uri="{FF2B5EF4-FFF2-40B4-BE49-F238E27FC236}">
                  <a16:creationId xmlns:a16="http://schemas.microsoft.com/office/drawing/2014/main" id="{006FC25C-A523-4054-A29B-A14A0CA6B60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529747" y="2057307"/>
              <a:ext cx="713062" cy="232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F1415C0F-D167-4D5D-A877-30EF4D2F0D7B}"/>
              </a:ext>
            </a:extLst>
          </p:cNvPr>
          <p:cNvGrpSpPr/>
          <p:nvPr/>
        </p:nvGrpSpPr>
        <p:grpSpPr>
          <a:xfrm>
            <a:off x="8731468" y="1971429"/>
            <a:ext cx="3162616" cy="1245612"/>
            <a:chOff x="6850106" y="3321008"/>
            <a:chExt cx="4260394" cy="1440655"/>
          </a:xfrm>
        </p:grpSpPr>
        <p:sp>
          <p:nvSpPr>
            <p:cNvPr id="38" name="Rectangle: Rounded Corners 37">
              <a:extLst>
                <a:ext uri="{FF2B5EF4-FFF2-40B4-BE49-F238E27FC236}">
                  <a16:creationId xmlns:a16="http://schemas.microsoft.com/office/drawing/2014/main" id="{EFDC07F4-52CC-4124-B914-D1BC26AE6C05}"/>
                </a:ext>
              </a:extLst>
            </p:cNvPr>
            <p:cNvSpPr/>
            <p:nvPr/>
          </p:nvSpPr>
          <p:spPr>
            <a:xfrm>
              <a:off x="6850106" y="3327238"/>
              <a:ext cx="4260394" cy="143442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AD8C2A18-4098-4211-BA86-6519C9CCC91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150430" y="3799988"/>
              <a:ext cx="3659746" cy="878841"/>
            </a:xfrm>
            <a:prstGeom prst="rect">
              <a:avLst/>
            </a:prstGeom>
          </p:spPr>
        </p:pic>
        <p:sp>
          <p:nvSpPr>
            <p:cNvPr id="40" name="TextBox 39">
              <a:extLst>
                <a:ext uri="{FF2B5EF4-FFF2-40B4-BE49-F238E27FC236}">
                  <a16:creationId xmlns:a16="http://schemas.microsoft.com/office/drawing/2014/main" id="{027051A1-18DC-4556-853D-5B8B6D76EB5C}"/>
                </a:ext>
              </a:extLst>
            </p:cNvPr>
            <p:cNvSpPr txBox="1"/>
            <p:nvPr/>
          </p:nvSpPr>
          <p:spPr>
            <a:xfrm>
              <a:off x="9251366" y="4417218"/>
              <a:ext cx="1730102" cy="252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MediaPost, 2/23/22</a:t>
              </a:r>
            </a:p>
          </p:txBody>
        </p:sp>
        <p:grpSp>
          <p:nvGrpSpPr>
            <p:cNvPr id="41" name="Group 40">
              <a:extLst>
                <a:ext uri="{FF2B5EF4-FFF2-40B4-BE49-F238E27FC236}">
                  <a16:creationId xmlns:a16="http://schemas.microsoft.com/office/drawing/2014/main" id="{B4DA047B-1F3B-41D7-AB4A-391AD5ACCEB9}"/>
                </a:ext>
              </a:extLst>
            </p:cNvPr>
            <p:cNvGrpSpPr/>
            <p:nvPr/>
          </p:nvGrpSpPr>
          <p:grpSpPr>
            <a:xfrm>
              <a:off x="6928261" y="3321008"/>
              <a:ext cx="4104085" cy="426746"/>
              <a:chOff x="1559494" y="3481001"/>
              <a:chExt cx="4104085" cy="426746"/>
            </a:xfrm>
          </p:grpSpPr>
          <p:pic>
            <p:nvPicPr>
              <p:cNvPr id="43" name="Picture 12" descr="Corporate News – Discovery, Inc.">
                <a:extLst>
                  <a:ext uri="{FF2B5EF4-FFF2-40B4-BE49-F238E27FC236}">
                    <a16:creationId xmlns:a16="http://schemas.microsoft.com/office/drawing/2014/main" id="{73CD5509-B77A-4420-B8B4-B961564F2298}"/>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559494" y="3673270"/>
                <a:ext cx="1125274" cy="2168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VideoAmp">
                <a:extLst>
                  <a:ext uri="{FF2B5EF4-FFF2-40B4-BE49-F238E27FC236}">
                    <a16:creationId xmlns:a16="http://schemas.microsoft.com/office/drawing/2014/main" id="{43A6F2C4-190A-4182-B483-FDF9E45E991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1481" t="19609" r="12021" b="22210"/>
              <a:stretch/>
            </p:blipFill>
            <p:spPr bwMode="auto">
              <a:xfrm>
                <a:off x="3614240" y="3481001"/>
                <a:ext cx="919390" cy="3981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Omnicom Wins Global Duties for Philips">
                <a:extLst>
                  <a:ext uri="{FF2B5EF4-FFF2-40B4-BE49-F238E27FC236}">
                    <a16:creationId xmlns:a16="http://schemas.microsoft.com/office/drawing/2014/main" id="{380C9C02-6829-4287-88B3-BF8E92181477}"/>
                  </a:ext>
                </a:extLst>
              </p:cNvPr>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05957" y="3684378"/>
                <a:ext cx="871854" cy="1946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omscore is a trusted currency for planning, transacting, and evaluating  media across platforms.">
                <a:extLst>
                  <a:ext uri="{FF2B5EF4-FFF2-40B4-BE49-F238E27FC236}">
                    <a16:creationId xmlns:a16="http://schemas.microsoft.com/office/drawing/2014/main" id="{6F282DC1-FB7D-4F02-A88A-7A36C56446E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570060" y="3655642"/>
                <a:ext cx="1093519" cy="25210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 name="Group 46">
            <a:extLst>
              <a:ext uri="{FF2B5EF4-FFF2-40B4-BE49-F238E27FC236}">
                <a16:creationId xmlns:a16="http://schemas.microsoft.com/office/drawing/2014/main" id="{60903A79-818E-4BAF-8945-6DEF67BBAA0E}"/>
              </a:ext>
            </a:extLst>
          </p:cNvPr>
          <p:cNvGrpSpPr/>
          <p:nvPr/>
        </p:nvGrpSpPr>
        <p:grpSpPr>
          <a:xfrm>
            <a:off x="483207" y="3613141"/>
            <a:ext cx="3863422" cy="1013489"/>
            <a:chOff x="4041442" y="5037990"/>
            <a:chExt cx="4507613" cy="1259488"/>
          </a:xfrm>
        </p:grpSpPr>
        <p:sp>
          <p:nvSpPr>
            <p:cNvPr id="48" name="Rectangle: Rounded Corners 47">
              <a:extLst>
                <a:ext uri="{FF2B5EF4-FFF2-40B4-BE49-F238E27FC236}">
                  <a16:creationId xmlns:a16="http://schemas.microsoft.com/office/drawing/2014/main" id="{97053F60-7760-40C6-9052-B2721EB444AF}"/>
                </a:ext>
              </a:extLst>
            </p:cNvPr>
            <p:cNvSpPr/>
            <p:nvPr/>
          </p:nvSpPr>
          <p:spPr>
            <a:xfrm>
              <a:off x="4041442" y="5037990"/>
              <a:ext cx="4419840" cy="1259488"/>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5C992593-9CF1-4D6F-A503-9740FD1B59B5}"/>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059256" y="5543939"/>
              <a:ext cx="4394307" cy="603256"/>
            </a:xfrm>
            <a:prstGeom prst="rect">
              <a:avLst/>
            </a:prstGeom>
          </p:spPr>
        </p:pic>
        <p:sp>
          <p:nvSpPr>
            <p:cNvPr id="50" name="TextBox 49">
              <a:extLst>
                <a:ext uri="{FF2B5EF4-FFF2-40B4-BE49-F238E27FC236}">
                  <a16:creationId xmlns:a16="http://schemas.microsoft.com/office/drawing/2014/main" id="{748B71DA-1FE1-4CAC-8638-291F7772160A}"/>
                </a:ext>
              </a:extLst>
            </p:cNvPr>
            <p:cNvSpPr txBox="1"/>
            <p:nvPr/>
          </p:nvSpPr>
          <p:spPr>
            <a:xfrm>
              <a:off x="6401287" y="6001517"/>
              <a:ext cx="2147768" cy="267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Broadcasting + Cable, 3/1/22</a:t>
              </a:r>
            </a:p>
          </p:txBody>
        </p:sp>
        <p:grpSp>
          <p:nvGrpSpPr>
            <p:cNvPr id="51" name="Group 50">
              <a:extLst>
                <a:ext uri="{FF2B5EF4-FFF2-40B4-BE49-F238E27FC236}">
                  <a16:creationId xmlns:a16="http://schemas.microsoft.com/office/drawing/2014/main" id="{A6243CFF-BB58-4398-A7B8-1E7DD9114F12}"/>
                </a:ext>
              </a:extLst>
            </p:cNvPr>
            <p:cNvGrpSpPr/>
            <p:nvPr/>
          </p:nvGrpSpPr>
          <p:grpSpPr>
            <a:xfrm>
              <a:off x="4071982" y="5157277"/>
              <a:ext cx="4357280" cy="364895"/>
              <a:chOff x="3852601" y="5290808"/>
              <a:chExt cx="4357280" cy="364895"/>
            </a:xfrm>
          </p:grpSpPr>
          <p:pic>
            <p:nvPicPr>
              <p:cNvPr id="52" name="Picture 2" descr="Comscore is a trusted currency for planning, transacting, and evaluating  media across platforms.">
                <a:extLst>
                  <a:ext uri="{FF2B5EF4-FFF2-40B4-BE49-F238E27FC236}">
                    <a16:creationId xmlns:a16="http://schemas.microsoft.com/office/drawing/2014/main" id="{5F7ACC9E-055B-4BA5-9F6B-374F5BC83F5A}"/>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863328" y="5320731"/>
                <a:ext cx="1323158" cy="30504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a:extLst>
                  <a:ext uri="{FF2B5EF4-FFF2-40B4-BE49-F238E27FC236}">
                    <a16:creationId xmlns:a16="http://schemas.microsoft.com/office/drawing/2014/main" id="{9782AC39-28F2-4CCB-8576-7FD31FC73384}"/>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852601" y="5311735"/>
                <a:ext cx="768577" cy="32304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Samba TV Home Page">
                <a:extLst>
                  <a:ext uri="{FF2B5EF4-FFF2-40B4-BE49-F238E27FC236}">
                    <a16:creationId xmlns:a16="http://schemas.microsoft.com/office/drawing/2014/main" id="{1C77B01A-BEE3-4ECA-AB06-5C403E755A1D}"/>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629140" y="5290808"/>
                <a:ext cx="1237801" cy="3648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Nielsen Refreshes Brand, Logo Following NielsenIQ Sale">
                <a:extLst>
                  <a:ext uri="{FF2B5EF4-FFF2-40B4-BE49-F238E27FC236}">
                    <a16:creationId xmlns:a16="http://schemas.microsoft.com/office/drawing/2014/main" id="{35F03DA3-B981-4476-9F6D-CFBCB4E716D6}"/>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194447" y="5371225"/>
                <a:ext cx="1015434" cy="20406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 name="Group 55">
            <a:extLst>
              <a:ext uri="{FF2B5EF4-FFF2-40B4-BE49-F238E27FC236}">
                <a16:creationId xmlns:a16="http://schemas.microsoft.com/office/drawing/2014/main" id="{B26CDC51-4FA1-4C3D-A312-7585AE713DD3}"/>
              </a:ext>
            </a:extLst>
          </p:cNvPr>
          <p:cNvGrpSpPr/>
          <p:nvPr/>
        </p:nvGrpSpPr>
        <p:grpSpPr>
          <a:xfrm>
            <a:off x="4590660" y="3546690"/>
            <a:ext cx="3431532" cy="985303"/>
            <a:chOff x="1081500" y="3380133"/>
            <a:chExt cx="4566458" cy="1322405"/>
          </a:xfrm>
        </p:grpSpPr>
        <p:sp>
          <p:nvSpPr>
            <p:cNvPr id="57" name="Rectangle: Rounded Corners 56">
              <a:extLst>
                <a:ext uri="{FF2B5EF4-FFF2-40B4-BE49-F238E27FC236}">
                  <a16:creationId xmlns:a16="http://schemas.microsoft.com/office/drawing/2014/main" id="{93086632-D484-4C20-B0D6-49776613A016}"/>
                </a:ext>
              </a:extLst>
            </p:cNvPr>
            <p:cNvSpPr/>
            <p:nvPr/>
          </p:nvSpPr>
          <p:spPr>
            <a:xfrm>
              <a:off x="1081500" y="3380133"/>
              <a:ext cx="4566458" cy="132240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3DDEB96F-76BC-4345-BC23-806E880F437E}"/>
                </a:ext>
              </a:extLst>
            </p:cNvPr>
            <p:cNvPicPr>
              <a:picLocks noChangeAspect="1"/>
            </p:cNvPicPr>
            <p:nvPr/>
          </p:nvPicPr>
          <p:blipFill>
            <a:blip r:embed="rId19">
              <a:clrChange>
                <a:clrFrom>
                  <a:srgbClr val="F7F7F7"/>
                </a:clrFrom>
                <a:clrTo>
                  <a:srgbClr val="F7F7F7">
                    <a:alpha val="0"/>
                  </a:srgbClr>
                </a:clrTo>
              </a:clrChange>
            </a:blip>
            <a:stretch>
              <a:fillRect/>
            </a:stretch>
          </p:blipFill>
          <p:spPr>
            <a:xfrm>
              <a:off x="1220804" y="3785933"/>
              <a:ext cx="4287850" cy="780687"/>
            </a:xfrm>
            <a:prstGeom prst="rect">
              <a:avLst/>
            </a:prstGeom>
          </p:spPr>
        </p:pic>
        <p:sp>
          <p:nvSpPr>
            <p:cNvPr id="59" name="TextBox 58">
              <a:extLst>
                <a:ext uri="{FF2B5EF4-FFF2-40B4-BE49-F238E27FC236}">
                  <a16:creationId xmlns:a16="http://schemas.microsoft.com/office/drawing/2014/main" id="{2F79A64D-A4AD-4C5E-8E9A-FA4B940EFFDF}"/>
                </a:ext>
              </a:extLst>
            </p:cNvPr>
            <p:cNvSpPr txBox="1"/>
            <p:nvPr/>
          </p:nvSpPr>
          <p:spPr>
            <a:xfrm>
              <a:off x="4162015" y="4363462"/>
              <a:ext cx="1359055" cy="289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Variety, 1/13/22</a:t>
              </a:r>
            </a:p>
          </p:txBody>
        </p:sp>
        <p:grpSp>
          <p:nvGrpSpPr>
            <p:cNvPr id="60" name="Group 59">
              <a:extLst>
                <a:ext uri="{FF2B5EF4-FFF2-40B4-BE49-F238E27FC236}">
                  <a16:creationId xmlns:a16="http://schemas.microsoft.com/office/drawing/2014/main" id="{A4E132CE-97E0-4FA5-9DA0-3C4D5D621962}"/>
                </a:ext>
              </a:extLst>
            </p:cNvPr>
            <p:cNvGrpSpPr/>
            <p:nvPr/>
          </p:nvGrpSpPr>
          <p:grpSpPr>
            <a:xfrm>
              <a:off x="2043825" y="3469038"/>
              <a:ext cx="2641808" cy="319889"/>
              <a:chOff x="7715454" y="1952215"/>
              <a:chExt cx="2641808" cy="319889"/>
            </a:xfrm>
          </p:grpSpPr>
          <p:pic>
            <p:nvPicPr>
              <p:cNvPr id="61" name="Picture 4" descr="NBCUniversal logo | significado del logotipo, png, vector">
                <a:extLst>
                  <a:ext uri="{FF2B5EF4-FFF2-40B4-BE49-F238E27FC236}">
                    <a16:creationId xmlns:a16="http://schemas.microsoft.com/office/drawing/2014/main" id="{01C0ED55-1CD8-477E-A6D4-EBB1DD33F8CA}"/>
                  </a:ext>
                </a:extLst>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t="26005" b="28217"/>
              <a:stretch/>
            </p:blipFill>
            <p:spPr bwMode="auto">
              <a:xfrm>
                <a:off x="7715454" y="1953494"/>
                <a:ext cx="1497739" cy="30514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iSpot.tv [ Download - Logo - icon ] png svg">
                <a:extLst>
                  <a:ext uri="{FF2B5EF4-FFF2-40B4-BE49-F238E27FC236}">
                    <a16:creationId xmlns:a16="http://schemas.microsoft.com/office/drawing/2014/main" id="{AC97155F-7A10-4BAF-B9E8-15991822DDED}"/>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9422814" y="1952215"/>
                <a:ext cx="934448" cy="31988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3" name="Group 62">
            <a:extLst>
              <a:ext uri="{FF2B5EF4-FFF2-40B4-BE49-F238E27FC236}">
                <a16:creationId xmlns:a16="http://schemas.microsoft.com/office/drawing/2014/main" id="{8923B5A2-D300-40B5-B376-8B860A1CEE67}"/>
              </a:ext>
            </a:extLst>
          </p:cNvPr>
          <p:cNvGrpSpPr/>
          <p:nvPr/>
        </p:nvGrpSpPr>
        <p:grpSpPr>
          <a:xfrm>
            <a:off x="4954812" y="4879269"/>
            <a:ext cx="2703228" cy="1171505"/>
            <a:chOff x="8619719" y="4950522"/>
            <a:chExt cx="3535622" cy="1434425"/>
          </a:xfrm>
        </p:grpSpPr>
        <p:sp>
          <p:nvSpPr>
            <p:cNvPr id="64" name="Rectangle: Rounded Corners 63">
              <a:extLst>
                <a:ext uri="{FF2B5EF4-FFF2-40B4-BE49-F238E27FC236}">
                  <a16:creationId xmlns:a16="http://schemas.microsoft.com/office/drawing/2014/main" id="{EB2959B1-F6BB-4AE8-BC5A-D9F278EC9FF5}"/>
                </a:ext>
              </a:extLst>
            </p:cNvPr>
            <p:cNvSpPr/>
            <p:nvPr/>
          </p:nvSpPr>
          <p:spPr>
            <a:xfrm>
              <a:off x="8619719" y="4950522"/>
              <a:ext cx="3470122" cy="143442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64">
              <a:extLst>
                <a:ext uri="{FF2B5EF4-FFF2-40B4-BE49-F238E27FC236}">
                  <a16:creationId xmlns:a16="http://schemas.microsoft.com/office/drawing/2014/main" id="{BE6F97CC-5B5A-4288-8E7A-F79949A48760}"/>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8645555" y="5436355"/>
              <a:ext cx="3418451" cy="810255"/>
            </a:xfrm>
            <a:prstGeom prst="rect">
              <a:avLst/>
            </a:prstGeom>
          </p:spPr>
        </p:pic>
        <p:sp>
          <p:nvSpPr>
            <p:cNvPr id="66" name="TextBox 65">
              <a:extLst>
                <a:ext uri="{FF2B5EF4-FFF2-40B4-BE49-F238E27FC236}">
                  <a16:creationId xmlns:a16="http://schemas.microsoft.com/office/drawing/2014/main" id="{F3A84BCA-2BE0-476A-9F95-591410EF3184}"/>
                </a:ext>
              </a:extLst>
            </p:cNvPr>
            <p:cNvSpPr txBox="1"/>
            <p:nvPr/>
          </p:nvSpPr>
          <p:spPr>
            <a:xfrm>
              <a:off x="10679834" y="6051479"/>
              <a:ext cx="14755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MediaPost, 3/15/22</a:t>
              </a:r>
            </a:p>
          </p:txBody>
        </p:sp>
        <p:grpSp>
          <p:nvGrpSpPr>
            <p:cNvPr id="67" name="Group 66">
              <a:extLst>
                <a:ext uri="{FF2B5EF4-FFF2-40B4-BE49-F238E27FC236}">
                  <a16:creationId xmlns:a16="http://schemas.microsoft.com/office/drawing/2014/main" id="{BEF4F2E0-5DB9-4F9F-928D-D058FC0B70A9}"/>
                </a:ext>
              </a:extLst>
            </p:cNvPr>
            <p:cNvGrpSpPr/>
            <p:nvPr/>
          </p:nvGrpSpPr>
          <p:grpSpPr>
            <a:xfrm>
              <a:off x="9281319" y="5037066"/>
              <a:ext cx="2146923" cy="342631"/>
              <a:chOff x="8237123" y="5029572"/>
              <a:chExt cx="2146923" cy="342631"/>
            </a:xfrm>
          </p:grpSpPr>
          <p:pic>
            <p:nvPicPr>
              <p:cNvPr id="68" name="Picture 6" descr="iSpot.tv [ Download - Logo - icon ] png svg">
                <a:extLst>
                  <a:ext uri="{FF2B5EF4-FFF2-40B4-BE49-F238E27FC236}">
                    <a16:creationId xmlns:a16="http://schemas.microsoft.com/office/drawing/2014/main" id="{7091AD2C-49B4-4B38-994F-CEA9CED381A1}"/>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9449598" y="5040943"/>
                <a:ext cx="934448" cy="31988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rown Media selects IMT to extend their online storage capacity - IMT">
                <a:extLst>
                  <a:ext uri="{FF2B5EF4-FFF2-40B4-BE49-F238E27FC236}">
                    <a16:creationId xmlns:a16="http://schemas.microsoft.com/office/drawing/2014/main" id="{FA218F01-E410-48D2-9F09-3FE06C65E73C}"/>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8237123" y="5029572"/>
                <a:ext cx="1103273" cy="3426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0" name="Picture 69">
            <a:extLst>
              <a:ext uri="{FF2B5EF4-FFF2-40B4-BE49-F238E27FC236}">
                <a16:creationId xmlns:a16="http://schemas.microsoft.com/office/drawing/2014/main" id="{4281C56D-722F-4689-9FF9-5B3D7379FAB1}"/>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1" name="Slide Number Placeholder 5">
            <a:extLst>
              <a:ext uri="{FF2B5EF4-FFF2-40B4-BE49-F238E27FC236}">
                <a16:creationId xmlns:a16="http://schemas.microsoft.com/office/drawing/2014/main" id="{8D965ED5-B24E-4562-AB8A-5B929E36BB5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2" name="Rectangle 71">
            <a:extLst>
              <a:ext uri="{FF2B5EF4-FFF2-40B4-BE49-F238E27FC236}">
                <a16:creationId xmlns:a16="http://schemas.microsoft.com/office/drawing/2014/main" id="{D9A271C2-4CFD-4B27-89E9-0DB160E78EAC}"/>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82682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1DA5585-82F6-4ACA-A1A7-515D52FDDA7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114B43-5ED0-40D3-8270-C66AD9B7205B}"/>
              </a:ext>
            </a:extLst>
          </p:cNvPr>
          <p:cNvSpPr/>
          <p:nvPr/>
        </p:nvSpPr>
        <p:spPr>
          <a:xfrm>
            <a:off x="208113" y="357549"/>
            <a:ext cx="1164186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In this first edition of our series, we showcase real-world case studies from eight innovative measurement companies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36" name="Picture 35" descr="Logo&#10;&#10;Description automatically generated">
            <a:hlinkClick r:id="rId2"/>
            <a:extLst>
              <a:ext uri="{FF2B5EF4-FFF2-40B4-BE49-F238E27FC236}">
                <a16:creationId xmlns:a16="http://schemas.microsoft.com/office/drawing/2014/main" id="{A5822A39-EE60-4A43-B400-4AA298F9C9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87767" y="2246457"/>
            <a:ext cx="3785930" cy="873675"/>
          </a:xfrm>
          <a:prstGeom prst="rect">
            <a:avLst/>
          </a:prstGeom>
        </p:spPr>
      </p:pic>
      <p:pic>
        <p:nvPicPr>
          <p:cNvPr id="37" name="Picture 2" descr="Conviva Launches TikTok Analytics Becoming the First to Enable Brands to  Measure Collective Social Media Success">
            <a:hlinkClick r:id="rId4"/>
            <a:extLst>
              <a:ext uri="{FF2B5EF4-FFF2-40B4-BE49-F238E27FC236}">
                <a16:creationId xmlns:a16="http://schemas.microsoft.com/office/drawing/2014/main" id="{1BEF470E-9BB0-4AB9-85A7-A6C03322B26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663555" y="2236606"/>
            <a:ext cx="3989552" cy="9719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Samba TV Home Page">
            <a:hlinkClick r:id="rId6"/>
            <a:extLst>
              <a:ext uri="{FF2B5EF4-FFF2-40B4-BE49-F238E27FC236}">
                <a16:creationId xmlns:a16="http://schemas.microsoft.com/office/drawing/2014/main" id="{2D4B97C0-DC5B-4BA8-9F0E-01052C3F048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99233" y="3760163"/>
            <a:ext cx="3297099" cy="9719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Logo, company name&#10;&#10;Description automatically generated with medium confidence">
            <a:hlinkClick r:id="rId8"/>
            <a:extLst>
              <a:ext uri="{FF2B5EF4-FFF2-40B4-BE49-F238E27FC236}">
                <a16:creationId xmlns:a16="http://schemas.microsoft.com/office/drawing/2014/main" id="{FFCAB3BD-301F-4E0A-9CC9-38447B0F6263}"/>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43358" y="4966639"/>
            <a:ext cx="3713305" cy="1012298"/>
          </a:xfrm>
          <a:prstGeom prst="rect">
            <a:avLst/>
          </a:prstGeom>
        </p:spPr>
      </p:pic>
      <p:pic>
        <p:nvPicPr>
          <p:cNvPr id="40" name="Picture 2" descr="Access A Trusted Market Research Sample | TapResearch">
            <a:hlinkClick r:id="rId10"/>
            <a:extLst>
              <a:ext uri="{FF2B5EF4-FFF2-40B4-BE49-F238E27FC236}">
                <a16:creationId xmlns:a16="http://schemas.microsoft.com/office/drawing/2014/main" id="{7082231E-542C-4AC7-8C60-13EB41854268}"/>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6246830" y="5092787"/>
            <a:ext cx="3086497" cy="10014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Jobs at LiveRamp">
            <a:hlinkClick r:id="rId12"/>
            <a:extLst>
              <a:ext uri="{FF2B5EF4-FFF2-40B4-BE49-F238E27FC236}">
                <a16:creationId xmlns:a16="http://schemas.microsoft.com/office/drawing/2014/main" id="{FDCBB80F-5920-49A3-B826-E07B0DD7ADC5}"/>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172522" y="3765357"/>
            <a:ext cx="3232614" cy="10122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605 Launches Attribution Application for TV Ads | Broadcasting+Cable">
            <a:hlinkClick r:id="rId14"/>
            <a:extLst>
              <a:ext uri="{FF2B5EF4-FFF2-40B4-BE49-F238E27FC236}">
                <a16:creationId xmlns:a16="http://schemas.microsoft.com/office/drawing/2014/main" id="{998E4ABF-F07A-400F-861D-CF697E235541}"/>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76787" y="1926615"/>
            <a:ext cx="1734215" cy="15987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logo-ispot – iSpot.tv">
            <a:hlinkClick r:id="rId16"/>
            <a:extLst>
              <a:ext uri="{FF2B5EF4-FFF2-40B4-BE49-F238E27FC236}">
                <a16:creationId xmlns:a16="http://schemas.microsoft.com/office/drawing/2014/main" id="{CD68C82E-CEEB-4793-B8BF-FE30D0882C53}"/>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02309" y="3913076"/>
            <a:ext cx="2892346" cy="78710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6178B79E-D81F-473C-BF94-2A269B873207}"/>
              </a:ext>
            </a:extLst>
          </p:cNvPr>
          <p:cNvSpPr txBox="1"/>
          <p:nvPr/>
        </p:nvSpPr>
        <p:spPr>
          <a:xfrm>
            <a:off x="483207" y="6287387"/>
            <a:ext cx="115431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Click the logos to go to each company’s website homepage to learn more about their measurement solutions.</a:t>
            </a:r>
          </a:p>
        </p:txBody>
      </p:sp>
      <p:pic>
        <p:nvPicPr>
          <p:cNvPr id="16" name="Picture 15">
            <a:extLst>
              <a:ext uri="{FF2B5EF4-FFF2-40B4-BE49-F238E27FC236}">
                <a16:creationId xmlns:a16="http://schemas.microsoft.com/office/drawing/2014/main" id="{E82369CA-74EC-4516-8F3E-CCC4DA16EA8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F5ED2A60-3672-4474-88C8-85A163D9689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0766517-E746-4EA1-B705-23D1C8AD3E64}"/>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65668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300103" y="333822"/>
            <a:ext cx="113883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case studies span 10 major product categories, from automotive and </a:t>
            </a:r>
            <a:r>
              <a:rPr lang="en-US" sz="2600" b="1">
                <a:solidFill>
                  <a:srgbClr val="1F1A62"/>
                </a:solidFill>
                <a:latin typeface="Helvetica" pitchFamily="2" charset="0"/>
              </a:rPr>
              <a:t>CPG</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online delivery services and QSR</a:t>
            </a:r>
          </a:p>
        </p:txBody>
      </p:sp>
      <p:sp>
        <p:nvSpPr>
          <p:cNvPr id="57" name="Rectangle 56">
            <a:extLst>
              <a:ext uri="{FF2B5EF4-FFF2-40B4-BE49-F238E27FC236}">
                <a16:creationId xmlns:a16="http://schemas.microsoft.com/office/drawing/2014/main" id="{4C8555EB-836D-4F7D-932B-F0677005CB5D}"/>
              </a:ext>
            </a:extLst>
          </p:cNvPr>
          <p:cNvSpPr/>
          <p:nvPr/>
        </p:nvSpPr>
        <p:spPr>
          <a:xfrm>
            <a:off x="218275" y="2012135"/>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Automotive</a:t>
            </a:r>
          </a:p>
        </p:txBody>
      </p:sp>
      <p:sp>
        <p:nvSpPr>
          <p:cNvPr id="58" name="Rectangle 57">
            <a:extLst>
              <a:ext uri="{FF2B5EF4-FFF2-40B4-BE49-F238E27FC236}">
                <a16:creationId xmlns:a16="http://schemas.microsoft.com/office/drawing/2014/main" id="{6453B8E8-4D84-489E-8E4F-811374F95B88}"/>
              </a:ext>
            </a:extLst>
          </p:cNvPr>
          <p:cNvSpPr/>
          <p:nvPr/>
        </p:nvSpPr>
        <p:spPr>
          <a:xfrm>
            <a:off x="2631683" y="2012135"/>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Automotive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E-commerce</a:t>
            </a:r>
          </a:p>
        </p:txBody>
      </p:sp>
      <p:sp>
        <p:nvSpPr>
          <p:cNvPr id="59" name="Rectangle 58">
            <a:extLst>
              <a:ext uri="{FF2B5EF4-FFF2-40B4-BE49-F238E27FC236}">
                <a16:creationId xmlns:a16="http://schemas.microsoft.com/office/drawing/2014/main" id="{24AE7DCA-5B9F-4E33-86F5-6E36CA1ECD7B}"/>
              </a:ext>
            </a:extLst>
          </p:cNvPr>
          <p:cNvSpPr/>
          <p:nvPr/>
        </p:nvSpPr>
        <p:spPr>
          <a:xfrm>
            <a:off x="5048304" y="2012135"/>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Casual Dining</a:t>
            </a:r>
          </a:p>
        </p:txBody>
      </p:sp>
      <p:sp>
        <p:nvSpPr>
          <p:cNvPr id="60" name="Rectangle 59">
            <a:extLst>
              <a:ext uri="{FF2B5EF4-FFF2-40B4-BE49-F238E27FC236}">
                <a16:creationId xmlns:a16="http://schemas.microsoft.com/office/drawing/2014/main" id="{824E9BEF-3450-490F-97F5-285C61A5552E}"/>
              </a:ext>
            </a:extLst>
          </p:cNvPr>
          <p:cNvSpPr/>
          <p:nvPr/>
        </p:nvSpPr>
        <p:spPr>
          <a:xfrm>
            <a:off x="7486246" y="2012135"/>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CPG</a:t>
            </a:r>
          </a:p>
        </p:txBody>
      </p:sp>
      <p:sp>
        <p:nvSpPr>
          <p:cNvPr id="61" name="Rectangle 60">
            <a:extLst>
              <a:ext uri="{FF2B5EF4-FFF2-40B4-BE49-F238E27FC236}">
                <a16:creationId xmlns:a16="http://schemas.microsoft.com/office/drawing/2014/main" id="{72F5385A-91D6-437C-9E4B-AB08809D9FCA}"/>
              </a:ext>
            </a:extLst>
          </p:cNvPr>
          <p:cNvSpPr/>
          <p:nvPr/>
        </p:nvSpPr>
        <p:spPr>
          <a:xfrm>
            <a:off x="218275" y="4218800"/>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Home Appliances</a:t>
            </a:r>
          </a:p>
        </p:txBody>
      </p:sp>
      <p:sp>
        <p:nvSpPr>
          <p:cNvPr id="62" name="Rectangle 61">
            <a:extLst>
              <a:ext uri="{FF2B5EF4-FFF2-40B4-BE49-F238E27FC236}">
                <a16:creationId xmlns:a16="http://schemas.microsoft.com/office/drawing/2014/main" id="{81AD7133-9EFB-481F-9C7F-B064189EA3CF}"/>
              </a:ext>
            </a:extLst>
          </p:cNvPr>
          <p:cNvSpPr/>
          <p:nvPr/>
        </p:nvSpPr>
        <p:spPr>
          <a:xfrm>
            <a:off x="2631683" y="4218800"/>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Non-Profit</a:t>
            </a:r>
          </a:p>
        </p:txBody>
      </p:sp>
      <p:sp>
        <p:nvSpPr>
          <p:cNvPr id="63" name="Rectangle 62">
            <a:extLst>
              <a:ext uri="{FF2B5EF4-FFF2-40B4-BE49-F238E27FC236}">
                <a16:creationId xmlns:a16="http://schemas.microsoft.com/office/drawing/2014/main" id="{9498FB2E-F485-4E2D-A1AB-425E24562953}"/>
              </a:ext>
            </a:extLst>
          </p:cNvPr>
          <p:cNvSpPr/>
          <p:nvPr/>
        </p:nvSpPr>
        <p:spPr>
          <a:xfrm>
            <a:off x="5048304" y="4218800"/>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Online Delivery Service</a:t>
            </a:r>
          </a:p>
        </p:txBody>
      </p:sp>
      <p:sp>
        <p:nvSpPr>
          <p:cNvPr id="64" name="Rectangle 63">
            <a:extLst>
              <a:ext uri="{FF2B5EF4-FFF2-40B4-BE49-F238E27FC236}">
                <a16:creationId xmlns:a16="http://schemas.microsoft.com/office/drawing/2014/main" id="{4A08C53B-C2E5-433A-AD2E-2F7E1BC5F931}"/>
              </a:ext>
            </a:extLst>
          </p:cNvPr>
          <p:cNvSpPr/>
          <p:nvPr/>
        </p:nvSpPr>
        <p:spPr>
          <a:xfrm>
            <a:off x="7486246" y="4218800"/>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Pharma /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Health care</a:t>
            </a:r>
          </a:p>
        </p:txBody>
      </p:sp>
      <p:sp>
        <p:nvSpPr>
          <p:cNvPr id="15" name="Rectangle 14">
            <a:extLst>
              <a:ext uri="{FF2B5EF4-FFF2-40B4-BE49-F238E27FC236}">
                <a16:creationId xmlns:a16="http://schemas.microsoft.com/office/drawing/2014/main" id="{647B9BB8-0C36-4F41-BBEF-E2832716733A}"/>
              </a:ext>
            </a:extLst>
          </p:cNvPr>
          <p:cNvSpPr/>
          <p:nvPr/>
        </p:nvSpPr>
        <p:spPr>
          <a:xfrm>
            <a:off x="9879433" y="2003762"/>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Entertainment</a:t>
            </a:r>
          </a:p>
        </p:txBody>
      </p:sp>
      <p:sp>
        <p:nvSpPr>
          <p:cNvPr id="20" name="Rectangle 19">
            <a:extLst>
              <a:ext uri="{FF2B5EF4-FFF2-40B4-BE49-F238E27FC236}">
                <a16:creationId xmlns:a16="http://schemas.microsoft.com/office/drawing/2014/main" id="{6E326E17-87A4-43E1-A9F1-C820B55996BB}"/>
              </a:ext>
            </a:extLst>
          </p:cNvPr>
          <p:cNvSpPr/>
          <p:nvPr/>
        </p:nvSpPr>
        <p:spPr>
          <a:xfrm>
            <a:off x="9879433" y="4210427"/>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QSR</a:t>
            </a:r>
          </a:p>
        </p:txBody>
      </p:sp>
      <p:pic>
        <p:nvPicPr>
          <p:cNvPr id="21" name="Picture 20" descr="Icon&#10;&#10;Description automatically generated">
            <a:extLst>
              <a:ext uri="{FF2B5EF4-FFF2-40B4-BE49-F238E27FC236}">
                <a16:creationId xmlns:a16="http://schemas.microsoft.com/office/drawing/2014/main" id="{03E1716D-4EE4-4057-9DD2-1139536280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54759" y="2213945"/>
            <a:ext cx="1167469" cy="1167469"/>
          </a:xfrm>
          <a:prstGeom prst="rect">
            <a:avLst/>
          </a:prstGeom>
        </p:spPr>
      </p:pic>
      <p:pic>
        <p:nvPicPr>
          <p:cNvPr id="22" name="Picture 21" descr="Icon&#10;&#10;Description automatically generated">
            <a:extLst>
              <a:ext uri="{FF2B5EF4-FFF2-40B4-BE49-F238E27FC236}">
                <a16:creationId xmlns:a16="http://schemas.microsoft.com/office/drawing/2014/main" id="{28D43711-51A9-46FD-825B-D57F1E4CC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667" y="4483539"/>
            <a:ext cx="1061336" cy="1061336"/>
          </a:xfrm>
          <a:prstGeom prst="rect">
            <a:avLst/>
          </a:prstGeom>
        </p:spPr>
      </p:pic>
      <p:pic>
        <p:nvPicPr>
          <p:cNvPr id="23" name="Picture 22" descr="Logo, icon&#10;&#10;Description automatically generated">
            <a:extLst>
              <a:ext uri="{FF2B5EF4-FFF2-40B4-BE49-F238E27FC236}">
                <a16:creationId xmlns:a16="http://schemas.microsoft.com/office/drawing/2014/main" id="{4F49B836-90F2-4AA8-B3D4-DC9C63E9B1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7101" y="2207445"/>
            <a:ext cx="1180468" cy="1180468"/>
          </a:xfrm>
          <a:prstGeom prst="rect">
            <a:avLst/>
          </a:prstGeom>
          <a:noFill/>
          <a:ln>
            <a:noFill/>
          </a:ln>
        </p:spPr>
      </p:pic>
      <p:pic>
        <p:nvPicPr>
          <p:cNvPr id="24" name="Picture 23" descr="Logo&#10;&#10;Description automatically generated">
            <a:extLst>
              <a:ext uri="{FF2B5EF4-FFF2-40B4-BE49-F238E27FC236}">
                <a16:creationId xmlns:a16="http://schemas.microsoft.com/office/drawing/2014/main" id="{B354498C-8919-4C8B-9A25-DD08E12A87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08318" y="4531782"/>
            <a:ext cx="964851" cy="964851"/>
          </a:xfrm>
          <a:prstGeom prst="rect">
            <a:avLst/>
          </a:prstGeom>
        </p:spPr>
      </p:pic>
      <p:pic>
        <p:nvPicPr>
          <p:cNvPr id="25" name="Picture 24" descr="A picture containing text, sign&#10;&#10;Description automatically generated">
            <a:extLst>
              <a:ext uri="{FF2B5EF4-FFF2-40B4-BE49-F238E27FC236}">
                <a16:creationId xmlns:a16="http://schemas.microsoft.com/office/drawing/2014/main" id="{FD0CC033-1569-47E7-AD10-8134B4B3991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68796" y="4575639"/>
            <a:ext cx="877137" cy="877137"/>
          </a:xfrm>
          <a:prstGeom prst="rect">
            <a:avLst/>
          </a:prstGeom>
        </p:spPr>
      </p:pic>
      <p:pic>
        <p:nvPicPr>
          <p:cNvPr id="26" name="Picture 25" descr="Icon&#10;&#10;Description automatically generated">
            <a:extLst>
              <a:ext uri="{FF2B5EF4-FFF2-40B4-BE49-F238E27FC236}">
                <a16:creationId xmlns:a16="http://schemas.microsoft.com/office/drawing/2014/main" id="{3B922887-C26F-4F58-B4E0-4F215F5809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62881" y="4531782"/>
            <a:ext cx="964851" cy="964851"/>
          </a:xfrm>
          <a:prstGeom prst="rect">
            <a:avLst/>
          </a:prstGeom>
        </p:spPr>
      </p:pic>
      <p:pic>
        <p:nvPicPr>
          <p:cNvPr id="27" name="Picture 26" descr="Icon&#10;&#10;Description automatically generated">
            <a:extLst>
              <a:ext uri="{FF2B5EF4-FFF2-40B4-BE49-F238E27FC236}">
                <a16:creationId xmlns:a16="http://schemas.microsoft.com/office/drawing/2014/main" id="{9B4973C4-7707-4483-9E55-BFC00AC2BCD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16308" y="2268681"/>
            <a:ext cx="1057997" cy="1057997"/>
          </a:xfrm>
          <a:prstGeom prst="rect">
            <a:avLst/>
          </a:prstGeom>
          <a:ln>
            <a:noFill/>
          </a:ln>
        </p:spPr>
      </p:pic>
      <p:pic>
        <p:nvPicPr>
          <p:cNvPr id="28" name="Picture 27" descr="Icon&#10;&#10;Description automatically generated">
            <a:extLst>
              <a:ext uri="{FF2B5EF4-FFF2-40B4-BE49-F238E27FC236}">
                <a16:creationId xmlns:a16="http://schemas.microsoft.com/office/drawing/2014/main" id="{9626D89C-9BFF-4D3D-872D-5639DFBC118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56068" y="4531782"/>
            <a:ext cx="964851" cy="964851"/>
          </a:xfrm>
          <a:prstGeom prst="rect">
            <a:avLst/>
          </a:prstGeom>
        </p:spPr>
      </p:pic>
      <p:pic>
        <p:nvPicPr>
          <p:cNvPr id="29" name="Picture 28" descr="Icon&#10;&#10;Description automatically generated">
            <a:extLst>
              <a:ext uri="{FF2B5EF4-FFF2-40B4-BE49-F238E27FC236}">
                <a16:creationId xmlns:a16="http://schemas.microsoft.com/office/drawing/2014/main" id="{8680C413-BDF9-480E-9E0A-BA1BCCEF481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606162" y="2296477"/>
            <a:ext cx="1002404" cy="1002404"/>
          </a:xfrm>
          <a:prstGeom prst="rect">
            <a:avLst/>
          </a:prstGeom>
        </p:spPr>
      </p:pic>
      <p:pic>
        <p:nvPicPr>
          <p:cNvPr id="30" name="Picture 29" descr="Icon&#10;&#10;Description automatically generated">
            <a:extLst>
              <a:ext uri="{FF2B5EF4-FFF2-40B4-BE49-F238E27FC236}">
                <a16:creationId xmlns:a16="http://schemas.microsoft.com/office/drawing/2014/main" id="{ED58766D-7478-4751-A059-A491967A007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160076" y="2267012"/>
            <a:ext cx="1061335" cy="1061335"/>
          </a:xfrm>
          <a:prstGeom prst="rect">
            <a:avLst/>
          </a:prstGeom>
        </p:spPr>
      </p:pic>
      <p:pic>
        <p:nvPicPr>
          <p:cNvPr id="31" name="Picture 30">
            <a:extLst>
              <a:ext uri="{FF2B5EF4-FFF2-40B4-BE49-F238E27FC236}">
                <a16:creationId xmlns:a16="http://schemas.microsoft.com/office/drawing/2014/main" id="{2EE6D369-790A-4B7C-9240-D2E51941DE46}"/>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9A0E526B-59B2-4C9F-92FB-A2F8EE77670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3A8C9B62-C207-42B9-AAC1-5847D1FE16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3693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AE09952-486B-4F4F-A441-118D940A2C0C}"/>
              </a:ext>
            </a:extLst>
          </p:cNvPr>
          <p:cNvSpPr/>
          <p:nvPr/>
        </p:nvSpPr>
        <p:spPr>
          <a:xfrm>
            <a:off x="213097" y="395123"/>
            <a:ext cx="11957382"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8 Performance Objectives for Marketers: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F1A62"/>
                </a:solidFill>
                <a:latin typeface="Helvetica" pitchFamily="2" charset="0"/>
              </a:rPr>
              <a:t>Most marketers are seeking accurate measurement for one (or more) of the following:</a:t>
            </a:r>
          </a:p>
        </p:txBody>
      </p:sp>
      <p:sp>
        <p:nvSpPr>
          <p:cNvPr id="57" name="Rectangle 56">
            <a:extLst>
              <a:ext uri="{FF2B5EF4-FFF2-40B4-BE49-F238E27FC236}">
                <a16:creationId xmlns:a16="http://schemas.microsoft.com/office/drawing/2014/main" id="{4C8555EB-836D-4F7D-932B-F0677005CB5D}"/>
              </a:ext>
            </a:extLst>
          </p:cNvPr>
          <p:cNvSpPr/>
          <p:nvPr/>
        </p:nvSpPr>
        <p:spPr>
          <a:xfrm>
            <a:off x="213097" y="1665120"/>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Maximize </a:t>
            </a:r>
            <a:b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reach</a:t>
            </a:r>
          </a:p>
        </p:txBody>
      </p:sp>
      <p:sp>
        <p:nvSpPr>
          <p:cNvPr id="58" name="Rectangle 57">
            <a:extLst>
              <a:ext uri="{FF2B5EF4-FFF2-40B4-BE49-F238E27FC236}">
                <a16:creationId xmlns:a16="http://schemas.microsoft.com/office/drawing/2014/main" id="{6453B8E8-4D84-489E-8E4F-811374F95B88}"/>
              </a:ext>
            </a:extLst>
          </p:cNvPr>
          <p:cNvSpPr/>
          <p:nvPr/>
        </p:nvSpPr>
        <p:spPr>
          <a:xfrm>
            <a:off x="3138968" y="1665120"/>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Understand delivery against advanced audiences</a:t>
            </a:r>
          </a:p>
        </p:txBody>
      </p:sp>
      <p:sp>
        <p:nvSpPr>
          <p:cNvPr id="59" name="Rectangle 58">
            <a:extLst>
              <a:ext uri="{FF2B5EF4-FFF2-40B4-BE49-F238E27FC236}">
                <a16:creationId xmlns:a16="http://schemas.microsoft.com/office/drawing/2014/main" id="{24AE7DCA-5B9F-4E33-86F5-6E36CA1ECD7B}"/>
              </a:ext>
            </a:extLst>
          </p:cNvPr>
          <p:cNvSpPr/>
          <p:nvPr/>
        </p:nvSpPr>
        <p:spPr>
          <a:xfrm>
            <a:off x="6153614" y="1665120"/>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Achieve an accurate audience count across all platforms</a:t>
            </a:r>
          </a:p>
        </p:txBody>
      </p:sp>
      <p:sp>
        <p:nvSpPr>
          <p:cNvPr id="60" name="Rectangle 59">
            <a:extLst>
              <a:ext uri="{FF2B5EF4-FFF2-40B4-BE49-F238E27FC236}">
                <a16:creationId xmlns:a16="http://schemas.microsoft.com/office/drawing/2014/main" id="{824E9BEF-3450-490F-97F5-285C61A5552E}"/>
              </a:ext>
            </a:extLst>
          </p:cNvPr>
          <p:cNvSpPr/>
          <p:nvPr/>
        </p:nvSpPr>
        <p:spPr>
          <a:xfrm>
            <a:off x="9159133" y="1665120"/>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Target audience optimization</a:t>
            </a:r>
          </a:p>
        </p:txBody>
      </p:sp>
      <p:sp>
        <p:nvSpPr>
          <p:cNvPr id="61" name="Rectangle 60">
            <a:extLst>
              <a:ext uri="{FF2B5EF4-FFF2-40B4-BE49-F238E27FC236}">
                <a16:creationId xmlns:a16="http://schemas.microsoft.com/office/drawing/2014/main" id="{72F5385A-91D6-437C-9E4B-AB08809D9FCA}"/>
              </a:ext>
            </a:extLst>
          </p:cNvPr>
          <p:cNvSpPr/>
          <p:nvPr/>
        </p:nvSpPr>
        <p:spPr>
          <a:xfrm>
            <a:off x="223452" y="404662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Understand audience duplication across platforms </a:t>
            </a:r>
          </a:p>
        </p:txBody>
      </p:sp>
      <p:sp>
        <p:nvSpPr>
          <p:cNvPr id="62" name="Rectangle 61">
            <a:extLst>
              <a:ext uri="{FF2B5EF4-FFF2-40B4-BE49-F238E27FC236}">
                <a16:creationId xmlns:a16="http://schemas.microsoft.com/office/drawing/2014/main" id="{81AD7133-9EFB-481F-9C7F-B064189EA3CF}"/>
              </a:ext>
            </a:extLst>
          </p:cNvPr>
          <p:cNvSpPr/>
          <p:nvPr/>
        </p:nvSpPr>
        <p:spPr>
          <a:xfrm>
            <a:off x="3149323" y="404662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Grow competitive share of voice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1F1A62"/>
                </a:solidFill>
                <a:latin typeface="Helvetica" panose="020B0403020202020204" pitchFamily="34" charset="0"/>
              </a:rPr>
              <a:t>(SOV)</a:t>
            </a:r>
            <a:endPar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3" name="Rectangle 62">
            <a:extLst>
              <a:ext uri="{FF2B5EF4-FFF2-40B4-BE49-F238E27FC236}">
                <a16:creationId xmlns:a16="http://schemas.microsoft.com/office/drawing/2014/main" id="{9498FB2E-F485-4E2D-A1AB-425E24562953}"/>
              </a:ext>
            </a:extLst>
          </p:cNvPr>
          <p:cNvSpPr/>
          <p:nvPr/>
        </p:nvSpPr>
        <p:spPr>
          <a:xfrm>
            <a:off x="6153614" y="404662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1F1A62"/>
                </a:solidFill>
                <a:latin typeface="Helvetica" panose="020B0403020202020204" pitchFamily="34" charset="0"/>
              </a:rPr>
              <a:t>Manage frequency</a:t>
            </a:r>
            <a:endPar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4" name="Rectangle 63">
            <a:extLst>
              <a:ext uri="{FF2B5EF4-FFF2-40B4-BE49-F238E27FC236}">
                <a16:creationId xmlns:a16="http://schemas.microsoft.com/office/drawing/2014/main" id="{4A08C53B-C2E5-433A-AD2E-2F7E1BC5F931}"/>
              </a:ext>
            </a:extLst>
          </p:cNvPr>
          <p:cNvSpPr/>
          <p:nvPr/>
        </p:nvSpPr>
        <p:spPr>
          <a:xfrm>
            <a:off x="9169488" y="404662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Gain insights on the interplay between linear TV &amp; streaming (Convergent TV) </a:t>
            </a:r>
          </a:p>
        </p:txBody>
      </p:sp>
      <p:pic>
        <p:nvPicPr>
          <p:cNvPr id="14" name="Picture 13">
            <a:extLst>
              <a:ext uri="{FF2B5EF4-FFF2-40B4-BE49-F238E27FC236}">
                <a16:creationId xmlns:a16="http://schemas.microsoft.com/office/drawing/2014/main" id="{E1849330-6BED-4356-9FD3-997B20152E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7F822A8F-F806-483C-BCA8-17C88E66B3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21BFA0E-DE2C-45B5-9DF8-CE8D05DF0CD3}"/>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75020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Entertainment</a:t>
            </a:r>
          </a:p>
        </p:txBody>
      </p:sp>
      <p:sp>
        <p:nvSpPr>
          <p:cNvPr id="25" name="Rectangle 24">
            <a:extLst>
              <a:ext uri="{FF2B5EF4-FFF2-40B4-BE49-F238E27FC236}">
                <a16:creationId xmlns:a16="http://schemas.microsoft.com/office/drawing/2014/main" id="{D6F3E4AB-B239-4014-8CC3-C8706E0369B4}"/>
              </a:ext>
            </a:extLst>
          </p:cNvPr>
          <p:cNvSpPr/>
          <p:nvPr/>
        </p:nvSpPr>
        <p:spPr>
          <a:xfrm>
            <a:off x="0" y="896763"/>
            <a:ext cx="4014788"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Pursuit Channel needed to win business away from their closest TV network competitor by proving their audience garnered superior reach, engagement, and incremental viewing metrics against niche automotive segments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Pursuit leveraged Comscore TV’s national reporting and automotive </a:t>
            </a:r>
            <a:r>
              <a:rPr kumimoji="0" lang="en-US" sz="1100" b="1" i="0" u="none" strike="noStrike" kern="1200" cap="none" spc="0" normalizeH="0" baseline="0" noProof="0">
                <a:ln>
                  <a:noFill/>
                </a:ln>
                <a:solidFill>
                  <a:srgbClr val="1F1A62"/>
                </a:solidFill>
                <a:effectLst/>
                <a:uLnTx/>
                <a:uFillTx/>
                <a:latin typeface="Helvetica"/>
                <a:ea typeface="+mn-ea"/>
                <a:cs typeface="Helvetica"/>
              </a:rPr>
              <a:t>Advanced Audiences (AA) data</a:t>
            </a:r>
            <a:r>
              <a:rPr kumimoji="0" lang="en-US" sz="1100" b="0" i="0" u="none" strike="noStrike" kern="1200" cap="none" spc="0" normalizeH="0" baseline="0" noProof="0">
                <a:ln>
                  <a:noFill/>
                </a:ln>
                <a:solidFill>
                  <a:srgbClr val="1F1A62"/>
                </a:solidFill>
                <a:effectLst/>
                <a:uLnTx/>
                <a:uFillTx/>
                <a:latin typeface="Helvetica"/>
                <a:ea typeface="+mn-ea"/>
                <a:cs typeface="Helvetica"/>
              </a:rPr>
              <a:t> to prove their network delivers an incremental audience of outdoor enthusiast viewers who have a higher index </a:t>
            </a:r>
            <a:br>
              <a:rPr kumimoji="0" lang="en-US" sz="1100" b="0" i="0" u="none" strike="noStrike" kern="1200" cap="none" spc="0" normalizeH="0" baseline="0" noProof="0">
                <a:ln>
                  <a:noFill/>
                </a:ln>
                <a:solidFill>
                  <a:srgbClr val="1F1A62"/>
                </a:solidFill>
                <a:effectLst/>
                <a:uLnTx/>
                <a:uFillTx/>
                <a:latin typeface="Helvetica"/>
                <a:ea typeface="+mn-ea"/>
                <a:cs typeface="Helvetica"/>
              </a:rPr>
            </a:br>
            <a:r>
              <a:rPr kumimoji="0" lang="en-US" sz="1100" b="0" i="0" u="none" strike="noStrike" kern="1200" cap="none" spc="0" normalizeH="0" baseline="0" noProof="0">
                <a:ln>
                  <a:noFill/>
                </a:ln>
                <a:solidFill>
                  <a:srgbClr val="1F1A62"/>
                </a:solidFill>
                <a:effectLst/>
                <a:uLnTx/>
                <a:uFillTx/>
                <a:latin typeface="Helvetica"/>
                <a:ea typeface="+mn-ea"/>
                <a:cs typeface="Helvetica"/>
              </a:rPr>
              <a:t>of intent to buy both new and used pickups/SUVs compared to their competitor’s viewers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Total Network Audience (Pursuit vs. Network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Audience by Top 3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Mid-sized truck buying intenders**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Pursuit Channel won the automotive account away from their competitor because they were able to show their network reaches a continuously engaged audience of more likely auto purchase intenders</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Comscore</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Set-Top Box</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National Linear TV (Pursuit outdoor enthusiast network vs. competitive national network)</a:t>
            </a:r>
          </a:p>
        </p:txBody>
      </p:sp>
      <p:sp>
        <p:nvSpPr>
          <p:cNvPr id="30" name="Rectangle 29">
            <a:extLst>
              <a:ext uri="{FF2B5EF4-FFF2-40B4-BE49-F238E27FC236}">
                <a16:creationId xmlns:a16="http://schemas.microsoft.com/office/drawing/2014/main" id="{75F81532-3D49-4828-8247-ECFA9B63B40D}"/>
              </a:ext>
            </a:extLst>
          </p:cNvPr>
          <p:cNvSpPr/>
          <p:nvPr/>
        </p:nvSpPr>
        <p:spPr>
          <a:xfrm>
            <a:off x="4041158" y="63548"/>
            <a:ext cx="582798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ED3C8D"/>
                </a:solidFill>
                <a:effectLst/>
                <a:uLnTx/>
                <a:uFillTx/>
                <a:latin typeface="Helvetica"/>
                <a:ea typeface="+mn-ea"/>
                <a:cs typeface="Helvetica"/>
              </a:rPr>
              <a:t>Comscore</a:t>
            </a:r>
            <a:r>
              <a:rPr kumimoji="0" lang="en-US" sz="2200" b="0" i="0" u="none" strike="noStrike" kern="1200" cap="none" spc="0" normalizeH="0" baseline="0" noProof="0">
                <a:ln>
                  <a:noFill/>
                </a:ln>
                <a:solidFill>
                  <a:srgbClr val="1F1A62"/>
                </a:solidFill>
                <a:effectLst/>
                <a:uLnTx/>
                <a:uFillTx/>
                <a:latin typeface="Helvetica"/>
                <a:ea typeface="+mn-ea"/>
                <a:cs typeface="Helvetica"/>
              </a:rPr>
              <a:t> helped prove a network garnered </a:t>
            </a:r>
            <a:r>
              <a:rPr lang="en-US" sz="2200">
                <a:solidFill>
                  <a:srgbClr val="ED3C8D"/>
                </a:solidFill>
                <a:latin typeface="Helvetica"/>
              </a:rPr>
              <a:t>higher reach</a:t>
            </a:r>
            <a:r>
              <a:rPr kumimoji="0" lang="en-US" sz="2200" b="0" i="0" u="none" strike="noStrike" kern="1200" cap="none" spc="0" normalizeH="0" baseline="0" noProof="0">
                <a:ln>
                  <a:noFill/>
                </a:ln>
                <a:solidFill>
                  <a:srgbClr val="ED3C8D"/>
                </a:solidFill>
                <a:effectLst/>
                <a:uLnTx/>
                <a:uFillTx/>
                <a:latin typeface="Helvetica"/>
                <a:ea typeface="+mn-ea"/>
                <a:cs typeface="Helvetica"/>
              </a:rPr>
              <a:t>,</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r>
            <a:r>
              <a:rPr lang="en-US" sz="2200">
                <a:solidFill>
                  <a:srgbClr val="ED3C8D"/>
                </a:solidFill>
                <a:latin typeface="Helvetica"/>
              </a:rPr>
              <a:t>engagement</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lang="en-US" sz="2200">
                <a:solidFill>
                  <a:srgbClr val="ED3C8D"/>
                </a:solidFill>
                <a:latin typeface="Helvetica"/>
              </a:rPr>
              <a:t>incremental viewing</a:t>
            </a:r>
            <a:r>
              <a:rPr kumimoji="0" lang="en-US" sz="2200" b="0" i="0" u="none" strike="noStrike" kern="1200" cap="none" spc="0" normalizeH="0" baseline="0" noProof="0">
                <a:ln>
                  <a:noFill/>
                </a:ln>
                <a:solidFill>
                  <a:srgbClr val="1F1A62"/>
                </a:solidFill>
                <a:effectLst/>
                <a:uLnTx/>
                <a:uFillTx/>
                <a:latin typeface="Helvetica"/>
                <a:ea typeface="+mn-ea"/>
                <a:cs typeface="Helvetica"/>
              </a:rPr>
              <a:t> in a niche automotive segment</a:t>
            </a:r>
            <a:endParaRPr kumimoji="0" lang="en-US" sz="2200" b="0" i="0" u="none" strike="noStrike" kern="1200" cap="none" spc="0" normalizeH="0" baseline="0" noProof="0">
              <a:ln>
                <a:noFill/>
              </a:ln>
              <a:solidFill>
                <a:srgbClr val="ED3C8D"/>
              </a:solidFill>
              <a:effectLst/>
              <a:uLnTx/>
              <a:uFillTx/>
              <a:latin typeface="Helvetica"/>
              <a:ea typeface="+mn-ea"/>
              <a:cs typeface="Helvetica"/>
            </a:endParaRPr>
          </a:p>
        </p:txBody>
      </p:sp>
      <p:sp>
        <p:nvSpPr>
          <p:cNvPr id="37" name="TextBox 36">
            <a:extLst>
              <a:ext uri="{FF2B5EF4-FFF2-40B4-BE49-F238E27FC236}">
                <a16:creationId xmlns:a16="http://schemas.microsoft.com/office/drawing/2014/main" id="{14F36C49-443D-4E60-B1B7-6C4AA013C3F0}"/>
              </a:ext>
            </a:extLst>
          </p:cNvPr>
          <p:cNvSpPr txBox="1"/>
          <p:nvPr/>
        </p:nvSpPr>
        <p:spPr>
          <a:xfrm>
            <a:off x="3980265" y="6068729"/>
            <a:ext cx="61974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Comscore,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Pursuit Channel: Automotive Case Study - Network vs. Network, In A High-stakes Battle To Win The Business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5/31/21 – 8/8/21. *Competitive national network to Pursuit Channel. **Includes ‘intent to buy new non-luxury truck and SUV’ segments and ‘intent to buy used non-luxury truck and SUV’ segments. Indices based on national TV HH average.</a:t>
            </a:r>
          </a:p>
        </p:txBody>
      </p:sp>
      <p:pic>
        <p:nvPicPr>
          <p:cNvPr id="1026" name="Picture 2" descr="Comscore is a trusted currency for planning, transacting, and evaluating  media across platforms.">
            <a:extLst>
              <a:ext uri="{FF2B5EF4-FFF2-40B4-BE49-F238E27FC236}">
                <a16:creationId xmlns:a16="http://schemas.microsoft.com/office/drawing/2014/main" id="{EF66EDD5-6BC6-4694-A1EA-F474712032E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84919" y="5993804"/>
            <a:ext cx="2130959" cy="4912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 2">
            <a:extLst>
              <a:ext uri="{FF2B5EF4-FFF2-40B4-BE49-F238E27FC236}">
                <a16:creationId xmlns:a16="http://schemas.microsoft.com/office/drawing/2014/main" id="{029BD4A4-D131-4EE0-B040-572CE46FAFC2}"/>
              </a:ext>
            </a:extLst>
          </p:cNvPr>
          <p:cNvGraphicFramePr/>
          <p:nvPr>
            <p:extLst>
              <p:ext uri="{D42A27DB-BD31-4B8C-83A1-F6EECF244321}">
                <p14:modId xmlns:p14="http://schemas.microsoft.com/office/powerpoint/2010/main" val="1719836035"/>
              </p:ext>
            </p:extLst>
          </p:nvPr>
        </p:nvGraphicFramePr>
        <p:xfrm>
          <a:off x="9605545" y="3699251"/>
          <a:ext cx="2262841" cy="1853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ABD26B41-3771-47FC-9AF3-DBD88456F109}"/>
              </a:ext>
            </a:extLst>
          </p:cNvPr>
          <p:cNvSpPr txBox="1"/>
          <p:nvPr/>
        </p:nvSpPr>
        <p:spPr>
          <a:xfrm>
            <a:off x="9669853" y="3001385"/>
            <a:ext cx="2134224"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 duplication with Channel B viewers</a:t>
            </a:r>
          </a:p>
        </p:txBody>
      </p:sp>
      <p:cxnSp>
        <p:nvCxnSpPr>
          <p:cNvPr id="17" name="Straight Connector 16">
            <a:extLst>
              <a:ext uri="{FF2B5EF4-FFF2-40B4-BE49-F238E27FC236}">
                <a16:creationId xmlns:a16="http://schemas.microsoft.com/office/drawing/2014/main" id="{57EE1C7B-768A-4C99-A3DE-0925B654488D}"/>
              </a:ext>
            </a:extLst>
          </p:cNvPr>
          <p:cNvCxnSpPr>
            <a:cxnSpLocks/>
          </p:cNvCxnSpPr>
          <p:nvPr/>
        </p:nvCxnSpPr>
        <p:spPr>
          <a:xfrm>
            <a:off x="10736965" y="3762934"/>
            <a:ext cx="0" cy="716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E521A43-E608-4FCF-B584-42394FFBFC43}"/>
              </a:ext>
            </a:extLst>
          </p:cNvPr>
          <p:cNvSpPr txBox="1"/>
          <p:nvPr/>
        </p:nvSpPr>
        <p:spPr>
          <a:xfrm>
            <a:off x="4269421" y="1488868"/>
            <a:ext cx="76695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Pursuit won an auto account away from competitive Network B by proving:</a:t>
            </a:r>
          </a:p>
        </p:txBody>
      </p:sp>
      <p:grpSp>
        <p:nvGrpSpPr>
          <p:cNvPr id="4" name="Group 3">
            <a:extLst>
              <a:ext uri="{FF2B5EF4-FFF2-40B4-BE49-F238E27FC236}">
                <a16:creationId xmlns:a16="http://schemas.microsoft.com/office/drawing/2014/main" id="{FE0BB487-E3C8-4320-B126-8F856A8C3C39}"/>
              </a:ext>
            </a:extLst>
          </p:cNvPr>
          <p:cNvGrpSpPr/>
          <p:nvPr/>
        </p:nvGrpSpPr>
        <p:grpSpPr>
          <a:xfrm>
            <a:off x="4177923" y="3154587"/>
            <a:ext cx="2221988" cy="1900033"/>
            <a:chOff x="3288023" y="2725779"/>
            <a:chExt cx="2221988" cy="1900033"/>
          </a:xfrm>
        </p:grpSpPr>
        <p:sp>
          <p:nvSpPr>
            <p:cNvPr id="44" name="Rectangle 43">
              <a:extLst>
                <a:ext uri="{FF2B5EF4-FFF2-40B4-BE49-F238E27FC236}">
                  <a16:creationId xmlns:a16="http://schemas.microsoft.com/office/drawing/2014/main" id="{931E1110-8489-45F5-A849-CCB0489A5209}"/>
                </a:ext>
              </a:extLst>
            </p:cNvPr>
            <p:cNvSpPr/>
            <p:nvPr/>
          </p:nvSpPr>
          <p:spPr>
            <a:xfrm>
              <a:off x="3288023" y="3015802"/>
              <a:ext cx="2221988" cy="52322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For intent to buy a </a:t>
              </a:r>
              <a:r>
                <a:rPr kumimoji="0" lang="en-US" sz="1400" b="1" i="0" u="sng" strike="noStrike" kern="1200" cap="none" spc="0" normalizeH="0" baseline="0" noProof="0">
                  <a:ln>
                    <a:noFill/>
                  </a:ln>
                  <a:solidFill>
                    <a:srgbClr val="1F1A62"/>
                  </a:solidFill>
                  <a:effectLst/>
                  <a:uLnTx/>
                  <a:uFillTx/>
                  <a:latin typeface="Helvetica"/>
                  <a:ea typeface="+mn-ea"/>
                  <a:cs typeface="Helvetica"/>
                </a:rPr>
                <a:t>new</a:t>
              </a:r>
              <a:r>
                <a:rPr kumimoji="0" lang="en-US" sz="1400" b="0" i="0" u="none" strike="noStrike" kern="1200" cap="none" spc="0" normalizeH="0" baseline="0" noProof="0">
                  <a:ln>
                    <a:noFill/>
                  </a:ln>
                  <a:solidFill>
                    <a:srgbClr val="1F1A62"/>
                  </a:solidFill>
                  <a:effectLst/>
                  <a:uLnTx/>
                  <a:uFillTx/>
                  <a:latin typeface="Helvetica"/>
                  <a:ea typeface="+mn-ea"/>
                  <a:cs typeface="Helvetica"/>
                </a:rPr>
                <a:t> full-size pickup truck</a:t>
              </a:r>
            </a:p>
          </p:txBody>
        </p:sp>
        <p:sp>
          <p:nvSpPr>
            <p:cNvPr id="45" name="Rectangle 44">
              <a:extLst>
                <a:ext uri="{FF2B5EF4-FFF2-40B4-BE49-F238E27FC236}">
                  <a16:creationId xmlns:a16="http://schemas.microsoft.com/office/drawing/2014/main" id="{051BB940-E3C6-49AC-A9F2-3D7766326096}"/>
                </a:ext>
              </a:extLst>
            </p:cNvPr>
            <p:cNvSpPr/>
            <p:nvPr/>
          </p:nvSpPr>
          <p:spPr>
            <a:xfrm>
              <a:off x="3752371" y="2725779"/>
              <a:ext cx="1293293"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a:ea typeface="+mn-ea"/>
                  <a:cs typeface="Helvetica"/>
                </a:rPr>
                <a:t>283 Index</a:t>
              </a:r>
            </a:p>
          </p:txBody>
        </p:sp>
        <p:sp>
          <p:nvSpPr>
            <p:cNvPr id="46" name="Rectangle 45">
              <a:extLst>
                <a:ext uri="{FF2B5EF4-FFF2-40B4-BE49-F238E27FC236}">
                  <a16:creationId xmlns:a16="http://schemas.microsoft.com/office/drawing/2014/main" id="{2C7438E6-54D1-4C5C-89FB-B6B81AD4DDA8}"/>
                </a:ext>
              </a:extLst>
            </p:cNvPr>
            <p:cNvSpPr/>
            <p:nvPr/>
          </p:nvSpPr>
          <p:spPr>
            <a:xfrm>
              <a:off x="3288023" y="4102591"/>
              <a:ext cx="2221988" cy="52322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For intent to buy a </a:t>
              </a:r>
              <a:r>
                <a:rPr kumimoji="0" lang="en-US" sz="1400" b="1" i="0" u="sng" strike="noStrike" kern="1200" cap="none" spc="0" normalizeH="0" baseline="0" noProof="0">
                  <a:ln>
                    <a:noFill/>
                  </a:ln>
                  <a:solidFill>
                    <a:srgbClr val="1F1A62"/>
                  </a:solidFill>
                  <a:effectLst/>
                  <a:uLnTx/>
                  <a:uFillTx/>
                  <a:latin typeface="Helvetica"/>
                  <a:ea typeface="+mn-ea"/>
                  <a:cs typeface="Helvetica"/>
                </a:rPr>
                <a:t>used</a:t>
              </a:r>
              <a:r>
                <a:rPr kumimoji="0" lang="en-US" sz="1400" b="0" i="0" u="none" strike="noStrike" kern="1200" cap="none" spc="0" normalizeH="0" baseline="0" noProof="0">
                  <a:ln>
                    <a:noFill/>
                  </a:ln>
                  <a:solidFill>
                    <a:srgbClr val="1F1A62"/>
                  </a:solidFill>
                  <a:effectLst/>
                  <a:uLnTx/>
                  <a:uFillTx/>
                  <a:latin typeface="Helvetica"/>
                  <a:ea typeface="+mn-ea"/>
                  <a:cs typeface="Helvetica"/>
                </a:rPr>
                <a:t> full-size pickup truck</a:t>
              </a:r>
            </a:p>
          </p:txBody>
        </p:sp>
        <p:sp>
          <p:nvSpPr>
            <p:cNvPr id="47" name="Rectangle 46">
              <a:extLst>
                <a:ext uri="{FF2B5EF4-FFF2-40B4-BE49-F238E27FC236}">
                  <a16:creationId xmlns:a16="http://schemas.microsoft.com/office/drawing/2014/main" id="{D2302F75-A5E5-4721-9866-1FFE8D488C42}"/>
                </a:ext>
              </a:extLst>
            </p:cNvPr>
            <p:cNvSpPr/>
            <p:nvPr/>
          </p:nvSpPr>
          <p:spPr>
            <a:xfrm>
              <a:off x="3752371" y="3812568"/>
              <a:ext cx="1293293"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a:ea typeface="+mn-ea"/>
                  <a:cs typeface="Helvetica"/>
                </a:rPr>
                <a:t>261 Index</a:t>
              </a:r>
            </a:p>
          </p:txBody>
        </p:sp>
      </p:grpSp>
      <p:sp>
        <p:nvSpPr>
          <p:cNvPr id="3" name="TextBox 2">
            <a:extLst>
              <a:ext uri="{FF2B5EF4-FFF2-40B4-BE49-F238E27FC236}">
                <a16:creationId xmlns:a16="http://schemas.microsoft.com/office/drawing/2014/main" id="{F0C34615-B990-49E3-97A4-A8B23C01C7D4}"/>
              </a:ext>
            </a:extLst>
          </p:cNvPr>
          <p:cNvSpPr txBox="1"/>
          <p:nvPr/>
        </p:nvSpPr>
        <p:spPr>
          <a:xfrm>
            <a:off x="3947395" y="2105523"/>
            <a:ext cx="263674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Audience is more likely to be in-market for new or used pickups and SUVs</a:t>
            </a:r>
          </a:p>
        </p:txBody>
      </p:sp>
      <p:sp>
        <p:nvSpPr>
          <p:cNvPr id="49" name="TextBox 48">
            <a:extLst>
              <a:ext uri="{FF2B5EF4-FFF2-40B4-BE49-F238E27FC236}">
                <a16:creationId xmlns:a16="http://schemas.microsoft.com/office/drawing/2014/main" id="{C49CC6DE-3B56-41B6-B539-ED72EBAAF42C}"/>
              </a:ext>
            </a:extLst>
          </p:cNvPr>
          <p:cNvSpPr txBox="1"/>
          <p:nvPr/>
        </p:nvSpPr>
        <p:spPr>
          <a:xfrm>
            <a:off x="9136150" y="2105523"/>
            <a:ext cx="3062729" cy="766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Low audience overlap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 strong opportunities to reach incremental viewers</a:t>
            </a:r>
          </a:p>
        </p:txBody>
      </p:sp>
      <p:sp>
        <p:nvSpPr>
          <p:cNvPr id="50" name="TextBox 49">
            <a:extLst>
              <a:ext uri="{FF2B5EF4-FFF2-40B4-BE49-F238E27FC236}">
                <a16:creationId xmlns:a16="http://schemas.microsoft.com/office/drawing/2014/main" id="{B0A96F9A-C828-4BD9-B143-C23775AA8937}"/>
              </a:ext>
            </a:extLst>
          </p:cNvPr>
          <p:cNvSpPr txBox="1"/>
          <p:nvPr/>
        </p:nvSpPr>
        <p:spPr>
          <a:xfrm>
            <a:off x="6582284" y="2105523"/>
            <a:ext cx="263674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Continuous Second-by-Second Engagement Levels</a:t>
            </a:r>
          </a:p>
        </p:txBody>
      </p:sp>
      <p:sp>
        <p:nvSpPr>
          <p:cNvPr id="52" name="TextBox 51">
            <a:extLst>
              <a:ext uri="{FF2B5EF4-FFF2-40B4-BE49-F238E27FC236}">
                <a16:creationId xmlns:a16="http://schemas.microsoft.com/office/drawing/2014/main" id="{51177A47-D45A-45FC-8B0F-5ADCAFEE1A3B}"/>
              </a:ext>
            </a:extLst>
          </p:cNvPr>
          <p:cNvSpPr txBox="1"/>
          <p:nvPr/>
        </p:nvSpPr>
        <p:spPr>
          <a:xfrm>
            <a:off x="6483898" y="2805109"/>
            <a:ext cx="3062729" cy="24622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three programs revealed live AA metrics </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remained consistent</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throughout entire broadcast of the program, suggesting that viewers stayed engaged during ad spots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For example, the average Live AA </a:t>
            </a:r>
            <a:b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a:t>
            </a:r>
            <a:r>
              <a:rPr kumimoji="0" lang="en-US" sz="1200" b="0" i="0" u="none" strike="noStrike" kern="1200" cap="none" spc="0" normalizeH="0" baseline="0" noProof="0" err="1">
                <a:ln>
                  <a:noFill/>
                </a:ln>
                <a:solidFill>
                  <a:srgbClr val="1F1A62"/>
                </a:solidFill>
                <a:effectLst/>
                <a:uLnTx/>
                <a:uFillTx/>
                <a:latin typeface="Helvetica" panose="020B0403020202020204" pitchFamily="34" charset="0"/>
                <a:ea typeface="+mn-ea"/>
                <a:cs typeface="+mn-cs"/>
              </a:rPr>
              <a:t>DeerTech</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TV show, which airs between </a:t>
            </a:r>
            <a:b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10 - 10:30 am was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14,903</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viewers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Lowest AA:</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10:00 a.m.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12,864</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Peak AA:</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10:25 a.m.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16,003</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cxnSp>
        <p:nvCxnSpPr>
          <p:cNvPr id="53" name="Straight Connector 52">
            <a:extLst>
              <a:ext uri="{FF2B5EF4-FFF2-40B4-BE49-F238E27FC236}">
                <a16:creationId xmlns:a16="http://schemas.microsoft.com/office/drawing/2014/main" id="{14BA73CA-1198-40D6-AD5C-80466B339372}"/>
              </a:ext>
            </a:extLst>
          </p:cNvPr>
          <p:cNvCxnSpPr>
            <a:cxnSpLocks/>
          </p:cNvCxnSpPr>
          <p:nvPr/>
        </p:nvCxnSpPr>
        <p:spPr>
          <a:xfrm>
            <a:off x="6531126" y="2105523"/>
            <a:ext cx="0" cy="3580817"/>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FE44CEF-79C6-480A-AEF4-6F48CB68B424}"/>
              </a:ext>
            </a:extLst>
          </p:cNvPr>
          <p:cNvCxnSpPr>
            <a:cxnSpLocks/>
          </p:cNvCxnSpPr>
          <p:nvPr/>
        </p:nvCxnSpPr>
        <p:spPr>
          <a:xfrm>
            <a:off x="9478532" y="2105523"/>
            <a:ext cx="0" cy="3580817"/>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0C1E563A-B1A6-49C0-BF85-1DD9DE43C43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89938" y="64289"/>
            <a:ext cx="724905" cy="724905"/>
          </a:xfrm>
          <a:prstGeom prst="rect">
            <a:avLst/>
          </a:prstGeom>
        </p:spPr>
      </p:pic>
      <p:sp>
        <p:nvSpPr>
          <p:cNvPr id="36" name="Rectangle 35">
            <a:extLst>
              <a:ext uri="{FF2B5EF4-FFF2-40B4-BE49-F238E27FC236}">
                <a16:creationId xmlns:a16="http://schemas.microsoft.com/office/drawing/2014/main" id="{A49650AA-E1EF-41B6-8938-9E8AB0B61844}"/>
              </a:ext>
            </a:extLst>
          </p:cNvPr>
          <p:cNvSpPr/>
          <p:nvPr/>
        </p:nvSpPr>
        <p:spPr>
          <a:xfrm>
            <a:off x="9994154" y="-1209"/>
            <a:ext cx="2197845"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Advanced Audiences /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Audience Duplication</a:t>
            </a:r>
          </a:p>
        </p:txBody>
      </p:sp>
      <p:pic>
        <p:nvPicPr>
          <p:cNvPr id="32" name="Picture 31">
            <a:extLst>
              <a:ext uri="{FF2B5EF4-FFF2-40B4-BE49-F238E27FC236}">
                <a16:creationId xmlns:a16="http://schemas.microsoft.com/office/drawing/2014/main" id="{D34525E0-4FE2-4D16-AE40-465A2A51180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8" name="Slide Number Placeholder 5">
            <a:extLst>
              <a:ext uri="{FF2B5EF4-FFF2-40B4-BE49-F238E27FC236}">
                <a16:creationId xmlns:a16="http://schemas.microsoft.com/office/drawing/2014/main" id="{8A5042FB-DD16-4E34-A5E7-D56CEE82B3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4AA06BAB-34EB-45C5-9F8D-47EB0BC3029C}"/>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8753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625" y="934919"/>
            <a:ext cx="4064931" cy="529375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major automotive brand wanted to understand the interplay between their Linear TV and Digital media, seeking insights to increase efficiency &amp;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TV’s </a:t>
            </a:r>
            <a:r>
              <a:rPr kumimoji="0" lang="en-US" sz="1200" b="1" i="0" u="none" strike="noStrike" kern="1200" cap="none" spc="0" normalizeH="0" baseline="0" noProof="0">
                <a:ln>
                  <a:noFill/>
                </a:ln>
                <a:solidFill>
                  <a:srgbClr val="1F1A62"/>
                </a:solidFill>
                <a:effectLst/>
                <a:uLnTx/>
                <a:uFillTx/>
                <a:latin typeface="Helvetica"/>
                <a:ea typeface="+mn-ea"/>
                <a:cs typeface="Helvetica"/>
              </a:rPr>
              <a:t>True Reach and Frequency (TRF) measurement </a:t>
            </a:r>
            <a:r>
              <a:rPr kumimoji="0" lang="en-US" sz="1200" b="0" i="0" u="none" strike="noStrike" kern="1200" cap="none" spc="0" normalizeH="0" baseline="0" noProof="0">
                <a:ln>
                  <a:noFill/>
                </a:ln>
                <a:solidFill>
                  <a:srgbClr val="1F1A62"/>
                </a:solidFill>
                <a:effectLst/>
                <a:uLnTx/>
                <a:uFillTx/>
                <a:latin typeface="Helvetica"/>
                <a:ea typeface="+mn-ea"/>
                <a:cs typeface="Helvetica"/>
              </a:rPr>
              <a:t>provided insights into how the campaign performed across TV and Digital tactics, ultimately supporting the need for more balanced digital vs. Linear TV media mix going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45%</a:t>
            </a:r>
            <a:r>
              <a:rPr kumimoji="0" lang="en-US" sz="1200" b="0" i="0" u="none" strike="noStrike" kern="1200" cap="none" spc="0" normalizeH="0" baseline="0" noProof="0">
                <a:ln>
                  <a:noFill/>
                </a:ln>
                <a:solidFill>
                  <a:srgbClr val="1F1A62"/>
                </a:solidFill>
                <a:effectLst/>
                <a:uLnTx/>
                <a:uFillTx/>
                <a:latin typeface="Helvetica"/>
                <a:ea typeface="+mn-ea"/>
                <a:cs typeface="Helvetica"/>
              </a:rPr>
              <a:t> of Digital-delivered HH’s were incremental to the campaign (high unique reach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Digital delivered a CPIR* </a:t>
            </a:r>
            <a:r>
              <a:rPr kumimoji="0" lang="en-US" sz="1200" b="1" i="0" u="none" strike="noStrike" kern="1200" cap="none" spc="0" normalizeH="0" baseline="0" noProof="0">
                <a:ln>
                  <a:noFill/>
                </a:ln>
                <a:solidFill>
                  <a:srgbClr val="1F1A62"/>
                </a:solidFill>
                <a:effectLst/>
                <a:uLnTx/>
                <a:uFillTx/>
                <a:latin typeface="Helvetica"/>
                <a:ea typeface="+mn-ea"/>
                <a:cs typeface="Helvetica"/>
              </a:rPr>
              <a:t>1/10th the cost </a:t>
            </a:r>
            <a:r>
              <a:rPr kumimoji="0" lang="en-US" sz="1200" b="0" i="0" u="none" strike="noStrike" kern="1200" cap="none" spc="0" normalizeH="0" baseline="0" noProof="0">
                <a:ln>
                  <a:noFill/>
                </a:ln>
                <a:solidFill>
                  <a:srgbClr val="1F1A62"/>
                </a:solidFill>
                <a:effectLst/>
                <a:uLnTx/>
                <a:uFillTx/>
                <a:latin typeface="Helvetica"/>
                <a:ea typeface="+mn-ea"/>
                <a:cs typeface="Helvetica"/>
              </a:rPr>
              <a:t>of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Within TV, Hispanic Networks delivered a far greater share of unique vs. duplicated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vs. Digital frequency required balancing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Automated Content Recognition (ACR)</a:t>
            </a:r>
            <a:r>
              <a:rPr kumimoji="0" lang="en-US" sz="1200" b="1" i="0" u="none" strike="noStrike" kern="1200" cap="none" spc="0" normalizeH="0" baseline="0" noProof="0">
                <a:ln>
                  <a:noFill/>
                </a:ln>
                <a:solidFill>
                  <a:srgbClr val="FF0000"/>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CTV, Online Video</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8" y="51973"/>
            <a:ext cx="592061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Actionable insights from </a:t>
            </a:r>
            <a:r>
              <a:rPr kumimoji="0" lang="en-US" sz="2200" b="0" i="0" u="none" strike="noStrike" kern="1200" cap="none" spc="0" normalizeH="0" baseline="0" noProof="0">
                <a:ln>
                  <a:noFill/>
                </a:ln>
                <a:solidFill>
                  <a:srgbClr val="ED3C8D"/>
                </a:solidFill>
                <a:effectLst/>
                <a:uLnTx/>
                <a:uFillTx/>
                <a:latin typeface="Helvetica"/>
                <a:ea typeface="+mn-ea"/>
                <a:cs typeface="Helvetica"/>
              </a:rPr>
              <a:t>Samba TV</a:t>
            </a:r>
            <a:r>
              <a:rPr kumimoji="0" lang="en-US" sz="2200" b="0" i="0" u="none" strike="noStrike" kern="1200" cap="none" spc="0" normalizeH="0" baseline="0" noProof="0">
                <a:ln>
                  <a:noFill/>
                </a:ln>
                <a:solidFill>
                  <a:srgbClr val="1F1A62"/>
                </a:solidFill>
                <a:effectLst/>
                <a:uLnTx/>
                <a:uFillTx/>
                <a:latin typeface="Helvetica"/>
                <a:ea typeface="+mn-ea"/>
                <a:cs typeface="Helvetica"/>
              </a:rPr>
              <a:t> enabled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a major auto marketer to more effectively </a:t>
            </a:r>
            <a:r>
              <a:rPr kumimoji="0" lang="en-US" sz="2200" b="0" i="0" u="none" strike="noStrike" kern="1200" cap="none" spc="0" normalizeH="0" baseline="0" noProof="0">
                <a:ln>
                  <a:noFill/>
                </a:ln>
                <a:solidFill>
                  <a:srgbClr val="ED3C8D"/>
                </a:solidFill>
                <a:effectLst/>
                <a:uLnTx/>
                <a:uFillTx/>
                <a:latin typeface="Helvetica"/>
                <a:ea typeface="+mn-ea"/>
                <a:cs typeface="Helvetica"/>
              </a:rPr>
              <a:t>balance </a:t>
            </a:r>
            <a:r>
              <a:rPr lang="en-US" sz="2200">
                <a:solidFill>
                  <a:srgbClr val="ED3C8D"/>
                </a:solidFill>
                <a:latin typeface="Helvetica"/>
                <a:cs typeface="Helvetica"/>
              </a:rPr>
              <a:t>their </a:t>
            </a:r>
            <a:r>
              <a:rPr kumimoji="0" lang="en-US" sz="2200" b="0" i="0" u="none" strike="noStrike" kern="1200" cap="none" spc="0" normalizeH="0" baseline="0" noProof="0">
                <a:ln>
                  <a:noFill/>
                </a:ln>
                <a:solidFill>
                  <a:srgbClr val="ED3C8D"/>
                </a:solidFill>
                <a:effectLst/>
                <a:uLnTx/>
                <a:uFillTx/>
                <a:latin typeface="Helvetica"/>
                <a:ea typeface="+mn-ea"/>
                <a:cs typeface="Helvetica"/>
              </a:rPr>
              <a:t>digital vs. TV strategy</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0360" y="6314910"/>
            <a:ext cx="60882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Samba TV, Automotive Case Study. Campaign time period: February – June 2021. *Cost per incremental reach.</a:t>
            </a:r>
          </a:p>
        </p:txBody>
      </p:sp>
      <p:sp>
        <p:nvSpPr>
          <p:cNvPr id="36" name="Google Shape;226;p2">
            <a:extLst>
              <a:ext uri="{FF2B5EF4-FFF2-40B4-BE49-F238E27FC236}">
                <a16:creationId xmlns:a16="http://schemas.microsoft.com/office/drawing/2014/main" id="{E10DC1DE-3370-44CF-9168-ECFC583FEC8A}"/>
              </a:ext>
            </a:extLst>
          </p:cNvPr>
          <p:cNvSpPr txBox="1"/>
          <p:nvPr/>
        </p:nvSpPr>
        <p:spPr>
          <a:xfrm>
            <a:off x="4143819" y="1189546"/>
            <a:ext cx="7866035" cy="400079"/>
          </a:xfrm>
          <a:prstGeom prst="rect">
            <a:avLst/>
          </a:prstGeom>
          <a:noFill/>
          <a:ln>
            <a:noFill/>
          </a:ln>
        </p:spPr>
        <p:txBody>
          <a:bodyPr spcFirstLastPara="1" wrap="square" lIns="91425" tIns="91425" rIns="91425" bIns="91425" anchor="t" anchorCtr="0">
            <a:spAutoFit/>
          </a:bodyPr>
          <a:lstStyle/>
          <a:p>
            <a:pPr marL="45720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Arial"/>
                <a:cs typeface="Arial"/>
                <a:sym typeface="Arial"/>
              </a:rPr>
              <a:t>Enabled by Samba TV’s True Reach &amp; Frequency Measurement &amp; Dashboards</a:t>
            </a:r>
            <a:endParaRPr kumimoji="0" sz="1400" b="0" i="1" u="none" strike="noStrike" kern="1200" cap="none" spc="0" normalizeH="0" baseline="0" noProof="0">
              <a:ln>
                <a:noFill/>
              </a:ln>
              <a:solidFill>
                <a:srgbClr val="1F1A62"/>
              </a:solidFill>
              <a:effectLst/>
              <a:uLnTx/>
              <a:uFillTx/>
              <a:latin typeface="Helvetica" panose="020B0403020202020204" pitchFamily="34" charset="0"/>
              <a:ea typeface="Arial"/>
              <a:cs typeface="Arial"/>
              <a:sym typeface="Arial"/>
            </a:endParaRPr>
          </a:p>
        </p:txBody>
      </p:sp>
      <p:sp>
        <p:nvSpPr>
          <p:cNvPr id="32" name="Rectangle 31">
            <a:extLst>
              <a:ext uri="{FF2B5EF4-FFF2-40B4-BE49-F238E27FC236}">
                <a16:creationId xmlns:a16="http://schemas.microsoft.com/office/drawing/2014/main" id="{4332176B-6927-4CCD-A231-C73C18416059}"/>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p>
        </p:txBody>
      </p:sp>
      <p:pic>
        <p:nvPicPr>
          <p:cNvPr id="33" name="Picture 32" descr="Logo, icon&#10;&#10;Description automatically generated">
            <a:extLst>
              <a:ext uri="{FF2B5EF4-FFF2-40B4-BE49-F238E27FC236}">
                <a16:creationId xmlns:a16="http://schemas.microsoft.com/office/drawing/2014/main" id="{D29BD63A-3BB3-4E4A-B8C1-7A0152DD4B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graphicFrame>
        <p:nvGraphicFramePr>
          <p:cNvPr id="28" name="Chart 27">
            <a:extLst>
              <a:ext uri="{FF2B5EF4-FFF2-40B4-BE49-F238E27FC236}">
                <a16:creationId xmlns:a16="http://schemas.microsoft.com/office/drawing/2014/main" id="{C3D9B7B0-D78D-4BDC-97A2-CFE4ABCC3FEF}"/>
              </a:ext>
            </a:extLst>
          </p:cNvPr>
          <p:cNvGraphicFramePr/>
          <p:nvPr>
            <p:extLst>
              <p:ext uri="{D42A27DB-BD31-4B8C-83A1-F6EECF244321}">
                <p14:modId xmlns:p14="http://schemas.microsoft.com/office/powerpoint/2010/main" val="3773780311"/>
              </p:ext>
            </p:extLst>
          </p:nvPr>
        </p:nvGraphicFramePr>
        <p:xfrm>
          <a:off x="4147256" y="1660058"/>
          <a:ext cx="3692691" cy="2679081"/>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583236F2-8AA2-421E-AABD-07280A797521}"/>
              </a:ext>
            </a:extLst>
          </p:cNvPr>
          <p:cNvSpPr/>
          <p:nvPr/>
        </p:nvSpPr>
        <p:spPr>
          <a:xfrm>
            <a:off x="4513517" y="4333089"/>
            <a:ext cx="2861090" cy="1584605"/>
          </a:xfrm>
          <a:prstGeom prst="rect">
            <a:avLst/>
          </a:prstGeom>
          <a:noFill/>
          <a:ln>
            <a:solidFill>
              <a:srgbClr val="1F1A6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DF5FAFE2-D43A-4BCA-8738-293B59223B32}"/>
              </a:ext>
            </a:extLst>
          </p:cNvPr>
          <p:cNvGrpSpPr/>
          <p:nvPr/>
        </p:nvGrpSpPr>
        <p:grpSpPr>
          <a:xfrm>
            <a:off x="4844659" y="4404961"/>
            <a:ext cx="2198806" cy="1440860"/>
            <a:chOff x="3878630" y="4590464"/>
            <a:chExt cx="2198806" cy="1440860"/>
          </a:xfrm>
        </p:grpSpPr>
        <p:sp>
          <p:nvSpPr>
            <p:cNvPr id="29" name="Rectangle 28">
              <a:extLst>
                <a:ext uri="{FF2B5EF4-FFF2-40B4-BE49-F238E27FC236}">
                  <a16:creationId xmlns:a16="http://schemas.microsoft.com/office/drawing/2014/main" id="{09FD39BB-15C0-4AC5-AD44-B078D9F669B7}"/>
                </a:ext>
              </a:extLst>
            </p:cNvPr>
            <p:cNvSpPr/>
            <p:nvPr/>
          </p:nvSpPr>
          <p:spPr>
            <a:xfrm>
              <a:off x="4100863" y="4590464"/>
              <a:ext cx="1754341" cy="677108"/>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17.4</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Average Frequency</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grpSp>
          <p:nvGrpSpPr>
            <p:cNvPr id="2" name="Group 1">
              <a:extLst>
                <a:ext uri="{FF2B5EF4-FFF2-40B4-BE49-F238E27FC236}">
                  <a16:creationId xmlns:a16="http://schemas.microsoft.com/office/drawing/2014/main" id="{F8CD71AF-61F4-4A87-A68A-940878C15E0D}"/>
                </a:ext>
              </a:extLst>
            </p:cNvPr>
            <p:cNvGrpSpPr/>
            <p:nvPr/>
          </p:nvGrpSpPr>
          <p:grpSpPr>
            <a:xfrm>
              <a:off x="3878630" y="5322879"/>
              <a:ext cx="2198806" cy="708445"/>
              <a:chOff x="3878630" y="5322879"/>
              <a:chExt cx="2198806" cy="708445"/>
            </a:xfrm>
          </p:grpSpPr>
          <p:sp>
            <p:nvSpPr>
              <p:cNvPr id="49" name="Rectangle 48">
                <a:extLst>
                  <a:ext uri="{FF2B5EF4-FFF2-40B4-BE49-F238E27FC236}">
                    <a16:creationId xmlns:a16="http://schemas.microsoft.com/office/drawing/2014/main" id="{C5DD5D4C-1EF2-43E9-98F9-91B8AAEF87CE}"/>
                  </a:ext>
                </a:extLst>
              </p:cNvPr>
              <p:cNvSpPr/>
              <p:nvPr/>
            </p:nvSpPr>
            <p:spPr>
              <a:xfrm>
                <a:off x="3878630" y="5338547"/>
                <a:ext cx="1000494" cy="677108"/>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17.7</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1" i="0" u="none" strike="noStrike" kern="1200" cap="none" spc="0" normalizeH="0" baseline="0" noProof="0">
                    <a:ln>
                      <a:noFill/>
                    </a:ln>
                    <a:solidFill>
                      <a:srgbClr val="1F1A62"/>
                    </a:solidFill>
                    <a:effectLst/>
                    <a:uLnTx/>
                    <a:uFillTx/>
                    <a:latin typeface="Helvetica"/>
                    <a:ea typeface="+mn-ea"/>
                    <a:cs typeface="Helvetica"/>
                  </a:rPr>
                  <a:t>TV</a:t>
                </a:r>
                <a:endParaRPr kumimoji="0" lang="en-US" sz="1600" b="1" i="0" u="none" strike="noStrike" kern="1200" cap="none" spc="0" normalizeH="0" baseline="0" noProof="0">
                  <a:ln>
                    <a:noFill/>
                  </a:ln>
                  <a:solidFill>
                    <a:srgbClr val="1F1A62"/>
                  </a:solidFill>
                  <a:effectLst/>
                  <a:uLnTx/>
                  <a:uFillTx/>
                  <a:latin typeface="Helvetica"/>
                  <a:ea typeface="+mn-ea"/>
                  <a:cs typeface="Helvetica"/>
                </a:endParaRPr>
              </a:p>
            </p:txBody>
          </p:sp>
          <p:sp>
            <p:nvSpPr>
              <p:cNvPr id="50" name="Rectangle 49">
                <a:extLst>
                  <a:ext uri="{FF2B5EF4-FFF2-40B4-BE49-F238E27FC236}">
                    <a16:creationId xmlns:a16="http://schemas.microsoft.com/office/drawing/2014/main" id="{527CDDCA-1DE6-49B4-8335-2109D0948C3C}"/>
                  </a:ext>
                </a:extLst>
              </p:cNvPr>
              <p:cNvSpPr/>
              <p:nvPr/>
            </p:nvSpPr>
            <p:spPr>
              <a:xfrm>
                <a:off x="4937204" y="5338547"/>
                <a:ext cx="1140232" cy="677108"/>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4.42</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1" i="0" u="none" strike="noStrike" kern="1200" cap="none" spc="0" normalizeH="0" baseline="0" noProof="0">
                    <a:ln>
                      <a:noFill/>
                    </a:ln>
                    <a:solidFill>
                      <a:srgbClr val="1F1A62"/>
                    </a:solidFill>
                    <a:effectLst/>
                    <a:uLnTx/>
                    <a:uFillTx/>
                    <a:latin typeface="Helvetica"/>
                    <a:ea typeface="+mn-ea"/>
                    <a:cs typeface="Helvetica"/>
                  </a:rPr>
                  <a:t>Digital</a:t>
                </a:r>
                <a:endParaRPr kumimoji="0" lang="en-US" sz="1600" b="1" i="0" u="none" strike="noStrike" kern="1200" cap="none" spc="0" normalizeH="0" baseline="0" noProof="0">
                  <a:ln>
                    <a:noFill/>
                  </a:ln>
                  <a:solidFill>
                    <a:srgbClr val="1F1A62"/>
                  </a:solidFill>
                  <a:effectLst/>
                  <a:uLnTx/>
                  <a:uFillTx/>
                  <a:latin typeface="Helvetica"/>
                  <a:ea typeface="+mn-ea"/>
                  <a:cs typeface="Helvetica"/>
                </a:endParaRPr>
              </a:p>
            </p:txBody>
          </p:sp>
          <p:cxnSp>
            <p:nvCxnSpPr>
              <p:cNvPr id="51" name="Straight Connector 50">
                <a:extLst>
                  <a:ext uri="{FF2B5EF4-FFF2-40B4-BE49-F238E27FC236}">
                    <a16:creationId xmlns:a16="http://schemas.microsoft.com/office/drawing/2014/main" id="{65327105-96AF-4238-9527-F9561356ABFD}"/>
                  </a:ext>
                </a:extLst>
              </p:cNvPr>
              <p:cNvCxnSpPr>
                <a:cxnSpLocks/>
              </p:cNvCxnSpPr>
              <p:nvPr/>
            </p:nvCxnSpPr>
            <p:spPr>
              <a:xfrm>
                <a:off x="4908164" y="5322879"/>
                <a:ext cx="0" cy="708445"/>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a:extLst>
              <a:ext uri="{FF2B5EF4-FFF2-40B4-BE49-F238E27FC236}">
                <a16:creationId xmlns:a16="http://schemas.microsoft.com/office/drawing/2014/main" id="{60C21E22-B86B-45C0-B2A4-D0FFC758B12C}"/>
              </a:ext>
            </a:extLst>
          </p:cNvPr>
          <p:cNvCxnSpPr>
            <a:cxnSpLocks/>
          </p:cNvCxnSpPr>
          <p:nvPr/>
        </p:nvCxnSpPr>
        <p:spPr>
          <a:xfrm>
            <a:off x="8044744" y="1725948"/>
            <a:ext cx="0" cy="2445749"/>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8A4ABE2-BB56-4AE9-9D50-C37C42A16187}"/>
              </a:ext>
            </a:extLst>
          </p:cNvPr>
          <p:cNvGrpSpPr/>
          <p:nvPr/>
        </p:nvGrpSpPr>
        <p:grpSpPr>
          <a:xfrm>
            <a:off x="8289159" y="1570607"/>
            <a:ext cx="3752151" cy="2748459"/>
            <a:chOff x="7890723" y="1557951"/>
            <a:chExt cx="3791771" cy="2919390"/>
          </a:xfrm>
        </p:grpSpPr>
        <p:graphicFrame>
          <p:nvGraphicFramePr>
            <p:cNvPr id="6" name="Chart 5">
              <a:extLst>
                <a:ext uri="{FF2B5EF4-FFF2-40B4-BE49-F238E27FC236}">
                  <a16:creationId xmlns:a16="http://schemas.microsoft.com/office/drawing/2014/main" id="{3B1F4D69-83E5-4A60-89B3-319FA83E7EC8}"/>
                </a:ext>
              </a:extLst>
            </p:cNvPr>
            <p:cNvGraphicFramePr/>
            <p:nvPr>
              <p:extLst>
                <p:ext uri="{D42A27DB-BD31-4B8C-83A1-F6EECF244321}">
                  <p14:modId xmlns:p14="http://schemas.microsoft.com/office/powerpoint/2010/main" val="1242011404"/>
                </p:ext>
              </p:extLst>
            </p:nvPr>
          </p:nvGraphicFramePr>
          <p:xfrm>
            <a:off x="7890723" y="1557951"/>
            <a:ext cx="3791771" cy="2919390"/>
          </p:xfrm>
          <a:graphic>
            <a:graphicData uri="http://schemas.openxmlformats.org/drawingml/2006/chart">
              <c:chart xmlns:c="http://schemas.openxmlformats.org/drawingml/2006/chart" xmlns:r="http://schemas.openxmlformats.org/officeDocument/2006/relationships" r:id="rId6"/>
            </a:graphicData>
          </a:graphic>
        </p:graphicFrame>
        <p:sp>
          <p:nvSpPr>
            <p:cNvPr id="53" name="Rectangle 52">
              <a:extLst>
                <a:ext uri="{FF2B5EF4-FFF2-40B4-BE49-F238E27FC236}">
                  <a16:creationId xmlns:a16="http://schemas.microsoft.com/office/drawing/2014/main" id="{2788480B-B125-42CB-B251-7E79ACAE2228}"/>
                </a:ext>
              </a:extLst>
            </p:cNvPr>
            <p:cNvSpPr/>
            <p:nvPr/>
          </p:nvSpPr>
          <p:spPr>
            <a:xfrm>
              <a:off x="9061674" y="2900787"/>
              <a:ext cx="1449868" cy="76944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2.6MM</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Digital Only Exposed HHs</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p:txBody>
        </p:sp>
      </p:grpSp>
      <p:sp>
        <p:nvSpPr>
          <p:cNvPr id="35" name="Rectangle 34">
            <a:extLst>
              <a:ext uri="{FF2B5EF4-FFF2-40B4-BE49-F238E27FC236}">
                <a16:creationId xmlns:a16="http://schemas.microsoft.com/office/drawing/2014/main" id="{F18891FE-5944-4B7C-B364-1939E2E062B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Audience Duplication / Frequency Management </a:t>
            </a:r>
          </a:p>
        </p:txBody>
      </p:sp>
      <p:pic>
        <p:nvPicPr>
          <p:cNvPr id="38" name="Picture 20" descr="Samba TV Home Page">
            <a:extLst>
              <a:ext uri="{FF2B5EF4-FFF2-40B4-BE49-F238E27FC236}">
                <a16:creationId xmlns:a16="http://schemas.microsoft.com/office/drawing/2014/main" id="{66FE26BA-2FF6-4872-AEE4-6372CCDE276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190037" y="6018954"/>
            <a:ext cx="1993490" cy="587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31861D-6F39-40C3-8F4A-E0530ADD7519}"/>
              </a:ext>
            </a:extLst>
          </p:cNvPr>
          <p:cNvPicPr>
            <a:picLocks noChangeAspect="1"/>
          </p:cNvPicPr>
          <p:nvPr/>
        </p:nvPicPr>
        <p:blipFill>
          <a:blip r:embed="rId8"/>
          <a:stretch>
            <a:fillRect/>
          </a:stretch>
        </p:blipFill>
        <p:spPr>
          <a:xfrm>
            <a:off x="9220502" y="4103736"/>
            <a:ext cx="2093546" cy="1966236"/>
          </a:xfrm>
          <a:prstGeom prst="rect">
            <a:avLst/>
          </a:prstGeom>
        </p:spPr>
      </p:pic>
      <p:pic>
        <p:nvPicPr>
          <p:cNvPr id="31" name="Picture 30">
            <a:extLst>
              <a:ext uri="{FF2B5EF4-FFF2-40B4-BE49-F238E27FC236}">
                <a16:creationId xmlns:a16="http://schemas.microsoft.com/office/drawing/2014/main" id="{D25CFB4D-8FB7-44CB-BF30-A8DCD806F79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9" name="Slide Number Placeholder 5">
            <a:extLst>
              <a:ext uri="{FF2B5EF4-FFF2-40B4-BE49-F238E27FC236}">
                <a16:creationId xmlns:a16="http://schemas.microsoft.com/office/drawing/2014/main" id="{0067158F-FB4B-421D-8DD3-53B16A4A309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969B9E01-536E-493B-952A-E9A8CA8156E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2736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1278F2-82EA-450F-86D5-82747A46BE1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20947A-706F-4A82-AEF8-6E8AE41A6467}">
  <ds:schemaRefs>
    <ds:schemaRef ds:uri="http://schemas.microsoft.com/sharepoint/v3/contenttype/forms"/>
  </ds:schemaRefs>
</ds:datastoreItem>
</file>

<file path=customXml/itemProps3.xml><?xml version="1.0" encoding="utf-8"?>
<ds:datastoreItem xmlns:ds="http://schemas.openxmlformats.org/officeDocument/2006/customXml" ds:itemID="{928F0422-B941-419D-9FA0-6263AF9B7827}">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5748</Words>
  <Application>Microsoft Office PowerPoint</Application>
  <PresentationFormat>Widescreen</PresentationFormat>
  <Paragraphs>806</Paragraphs>
  <Slides>24</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Calibri Light</vt:lpstr>
      <vt:lpstr>Helvetica</vt:lpstr>
      <vt:lpstr>Helvetica Bold</vt:lpstr>
      <vt:lpstr>Helvetica Light</vt:lpstr>
      <vt:lpstr>Helvetica-Light</vt:lpstr>
      <vt:lpstr>Helvetica-Lightoblique</vt:lpstr>
      <vt:lpstr>Poppins</vt:lpstr>
      <vt:lpstr>Segoe UI</vt:lpstr>
      <vt:lpstr>Office Theme</vt:lpstr>
      <vt:lpstr>1_Office Theme</vt:lpstr>
      <vt:lpstr>Today’s Innovations in Measurement Real-world case studies from industry innovators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TV Meet the New Advertisers and See How Categories Are Evolving Due to Consumer Demand</dc:title>
  <dc:creator>Leah Montner Dixon</dc:creator>
  <cp:lastModifiedBy>Leah Montner Dixon</cp:lastModifiedBy>
  <cp:revision>1</cp:revision>
  <dcterms:created xsi:type="dcterms:W3CDTF">2022-03-01T15:24:17Z</dcterms:created>
  <dcterms:modified xsi:type="dcterms:W3CDTF">2022-04-21T21:56:37Z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