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1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11.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1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13.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notesSlides/notesSlide14.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1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4" r:id="rId5"/>
    <p:sldMasterId id="2147483706" r:id="rId6"/>
    <p:sldMasterId id="2147483739" r:id="rId7"/>
  </p:sldMasterIdLst>
  <p:notesMasterIdLst>
    <p:notesMasterId r:id="rId47"/>
  </p:notesMasterIdLst>
  <p:sldIdLst>
    <p:sldId id="2147474241" r:id="rId8"/>
    <p:sldId id="2146846428" r:id="rId9"/>
    <p:sldId id="2147376409" r:id="rId10"/>
    <p:sldId id="2147376335" r:id="rId11"/>
    <p:sldId id="2147376377" r:id="rId12"/>
    <p:sldId id="2147376420" r:id="rId13"/>
    <p:sldId id="2147376410" r:id="rId14"/>
    <p:sldId id="2147474242" r:id="rId15"/>
    <p:sldId id="2147376379" r:id="rId16"/>
    <p:sldId id="2147376411" r:id="rId17"/>
    <p:sldId id="2147376412" r:id="rId18"/>
    <p:sldId id="2147376381" r:id="rId19"/>
    <p:sldId id="2147376382" r:id="rId20"/>
    <p:sldId id="2147376406" r:id="rId21"/>
    <p:sldId id="2147376385" r:id="rId22"/>
    <p:sldId id="2147376387" r:id="rId23"/>
    <p:sldId id="2147376417" r:id="rId24"/>
    <p:sldId id="2147376416" r:id="rId25"/>
    <p:sldId id="2147376418" r:id="rId26"/>
    <p:sldId id="2147376419" r:id="rId27"/>
    <p:sldId id="2147376408" r:id="rId28"/>
    <p:sldId id="2147376392" r:id="rId29"/>
    <p:sldId id="2147376422" r:id="rId30"/>
    <p:sldId id="2146846262" r:id="rId31"/>
    <p:sldId id="2147376426" r:id="rId32"/>
    <p:sldId id="2147376425" r:id="rId33"/>
    <p:sldId id="2147376395" r:id="rId34"/>
    <p:sldId id="2144328304" r:id="rId35"/>
    <p:sldId id="2146846275" r:id="rId36"/>
    <p:sldId id="2147376405" r:id="rId37"/>
    <p:sldId id="2144327907" r:id="rId38"/>
    <p:sldId id="2147376396" r:id="rId39"/>
    <p:sldId id="2147376404" r:id="rId40"/>
    <p:sldId id="2147376398" r:id="rId41"/>
    <p:sldId id="2147376399" r:id="rId42"/>
    <p:sldId id="2147376400" r:id="rId43"/>
    <p:sldId id="2147376401" r:id="rId44"/>
    <p:sldId id="2147376402" r:id="rId45"/>
    <p:sldId id="21473764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67D9CF8F-6412-CF76-F5A9-3E11BC9EE1AB}" name="Amanda Cashman" initials="AC" userId="S::amandac@thevab.com::fc6d6d2e-beac-4fb5-b960-43c972d01ff9" providerId="AD"/>
  <p188:author id="{F0141AB7-7F25-3C16-C77D-5FEA2DA4B116}" name="Karolina Guillen" initials="KG" userId="S::karolinaG@thevab.com::c1c08796-a0be-47c6-af52-5d31fd96ec50" providerId="AD"/>
  <p188:author id="{354469C2-12DD-47ED-A3FF-6CD90C8AF6AE}" name="Kailyn Hartmann" initials="" userId="S::Kailynh@thevab.com::8b42c5e5-9ec8-46fd-a4ed-f96c0879c9aa"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8AE568E0-EACC-6D5F-92D3-F0548EDCD2B3}" name="Karolina Guillen" initials="KG" userId="S::karolinag@thevab.com::c1c08796-a0be-47c6-af52-5d31fd96ec5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FFE600"/>
    <a:srgbClr val="A343FF"/>
    <a:srgbClr val="4EBEA4"/>
    <a:srgbClr val="ED3C8D"/>
    <a:srgbClr val="00BFF2"/>
    <a:srgbClr val="ACBDCE"/>
    <a:srgbClr val="2C82FF"/>
    <a:srgbClr val="CFD5EA"/>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D1FBA355-FC92-4551-88C3-0E2AB32FA333}"/>
    <pc:docChg chg="undo custSel addSld delSld modSld sldOrd delMainMaster">
      <pc:chgData name="Leah Montner Dixon" userId="d5b2ae9e-9213-4442-b7df-4db8cbe51e5d" providerId="ADAL" clId="{D1FBA355-FC92-4551-88C3-0E2AB32FA333}" dt="2026-03-04T18:23:50.762" v="789" actId="478"/>
      <pc:docMkLst>
        <pc:docMk/>
      </pc:docMkLst>
      <pc:sldChg chg="delSp modSp mod">
        <pc:chgData name="Leah Montner Dixon" userId="d5b2ae9e-9213-4442-b7df-4db8cbe51e5d" providerId="ADAL" clId="{D1FBA355-FC92-4551-88C3-0E2AB32FA333}" dt="2026-03-04T18:23:50.762" v="789" actId="478"/>
        <pc:sldMkLst>
          <pc:docMk/>
          <pc:sldMk cId="1726731643" sldId="2144327907"/>
        </pc:sldMkLst>
        <pc:spChg chg="mod">
          <ac:chgData name="Leah Montner Dixon" userId="d5b2ae9e-9213-4442-b7df-4db8cbe51e5d" providerId="ADAL" clId="{D1FBA355-FC92-4551-88C3-0E2AB32FA333}" dt="2026-03-04T15:07:48.574" v="742" actId="20577"/>
          <ac:spMkLst>
            <pc:docMk/>
            <pc:sldMk cId="1726731643" sldId="2144327907"/>
            <ac:spMk id="3" creationId="{26926955-E076-456A-B756-31BCB511CA21}"/>
          </ac:spMkLst>
        </pc:spChg>
      </pc:sldChg>
      <pc:sldChg chg="modSp mod">
        <pc:chgData name="Leah Montner Dixon" userId="d5b2ae9e-9213-4442-b7df-4db8cbe51e5d" providerId="ADAL" clId="{D1FBA355-FC92-4551-88C3-0E2AB32FA333}" dt="2026-03-02T19:00:10.349" v="551" actId="207"/>
        <pc:sldMkLst>
          <pc:docMk/>
          <pc:sldMk cId="3110856516" sldId="2144328304"/>
        </pc:sldMkLst>
        <pc:spChg chg="mod">
          <ac:chgData name="Leah Montner Dixon" userId="d5b2ae9e-9213-4442-b7df-4db8cbe51e5d" providerId="ADAL" clId="{D1FBA355-FC92-4551-88C3-0E2AB32FA333}" dt="2026-03-02T19:00:07.610" v="550" actId="207"/>
          <ac:spMkLst>
            <pc:docMk/>
            <pc:sldMk cId="3110856516" sldId="2144328304"/>
            <ac:spMk id="7" creationId="{A483A25C-7DF9-2DBE-0473-DFFC9ABB4AB2}"/>
          </ac:spMkLst>
        </pc:spChg>
        <pc:spChg chg="mod">
          <ac:chgData name="Leah Montner Dixon" userId="d5b2ae9e-9213-4442-b7df-4db8cbe51e5d" providerId="ADAL" clId="{D1FBA355-FC92-4551-88C3-0E2AB32FA333}" dt="2026-03-02T19:00:07.610" v="550" actId="207"/>
          <ac:spMkLst>
            <pc:docMk/>
            <pc:sldMk cId="3110856516" sldId="2144328304"/>
            <ac:spMk id="10" creationId="{78DC68DA-DBD8-080E-B40C-7D77A680121D}"/>
          </ac:spMkLst>
        </pc:spChg>
        <pc:spChg chg="mod">
          <ac:chgData name="Leah Montner Dixon" userId="d5b2ae9e-9213-4442-b7df-4db8cbe51e5d" providerId="ADAL" clId="{D1FBA355-FC92-4551-88C3-0E2AB32FA333}" dt="2026-03-02T19:00:07.610" v="550" actId="207"/>
          <ac:spMkLst>
            <pc:docMk/>
            <pc:sldMk cId="3110856516" sldId="2144328304"/>
            <ac:spMk id="14" creationId="{9A663EF4-91CD-2476-EDBB-92886B1CA61A}"/>
          </ac:spMkLst>
        </pc:spChg>
        <pc:spChg chg="mod">
          <ac:chgData name="Leah Montner Dixon" userId="d5b2ae9e-9213-4442-b7df-4db8cbe51e5d" providerId="ADAL" clId="{D1FBA355-FC92-4551-88C3-0E2AB32FA333}" dt="2026-03-02T19:00:10.349" v="551" actId="207"/>
          <ac:spMkLst>
            <pc:docMk/>
            <pc:sldMk cId="3110856516" sldId="2144328304"/>
            <ac:spMk id="16" creationId="{23092C41-BBC2-070F-B804-E2C903F251B6}"/>
          </ac:spMkLst>
        </pc:spChg>
        <pc:spChg chg="mod">
          <ac:chgData name="Leah Montner Dixon" userId="d5b2ae9e-9213-4442-b7df-4db8cbe51e5d" providerId="ADAL" clId="{D1FBA355-FC92-4551-88C3-0E2AB32FA333}" dt="2026-03-02T19:00:07.610" v="550" actId="207"/>
          <ac:spMkLst>
            <pc:docMk/>
            <pc:sldMk cId="3110856516" sldId="2144328304"/>
            <ac:spMk id="22" creationId="{A6791502-A0CC-3724-A3CE-115F0D8CDA2C}"/>
          </ac:spMkLst>
        </pc:spChg>
        <pc:spChg chg="mod">
          <ac:chgData name="Leah Montner Dixon" userId="d5b2ae9e-9213-4442-b7df-4db8cbe51e5d" providerId="ADAL" clId="{D1FBA355-FC92-4551-88C3-0E2AB32FA333}" dt="2026-03-02T19:00:07.610" v="550" actId="207"/>
          <ac:spMkLst>
            <pc:docMk/>
            <pc:sldMk cId="3110856516" sldId="2144328304"/>
            <ac:spMk id="23" creationId="{324729A5-D28A-31DC-3A90-28622191BB27}"/>
          </ac:spMkLst>
        </pc:spChg>
        <pc:spChg chg="mod">
          <ac:chgData name="Leah Montner Dixon" userId="d5b2ae9e-9213-4442-b7df-4db8cbe51e5d" providerId="ADAL" clId="{D1FBA355-FC92-4551-88C3-0E2AB32FA333}" dt="2026-03-02T19:00:07.610" v="550" actId="207"/>
          <ac:spMkLst>
            <pc:docMk/>
            <pc:sldMk cId="3110856516" sldId="2144328304"/>
            <ac:spMk id="28" creationId="{319115B3-86F9-9650-BDEF-8FFD8FA0940E}"/>
          </ac:spMkLst>
        </pc:spChg>
        <pc:spChg chg="mod">
          <ac:chgData name="Leah Montner Dixon" userId="d5b2ae9e-9213-4442-b7df-4db8cbe51e5d" providerId="ADAL" clId="{D1FBA355-FC92-4551-88C3-0E2AB32FA333}" dt="2026-03-02T15:49:43.361" v="218" actId="1035"/>
          <ac:spMkLst>
            <pc:docMk/>
            <pc:sldMk cId="3110856516" sldId="2144328304"/>
            <ac:spMk id="29" creationId="{D7E0ADF4-CD9A-7F31-DCB0-8332CB8154F1}"/>
          </ac:spMkLst>
        </pc:spChg>
        <pc:spChg chg="mod">
          <ac:chgData name="Leah Montner Dixon" userId="d5b2ae9e-9213-4442-b7df-4db8cbe51e5d" providerId="ADAL" clId="{D1FBA355-FC92-4551-88C3-0E2AB32FA333}" dt="2026-03-02T19:00:07.610" v="550" actId="207"/>
          <ac:spMkLst>
            <pc:docMk/>
            <pc:sldMk cId="3110856516" sldId="2144328304"/>
            <ac:spMk id="35" creationId="{81B244D6-84A3-E8A5-3B5D-A9EF07140418}"/>
          </ac:spMkLst>
        </pc:spChg>
        <pc:spChg chg="mod">
          <ac:chgData name="Leah Montner Dixon" userId="d5b2ae9e-9213-4442-b7df-4db8cbe51e5d" providerId="ADAL" clId="{D1FBA355-FC92-4551-88C3-0E2AB32FA333}" dt="2026-03-02T19:00:07.610" v="550" actId="207"/>
          <ac:spMkLst>
            <pc:docMk/>
            <pc:sldMk cId="3110856516" sldId="2144328304"/>
            <ac:spMk id="40" creationId="{233973A2-630B-E254-EF7B-CA5A50552BB3}"/>
          </ac:spMkLst>
        </pc:spChg>
        <pc:spChg chg="mod">
          <ac:chgData name="Leah Montner Dixon" userId="d5b2ae9e-9213-4442-b7df-4db8cbe51e5d" providerId="ADAL" clId="{D1FBA355-FC92-4551-88C3-0E2AB32FA333}" dt="2026-03-02T19:00:07.610" v="550" actId="207"/>
          <ac:spMkLst>
            <pc:docMk/>
            <pc:sldMk cId="3110856516" sldId="2144328304"/>
            <ac:spMk id="41" creationId="{AF48DAA1-B15B-89CA-1FD7-9797F97C81A3}"/>
          </ac:spMkLst>
        </pc:spChg>
        <pc:grpChg chg="mod">
          <ac:chgData name="Leah Montner Dixon" userId="d5b2ae9e-9213-4442-b7df-4db8cbe51e5d" providerId="ADAL" clId="{D1FBA355-FC92-4551-88C3-0E2AB32FA333}" dt="2026-03-02T19:00:03.148" v="549" actId="1076"/>
          <ac:grpSpMkLst>
            <pc:docMk/>
            <pc:sldMk cId="3110856516" sldId="2144328304"/>
            <ac:grpSpMk id="3" creationId="{2AA5011A-0920-9997-10B2-27426BB70099}"/>
          </ac:grpSpMkLst>
        </pc:grpChg>
        <pc:grpChg chg="mod">
          <ac:chgData name="Leah Montner Dixon" userId="d5b2ae9e-9213-4442-b7df-4db8cbe51e5d" providerId="ADAL" clId="{D1FBA355-FC92-4551-88C3-0E2AB32FA333}" dt="2026-03-02T19:00:03.148" v="549" actId="1076"/>
          <ac:grpSpMkLst>
            <pc:docMk/>
            <pc:sldMk cId="3110856516" sldId="2144328304"/>
            <ac:grpSpMk id="27" creationId="{86B8444A-7A02-6760-6A72-C06236EA39FE}"/>
          </ac:grpSpMkLst>
        </pc:grpChg>
        <pc:grpChg chg="mod">
          <ac:chgData name="Leah Montner Dixon" userId="d5b2ae9e-9213-4442-b7df-4db8cbe51e5d" providerId="ADAL" clId="{D1FBA355-FC92-4551-88C3-0E2AB32FA333}" dt="2026-03-02T19:00:03.148" v="549" actId="1076"/>
          <ac:grpSpMkLst>
            <pc:docMk/>
            <pc:sldMk cId="3110856516" sldId="2144328304"/>
            <ac:grpSpMk id="39" creationId="{9A2777CA-119B-5E6B-4DA3-2F1C19A583D0}"/>
          </ac:grpSpMkLst>
        </pc:grpChg>
      </pc:sldChg>
      <pc:sldChg chg="modSp mod">
        <pc:chgData name="Leah Montner Dixon" userId="d5b2ae9e-9213-4442-b7df-4db8cbe51e5d" providerId="ADAL" clId="{D1FBA355-FC92-4551-88C3-0E2AB32FA333}" dt="2026-03-04T16:25:19.334" v="748" actId="20577"/>
        <pc:sldMkLst>
          <pc:docMk/>
          <pc:sldMk cId="163641895" sldId="2146846262"/>
        </pc:sldMkLst>
        <pc:spChg chg="mod">
          <ac:chgData name="Leah Montner Dixon" userId="d5b2ae9e-9213-4442-b7df-4db8cbe51e5d" providerId="ADAL" clId="{D1FBA355-FC92-4551-88C3-0E2AB32FA333}" dt="2026-03-04T16:25:19.334" v="748" actId="20577"/>
          <ac:spMkLst>
            <pc:docMk/>
            <pc:sldMk cId="163641895" sldId="2146846262"/>
            <ac:spMk id="18" creationId="{74696077-1DC5-361E-8227-7B338D42CDAC}"/>
          </ac:spMkLst>
        </pc:spChg>
      </pc:sldChg>
      <pc:sldChg chg="modSp mod">
        <pc:chgData name="Leah Montner Dixon" userId="d5b2ae9e-9213-4442-b7df-4db8cbe51e5d" providerId="ADAL" clId="{D1FBA355-FC92-4551-88C3-0E2AB32FA333}" dt="2026-03-04T15:03:15.856" v="732" actId="20577"/>
        <pc:sldMkLst>
          <pc:docMk/>
          <pc:sldMk cId="3486589235" sldId="2146846428"/>
        </pc:sldMkLst>
        <pc:spChg chg="mod">
          <ac:chgData name="Leah Montner Dixon" userId="d5b2ae9e-9213-4442-b7df-4db8cbe51e5d" providerId="ADAL" clId="{D1FBA355-FC92-4551-88C3-0E2AB32FA333}" dt="2026-03-04T15:03:15.856" v="732" actId="20577"/>
          <ac:spMkLst>
            <pc:docMk/>
            <pc:sldMk cId="3486589235" sldId="2146846428"/>
            <ac:spMk id="4" creationId="{6D68C66C-9FC2-54A5-E7C9-DD041247DFD6}"/>
          </ac:spMkLst>
        </pc:spChg>
      </pc:sldChg>
      <pc:sldChg chg="modSp mod">
        <pc:chgData name="Leah Montner Dixon" userId="d5b2ae9e-9213-4442-b7df-4db8cbe51e5d" providerId="ADAL" clId="{D1FBA355-FC92-4551-88C3-0E2AB32FA333}" dt="2026-03-04T14:31:59.649" v="712"/>
        <pc:sldMkLst>
          <pc:docMk/>
          <pc:sldMk cId="2637148642" sldId="2147376335"/>
        </pc:sldMkLst>
        <pc:spChg chg="mod">
          <ac:chgData name="Leah Montner Dixon" userId="d5b2ae9e-9213-4442-b7df-4db8cbe51e5d" providerId="ADAL" clId="{D1FBA355-FC92-4551-88C3-0E2AB32FA333}" dt="2026-03-04T14:31:59.649" v="712"/>
          <ac:spMkLst>
            <pc:docMk/>
            <pc:sldMk cId="2637148642" sldId="2147376335"/>
            <ac:spMk id="7" creationId="{D1ED556F-26AC-9BB6-A59E-66BBC930C1BE}"/>
          </ac:spMkLst>
        </pc:spChg>
      </pc:sldChg>
      <pc:sldChg chg="modSp mod">
        <pc:chgData name="Leah Montner Dixon" userId="d5b2ae9e-9213-4442-b7df-4db8cbe51e5d" providerId="ADAL" clId="{D1FBA355-FC92-4551-88C3-0E2AB32FA333}" dt="2026-03-02T15:32:55.884" v="155" actId="20577"/>
        <pc:sldMkLst>
          <pc:docMk/>
          <pc:sldMk cId="851230738" sldId="2147376385"/>
        </pc:sldMkLst>
        <pc:spChg chg="mod">
          <ac:chgData name="Leah Montner Dixon" userId="d5b2ae9e-9213-4442-b7df-4db8cbe51e5d" providerId="ADAL" clId="{D1FBA355-FC92-4551-88C3-0E2AB32FA333}" dt="2026-03-02T15:32:55.884" v="155" actId="20577"/>
          <ac:spMkLst>
            <pc:docMk/>
            <pc:sldMk cId="851230738" sldId="2147376385"/>
            <ac:spMk id="1033" creationId="{08277A2E-39EB-774A-28D9-8E104990F350}"/>
          </ac:spMkLst>
        </pc:spChg>
      </pc:sldChg>
      <pc:sldChg chg="addSp modSp mod">
        <pc:chgData name="Leah Montner Dixon" userId="d5b2ae9e-9213-4442-b7df-4db8cbe51e5d" providerId="ADAL" clId="{D1FBA355-FC92-4551-88C3-0E2AB32FA333}" dt="2026-03-04T14:40:40.609" v="730" actId="207"/>
        <pc:sldMkLst>
          <pc:docMk/>
          <pc:sldMk cId="1739117995" sldId="2147376395"/>
        </pc:sldMkLst>
        <pc:spChg chg="mod">
          <ac:chgData name="Leah Montner Dixon" userId="d5b2ae9e-9213-4442-b7df-4db8cbe51e5d" providerId="ADAL" clId="{D1FBA355-FC92-4551-88C3-0E2AB32FA333}" dt="2026-03-02T18:59:48.760" v="546" actId="207"/>
          <ac:spMkLst>
            <pc:docMk/>
            <pc:sldMk cId="1739117995" sldId="2147376395"/>
            <ac:spMk id="7" creationId="{5BF2E54E-3445-B042-3D88-461FF6D3B0D4}"/>
          </ac:spMkLst>
        </pc:spChg>
        <pc:spChg chg="mod">
          <ac:chgData name="Leah Montner Dixon" userId="d5b2ae9e-9213-4442-b7df-4db8cbe51e5d" providerId="ADAL" clId="{D1FBA355-FC92-4551-88C3-0E2AB32FA333}" dt="2026-03-02T18:59:46.743" v="545" actId="207"/>
          <ac:spMkLst>
            <pc:docMk/>
            <pc:sldMk cId="1739117995" sldId="2147376395"/>
            <ac:spMk id="8" creationId="{5960F35E-1CEC-5CF9-9A5B-3946D7953C6E}"/>
          </ac:spMkLst>
        </pc:spChg>
        <pc:spChg chg="mod">
          <ac:chgData name="Leah Montner Dixon" userId="d5b2ae9e-9213-4442-b7df-4db8cbe51e5d" providerId="ADAL" clId="{D1FBA355-FC92-4551-88C3-0E2AB32FA333}" dt="2026-03-04T14:40:40.609" v="730" actId="207"/>
          <ac:spMkLst>
            <pc:docMk/>
            <pc:sldMk cId="1739117995" sldId="2147376395"/>
            <ac:spMk id="9" creationId="{53352226-B2A0-1BE4-0088-5FBE4C0DFF17}"/>
          </ac:spMkLst>
        </pc:spChg>
        <pc:picChg chg="add mod">
          <ac:chgData name="Leah Montner Dixon" userId="d5b2ae9e-9213-4442-b7df-4db8cbe51e5d" providerId="ADAL" clId="{D1FBA355-FC92-4551-88C3-0E2AB32FA333}" dt="2026-03-02T18:59:53.313" v="547"/>
          <ac:picMkLst>
            <pc:docMk/>
            <pc:sldMk cId="1739117995" sldId="2147376395"/>
            <ac:picMk id="2" creationId="{752ADA19-0CEA-F48E-36A3-BCF074DCA1C8}"/>
          </ac:picMkLst>
        </pc:picChg>
      </pc:sldChg>
      <pc:sldChg chg="modSp">
        <pc:chgData name="Leah Montner Dixon" userId="d5b2ae9e-9213-4442-b7df-4db8cbe51e5d" providerId="ADAL" clId="{D1FBA355-FC92-4551-88C3-0E2AB32FA333}" dt="2026-03-04T16:30:50.367" v="760" actId="207"/>
        <pc:sldMkLst>
          <pc:docMk/>
          <pc:sldMk cId="3403588867" sldId="2147376398"/>
        </pc:sldMkLst>
        <pc:graphicFrameChg chg="mod">
          <ac:chgData name="Leah Montner Dixon" userId="d5b2ae9e-9213-4442-b7df-4db8cbe51e5d" providerId="ADAL" clId="{D1FBA355-FC92-4551-88C3-0E2AB32FA333}" dt="2026-03-04T16:30:46.320" v="759" actId="207"/>
          <ac:graphicFrameMkLst>
            <pc:docMk/>
            <pc:sldMk cId="3403588867" sldId="2147376398"/>
            <ac:graphicFrameMk id="7" creationId="{AD51D62C-29BD-DB8C-C916-C6B0C2E6494F}"/>
          </ac:graphicFrameMkLst>
        </pc:graphicFrameChg>
        <pc:graphicFrameChg chg="mod">
          <ac:chgData name="Leah Montner Dixon" userId="d5b2ae9e-9213-4442-b7df-4db8cbe51e5d" providerId="ADAL" clId="{D1FBA355-FC92-4551-88C3-0E2AB32FA333}" dt="2026-03-04T16:30:36.693" v="757" actId="207"/>
          <ac:graphicFrameMkLst>
            <pc:docMk/>
            <pc:sldMk cId="3403588867" sldId="2147376398"/>
            <ac:graphicFrameMk id="8" creationId="{CB09443A-AD53-AE0E-7DCE-1737F7F2335D}"/>
          </ac:graphicFrameMkLst>
        </pc:graphicFrameChg>
        <pc:graphicFrameChg chg="mod">
          <ac:chgData name="Leah Montner Dixon" userId="d5b2ae9e-9213-4442-b7df-4db8cbe51e5d" providerId="ADAL" clId="{D1FBA355-FC92-4551-88C3-0E2AB32FA333}" dt="2026-03-04T16:30:50.367" v="760" actId="207"/>
          <ac:graphicFrameMkLst>
            <pc:docMk/>
            <pc:sldMk cId="3403588867" sldId="2147376398"/>
            <ac:graphicFrameMk id="9" creationId="{1F938CE2-0C51-7632-0B27-20872A760144}"/>
          </ac:graphicFrameMkLst>
        </pc:graphicFrameChg>
        <pc:graphicFrameChg chg="mod">
          <ac:chgData name="Leah Montner Dixon" userId="d5b2ae9e-9213-4442-b7df-4db8cbe51e5d" providerId="ADAL" clId="{D1FBA355-FC92-4551-88C3-0E2AB32FA333}" dt="2026-03-04T16:30:41.688" v="758" actId="207"/>
          <ac:graphicFrameMkLst>
            <pc:docMk/>
            <pc:sldMk cId="3403588867" sldId="2147376398"/>
            <ac:graphicFrameMk id="10" creationId="{7A9535CC-0951-2DF5-B97E-F2498ED6ABE8}"/>
          </ac:graphicFrameMkLst>
        </pc:graphicFrameChg>
        <pc:graphicFrameChg chg="mod">
          <ac:chgData name="Leah Montner Dixon" userId="d5b2ae9e-9213-4442-b7df-4db8cbe51e5d" providerId="ADAL" clId="{D1FBA355-FC92-4551-88C3-0E2AB32FA333}" dt="2026-03-04T16:30:30.763" v="756" actId="207"/>
          <ac:graphicFrameMkLst>
            <pc:docMk/>
            <pc:sldMk cId="3403588867" sldId="2147376398"/>
            <ac:graphicFrameMk id="12" creationId="{C075965E-2D79-35BB-9C21-BF43955B39CC}"/>
          </ac:graphicFrameMkLst>
        </pc:graphicFrameChg>
      </pc:sldChg>
      <pc:sldChg chg="modSp">
        <pc:chgData name="Leah Montner Dixon" userId="d5b2ae9e-9213-4442-b7df-4db8cbe51e5d" providerId="ADAL" clId="{D1FBA355-FC92-4551-88C3-0E2AB32FA333}" dt="2026-03-04T16:31:10.845" v="765" actId="207"/>
        <pc:sldMkLst>
          <pc:docMk/>
          <pc:sldMk cId="1706050629" sldId="2147376399"/>
        </pc:sldMkLst>
        <pc:graphicFrameChg chg="mod">
          <ac:chgData name="Leah Montner Dixon" userId="d5b2ae9e-9213-4442-b7df-4db8cbe51e5d" providerId="ADAL" clId="{D1FBA355-FC92-4551-88C3-0E2AB32FA333}" dt="2026-03-04T16:31:07.749" v="764" actId="207"/>
          <ac:graphicFrameMkLst>
            <pc:docMk/>
            <pc:sldMk cId="1706050629" sldId="2147376399"/>
            <ac:graphicFrameMk id="7" creationId="{479F5525-5F83-4031-EDD5-9DC39ADDDC97}"/>
          </ac:graphicFrameMkLst>
        </pc:graphicFrameChg>
        <pc:graphicFrameChg chg="mod">
          <ac:chgData name="Leah Montner Dixon" userId="d5b2ae9e-9213-4442-b7df-4db8cbe51e5d" providerId="ADAL" clId="{D1FBA355-FC92-4551-88C3-0E2AB32FA333}" dt="2026-03-04T16:31:00.531" v="762" actId="207"/>
          <ac:graphicFrameMkLst>
            <pc:docMk/>
            <pc:sldMk cId="1706050629" sldId="2147376399"/>
            <ac:graphicFrameMk id="8" creationId="{A5997880-0CF2-85A1-CBA5-3933957C569B}"/>
          </ac:graphicFrameMkLst>
        </pc:graphicFrameChg>
        <pc:graphicFrameChg chg="mod">
          <ac:chgData name="Leah Montner Dixon" userId="d5b2ae9e-9213-4442-b7df-4db8cbe51e5d" providerId="ADAL" clId="{D1FBA355-FC92-4551-88C3-0E2AB32FA333}" dt="2026-03-04T16:31:10.845" v="765" actId="207"/>
          <ac:graphicFrameMkLst>
            <pc:docMk/>
            <pc:sldMk cId="1706050629" sldId="2147376399"/>
            <ac:graphicFrameMk id="9" creationId="{59BB8E1E-1BEE-FAEA-714C-9F40213A6EC6}"/>
          </ac:graphicFrameMkLst>
        </pc:graphicFrameChg>
        <pc:graphicFrameChg chg="mod">
          <ac:chgData name="Leah Montner Dixon" userId="d5b2ae9e-9213-4442-b7df-4db8cbe51e5d" providerId="ADAL" clId="{D1FBA355-FC92-4551-88C3-0E2AB32FA333}" dt="2026-03-04T16:31:03.968" v="763" actId="207"/>
          <ac:graphicFrameMkLst>
            <pc:docMk/>
            <pc:sldMk cId="1706050629" sldId="2147376399"/>
            <ac:graphicFrameMk id="10" creationId="{732FA850-B8C0-7D3A-C101-4DD726ACD621}"/>
          </ac:graphicFrameMkLst>
        </pc:graphicFrameChg>
        <pc:graphicFrameChg chg="mod">
          <ac:chgData name="Leah Montner Dixon" userId="d5b2ae9e-9213-4442-b7df-4db8cbe51e5d" providerId="ADAL" clId="{D1FBA355-FC92-4551-88C3-0E2AB32FA333}" dt="2026-03-04T16:30:57.447" v="761" actId="207"/>
          <ac:graphicFrameMkLst>
            <pc:docMk/>
            <pc:sldMk cId="1706050629" sldId="2147376399"/>
            <ac:graphicFrameMk id="12" creationId="{6C7DAD41-F989-B3BC-B44B-233A0332A065}"/>
          </ac:graphicFrameMkLst>
        </pc:graphicFrameChg>
      </pc:sldChg>
      <pc:sldChg chg="modSp">
        <pc:chgData name="Leah Montner Dixon" userId="d5b2ae9e-9213-4442-b7df-4db8cbe51e5d" providerId="ADAL" clId="{D1FBA355-FC92-4551-88C3-0E2AB32FA333}" dt="2026-03-04T16:31:41.430" v="771" actId="207"/>
        <pc:sldMkLst>
          <pc:docMk/>
          <pc:sldMk cId="2975833194" sldId="2147376400"/>
        </pc:sldMkLst>
        <pc:graphicFrameChg chg="mod">
          <ac:chgData name="Leah Montner Dixon" userId="d5b2ae9e-9213-4442-b7df-4db8cbe51e5d" providerId="ADAL" clId="{D1FBA355-FC92-4551-88C3-0E2AB32FA333}" dt="2026-03-04T16:31:23.129" v="767" actId="207"/>
          <ac:graphicFrameMkLst>
            <pc:docMk/>
            <pc:sldMk cId="2975833194" sldId="2147376400"/>
            <ac:graphicFrameMk id="7" creationId="{E26C71DE-8BC3-8B8C-E323-7DFDB3E6491D}"/>
          </ac:graphicFrameMkLst>
        </pc:graphicFrameChg>
        <pc:graphicFrameChg chg="mod">
          <ac:chgData name="Leah Montner Dixon" userId="d5b2ae9e-9213-4442-b7df-4db8cbe51e5d" providerId="ADAL" clId="{D1FBA355-FC92-4551-88C3-0E2AB32FA333}" dt="2026-03-04T16:31:27.294" v="768" actId="207"/>
          <ac:graphicFrameMkLst>
            <pc:docMk/>
            <pc:sldMk cId="2975833194" sldId="2147376400"/>
            <ac:graphicFrameMk id="8" creationId="{8A29D243-4CA4-9BB1-1ED2-C50E8D229904}"/>
          </ac:graphicFrameMkLst>
        </pc:graphicFrameChg>
        <pc:graphicFrameChg chg="mod">
          <ac:chgData name="Leah Montner Dixon" userId="d5b2ae9e-9213-4442-b7df-4db8cbe51e5d" providerId="ADAL" clId="{D1FBA355-FC92-4551-88C3-0E2AB32FA333}" dt="2026-03-04T16:31:17.655" v="766" actId="207"/>
          <ac:graphicFrameMkLst>
            <pc:docMk/>
            <pc:sldMk cId="2975833194" sldId="2147376400"/>
            <ac:graphicFrameMk id="9" creationId="{07EC2406-F55F-4AF0-1CEB-CC7DC6B11B36}"/>
          </ac:graphicFrameMkLst>
        </pc:graphicFrameChg>
        <pc:graphicFrameChg chg="mod">
          <ac:chgData name="Leah Montner Dixon" userId="d5b2ae9e-9213-4442-b7df-4db8cbe51e5d" providerId="ADAL" clId="{D1FBA355-FC92-4551-88C3-0E2AB32FA333}" dt="2026-03-04T16:31:37.319" v="770" actId="207"/>
          <ac:graphicFrameMkLst>
            <pc:docMk/>
            <pc:sldMk cId="2975833194" sldId="2147376400"/>
            <ac:graphicFrameMk id="10" creationId="{5A8B11C8-F0EC-7B14-7319-54DA15D668B6}"/>
          </ac:graphicFrameMkLst>
        </pc:graphicFrameChg>
        <pc:graphicFrameChg chg="mod">
          <ac:chgData name="Leah Montner Dixon" userId="d5b2ae9e-9213-4442-b7df-4db8cbe51e5d" providerId="ADAL" clId="{D1FBA355-FC92-4551-88C3-0E2AB32FA333}" dt="2026-03-04T16:31:41.430" v="771" actId="207"/>
          <ac:graphicFrameMkLst>
            <pc:docMk/>
            <pc:sldMk cId="2975833194" sldId="2147376400"/>
            <ac:graphicFrameMk id="11" creationId="{8EB5F44F-2914-4CCC-8E95-9B04C4D20F99}"/>
          </ac:graphicFrameMkLst>
        </pc:graphicFrameChg>
        <pc:graphicFrameChg chg="mod">
          <ac:chgData name="Leah Montner Dixon" userId="d5b2ae9e-9213-4442-b7df-4db8cbe51e5d" providerId="ADAL" clId="{D1FBA355-FC92-4551-88C3-0E2AB32FA333}" dt="2026-03-04T16:31:30.149" v="769" actId="207"/>
          <ac:graphicFrameMkLst>
            <pc:docMk/>
            <pc:sldMk cId="2975833194" sldId="2147376400"/>
            <ac:graphicFrameMk id="12" creationId="{A6FB7157-7449-CF55-8554-04FCA293D8EC}"/>
          </ac:graphicFrameMkLst>
        </pc:graphicFrameChg>
      </pc:sldChg>
      <pc:sldChg chg="modSp">
        <pc:chgData name="Leah Montner Dixon" userId="d5b2ae9e-9213-4442-b7df-4db8cbe51e5d" providerId="ADAL" clId="{D1FBA355-FC92-4551-88C3-0E2AB32FA333}" dt="2026-03-04T16:32:00.380" v="773" actId="207"/>
        <pc:sldMkLst>
          <pc:docMk/>
          <pc:sldMk cId="1173868837" sldId="2147376401"/>
        </pc:sldMkLst>
        <pc:graphicFrameChg chg="mod">
          <ac:chgData name="Leah Montner Dixon" userId="d5b2ae9e-9213-4442-b7df-4db8cbe51e5d" providerId="ADAL" clId="{D1FBA355-FC92-4551-88C3-0E2AB32FA333}" dt="2026-03-04T16:32:00.380" v="773" actId="207"/>
          <ac:graphicFrameMkLst>
            <pc:docMk/>
            <pc:sldMk cId="1173868837" sldId="2147376401"/>
            <ac:graphicFrameMk id="11" creationId="{0DCDF6B0-3788-8680-4901-4FC0360861FD}"/>
          </ac:graphicFrameMkLst>
        </pc:graphicFrameChg>
        <pc:graphicFrameChg chg="mod">
          <ac:chgData name="Leah Montner Dixon" userId="d5b2ae9e-9213-4442-b7df-4db8cbe51e5d" providerId="ADAL" clId="{D1FBA355-FC92-4551-88C3-0E2AB32FA333}" dt="2026-03-04T16:31:54.336" v="772" actId="207"/>
          <ac:graphicFrameMkLst>
            <pc:docMk/>
            <pc:sldMk cId="1173868837" sldId="2147376401"/>
            <ac:graphicFrameMk id="13" creationId="{EAD8262A-4F83-50E3-E9B1-973B7092E26E}"/>
          </ac:graphicFrameMkLst>
        </pc:graphicFrameChg>
      </pc:sldChg>
      <pc:sldChg chg="modSp">
        <pc:chgData name="Leah Montner Dixon" userId="d5b2ae9e-9213-4442-b7df-4db8cbe51e5d" providerId="ADAL" clId="{D1FBA355-FC92-4551-88C3-0E2AB32FA333}" dt="2026-03-04T16:32:35.685" v="781" actId="207"/>
        <pc:sldMkLst>
          <pc:docMk/>
          <pc:sldMk cId="1030320245" sldId="2147376402"/>
        </pc:sldMkLst>
        <pc:graphicFrameChg chg="mod">
          <ac:chgData name="Leah Montner Dixon" userId="d5b2ae9e-9213-4442-b7df-4db8cbe51e5d" providerId="ADAL" clId="{D1FBA355-FC92-4551-88C3-0E2AB32FA333}" dt="2026-03-04T16:32:30.159" v="780" actId="207"/>
          <ac:graphicFrameMkLst>
            <pc:docMk/>
            <pc:sldMk cId="1030320245" sldId="2147376402"/>
            <ac:graphicFrameMk id="7" creationId="{323BBEBF-F374-88DE-72EE-C70FEE58B474}"/>
          </ac:graphicFrameMkLst>
        </pc:graphicFrameChg>
        <pc:graphicFrameChg chg="mod">
          <ac:chgData name="Leah Montner Dixon" userId="d5b2ae9e-9213-4442-b7df-4db8cbe51e5d" providerId="ADAL" clId="{D1FBA355-FC92-4551-88C3-0E2AB32FA333}" dt="2026-03-04T16:32:19.031" v="777" actId="207"/>
          <ac:graphicFrameMkLst>
            <pc:docMk/>
            <pc:sldMk cId="1030320245" sldId="2147376402"/>
            <ac:graphicFrameMk id="8" creationId="{AC539473-4AE1-C5FA-EF77-D63F546DECCD}"/>
          </ac:graphicFrameMkLst>
        </pc:graphicFrameChg>
        <pc:graphicFrameChg chg="mod">
          <ac:chgData name="Leah Montner Dixon" userId="d5b2ae9e-9213-4442-b7df-4db8cbe51e5d" providerId="ADAL" clId="{D1FBA355-FC92-4551-88C3-0E2AB32FA333}" dt="2026-03-04T16:32:35.685" v="781" actId="207"/>
          <ac:graphicFrameMkLst>
            <pc:docMk/>
            <pc:sldMk cId="1030320245" sldId="2147376402"/>
            <ac:graphicFrameMk id="9" creationId="{F1033399-0B95-8F40-666A-E58AED18F384}"/>
          </ac:graphicFrameMkLst>
        </pc:graphicFrameChg>
        <pc:graphicFrameChg chg="mod">
          <ac:chgData name="Leah Montner Dixon" userId="d5b2ae9e-9213-4442-b7df-4db8cbe51e5d" providerId="ADAL" clId="{D1FBA355-FC92-4551-88C3-0E2AB32FA333}" dt="2026-03-04T16:32:22.410" v="778" actId="207"/>
          <ac:graphicFrameMkLst>
            <pc:docMk/>
            <pc:sldMk cId="1030320245" sldId="2147376402"/>
            <ac:graphicFrameMk id="10" creationId="{E3BF19E6-36B8-E1C6-7ADC-1DA83F007BB4}"/>
          </ac:graphicFrameMkLst>
        </pc:graphicFrameChg>
        <pc:graphicFrameChg chg="mod">
          <ac:chgData name="Leah Montner Dixon" userId="d5b2ae9e-9213-4442-b7df-4db8cbe51e5d" providerId="ADAL" clId="{D1FBA355-FC92-4551-88C3-0E2AB32FA333}" dt="2026-03-04T16:32:26.766" v="779" actId="207"/>
          <ac:graphicFrameMkLst>
            <pc:docMk/>
            <pc:sldMk cId="1030320245" sldId="2147376402"/>
            <ac:graphicFrameMk id="11" creationId="{4D856EDA-D63F-2080-1592-A07A180CCB23}"/>
          </ac:graphicFrameMkLst>
        </pc:graphicFrameChg>
        <pc:graphicFrameChg chg="mod">
          <ac:chgData name="Leah Montner Dixon" userId="d5b2ae9e-9213-4442-b7df-4db8cbe51e5d" providerId="ADAL" clId="{D1FBA355-FC92-4551-88C3-0E2AB32FA333}" dt="2026-03-04T16:32:12.882" v="776" actId="207"/>
          <ac:graphicFrameMkLst>
            <pc:docMk/>
            <pc:sldMk cId="1030320245" sldId="2147376402"/>
            <ac:graphicFrameMk id="12" creationId="{E724BABE-421C-E09B-D944-107EDDB1805B}"/>
          </ac:graphicFrameMkLst>
        </pc:graphicFrameChg>
      </pc:sldChg>
      <pc:sldChg chg="modSp">
        <pc:chgData name="Leah Montner Dixon" userId="d5b2ae9e-9213-4442-b7df-4db8cbe51e5d" providerId="ADAL" clId="{D1FBA355-FC92-4551-88C3-0E2AB32FA333}" dt="2026-03-04T16:39:32.049" v="788" actId="207"/>
        <pc:sldMkLst>
          <pc:docMk/>
          <pc:sldMk cId="791565473" sldId="2147376403"/>
        </pc:sldMkLst>
        <pc:graphicFrameChg chg="mod">
          <ac:chgData name="Leah Montner Dixon" userId="d5b2ae9e-9213-4442-b7df-4db8cbe51e5d" providerId="ADAL" clId="{D1FBA355-FC92-4551-88C3-0E2AB32FA333}" dt="2026-03-04T16:39:22.874" v="787" actId="207"/>
          <ac:graphicFrameMkLst>
            <pc:docMk/>
            <pc:sldMk cId="791565473" sldId="2147376403"/>
            <ac:graphicFrameMk id="7" creationId="{9B08700C-00EE-313D-41A3-2B89EE9E7026}"/>
          </ac:graphicFrameMkLst>
        </pc:graphicFrameChg>
        <pc:graphicFrameChg chg="mod">
          <ac:chgData name="Leah Montner Dixon" userId="d5b2ae9e-9213-4442-b7df-4db8cbe51e5d" providerId="ADAL" clId="{D1FBA355-FC92-4551-88C3-0E2AB32FA333}" dt="2026-03-04T16:39:05.368" v="783" actId="207"/>
          <ac:graphicFrameMkLst>
            <pc:docMk/>
            <pc:sldMk cId="791565473" sldId="2147376403"/>
            <ac:graphicFrameMk id="8" creationId="{7BB190CA-3700-3CE7-4E64-3EF4A09E504D}"/>
          </ac:graphicFrameMkLst>
        </pc:graphicFrameChg>
        <pc:graphicFrameChg chg="mod">
          <ac:chgData name="Leah Montner Dixon" userId="d5b2ae9e-9213-4442-b7df-4db8cbe51e5d" providerId="ADAL" clId="{D1FBA355-FC92-4551-88C3-0E2AB32FA333}" dt="2026-03-04T16:39:32.049" v="788" actId="207"/>
          <ac:graphicFrameMkLst>
            <pc:docMk/>
            <pc:sldMk cId="791565473" sldId="2147376403"/>
            <ac:graphicFrameMk id="9" creationId="{6CC79FCB-5901-434C-37B5-F39EC9BB377C}"/>
          </ac:graphicFrameMkLst>
        </pc:graphicFrameChg>
        <pc:graphicFrameChg chg="mod">
          <ac:chgData name="Leah Montner Dixon" userId="d5b2ae9e-9213-4442-b7df-4db8cbe51e5d" providerId="ADAL" clId="{D1FBA355-FC92-4551-88C3-0E2AB32FA333}" dt="2026-03-04T16:39:09.247" v="784" actId="207"/>
          <ac:graphicFrameMkLst>
            <pc:docMk/>
            <pc:sldMk cId="791565473" sldId="2147376403"/>
            <ac:graphicFrameMk id="10" creationId="{4584A94C-3B37-C0AE-FABA-6B39BF67EC37}"/>
          </ac:graphicFrameMkLst>
        </pc:graphicFrameChg>
        <pc:graphicFrameChg chg="mod">
          <ac:chgData name="Leah Montner Dixon" userId="d5b2ae9e-9213-4442-b7df-4db8cbe51e5d" providerId="ADAL" clId="{D1FBA355-FC92-4551-88C3-0E2AB32FA333}" dt="2026-03-04T16:39:13.676" v="786" actId="207"/>
          <ac:graphicFrameMkLst>
            <pc:docMk/>
            <pc:sldMk cId="791565473" sldId="2147376403"/>
            <ac:graphicFrameMk id="11" creationId="{B7752CE8-657B-D2F5-2995-86635B0B23DB}"/>
          </ac:graphicFrameMkLst>
        </pc:graphicFrameChg>
        <pc:graphicFrameChg chg="mod">
          <ac:chgData name="Leah Montner Dixon" userId="d5b2ae9e-9213-4442-b7df-4db8cbe51e5d" providerId="ADAL" clId="{D1FBA355-FC92-4551-88C3-0E2AB32FA333}" dt="2026-03-04T16:39:01.578" v="782" actId="207"/>
          <ac:graphicFrameMkLst>
            <pc:docMk/>
            <pc:sldMk cId="791565473" sldId="2147376403"/>
            <ac:graphicFrameMk id="12" creationId="{C141E412-3A9E-CA4C-5CB2-33E6D05FB95F}"/>
          </ac:graphicFrameMkLst>
        </pc:graphicFrameChg>
      </pc:sldChg>
      <pc:sldChg chg="modSp">
        <pc:chgData name="Leah Montner Dixon" userId="d5b2ae9e-9213-4442-b7df-4db8cbe51e5d" providerId="ADAL" clId="{D1FBA355-FC92-4551-88C3-0E2AB32FA333}" dt="2026-03-04T16:30:23.780" v="755" actId="207"/>
        <pc:sldMkLst>
          <pc:docMk/>
          <pc:sldMk cId="1092856818" sldId="2147376404"/>
        </pc:sldMkLst>
        <pc:graphicFrameChg chg="mod">
          <ac:chgData name="Leah Montner Dixon" userId="d5b2ae9e-9213-4442-b7df-4db8cbe51e5d" providerId="ADAL" clId="{D1FBA355-FC92-4551-88C3-0E2AB32FA333}" dt="2026-03-04T16:30:02.359" v="751" actId="207"/>
          <ac:graphicFrameMkLst>
            <pc:docMk/>
            <pc:sldMk cId="1092856818" sldId="2147376404"/>
            <ac:graphicFrameMk id="12" creationId="{F0F5CD1B-04D8-9384-AC7D-0112135D8E1C}"/>
          </ac:graphicFrameMkLst>
        </pc:graphicFrameChg>
        <pc:graphicFrameChg chg="mod">
          <ac:chgData name="Leah Montner Dixon" userId="d5b2ae9e-9213-4442-b7df-4db8cbe51e5d" providerId="ADAL" clId="{D1FBA355-FC92-4551-88C3-0E2AB32FA333}" dt="2026-03-04T16:30:06.047" v="752" actId="207"/>
          <ac:graphicFrameMkLst>
            <pc:docMk/>
            <pc:sldMk cId="1092856818" sldId="2147376404"/>
            <ac:graphicFrameMk id="24" creationId="{B8C33561-0EC1-5DE5-06AC-809547814BD2}"/>
          </ac:graphicFrameMkLst>
        </pc:graphicFrameChg>
        <pc:graphicFrameChg chg="mod">
          <ac:chgData name="Leah Montner Dixon" userId="d5b2ae9e-9213-4442-b7df-4db8cbe51e5d" providerId="ADAL" clId="{D1FBA355-FC92-4551-88C3-0E2AB32FA333}" dt="2026-03-04T16:30:13.550" v="754" actId="207"/>
          <ac:graphicFrameMkLst>
            <pc:docMk/>
            <pc:sldMk cId="1092856818" sldId="2147376404"/>
            <ac:graphicFrameMk id="25" creationId="{00045EED-5B65-AC71-F13A-02636A03CFB1}"/>
          </ac:graphicFrameMkLst>
        </pc:graphicFrameChg>
        <pc:graphicFrameChg chg="mod">
          <ac:chgData name="Leah Montner Dixon" userId="d5b2ae9e-9213-4442-b7df-4db8cbe51e5d" providerId="ADAL" clId="{D1FBA355-FC92-4551-88C3-0E2AB32FA333}" dt="2026-03-04T16:30:10.307" v="753" actId="207"/>
          <ac:graphicFrameMkLst>
            <pc:docMk/>
            <pc:sldMk cId="1092856818" sldId="2147376404"/>
            <ac:graphicFrameMk id="28" creationId="{362D2893-7138-2353-7A56-FF9E3CC4CD2D}"/>
          </ac:graphicFrameMkLst>
        </pc:graphicFrameChg>
        <pc:graphicFrameChg chg="mod">
          <ac:chgData name="Leah Montner Dixon" userId="d5b2ae9e-9213-4442-b7df-4db8cbe51e5d" providerId="ADAL" clId="{D1FBA355-FC92-4551-88C3-0E2AB32FA333}" dt="2026-03-04T16:30:23.780" v="755" actId="207"/>
          <ac:graphicFrameMkLst>
            <pc:docMk/>
            <pc:sldMk cId="1092856818" sldId="2147376404"/>
            <ac:graphicFrameMk id="40" creationId="{D6F0C3A8-D456-9A23-CA57-2777E0E0AFF9}"/>
          </ac:graphicFrameMkLst>
        </pc:graphicFrameChg>
        <pc:graphicFrameChg chg="mod">
          <ac:chgData name="Leah Montner Dixon" userId="d5b2ae9e-9213-4442-b7df-4db8cbe51e5d" providerId="ADAL" clId="{D1FBA355-FC92-4551-88C3-0E2AB32FA333}" dt="2026-03-04T16:29:58.266" v="749" actId="207"/>
          <ac:graphicFrameMkLst>
            <pc:docMk/>
            <pc:sldMk cId="1092856818" sldId="2147376404"/>
            <ac:graphicFrameMk id="41" creationId="{CDD84679-2C85-8840-DFE2-03BCAF791E0C}"/>
          </ac:graphicFrameMkLst>
        </pc:graphicFrameChg>
      </pc:sldChg>
      <pc:sldChg chg="modSp mod ord">
        <pc:chgData name="Leah Montner Dixon" userId="d5b2ae9e-9213-4442-b7df-4db8cbe51e5d" providerId="ADAL" clId="{D1FBA355-FC92-4551-88C3-0E2AB32FA333}" dt="2026-03-02T15:36:27.402" v="159"/>
        <pc:sldMkLst>
          <pc:docMk/>
          <pc:sldMk cId="2669155216" sldId="2147376406"/>
        </pc:sldMkLst>
        <pc:spChg chg="mod">
          <ac:chgData name="Leah Montner Dixon" userId="d5b2ae9e-9213-4442-b7df-4db8cbe51e5d" providerId="ADAL" clId="{D1FBA355-FC92-4551-88C3-0E2AB32FA333}" dt="2026-03-02T15:31:31.143" v="114" actId="20577"/>
          <ac:spMkLst>
            <pc:docMk/>
            <pc:sldMk cId="2669155216" sldId="2147376406"/>
            <ac:spMk id="1033" creationId="{A70CCDAC-8AAA-5B9D-2332-BB1520B228A6}"/>
          </ac:spMkLst>
        </pc:spChg>
      </pc:sldChg>
      <pc:sldChg chg="modSp mod">
        <pc:chgData name="Leah Montner Dixon" userId="d5b2ae9e-9213-4442-b7df-4db8cbe51e5d" providerId="ADAL" clId="{D1FBA355-FC92-4551-88C3-0E2AB32FA333}" dt="2026-03-02T19:15:42.352" v="554" actId="207"/>
        <pc:sldMkLst>
          <pc:docMk/>
          <pc:sldMk cId="290014882" sldId="2147376410"/>
        </pc:sldMkLst>
        <pc:spChg chg="mod">
          <ac:chgData name="Leah Montner Dixon" userId="d5b2ae9e-9213-4442-b7df-4db8cbe51e5d" providerId="ADAL" clId="{D1FBA355-FC92-4551-88C3-0E2AB32FA333}" dt="2026-03-02T18:43:24.095" v="307" actId="20577"/>
          <ac:spMkLst>
            <pc:docMk/>
            <pc:sldMk cId="290014882" sldId="2147376410"/>
            <ac:spMk id="8" creationId="{B0DCD60B-0F04-9CA6-92B2-0750277B506B}"/>
          </ac:spMkLst>
        </pc:spChg>
        <pc:spChg chg="mod">
          <ac:chgData name="Leah Montner Dixon" userId="d5b2ae9e-9213-4442-b7df-4db8cbe51e5d" providerId="ADAL" clId="{D1FBA355-FC92-4551-88C3-0E2AB32FA333}" dt="2026-03-02T19:15:42.352" v="554" actId="207"/>
          <ac:spMkLst>
            <pc:docMk/>
            <pc:sldMk cId="290014882" sldId="2147376410"/>
            <ac:spMk id="16" creationId="{3F7E6882-D836-E646-1DAB-20AAD538CBA9}"/>
          </ac:spMkLst>
        </pc:spChg>
      </pc:sldChg>
      <pc:sldChg chg="modSp mod ord">
        <pc:chgData name="Leah Montner Dixon" userId="d5b2ae9e-9213-4442-b7df-4db8cbe51e5d" providerId="ADAL" clId="{D1FBA355-FC92-4551-88C3-0E2AB32FA333}" dt="2026-03-02T15:41:59.305" v="204" actId="20577"/>
        <pc:sldMkLst>
          <pc:docMk/>
          <pc:sldMk cId="3167601254" sldId="2147376419"/>
        </pc:sldMkLst>
        <pc:spChg chg="mod">
          <ac:chgData name="Leah Montner Dixon" userId="d5b2ae9e-9213-4442-b7df-4db8cbe51e5d" providerId="ADAL" clId="{D1FBA355-FC92-4551-88C3-0E2AB32FA333}" dt="2026-03-02T15:41:59.305" v="204" actId="20577"/>
          <ac:spMkLst>
            <pc:docMk/>
            <pc:sldMk cId="3167601254" sldId="2147376419"/>
            <ac:spMk id="14" creationId="{7ECC470D-5B74-D7CD-0EF8-2E4AE12B739C}"/>
          </ac:spMkLst>
        </pc:spChg>
      </pc:sldChg>
      <pc:sldChg chg="addSp delSp modSp mod">
        <pc:chgData name="Leah Montner Dixon" userId="d5b2ae9e-9213-4442-b7df-4db8cbe51e5d" providerId="ADAL" clId="{D1FBA355-FC92-4551-88C3-0E2AB32FA333}" dt="2026-03-02T18:37:51.920" v="231" actId="732"/>
        <pc:sldMkLst>
          <pc:docMk/>
          <pc:sldMk cId="3753889193" sldId="2147376420"/>
        </pc:sldMkLst>
        <pc:picChg chg="add mod modCrop">
          <ac:chgData name="Leah Montner Dixon" userId="d5b2ae9e-9213-4442-b7df-4db8cbe51e5d" providerId="ADAL" clId="{D1FBA355-FC92-4551-88C3-0E2AB32FA333}" dt="2026-03-02T18:37:51.920" v="231" actId="732"/>
          <ac:picMkLst>
            <pc:docMk/>
            <pc:sldMk cId="3753889193" sldId="2147376420"/>
            <ac:picMk id="6" creationId="{FC1AA42D-6D13-C0AE-BCD2-247361E8451D}"/>
          </ac:picMkLst>
        </pc:picChg>
      </pc:sldChg>
      <pc:sldChg chg="addSp delSp modSp mod modCm">
        <pc:chgData name="Leah Montner Dixon" userId="d5b2ae9e-9213-4442-b7df-4db8cbe51e5d" providerId="ADAL" clId="{D1FBA355-FC92-4551-88C3-0E2AB32FA333}" dt="2026-03-02T19:15:55.068" v="555" actId="207"/>
        <pc:sldMkLst>
          <pc:docMk/>
          <pc:sldMk cId="533778236" sldId="2147376422"/>
        </pc:sldMkLst>
        <pc:spChg chg="mod">
          <ac:chgData name="Leah Montner Dixon" userId="d5b2ae9e-9213-4442-b7df-4db8cbe51e5d" providerId="ADAL" clId="{D1FBA355-FC92-4551-88C3-0E2AB32FA333}" dt="2026-03-02T19:15:55.068" v="555" actId="207"/>
          <ac:spMkLst>
            <pc:docMk/>
            <pc:sldMk cId="533778236" sldId="2147376422"/>
            <ac:spMk id="1026" creationId="{4937C02B-5CFF-6C85-64AA-9467D06699B8}"/>
          </ac:spMkLst>
        </pc:spChg>
        <pc:picChg chg="add mod ord modCrop">
          <ac:chgData name="Leah Montner Dixon" userId="d5b2ae9e-9213-4442-b7df-4db8cbe51e5d" providerId="ADAL" clId="{D1FBA355-FC92-4551-88C3-0E2AB32FA333}" dt="2026-03-02T18:54:08.381" v="372" actId="732"/>
          <ac:picMkLst>
            <pc:docMk/>
            <pc:sldMk cId="533778236" sldId="2147376422"/>
            <ac:picMk id="24" creationId="{C585D18D-0252-26B1-1291-9B78C1A810AE}"/>
          </ac:picMkLst>
        </pc:pic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D1FBA355-FC92-4551-88C3-0E2AB32FA333}" dt="2026-03-02T18:46:25.154" v="347" actId="20577"/>
              <pc2:cmMkLst xmlns:pc2="http://schemas.microsoft.com/office/powerpoint/2019/9/main/command">
                <pc:docMk/>
                <pc:sldMk cId="533778236" sldId="2147376422"/>
                <pc2:cmMk id="{43008497-5280-45A0-847A-33DD5ACA538C}"/>
              </pc2:cmMkLst>
            </pc226:cmChg>
          </p:ext>
        </pc:extLst>
      </pc:sldChg>
      <pc:sldChg chg="addSp delSp modSp mod">
        <pc:chgData name="Leah Montner Dixon" userId="d5b2ae9e-9213-4442-b7df-4db8cbe51e5d" providerId="ADAL" clId="{D1FBA355-FC92-4551-88C3-0E2AB32FA333}" dt="2026-03-02T15:21:10.004" v="42"/>
        <pc:sldMkLst>
          <pc:docMk/>
          <pc:sldMk cId="166515219" sldId="2147376425"/>
        </pc:sldMkLst>
        <pc:spChg chg="add mod">
          <ac:chgData name="Leah Montner Dixon" userId="d5b2ae9e-9213-4442-b7df-4db8cbe51e5d" providerId="ADAL" clId="{D1FBA355-FC92-4551-88C3-0E2AB32FA333}" dt="2026-03-02T15:21:10.004" v="42"/>
          <ac:spMkLst>
            <pc:docMk/>
            <pc:sldMk cId="166515219" sldId="2147376425"/>
            <ac:spMk id="3" creationId="{0DC2F849-E449-7AE5-ABA8-E1482DB5358F}"/>
          </ac:spMkLst>
        </pc:spChg>
      </pc:sldChg>
      <pc:sldChg chg="modSp mod">
        <pc:chgData name="Leah Montner Dixon" userId="d5b2ae9e-9213-4442-b7df-4db8cbe51e5d" providerId="ADAL" clId="{D1FBA355-FC92-4551-88C3-0E2AB32FA333}" dt="2026-03-02T15:20:42.351" v="40" actId="20577"/>
        <pc:sldMkLst>
          <pc:docMk/>
          <pc:sldMk cId="1539301986" sldId="2147376426"/>
        </pc:sldMkLst>
        <pc:spChg chg="mod">
          <ac:chgData name="Leah Montner Dixon" userId="d5b2ae9e-9213-4442-b7df-4db8cbe51e5d" providerId="ADAL" clId="{D1FBA355-FC92-4551-88C3-0E2AB32FA333}" dt="2026-03-02T15:20:42.351" v="40" actId="20577"/>
          <ac:spMkLst>
            <pc:docMk/>
            <pc:sldMk cId="1539301986" sldId="2147376426"/>
            <ac:spMk id="13" creationId="{A8B89A4C-C82F-5DFA-BC3A-69E1B5BEA4E3}"/>
          </ac:spMkLst>
        </pc:spChg>
      </pc:sldChg>
      <pc:sldChg chg="addSp delSp modSp add mod setBg">
        <pc:chgData name="Leah Montner Dixon" userId="d5b2ae9e-9213-4442-b7df-4db8cbe51e5d" providerId="ADAL" clId="{D1FBA355-FC92-4551-88C3-0E2AB32FA333}" dt="2026-03-02T19:29:53.231" v="603" actId="14100"/>
        <pc:sldMkLst>
          <pc:docMk/>
          <pc:sldMk cId="1099090543" sldId="2147474241"/>
        </pc:sldMkLst>
        <pc:spChg chg="mod">
          <ac:chgData name="Leah Montner Dixon" userId="d5b2ae9e-9213-4442-b7df-4db8cbe51e5d" providerId="ADAL" clId="{D1FBA355-FC92-4551-88C3-0E2AB32FA333}" dt="2026-03-02T18:56:02.151" v="406" actId="14100"/>
          <ac:spMkLst>
            <pc:docMk/>
            <pc:sldMk cId="1099090543" sldId="2147474241"/>
            <ac:spMk id="6" creationId="{E691EF76-C1C2-173B-DA4F-1B252A73EEF3}"/>
          </ac:spMkLst>
        </pc:spChg>
        <pc:grpChg chg="mod">
          <ac:chgData name="Leah Montner Dixon" userId="d5b2ae9e-9213-4442-b7df-4db8cbe51e5d" providerId="ADAL" clId="{D1FBA355-FC92-4551-88C3-0E2AB32FA333}" dt="2026-03-02T18:58:36.258" v="539" actId="1038"/>
          <ac:grpSpMkLst>
            <pc:docMk/>
            <pc:sldMk cId="1099090543" sldId="2147474241"/>
            <ac:grpSpMk id="7" creationId="{638B1B9B-0763-A381-013A-3BBACCE716B1}"/>
          </ac:grpSpMkLst>
        </pc:grpChg>
        <pc:picChg chg="add mod ord modCrop">
          <ac:chgData name="Leah Montner Dixon" userId="d5b2ae9e-9213-4442-b7df-4db8cbe51e5d" providerId="ADAL" clId="{D1FBA355-FC92-4551-88C3-0E2AB32FA333}" dt="2026-03-02T18:58:49.658" v="541" actId="14100"/>
          <ac:picMkLst>
            <pc:docMk/>
            <pc:sldMk cId="1099090543" sldId="2147474241"/>
            <ac:picMk id="5" creationId="{174F393C-6401-2111-D27C-F1278C2906E1}"/>
          </ac:picMkLst>
        </pc:picChg>
        <pc:picChg chg="mod modCrop">
          <ac:chgData name="Leah Montner Dixon" userId="d5b2ae9e-9213-4442-b7df-4db8cbe51e5d" providerId="ADAL" clId="{D1FBA355-FC92-4551-88C3-0E2AB32FA333}" dt="2026-03-02T18:58:00.195" v="530" actId="1037"/>
          <ac:picMkLst>
            <pc:docMk/>
            <pc:sldMk cId="1099090543" sldId="2147474241"/>
            <ac:picMk id="12" creationId="{75CE2497-F92B-9AE9-A79D-BDB6BAB6C5D1}"/>
          </ac:picMkLst>
        </pc:picChg>
      </pc:sldChg>
      <pc:sldChg chg="addSp delSp modSp add mod">
        <pc:chgData name="Leah Montner Dixon" userId="d5b2ae9e-9213-4442-b7df-4db8cbe51e5d" providerId="ADAL" clId="{D1FBA355-FC92-4551-88C3-0E2AB32FA333}" dt="2026-03-02T21:05:51.957" v="708" actId="20577"/>
        <pc:sldMkLst>
          <pc:docMk/>
          <pc:sldMk cId="920254995" sldId="2147474242"/>
        </pc:sldMkLst>
        <pc:spChg chg="mod">
          <ac:chgData name="Leah Montner Dixon" userId="d5b2ae9e-9213-4442-b7df-4db8cbe51e5d" providerId="ADAL" clId="{D1FBA355-FC92-4551-88C3-0E2AB32FA333}" dt="2026-03-02T20:18:12.713" v="636" actId="20577"/>
          <ac:spMkLst>
            <pc:docMk/>
            <pc:sldMk cId="920254995" sldId="2147474242"/>
            <ac:spMk id="2" creationId="{29294C78-F3A6-ABB9-94BD-226A83A7D8C5}"/>
          </ac:spMkLst>
        </pc:spChg>
        <pc:spChg chg="mod">
          <ac:chgData name="Leah Montner Dixon" userId="d5b2ae9e-9213-4442-b7df-4db8cbe51e5d" providerId="ADAL" clId="{D1FBA355-FC92-4551-88C3-0E2AB32FA333}" dt="2026-03-02T20:59:43.648" v="637" actId="20577"/>
          <ac:spMkLst>
            <pc:docMk/>
            <pc:sldMk cId="920254995" sldId="2147474242"/>
            <ac:spMk id="9" creationId="{A73C84C6-5594-4518-E3A0-2FFF82203150}"/>
          </ac:spMkLst>
        </pc:spChg>
        <pc:spChg chg="add mod">
          <ac:chgData name="Leah Montner Dixon" userId="d5b2ae9e-9213-4442-b7df-4db8cbe51e5d" providerId="ADAL" clId="{D1FBA355-FC92-4551-88C3-0E2AB32FA333}" dt="2026-03-02T21:05:51.957" v="708" actId="20577"/>
          <ac:spMkLst>
            <pc:docMk/>
            <pc:sldMk cId="920254995" sldId="2147474242"/>
            <ac:spMk id="21" creationId="{CD153943-6E9B-7DB6-A9F1-0BF63A794DD5}"/>
          </ac:spMkLst>
        </pc:spChg>
        <pc:spChg chg="mod">
          <ac:chgData name="Leah Montner Dixon" userId="d5b2ae9e-9213-4442-b7df-4db8cbe51e5d" providerId="ADAL" clId="{D1FBA355-FC92-4551-88C3-0E2AB32FA333}" dt="2026-03-02T20:16:19.326" v="610" actId="20577"/>
          <ac:spMkLst>
            <pc:docMk/>
            <pc:sldMk cId="920254995" sldId="2147474242"/>
            <ac:spMk id="1033" creationId="{6F49BB84-2538-6F72-46F6-770E6F9158BF}"/>
          </ac:spMkLst>
        </pc:spChg>
        <pc:graphicFrameChg chg="mod">
          <ac:chgData name="Leah Montner Dixon" userId="d5b2ae9e-9213-4442-b7df-4db8cbe51e5d" providerId="ADAL" clId="{D1FBA355-FC92-4551-88C3-0E2AB32FA333}" dt="2026-03-02T21:02:09.947" v="640" actId="14100"/>
          <ac:graphicFrameMkLst>
            <pc:docMk/>
            <pc:sldMk cId="920254995" sldId="2147474242"/>
            <ac:graphicFrameMk id="23" creationId="{73A883CE-448B-3691-D89D-4877FADD68FA}"/>
          </ac:graphicFrameMkLst>
        </pc:graphicFrameChg>
      </pc:sldChg>
    </pc:docChg>
  </pc:docChgLst>
  <pc:docChgLst>
    <pc:chgData name="Karolina Guillen" userId="c1c08796-a0be-47c6-af52-5d31fd96ec50" providerId="ADAL" clId="{EF1E4621-F451-4531-BA28-BA71B2D7FBFA}"/>
    <pc:docChg chg="undo custSel modSld">
      <pc:chgData name="Karolina Guillen" userId="c1c08796-a0be-47c6-af52-5d31fd96ec50" providerId="ADAL" clId="{EF1E4621-F451-4531-BA28-BA71B2D7FBFA}" dt="2026-03-04T19:24:24.464" v="869"/>
      <pc:docMkLst>
        <pc:docMk/>
      </pc:docMkLst>
      <pc:sldChg chg="modSp mod">
        <pc:chgData name="Karolina Guillen" userId="c1c08796-a0be-47c6-af52-5d31fd96ec50" providerId="ADAL" clId="{EF1E4621-F451-4531-BA28-BA71B2D7FBFA}" dt="2026-03-04T19:16:02.837" v="828" actId="20577"/>
        <pc:sldMkLst>
          <pc:docMk/>
          <pc:sldMk cId="1726731643" sldId="2144327907"/>
        </pc:sldMkLst>
        <pc:spChg chg="mod">
          <ac:chgData name="Karolina Guillen" userId="c1c08796-a0be-47c6-af52-5d31fd96ec50" providerId="ADAL" clId="{EF1E4621-F451-4531-BA28-BA71B2D7FBFA}" dt="2026-03-04T19:16:02.837" v="828" actId="20577"/>
          <ac:spMkLst>
            <pc:docMk/>
            <pc:sldMk cId="1726731643" sldId="2144327907"/>
            <ac:spMk id="3" creationId="{26926955-E076-456A-B756-31BCB511CA21}"/>
          </ac:spMkLst>
        </pc:spChg>
      </pc:sldChg>
      <pc:sldChg chg="modSp mod">
        <pc:chgData name="Karolina Guillen" userId="c1c08796-a0be-47c6-af52-5d31fd96ec50" providerId="ADAL" clId="{EF1E4621-F451-4531-BA28-BA71B2D7FBFA}" dt="2026-03-04T19:24:24.464" v="869"/>
        <pc:sldMkLst>
          <pc:docMk/>
          <pc:sldMk cId="3110856516" sldId="2144328304"/>
        </pc:sldMkLst>
        <pc:spChg chg="mod">
          <ac:chgData name="Karolina Guillen" userId="c1c08796-a0be-47c6-af52-5d31fd96ec50" providerId="ADAL" clId="{EF1E4621-F451-4531-BA28-BA71B2D7FBFA}" dt="2026-03-04T19:24:24.464" v="869"/>
          <ac:spMkLst>
            <pc:docMk/>
            <pc:sldMk cId="3110856516" sldId="2144328304"/>
            <ac:spMk id="32" creationId="{5B86774B-F535-470A-7F87-BCEB4386D3C2}"/>
          </ac:spMkLst>
        </pc:spChg>
      </pc:sldChg>
      <pc:sldChg chg="modSp mod">
        <pc:chgData name="Karolina Guillen" userId="c1c08796-a0be-47c6-af52-5d31fd96ec50" providerId="ADAL" clId="{EF1E4621-F451-4531-BA28-BA71B2D7FBFA}" dt="2026-03-04T19:22:11.676" v="857"/>
        <pc:sldMkLst>
          <pc:docMk/>
          <pc:sldMk cId="163641895" sldId="2146846262"/>
        </pc:sldMkLst>
        <pc:spChg chg="mod">
          <ac:chgData name="Karolina Guillen" userId="c1c08796-a0be-47c6-af52-5d31fd96ec50" providerId="ADAL" clId="{EF1E4621-F451-4531-BA28-BA71B2D7FBFA}" dt="2026-03-04T19:22:11.676" v="857"/>
          <ac:spMkLst>
            <pc:docMk/>
            <pc:sldMk cId="163641895" sldId="2146846262"/>
            <ac:spMk id="128" creationId="{A10BC6AE-5A9C-FDA1-F0D3-15AFF24CD226}"/>
          </ac:spMkLst>
        </pc:spChg>
      </pc:sldChg>
      <pc:sldChg chg="modSp mod">
        <pc:chgData name="Karolina Guillen" userId="c1c08796-a0be-47c6-af52-5d31fd96ec50" providerId="ADAL" clId="{EF1E4621-F451-4531-BA28-BA71B2D7FBFA}" dt="2026-03-04T19:12:12.306" v="788" actId="20577"/>
        <pc:sldMkLst>
          <pc:docMk/>
          <pc:sldMk cId="3486589235" sldId="2146846428"/>
        </pc:sldMkLst>
        <pc:spChg chg="mod">
          <ac:chgData name="Karolina Guillen" userId="c1c08796-a0be-47c6-af52-5d31fd96ec50" providerId="ADAL" clId="{EF1E4621-F451-4531-BA28-BA71B2D7FBFA}" dt="2026-03-04T19:12:12.306" v="788" actId="20577"/>
          <ac:spMkLst>
            <pc:docMk/>
            <pc:sldMk cId="3486589235" sldId="2146846428"/>
            <ac:spMk id="4" creationId="{6D68C66C-9FC2-54A5-E7C9-DD041247DFD6}"/>
          </ac:spMkLst>
        </pc:spChg>
      </pc:sldChg>
      <pc:sldChg chg="modSp mod">
        <pc:chgData name="Karolina Guillen" userId="c1c08796-a0be-47c6-af52-5d31fd96ec50" providerId="ADAL" clId="{EF1E4621-F451-4531-BA28-BA71B2D7FBFA}" dt="2026-03-04T19:17:25.902" v="832" actId="2711"/>
        <pc:sldMkLst>
          <pc:docMk/>
          <pc:sldMk cId="2976310309" sldId="2147376377"/>
        </pc:sldMkLst>
        <pc:spChg chg="mod">
          <ac:chgData name="Karolina Guillen" userId="c1c08796-a0be-47c6-af52-5d31fd96ec50" providerId="ADAL" clId="{EF1E4621-F451-4531-BA28-BA71B2D7FBFA}" dt="2026-03-04T19:17:25.902" v="832" actId="2711"/>
          <ac:spMkLst>
            <pc:docMk/>
            <pc:sldMk cId="2976310309" sldId="2147376377"/>
            <ac:spMk id="24" creationId="{8E47A9B1-FBA7-CA63-D305-7FE466F3D655}"/>
          </ac:spMkLst>
        </pc:spChg>
      </pc:sldChg>
      <pc:sldChg chg="modSp">
        <pc:chgData name="Karolina Guillen" userId="c1c08796-a0be-47c6-af52-5d31fd96ec50" providerId="ADAL" clId="{EF1E4621-F451-4531-BA28-BA71B2D7FBFA}" dt="2026-03-04T19:18:41.236" v="842"/>
        <pc:sldMkLst>
          <pc:docMk/>
          <pc:sldMk cId="689607284" sldId="2147376381"/>
        </pc:sldMkLst>
        <pc:spChg chg="mod">
          <ac:chgData name="Karolina Guillen" userId="c1c08796-a0be-47c6-af52-5d31fd96ec50" providerId="ADAL" clId="{EF1E4621-F451-4531-BA28-BA71B2D7FBFA}" dt="2026-03-04T19:18:41.236" v="842"/>
          <ac:spMkLst>
            <pc:docMk/>
            <pc:sldMk cId="689607284" sldId="2147376381"/>
            <ac:spMk id="9" creationId="{E21C3221-109E-E9DB-591E-87D0BE6539F5}"/>
          </ac:spMkLst>
        </pc:spChg>
      </pc:sldChg>
      <pc:sldChg chg="modSp">
        <pc:chgData name="Karolina Guillen" userId="c1c08796-a0be-47c6-af52-5d31fd96ec50" providerId="ADAL" clId="{EF1E4621-F451-4531-BA28-BA71B2D7FBFA}" dt="2026-03-04T19:18:59.562" v="844"/>
        <pc:sldMkLst>
          <pc:docMk/>
          <pc:sldMk cId="851230738" sldId="2147376385"/>
        </pc:sldMkLst>
        <pc:spChg chg="mod">
          <ac:chgData name="Karolina Guillen" userId="c1c08796-a0be-47c6-af52-5d31fd96ec50" providerId="ADAL" clId="{EF1E4621-F451-4531-BA28-BA71B2D7FBFA}" dt="2026-03-04T19:18:59.562" v="844"/>
          <ac:spMkLst>
            <pc:docMk/>
            <pc:sldMk cId="851230738" sldId="2147376385"/>
            <ac:spMk id="2" creationId="{41D94B58-8923-D961-E9E4-D4C8C1CF5C95}"/>
          </ac:spMkLst>
        </pc:spChg>
      </pc:sldChg>
      <pc:sldChg chg="modSp">
        <pc:chgData name="Karolina Guillen" userId="c1c08796-a0be-47c6-af52-5d31fd96ec50" providerId="ADAL" clId="{EF1E4621-F451-4531-BA28-BA71B2D7FBFA}" dt="2026-03-04T19:19:38.767" v="846"/>
        <pc:sldMkLst>
          <pc:docMk/>
          <pc:sldMk cId="616927530" sldId="2147376387"/>
        </pc:sldMkLst>
        <pc:spChg chg="mod">
          <ac:chgData name="Karolina Guillen" userId="c1c08796-a0be-47c6-af52-5d31fd96ec50" providerId="ADAL" clId="{EF1E4621-F451-4531-BA28-BA71B2D7FBFA}" dt="2026-03-04T19:19:38.767" v="846"/>
          <ac:spMkLst>
            <pc:docMk/>
            <pc:sldMk cId="616927530" sldId="2147376387"/>
            <ac:spMk id="10" creationId="{0C4FCEDB-444E-66C3-5AF7-523A07D37051}"/>
          </ac:spMkLst>
        </pc:spChg>
      </pc:sldChg>
      <pc:sldChg chg="modSp">
        <pc:chgData name="Karolina Guillen" userId="c1c08796-a0be-47c6-af52-5d31fd96ec50" providerId="ADAL" clId="{EF1E4621-F451-4531-BA28-BA71B2D7FBFA}" dt="2026-03-04T19:23:05.834" v="861"/>
        <pc:sldMkLst>
          <pc:docMk/>
          <pc:sldMk cId="2299418420" sldId="2147376396"/>
        </pc:sldMkLst>
        <pc:spChg chg="mod">
          <ac:chgData name="Karolina Guillen" userId="c1c08796-a0be-47c6-af52-5d31fd96ec50" providerId="ADAL" clId="{EF1E4621-F451-4531-BA28-BA71B2D7FBFA}" dt="2026-03-04T19:23:05.834" v="861"/>
          <ac:spMkLst>
            <pc:docMk/>
            <pc:sldMk cId="2299418420" sldId="2147376396"/>
            <ac:spMk id="27" creationId="{0C2652AE-750E-EE44-C351-227784C91FD0}"/>
          </ac:spMkLst>
        </pc:spChg>
      </pc:sldChg>
      <pc:sldChg chg="modSp">
        <pc:chgData name="Karolina Guillen" userId="c1c08796-a0be-47c6-af52-5d31fd96ec50" providerId="ADAL" clId="{EF1E4621-F451-4531-BA28-BA71B2D7FBFA}" dt="2026-03-04T19:23:22.754" v="863"/>
        <pc:sldMkLst>
          <pc:docMk/>
          <pc:sldMk cId="3403588867" sldId="2147376398"/>
        </pc:sldMkLst>
        <pc:spChg chg="mod">
          <ac:chgData name="Karolina Guillen" userId="c1c08796-a0be-47c6-af52-5d31fd96ec50" providerId="ADAL" clId="{EF1E4621-F451-4531-BA28-BA71B2D7FBFA}" dt="2026-03-04T19:23:22.754" v="863"/>
          <ac:spMkLst>
            <pc:docMk/>
            <pc:sldMk cId="3403588867" sldId="2147376398"/>
            <ac:spMk id="27" creationId="{B175658A-B29F-BCE9-7268-4D5FDEAECBE5}"/>
          </ac:spMkLst>
        </pc:spChg>
      </pc:sldChg>
      <pc:sldChg chg="modSp">
        <pc:chgData name="Karolina Guillen" userId="c1c08796-a0be-47c6-af52-5d31fd96ec50" providerId="ADAL" clId="{EF1E4621-F451-4531-BA28-BA71B2D7FBFA}" dt="2026-03-04T19:23:30.315" v="864"/>
        <pc:sldMkLst>
          <pc:docMk/>
          <pc:sldMk cId="1706050629" sldId="2147376399"/>
        </pc:sldMkLst>
        <pc:spChg chg="mod">
          <ac:chgData name="Karolina Guillen" userId="c1c08796-a0be-47c6-af52-5d31fd96ec50" providerId="ADAL" clId="{EF1E4621-F451-4531-BA28-BA71B2D7FBFA}" dt="2026-03-04T19:23:30.315" v="864"/>
          <ac:spMkLst>
            <pc:docMk/>
            <pc:sldMk cId="1706050629" sldId="2147376399"/>
            <ac:spMk id="27" creationId="{ED565E9A-3C8F-DABC-A8E1-15A98BE4B717}"/>
          </ac:spMkLst>
        </pc:spChg>
      </pc:sldChg>
      <pc:sldChg chg="modSp">
        <pc:chgData name="Karolina Guillen" userId="c1c08796-a0be-47c6-af52-5d31fd96ec50" providerId="ADAL" clId="{EF1E4621-F451-4531-BA28-BA71B2D7FBFA}" dt="2026-03-04T19:23:36.866" v="865"/>
        <pc:sldMkLst>
          <pc:docMk/>
          <pc:sldMk cId="2975833194" sldId="2147376400"/>
        </pc:sldMkLst>
        <pc:spChg chg="mod">
          <ac:chgData name="Karolina Guillen" userId="c1c08796-a0be-47c6-af52-5d31fd96ec50" providerId="ADAL" clId="{EF1E4621-F451-4531-BA28-BA71B2D7FBFA}" dt="2026-03-04T19:23:36.866" v="865"/>
          <ac:spMkLst>
            <pc:docMk/>
            <pc:sldMk cId="2975833194" sldId="2147376400"/>
            <ac:spMk id="27" creationId="{D4D1131C-56C9-1729-D3D1-E561807F59A0}"/>
          </ac:spMkLst>
        </pc:spChg>
      </pc:sldChg>
      <pc:sldChg chg="modSp">
        <pc:chgData name="Karolina Guillen" userId="c1c08796-a0be-47c6-af52-5d31fd96ec50" providerId="ADAL" clId="{EF1E4621-F451-4531-BA28-BA71B2D7FBFA}" dt="2026-03-04T19:23:43.718" v="866"/>
        <pc:sldMkLst>
          <pc:docMk/>
          <pc:sldMk cId="1173868837" sldId="2147376401"/>
        </pc:sldMkLst>
        <pc:spChg chg="mod">
          <ac:chgData name="Karolina Guillen" userId="c1c08796-a0be-47c6-af52-5d31fd96ec50" providerId="ADAL" clId="{EF1E4621-F451-4531-BA28-BA71B2D7FBFA}" dt="2026-03-04T19:23:43.718" v="866"/>
          <ac:spMkLst>
            <pc:docMk/>
            <pc:sldMk cId="1173868837" sldId="2147376401"/>
            <ac:spMk id="27" creationId="{CE13E6DE-A5A2-08C6-BD90-BE64D584C376}"/>
          </ac:spMkLst>
        </pc:spChg>
      </pc:sldChg>
      <pc:sldChg chg="modSp">
        <pc:chgData name="Karolina Guillen" userId="c1c08796-a0be-47c6-af52-5d31fd96ec50" providerId="ADAL" clId="{EF1E4621-F451-4531-BA28-BA71B2D7FBFA}" dt="2026-03-04T19:23:49.668" v="867"/>
        <pc:sldMkLst>
          <pc:docMk/>
          <pc:sldMk cId="1030320245" sldId="2147376402"/>
        </pc:sldMkLst>
        <pc:spChg chg="mod">
          <ac:chgData name="Karolina Guillen" userId="c1c08796-a0be-47c6-af52-5d31fd96ec50" providerId="ADAL" clId="{EF1E4621-F451-4531-BA28-BA71B2D7FBFA}" dt="2026-03-04T19:23:49.668" v="867"/>
          <ac:spMkLst>
            <pc:docMk/>
            <pc:sldMk cId="1030320245" sldId="2147376402"/>
            <ac:spMk id="27" creationId="{AF545B19-FBB8-9D08-28D4-3BDFEBD5AEDA}"/>
          </ac:spMkLst>
        </pc:spChg>
      </pc:sldChg>
      <pc:sldChg chg="modSp">
        <pc:chgData name="Karolina Guillen" userId="c1c08796-a0be-47c6-af52-5d31fd96ec50" providerId="ADAL" clId="{EF1E4621-F451-4531-BA28-BA71B2D7FBFA}" dt="2026-03-04T19:23:55.493" v="868"/>
        <pc:sldMkLst>
          <pc:docMk/>
          <pc:sldMk cId="791565473" sldId="2147376403"/>
        </pc:sldMkLst>
        <pc:spChg chg="mod">
          <ac:chgData name="Karolina Guillen" userId="c1c08796-a0be-47c6-af52-5d31fd96ec50" providerId="ADAL" clId="{EF1E4621-F451-4531-BA28-BA71B2D7FBFA}" dt="2026-03-04T19:23:55.493" v="868"/>
          <ac:spMkLst>
            <pc:docMk/>
            <pc:sldMk cId="791565473" sldId="2147376403"/>
            <ac:spMk id="27" creationId="{84F65BE4-9175-4C6A-F2B9-111BDD70B6EC}"/>
          </ac:spMkLst>
        </pc:spChg>
      </pc:sldChg>
      <pc:sldChg chg="modSp">
        <pc:chgData name="Karolina Guillen" userId="c1c08796-a0be-47c6-af52-5d31fd96ec50" providerId="ADAL" clId="{EF1E4621-F451-4531-BA28-BA71B2D7FBFA}" dt="2026-03-04T19:23:15.218" v="862"/>
        <pc:sldMkLst>
          <pc:docMk/>
          <pc:sldMk cId="1092856818" sldId="2147376404"/>
        </pc:sldMkLst>
        <pc:spChg chg="mod">
          <ac:chgData name="Karolina Guillen" userId="c1c08796-a0be-47c6-af52-5d31fd96ec50" providerId="ADAL" clId="{EF1E4621-F451-4531-BA28-BA71B2D7FBFA}" dt="2026-03-04T19:23:15.218" v="862"/>
          <ac:spMkLst>
            <pc:docMk/>
            <pc:sldMk cId="1092856818" sldId="2147376404"/>
            <ac:spMk id="4" creationId="{C1C13D4C-0CC8-F162-BE56-5AE53C017219}"/>
          </ac:spMkLst>
        </pc:spChg>
      </pc:sldChg>
      <pc:sldChg chg="modSp">
        <pc:chgData name="Karolina Guillen" userId="c1c08796-a0be-47c6-af52-5d31fd96ec50" providerId="ADAL" clId="{EF1E4621-F451-4531-BA28-BA71B2D7FBFA}" dt="2026-03-04T19:18:51.741" v="843"/>
        <pc:sldMkLst>
          <pc:docMk/>
          <pc:sldMk cId="2669155216" sldId="2147376406"/>
        </pc:sldMkLst>
        <pc:spChg chg="mod">
          <ac:chgData name="Karolina Guillen" userId="c1c08796-a0be-47c6-af52-5d31fd96ec50" providerId="ADAL" clId="{EF1E4621-F451-4531-BA28-BA71B2D7FBFA}" dt="2026-03-04T19:18:51.741" v="843"/>
          <ac:spMkLst>
            <pc:docMk/>
            <pc:sldMk cId="2669155216" sldId="2147376406"/>
            <ac:spMk id="10" creationId="{AFE34A15-2007-C368-DD48-08E58C1A7601}"/>
          </ac:spMkLst>
        </pc:spChg>
      </pc:sldChg>
      <pc:sldChg chg="modSp mod">
        <pc:chgData name="Karolina Guillen" userId="c1c08796-a0be-47c6-af52-5d31fd96ec50" providerId="ADAL" clId="{EF1E4621-F451-4531-BA28-BA71B2D7FBFA}" dt="2026-03-04T19:21:47.905" v="854" actId="20577"/>
        <pc:sldMkLst>
          <pc:docMk/>
          <pc:sldMk cId="3661363261" sldId="2147376408"/>
        </pc:sldMkLst>
        <pc:spChg chg="mod">
          <ac:chgData name="Karolina Guillen" userId="c1c08796-a0be-47c6-af52-5d31fd96ec50" providerId="ADAL" clId="{EF1E4621-F451-4531-BA28-BA71B2D7FBFA}" dt="2026-03-04T19:21:47.905" v="854" actId="20577"/>
          <ac:spMkLst>
            <pc:docMk/>
            <pc:sldMk cId="3661363261" sldId="2147376408"/>
            <ac:spMk id="9" creationId="{2842C955-B3AF-2F44-1B95-8608C47B01E6}"/>
          </ac:spMkLst>
        </pc:spChg>
      </pc:sldChg>
      <pc:sldChg chg="modSp mod">
        <pc:chgData name="Karolina Guillen" userId="c1c08796-a0be-47c6-af52-5d31fd96ec50" providerId="ADAL" clId="{EF1E4621-F451-4531-BA28-BA71B2D7FBFA}" dt="2026-03-04T19:16:56.047" v="830" actId="20577"/>
        <pc:sldMkLst>
          <pc:docMk/>
          <pc:sldMk cId="3748735896" sldId="2147376409"/>
        </pc:sldMkLst>
        <pc:spChg chg="mod">
          <ac:chgData name="Karolina Guillen" userId="c1c08796-a0be-47c6-af52-5d31fd96ec50" providerId="ADAL" clId="{EF1E4621-F451-4531-BA28-BA71B2D7FBFA}" dt="2026-03-04T19:16:56.047" v="830" actId="20577"/>
          <ac:spMkLst>
            <pc:docMk/>
            <pc:sldMk cId="3748735896" sldId="2147376409"/>
            <ac:spMk id="2" creationId="{D95AB8E7-BF34-DB0C-4F47-E8D957C43311}"/>
          </ac:spMkLst>
        </pc:spChg>
      </pc:sldChg>
      <pc:sldChg chg="modSp mod">
        <pc:chgData name="Karolina Guillen" userId="c1c08796-a0be-47c6-af52-5d31fd96ec50" providerId="ADAL" clId="{EF1E4621-F451-4531-BA28-BA71B2D7FBFA}" dt="2026-03-04T19:17:57.082" v="835" actId="2711"/>
        <pc:sldMkLst>
          <pc:docMk/>
          <pc:sldMk cId="290014882" sldId="2147376410"/>
        </pc:sldMkLst>
        <pc:spChg chg="mod">
          <ac:chgData name="Karolina Guillen" userId="c1c08796-a0be-47c6-af52-5d31fd96ec50" providerId="ADAL" clId="{EF1E4621-F451-4531-BA28-BA71B2D7FBFA}" dt="2026-03-04T19:17:57.082" v="835" actId="2711"/>
          <ac:spMkLst>
            <pc:docMk/>
            <pc:sldMk cId="290014882" sldId="2147376410"/>
            <ac:spMk id="8" creationId="{B0DCD60B-0F04-9CA6-92B2-0750277B506B}"/>
          </ac:spMkLst>
        </pc:spChg>
      </pc:sldChg>
      <pc:sldChg chg="modSp mod">
        <pc:chgData name="Karolina Guillen" userId="c1c08796-a0be-47c6-af52-5d31fd96ec50" providerId="ADAL" clId="{EF1E4621-F451-4531-BA28-BA71B2D7FBFA}" dt="2026-03-04T19:18:25.332" v="840" actId="20577"/>
        <pc:sldMkLst>
          <pc:docMk/>
          <pc:sldMk cId="3164316940" sldId="2147376411"/>
        </pc:sldMkLst>
        <pc:spChg chg="mod">
          <ac:chgData name="Karolina Guillen" userId="c1c08796-a0be-47c6-af52-5d31fd96ec50" providerId="ADAL" clId="{EF1E4621-F451-4531-BA28-BA71B2D7FBFA}" dt="2026-03-04T19:18:25.332" v="840" actId="20577"/>
          <ac:spMkLst>
            <pc:docMk/>
            <pc:sldMk cId="3164316940" sldId="2147376411"/>
            <ac:spMk id="9" creationId="{EECBA301-AC69-43CF-ADDC-37B620A50BF6}"/>
          </ac:spMkLst>
        </pc:spChg>
      </pc:sldChg>
      <pc:sldChg chg="modSp">
        <pc:chgData name="Karolina Guillen" userId="c1c08796-a0be-47c6-af52-5d31fd96ec50" providerId="ADAL" clId="{EF1E4621-F451-4531-BA28-BA71B2D7FBFA}" dt="2026-03-04T19:18:35.356" v="841"/>
        <pc:sldMkLst>
          <pc:docMk/>
          <pc:sldMk cId="2416492213" sldId="2147376412"/>
        </pc:sldMkLst>
        <pc:spChg chg="mod">
          <ac:chgData name="Karolina Guillen" userId="c1c08796-a0be-47c6-af52-5d31fd96ec50" providerId="ADAL" clId="{EF1E4621-F451-4531-BA28-BA71B2D7FBFA}" dt="2026-03-04T19:18:35.356" v="841"/>
          <ac:spMkLst>
            <pc:docMk/>
            <pc:sldMk cId="2416492213" sldId="2147376412"/>
            <ac:spMk id="9" creationId="{82DEA727-7A73-02D9-3F18-3FDE13B487B2}"/>
          </ac:spMkLst>
        </pc:spChg>
      </pc:sldChg>
      <pc:sldChg chg="modSp">
        <pc:chgData name="Karolina Guillen" userId="c1c08796-a0be-47c6-af52-5d31fd96ec50" providerId="ADAL" clId="{EF1E4621-F451-4531-BA28-BA71B2D7FBFA}" dt="2026-03-04T19:21:07.125" v="848"/>
        <pc:sldMkLst>
          <pc:docMk/>
          <pc:sldMk cId="3513866528" sldId="2147376416"/>
        </pc:sldMkLst>
        <pc:spChg chg="mod">
          <ac:chgData name="Karolina Guillen" userId="c1c08796-a0be-47c6-af52-5d31fd96ec50" providerId="ADAL" clId="{EF1E4621-F451-4531-BA28-BA71B2D7FBFA}" dt="2026-03-04T19:21:07.125" v="848"/>
          <ac:spMkLst>
            <pc:docMk/>
            <pc:sldMk cId="3513866528" sldId="2147376416"/>
            <ac:spMk id="15" creationId="{9F27C727-8B29-8D30-768D-B6ECA95C582D}"/>
          </ac:spMkLst>
        </pc:spChg>
      </pc:sldChg>
      <pc:sldChg chg="modSp mod">
        <pc:chgData name="Karolina Guillen" userId="c1c08796-a0be-47c6-af52-5d31fd96ec50" providerId="ADAL" clId="{EF1E4621-F451-4531-BA28-BA71B2D7FBFA}" dt="2026-03-04T19:19:45.597" v="847"/>
        <pc:sldMkLst>
          <pc:docMk/>
          <pc:sldMk cId="770250142" sldId="2147376417"/>
        </pc:sldMkLst>
        <pc:spChg chg="mod">
          <ac:chgData name="Karolina Guillen" userId="c1c08796-a0be-47c6-af52-5d31fd96ec50" providerId="ADAL" clId="{EF1E4621-F451-4531-BA28-BA71B2D7FBFA}" dt="2026-03-02T15:14:41.103" v="0" actId="12788"/>
          <ac:spMkLst>
            <pc:docMk/>
            <pc:sldMk cId="770250142" sldId="2147376417"/>
            <ac:spMk id="2" creationId="{1AB7245C-FA66-86B8-B43C-EDFE3F7DFB82}"/>
          </ac:spMkLst>
        </pc:spChg>
        <pc:spChg chg="mod">
          <ac:chgData name="Karolina Guillen" userId="c1c08796-a0be-47c6-af52-5d31fd96ec50" providerId="ADAL" clId="{EF1E4621-F451-4531-BA28-BA71B2D7FBFA}" dt="2026-03-04T19:19:45.597" v="847"/>
          <ac:spMkLst>
            <pc:docMk/>
            <pc:sldMk cId="770250142" sldId="2147376417"/>
            <ac:spMk id="15" creationId="{7650044F-62E0-FBC6-1B99-CB32BC31F966}"/>
          </ac:spMkLst>
        </pc:spChg>
        <pc:graphicFrameChg chg="mod">
          <ac:chgData name="Karolina Guillen" userId="c1c08796-a0be-47c6-af52-5d31fd96ec50" providerId="ADAL" clId="{EF1E4621-F451-4531-BA28-BA71B2D7FBFA}" dt="2026-03-02T15:15:27.658" v="3"/>
          <ac:graphicFrameMkLst>
            <pc:docMk/>
            <pc:sldMk cId="770250142" sldId="2147376417"/>
            <ac:graphicFrameMk id="13" creationId="{2BACE6DC-78EC-6B92-557D-82106AC29DCF}"/>
          </ac:graphicFrameMkLst>
        </pc:graphicFrameChg>
        <pc:cxnChg chg="mod">
          <ac:chgData name="Karolina Guillen" userId="c1c08796-a0be-47c6-af52-5d31fd96ec50" providerId="ADAL" clId="{EF1E4621-F451-4531-BA28-BA71B2D7FBFA}" dt="2026-03-02T15:15:36.674" v="32" actId="1037"/>
          <ac:cxnSpMkLst>
            <pc:docMk/>
            <pc:sldMk cId="770250142" sldId="2147376417"/>
            <ac:cxnSpMk id="14" creationId="{F95C3C71-CE11-34A5-CD50-C3A6D825C98E}"/>
          </ac:cxnSpMkLst>
        </pc:cxnChg>
      </pc:sldChg>
      <pc:sldChg chg="modSp">
        <pc:chgData name="Karolina Guillen" userId="c1c08796-a0be-47c6-af52-5d31fd96ec50" providerId="ADAL" clId="{EF1E4621-F451-4531-BA28-BA71B2D7FBFA}" dt="2026-03-04T19:21:17.261" v="849"/>
        <pc:sldMkLst>
          <pc:docMk/>
          <pc:sldMk cId="2086601984" sldId="2147376418"/>
        </pc:sldMkLst>
        <pc:spChg chg="mod">
          <ac:chgData name="Karolina Guillen" userId="c1c08796-a0be-47c6-af52-5d31fd96ec50" providerId="ADAL" clId="{EF1E4621-F451-4531-BA28-BA71B2D7FBFA}" dt="2026-03-04T19:21:17.261" v="849"/>
          <ac:spMkLst>
            <pc:docMk/>
            <pc:sldMk cId="2086601984" sldId="2147376418"/>
            <ac:spMk id="15" creationId="{4B07123E-442C-A024-507E-0720026A9635}"/>
          </ac:spMkLst>
        </pc:spChg>
      </pc:sldChg>
      <pc:sldChg chg="modSp mod">
        <pc:chgData name="Karolina Guillen" userId="c1c08796-a0be-47c6-af52-5d31fd96ec50" providerId="ADAL" clId="{EF1E4621-F451-4531-BA28-BA71B2D7FBFA}" dt="2026-03-04T19:21:38.121" v="851" actId="14100"/>
        <pc:sldMkLst>
          <pc:docMk/>
          <pc:sldMk cId="3167601254" sldId="2147376419"/>
        </pc:sldMkLst>
        <pc:spChg chg="mod">
          <ac:chgData name="Karolina Guillen" userId="c1c08796-a0be-47c6-af52-5d31fd96ec50" providerId="ADAL" clId="{EF1E4621-F451-4531-BA28-BA71B2D7FBFA}" dt="2026-03-04T19:21:38.121" v="851" actId="14100"/>
          <ac:spMkLst>
            <pc:docMk/>
            <pc:sldMk cId="3167601254" sldId="2147376419"/>
            <ac:spMk id="9" creationId="{9C74B7BD-AD0F-8C41-E7C9-0A398296E9C5}"/>
          </ac:spMkLst>
        </pc:spChg>
        <pc:graphicFrameChg chg="mod">
          <ac:chgData name="Karolina Guillen" userId="c1c08796-a0be-47c6-af52-5d31fd96ec50" providerId="ADAL" clId="{EF1E4621-F451-4531-BA28-BA71B2D7FBFA}" dt="2026-03-02T15:28:40.899" v="36"/>
          <ac:graphicFrameMkLst>
            <pc:docMk/>
            <pc:sldMk cId="3167601254" sldId="2147376419"/>
            <ac:graphicFrameMk id="7" creationId="{70BE57E9-91B5-437F-E8C2-6BB47AC4DBD3}"/>
          </ac:graphicFrameMkLst>
        </pc:graphicFrameChg>
      </pc:sldChg>
      <pc:sldChg chg="modSp">
        <pc:chgData name="Karolina Guillen" userId="c1c08796-a0be-47c6-af52-5d31fd96ec50" providerId="ADAL" clId="{EF1E4621-F451-4531-BA28-BA71B2D7FBFA}" dt="2026-03-04T19:17:34.106" v="833"/>
        <pc:sldMkLst>
          <pc:docMk/>
          <pc:sldMk cId="3753889193" sldId="2147376420"/>
        </pc:sldMkLst>
        <pc:spChg chg="mod">
          <ac:chgData name="Karolina Guillen" userId="c1c08796-a0be-47c6-af52-5d31fd96ec50" providerId="ADAL" clId="{EF1E4621-F451-4531-BA28-BA71B2D7FBFA}" dt="2026-03-04T19:17:34.106" v="833"/>
          <ac:spMkLst>
            <pc:docMk/>
            <pc:sldMk cId="3753889193" sldId="2147376420"/>
            <ac:spMk id="27" creationId="{671AB41F-BE74-502C-95C6-3790EF31FFFC}"/>
          </ac:spMkLst>
        </pc:spChg>
      </pc:sldChg>
      <pc:sldChg chg="modSp">
        <pc:chgData name="Karolina Guillen" userId="c1c08796-a0be-47c6-af52-5d31fd96ec50" providerId="ADAL" clId="{EF1E4621-F451-4531-BA28-BA71B2D7FBFA}" dt="2026-03-04T19:21:58.329" v="855"/>
        <pc:sldMkLst>
          <pc:docMk/>
          <pc:sldMk cId="533778236" sldId="2147376422"/>
        </pc:sldMkLst>
        <pc:spChg chg="mod">
          <ac:chgData name="Karolina Guillen" userId="c1c08796-a0be-47c6-af52-5d31fd96ec50" providerId="ADAL" clId="{EF1E4621-F451-4531-BA28-BA71B2D7FBFA}" dt="2026-03-04T19:21:58.329" v="855"/>
          <ac:spMkLst>
            <pc:docMk/>
            <pc:sldMk cId="533778236" sldId="2147376422"/>
            <ac:spMk id="27" creationId="{8CC9CF08-B46B-3DCD-8D09-AF4ED45B0620}"/>
          </ac:spMkLst>
        </pc:spChg>
      </pc:sldChg>
      <pc:sldChg chg="modSp">
        <pc:chgData name="Karolina Guillen" userId="c1c08796-a0be-47c6-af52-5d31fd96ec50" providerId="ADAL" clId="{EF1E4621-F451-4531-BA28-BA71B2D7FBFA}" dt="2026-03-04T19:22:38.426" v="860"/>
        <pc:sldMkLst>
          <pc:docMk/>
          <pc:sldMk cId="166515219" sldId="2147376425"/>
        </pc:sldMkLst>
        <pc:spChg chg="mod">
          <ac:chgData name="Karolina Guillen" userId="c1c08796-a0be-47c6-af52-5d31fd96ec50" providerId="ADAL" clId="{EF1E4621-F451-4531-BA28-BA71B2D7FBFA}" dt="2026-03-04T19:22:38.426" v="860"/>
          <ac:spMkLst>
            <pc:docMk/>
            <pc:sldMk cId="166515219" sldId="2147376425"/>
            <ac:spMk id="10" creationId="{7ECF4C86-A78B-5BC5-56C6-374ECDD68A9E}"/>
          </ac:spMkLst>
        </pc:spChg>
      </pc:sldChg>
      <pc:sldChg chg="modSp mod">
        <pc:chgData name="Karolina Guillen" userId="c1c08796-a0be-47c6-af52-5d31fd96ec50" providerId="ADAL" clId="{EF1E4621-F451-4531-BA28-BA71B2D7FBFA}" dt="2026-03-04T19:22:30.159" v="859" actId="20577"/>
        <pc:sldMkLst>
          <pc:docMk/>
          <pc:sldMk cId="1539301986" sldId="2147376426"/>
        </pc:sldMkLst>
        <pc:spChg chg="mod">
          <ac:chgData name="Karolina Guillen" userId="c1c08796-a0be-47c6-af52-5d31fd96ec50" providerId="ADAL" clId="{EF1E4621-F451-4531-BA28-BA71B2D7FBFA}" dt="2026-03-04T19:22:30.159" v="859" actId="20577"/>
          <ac:spMkLst>
            <pc:docMk/>
            <pc:sldMk cId="1539301986" sldId="2147376426"/>
            <ac:spMk id="10" creationId="{F9D98368-D322-99E3-6FBF-78B15E28912C}"/>
          </ac:spMkLst>
        </pc:spChg>
      </pc:sldChg>
      <pc:sldChg chg="modSp mod">
        <pc:chgData name="Karolina Guillen" userId="c1c08796-a0be-47c6-af52-5d31fd96ec50" providerId="ADAL" clId="{EF1E4621-F451-4531-BA28-BA71B2D7FBFA}" dt="2026-03-02T21:41:58.008" v="753" actId="207"/>
        <pc:sldMkLst>
          <pc:docMk/>
          <pc:sldMk cId="1099090543" sldId="2147474241"/>
        </pc:sldMkLst>
      </pc:sldChg>
      <pc:sldChg chg="addSp delSp modSp mod">
        <pc:chgData name="Karolina Guillen" userId="c1c08796-a0be-47c6-af52-5d31fd96ec50" providerId="ADAL" clId="{EF1E4621-F451-4531-BA28-BA71B2D7FBFA}" dt="2026-03-04T19:18:13.346" v="837" actId="2711"/>
        <pc:sldMkLst>
          <pc:docMk/>
          <pc:sldMk cId="920254995" sldId="2147474242"/>
        </pc:sldMkLst>
        <pc:spChg chg="mod">
          <ac:chgData name="Karolina Guillen" userId="c1c08796-a0be-47c6-af52-5d31fd96ec50" providerId="ADAL" clId="{EF1E4621-F451-4531-BA28-BA71B2D7FBFA}" dt="2026-03-02T20:49:04.184" v="486" actId="1035"/>
          <ac:spMkLst>
            <pc:docMk/>
            <pc:sldMk cId="920254995" sldId="2147474242"/>
            <ac:spMk id="2" creationId="{29294C78-F3A6-ABB9-94BD-226A83A7D8C5}"/>
          </ac:spMkLst>
        </pc:spChg>
        <pc:spChg chg="mod">
          <ac:chgData name="Karolina Guillen" userId="c1c08796-a0be-47c6-af52-5d31fd96ec50" providerId="ADAL" clId="{EF1E4621-F451-4531-BA28-BA71B2D7FBFA}" dt="2026-03-04T19:18:13.346" v="837" actId="2711"/>
          <ac:spMkLst>
            <pc:docMk/>
            <pc:sldMk cId="920254995" sldId="2147474242"/>
            <ac:spMk id="9" creationId="{A73C84C6-5594-4518-E3A0-2FFF82203150}"/>
          </ac:spMkLst>
        </pc:spChg>
        <pc:spChg chg="mod">
          <ac:chgData name="Karolina Guillen" userId="c1c08796-a0be-47c6-af52-5d31fd96ec50" providerId="ADAL" clId="{EF1E4621-F451-4531-BA28-BA71B2D7FBFA}" dt="2026-03-02T20:54:05.089" v="521" actId="1076"/>
          <ac:spMkLst>
            <pc:docMk/>
            <pc:sldMk cId="920254995" sldId="2147474242"/>
            <ac:spMk id="20" creationId="{67481FAA-830A-7C3C-A487-46C0F019C588}"/>
          </ac:spMkLst>
        </pc:spChg>
        <pc:spChg chg="mod">
          <ac:chgData name="Karolina Guillen" userId="c1c08796-a0be-47c6-af52-5d31fd96ec50" providerId="ADAL" clId="{EF1E4621-F451-4531-BA28-BA71B2D7FBFA}" dt="2026-03-02T21:25:18.618" v="751" actId="20577"/>
          <ac:spMkLst>
            <pc:docMk/>
            <pc:sldMk cId="920254995" sldId="2147474242"/>
            <ac:spMk id="1033" creationId="{6F49BB84-2538-6F72-46F6-770E6F9158BF}"/>
          </ac:spMkLst>
        </pc:spChg>
        <pc:graphicFrameChg chg="add mod">
          <ac:chgData name="Karolina Guillen" userId="c1c08796-a0be-47c6-af52-5d31fd96ec50" providerId="ADAL" clId="{EF1E4621-F451-4531-BA28-BA71B2D7FBFA}" dt="2026-03-02T21:01:53.104" v="593" actId="14100"/>
          <ac:graphicFrameMkLst>
            <pc:docMk/>
            <pc:sldMk cId="920254995" sldId="2147474242"/>
            <ac:graphicFrameMk id="23" creationId="{73A883CE-448B-3691-D89D-4877FADD68FA}"/>
          </ac:graphicFrameMkLst>
        </pc:graphicFrameChg>
      </pc:sldChg>
    </pc:docChg>
  </pc:docChgLst>
  <pc:docChgLst>
    <pc:chgData name="Jason Wiese" userId="4bff8d5b-7de6-4655-b397-69b0afc81113" providerId="ADAL" clId="{FD3BD4DC-71D8-46F6-AA22-5552A9B6A2A7}"/>
    <pc:docChg chg="undo redo custSel addSld delSld modSld sldOrd">
      <pc:chgData name="Jason Wiese" userId="4bff8d5b-7de6-4655-b397-69b0afc81113" providerId="ADAL" clId="{FD3BD4DC-71D8-46F6-AA22-5552A9B6A2A7}" dt="2026-03-11T22:34:53.273" v="12051" actId="20577"/>
      <pc:docMkLst>
        <pc:docMk/>
      </pc:docMkLst>
      <pc:sldChg chg="modSp mod">
        <pc:chgData name="Jason Wiese" userId="4bff8d5b-7de6-4655-b397-69b0afc81113" providerId="ADAL" clId="{FD3BD4DC-71D8-46F6-AA22-5552A9B6A2A7}" dt="2026-03-10T16:41:39.824" v="12034" actId="20577"/>
        <pc:sldMkLst>
          <pc:docMk/>
          <pc:sldMk cId="1726731643" sldId="2144327907"/>
        </pc:sldMkLst>
        <pc:spChg chg="mod">
          <ac:chgData name="Jason Wiese" userId="4bff8d5b-7de6-4655-b397-69b0afc81113" providerId="ADAL" clId="{FD3BD4DC-71D8-46F6-AA22-5552A9B6A2A7}" dt="2026-03-10T16:41:39.824" v="12034" actId="20577"/>
          <ac:spMkLst>
            <pc:docMk/>
            <pc:sldMk cId="1726731643" sldId="2144327907"/>
            <ac:spMk id="3" creationId="{26926955-E076-456A-B756-31BCB511CA21}"/>
          </ac:spMkLst>
        </pc:spChg>
      </pc:sldChg>
      <pc:sldChg chg="modSp mod">
        <pc:chgData name="Jason Wiese" userId="4bff8d5b-7de6-4655-b397-69b0afc81113" providerId="ADAL" clId="{FD3BD4DC-71D8-46F6-AA22-5552A9B6A2A7}" dt="2026-03-02T07:27:42.667" v="11294" actId="20577"/>
        <pc:sldMkLst>
          <pc:docMk/>
          <pc:sldMk cId="3110856516" sldId="2144328304"/>
        </pc:sldMkLst>
        <pc:spChg chg="mod">
          <ac:chgData name="Jason Wiese" userId="4bff8d5b-7de6-4655-b397-69b0afc81113" providerId="ADAL" clId="{FD3BD4DC-71D8-46F6-AA22-5552A9B6A2A7}" dt="2026-03-02T07:27:42.667" v="11294" actId="20577"/>
          <ac:spMkLst>
            <pc:docMk/>
            <pc:sldMk cId="3110856516" sldId="2144328304"/>
            <ac:spMk id="19" creationId="{B318A48D-D566-12B3-E8BE-B5CA7E4B44B3}"/>
          </ac:spMkLst>
        </pc:spChg>
      </pc:sldChg>
      <pc:sldChg chg="delSp modSp mod">
        <pc:chgData name="Jason Wiese" userId="4bff8d5b-7de6-4655-b397-69b0afc81113" providerId="ADAL" clId="{FD3BD4DC-71D8-46F6-AA22-5552A9B6A2A7}" dt="2026-03-02T05:41:30.902" v="6899" actId="20577"/>
        <pc:sldMkLst>
          <pc:docMk/>
          <pc:sldMk cId="163641895" sldId="2146846262"/>
        </pc:sldMkLst>
        <pc:spChg chg="mod">
          <ac:chgData name="Jason Wiese" userId="4bff8d5b-7de6-4655-b397-69b0afc81113" providerId="ADAL" clId="{FD3BD4DC-71D8-46F6-AA22-5552A9B6A2A7}" dt="2026-03-02T05:41:30.902" v="6899" actId="20577"/>
          <ac:spMkLst>
            <pc:docMk/>
            <pc:sldMk cId="163641895" sldId="2146846262"/>
            <ac:spMk id="18" creationId="{74696077-1DC5-361E-8227-7B338D42CDAC}"/>
          </ac:spMkLst>
        </pc:spChg>
        <pc:spChg chg="mod">
          <ac:chgData name="Jason Wiese" userId="4bff8d5b-7de6-4655-b397-69b0afc81113" providerId="ADAL" clId="{FD3BD4DC-71D8-46F6-AA22-5552A9B6A2A7}" dt="2026-03-02T05:30:04.137" v="6319" actId="12789"/>
          <ac:spMkLst>
            <pc:docMk/>
            <pc:sldMk cId="163641895" sldId="2146846262"/>
            <ac:spMk id="38" creationId="{39C5164C-19A5-F7E0-F2D1-D66866ABF5C8}"/>
          </ac:spMkLst>
        </pc:spChg>
        <pc:spChg chg="mod">
          <ac:chgData name="Jason Wiese" userId="4bff8d5b-7de6-4655-b397-69b0afc81113" providerId="ADAL" clId="{FD3BD4DC-71D8-46F6-AA22-5552A9B6A2A7}" dt="2026-03-02T05:31:00.626" v="6329" actId="12789"/>
          <ac:spMkLst>
            <pc:docMk/>
            <pc:sldMk cId="163641895" sldId="2146846262"/>
            <ac:spMk id="45" creationId="{585D12CE-7F82-37C5-7D14-0A84C230990A}"/>
          </ac:spMkLst>
        </pc:spChg>
        <pc:spChg chg="mod">
          <ac:chgData name="Jason Wiese" userId="4bff8d5b-7de6-4655-b397-69b0afc81113" providerId="ADAL" clId="{FD3BD4DC-71D8-46F6-AA22-5552A9B6A2A7}" dt="2026-03-02T05:30:04.137" v="6319" actId="12789"/>
          <ac:spMkLst>
            <pc:docMk/>
            <pc:sldMk cId="163641895" sldId="2146846262"/>
            <ac:spMk id="72" creationId="{F218BAC6-5898-80C8-E34D-3024258375B3}"/>
          </ac:spMkLst>
        </pc:spChg>
        <pc:spChg chg="mod">
          <ac:chgData name="Jason Wiese" userId="4bff8d5b-7de6-4655-b397-69b0afc81113" providerId="ADAL" clId="{FD3BD4DC-71D8-46F6-AA22-5552A9B6A2A7}" dt="2026-03-02T05:30:04.137" v="6319" actId="12789"/>
          <ac:spMkLst>
            <pc:docMk/>
            <pc:sldMk cId="163641895" sldId="2146846262"/>
            <ac:spMk id="73" creationId="{F073E8AF-4644-4F1D-7780-CC1433438D38}"/>
          </ac:spMkLst>
        </pc:spChg>
        <pc:spChg chg="mod">
          <ac:chgData name="Jason Wiese" userId="4bff8d5b-7de6-4655-b397-69b0afc81113" providerId="ADAL" clId="{FD3BD4DC-71D8-46F6-AA22-5552A9B6A2A7}" dt="2026-03-02T05:30:04.137" v="6319" actId="12789"/>
          <ac:spMkLst>
            <pc:docMk/>
            <pc:sldMk cId="163641895" sldId="2146846262"/>
            <ac:spMk id="74" creationId="{3C61710E-6210-F885-985E-AB7DCCDA6863}"/>
          </ac:spMkLst>
        </pc:spChg>
        <pc:spChg chg="mod">
          <ac:chgData name="Jason Wiese" userId="4bff8d5b-7de6-4655-b397-69b0afc81113" providerId="ADAL" clId="{FD3BD4DC-71D8-46F6-AA22-5552A9B6A2A7}" dt="2026-03-02T05:30:04.137" v="6319" actId="12789"/>
          <ac:spMkLst>
            <pc:docMk/>
            <pc:sldMk cId="163641895" sldId="2146846262"/>
            <ac:spMk id="75" creationId="{EE358586-B112-E54A-5C6C-5663D0C3BF8D}"/>
          </ac:spMkLst>
        </pc:spChg>
        <pc:spChg chg="mod">
          <ac:chgData name="Jason Wiese" userId="4bff8d5b-7de6-4655-b397-69b0afc81113" providerId="ADAL" clId="{FD3BD4DC-71D8-46F6-AA22-5552A9B6A2A7}" dt="2026-03-02T05:31:00.626" v="6329" actId="12789"/>
          <ac:spMkLst>
            <pc:docMk/>
            <pc:sldMk cId="163641895" sldId="2146846262"/>
            <ac:spMk id="78" creationId="{D6771282-C477-E286-BA30-85DEE3602004}"/>
          </ac:spMkLst>
        </pc:spChg>
        <pc:spChg chg="mod">
          <ac:chgData name="Jason Wiese" userId="4bff8d5b-7de6-4655-b397-69b0afc81113" providerId="ADAL" clId="{FD3BD4DC-71D8-46F6-AA22-5552A9B6A2A7}" dt="2026-03-02T05:31:00.626" v="6329" actId="12789"/>
          <ac:spMkLst>
            <pc:docMk/>
            <pc:sldMk cId="163641895" sldId="2146846262"/>
            <ac:spMk id="79" creationId="{6FBD63F2-A958-0609-7CDF-AB07D6D059A7}"/>
          </ac:spMkLst>
        </pc:spChg>
        <pc:spChg chg="mod">
          <ac:chgData name="Jason Wiese" userId="4bff8d5b-7de6-4655-b397-69b0afc81113" providerId="ADAL" clId="{FD3BD4DC-71D8-46F6-AA22-5552A9B6A2A7}" dt="2026-03-02T05:31:00.626" v="6329" actId="12789"/>
          <ac:spMkLst>
            <pc:docMk/>
            <pc:sldMk cId="163641895" sldId="2146846262"/>
            <ac:spMk id="80" creationId="{24105345-D1C0-BAC9-F717-9FAB0A730F40}"/>
          </ac:spMkLst>
        </pc:spChg>
        <pc:spChg chg="mod">
          <ac:chgData name="Jason Wiese" userId="4bff8d5b-7de6-4655-b397-69b0afc81113" providerId="ADAL" clId="{FD3BD4DC-71D8-46F6-AA22-5552A9B6A2A7}" dt="2026-03-02T05:31:00.626" v="6329" actId="12789"/>
          <ac:spMkLst>
            <pc:docMk/>
            <pc:sldMk cId="163641895" sldId="2146846262"/>
            <ac:spMk id="81" creationId="{3B388001-0009-DD75-8E4B-E7EE722608E7}"/>
          </ac:spMkLst>
        </pc:spChg>
        <pc:spChg chg="mod">
          <ac:chgData name="Jason Wiese" userId="4bff8d5b-7de6-4655-b397-69b0afc81113" providerId="ADAL" clId="{FD3BD4DC-71D8-46F6-AA22-5552A9B6A2A7}" dt="2026-03-02T05:31:49.161" v="6341" actId="1035"/>
          <ac:spMkLst>
            <pc:docMk/>
            <pc:sldMk cId="163641895" sldId="2146846262"/>
            <ac:spMk id="84" creationId="{357DD40C-6DCF-E5F2-2A08-5BB8DEF78F64}"/>
          </ac:spMkLst>
        </pc:spChg>
        <pc:spChg chg="mod">
          <ac:chgData name="Jason Wiese" userId="4bff8d5b-7de6-4655-b397-69b0afc81113" providerId="ADAL" clId="{FD3BD4DC-71D8-46F6-AA22-5552A9B6A2A7}" dt="2026-03-02T05:35:13.529" v="6355" actId="14100"/>
          <ac:spMkLst>
            <pc:docMk/>
            <pc:sldMk cId="163641895" sldId="2146846262"/>
            <ac:spMk id="85" creationId="{5CF27943-08E3-B691-33FA-E76CB0800742}"/>
          </ac:spMkLst>
        </pc:spChg>
        <pc:spChg chg="mod">
          <ac:chgData name="Jason Wiese" userId="4bff8d5b-7de6-4655-b397-69b0afc81113" providerId="ADAL" clId="{FD3BD4DC-71D8-46F6-AA22-5552A9B6A2A7}" dt="2026-03-02T05:35:32.070" v="6357" actId="14100"/>
          <ac:spMkLst>
            <pc:docMk/>
            <pc:sldMk cId="163641895" sldId="2146846262"/>
            <ac:spMk id="86" creationId="{E6954555-6731-4F00-20DB-BBCE602A7440}"/>
          </ac:spMkLst>
        </pc:spChg>
        <pc:spChg chg="mod">
          <ac:chgData name="Jason Wiese" userId="4bff8d5b-7de6-4655-b397-69b0afc81113" providerId="ADAL" clId="{FD3BD4DC-71D8-46F6-AA22-5552A9B6A2A7}" dt="2026-03-02T05:31:49.161" v="6341" actId="1035"/>
          <ac:spMkLst>
            <pc:docMk/>
            <pc:sldMk cId="163641895" sldId="2146846262"/>
            <ac:spMk id="87" creationId="{B5D54483-B52D-7898-F824-2F58411889DA}"/>
          </ac:spMkLst>
        </pc:spChg>
        <pc:spChg chg="mod">
          <ac:chgData name="Jason Wiese" userId="4bff8d5b-7de6-4655-b397-69b0afc81113" providerId="ADAL" clId="{FD3BD4DC-71D8-46F6-AA22-5552A9B6A2A7}" dt="2026-03-02T05:31:56.145" v="6342" actId="404"/>
          <ac:spMkLst>
            <pc:docMk/>
            <pc:sldMk cId="163641895" sldId="2146846262"/>
            <ac:spMk id="99" creationId="{4C4DF463-A493-BAE3-86E1-18813AAB0BA6}"/>
          </ac:spMkLst>
        </pc:spChg>
        <pc:spChg chg="mod">
          <ac:chgData name="Jason Wiese" userId="4bff8d5b-7de6-4655-b397-69b0afc81113" providerId="ADAL" clId="{FD3BD4DC-71D8-46F6-AA22-5552A9B6A2A7}" dt="2026-03-02T05:29:49.531" v="6316" actId="12789"/>
          <ac:spMkLst>
            <pc:docMk/>
            <pc:sldMk cId="163641895" sldId="2146846262"/>
            <ac:spMk id="103" creationId="{AEC7F225-C84B-D41C-B530-3362F1A3CE41}"/>
          </ac:spMkLst>
        </pc:spChg>
        <pc:spChg chg="mod">
          <ac:chgData name="Jason Wiese" userId="4bff8d5b-7de6-4655-b397-69b0afc81113" providerId="ADAL" clId="{FD3BD4DC-71D8-46F6-AA22-5552A9B6A2A7}" dt="2026-03-02T05:35:49.691" v="6360" actId="12789"/>
          <ac:spMkLst>
            <pc:docMk/>
            <pc:sldMk cId="163641895" sldId="2146846262"/>
            <ac:spMk id="104" creationId="{9A81C967-EDD7-FBDD-FE73-56D839089C45}"/>
          </ac:spMkLst>
        </pc:spChg>
        <pc:spChg chg="mod">
          <ac:chgData name="Jason Wiese" userId="4bff8d5b-7de6-4655-b397-69b0afc81113" providerId="ADAL" clId="{FD3BD4DC-71D8-46F6-AA22-5552A9B6A2A7}" dt="2026-03-02T05:29:49.531" v="6316" actId="12789"/>
          <ac:spMkLst>
            <pc:docMk/>
            <pc:sldMk cId="163641895" sldId="2146846262"/>
            <ac:spMk id="107" creationId="{9B617448-A2D1-117B-97E7-D0CAEEB61C81}"/>
          </ac:spMkLst>
        </pc:spChg>
        <pc:spChg chg="mod">
          <ac:chgData name="Jason Wiese" userId="4bff8d5b-7de6-4655-b397-69b0afc81113" providerId="ADAL" clId="{FD3BD4DC-71D8-46F6-AA22-5552A9B6A2A7}" dt="2026-03-02T05:35:49.691" v="6360" actId="12789"/>
          <ac:spMkLst>
            <pc:docMk/>
            <pc:sldMk cId="163641895" sldId="2146846262"/>
            <ac:spMk id="108" creationId="{232E5E48-FB82-A2D9-864D-DF0DE8C7AF75}"/>
          </ac:spMkLst>
        </pc:spChg>
        <pc:spChg chg="mod">
          <ac:chgData name="Jason Wiese" userId="4bff8d5b-7de6-4655-b397-69b0afc81113" providerId="ADAL" clId="{FD3BD4DC-71D8-46F6-AA22-5552A9B6A2A7}" dt="2026-03-02T05:29:49.531" v="6316" actId="12789"/>
          <ac:spMkLst>
            <pc:docMk/>
            <pc:sldMk cId="163641895" sldId="2146846262"/>
            <ac:spMk id="111" creationId="{2080F3FE-8B76-FE1E-9A63-3E98880F1BF4}"/>
          </ac:spMkLst>
        </pc:spChg>
        <pc:spChg chg="mod">
          <ac:chgData name="Jason Wiese" userId="4bff8d5b-7de6-4655-b397-69b0afc81113" providerId="ADAL" clId="{FD3BD4DC-71D8-46F6-AA22-5552A9B6A2A7}" dt="2026-03-02T05:35:49.691" v="6360" actId="12789"/>
          <ac:spMkLst>
            <pc:docMk/>
            <pc:sldMk cId="163641895" sldId="2146846262"/>
            <ac:spMk id="112" creationId="{197687A3-3776-F6DC-11C7-21C25CBA3E45}"/>
          </ac:spMkLst>
        </pc:spChg>
        <pc:spChg chg="mod">
          <ac:chgData name="Jason Wiese" userId="4bff8d5b-7de6-4655-b397-69b0afc81113" providerId="ADAL" clId="{FD3BD4DC-71D8-46F6-AA22-5552A9B6A2A7}" dt="2026-03-02T05:29:49.531" v="6316" actId="12789"/>
          <ac:spMkLst>
            <pc:docMk/>
            <pc:sldMk cId="163641895" sldId="2146846262"/>
            <ac:spMk id="115" creationId="{6DFE7C7D-E437-A6F8-DA0A-B9F7527475B6}"/>
          </ac:spMkLst>
        </pc:spChg>
        <pc:spChg chg="mod">
          <ac:chgData name="Jason Wiese" userId="4bff8d5b-7de6-4655-b397-69b0afc81113" providerId="ADAL" clId="{FD3BD4DC-71D8-46F6-AA22-5552A9B6A2A7}" dt="2026-03-02T05:35:49.691" v="6360" actId="12789"/>
          <ac:spMkLst>
            <pc:docMk/>
            <pc:sldMk cId="163641895" sldId="2146846262"/>
            <ac:spMk id="116" creationId="{D54B0EB8-B932-E7C8-6127-D8E1E43DEA33}"/>
          </ac:spMkLst>
        </pc:spChg>
        <pc:spChg chg="mod">
          <ac:chgData name="Jason Wiese" userId="4bff8d5b-7de6-4655-b397-69b0afc81113" providerId="ADAL" clId="{FD3BD4DC-71D8-46F6-AA22-5552A9B6A2A7}" dt="2026-03-02T05:29:49.531" v="6316" actId="12789"/>
          <ac:spMkLst>
            <pc:docMk/>
            <pc:sldMk cId="163641895" sldId="2146846262"/>
            <ac:spMk id="118" creationId="{310A0C34-FC0D-E413-1B85-31337C4FE106}"/>
          </ac:spMkLst>
        </pc:spChg>
        <pc:spChg chg="mod">
          <ac:chgData name="Jason Wiese" userId="4bff8d5b-7de6-4655-b397-69b0afc81113" providerId="ADAL" clId="{FD3BD4DC-71D8-46F6-AA22-5552A9B6A2A7}" dt="2026-03-02T05:35:49.691" v="6360" actId="12789"/>
          <ac:spMkLst>
            <pc:docMk/>
            <pc:sldMk cId="163641895" sldId="2146846262"/>
            <ac:spMk id="120" creationId="{9FF795EE-8CE7-76D9-40CE-1AB0936B4765}"/>
          </ac:spMkLst>
        </pc:spChg>
      </pc:sldChg>
      <pc:sldChg chg="modSp mod">
        <pc:chgData name="Jason Wiese" userId="4bff8d5b-7de6-4655-b397-69b0afc81113" providerId="ADAL" clId="{FD3BD4DC-71D8-46F6-AA22-5552A9B6A2A7}" dt="2026-03-11T22:34:53.273" v="12051" actId="20577"/>
        <pc:sldMkLst>
          <pc:docMk/>
          <pc:sldMk cId="3486589235" sldId="2146846428"/>
        </pc:sldMkLst>
        <pc:spChg chg="mod">
          <ac:chgData name="Jason Wiese" userId="4bff8d5b-7de6-4655-b397-69b0afc81113" providerId="ADAL" clId="{FD3BD4DC-71D8-46F6-AA22-5552A9B6A2A7}" dt="2026-03-10T03:52:42.278" v="12015" actId="14100"/>
          <ac:spMkLst>
            <pc:docMk/>
            <pc:sldMk cId="3486589235" sldId="2146846428"/>
            <ac:spMk id="3" creationId="{8F2E1B6A-1ACA-0EBB-5B07-C77035A8F96C}"/>
          </ac:spMkLst>
        </pc:spChg>
        <pc:spChg chg="mod">
          <ac:chgData name="Jason Wiese" userId="4bff8d5b-7de6-4655-b397-69b0afc81113" providerId="ADAL" clId="{FD3BD4DC-71D8-46F6-AA22-5552A9B6A2A7}" dt="2026-03-10T16:42:13.110" v="12048" actId="5793"/>
          <ac:spMkLst>
            <pc:docMk/>
            <pc:sldMk cId="3486589235" sldId="2146846428"/>
            <ac:spMk id="4" creationId="{6D68C66C-9FC2-54A5-E7C9-DD041247DFD6}"/>
          </ac:spMkLst>
        </pc:spChg>
        <pc:spChg chg="mod">
          <ac:chgData name="Jason Wiese" userId="4bff8d5b-7de6-4655-b397-69b0afc81113" providerId="ADAL" clId="{FD3BD4DC-71D8-46F6-AA22-5552A9B6A2A7}" dt="2026-03-11T22:34:53.273" v="12051" actId="20577"/>
          <ac:spMkLst>
            <pc:docMk/>
            <pc:sldMk cId="3486589235" sldId="2146846428"/>
            <ac:spMk id="12" creationId="{8ED87058-731C-8EEF-60F3-7072F70B1E7C}"/>
          </ac:spMkLst>
        </pc:spChg>
      </pc:sldChg>
      <pc:sldChg chg="addSp delSp modSp mod">
        <pc:chgData name="Jason Wiese" userId="4bff8d5b-7de6-4655-b397-69b0afc81113" providerId="ADAL" clId="{FD3BD4DC-71D8-46F6-AA22-5552A9B6A2A7}" dt="2026-03-02T07:55:06.341" v="11503" actId="113"/>
        <pc:sldMkLst>
          <pc:docMk/>
          <pc:sldMk cId="2637148642" sldId="2147376335"/>
        </pc:sldMkLst>
        <pc:spChg chg="mod">
          <ac:chgData name="Jason Wiese" userId="4bff8d5b-7de6-4655-b397-69b0afc81113" providerId="ADAL" clId="{FD3BD4DC-71D8-46F6-AA22-5552A9B6A2A7}" dt="2026-03-02T07:55:06.341" v="11503" actId="113"/>
          <ac:spMkLst>
            <pc:docMk/>
            <pc:sldMk cId="2637148642" sldId="2147376335"/>
            <ac:spMk id="7" creationId="{D1ED556F-26AC-9BB6-A59E-66BBC930C1BE}"/>
          </ac:spMkLst>
        </pc:spChg>
      </pc:sldChg>
      <pc:sldChg chg="modSp mod">
        <pc:chgData name="Jason Wiese" userId="4bff8d5b-7de6-4655-b397-69b0afc81113" providerId="ADAL" clId="{FD3BD4DC-71D8-46F6-AA22-5552A9B6A2A7}" dt="2026-03-02T02:58:39.620" v="697" actId="20577"/>
        <pc:sldMkLst>
          <pc:docMk/>
          <pc:sldMk cId="2976310309" sldId="2147376377"/>
        </pc:sldMkLst>
        <pc:spChg chg="mod">
          <ac:chgData name="Jason Wiese" userId="4bff8d5b-7de6-4655-b397-69b0afc81113" providerId="ADAL" clId="{FD3BD4DC-71D8-46F6-AA22-5552A9B6A2A7}" dt="2026-03-02T02:58:39.620" v="697" actId="20577"/>
          <ac:spMkLst>
            <pc:docMk/>
            <pc:sldMk cId="2976310309" sldId="2147376377"/>
            <ac:spMk id="1033" creationId="{75CF91AB-C30A-1A5B-CC58-01207DA34446}"/>
          </ac:spMkLst>
        </pc:spChg>
      </pc:sldChg>
      <pc:sldChg chg="modSp mod">
        <pc:chgData name="Jason Wiese" userId="4bff8d5b-7de6-4655-b397-69b0afc81113" providerId="ADAL" clId="{FD3BD4DC-71D8-46F6-AA22-5552A9B6A2A7}" dt="2026-03-02T07:55:01.788" v="11502" actId="14100"/>
        <pc:sldMkLst>
          <pc:docMk/>
          <pc:sldMk cId="2829291240" sldId="2147376379"/>
        </pc:sldMkLst>
        <pc:spChg chg="mod">
          <ac:chgData name="Jason Wiese" userId="4bff8d5b-7de6-4655-b397-69b0afc81113" providerId="ADAL" clId="{FD3BD4DC-71D8-46F6-AA22-5552A9B6A2A7}" dt="2026-03-02T07:55:01.788" v="11502" actId="14100"/>
          <ac:spMkLst>
            <pc:docMk/>
            <pc:sldMk cId="2829291240" sldId="2147376379"/>
            <ac:spMk id="7" creationId="{8A342EBA-4A7B-DEF2-9E56-B6A2C5C84F2A}"/>
          </ac:spMkLst>
        </pc:spChg>
      </pc:sldChg>
      <pc:sldChg chg="addSp modSp mod">
        <pc:chgData name="Jason Wiese" userId="4bff8d5b-7de6-4655-b397-69b0afc81113" providerId="ADAL" clId="{FD3BD4DC-71D8-46F6-AA22-5552A9B6A2A7}" dt="2026-03-02T04:08:49.463" v="3374" actId="20577"/>
        <pc:sldMkLst>
          <pc:docMk/>
          <pc:sldMk cId="689607284" sldId="2147376381"/>
        </pc:sldMkLst>
        <pc:spChg chg="mod">
          <ac:chgData name="Jason Wiese" userId="4bff8d5b-7de6-4655-b397-69b0afc81113" providerId="ADAL" clId="{FD3BD4DC-71D8-46F6-AA22-5552A9B6A2A7}" dt="2026-03-02T04:07:20.423" v="3134" actId="114"/>
          <ac:spMkLst>
            <pc:docMk/>
            <pc:sldMk cId="689607284" sldId="2147376381"/>
            <ac:spMk id="2" creationId="{46D733DB-383D-40B3-98A6-D1F078530201}"/>
          </ac:spMkLst>
        </pc:spChg>
        <pc:spChg chg="add mod">
          <ac:chgData name="Jason Wiese" userId="4bff8d5b-7de6-4655-b397-69b0afc81113" providerId="ADAL" clId="{FD3BD4DC-71D8-46F6-AA22-5552A9B6A2A7}" dt="2026-03-02T04:08:49.463" v="3374" actId="20577"/>
          <ac:spMkLst>
            <pc:docMk/>
            <pc:sldMk cId="689607284" sldId="2147376381"/>
            <ac:spMk id="7" creationId="{DE03A37B-D26F-8011-90A9-297695533662}"/>
          </ac:spMkLst>
        </pc:spChg>
        <pc:spChg chg="mod">
          <ac:chgData name="Jason Wiese" userId="4bff8d5b-7de6-4655-b397-69b0afc81113" providerId="ADAL" clId="{FD3BD4DC-71D8-46F6-AA22-5552A9B6A2A7}" dt="2026-03-02T04:03:53.670" v="3105" actId="20577"/>
          <ac:spMkLst>
            <pc:docMk/>
            <pc:sldMk cId="689607284" sldId="2147376381"/>
            <ac:spMk id="9" creationId="{E21C3221-109E-E9DB-591E-87D0BE6539F5}"/>
          </ac:spMkLst>
        </pc:spChg>
      </pc:sldChg>
      <pc:sldChg chg="addSp delSp modSp mod">
        <pc:chgData name="Jason Wiese" userId="4bff8d5b-7de6-4655-b397-69b0afc81113" providerId="ADAL" clId="{FD3BD4DC-71D8-46F6-AA22-5552A9B6A2A7}" dt="2026-03-02T07:55:16.510" v="11504" actId="14100"/>
        <pc:sldMkLst>
          <pc:docMk/>
          <pc:sldMk cId="207319818" sldId="2147376382"/>
        </pc:sldMkLst>
        <pc:spChg chg="mod">
          <ac:chgData name="Jason Wiese" userId="4bff8d5b-7de6-4655-b397-69b0afc81113" providerId="ADAL" clId="{FD3BD4DC-71D8-46F6-AA22-5552A9B6A2A7}" dt="2026-03-02T07:20:27.338" v="10851" actId="20577"/>
          <ac:spMkLst>
            <pc:docMk/>
            <pc:sldMk cId="207319818" sldId="2147376382"/>
            <ac:spMk id="2" creationId="{DFB32FD7-EB9C-28AF-A896-1E0D896009E9}"/>
          </ac:spMkLst>
        </pc:spChg>
        <pc:spChg chg="mod">
          <ac:chgData name="Jason Wiese" userId="4bff8d5b-7de6-4655-b397-69b0afc81113" providerId="ADAL" clId="{FD3BD4DC-71D8-46F6-AA22-5552A9B6A2A7}" dt="2026-03-02T07:55:16.510" v="11504" actId="14100"/>
          <ac:spMkLst>
            <pc:docMk/>
            <pc:sldMk cId="207319818" sldId="2147376382"/>
            <ac:spMk id="7" creationId="{C06E18E1-D14E-47CE-9780-C1D156E1A282}"/>
          </ac:spMkLst>
        </pc:spChg>
      </pc:sldChg>
      <pc:sldChg chg="modSp mod">
        <pc:chgData name="Jason Wiese" userId="4bff8d5b-7de6-4655-b397-69b0afc81113" providerId="ADAL" clId="{FD3BD4DC-71D8-46F6-AA22-5552A9B6A2A7}" dt="2026-03-02T04:54:18.915" v="5038" actId="6549"/>
        <pc:sldMkLst>
          <pc:docMk/>
          <pc:sldMk cId="851230738" sldId="2147376385"/>
        </pc:sldMkLst>
        <pc:spChg chg="mod">
          <ac:chgData name="Jason Wiese" userId="4bff8d5b-7de6-4655-b397-69b0afc81113" providerId="ADAL" clId="{FD3BD4DC-71D8-46F6-AA22-5552A9B6A2A7}" dt="2026-03-02T04:54:18.915" v="5038" actId="6549"/>
          <ac:spMkLst>
            <pc:docMk/>
            <pc:sldMk cId="851230738" sldId="2147376385"/>
            <ac:spMk id="1033" creationId="{08277A2E-39EB-774A-28D9-8E104990F350}"/>
          </ac:spMkLst>
        </pc:spChg>
      </pc:sldChg>
      <pc:sldChg chg="modSp mod ord">
        <pc:chgData name="Jason Wiese" userId="4bff8d5b-7de6-4655-b397-69b0afc81113" providerId="ADAL" clId="{FD3BD4DC-71D8-46F6-AA22-5552A9B6A2A7}" dt="2026-03-02T04:23:29.105" v="3828" actId="27918"/>
        <pc:sldMkLst>
          <pc:docMk/>
          <pc:sldMk cId="616927530" sldId="2147376387"/>
        </pc:sldMkLst>
        <pc:spChg chg="mod">
          <ac:chgData name="Jason Wiese" userId="4bff8d5b-7de6-4655-b397-69b0afc81113" providerId="ADAL" clId="{FD3BD4DC-71D8-46F6-AA22-5552A9B6A2A7}" dt="2026-03-02T04:22:44.951" v="3819" actId="20577"/>
          <ac:spMkLst>
            <pc:docMk/>
            <pc:sldMk cId="616927530" sldId="2147376387"/>
            <ac:spMk id="3" creationId="{23010D64-5A7C-A9A0-A615-A4418A9C18F2}"/>
          </ac:spMkLst>
        </pc:spChg>
        <pc:spChg chg="mod">
          <ac:chgData name="Jason Wiese" userId="4bff8d5b-7de6-4655-b397-69b0afc81113" providerId="ADAL" clId="{FD3BD4DC-71D8-46F6-AA22-5552A9B6A2A7}" dt="2026-03-02T04:18:12.372" v="3670" actId="20577"/>
          <ac:spMkLst>
            <pc:docMk/>
            <pc:sldMk cId="616927530" sldId="2147376387"/>
            <ac:spMk id="1033" creationId="{D8725387-34D4-2B88-EC96-A3519BADB01A}"/>
          </ac:spMkLst>
        </pc:spChg>
      </pc:sldChg>
      <pc:sldChg chg="modSp mod">
        <pc:chgData name="Jason Wiese" userId="4bff8d5b-7de6-4655-b397-69b0afc81113" providerId="ADAL" clId="{FD3BD4DC-71D8-46F6-AA22-5552A9B6A2A7}" dt="2026-03-02T07:58:44.862" v="11825" actId="20577"/>
        <pc:sldMkLst>
          <pc:docMk/>
          <pc:sldMk cId="3355318004" sldId="2147376392"/>
        </pc:sldMkLst>
        <pc:spChg chg="mod">
          <ac:chgData name="Jason Wiese" userId="4bff8d5b-7de6-4655-b397-69b0afc81113" providerId="ADAL" clId="{FD3BD4DC-71D8-46F6-AA22-5552A9B6A2A7}" dt="2026-03-02T07:58:44.862" v="11825" actId="20577"/>
          <ac:spMkLst>
            <pc:docMk/>
            <pc:sldMk cId="3355318004" sldId="2147376392"/>
            <ac:spMk id="7" creationId="{3722B4B5-D910-17EA-12FF-CB9F103CE8CC}"/>
          </ac:spMkLst>
        </pc:spChg>
      </pc:sldChg>
      <pc:sldChg chg="addSp delSp modSp mod">
        <pc:chgData name="Jason Wiese" userId="4bff8d5b-7de6-4655-b397-69b0afc81113" providerId="ADAL" clId="{FD3BD4DC-71D8-46F6-AA22-5552A9B6A2A7}" dt="2026-03-02T08:01:02.098" v="12004" actId="1076"/>
        <pc:sldMkLst>
          <pc:docMk/>
          <pc:sldMk cId="1739117995" sldId="2147376395"/>
        </pc:sldMkLst>
        <pc:spChg chg="mod">
          <ac:chgData name="Jason Wiese" userId="4bff8d5b-7de6-4655-b397-69b0afc81113" providerId="ADAL" clId="{FD3BD4DC-71D8-46F6-AA22-5552A9B6A2A7}" dt="2026-03-02T08:01:02.098" v="12004" actId="1076"/>
          <ac:spMkLst>
            <pc:docMk/>
            <pc:sldMk cId="1739117995" sldId="2147376395"/>
            <ac:spMk id="9" creationId="{53352226-B2A0-1BE4-0088-5FBE4C0DFF17}"/>
          </ac:spMkLst>
        </pc:spChg>
      </pc:sldChg>
      <pc:sldChg chg="modSp mod">
        <pc:chgData name="Jason Wiese" userId="4bff8d5b-7de6-4655-b397-69b0afc81113" providerId="ADAL" clId="{FD3BD4DC-71D8-46F6-AA22-5552A9B6A2A7}" dt="2026-03-02T08:05:14.684" v="12006" actId="14100"/>
        <pc:sldMkLst>
          <pc:docMk/>
          <pc:sldMk cId="4096362926" sldId="2147376405"/>
        </pc:sldMkLst>
        <pc:spChg chg="mod">
          <ac:chgData name="Jason Wiese" userId="4bff8d5b-7de6-4655-b397-69b0afc81113" providerId="ADAL" clId="{FD3BD4DC-71D8-46F6-AA22-5552A9B6A2A7}" dt="2026-03-02T08:05:14.684" v="12006" actId="14100"/>
          <ac:spMkLst>
            <pc:docMk/>
            <pc:sldMk cId="4096362926" sldId="2147376405"/>
            <ac:spMk id="7" creationId="{E32CA6BC-70AC-F730-6AC8-9A0AED1E3F9E}"/>
          </ac:spMkLst>
        </pc:spChg>
      </pc:sldChg>
      <pc:sldChg chg="addSp delSp modSp mod">
        <pc:chgData name="Jason Wiese" userId="4bff8d5b-7de6-4655-b397-69b0afc81113" providerId="ADAL" clId="{FD3BD4DC-71D8-46F6-AA22-5552A9B6A2A7}" dt="2026-03-02T05:01:50.739" v="5302" actId="14100"/>
        <pc:sldMkLst>
          <pc:docMk/>
          <pc:sldMk cId="2669155216" sldId="2147376406"/>
        </pc:sldMkLst>
        <pc:spChg chg="mod">
          <ac:chgData name="Jason Wiese" userId="4bff8d5b-7de6-4655-b397-69b0afc81113" providerId="ADAL" clId="{FD3BD4DC-71D8-46F6-AA22-5552A9B6A2A7}" dt="2026-03-02T05:00:50.747" v="5291" actId="20577"/>
          <ac:spMkLst>
            <pc:docMk/>
            <pc:sldMk cId="2669155216" sldId="2147376406"/>
            <ac:spMk id="1033" creationId="{A70CCDAC-8AAA-5B9D-2332-BB1520B228A6}"/>
          </ac:spMkLst>
        </pc:spChg>
        <pc:graphicFrameChg chg="mod">
          <ac:chgData name="Jason Wiese" userId="4bff8d5b-7de6-4655-b397-69b0afc81113" providerId="ADAL" clId="{FD3BD4DC-71D8-46F6-AA22-5552A9B6A2A7}" dt="2026-03-02T04:59:54.356" v="5241"/>
          <ac:graphicFrameMkLst>
            <pc:docMk/>
            <pc:sldMk cId="2669155216" sldId="2147376406"/>
            <ac:graphicFrameMk id="13" creationId="{AA23689C-B8E0-8E2A-38EC-EBBE159EC43C}"/>
          </ac:graphicFrameMkLst>
        </pc:graphicFrameChg>
        <pc:cxnChg chg="add mod">
          <ac:chgData name="Jason Wiese" userId="4bff8d5b-7de6-4655-b397-69b0afc81113" providerId="ADAL" clId="{FD3BD4DC-71D8-46F6-AA22-5552A9B6A2A7}" dt="2026-03-02T05:01:50.739" v="5302" actId="14100"/>
          <ac:cxnSpMkLst>
            <pc:docMk/>
            <pc:sldMk cId="2669155216" sldId="2147376406"/>
            <ac:cxnSpMk id="4" creationId="{9C573B16-AB64-02FA-DABD-BBCF394E50AA}"/>
          </ac:cxnSpMkLst>
        </pc:cxnChg>
      </pc:sldChg>
      <pc:sldChg chg="addSp delSp modSp add mod ord">
        <pc:chgData name="Jason Wiese" userId="4bff8d5b-7de6-4655-b397-69b0afc81113" providerId="ADAL" clId="{FD3BD4DC-71D8-46F6-AA22-5552A9B6A2A7}" dt="2026-03-02T08:07:38.934" v="12009" actId="20577"/>
        <pc:sldMkLst>
          <pc:docMk/>
          <pc:sldMk cId="3661363261" sldId="2147376408"/>
        </pc:sldMkLst>
        <pc:spChg chg="add mod">
          <ac:chgData name="Jason Wiese" userId="4bff8d5b-7de6-4655-b397-69b0afc81113" providerId="ADAL" clId="{FD3BD4DC-71D8-46F6-AA22-5552A9B6A2A7}" dt="2026-03-02T05:26:29.722" v="6291" actId="1035"/>
          <ac:spMkLst>
            <pc:docMk/>
            <pc:sldMk cId="3661363261" sldId="2147376408"/>
            <ac:spMk id="5" creationId="{F4405BB4-9C9B-239C-59F2-E7096345BF15}"/>
          </ac:spMkLst>
        </pc:spChg>
        <pc:spChg chg="add mod">
          <ac:chgData name="Jason Wiese" userId="4bff8d5b-7de6-4655-b397-69b0afc81113" providerId="ADAL" clId="{FD3BD4DC-71D8-46F6-AA22-5552A9B6A2A7}" dt="2026-03-02T05:26:29.722" v="6291" actId="1035"/>
          <ac:spMkLst>
            <pc:docMk/>
            <pc:sldMk cId="3661363261" sldId="2147376408"/>
            <ac:spMk id="7" creationId="{8F3C2007-82BF-29C3-2D16-0209A4DE29A7}"/>
          </ac:spMkLst>
        </pc:spChg>
        <pc:spChg chg="add mod">
          <ac:chgData name="Jason Wiese" userId="4bff8d5b-7de6-4655-b397-69b0afc81113" providerId="ADAL" clId="{FD3BD4DC-71D8-46F6-AA22-5552A9B6A2A7}" dt="2026-03-02T05:26:29.722" v="6291" actId="1035"/>
          <ac:spMkLst>
            <pc:docMk/>
            <pc:sldMk cId="3661363261" sldId="2147376408"/>
            <ac:spMk id="10" creationId="{8A19CB25-1EB1-AE6E-3B16-28AE94FAF3BA}"/>
          </ac:spMkLst>
        </pc:spChg>
        <pc:spChg chg="add mod">
          <ac:chgData name="Jason Wiese" userId="4bff8d5b-7de6-4655-b397-69b0afc81113" providerId="ADAL" clId="{FD3BD4DC-71D8-46F6-AA22-5552A9B6A2A7}" dt="2026-03-02T05:26:29.722" v="6291" actId="1035"/>
          <ac:spMkLst>
            <pc:docMk/>
            <pc:sldMk cId="3661363261" sldId="2147376408"/>
            <ac:spMk id="11" creationId="{A189AEAC-FF71-B3B9-D50B-ABA4842CCDC9}"/>
          </ac:spMkLst>
        </pc:spChg>
        <pc:spChg chg="add mod">
          <ac:chgData name="Jason Wiese" userId="4bff8d5b-7de6-4655-b397-69b0afc81113" providerId="ADAL" clId="{FD3BD4DC-71D8-46F6-AA22-5552A9B6A2A7}" dt="2026-03-02T05:26:29.722" v="6291" actId="1035"/>
          <ac:spMkLst>
            <pc:docMk/>
            <pc:sldMk cId="3661363261" sldId="2147376408"/>
            <ac:spMk id="12" creationId="{0F21B37D-AD84-D040-F2EB-9687D4B77B3E}"/>
          </ac:spMkLst>
        </pc:spChg>
        <pc:spChg chg="mod">
          <ac:chgData name="Jason Wiese" userId="4bff8d5b-7de6-4655-b397-69b0afc81113" providerId="ADAL" clId="{FD3BD4DC-71D8-46F6-AA22-5552A9B6A2A7}" dt="2026-03-02T05:21:22.771" v="6190" actId="1076"/>
          <ac:spMkLst>
            <pc:docMk/>
            <pc:sldMk cId="3661363261" sldId="2147376408"/>
            <ac:spMk id="26" creationId="{AF651D87-E8DA-770C-B138-19B81E0D60EC}"/>
          </ac:spMkLst>
        </pc:spChg>
        <pc:spChg chg="mod">
          <ac:chgData name="Jason Wiese" userId="4bff8d5b-7de6-4655-b397-69b0afc81113" providerId="ADAL" clId="{FD3BD4DC-71D8-46F6-AA22-5552A9B6A2A7}" dt="2026-03-02T05:21:22.771" v="6190" actId="1076"/>
          <ac:spMkLst>
            <pc:docMk/>
            <pc:sldMk cId="3661363261" sldId="2147376408"/>
            <ac:spMk id="28" creationId="{8995933D-DD81-1AE0-15EA-C76BA72354EE}"/>
          </ac:spMkLst>
        </pc:spChg>
        <pc:spChg chg="mod">
          <ac:chgData name="Jason Wiese" userId="4bff8d5b-7de6-4655-b397-69b0afc81113" providerId="ADAL" clId="{FD3BD4DC-71D8-46F6-AA22-5552A9B6A2A7}" dt="2026-03-02T05:21:22.771" v="6190" actId="1076"/>
          <ac:spMkLst>
            <pc:docMk/>
            <pc:sldMk cId="3661363261" sldId="2147376408"/>
            <ac:spMk id="30" creationId="{C9E2FA80-D815-3C9C-5E1D-92009E2D84B4}"/>
          </ac:spMkLst>
        </pc:spChg>
        <pc:spChg chg="mod">
          <ac:chgData name="Jason Wiese" userId="4bff8d5b-7de6-4655-b397-69b0afc81113" providerId="ADAL" clId="{FD3BD4DC-71D8-46F6-AA22-5552A9B6A2A7}" dt="2026-03-02T05:21:22.771" v="6190" actId="1076"/>
          <ac:spMkLst>
            <pc:docMk/>
            <pc:sldMk cId="3661363261" sldId="2147376408"/>
            <ac:spMk id="34" creationId="{2E5A0421-2AFE-E463-FD28-176F1DD4F7AE}"/>
          </ac:spMkLst>
        </pc:spChg>
        <pc:spChg chg="mod">
          <ac:chgData name="Jason Wiese" userId="4bff8d5b-7de6-4655-b397-69b0afc81113" providerId="ADAL" clId="{FD3BD4DC-71D8-46F6-AA22-5552A9B6A2A7}" dt="2026-03-02T05:26:23.616" v="6290" actId="1035"/>
          <ac:spMkLst>
            <pc:docMk/>
            <pc:sldMk cId="3661363261" sldId="2147376408"/>
            <ac:spMk id="35" creationId="{EFDF611A-4A0C-3617-F090-167F55E9CFEC}"/>
          </ac:spMkLst>
        </pc:spChg>
        <pc:spChg chg="mod">
          <ac:chgData name="Jason Wiese" userId="4bff8d5b-7de6-4655-b397-69b0afc81113" providerId="ADAL" clId="{FD3BD4DC-71D8-46F6-AA22-5552A9B6A2A7}" dt="2026-03-02T05:26:23.616" v="6290" actId="1035"/>
          <ac:spMkLst>
            <pc:docMk/>
            <pc:sldMk cId="3661363261" sldId="2147376408"/>
            <ac:spMk id="36" creationId="{2161044F-B27E-FF31-5D2E-EA1ED7720470}"/>
          </ac:spMkLst>
        </pc:spChg>
        <pc:spChg chg="mod">
          <ac:chgData name="Jason Wiese" userId="4bff8d5b-7de6-4655-b397-69b0afc81113" providerId="ADAL" clId="{FD3BD4DC-71D8-46F6-AA22-5552A9B6A2A7}" dt="2026-03-02T05:26:23.616" v="6290" actId="1035"/>
          <ac:spMkLst>
            <pc:docMk/>
            <pc:sldMk cId="3661363261" sldId="2147376408"/>
            <ac:spMk id="37" creationId="{E2644C42-C7BF-6768-25B8-01E5870F1D90}"/>
          </ac:spMkLst>
        </pc:spChg>
        <pc:spChg chg="mod">
          <ac:chgData name="Jason Wiese" userId="4bff8d5b-7de6-4655-b397-69b0afc81113" providerId="ADAL" clId="{FD3BD4DC-71D8-46F6-AA22-5552A9B6A2A7}" dt="2026-03-02T05:26:23.616" v="6290" actId="1035"/>
          <ac:spMkLst>
            <pc:docMk/>
            <pc:sldMk cId="3661363261" sldId="2147376408"/>
            <ac:spMk id="39" creationId="{2E8B38A2-2AB7-8135-7FEB-10B3362602C0}"/>
          </ac:spMkLst>
        </pc:spChg>
        <pc:spChg chg="mod">
          <ac:chgData name="Jason Wiese" userId="4bff8d5b-7de6-4655-b397-69b0afc81113" providerId="ADAL" clId="{FD3BD4DC-71D8-46F6-AA22-5552A9B6A2A7}" dt="2026-03-02T05:26:15.851" v="6287" actId="1035"/>
          <ac:spMkLst>
            <pc:docMk/>
            <pc:sldMk cId="3661363261" sldId="2147376408"/>
            <ac:spMk id="40" creationId="{C1CE400B-6BF1-D7BA-CD41-610F3A5984E0}"/>
          </ac:spMkLst>
        </pc:spChg>
        <pc:spChg chg="mod">
          <ac:chgData name="Jason Wiese" userId="4bff8d5b-7de6-4655-b397-69b0afc81113" providerId="ADAL" clId="{FD3BD4DC-71D8-46F6-AA22-5552A9B6A2A7}" dt="2026-03-02T05:26:15.851" v="6287" actId="1035"/>
          <ac:spMkLst>
            <pc:docMk/>
            <pc:sldMk cId="3661363261" sldId="2147376408"/>
            <ac:spMk id="41" creationId="{93D7BF14-8969-C2D6-71DB-2DF7BD6251F0}"/>
          </ac:spMkLst>
        </pc:spChg>
        <pc:spChg chg="mod">
          <ac:chgData name="Jason Wiese" userId="4bff8d5b-7de6-4655-b397-69b0afc81113" providerId="ADAL" clId="{FD3BD4DC-71D8-46F6-AA22-5552A9B6A2A7}" dt="2026-03-02T05:26:15.851" v="6287" actId="1035"/>
          <ac:spMkLst>
            <pc:docMk/>
            <pc:sldMk cId="3661363261" sldId="2147376408"/>
            <ac:spMk id="42" creationId="{76F5C674-7D2F-6EA4-AC1C-769DB02EAA49}"/>
          </ac:spMkLst>
        </pc:spChg>
        <pc:spChg chg="mod">
          <ac:chgData name="Jason Wiese" userId="4bff8d5b-7de6-4655-b397-69b0afc81113" providerId="ADAL" clId="{FD3BD4DC-71D8-46F6-AA22-5552A9B6A2A7}" dt="2026-03-02T05:26:15.851" v="6287" actId="1035"/>
          <ac:spMkLst>
            <pc:docMk/>
            <pc:sldMk cId="3661363261" sldId="2147376408"/>
            <ac:spMk id="44" creationId="{9A8CAA64-04D5-505C-00F4-9EE587F311C7}"/>
          </ac:spMkLst>
        </pc:spChg>
        <pc:spChg chg="mod">
          <ac:chgData name="Jason Wiese" userId="4bff8d5b-7de6-4655-b397-69b0afc81113" providerId="ADAL" clId="{FD3BD4DC-71D8-46F6-AA22-5552A9B6A2A7}" dt="2026-03-02T05:20:46.097" v="6186" actId="12788"/>
          <ac:spMkLst>
            <pc:docMk/>
            <pc:sldMk cId="3661363261" sldId="2147376408"/>
            <ac:spMk id="45" creationId="{90B0C52D-C1F0-3A0B-CE59-4A49B86F4E37}"/>
          </ac:spMkLst>
        </pc:spChg>
        <pc:spChg chg="mod">
          <ac:chgData name="Jason Wiese" userId="4bff8d5b-7de6-4655-b397-69b0afc81113" providerId="ADAL" clId="{FD3BD4DC-71D8-46F6-AA22-5552A9B6A2A7}" dt="2026-03-02T05:20:54.289" v="6187" actId="12788"/>
          <ac:spMkLst>
            <pc:docMk/>
            <pc:sldMk cId="3661363261" sldId="2147376408"/>
            <ac:spMk id="46" creationId="{D5F23141-74B7-DAF0-484C-745BC25527B4}"/>
          </ac:spMkLst>
        </pc:spChg>
        <pc:spChg chg="mod">
          <ac:chgData name="Jason Wiese" userId="4bff8d5b-7de6-4655-b397-69b0afc81113" providerId="ADAL" clId="{FD3BD4DC-71D8-46F6-AA22-5552A9B6A2A7}" dt="2026-03-02T05:21:00.520" v="6188" actId="12788"/>
          <ac:spMkLst>
            <pc:docMk/>
            <pc:sldMk cId="3661363261" sldId="2147376408"/>
            <ac:spMk id="47" creationId="{7708855E-8809-10C9-6FDA-24F27D095E94}"/>
          </ac:spMkLst>
        </pc:spChg>
        <pc:spChg chg="mod">
          <ac:chgData name="Jason Wiese" userId="4bff8d5b-7de6-4655-b397-69b0afc81113" providerId="ADAL" clId="{FD3BD4DC-71D8-46F6-AA22-5552A9B6A2A7}" dt="2026-03-02T05:21:07.607" v="6189" actId="12788"/>
          <ac:spMkLst>
            <pc:docMk/>
            <pc:sldMk cId="3661363261" sldId="2147376408"/>
            <ac:spMk id="49" creationId="{CFC852C9-12BE-A8FD-7532-F553DF2DD486}"/>
          </ac:spMkLst>
        </pc:spChg>
        <pc:spChg chg="mod">
          <ac:chgData name="Jason Wiese" userId="4bff8d5b-7de6-4655-b397-69b0afc81113" providerId="ADAL" clId="{FD3BD4DC-71D8-46F6-AA22-5552A9B6A2A7}" dt="2026-03-02T05:21:22.771" v="6190" actId="1076"/>
          <ac:spMkLst>
            <pc:docMk/>
            <pc:sldMk cId="3661363261" sldId="2147376408"/>
            <ac:spMk id="51" creationId="{CCF56276-45BD-B9E9-C54A-166B02FA0F61}"/>
          </ac:spMkLst>
        </pc:spChg>
        <pc:spChg chg="mod">
          <ac:chgData name="Jason Wiese" userId="4bff8d5b-7de6-4655-b397-69b0afc81113" providerId="ADAL" clId="{FD3BD4DC-71D8-46F6-AA22-5552A9B6A2A7}" dt="2026-03-02T08:07:35.993" v="12007" actId="20577"/>
          <ac:spMkLst>
            <pc:docMk/>
            <pc:sldMk cId="3661363261" sldId="2147376408"/>
            <ac:spMk id="52" creationId="{A597636E-5C6E-218C-A47D-9D56555E7517}"/>
          </ac:spMkLst>
        </pc:spChg>
        <pc:spChg chg="mod">
          <ac:chgData name="Jason Wiese" userId="4bff8d5b-7de6-4655-b397-69b0afc81113" providerId="ADAL" clId="{FD3BD4DC-71D8-46F6-AA22-5552A9B6A2A7}" dt="2026-03-02T08:07:37.861" v="12008" actId="20577"/>
          <ac:spMkLst>
            <pc:docMk/>
            <pc:sldMk cId="3661363261" sldId="2147376408"/>
            <ac:spMk id="53" creationId="{32A56C79-D8AF-ACA0-A5D2-47B4CBA08712}"/>
          </ac:spMkLst>
        </pc:spChg>
        <pc:spChg chg="mod">
          <ac:chgData name="Jason Wiese" userId="4bff8d5b-7de6-4655-b397-69b0afc81113" providerId="ADAL" clId="{FD3BD4DC-71D8-46F6-AA22-5552A9B6A2A7}" dt="2026-03-02T08:07:38.934" v="12009" actId="20577"/>
          <ac:spMkLst>
            <pc:docMk/>
            <pc:sldMk cId="3661363261" sldId="2147376408"/>
            <ac:spMk id="54" creationId="{6AB97F87-6F42-A5A3-5361-E1320FCE6F76}"/>
          </ac:spMkLst>
        </pc:spChg>
        <pc:spChg chg="mod">
          <ac:chgData name="Jason Wiese" userId="4bff8d5b-7de6-4655-b397-69b0afc81113" providerId="ADAL" clId="{FD3BD4DC-71D8-46F6-AA22-5552A9B6A2A7}" dt="2026-03-02T07:12:03.350" v="10513" actId="20577"/>
          <ac:spMkLst>
            <pc:docMk/>
            <pc:sldMk cId="3661363261" sldId="2147376408"/>
            <ac:spMk id="1033" creationId="{A28AF352-BB16-EFC8-A610-D0379E3BBE23}"/>
          </ac:spMkLst>
        </pc:spChg>
        <pc:spChg chg="mod">
          <ac:chgData name="Jason Wiese" userId="4bff8d5b-7de6-4655-b397-69b0afc81113" providerId="ADAL" clId="{FD3BD4DC-71D8-46F6-AA22-5552A9B6A2A7}" dt="2026-03-02T05:11:47.394" v="6078" actId="14100"/>
          <ac:spMkLst>
            <pc:docMk/>
            <pc:sldMk cId="3661363261" sldId="2147376408"/>
            <ac:spMk id="1034" creationId="{3F56E2FE-2EE1-BAC7-F656-91974B2B2704}"/>
          </ac:spMkLst>
        </pc:spChg>
        <pc:cxnChg chg="add mod">
          <ac:chgData name="Jason Wiese" userId="4bff8d5b-7de6-4655-b397-69b0afc81113" providerId="ADAL" clId="{FD3BD4DC-71D8-46F6-AA22-5552A9B6A2A7}" dt="2026-03-02T05:21:22.771" v="6190" actId="1076"/>
          <ac:cxnSpMkLst>
            <pc:docMk/>
            <pc:sldMk cId="3661363261" sldId="2147376408"/>
            <ac:cxnSpMk id="2" creationId="{E111DA92-5829-BD7D-D277-38D4E7DD20DE}"/>
          </ac:cxnSpMkLst>
        </pc:cxnChg>
        <pc:cxnChg chg="mod">
          <ac:chgData name="Jason Wiese" userId="4bff8d5b-7de6-4655-b397-69b0afc81113" providerId="ADAL" clId="{FD3BD4DC-71D8-46F6-AA22-5552A9B6A2A7}" dt="2026-03-02T05:22:34.347" v="6220" actId="693"/>
          <ac:cxnSpMkLst>
            <pc:docMk/>
            <pc:sldMk cId="3661363261" sldId="2147376408"/>
            <ac:cxnSpMk id="56" creationId="{EA771928-515F-CAED-0D97-646CBE17487E}"/>
          </ac:cxnSpMkLst>
        </pc:cxnChg>
        <pc:cxnChg chg="mod">
          <ac:chgData name="Jason Wiese" userId="4bff8d5b-7de6-4655-b397-69b0afc81113" providerId="ADAL" clId="{FD3BD4DC-71D8-46F6-AA22-5552A9B6A2A7}" dt="2026-03-02T05:26:05.452" v="6282" actId="1035"/>
          <ac:cxnSpMkLst>
            <pc:docMk/>
            <pc:sldMk cId="3661363261" sldId="2147376408"/>
            <ac:cxnSpMk id="57" creationId="{9D328899-E9E1-C01B-AF49-CFDAB2C9BFD5}"/>
          </ac:cxnSpMkLst>
        </pc:cxnChg>
        <pc:cxnChg chg="mod">
          <ac:chgData name="Jason Wiese" userId="4bff8d5b-7de6-4655-b397-69b0afc81113" providerId="ADAL" clId="{FD3BD4DC-71D8-46F6-AA22-5552A9B6A2A7}" dt="2026-03-02T05:26:05.452" v="6282" actId="1035"/>
          <ac:cxnSpMkLst>
            <pc:docMk/>
            <pc:sldMk cId="3661363261" sldId="2147376408"/>
            <ac:cxnSpMk id="58" creationId="{16F1DE3B-51EF-47FC-690F-224991806D68}"/>
          </ac:cxnSpMkLst>
        </pc:cxnChg>
      </pc:sldChg>
      <pc:sldChg chg="addSp delSp modSp add mod">
        <pc:chgData name="Jason Wiese" userId="4bff8d5b-7de6-4655-b397-69b0afc81113" providerId="ADAL" clId="{FD3BD4DC-71D8-46F6-AA22-5552A9B6A2A7}" dt="2026-03-02T04:05:52.878" v="3115" actId="20577"/>
        <pc:sldMkLst>
          <pc:docMk/>
          <pc:sldMk cId="3748735896" sldId="2147376409"/>
        </pc:sldMkLst>
        <pc:spChg chg="mod">
          <ac:chgData name="Jason Wiese" userId="4bff8d5b-7de6-4655-b397-69b0afc81113" providerId="ADAL" clId="{FD3BD4DC-71D8-46F6-AA22-5552A9B6A2A7}" dt="2026-03-02T04:01:42.874" v="3046" actId="313"/>
          <ac:spMkLst>
            <pc:docMk/>
            <pc:sldMk cId="3748735896" sldId="2147376409"/>
            <ac:spMk id="2" creationId="{D95AB8E7-BF34-DB0C-4F47-E8D957C43311}"/>
          </ac:spMkLst>
        </pc:spChg>
        <pc:spChg chg="add mod">
          <ac:chgData name="Jason Wiese" userId="4bff8d5b-7de6-4655-b397-69b0afc81113" providerId="ADAL" clId="{FD3BD4DC-71D8-46F6-AA22-5552A9B6A2A7}" dt="2026-03-02T04:05:44.339" v="3111" actId="20577"/>
          <ac:spMkLst>
            <pc:docMk/>
            <pc:sldMk cId="3748735896" sldId="2147376409"/>
            <ac:spMk id="6" creationId="{117645ED-DB07-89AD-8556-01BF5021C64F}"/>
          </ac:spMkLst>
        </pc:spChg>
        <pc:spChg chg="mod">
          <ac:chgData name="Jason Wiese" userId="4bff8d5b-7de6-4655-b397-69b0afc81113" providerId="ADAL" clId="{FD3BD4DC-71D8-46F6-AA22-5552A9B6A2A7}" dt="2026-03-02T02:55:57.444" v="638" actId="1037"/>
          <ac:spMkLst>
            <pc:docMk/>
            <pc:sldMk cId="3748735896" sldId="2147376409"/>
            <ac:spMk id="7" creationId="{65F09B42-36DD-F2A3-452E-272792F1CC15}"/>
          </ac:spMkLst>
        </pc:spChg>
        <pc:spChg chg="add mod">
          <ac:chgData name="Jason Wiese" userId="4bff8d5b-7de6-4655-b397-69b0afc81113" providerId="ADAL" clId="{FD3BD4DC-71D8-46F6-AA22-5552A9B6A2A7}" dt="2026-03-02T04:05:45.319" v="3112" actId="20577"/>
          <ac:spMkLst>
            <pc:docMk/>
            <pc:sldMk cId="3748735896" sldId="2147376409"/>
            <ac:spMk id="8" creationId="{C152411B-4D22-271B-DDF8-C369697B31B3}"/>
          </ac:spMkLst>
        </pc:spChg>
        <pc:spChg chg="add mod">
          <ac:chgData name="Jason Wiese" userId="4bff8d5b-7de6-4655-b397-69b0afc81113" providerId="ADAL" clId="{FD3BD4DC-71D8-46F6-AA22-5552A9B6A2A7}" dt="2026-03-02T04:05:46.641" v="3113" actId="20577"/>
          <ac:spMkLst>
            <pc:docMk/>
            <pc:sldMk cId="3748735896" sldId="2147376409"/>
            <ac:spMk id="9" creationId="{0DB72900-65B9-0EF2-0942-B5B5BDC43034}"/>
          </ac:spMkLst>
        </pc:spChg>
        <pc:spChg chg="add mod">
          <ac:chgData name="Jason Wiese" userId="4bff8d5b-7de6-4655-b397-69b0afc81113" providerId="ADAL" clId="{FD3BD4DC-71D8-46F6-AA22-5552A9B6A2A7}" dt="2026-03-02T04:05:50.532" v="3114" actId="20577"/>
          <ac:spMkLst>
            <pc:docMk/>
            <pc:sldMk cId="3748735896" sldId="2147376409"/>
            <ac:spMk id="10" creationId="{33966EDF-4C52-8544-3C8F-1AFA450F08D8}"/>
          </ac:spMkLst>
        </pc:spChg>
        <pc:spChg chg="add mod">
          <ac:chgData name="Jason Wiese" userId="4bff8d5b-7de6-4655-b397-69b0afc81113" providerId="ADAL" clId="{FD3BD4DC-71D8-46F6-AA22-5552A9B6A2A7}" dt="2026-03-02T04:05:52.878" v="3115" actId="20577"/>
          <ac:spMkLst>
            <pc:docMk/>
            <pc:sldMk cId="3748735896" sldId="2147376409"/>
            <ac:spMk id="11" creationId="{CFE9C026-9929-C946-2619-F2122A7D3F52}"/>
          </ac:spMkLst>
        </pc:spChg>
        <pc:spChg chg="add mod">
          <ac:chgData name="Jason Wiese" userId="4bff8d5b-7de6-4655-b397-69b0afc81113" providerId="ADAL" clId="{FD3BD4DC-71D8-46F6-AA22-5552A9B6A2A7}" dt="2026-03-02T02:55:23.657" v="576" actId="115"/>
          <ac:spMkLst>
            <pc:docMk/>
            <pc:sldMk cId="3748735896" sldId="2147376409"/>
            <ac:spMk id="29" creationId="{AC109B40-2434-3730-4D0D-3704A30D8D5F}"/>
          </ac:spMkLst>
        </pc:spChg>
        <pc:spChg chg="add mod">
          <ac:chgData name="Jason Wiese" userId="4bff8d5b-7de6-4655-b397-69b0afc81113" providerId="ADAL" clId="{FD3BD4DC-71D8-46F6-AA22-5552A9B6A2A7}" dt="2026-03-02T02:55:19.169" v="575" actId="313"/>
          <ac:spMkLst>
            <pc:docMk/>
            <pc:sldMk cId="3748735896" sldId="2147376409"/>
            <ac:spMk id="30" creationId="{70D65A51-D218-A517-669C-018FD80DE5F0}"/>
          </ac:spMkLst>
        </pc:spChg>
        <pc:spChg chg="mod">
          <ac:chgData name="Jason Wiese" userId="4bff8d5b-7de6-4655-b397-69b0afc81113" providerId="ADAL" clId="{FD3BD4DC-71D8-46F6-AA22-5552A9B6A2A7}" dt="2026-03-02T02:54:38.581" v="544" actId="403"/>
          <ac:spMkLst>
            <pc:docMk/>
            <pc:sldMk cId="3748735896" sldId="2147376409"/>
            <ac:spMk id="49" creationId="{90C3EEF6-FE64-83B0-7610-67BE354D4BFF}"/>
          </ac:spMkLst>
        </pc:spChg>
        <pc:spChg chg="mod">
          <ac:chgData name="Jason Wiese" userId="4bff8d5b-7de6-4655-b397-69b0afc81113" providerId="ADAL" clId="{FD3BD4DC-71D8-46F6-AA22-5552A9B6A2A7}" dt="2026-03-02T02:55:54.312" v="636" actId="20577"/>
          <ac:spMkLst>
            <pc:docMk/>
            <pc:sldMk cId="3748735896" sldId="2147376409"/>
            <ac:spMk id="1033" creationId="{05AFD701-043C-D7AA-BD73-CAFA61E3F563}"/>
          </ac:spMkLst>
        </pc:spChg>
        <pc:picChg chg="add mod">
          <ac:chgData name="Jason Wiese" userId="4bff8d5b-7de6-4655-b397-69b0afc81113" providerId="ADAL" clId="{FD3BD4DC-71D8-46F6-AA22-5552A9B6A2A7}" dt="2026-03-02T02:53:40.602" v="468" actId="1076"/>
          <ac:picMkLst>
            <pc:docMk/>
            <pc:sldMk cId="3748735896" sldId="2147376409"/>
            <ac:picMk id="14" creationId="{2B340F38-4A97-DB20-661A-3D83932BCCEA}"/>
          </ac:picMkLst>
        </pc:picChg>
        <pc:picChg chg="add mod">
          <ac:chgData name="Jason Wiese" userId="4bff8d5b-7de6-4655-b397-69b0afc81113" providerId="ADAL" clId="{FD3BD4DC-71D8-46F6-AA22-5552A9B6A2A7}" dt="2026-03-02T02:53:40.602" v="468" actId="1076"/>
          <ac:picMkLst>
            <pc:docMk/>
            <pc:sldMk cId="3748735896" sldId="2147376409"/>
            <ac:picMk id="16" creationId="{D782895B-312C-A80D-38AD-ACE18F5DDA93}"/>
          </ac:picMkLst>
        </pc:picChg>
        <pc:picChg chg="add mod">
          <ac:chgData name="Jason Wiese" userId="4bff8d5b-7de6-4655-b397-69b0afc81113" providerId="ADAL" clId="{FD3BD4DC-71D8-46F6-AA22-5552A9B6A2A7}" dt="2026-03-02T02:53:40.602" v="468" actId="1076"/>
          <ac:picMkLst>
            <pc:docMk/>
            <pc:sldMk cId="3748735896" sldId="2147376409"/>
            <ac:picMk id="21" creationId="{084DB77E-B920-58DF-371C-18E558051098}"/>
          </ac:picMkLst>
        </pc:picChg>
        <pc:picChg chg="add mod">
          <ac:chgData name="Jason Wiese" userId="4bff8d5b-7de6-4655-b397-69b0afc81113" providerId="ADAL" clId="{FD3BD4DC-71D8-46F6-AA22-5552A9B6A2A7}" dt="2026-03-02T02:53:40.602" v="468" actId="1076"/>
          <ac:picMkLst>
            <pc:docMk/>
            <pc:sldMk cId="3748735896" sldId="2147376409"/>
            <ac:picMk id="24" creationId="{CD4F0643-8C3E-431E-3BCC-55DC95080665}"/>
          </ac:picMkLst>
        </pc:picChg>
        <pc:picChg chg="add mod">
          <ac:chgData name="Jason Wiese" userId="4bff8d5b-7de6-4655-b397-69b0afc81113" providerId="ADAL" clId="{FD3BD4DC-71D8-46F6-AA22-5552A9B6A2A7}" dt="2026-03-02T02:53:40.602" v="468" actId="1076"/>
          <ac:picMkLst>
            <pc:docMk/>
            <pc:sldMk cId="3748735896" sldId="2147376409"/>
            <ac:picMk id="26" creationId="{D846090B-A69C-044B-6709-D15D45B26C84}"/>
          </ac:picMkLst>
        </pc:picChg>
        <pc:picChg chg="add mod">
          <ac:chgData name="Jason Wiese" userId="4bff8d5b-7de6-4655-b397-69b0afc81113" providerId="ADAL" clId="{FD3BD4DC-71D8-46F6-AA22-5552A9B6A2A7}" dt="2026-03-02T02:53:40.602" v="468" actId="1076"/>
          <ac:picMkLst>
            <pc:docMk/>
            <pc:sldMk cId="3748735896" sldId="2147376409"/>
            <ac:picMk id="27" creationId="{EF1B31D1-1E16-F670-8AC6-3BB94A750536}"/>
          </ac:picMkLst>
        </pc:picChg>
        <pc:cxnChg chg="add mod">
          <ac:chgData name="Jason Wiese" userId="4bff8d5b-7de6-4655-b397-69b0afc81113" providerId="ADAL" clId="{FD3BD4DC-71D8-46F6-AA22-5552A9B6A2A7}" dt="2026-03-02T02:49:16.893" v="268" actId="1076"/>
          <ac:cxnSpMkLst>
            <pc:docMk/>
            <pc:sldMk cId="3748735896" sldId="2147376409"/>
            <ac:cxnSpMk id="13" creationId="{E7D462F8-1721-1690-C695-7E878FE32E64}"/>
          </ac:cxnSpMkLst>
        </pc:cxnChg>
      </pc:sldChg>
      <pc:sldChg chg="addSp delSp modSp add mod">
        <pc:chgData name="Jason Wiese" userId="4bff8d5b-7de6-4655-b397-69b0afc81113" providerId="ADAL" clId="{FD3BD4DC-71D8-46F6-AA22-5552A9B6A2A7}" dt="2026-03-02T03:10:39.106" v="1128" actId="207"/>
        <pc:sldMkLst>
          <pc:docMk/>
          <pc:sldMk cId="290014882" sldId="2147376410"/>
        </pc:sldMkLst>
        <pc:spChg chg="add mod">
          <ac:chgData name="Jason Wiese" userId="4bff8d5b-7de6-4655-b397-69b0afc81113" providerId="ADAL" clId="{FD3BD4DC-71D8-46F6-AA22-5552A9B6A2A7}" dt="2026-03-02T03:08:01.032" v="1040" actId="14100"/>
          <ac:spMkLst>
            <pc:docMk/>
            <pc:sldMk cId="290014882" sldId="2147376410"/>
            <ac:spMk id="10" creationId="{9C91C691-8DBF-2E4C-FDFE-6D0E2A99DACE}"/>
          </ac:spMkLst>
        </pc:spChg>
        <pc:spChg chg="add mod">
          <ac:chgData name="Jason Wiese" userId="4bff8d5b-7de6-4655-b397-69b0afc81113" providerId="ADAL" clId="{FD3BD4DC-71D8-46F6-AA22-5552A9B6A2A7}" dt="2026-03-02T03:08:05.835" v="1042" actId="14100"/>
          <ac:spMkLst>
            <pc:docMk/>
            <pc:sldMk cId="290014882" sldId="2147376410"/>
            <ac:spMk id="11" creationId="{C842CED0-5C07-5322-F895-340415A508F5}"/>
          </ac:spMkLst>
        </pc:spChg>
        <pc:spChg chg="add mod">
          <ac:chgData name="Jason Wiese" userId="4bff8d5b-7de6-4655-b397-69b0afc81113" providerId="ADAL" clId="{FD3BD4DC-71D8-46F6-AA22-5552A9B6A2A7}" dt="2026-03-02T03:08:28.651" v="1066" actId="20577"/>
          <ac:spMkLst>
            <pc:docMk/>
            <pc:sldMk cId="290014882" sldId="2147376410"/>
            <ac:spMk id="13" creationId="{A0BC2436-616B-CAD1-7259-6B3A2B0BA90C}"/>
          </ac:spMkLst>
        </pc:spChg>
        <pc:spChg chg="mod">
          <ac:chgData name="Jason Wiese" userId="4bff8d5b-7de6-4655-b397-69b0afc81113" providerId="ADAL" clId="{FD3BD4DC-71D8-46F6-AA22-5552A9B6A2A7}" dt="2026-03-02T03:09:21.303" v="1116" actId="14100"/>
          <ac:spMkLst>
            <pc:docMk/>
            <pc:sldMk cId="290014882" sldId="2147376410"/>
            <ac:spMk id="15" creationId="{B1713025-F6EF-C17E-4988-42C22D262626}"/>
          </ac:spMkLst>
        </pc:spChg>
        <pc:spChg chg="mod">
          <ac:chgData name="Jason Wiese" userId="4bff8d5b-7de6-4655-b397-69b0afc81113" providerId="ADAL" clId="{FD3BD4DC-71D8-46F6-AA22-5552A9B6A2A7}" dt="2026-03-02T03:10:39.106" v="1128" actId="207"/>
          <ac:spMkLst>
            <pc:docMk/>
            <pc:sldMk cId="290014882" sldId="2147376410"/>
            <ac:spMk id="16" creationId="{3F7E6882-D836-E646-1DAB-20AAD538CBA9}"/>
          </ac:spMkLst>
        </pc:spChg>
        <pc:spChg chg="mod">
          <ac:chgData name="Jason Wiese" userId="4bff8d5b-7de6-4655-b397-69b0afc81113" providerId="ADAL" clId="{FD3BD4DC-71D8-46F6-AA22-5552A9B6A2A7}" dt="2026-03-02T03:09:13.216" v="1112" actId="14100"/>
          <ac:spMkLst>
            <pc:docMk/>
            <pc:sldMk cId="290014882" sldId="2147376410"/>
            <ac:spMk id="18" creationId="{6C3DD5B1-AF74-4015-2E9F-6E384F6F04CB}"/>
          </ac:spMkLst>
        </pc:spChg>
        <pc:spChg chg="add mod">
          <ac:chgData name="Jason Wiese" userId="4bff8d5b-7de6-4655-b397-69b0afc81113" providerId="ADAL" clId="{FD3BD4DC-71D8-46F6-AA22-5552A9B6A2A7}" dt="2026-03-02T03:08:47.058" v="1086" actId="20577"/>
          <ac:spMkLst>
            <pc:docMk/>
            <pc:sldMk cId="290014882" sldId="2147376410"/>
            <ac:spMk id="20" creationId="{C19BD28B-7A55-8FA0-EC65-8D8A6A85243F}"/>
          </ac:spMkLst>
        </pc:spChg>
        <pc:spChg chg="add mod">
          <ac:chgData name="Jason Wiese" userId="4bff8d5b-7de6-4655-b397-69b0afc81113" providerId="ADAL" clId="{FD3BD4DC-71D8-46F6-AA22-5552A9B6A2A7}" dt="2026-03-02T03:09:02.628" v="1108" actId="20577"/>
          <ac:spMkLst>
            <pc:docMk/>
            <pc:sldMk cId="290014882" sldId="2147376410"/>
            <ac:spMk id="21" creationId="{8291E2E3-530E-51C7-2784-A1FC65D253FE}"/>
          </ac:spMkLst>
        </pc:spChg>
        <pc:spChg chg="mod">
          <ac:chgData name="Jason Wiese" userId="4bff8d5b-7de6-4655-b397-69b0afc81113" providerId="ADAL" clId="{FD3BD4DC-71D8-46F6-AA22-5552A9B6A2A7}" dt="2026-03-02T03:09:35.551" v="1120" actId="1076"/>
          <ac:spMkLst>
            <pc:docMk/>
            <pc:sldMk cId="290014882" sldId="2147376410"/>
            <ac:spMk id="22" creationId="{753053D1-4085-4E11-4B3E-4A284CBDB604}"/>
          </ac:spMkLst>
        </pc:spChg>
        <pc:spChg chg="mod">
          <ac:chgData name="Jason Wiese" userId="4bff8d5b-7de6-4655-b397-69b0afc81113" providerId="ADAL" clId="{FD3BD4DC-71D8-46F6-AA22-5552A9B6A2A7}" dt="2026-03-02T03:09:54.918" v="1127" actId="14100"/>
          <ac:spMkLst>
            <pc:docMk/>
            <pc:sldMk cId="290014882" sldId="2147376410"/>
            <ac:spMk id="27" creationId="{F3FC0CA4-D084-E254-F035-17D312B2ACAD}"/>
          </ac:spMkLst>
        </pc:spChg>
        <pc:spChg chg="mod">
          <ac:chgData name="Jason Wiese" userId="4bff8d5b-7de6-4655-b397-69b0afc81113" providerId="ADAL" clId="{FD3BD4DC-71D8-46F6-AA22-5552A9B6A2A7}" dt="2026-03-02T03:09:47.441" v="1124" actId="14100"/>
          <ac:spMkLst>
            <pc:docMk/>
            <pc:sldMk cId="290014882" sldId="2147376410"/>
            <ac:spMk id="29" creationId="{0866432C-B3F3-04DE-8E2E-E678E519C51D}"/>
          </ac:spMkLst>
        </pc:spChg>
      </pc:sldChg>
      <pc:sldChg chg="addSp delSp modSp add mod">
        <pc:chgData name="Jason Wiese" userId="4bff8d5b-7de6-4655-b397-69b0afc81113" providerId="ADAL" clId="{FD3BD4DC-71D8-46F6-AA22-5552A9B6A2A7}" dt="2026-03-02T07:02:21.464" v="10259" actId="20577"/>
        <pc:sldMkLst>
          <pc:docMk/>
          <pc:sldMk cId="3164316940" sldId="2147376411"/>
        </pc:sldMkLst>
        <pc:spChg chg="mod">
          <ac:chgData name="Jason Wiese" userId="4bff8d5b-7de6-4655-b397-69b0afc81113" providerId="ADAL" clId="{FD3BD4DC-71D8-46F6-AA22-5552A9B6A2A7}" dt="2026-03-02T03:31:46.901" v="1897" actId="1076"/>
          <ac:spMkLst>
            <pc:docMk/>
            <pc:sldMk cId="3164316940" sldId="2147376411"/>
            <ac:spMk id="9" creationId="{EECBA301-AC69-43CF-ADDC-37B620A50BF6}"/>
          </ac:spMkLst>
        </pc:spChg>
        <pc:spChg chg="mod">
          <ac:chgData name="Jason Wiese" userId="4bff8d5b-7de6-4655-b397-69b0afc81113" providerId="ADAL" clId="{FD3BD4DC-71D8-46F6-AA22-5552A9B6A2A7}" dt="2026-03-02T03:25:44.228" v="1412" actId="1035"/>
          <ac:spMkLst>
            <pc:docMk/>
            <pc:sldMk cId="3164316940" sldId="2147376411"/>
            <ac:spMk id="14" creationId="{14B27CF1-491A-83B9-E85B-B3989E0FBDB2}"/>
          </ac:spMkLst>
        </pc:spChg>
        <pc:spChg chg="mod">
          <ac:chgData name="Jason Wiese" userId="4bff8d5b-7de6-4655-b397-69b0afc81113" providerId="ADAL" clId="{FD3BD4DC-71D8-46F6-AA22-5552A9B6A2A7}" dt="2026-03-02T03:22:23.806" v="1342" actId="1076"/>
          <ac:spMkLst>
            <pc:docMk/>
            <pc:sldMk cId="3164316940" sldId="2147376411"/>
            <ac:spMk id="20" creationId="{D5430078-B7A6-B278-AECC-62AFCC6C4995}"/>
          </ac:spMkLst>
        </pc:spChg>
        <pc:spChg chg="add mod">
          <ac:chgData name="Jason Wiese" userId="4bff8d5b-7de6-4655-b397-69b0afc81113" providerId="ADAL" clId="{FD3BD4DC-71D8-46F6-AA22-5552A9B6A2A7}" dt="2026-03-02T03:26:33.481" v="1453" actId="1035"/>
          <ac:spMkLst>
            <pc:docMk/>
            <pc:sldMk cId="3164316940" sldId="2147376411"/>
            <ac:spMk id="24" creationId="{F95A3335-B730-A366-4450-45A5B7CF3A51}"/>
          </ac:spMkLst>
        </pc:spChg>
        <pc:spChg chg="add mod">
          <ac:chgData name="Jason Wiese" userId="4bff8d5b-7de6-4655-b397-69b0afc81113" providerId="ADAL" clId="{FD3BD4DC-71D8-46F6-AA22-5552A9B6A2A7}" dt="2026-03-02T03:26:26.925" v="1448" actId="1037"/>
          <ac:spMkLst>
            <pc:docMk/>
            <pc:sldMk cId="3164316940" sldId="2147376411"/>
            <ac:spMk id="25" creationId="{701E2A8F-98BC-5B4D-0D0A-77097B6B8D2D}"/>
          </ac:spMkLst>
        </pc:spChg>
        <pc:spChg chg="add mod">
          <ac:chgData name="Jason Wiese" userId="4bff8d5b-7de6-4655-b397-69b0afc81113" providerId="ADAL" clId="{FD3BD4DC-71D8-46F6-AA22-5552A9B6A2A7}" dt="2026-03-02T03:26:58.384" v="1477" actId="20577"/>
          <ac:spMkLst>
            <pc:docMk/>
            <pc:sldMk cId="3164316940" sldId="2147376411"/>
            <ac:spMk id="26" creationId="{2789CD55-7680-1C79-7D29-7C44CF15A82E}"/>
          </ac:spMkLst>
        </pc:spChg>
        <pc:spChg chg="add mod">
          <ac:chgData name="Jason Wiese" userId="4bff8d5b-7de6-4655-b397-69b0afc81113" providerId="ADAL" clId="{FD3BD4DC-71D8-46F6-AA22-5552A9B6A2A7}" dt="2026-03-02T03:27:09.958" v="1480" actId="1035"/>
          <ac:spMkLst>
            <pc:docMk/>
            <pc:sldMk cId="3164316940" sldId="2147376411"/>
            <ac:spMk id="27" creationId="{C619FDE8-9C43-DB8C-E199-ADCF4D6A1C44}"/>
          </ac:spMkLst>
        </pc:spChg>
        <pc:spChg chg="add mod">
          <ac:chgData name="Jason Wiese" userId="4bff8d5b-7de6-4655-b397-69b0afc81113" providerId="ADAL" clId="{FD3BD4DC-71D8-46F6-AA22-5552A9B6A2A7}" dt="2026-03-02T03:27:44.936" v="1540" actId="1037"/>
          <ac:spMkLst>
            <pc:docMk/>
            <pc:sldMk cId="3164316940" sldId="2147376411"/>
            <ac:spMk id="28" creationId="{A27E6492-C09A-AD35-5B9B-2656A1E9E523}"/>
          </ac:spMkLst>
        </pc:spChg>
        <pc:spChg chg="add mod">
          <ac:chgData name="Jason Wiese" userId="4bff8d5b-7de6-4655-b397-69b0afc81113" providerId="ADAL" clId="{FD3BD4DC-71D8-46F6-AA22-5552A9B6A2A7}" dt="2026-03-02T03:28:06.424" v="1542" actId="1076"/>
          <ac:spMkLst>
            <pc:docMk/>
            <pc:sldMk cId="3164316940" sldId="2147376411"/>
            <ac:spMk id="29" creationId="{BB32DEF8-95A1-9953-8663-DC2986245FD6}"/>
          </ac:spMkLst>
        </pc:spChg>
        <pc:spChg chg="mod">
          <ac:chgData name="Jason Wiese" userId="4bff8d5b-7de6-4655-b397-69b0afc81113" providerId="ADAL" clId="{FD3BD4DC-71D8-46F6-AA22-5552A9B6A2A7}" dt="2026-03-02T07:02:21.464" v="10259" actId="20577"/>
          <ac:spMkLst>
            <pc:docMk/>
            <pc:sldMk cId="3164316940" sldId="2147376411"/>
            <ac:spMk id="1033" creationId="{5CD6DA04-4ABF-274C-A51F-5F93AB0B54DB}"/>
          </ac:spMkLst>
        </pc:spChg>
        <pc:graphicFrameChg chg="mod">
          <ac:chgData name="Jason Wiese" userId="4bff8d5b-7de6-4655-b397-69b0afc81113" providerId="ADAL" clId="{FD3BD4DC-71D8-46F6-AA22-5552A9B6A2A7}" dt="2026-03-02T03:25:09.820" v="1395" actId="14100"/>
          <ac:graphicFrameMkLst>
            <pc:docMk/>
            <pc:sldMk cId="3164316940" sldId="2147376411"/>
            <ac:graphicFrameMk id="13" creationId="{8D464AFA-1402-AF5D-F923-F027795C9783}"/>
          </ac:graphicFrameMkLst>
        </pc:graphicFrameChg>
        <pc:graphicFrameChg chg="add mod">
          <ac:chgData name="Jason Wiese" userId="4bff8d5b-7de6-4655-b397-69b0afc81113" providerId="ADAL" clId="{FD3BD4DC-71D8-46F6-AA22-5552A9B6A2A7}" dt="2026-03-02T03:29:48.260" v="1626" actId="403"/>
          <ac:graphicFrameMkLst>
            <pc:docMk/>
            <pc:sldMk cId="3164316940" sldId="2147376411"/>
            <ac:graphicFrameMk id="23" creationId="{26A7D99D-094A-E81F-A5DE-36878566378B}"/>
          </ac:graphicFrameMkLst>
        </pc:graphicFrameChg>
        <pc:cxnChg chg="add mod">
          <ac:chgData name="Jason Wiese" userId="4bff8d5b-7de6-4655-b397-69b0afc81113" providerId="ADAL" clId="{FD3BD4DC-71D8-46F6-AA22-5552A9B6A2A7}" dt="2026-03-02T03:22:58.844" v="1374" actId="1076"/>
          <ac:cxnSpMkLst>
            <pc:docMk/>
            <pc:sldMk cId="3164316940" sldId="2147376411"/>
            <ac:cxnSpMk id="7" creationId="{7ECB8DC0-12E6-94B1-CF96-AA2287712BAD}"/>
          </ac:cxnSpMkLst>
        </pc:cxnChg>
      </pc:sldChg>
      <pc:sldChg chg="addSp delSp modSp add mod">
        <pc:chgData name="Jason Wiese" userId="4bff8d5b-7de6-4655-b397-69b0afc81113" providerId="ADAL" clId="{FD3BD4DC-71D8-46F6-AA22-5552A9B6A2A7}" dt="2026-03-02T07:05:21.209" v="10409" actId="1037"/>
        <pc:sldMkLst>
          <pc:docMk/>
          <pc:sldMk cId="2416492213" sldId="2147376412"/>
        </pc:sldMkLst>
        <pc:spChg chg="mod">
          <ac:chgData name="Jason Wiese" userId="4bff8d5b-7de6-4655-b397-69b0afc81113" providerId="ADAL" clId="{FD3BD4DC-71D8-46F6-AA22-5552A9B6A2A7}" dt="2026-03-02T04:07:55.181" v="3135" actId="313"/>
          <ac:spMkLst>
            <pc:docMk/>
            <pc:sldMk cId="2416492213" sldId="2147376412"/>
            <ac:spMk id="5" creationId="{A8C291C1-EF73-C98C-C350-19F342D75C46}"/>
          </ac:spMkLst>
        </pc:spChg>
        <pc:spChg chg="mod">
          <ac:chgData name="Jason Wiese" userId="4bff8d5b-7de6-4655-b397-69b0afc81113" providerId="ADAL" clId="{FD3BD4DC-71D8-46F6-AA22-5552A9B6A2A7}" dt="2026-03-02T03:32:34.729" v="1904" actId="1076"/>
          <ac:spMkLst>
            <pc:docMk/>
            <pc:sldMk cId="2416492213" sldId="2147376412"/>
            <ac:spMk id="9" creationId="{82DEA727-7A73-02D9-3F18-3FDE13B487B2}"/>
          </ac:spMkLst>
        </pc:spChg>
        <pc:spChg chg="mod">
          <ac:chgData name="Jason Wiese" userId="4bff8d5b-7de6-4655-b397-69b0afc81113" providerId="ADAL" clId="{FD3BD4DC-71D8-46F6-AA22-5552A9B6A2A7}" dt="2026-03-02T03:32:54.343" v="1912" actId="1076"/>
          <ac:spMkLst>
            <pc:docMk/>
            <pc:sldMk cId="2416492213" sldId="2147376412"/>
            <ac:spMk id="16" creationId="{DEA0AFFC-F37D-7556-2964-3A70397E64F7}"/>
          </ac:spMkLst>
        </pc:spChg>
        <pc:spChg chg="add mod">
          <ac:chgData name="Jason Wiese" userId="4bff8d5b-7de6-4655-b397-69b0afc81113" providerId="ADAL" clId="{FD3BD4DC-71D8-46F6-AA22-5552A9B6A2A7}" dt="2026-03-02T07:03:08.381" v="10263" actId="1076"/>
          <ac:spMkLst>
            <pc:docMk/>
            <pc:sldMk cId="2416492213" sldId="2147376412"/>
            <ac:spMk id="17" creationId="{B4438CD0-8C05-9439-03E7-AFB4630685B9}"/>
          </ac:spMkLst>
        </pc:spChg>
        <pc:spChg chg="add mod">
          <ac:chgData name="Jason Wiese" userId="4bff8d5b-7de6-4655-b397-69b0afc81113" providerId="ADAL" clId="{FD3BD4DC-71D8-46F6-AA22-5552A9B6A2A7}" dt="2026-03-02T07:03:38.658" v="10277" actId="1076"/>
          <ac:spMkLst>
            <pc:docMk/>
            <pc:sldMk cId="2416492213" sldId="2147376412"/>
            <ac:spMk id="18" creationId="{73BA6533-4D59-66FC-D532-933278B8E52F}"/>
          </ac:spMkLst>
        </pc:spChg>
        <pc:spChg chg="add mod">
          <ac:chgData name="Jason Wiese" userId="4bff8d5b-7de6-4655-b397-69b0afc81113" providerId="ADAL" clId="{FD3BD4DC-71D8-46F6-AA22-5552A9B6A2A7}" dt="2026-03-02T07:04:14.025" v="10281" actId="1076"/>
          <ac:spMkLst>
            <pc:docMk/>
            <pc:sldMk cId="2416492213" sldId="2147376412"/>
            <ac:spMk id="19" creationId="{D8BD67BF-9B36-D202-9E3C-2E1400144FF6}"/>
          </ac:spMkLst>
        </pc:spChg>
        <pc:spChg chg="mod">
          <ac:chgData name="Jason Wiese" userId="4bff8d5b-7de6-4655-b397-69b0afc81113" providerId="ADAL" clId="{FD3BD4DC-71D8-46F6-AA22-5552A9B6A2A7}" dt="2026-03-02T07:04:33.182" v="10311" actId="1076"/>
          <ac:spMkLst>
            <pc:docMk/>
            <pc:sldMk cId="2416492213" sldId="2147376412"/>
            <ac:spMk id="20" creationId="{283C7D0A-6AA8-9067-F50E-5789A1385BF0}"/>
          </ac:spMkLst>
        </pc:spChg>
        <pc:spChg chg="add mod">
          <ac:chgData name="Jason Wiese" userId="4bff8d5b-7de6-4655-b397-69b0afc81113" providerId="ADAL" clId="{FD3BD4DC-71D8-46F6-AA22-5552A9B6A2A7}" dt="2026-03-02T07:04:19.024" v="10282" actId="20577"/>
          <ac:spMkLst>
            <pc:docMk/>
            <pc:sldMk cId="2416492213" sldId="2147376412"/>
            <ac:spMk id="21" creationId="{EEEA0CA8-0C7D-0577-F6E0-124C1225E449}"/>
          </ac:spMkLst>
        </pc:spChg>
        <pc:spChg chg="add mod">
          <ac:chgData name="Jason Wiese" userId="4bff8d5b-7de6-4655-b397-69b0afc81113" providerId="ADAL" clId="{FD3BD4DC-71D8-46F6-AA22-5552A9B6A2A7}" dt="2026-03-02T07:04:41.138" v="10312" actId="1076"/>
          <ac:spMkLst>
            <pc:docMk/>
            <pc:sldMk cId="2416492213" sldId="2147376412"/>
            <ac:spMk id="22" creationId="{8BA32836-C2E8-8D43-E44C-3A3E11A5234B}"/>
          </ac:spMkLst>
        </pc:spChg>
        <pc:spChg chg="add mod">
          <ac:chgData name="Jason Wiese" userId="4bff8d5b-7de6-4655-b397-69b0afc81113" providerId="ADAL" clId="{FD3BD4DC-71D8-46F6-AA22-5552A9B6A2A7}" dt="2026-03-02T07:04:43.978" v="10313" actId="20577"/>
          <ac:spMkLst>
            <pc:docMk/>
            <pc:sldMk cId="2416492213" sldId="2147376412"/>
            <ac:spMk id="23" creationId="{6902DCA1-2EDB-A1E4-0053-31564E949E5E}"/>
          </ac:spMkLst>
        </pc:spChg>
        <pc:spChg chg="add mod">
          <ac:chgData name="Jason Wiese" userId="4bff8d5b-7de6-4655-b397-69b0afc81113" providerId="ADAL" clId="{FD3BD4DC-71D8-46F6-AA22-5552A9B6A2A7}" dt="2026-03-02T07:04:55.315" v="10352" actId="1076"/>
          <ac:spMkLst>
            <pc:docMk/>
            <pc:sldMk cId="2416492213" sldId="2147376412"/>
            <ac:spMk id="24" creationId="{348F998D-611F-E5EE-91D0-D177980F75EB}"/>
          </ac:spMkLst>
        </pc:spChg>
        <pc:spChg chg="add mod">
          <ac:chgData name="Jason Wiese" userId="4bff8d5b-7de6-4655-b397-69b0afc81113" providerId="ADAL" clId="{FD3BD4DC-71D8-46F6-AA22-5552A9B6A2A7}" dt="2026-03-02T07:04:58.782" v="10353" actId="20577"/>
          <ac:spMkLst>
            <pc:docMk/>
            <pc:sldMk cId="2416492213" sldId="2147376412"/>
            <ac:spMk id="25" creationId="{20E2F4A5-481E-69FA-2A19-19408E4A89C0}"/>
          </ac:spMkLst>
        </pc:spChg>
        <pc:spChg chg="add mod">
          <ac:chgData name="Jason Wiese" userId="4bff8d5b-7de6-4655-b397-69b0afc81113" providerId="ADAL" clId="{FD3BD4DC-71D8-46F6-AA22-5552A9B6A2A7}" dt="2026-03-02T07:05:11.327" v="10391" actId="1076"/>
          <ac:spMkLst>
            <pc:docMk/>
            <pc:sldMk cId="2416492213" sldId="2147376412"/>
            <ac:spMk id="26" creationId="{AA5E6F6E-8C95-D9C6-8AD2-8E1505BA4246}"/>
          </ac:spMkLst>
        </pc:spChg>
        <pc:spChg chg="add mod">
          <ac:chgData name="Jason Wiese" userId="4bff8d5b-7de6-4655-b397-69b0afc81113" providerId="ADAL" clId="{FD3BD4DC-71D8-46F6-AA22-5552A9B6A2A7}" dt="2026-03-02T07:05:11.327" v="10391" actId="1076"/>
          <ac:spMkLst>
            <pc:docMk/>
            <pc:sldMk cId="2416492213" sldId="2147376412"/>
            <ac:spMk id="27" creationId="{48F096F6-20C2-E993-C153-F441B9CDCEA5}"/>
          </ac:spMkLst>
        </pc:spChg>
        <pc:spChg chg="mod">
          <ac:chgData name="Jason Wiese" userId="4bff8d5b-7de6-4655-b397-69b0afc81113" providerId="ADAL" clId="{FD3BD4DC-71D8-46F6-AA22-5552A9B6A2A7}" dt="2026-03-02T03:56:26.367" v="2369" actId="20577"/>
          <ac:spMkLst>
            <pc:docMk/>
            <pc:sldMk cId="2416492213" sldId="2147376412"/>
            <ac:spMk id="1033" creationId="{F0D9E72E-949D-FA60-EB06-B4CD8D46E6C9}"/>
          </ac:spMkLst>
        </pc:spChg>
        <pc:graphicFrameChg chg="add mod">
          <ac:chgData name="Jason Wiese" userId="4bff8d5b-7de6-4655-b397-69b0afc81113" providerId="ADAL" clId="{FD3BD4DC-71D8-46F6-AA22-5552A9B6A2A7}" dt="2026-03-02T07:03:59.842" v="10279"/>
          <ac:graphicFrameMkLst>
            <pc:docMk/>
            <pc:sldMk cId="2416492213" sldId="2147376412"/>
            <ac:graphicFrameMk id="11" creationId="{0CD99F5B-DB78-7F4C-3EC6-AC7528FFD319}"/>
          </ac:graphicFrameMkLst>
        </pc:graphicFrameChg>
        <pc:cxnChg chg="add mod">
          <ac:chgData name="Jason Wiese" userId="4bff8d5b-7de6-4655-b397-69b0afc81113" providerId="ADAL" clId="{FD3BD4DC-71D8-46F6-AA22-5552A9B6A2A7}" dt="2026-03-02T07:05:21.209" v="10409" actId="1037"/>
          <ac:cxnSpMkLst>
            <pc:docMk/>
            <pc:sldMk cId="2416492213" sldId="2147376412"/>
            <ac:cxnSpMk id="12" creationId="{15D72DBA-A5C6-56C4-FF03-56DC988DD1DB}"/>
          </ac:cxnSpMkLst>
        </pc:cxnChg>
      </pc:sldChg>
      <pc:sldChg chg="addSp delSp modSp add del mod ord">
        <pc:chgData name="Jason Wiese" userId="4bff8d5b-7de6-4655-b397-69b0afc81113" providerId="ADAL" clId="{FD3BD4DC-71D8-46F6-AA22-5552A9B6A2A7}" dt="2026-03-02T04:59:05.529" v="5238"/>
        <pc:sldMkLst>
          <pc:docMk/>
          <pc:sldMk cId="3513866528" sldId="2147376416"/>
        </pc:sldMkLst>
        <pc:spChg chg="add mod">
          <ac:chgData name="Jason Wiese" userId="4bff8d5b-7de6-4655-b397-69b0afc81113" providerId="ADAL" clId="{FD3BD4DC-71D8-46F6-AA22-5552A9B6A2A7}" dt="2026-03-02T04:48:56.438" v="4915" actId="115"/>
          <ac:spMkLst>
            <pc:docMk/>
            <pc:sldMk cId="3513866528" sldId="2147376416"/>
            <ac:spMk id="2" creationId="{8B526C93-EDAD-5288-1CA0-30D7A21AD5EB}"/>
          </ac:spMkLst>
        </pc:spChg>
        <pc:spChg chg="add mod">
          <ac:chgData name="Jason Wiese" userId="4bff8d5b-7de6-4655-b397-69b0afc81113" providerId="ADAL" clId="{FD3BD4DC-71D8-46F6-AA22-5552A9B6A2A7}" dt="2026-03-02T04:49:00.082" v="4916" actId="115"/>
          <ac:spMkLst>
            <pc:docMk/>
            <pc:sldMk cId="3513866528" sldId="2147376416"/>
            <ac:spMk id="11" creationId="{0E4419D3-1408-32BD-145E-780ED983D27F}"/>
          </ac:spMkLst>
        </pc:spChg>
        <pc:spChg chg="add mod">
          <ac:chgData name="Jason Wiese" userId="4bff8d5b-7de6-4655-b397-69b0afc81113" providerId="ADAL" clId="{FD3BD4DC-71D8-46F6-AA22-5552A9B6A2A7}" dt="2026-03-02T04:37:37.503" v="4059"/>
          <ac:spMkLst>
            <pc:docMk/>
            <pc:sldMk cId="3513866528" sldId="2147376416"/>
            <ac:spMk id="12" creationId="{1DCE4129-735D-A4A1-52D1-07947E82DA90}"/>
          </ac:spMkLst>
        </pc:spChg>
        <pc:spChg chg="add mod">
          <ac:chgData name="Jason Wiese" userId="4bff8d5b-7de6-4655-b397-69b0afc81113" providerId="ADAL" clId="{FD3BD4DC-71D8-46F6-AA22-5552A9B6A2A7}" dt="2026-03-02T04:38:52.710" v="4129" actId="1076"/>
          <ac:spMkLst>
            <pc:docMk/>
            <pc:sldMk cId="3513866528" sldId="2147376416"/>
            <ac:spMk id="15" creationId="{9F27C727-8B29-8D30-768D-B6ECA95C582D}"/>
          </ac:spMkLst>
        </pc:spChg>
        <pc:spChg chg="add mod">
          <ac:chgData name="Jason Wiese" userId="4bff8d5b-7de6-4655-b397-69b0afc81113" providerId="ADAL" clId="{FD3BD4DC-71D8-46F6-AA22-5552A9B6A2A7}" dt="2026-03-02T04:42:17.708" v="4480" actId="6549"/>
          <ac:spMkLst>
            <pc:docMk/>
            <pc:sldMk cId="3513866528" sldId="2147376416"/>
            <ac:spMk id="16" creationId="{88E6136A-4B9E-F53C-F571-85D67FB6C0EF}"/>
          </ac:spMkLst>
        </pc:spChg>
        <pc:spChg chg="mod">
          <ac:chgData name="Jason Wiese" userId="4bff8d5b-7de6-4655-b397-69b0afc81113" providerId="ADAL" clId="{FD3BD4DC-71D8-46F6-AA22-5552A9B6A2A7}" dt="2026-03-02T04:35:13.976" v="3932" actId="1076"/>
          <ac:spMkLst>
            <pc:docMk/>
            <pc:sldMk cId="3513866528" sldId="2147376416"/>
            <ac:spMk id="20" creationId="{CE6F6680-1EAF-54E7-693B-09B8948553A5}"/>
          </ac:spMkLst>
        </pc:spChg>
        <pc:graphicFrameChg chg="add mod">
          <ac:chgData name="Jason Wiese" userId="4bff8d5b-7de6-4655-b397-69b0afc81113" providerId="ADAL" clId="{FD3BD4DC-71D8-46F6-AA22-5552A9B6A2A7}" dt="2026-03-02T04:40:51.368" v="4192" actId="12788"/>
          <ac:graphicFrameMkLst>
            <pc:docMk/>
            <pc:sldMk cId="3513866528" sldId="2147376416"/>
            <ac:graphicFrameMk id="10" creationId="{D66BDC8D-2945-18B2-C3F2-1260291F88CF}"/>
          </ac:graphicFrameMkLst>
        </pc:graphicFrameChg>
        <pc:graphicFrameChg chg="mod">
          <ac:chgData name="Jason Wiese" userId="4bff8d5b-7de6-4655-b397-69b0afc81113" providerId="ADAL" clId="{FD3BD4DC-71D8-46F6-AA22-5552A9B6A2A7}" dt="2026-03-02T04:38:47.239" v="4128" actId="1035"/>
          <ac:graphicFrameMkLst>
            <pc:docMk/>
            <pc:sldMk cId="3513866528" sldId="2147376416"/>
            <ac:graphicFrameMk id="13" creationId="{AE8342C0-5001-8AAD-2BA6-E10C9011B74F}"/>
          </ac:graphicFrameMkLst>
        </pc:graphicFrameChg>
        <pc:cxnChg chg="mod">
          <ac:chgData name="Jason Wiese" userId="4bff8d5b-7de6-4655-b397-69b0afc81113" providerId="ADAL" clId="{FD3BD4DC-71D8-46F6-AA22-5552A9B6A2A7}" dt="2026-03-02T04:36:40.625" v="3994" actId="1076"/>
          <ac:cxnSpMkLst>
            <pc:docMk/>
            <pc:sldMk cId="3513866528" sldId="2147376416"/>
            <ac:cxnSpMk id="7" creationId="{F801B001-304E-43E4-199A-E8A7664FB810}"/>
          </ac:cxnSpMkLst>
        </pc:cxnChg>
      </pc:sldChg>
      <pc:sldChg chg="addSp delSp modSp add mod ord">
        <pc:chgData name="Jason Wiese" userId="4bff8d5b-7de6-4655-b397-69b0afc81113" providerId="ADAL" clId="{FD3BD4DC-71D8-46F6-AA22-5552A9B6A2A7}" dt="2026-03-02T07:09:21.933" v="10444" actId="20577"/>
        <pc:sldMkLst>
          <pc:docMk/>
          <pc:sldMk cId="770250142" sldId="2147376417"/>
        </pc:sldMkLst>
        <pc:spChg chg="mod">
          <ac:chgData name="Jason Wiese" userId="4bff8d5b-7de6-4655-b397-69b0afc81113" providerId="ADAL" clId="{FD3BD4DC-71D8-46F6-AA22-5552A9B6A2A7}" dt="2026-03-02T04:49:05.768" v="4917" actId="115"/>
          <ac:spMkLst>
            <pc:docMk/>
            <pc:sldMk cId="770250142" sldId="2147376417"/>
            <ac:spMk id="2" creationId="{1AB7245C-FA66-86B8-B43C-EDFE3F7DFB82}"/>
          </ac:spMkLst>
        </pc:spChg>
        <pc:spChg chg="add mod">
          <ac:chgData name="Jason Wiese" userId="4bff8d5b-7de6-4655-b397-69b0afc81113" providerId="ADAL" clId="{FD3BD4DC-71D8-46F6-AA22-5552A9B6A2A7}" dt="2026-03-02T07:09:21.933" v="10444" actId="20577"/>
          <ac:spMkLst>
            <pc:docMk/>
            <pc:sldMk cId="770250142" sldId="2147376417"/>
            <ac:spMk id="9" creationId="{48364836-3620-F791-5FCC-1E558840B1ED}"/>
          </ac:spMkLst>
        </pc:spChg>
        <pc:graphicFrameChg chg="mod">
          <ac:chgData name="Jason Wiese" userId="4bff8d5b-7de6-4655-b397-69b0afc81113" providerId="ADAL" clId="{FD3BD4DC-71D8-46F6-AA22-5552A9B6A2A7}" dt="2026-03-02T04:45:54.617" v="4569"/>
          <ac:graphicFrameMkLst>
            <pc:docMk/>
            <pc:sldMk cId="770250142" sldId="2147376417"/>
            <ac:graphicFrameMk id="13" creationId="{2BACE6DC-78EC-6B92-557D-82106AC29DCF}"/>
          </ac:graphicFrameMkLst>
        </pc:graphicFrameChg>
        <pc:cxnChg chg="add mod">
          <ac:chgData name="Jason Wiese" userId="4bff8d5b-7de6-4655-b397-69b0afc81113" providerId="ADAL" clId="{FD3BD4DC-71D8-46F6-AA22-5552A9B6A2A7}" dt="2026-03-02T04:58:14.959" v="5233" actId="1076"/>
          <ac:cxnSpMkLst>
            <pc:docMk/>
            <pc:sldMk cId="770250142" sldId="2147376417"/>
            <ac:cxnSpMk id="14" creationId="{F95C3C71-CE11-34A5-CD50-C3A6D825C98E}"/>
          </ac:cxnSpMkLst>
        </pc:cxnChg>
      </pc:sldChg>
      <pc:sldChg chg="modSp add mod ord">
        <pc:chgData name="Jason Wiese" userId="4bff8d5b-7de6-4655-b397-69b0afc81113" providerId="ADAL" clId="{FD3BD4DC-71D8-46F6-AA22-5552A9B6A2A7}" dt="2026-03-02T04:56:13.063" v="5229" actId="20577"/>
        <pc:sldMkLst>
          <pc:docMk/>
          <pc:sldMk cId="2086601984" sldId="2147376418"/>
        </pc:sldMkLst>
        <pc:spChg chg="mod">
          <ac:chgData name="Jason Wiese" userId="4bff8d5b-7de6-4655-b397-69b0afc81113" providerId="ADAL" clId="{FD3BD4DC-71D8-46F6-AA22-5552A9B6A2A7}" dt="2026-03-02T04:50:19.308" v="4998" actId="115"/>
          <ac:spMkLst>
            <pc:docMk/>
            <pc:sldMk cId="2086601984" sldId="2147376418"/>
            <ac:spMk id="2" creationId="{3CD7AEFD-7128-7FD4-5291-B865CC4719D9}"/>
          </ac:spMkLst>
        </pc:spChg>
        <pc:spChg chg="mod">
          <ac:chgData name="Jason Wiese" userId="4bff8d5b-7de6-4655-b397-69b0afc81113" providerId="ADAL" clId="{FD3BD4DC-71D8-46F6-AA22-5552A9B6A2A7}" dt="2026-03-02T04:50:14.312" v="4997" actId="12788"/>
          <ac:spMkLst>
            <pc:docMk/>
            <pc:sldMk cId="2086601984" sldId="2147376418"/>
            <ac:spMk id="11" creationId="{14C40D3B-B925-7E4E-6FE4-CF24EE81421B}"/>
          </ac:spMkLst>
        </pc:spChg>
        <pc:spChg chg="mod">
          <ac:chgData name="Jason Wiese" userId="4bff8d5b-7de6-4655-b397-69b0afc81113" providerId="ADAL" clId="{FD3BD4DC-71D8-46F6-AA22-5552A9B6A2A7}" dt="2026-03-02T04:56:13.063" v="5229" actId="20577"/>
          <ac:spMkLst>
            <pc:docMk/>
            <pc:sldMk cId="2086601984" sldId="2147376418"/>
            <ac:spMk id="16" creationId="{D0A50990-7A77-DD79-5FBD-F6DCE96B7999}"/>
          </ac:spMkLst>
        </pc:spChg>
        <pc:graphicFrameChg chg="mod">
          <ac:chgData name="Jason Wiese" userId="4bff8d5b-7de6-4655-b397-69b0afc81113" providerId="ADAL" clId="{FD3BD4DC-71D8-46F6-AA22-5552A9B6A2A7}" dt="2026-03-02T04:50:14.312" v="4997" actId="12788"/>
          <ac:graphicFrameMkLst>
            <pc:docMk/>
            <pc:sldMk cId="2086601984" sldId="2147376418"/>
            <ac:graphicFrameMk id="10" creationId="{7E494A6B-853A-DEC3-07CC-4B06A75EEC31}"/>
          </ac:graphicFrameMkLst>
        </pc:graphicFrameChg>
        <pc:graphicFrameChg chg="mod">
          <ac:chgData name="Jason Wiese" userId="4bff8d5b-7de6-4655-b397-69b0afc81113" providerId="ADAL" clId="{FD3BD4DC-71D8-46F6-AA22-5552A9B6A2A7}" dt="2026-03-02T04:49:25.371" v="4933" actId="12788"/>
          <ac:graphicFrameMkLst>
            <pc:docMk/>
            <pc:sldMk cId="2086601984" sldId="2147376418"/>
            <ac:graphicFrameMk id="13" creationId="{DCEF2324-74CC-EF69-3578-E6B08A1797EA}"/>
          </ac:graphicFrameMkLst>
        </pc:graphicFrameChg>
      </pc:sldChg>
      <pc:sldChg chg="addSp modSp add mod">
        <pc:chgData name="Jason Wiese" userId="4bff8d5b-7de6-4655-b397-69b0afc81113" providerId="ADAL" clId="{FD3BD4DC-71D8-46F6-AA22-5552A9B6A2A7}" dt="2026-03-02T08:07:54.480" v="12014" actId="27918"/>
        <pc:sldMkLst>
          <pc:docMk/>
          <pc:sldMk cId="3167601254" sldId="2147376419"/>
        </pc:sldMkLst>
        <pc:spChg chg="add mod">
          <ac:chgData name="Jason Wiese" userId="4bff8d5b-7de6-4655-b397-69b0afc81113" providerId="ADAL" clId="{FD3BD4DC-71D8-46F6-AA22-5552A9B6A2A7}" dt="2026-03-02T05:09:51.778" v="6013" actId="115"/>
          <ac:spMkLst>
            <pc:docMk/>
            <pc:sldMk cId="3167601254" sldId="2147376419"/>
            <ac:spMk id="2" creationId="{0EF0BF67-0C39-1B81-1F8C-BF7C03BAC366}"/>
          </ac:spMkLst>
        </pc:spChg>
        <pc:spChg chg="mod">
          <ac:chgData name="Jason Wiese" userId="4bff8d5b-7de6-4655-b397-69b0afc81113" providerId="ADAL" clId="{FD3BD4DC-71D8-46F6-AA22-5552A9B6A2A7}" dt="2026-03-02T05:04:17.285" v="5397" actId="313"/>
          <ac:spMkLst>
            <pc:docMk/>
            <pc:sldMk cId="3167601254" sldId="2147376419"/>
            <ac:spMk id="9" creationId="{9C74B7BD-AD0F-8C41-E7C9-0A398296E9C5}"/>
          </ac:spMkLst>
        </pc:spChg>
        <pc:spChg chg="mod">
          <ac:chgData name="Jason Wiese" userId="4bff8d5b-7de6-4655-b397-69b0afc81113" providerId="ADAL" clId="{FD3BD4DC-71D8-46F6-AA22-5552A9B6A2A7}" dt="2026-03-02T05:07:13.419" v="5730" actId="20577"/>
          <ac:spMkLst>
            <pc:docMk/>
            <pc:sldMk cId="3167601254" sldId="2147376419"/>
            <ac:spMk id="14" creationId="{7ECC470D-5B74-D7CD-0EF8-2E4AE12B739C}"/>
          </ac:spMkLst>
        </pc:spChg>
      </pc:sldChg>
      <pc:sldChg chg="addSp delSp modSp add mod">
        <pc:chgData name="Jason Wiese" userId="4bff8d5b-7de6-4655-b397-69b0afc81113" providerId="ADAL" clId="{FD3BD4DC-71D8-46F6-AA22-5552A9B6A2A7}" dt="2026-03-02T05:48:05.430" v="7144" actId="478"/>
        <pc:sldMkLst>
          <pc:docMk/>
          <pc:sldMk cId="3753889193" sldId="2147376420"/>
        </pc:sldMkLst>
        <pc:spChg chg="mod">
          <ac:chgData name="Jason Wiese" userId="4bff8d5b-7de6-4655-b397-69b0afc81113" providerId="ADAL" clId="{FD3BD4DC-71D8-46F6-AA22-5552A9B6A2A7}" dt="2026-03-02T05:47:37.986" v="7143" actId="20577"/>
          <ac:spMkLst>
            <pc:docMk/>
            <pc:sldMk cId="3753889193" sldId="2147376420"/>
            <ac:spMk id="3" creationId="{463A8352-F591-8B89-B45D-53CBAE9C20DD}"/>
          </ac:spMkLst>
        </pc:spChg>
      </pc:sldChg>
      <pc:sldChg chg="addSp delSp modSp add mod">
        <pc:chgData name="Jason Wiese" userId="4bff8d5b-7de6-4655-b397-69b0afc81113" providerId="ADAL" clId="{FD3BD4DC-71D8-46F6-AA22-5552A9B6A2A7}" dt="2026-03-02T06:00:02.848" v="7608" actId="20577"/>
        <pc:sldMkLst>
          <pc:docMk/>
          <pc:sldMk cId="533778236" sldId="2147376422"/>
        </pc:sldMkLst>
        <pc:spChg chg="mod">
          <ac:chgData name="Jason Wiese" userId="4bff8d5b-7de6-4655-b397-69b0afc81113" providerId="ADAL" clId="{FD3BD4DC-71D8-46F6-AA22-5552A9B6A2A7}" dt="2026-03-02T05:57:49.212" v="7581" actId="20577"/>
          <ac:spMkLst>
            <pc:docMk/>
            <pc:sldMk cId="533778236" sldId="2147376422"/>
            <ac:spMk id="3" creationId="{352E9F1B-FB9D-4D0A-7FD1-D3922678FA05}"/>
          </ac:spMkLst>
        </pc:spChg>
        <pc:spChg chg="add mod">
          <ac:chgData name="Jason Wiese" userId="4bff8d5b-7de6-4655-b397-69b0afc81113" providerId="ADAL" clId="{FD3BD4DC-71D8-46F6-AA22-5552A9B6A2A7}" dt="2026-03-02T05:55:48.682" v="7480" actId="1076"/>
          <ac:spMkLst>
            <pc:docMk/>
            <pc:sldMk cId="533778236" sldId="2147376422"/>
            <ac:spMk id="4" creationId="{B4CFAD78-4016-D6F5-E402-A29CCA1319C1}"/>
          </ac:spMkLst>
        </pc:spChg>
        <pc:spChg chg="add mod">
          <ac:chgData name="Jason Wiese" userId="4bff8d5b-7de6-4655-b397-69b0afc81113" providerId="ADAL" clId="{FD3BD4DC-71D8-46F6-AA22-5552A9B6A2A7}" dt="2026-03-02T05:59:30.307" v="7600" actId="20577"/>
          <ac:spMkLst>
            <pc:docMk/>
            <pc:sldMk cId="533778236" sldId="2147376422"/>
            <ac:spMk id="5" creationId="{ABD3A76C-85AB-A2D3-A8A7-244C083B6897}"/>
          </ac:spMkLst>
        </pc:spChg>
        <pc:spChg chg="add mod">
          <ac:chgData name="Jason Wiese" userId="4bff8d5b-7de6-4655-b397-69b0afc81113" providerId="ADAL" clId="{FD3BD4DC-71D8-46F6-AA22-5552A9B6A2A7}" dt="2026-03-02T05:59:36.616" v="7602" actId="20577"/>
          <ac:spMkLst>
            <pc:docMk/>
            <pc:sldMk cId="533778236" sldId="2147376422"/>
            <ac:spMk id="7" creationId="{198B754C-ECFC-D647-B9F1-73805D0B8E2B}"/>
          </ac:spMkLst>
        </pc:spChg>
        <pc:spChg chg="mod">
          <ac:chgData name="Jason Wiese" userId="4bff8d5b-7de6-4655-b397-69b0afc81113" providerId="ADAL" clId="{FD3BD4DC-71D8-46F6-AA22-5552A9B6A2A7}" dt="2026-03-02T05:59:46.522" v="7604" actId="20577"/>
          <ac:spMkLst>
            <pc:docMk/>
            <pc:sldMk cId="533778236" sldId="2147376422"/>
            <ac:spMk id="9" creationId="{9DE8D68A-C07B-9FA0-25EC-5CF519F22605}"/>
          </ac:spMkLst>
        </pc:spChg>
        <pc:spChg chg="add mod">
          <ac:chgData name="Jason Wiese" userId="4bff8d5b-7de6-4655-b397-69b0afc81113" providerId="ADAL" clId="{FD3BD4DC-71D8-46F6-AA22-5552A9B6A2A7}" dt="2026-03-02T05:55:48.682" v="7480" actId="1076"/>
          <ac:spMkLst>
            <pc:docMk/>
            <pc:sldMk cId="533778236" sldId="2147376422"/>
            <ac:spMk id="10" creationId="{FC72ED06-04E9-524E-1B28-356D2CAD8355}"/>
          </ac:spMkLst>
        </pc:spChg>
        <pc:spChg chg="mod">
          <ac:chgData name="Jason Wiese" userId="4bff8d5b-7de6-4655-b397-69b0afc81113" providerId="ADAL" clId="{FD3BD4DC-71D8-46F6-AA22-5552A9B6A2A7}" dt="2026-03-02T06:00:02.848" v="7608" actId="20577"/>
          <ac:spMkLst>
            <pc:docMk/>
            <pc:sldMk cId="533778236" sldId="2147376422"/>
            <ac:spMk id="11" creationId="{DCD8E08E-C442-69BB-0F2F-6A4EDCF10057}"/>
          </ac:spMkLst>
        </pc:spChg>
        <pc:spChg chg="add mod">
          <ac:chgData name="Jason Wiese" userId="4bff8d5b-7de6-4655-b397-69b0afc81113" providerId="ADAL" clId="{FD3BD4DC-71D8-46F6-AA22-5552A9B6A2A7}" dt="2026-03-02T05:55:48.682" v="7480" actId="1076"/>
          <ac:spMkLst>
            <pc:docMk/>
            <pc:sldMk cId="533778236" sldId="2147376422"/>
            <ac:spMk id="12" creationId="{980A271A-7583-09AC-C548-268ECEA9805B}"/>
          </ac:spMkLst>
        </pc:spChg>
        <pc:spChg chg="mod">
          <ac:chgData name="Jason Wiese" userId="4bff8d5b-7de6-4655-b397-69b0afc81113" providerId="ADAL" clId="{FD3BD4DC-71D8-46F6-AA22-5552A9B6A2A7}" dt="2026-03-02T05:55:50.313" v="7481" actId="1037"/>
          <ac:spMkLst>
            <pc:docMk/>
            <pc:sldMk cId="533778236" sldId="2147376422"/>
            <ac:spMk id="13" creationId="{D2BF23D5-4731-0145-887C-A0922E705484}"/>
          </ac:spMkLst>
        </pc:spChg>
        <pc:spChg chg="add mod">
          <ac:chgData name="Jason Wiese" userId="4bff8d5b-7de6-4655-b397-69b0afc81113" providerId="ADAL" clId="{FD3BD4DC-71D8-46F6-AA22-5552A9B6A2A7}" dt="2026-03-02T05:59:55.565" v="7606" actId="20577"/>
          <ac:spMkLst>
            <pc:docMk/>
            <pc:sldMk cId="533778236" sldId="2147376422"/>
            <ac:spMk id="14" creationId="{B8961FD9-0FDE-D093-07BB-52FA4F390D5A}"/>
          </ac:spMkLst>
        </pc:spChg>
        <pc:spChg chg="add mod">
          <ac:chgData name="Jason Wiese" userId="4bff8d5b-7de6-4655-b397-69b0afc81113" providerId="ADAL" clId="{FD3BD4DC-71D8-46F6-AA22-5552A9B6A2A7}" dt="2026-03-02T05:55:48.682" v="7480" actId="1076"/>
          <ac:spMkLst>
            <pc:docMk/>
            <pc:sldMk cId="533778236" sldId="2147376422"/>
            <ac:spMk id="16" creationId="{2C38B912-C395-8D77-FCC3-315681F99CBC}"/>
          </ac:spMkLst>
        </pc:spChg>
        <pc:spChg chg="add mod">
          <ac:chgData name="Jason Wiese" userId="4bff8d5b-7de6-4655-b397-69b0afc81113" providerId="ADAL" clId="{FD3BD4DC-71D8-46F6-AA22-5552A9B6A2A7}" dt="2026-03-02T05:55:48.682" v="7480" actId="1076"/>
          <ac:spMkLst>
            <pc:docMk/>
            <pc:sldMk cId="533778236" sldId="2147376422"/>
            <ac:spMk id="17" creationId="{D94363DC-7C49-C153-44F8-D5CA0BC65D74}"/>
          </ac:spMkLst>
        </pc:spChg>
        <pc:spChg chg="add mod">
          <ac:chgData name="Jason Wiese" userId="4bff8d5b-7de6-4655-b397-69b0afc81113" providerId="ADAL" clId="{FD3BD4DC-71D8-46F6-AA22-5552A9B6A2A7}" dt="2026-03-02T05:55:48.682" v="7480" actId="1076"/>
          <ac:spMkLst>
            <pc:docMk/>
            <pc:sldMk cId="533778236" sldId="2147376422"/>
            <ac:spMk id="18" creationId="{4998F761-53AE-AE2A-62E4-F5F733FD395C}"/>
          </ac:spMkLst>
        </pc:spChg>
        <pc:spChg chg="add mod">
          <ac:chgData name="Jason Wiese" userId="4bff8d5b-7de6-4655-b397-69b0afc81113" providerId="ADAL" clId="{FD3BD4DC-71D8-46F6-AA22-5552A9B6A2A7}" dt="2026-03-02T05:55:48.682" v="7480" actId="1076"/>
          <ac:spMkLst>
            <pc:docMk/>
            <pc:sldMk cId="533778236" sldId="2147376422"/>
            <ac:spMk id="19" creationId="{1FE2B659-5D5A-71BE-3DDA-9C422CC22A74}"/>
          </ac:spMkLst>
        </pc:spChg>
        <pc:cxnChg chg="mod">
          <ac:chgData name="Jason Wiese" userId="4bff8d5b-7de6-4655-b397-69b0afc81113" providerId="ADAL" clId="{FD3BD4DC-71D8-46F6-AA22-5552A9B6A2A7}" dt="2026-03-02T05:55:59.306" v="7483" actId="14100"/>
          <ac:cxnSpMkLst>
            <pc:docMk/>
            <pc:sldMk cId="533778236" sldId="2147376422"/>
            <ac:cxnSpMk id="2" creationId="{5F419543-F301-9C97-EF02-097E9BEDF582}"/>
          </ac:cxnSpMkLst>
        </pc:cxnChg>
      </pc:sldChg>
      <pc:sldChg chg="addSp delSp modSp add mod">
        <pc:chgData name="Jason Wiese" userId="4bff8d5b-7de6-4655-b397-69b0afc81113" providerId="ADAL" clId="{FD3BD4DC-71D8-46F6-AA22-5552A9B6A2A7}" dt="2026-03-02T06:58:46.378" v="10240" actId="478"/>
        <pc:sldMkLst>
          <pc:docMk/>
          <pc:sldMk cId="166515219" sldId="2147376425"/>
        </pc:sldMkLst>
        <pc:spChg chg="add mod">
          <ac:chgData name="Jason Wiese" userId="4bff8d5b-7de6-4655-b397-69b0afc81113" providerId="ADAL" clId="{FD3BD4DC-71D8-46F6-AA22-5552A9B6A2A7}" dt="2026-03-02T06:56:07.745" v="10060" actId="20577"/>
          <ac:spMkLst>
            <pc:docMk/>
            <pc:sldMk cId="166515219" sldId="2147376425"/>
            <ac:spMk id="14" creationId="{353D8C86-DBC1-4A4F-846C-02C6D49683B2}"/>
          </ac:spMkLst>
        </pc:spChg>
        <pc:spChg chg="mod">
          <ac:chgData name="Jason Wiese" userId="4bff8d5b-7de6-4655-b397-69b0afc81113" providerId="ADAL" clId="{FD3BD4DC-71D8-46F6-AA22-5552A9B6A2A7}" dt="2026-03-02T06:54:47.377" v="10011" actId="1076"/>
          <ac:spMkLst>
            <pc:docMk/>
            <pc:sldMk cId="166515219" sldId="2147376425"/>
            <ac:spMk id="50" creationId="{232740EE-D328-38A3-85F1-ED0703B1D80A}"/>
          </ac:spMkLst>
        </pc:spChg>
        <pc:spChg chg="mod">
          <ac:chgData name="Jason Wiese" userId="4bff8d5b-7de6-4655-b397-69b0afc81113" providerId="ADAL" clId="{FD3BD4DC-71D8-46F6-AA22-5552A9B6A2A7}" dt="2026-03-02T06:54:47.377" v="10011" actId="1076"/>
          <ac:spMkLst>
            <pc:docMk/>
            <pc:sldMk cId="166515219" sldId="2147376425"/>
            <ac:spMk id="51" creationId="{921BD741-91CB-E19E-2123-5F80BEF2A392}"/>
          </ac:spMkLst>
        </pc:spChg>
        <pc:spChg chg="mod">
          <ac:chgData name="Jason Wiese" userId="4bff8d5b-7de6-4655-b397-69b0afc81113" providerId="ADAL" clId="{FD3BD4DC-71D8-46F6-AA22-5552A9B6A2A7}" dt="2026-03-02T06:58:29.640" v="10239" actId="14100"/>
          <ac:spMkLst>
            <pc:docMk/>
            <pc:sldMk cId="166515219" sldId="2147376425"/>
            <ac:spMk id="1033" creationId="{016EA7AB-7A29-6790-A4E7-29CC7E428ADE}"/>
          </ac:spMkLst>
        </pc:spChg>
        <pc:graphicFrameChg chg="mod">
          <ac:chgData name="Jason Wiese" userId="4bff8d5b-7de6-4655-b397-69b0afc81113" providerId="ADAL" clId="{FD3BD4DC-71D8-46F6-AA22-5552A9B6A2A7}" dt="2026-03-02T06:54:18.683" v="10004"/>
          <ac:graphicFrameMkLst>
            <pc:docMk/>
            <pc:sldMk cId="166515219" sldId="2147376425"/>
            <ac:graphicFrameMk id="2" creationId="{4BD711E7-A1CF-378F-BE3A-E61520DEB786}"/>
          </ac:graphicFrameMkLst>
        </pc:graphicFrameChg>
        <pc:graphicFrameChg chg="mod">
          <ac:chgData name="Jason Wiese" userId="4bff8d5b-7de6-4655-b397-69b0afc81113" providerId="ADAL" clId="{FD3BD4DC-71D8-46F6-AA22-5552A9B6A2A7}" dt="2026-03-02T06:54:41.244" v="10010"/>
          <ac:graphicFrameMkLst>
            <pc:docMk/>
            <pc:sldMk cId="166515219" sldId="2147376425"/>
            <ac:graphicFrameMk id="43" creationId="{80CA441A-9CD4-BFFE-4CCC-74C12F6B0536}"/>
          </ac:graphicFrameMkLst>
        </pc:graphicFrameChg>
      </pc:sldChg>
      <pc:sldChg chg="addSp delSp modSp add mod">
        <pc:chgData name="Jason Wiese" userId="4bff8d5b-7de6-4655-b397-69b0afc81113" providerId="ADAL" clId="{FD3BD4DC-71D8-46F6-AA22-5552A9B6A2A7}" dt="2026-03-02T06:57:12.328" v="10070" actId="20577"/>
        <pc:sldMkLst>
          <pc:docMk/>
          <pc:sldMk cId="1539301986" sldId="2147376426"/>
        </pc:sldMkLst>
        <pc:spChg chg="add mod">
          <ac:chgData name="Jason Wiese" userId="4bff8d5b-7de6-4655-b397-69b0afc81113" providerId="ADAL" clId="{FD3BD4DC-71D8-46F6-AA22-5552A9B6A2A7}" dt="2026-03-02T06:48:37.196" v="9960" actId="115"/>
          <ac:spMkLst>
            <pc:docMk/>
            <pc:sldMk cId="1539301986" sldId="2147376426"/>
            <ac:spMk id="3" creationId="{FC54F3A4-B93C-2961-1FCF-C7FBA443A50E}"/>
          </ac:spMkLst>
        </pc:spChg>
        <pc:spChg chg="mod">
          <ac:chgData name="Jason Wiese" userId="4bff8d5b-7de6-4655-b397-69b0afc81113" providerId="ADAL" clId="{FD3BD4DC-71D8-46F6-AA22-5552A9B6A2A7}" dt="2026-03-02T06:52:28.917" v="9988" actId="1035"/>
          <ac:spMkLst>
            <pc:docMk/>
            <pc:sldMk cId="1539301986" sldId="2147376426"/>
            <ac:spMk id="50" creationId="{B6AAA970-FFA8-486C-B861-EE03713731A1}"/>
          </ac:spMkLst>
        </pc:spChg>
        <pc:spChg chg="mod">
          <ac:chgData name="Jason Wiese" userId="4bff8d5b-7de6-4655-b397-69b0afc81113" providerId="ADAL" clId="{FD3BD4DC-71D8-46F6-AA22-5552A9B6A2A7}" dt="2026-03-02T06:52:28.917" v="9988" actId="1035"/>
          <ac:spMkLst>
            <pc:docMk/>
            <pc:sldMk cId="1539301986" sldId="2147376426"/>
            <ac:spMk id="51" creationId="{FE5B4BFD-4B31-0E31-AAB6-8FB7BD8A9A5C}"/>
          </ac:spMkLst>
        </pc:spChg>
        <pc:spChg chg="mod">
          <ac:chgData name="Jason Wiese" userId="4bff8d5b-7de6-4655-b397-69b0afc81113" providerId="ADAL" clId="{FD3BD4DC-71D8-46F6-AA22-5552A9B6A2A7}" dt="2026-03-02T06:57:12.328" v="10070" actId="20577"/>
          <ac:spMkLst>
            <pc:docMk/>
            <pc:sldMk cId="1539301986" sldId="2147376426"/>
            <ac:spMk id="1033" creationId="{C8943C20-A724-FD8A-EDFC-86591CA891BA}"/>
          </ac:spMkLst>
        </pc:spChg>
        <pc:graphicFrameChg chg="mod">
          <ac:chgData name="Jason Wiese" userId="4bff8d5b-7de6-4655-b397-69b0afc81113" providerId="ADAL" clId="{FD3BD4DC-71D8-46F6-AA22-5552A9B6A2A7}" dt="2026-03-02T06:52:13.019" v="9982"/>
          <ac:graphicFrameMkLst>
            <pc:docMk/>
            <pc:sldMk cId="1539301986" sldId="2147376426"/>
            <ac:graphicFrameMk id="2" creationId="{8D4C764F-44BA-590E-DE67-ED704B18E58F}"/>
          </ac:graphicFrameMkLst>
        </pc:graphicFrameChg>
        <pc:graphicFrameChg chg="mod">
          <ac:chgData name="Jason Wiese" userId="4bff8d5b-7de6-4655-b397-69b0afc81113" providerId="ADAL" clId="{FD3BD4DC-71D8-46F6-AA22-5552A9B6A2A7}" dt="2026-03-02T06:52:17.623" v="9983"/>
          <ac:graphicFrameMkLst>
            <pc:docMk/>
            <pc:sldMk cId="1539301986" sldId="2147376426"/>
            <ac:graphicFrameMk id="43" creationId="{98AD6257-951B-C2E9-9B14-4AEAA1B21104}"/>
          </ac:graphicFrameMkLst>
        </pc:graphicFrameChg>
      </pc:sldChg>
    </pc:docChg>
  </pc:docChgLst>
  <pc:docChgLst>
    <pc:chgData name="Amanda Cashman" userId="fc6d6d2e-beac-4fb5-b960-43c972d01ff9" providerId="ADAL" clId="{D87922DB-3B28-408C-955B-48B3225DEEAE}"/>
    <pc:docChg chg="undo custSel modSld">
      <pc:chgData name="Amanda Cashman" userId="fc6d6d2e-beac-4fb5-b960-43c972d01ff9" providerId="ADAL" clId="{D87922DB-3B28-408C-955B-48B3225DEEAE}" dt="2026-03-04T19:21:22.012" v="151" actId="478"/>
      <pc:docMkLst>
        <pc:docMk/>
      </pc:docMkLst>
      <pc:sldChg chg="delSp">
        <pc:chgData name="Amanda Cashman" userId="fc6d6d2e-beac-4fb5-b960-43c972d01ff9" providerId="ADAL" clId="{D87922DB-3B28-408C-955B-48B3225DEEAE}" dt="2026-03-04T16:48:04.235" v="49" actId="478"/>
        <pc:sldMkLst>
          <pc:docMk/>
          <pc:sldMk cId="1726731643" sldId="2144327907"/>
        </pc:sldMkLst>
      </pc:sldChg>
      <pc:sldChg chg="addSp delSp modSp mod">
        <pc:chgData name="Amanda Cashman" userId="fc6d6d2e-beac-4fb5-b960-43c972d01ff9" providerId="ADAL" clId="{D87922DB-3B28-408C-955B-48B3225DEEAE}" dt="2026-03-04T19:21:22.012" v="151" actId="478"/>
        <pc:sldMkLst>
          <pc:docMk/>
          <pc:sldMk cId="3110856516" sldId="2144328304"/>
        </pc:sldMkLst>
        <pc:spChg chg="mod">
          <ac:chgData name="Amanda Cashman" userId="fc6d6d2e-beac-4fb5-b960-43c972d01ff9" providerId="ADAL" clId="{D87922DB-3B28-408C-955B-48B3225DEEAE}" dt="2026-03-04T19:17:56.071" v="142" actId="108"/>
          <ac:spMkLst>
            <pc:docMk/>
            <pc:sldMk cId="3110856516" sldId="2144328304"/>
            <ac:spMk id="32" creationId="{5B86774B-F535-470A-7F87-BCEB4386D3C2}"/>
          </ac:spMkLst>
        </pc:spChg>
        <pc:picChg chg="mod">
          <ac:chgData name="Amanda Cashman" userId="fc6d6d2e-beac-4fb5-b960-43c972d01ff9" providerId="ADAL" clId="{D87922DB-3B28-408C-955B-48B3225DEEAE}" dt="2026-03-04T19:19:00.594" v="149" actId="552"/>
          <ac:picMkLst>
            <pc:docMk/>
            <pc:sldMk cId="3110856516" sldId="2144328304"/>
            <ac:picMk id="13" creationId="{215D6AA4-C4E1-B2DD-BD6D-9125E760B35E}"/>
          </ac:picMkLst>
        </pc:picChg>
        <pc:picChg chg="add mod">
          <ac:chgData name="Amanda Cashman" userId="fc6d6d2e-beac-4fb5-b960-43c972d01ff9" providerId="ADAL" clId="{D87922DB-3B28-408C-955B-48B3225DEEAE}" dt="2026-03-04T19:19:00.594" v="149" actId="552"/>
          <ac:picMkLst>
            <pc:docMk/>
            <pc:sldMk cId="3110856516" sldId="2144328304"/>
            <ac:picMk id="21" creationId="{8B7F605A-AED1-172E-994A-C1F3F356FB02}"/>
          </ac:picMkLst>
        </pc:picChg>
        <pc:picChg chg="mod">
          <ac:chgData name="Amanda Cashman" userId="fc6d6d2e-beac-4fb5-b960-43c972d01ff9" providerId="ADAL" clId="{D87922DB-3B28-408C-955B-48B3225DEEAE}" dt="2026-03-04T19:19:12.184" v="150" actId="1076"/>
          <ac:picMkLst>
            <pc:docMk/>
            <pc:sldMk cId="3110856516" sldId="2144328304"/>
            <ac:picMk id="24" creationId="{D0184C4B-1756-E84F-A0B5-0AC6762183C1}"/>
          </ac:picMkLst>
        </pc:picChg>
        <pc:picChg chg="mod">
          <ac:chgData name="Amanda Cashman" userId="fc6d6d2e-beac-4fb5-b960-43c972d01ff9" providerId="ADAL" clId="{D87922DB-3B28-408C-955B-48B3225DEEAE}" dt="2026-03-04T19:18:31.130" v="143" actId="554"/>
          <ac:picMkLst>
            <pc:docMk/>
            <pc:sldMk cId="3110856516" sldId="2144328304"/>
            <ac:picMk id="25" creationId="{891D2F63-51C3-144B-C79F-655B98AB02E5}"/>
          </ac:picMkLst>
        </pc:picChg>
      </pc:sldChg>
      <pc:sldChg chg="delSp">
        <pc:chgData name="Amanda Cashman" userId="fc6d6d2e-beac-4fb5-b960-43c972d01ff9" providerId="ADAL" clId="{D87922DB-3B28-408C-955B-48B3225DEEAE}" dt="2026-03-04T16:47:50.904" v="43" actId="478"/>
        <pc:sldMkLst>
          <pc:docMk/>
          <pc:sldMk cId="163641895" sldId="2146846262"/>
        </pc:sldMkLst>
      </pc:sldChg>
      <pc:sldChg chg="delSp">
        <pc:chgData name="Amanda Cashman" userId="fc6d6d2e-beac-4fb5-b960-43c972d01ff9" providerId="ADAL" clId="{D87922DB-3B28-408C-955B-48B3225DEEAE}" dt="2026-03-04T16:48:00.925" v="48" actId="478"/>
        <pc:sldMkLst>
          <pc:docMk/>
          <pc:sldMk cId="1655053227" sldId="2146846275"/>
        </pc:sldMkLst>
      </pc:sldChg>
      <pc:sldChg chg="delSp">
        <pc:chgData name="Amanda Cashman" userId="fc6d6d2e-beac-4fb5-b960-43c972d01ff9" providerId="ADAL" clId="{D87922DB-3B28-408C-955B-48B3225DEEAE}" dt="2026-03-04T16:46:47.214" v="25" actId="478"/>
        <pc:sldMkLst>
          <pc:docMk/>
          <pc:sldMk cId="3486589235" sldId="2146846428"/>
        </pc:sldMkLst>
      </pc:sldChg>
      <pc:sldChg chg="delSp">
        <pc:chgData name="Amanda Cashman" userId="fc6d6d2e-beac-4fb5-b960-43c972d01ff9" providerId="ADAL" clId="{D87922DB-3B28-408C-955B-48B3225DEEAE}" dt="2026-03-04T16:47:02.750" v="27" actId="478"/>
        <pc:sldMkLst>
          <pc:docMk/>
          <pc:sldMk cId="2976310309" sldId="2147376377"/>
        </pc:sldMkLst>
      </pc:sldChg>
      <pc:sldChg chg="delSp">
        <pc:chgData name="Amanda Cashman" userId="fc6d6d2e-beac-4fb5-b960-43c972d01ff9" providerId="ADAL" clId="{D87922DB-3B28-408C-955B-48B3225DEEAE}" dt="2026-03-04T16:47:14.563" v="33" actId="478"/>
        <pc:sldMkLst>
          <pc:docMk/>
          <pc:sldMk cId="689607284" sldId="2147376381"/>
        </pc:sldMkLst>
      </pc:sldChg>
      <pc:sldChg chg="delSp">
        <pc:chgData name="Amanda Cashman" userId="fc6d6d2e-beac-4fb5-b960-43c972d01ff9" providerId="ADAL" clId="{D87922DB-3B28-408C-955B-48B3225DEEAE}" dt="2026-03-04T16:47:19.698" v="35" actId="478"/>
        <pc:sldMkLst>
          <pc:docMk/>
          <pc:sldMk cId="851230738" sldId="2147376385"/>
        </pc:sldMkLst>
      </pc:sldChg>
      <pc:sldChg chg="delSp">
        <pc:chgData name="Amanda Cashman" userId="fc6d6d2e-beac-4fb5-b960-43c972d01ff9" providerId="ADAL" clId="{D87922DB-3B28-408C-955B-48B3225DEEAE}" dt="2026-03-04T16:47:22.508" v="36" actId="478"/>
        <pc:sldMkLst>
          <pc:docMk/>
          <pc:sldMk cId="616927530" sldId="2147376387"/>
        </pc:sldMkLst>
      </pc:sldChg>
      <pc:sldChg chg="delSp">
        <pc:chgData name="Amanda Cashman" userId="fc6d6d2e-beac-4fb5-b960-43c972d01ff9" providerId="ADAL" clId="{D87922DB-3B28-408C-955B-48B3225DEEAE}" dt="2026-03-04T16:47:56.621" v="46" actId="478"/>
        <pc:sldMkLst>
          <pc:docMk/>
          <pc:sldMk cId="1739117995" sldId="2147376395"/>
        </pc:sldMkLst>
      </pc:sldChg>
      <pc:sldChg chg="delSp">
        <pc:chgData name="Amanda Cashman" userId="fc6d6d2e-beac-4fb5-b960-43c972d01ff9" providerId="ADAL" clId="{D87922DB-3B28-408C-955B-48B3225DEEAE}" dt="2026-03-04T16:48:05.884" v="50" actId="478"/>
        <pc:sldMkLst>
          <pc:docMk/>
          <pc:sldMk cId="2299418420" sldId="2147376396"/>
        </pc:sldMkLst>
      </pc:sldChg>
      <pc:sldChg chg="delSp">
        <pc:chgData name="Amanda Cashman" userId="fc6d6d2e-beac-4fb5-b960-43c972d01ff9" providerId="ADAL" clId="{D87922DB-3B28-408C-955B-48B3225DEEAE}" dt="2026-03-04T16:48:11.776" v="52" actId="478"/>
        <pc:sldMkLst>
          <pc:docMk/>
          <pc:sldMk cId="3403588867" sldId="2147376398"/>
        </pc:sldMkLst>
      </pc:sldChg>
      <pc:sldChg chg="delSp">
        <pc:chgData name="Amanda Cashman" userId="fc6d6d2e-beac-4fb5-b960-43c972d01ff9" providerId="ADAL" clId="{D87922DB-3B28-408C-955B-48B3225DEEAE}" dt="2026-03-04T16:48:14.660" v="53" actId="478"/>
        <pc:sldMkLst>
          <pc:docMk/>
          <pc:sldMk cId="1706050629" sldId="2147376399"/>
        </pc:sldMkLst>
      </pc:sldChg>
      <pc:sldChg chg="delSp">
        <pc:chgData name="Amanda Cashman" userId="fc6d6d2e-beac-4fb5-b960-43c972d01ff9" providerId="ADAL" clId="{D87922DB-3B28-408C-955B-48B3225DEEAE}" dt="2026-03-04T16:48:17.400" v="54" actId="478"/>
        <pc:sldMkLst>
          <pc:docMk/>
          <pc:sldMk cId="2975833194" sldId="2147376400"/>
        </pc:sldMkLst>
      </pc:sldChg>
      <pc:sldChg chg="delSp">
        <pc:chgData name="Amanda Cashman" userId="fc6d6d2e-beac-4fb5-b960-43c972d01ff9" providerId="ADAL" clId="{D87922DB-3B28-408C-955B-48B3225DEEAE}" dt="2026-03-04T16:48:19.842" v="55" actId="478"/>
        <pc:sldMkLst>
          <pc:docMk/>
          <pc:sldMk cId="1173868837" sldId="2147376401"/>
        </pc:sldMkLst>
      </pc:sldChg>
      <pc:sldChg chg="delSp">
        <pc:chgData name="Amanda Cashman" userId="fc6d6d2e-beac-4fb5-b960-43c972d01ff9" providerId="ADAL" clId="{D87922DB-3B28-408C-955B-48B3225DEEAE}" dt="2026-03-04T16:48:22.681" v="56" actId="478"/>
        <pc:sldMkLst>
          <pc:docMk/>
          <pc:sldMk cId="1030320245" sldId="2147376402"/>
        </pc:sldMkLst>
      </pc:sldChg>
      <pc:sldChg chg="delSp">
        <pc:chgData name="Amanda Cashman" userId="fc6d6d2e-beac-4fb5-b960-43c972d01ff9" providerId="ADAL" clId="{D87922DB-3B28-408C-955B-48B3225DEEAE}" dt="2026-03-04T16:48:25.400" v="57" actId="478"/>
        <pc:sldMkLst>
          <pc:docMk/>
          <pc:sldMk cId="791565473" sldId="2147376403"/>
        </pc:sldMkLst>
      </pc:sldChg>
      <pc:sldChg chg="delSp">
        <pc:chgData name="Amanda Cashman" userId="fc6d6d2e-beac-4fb5-b960-43c972d01ff9" providerId="ADAL" clId="{D87922DB-3B28-408C-955B-48B3225DEEAE}" dt="2026-03-04T16:48:09.537" v="51" actId="478"/>
        <pc:sldMkLst>
          <pc:docMk/>
          <pc:sldMk cId="1092856818" sldId="2147376404"/>
        </pc:sldMkLst>
      </pc:sldChg>
      <pc:sldChg chg="delSp">
        <pc:chgData name="Amanda Cashman" userId="fc6d6d2e-beac-4fb5-b960-43c972d01ff9" providerId="ADAL" clId="{D87922DB-3B28-408C-955B-48B3225DEEAE}" dt="2026-03-04T16:47:17.870" v="34" actId="478"/>
        <pc:sldMkLst>
          <pc:docMk/>
          <pc:sldMk cId="2669155216" sldId="2147376406"/>
        </pc:sldMkLst>
      </pc:sldChg>
      <pc:sldChg chg="delSp">
        <pc:chgData name="Amanda Cashman" userId="fc6d6d2e-beac-4fb5-b960-43c972d01ff9" providerId="ADAL" clId="{D87922DB-3B28-408C-955B-48B3225DEEAE}" dt="2026-03-04T16:47:45.967" v="41" actId="478"/>
        <pc:sldMkLst>
          <pc:docMk/>
          <pc:sldMk cId="3661363261" sldId="2147376408"/>
        </pc:sldMkLst>
      </pc:sldChg>
      <pc:sldChg chg="delSp modSp mod">
        <pc:chgData name="Amanda Cashman" userId="fc6d6d2e-beac-4fb5-b960-43c972d01ff9" providerId="ADAL" clId="{D87922DB-3B28-408C-955B-48B3225DEEAE}" dt="2026-03-04T16:46:57.524" v="26" actId="478"/>
        <pc:sldMkLst>
          <pc:docMk/>
          <pc:sldMk cId="3748735896" sldId="2147376409"/>
        </pc:sldMkLst>
        <pc:spChg chg="mod">
          <ac:chgData name="Amanda Cashman" userId="fc6d6d2e-beac-4fb5-b960-43c972d01ff9" providerId="ADAL" clId="{D87922DB-3B28-408C-955B-48B3225DEEAE}" dt="2026-03-02T15:50:58.564" v="16" actId="1037"/>
          <ac:spMkLst>
            <pc:docMk/>
            <pc:sldMk cId="3748735896" sldId="2147376409"/>
            <ac:spMk id="11" creationId="{CFE9C026-9929-C946-2619-F2122A7D3F52}"/>
          </ac:spMkLst>
        </pc:spChg>
        <pc:picChg chg="mod">
          <ac:chgData name="Amanda Cashman" userId="fc6d6d2e-beac-4fb5-b960-43c972d01ff9" providerId="ADAL" clId="{D87922DB-3B28-408C-955B-48B3225DEEAE}" dt="2026-03-02T15:50:58.564" v="16" actId="1037"/>
          <ac:picMkLst>
            <pc:docMk/>
            <pc:sldMk cId="3748735896" sldId="2147376409"/>
            <ac:picMk id="27" creationId="{EF1B31D1-1E16-F670-8AC6-3BB94A750536}"/>
          </ac:picMkLst>
        </pc:picChg>
        <pc:cxnChg chg="mod">
          <ac:chgData name="Amanda Cashman" userId="fc6d6d2e-beac-4fb5-b960-43c972d01ff9" providerId="ADAL" clId="{D87922DB-3B28-408C-955B-48B3225DEEAE}" dt="2026-03-02T15:50:49.998" v="14" actId="1038"/>
          <ac:cxnSpMkLst>
            <pc:docMk/>
            <pc:sldMk cId="3748735896" sldId="2147376409"/>
            <ac:cxnSpMk id="13" creationId="{E7D462F8-1721-1690-C695-7E878FE32E64}"/>
          </ac:cxnSpMkLst>
        </pc:cxnChg>
      </pc:sldChg>
      <pc:sldChg chg="delSp">
        <pc:chgData name="Amanda Cashman" userId="fc6d6d2e-beac-4fb5-b960-43c972d01ff9" providerId="ADAL" clId="{D87922DB-3B28-408C-955B-48B3225DEEAE}" dt="2026-03-04T16:47:06.471" v="29" actId="478"/>
        <pc:sldMkLst>
          <pc:docMk/>
          <pc:sldMk cId="290014882" sldId="2147376410"/>
        </pc:sldMkLst>
      </pc:sldChg>
      <pc:sldChg chg="delSp">
        <pc:chgData name="Amanda Cashman" userId="fc6d6d2e-beac-4fb5-b960-43c972d01ff9" providerId="ADAL" clId="{D87922DB-3B28-408C-955B-48B3225DEEAE}" dt="2026-03-04T16:47:10.960" v="31" actId="478"/>
        <pc:sldMkLst>
          <pc:docMk/>
          <pc:sldMk cId="3164316940" sldId="2147376411"/>
        </pc:sldMkLst>
      </pc:sldChg>
      <pc:sldChg chg="delSp">
        <pc:chgData name="Amanda Cashman" userId="fc6d6d2e-beac-4fb5-b960-43c972d01ff9" providerId="ADAL" clId="{D87922DB-3B28-408C-955B-48B3225DEEAE}" dt="2026-03-04T16:47:12.792" v="32" actId="478"/>
        <pc:sldMkLst>
          <pc:docMk/>
          <pc:sldMk cId="2416492213" sldId="2147376412"/>
        </pc:sldMkLst>
      </pc:sldChg>
      <pc:sldChg chg="delSp">
        <pc:chgData name="Amanda Cashman" userId="fc6d6d2e-beac-4fb5-b960-43c972d01ff9" providerId="ADAL" clId="{D87922DB-3B28-408C-955B-48B3225DEEAE}" dt="2026-03-04T16:47:27.589" v="38" actId="478"/>
        <pc:sldMkLst>
          <pc:docMk/>
          <pc:sldMk cId="3513866528" sldId="2147376416"/>
        </pc:sldMkLst>
      </pc:sldChg>
      <pc:sldChg chg="delSp">
        <pc:chgData name="Amanda Cashman" userId="fc6d6d2e-beac-4fb5-b960-43c972d01ff9" providerId="ADAL" clId="{D87922DB-3B28-408C-955B-48B3225DEEAE}" dt="2026-03-04T16:47:25.503" v="37" actId="478"/>
        <pc:sldMkLst>
          <pc:docMk/>
          <pc:sldMk cId="770250142" sldId="2147376417"/>
        </pc:sldMkLst>
      </pc:sldChg>
      <pc:sldChg chg="delSp">
        <pc:chgData name="Amanda Cashman" userId="fc6d6d2e-beac-4fb5-b960-43c972d01ff9" providerId="ADAL" clId="{D87922DB-3B28-408C-955B-48B3225DEEAE}" dt="2026-03-04T16:47:29.626" v="39" actId="478"/>
        <pc:sldMkLst>
          <pc:docMk/>
          <pc:sldMk cId="2086601984" sldId="2147376418"/>
        </pc:sldMkLst>
      </pc:sldChg>
      <pc:sldChg chg="delSp">
        <pc:chgData name="Amanda Cashman" userId="fc6d6d2e-beac-4fb5-b960-43c972d01ff9" providerId="ADAL" clId="{D87922DB-3B28-408C-955B-48B3225DEEAE}" dt="2026-03-04T16:47:34.367" v="40" actId="478"/>
        <pc:sldMkLst>
          <pc:docMk/>
          <pc:sldMk cId="3167601254" sldId="2147376419"/>
        </pc:sldMkLst>
      </pc:sldChg>
      <pc:sldChg chg="delSp">
        <pc:chgData name="Amanda Cashman" userId="fc6d6d2e-beac-4fb5-b960-43c972d01ff9" providerId="ADAL" clId="{D87922DB-3B28-408C-955B-48B3225DEEAE}" dt="2026-03-04T16:47:04.785" v="28" actId="478"/>
        <pc:sldMkLst>
          <pc:docMk/>
          <pc:sldMk cId="3753889193" sldId="2147376420"/>
        </pc:sldMkLst>
      </pc:sldChg>
      <pc:sldChg chg="delSp">
        <pc:chgData name="Amanda Cashman" userId="fc6d6d2e-beac-4fb5-b960-43c972d01ff9" providerId="ADAL" clId="{D87922DB-3B28-408C-955B-48B3225DEEAE}" dt="2026-03-04T16:47:48.871" v="42" actId="478"/>
        <pc:sldMkLst>
          <pc:docMk/>
          <pc:sldMk cId="533778236" sldId="2147376422"/>
        </pc:sldMkLst>
      </pc:sldChg>
      <pc:sldChg chg="delSp">
        <pc:chgData name="Amanda Cashman" userId="fc6d6d2e-beac-4fb5-b960-43c972d01ff9" providerId="ADAL" clId="{D87922DB-3B28-408C-955B-48B3225DEEAE}" dt="2026-03-04T16:47:54.426" v="45" actId="478"/>
        <pc:sldMkLst>
          <pc:docMk/>
          <pc:sldMk cId="166515219" sldId="2147376425"/>
        </pc:sldMkLst>
      </pc:sldChg>
      <pc:sldChg chg="delSp">
        <pc:chgData name="Amanda Cashman" userId="fc6d6d2e-beac-4fb5-b960-43c972d01ff9" providerId="ADAL" clId="{D87922DB-3B28-408C-955B-48B3225DEEAE}" dt="2026-03-04T16:47:52.617" v="44" actId="478"/>
        <pc:sldMkLst>
          <pc:docMk/>
          <pc:sldMk cId="1539301986" sldId="2147376426"/>
        </pc:sldMkLst>
      </pc:sldChg>
      <pc:sldChg chg="delSp mod">
        <pc:chgData name="Amanda Cashman" userId="fc6d6d2e-beac-4fb5-b960-43c972d01ff9" providerId="ADAL" clId="{D87922DB-3B28-408C-955B-48B3225DEEAE}" dt="2026-03-04T16:46:36.266" v="24" actId="478"/>
        <pc:sldMkLst>
          <pc:docMk/>
          <pc:sldMk cId="1099090543" sldId="2147474241"/>
        </pc:sldMkLst>
      </pc:sldChg>
      <pc:sldChg chg="delSp modSp">
        <pc:chgData name="Amanda Cashman" userId="fc6d6d2e-beac-4fb5-b960-43c972d01ff9" providerId="ADAL" clId="{D87922DB-3B28-408C-955B-48B3225DEEAE}" dt="2026-03-04T16:47:08.063" v="30" actId="478"/>
        <pc:sldMkLst>
          <pc:docMk/>
          <pc:sldMk cId="920254995" sldId="2147474242"/>
        </pc:sldMkLst>
        <pc:graphicFrameChg chg="mod">
          <ac:chgData name="Amanda Cashman" userId="fc6d6d2e-beac-4fb5-b960-43c972d01ff9" providerId="ADAL" clId="{D87922DB-3B28-408C-955B-48B3225DEEAE}" dt="2026-03-02T21:08:45.459" v="22"/>
          <ac:graphicFrameMkLst>
            <pc:docMk/>
            <pc:sldMk cId="920254995" sldId="2147474242"/>
            <ac:graphicFrameMk id="23" creationId="{73A883CE-448B-3691-D89D-4877FADD68F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5.5953392850543522E-2"/>
          <c:w val="0.96562499999999996"/>
          <c:h val="0.87220112039682474"/>
        </c:manualLayout>
      </c:layout>
      <c:barChart>
        <c:barDir val="col"/>
        <c:grouping val="clustered"/>
        <c:varyColors val="0"/>
        <c:ser>
          <c:idx val="0"/>
          <c:order val="0"/>
          <c:tx>
            <c:strRef>
              <c:f>Sheet1!$B$1</c:f>
              <c:strCache>
                <c:ptCount val="1"/>
                <c:pt idx="0">
                  <c:v>TV news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Potential Voters</c:v>
                </c:pt>
                <c:pt idx="1">
                  <c:v>Republicans</c:v>
                </c:pt>
                <c:pt idx="2">
                  <c:v>Democrats</c:v>
                </c:pt>
                <c:pt idx="3">
                  <c:v>Independents</c:v>
                </c:pt>
              </c:strCache>
            </c:strRef>
          </c:cat>
          <c:val>
            <c:numRef>
              <c:f>Sheet1!$B$2:$B$5</c:f>
              <c:numCache>
                <c:formatCode>0%</c:formatCode>
                <c:ptCount val="4"/>
                <c:pt idx="0">
                  <c:v>0.64</c:v>
                </c:pt>
                <c:pt idx="1">
                  <c:v>0.66</c:v>
                </c:pt>
                <c:pt idx="2">
                  <c:v>0.68</c:v>
                </c:pt>
                <c:pt idx="3">
                  <c:v>0.59</c:v>
                </c:pt>
              </c:numCache>
            </c:numRef>
          </c:val>
          <c:extLst>
            <c:ext xmlns:c16="http://schemas.microsoft.com/office/drawing/2014/chart" uri="{C3380CC4-5D6E-409C-BE32-E72D297353CC}">
              <c16:uniqueId val="{00000000-619F-45E9-8D66-38BCC998BD63}"/>
            </c:ext>
          </c:extLst>
        </c:ser>
        <c:ser>
          <c:idx val="1"/>
          <c:order val="1"/>
          <c:tx>
            <c:strRef>
              <c:f>Sheet1!$C$1</c:f>
              <c:strCache>
                <c:ptCount val="1"/>
                <c:pt idx="0">
                  <c:v>Social media posts</c:v>
                </c:pt>
              </c:strCache>
            </c:strRef>
          </c:tx>
          <c:spPr>
            <a:solidFill>
              <a:schemeClr val="accent2"/>
            </a:solidFill>
            <a:ln>
              <a:noFill/>
            </a:ln>
            <a:effectLst/>
          </c:spPr>
          <c:invertIfNegative val="0"/>
          <c:dLbls>
            <c:dLbl>
              <c:idx val="0"/>
              <c:layout>
                <c:manualLayout>
                  <c:x val="2.1490099656192954E-3"/>
                  <c:y val="6.68697852273987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79-40C6-8CB5-88D363BB0569}"/>
                </c:ext>
              </c:extLst>
            </c:dLbl>
            <c:dLbl>
              <c:idx val="1"/>
              <c:layout>
                <c:manualLayout>
                  <c:x val="5.4683283036194592E-3"/>
                  <c:y val="-3.3614877786097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12-41B5-8EE5-BE5D0A8E96EA}"/>
                </c:ext>
              </c:extLst>
            </c:dLbl>
            <c:dLbl>
              <c:idx val="2"/>
              <c:layout>
                <c:manualLayout>
                  <c:x val="4.3746626428955195E-3"/>
                  <c:y val="6.162656402585265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12-41B5-8EE5-BE5D0A8E96EA}"/>
                </c:ext>
              </c:extLst>
            </c:dLbl>
            <c:dLbl>
              <c:idx val="3"/>
              <c:layout>
                <c:manualLayout>
                  <c:x val="3.2809969821716994E-3"/>
                  <c:y val="-3.3614877786097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12-41B5-8EE5-BE5D0A8E96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Potential Voters</c:v>
                </c:pt>
                <c:pt idx="1">
                  <c:v>Republicans</c:v>
                </c:pt>
                <c:pt idx="2">
                  <c:v>Democrats</c:v>
                </c:pt>
                <c:pt idx="3">
                  <c:v>Independents</c:v>
                </c:pt>
              </c:strCache>
            </c:strRef>
          </c:cat>
          <c:val>
            <c:numRef>
              <c:f>Sheet1!$C$2:$C$5</c:f>
              <c:numCache>
                <c:formatCode>0%</c:formatCode>
                <c:ptCount val="4"/>
                <c:pt idx="0">
                  <c:v>0.4</c:v>
                </c:pt>
                <c:pt idx="1">
                  <c:v>0.39</c:v>
                </c:pt>
                <c:pt idx="2">
                  <c:v>0.37</c:v>
                </c:pt>
                <c:pt idx="3">
                  <c:v>0.39</c:v>
                </c:pt>
              </c:numCache>
            </c:numRef>
          </c:val>
          <c:extLst>
            <c:ext xmlns:c16="http://schemas.microsoft.com/office/drawing/2014/chart" uri="{C3380CC4-5D6E-409C-BE32-E72D297353CC}">
              <c16:uniqueId val="{00000001-619F-45E9-8D66-38BCC998BD63}"/>
            </c:ext>
          </c:extLst>
        </c:ser>
        <c:ser>
          <c:idx val="2"/>
          <c:order val="2"/>
          <c:tx>
            <c:strRef>
              <c:f>Sheet1!$D$1</c:f>
              <c:strCache>
                <c:ptCount val="1"/>
                <c:pt idx="0">
                  <c:v>Discussion-based social media</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Potential Voters</c:v>
                </c:pt>
                <c:pt idx="1">
                  <c:v>Republicans</c:v>
                </c:pt>
                <c:pt idx="2">
                  <c:v>Democrats</c:v>
                </c:pt>
                <c:pt idx="3">
                  <c:v>Independents</c:v>
                </c:pt>
              </c:strCache>
            </c:strRef>
          </c:cat>
          <c:val>
            <c:numRef>
              <c:f>Sheet1!$D$2:$D$5</c:f>
              <c:numCache>
                <c:formatCode>0%</c:formatCode>
                <c:ptCount val="4"/>
                <c:pt idx="0">
                  <c:v>0.16</c:v>
                </c:pt>
                <c:pt idx="1">
                  <c:v>0.13</c:v>
                </c:pt>
                <c:pt idx="2">
                  <c:v>0.18</c:v>
                </c:pt>
                <c:pt idx="3">
                  <c:v>0.18</c:v>
                </c:pt>
              </c:numCache>
            </c:numRef>
          </c:val>
          <c:extLst>
            <c:ext xmlns:c16="http://schemas.microsoft.com/office/drawing/2014/chart" uri="{C3380CC4-5D6E-409C-BE32-E72D297353CC}">
              <c16:uniqueId val="{00000002-619F-45E9-8D66-38BCC998BD63}"/>
            </c:ext>
          </c:extLst>
        </c:ser>
        <c:ser>
          <c:idx val="3"/>
          <c:order val="3"/>
          <c:tx>
            <c:strRef>
              <c:f>Sheet1!$E$1</c:f>
              <c:strCache>
                <c:ptCount val="1"/>
                <c:pt idx="0">
                  <c:v>YouTube</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Potential Voters</c:v>
                </c:pt>
                <c:pt idx="1">
                  <c:v>Republicans</c:v>
                </c:pt>
                <c:pt idx="2">
                  <c:v>Democrats</c:v>
                </c:pt>
                <c:pt idx="3">
                  <c:v>Independents</c:v>
                </c:pt>
              </c:strCache>
            </c:strRef>
          </c:cat>
          <c:val>
            <c:numRef>
              <c:f>Sheet1!$E$2:$E$5</c:f>
              <c:numCache>
                <c:formatCode>0%</c:formatCode>
                <c:ptCount val="4"/>
                <c:pt idx="0">
                  <c:v>0.28000000000000003</c:v>
                </c:pt>
                <c:pt idx="1">
                  <c:v>0.28000000000000003</c:v>
                </c:pt>
                <c:pt idx="2">
                  <c:v>0.27</c:v>
                </c:pt>
                <c:pt idx="3">
                  <c:v>0.3</c:v>
                </c:pt>
              </c:numCache>
            </c:numRef>
          </c:val>
          <c:extLst>
            <c:ext xmlns:c16="http://schemas.microsoft.com/office/drawing/2014/chart" uri="{C3380CC4-5D6E-409C-BE32-E72D297353CC}">
              <c16:uniqueId val="{00000003-619F-45E9-8D66-38BCC998BD63}"/>
            </c:ext>
          </c:extLst>
        </c:ser>
        <c:ser>
          <c:idx val="4"/>
          <c:order val="4"/>
          <c:tx>
            <c:strRef>
              <c:f>Sheet1!$F$1</c:f>
              <c:strCache>
                <c:ptCount val="1"/>
                <c:pt idx="0">
                  <c:v>Podcasts</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Potential Voters</c:v>
                </c:pt>
                <c:pt idx="1">
                  <c:v>Republicans</c:v>
                </c:pt>
                <c:pt idx="2">
                  <c:v>Democrats</c:v>
                </c:pt>
                <c:pt idx="3">
                  <c:v>Independents</c:v>
                </c:pt>
              </c:strCache>
            </c:strRef>
          </c:cat>
          <c:val>
            <c:numRef>
              <c:f>Sheet1!$F$2:$F$5</c:f>
              <c:numCache>
                <c:formatCode>0%</c:formatCode>
                <c:ptCount val="4"/>
                <c:pt idx="0">
                  <c:v>0.17</c:v>
                </c:pt>
                <c:pt idx="1">
                  <c:v>0.18</c:v>
                </c:pt>
                <c:pt idx="2">
                  <c:v>0.15</c:v>
                </c:pt>
                <c:pt idx="3">
                  <c:v>0.2</c:v>
                </c:pt>
              </c:numCache>
            </c:numRef>
          </c:val>
          <c:extLst>
            <c:ext xmlns:c16="http://schemas.microsoft.com/office/drawing/2014/chart" uri="{C3380CC4-5D6E-409C-BE32-E72D297353CC}">
              <c16:uniqueId val="{00000004-619F-45E9-8D66-38BCC998BD63}"/>
            </c:ext>
          </c:extLst>
        </c:ser>
        <c:ser>
          <c:idx val="5"/>
          <c:order val="5"/>
          <c:tx>
            <c:strRef>
              <c:f>Sheet1!$G$1</c:f>
              <c:strCache>
                <c:ptCount val="1"/>
                <c:pt idx="0">
                  <c:v>Other</c:v>
                </c:pt>
              </c:strCache>
            </c:strRef>
          </c:tx>
          <c:spPr>
            <a:solidFill>
              <a:srgbClr val="A343FF"/>
            </a:solidFill>
            <a:ln>
              <a:noFill/>
            </a:ln>
            <a:effectLst/>
          </c:spPr>
          <c:invertIfNegative val="0"/>
          <c:dLbls>
            <c:dLbl>
              <c:idx val="1"/>
              <c:layout>
                <c:manualLayout>
                  <c:x val="2.5391021734714604E-3"/>
                  <c:y val="6.70492521632622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19F-45E9-8D66-38BCC998BD6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1B1464"/>
                      </a:solidFill>
                      <a:round/>
                    </a:ln>
                    <a:effectLst/>
                  </c:spPr>
                </c15:leaderLines>
              </c:ext>
            </c:extLst>
          </c:dLbls>
          <c:cat>
            <c:strRef>
              <c:f>Sheet1!$A$2:$A$5</c:f>
              <c:strCache>
                <c:ptCount val="4"/>
                <c:pt idx="0">
                  <c:v>Potential Voters</c:v>
                </c:pt>
                <c:pt idx="1">
                  <c:v>Republicans</c:v>
                </c:pt>
                <c:pt idx="2">
                  <c:v>Democrats</c:v>
                </c:pt>
                <c:pt idx="3">
                  <c:v>Independents</c:v>
                </c:pt>
              </c:strCache>
            </c:strRef>
          </c:cat>
          <c:val>
            <c:numRef>
              <c:f>Sheet1!$G$2:$G$5</c:f>
              <c:numCache>
                <c:formatCode>0%</c:formatCode>
                <c:ptCount val="4"/>
                <c:pt idx="0">
                  <c:v>0.09</c:v>
                </c:pt>
                <c:pt idx="1">
                  <c:v>7.0000000000000007E-2</c:v>
                </c:pt>
                <c:pt idx="2">
                  <c:v>0.09</c:v>
                </c:pt>
                <c:pt idx="3">
                  <c:v>0.08</c:v>
                </c:pt>
              </c:numCache>
            </c:numRef>
          </c:val>
          <c:extLst>
            <c:ext xmlns:c16="http://schemas.microsoft.com/office/drawing/2014/chart" uri="{C3380CC4-5D6E-409C-BE32-E72D297353CC}">
              <c16:uniqueId val="{00000005-619F-45E9-8D66-38BCC998BD63}"/>
            </c:ext>
          </c:extLst>
        </c:ser>
        <c:dLbls>
          <c:showLegendKey val="0"/>
          <c:showVal val="0"/>
          <c:showCatName val="0"/>
          <c:showSerName val="0"/>
          <c:showPercent val="0"/>
          <c:showBubbleSize val="0"/>
        </c:dLbls>
        <c:gapWidth val="150"/>
        <c:axId val="1361820688"/>
        <c:axId val="1361818768"/>
      </c:barChart>
      <c:catAx>
        <c:axId val="136182068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361818768"/>
        <c:crosses val="autoZero"/>
        <c:auto val="1"/>
        <c:lblAlgn val="ctr"/>
        <c:lblOffset val="100"/>
        <c:noMultiLvlLbl val="0"/>
      </c:catAx>
      <c:valAx>
        <c:axId val="1361818768"/>
        <c:scaling>
          <c:orientation val="minMax"/>
          <c:max val="0.9"/>
        </c:scaling>
        <c:delete val="1"/>
        <c:axPos val="l"/>
        <c:numFmt formatCode="0%" sourceLinked="1"/>
        <c:majorTickMark val="out"/>
        <c:minorTickMark val="none"/>
        <c:tickLblPos val="nextTo"/>
        <c:crossAx val="1361820688"/>
        <c:crosses val="autoZero"/>
        <c:crossBetween val="between"/>
      </c:valAx>
      <c:spPr>
        <a:noFill/>
        <a:ln>
          <a:noFill/>
        </a:ln>
        <a:effectLst/>
      </c:spPr>
    </c:plotArea>
    <c:legend>
      <c:legendPos val="b"/>
      <c:layout>
        <c:manualLayout>
          <c:xMode val="edge"/>
          <c:yMode val="edge"/>
          <c:x val="0.11093847215624555"/>
          <c:y val="1.0086424902197844E-3"/>
          <c:w val="0.77886319397461068"/>
          <c:h val="6.4489237803107488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53844608354481E-2"/>
          <c:y val="0"/>
          <c:w val="1"/>
          <c:h val="0.88004670947333907"/>
        </c:manualLayout>
      </c:layout>
      <c:barChart>
        <c:barDir val="col"/>
        <c:grouping val="clustered"/>
        <c:varyColors val="0"/>
        <c:ser>
          <c:idx val="0"/>
          <c:order val="0"/>
          <c:tx>
            <c:strRef>
              <c:f>Sheet1!$B$1</c:f>
              <c:strCache>
                <c:ptCount val="1"/>
                <c:pt idx="0">
                  <c:v>Satisfied</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0.52732789999999996</c:v>
                </c:pt>
                <c:pt idx="1">
                  <c:v>0.45132739999999999</c:v>
                </c:pt>
                <c:pt idx="2">
                  <c:v>0.4479419</c:v>
                </c:pt>
                <c:pt idx="3">
                  <c:v>0.6066838</c:v>
                </c:pt>
                <c:pt idx="4">
                  <c:v>0.4854369</c:v>
                </c:pt>
              </c:numCache>
            </c:numRef>
          </c:val>
          <c:extLst>
            <c:ext xmlns:c16="http://schemas.microsoft.com/office/drawing/2014/chart" uri="{C3380CC4-5D6E-409C-BE32-E72D297353CC}">
              <c16:uniqueId val="{00000000-C92C-4382-A41C-1AE8D800E6E1}"/>
            </c:ext>
          </c:extLst>
        </c:ser>
        <c:ser>
          <c:idx val="1"/>
          <c:order val="1"/>
          <c:tx>
            <c:strRef>
              <c:f>Sheet1!$C$1</c:f>
              <c:strCache>
                <c:ptCount val="1"/>
                <c:pt idx="0">
                  <c:v>Dissatisfied</c:v>
                </c:pt>
              </c:strCache>
            </c:strRef>
          </c:tx>
          <c:spPr>
            <a:solidFill>
              <a:srgbClr val="ED3C8D"/>
            </a:solidFill>
            <a:ln>
              <a:noFill/>
            </a:ln>
            <a:effectLst/>
          </c:spPr>
          <c:invertIfNegative val="0"/>
          <c:dLbls>
            <c:dLbl>
              <c:idx val="0"/>
              <c:layout>
                <c:manualLayout>
                  <c:x val="4.3060240428717247E-3"/>
                  <c:y val="3.4525387942737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EB-449C-8A26-CA5A12572DAB}"/>
                </c:ext>
              </c:extLst>
            </c:dLbl>
            <c:dLbl>
              <c:idx val="1"/>
              <c:layout>
                <c:manualLayout>
                  <c:x val="2.1530120214358624E-3"/>
                  <c:y val="-3.0686243308547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EB-449C-8A26-CA5A12572DA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0.17206479999999999</c:v>
                </c:pt>
                <c:pt idx="1">
                  <c:v>0.1283186</c:v>
                </c:pt>
                <c:pt idx="2">
                  <c:v>0.2058111</c:v>
                </c:pt>
                <c:pt idx="3">
                  <c:v>0.13881750000000001</c:v>
                </c:pt>
                <c:pt idx="4">
                  <c:v>0.1812298</c:v>
                </c:pt>
              </c:numCache>
            </c:numRef>
          </c:val>
          <c:extLst>
            <c:ext xmlns:c16="http://schemas.microsoft.com/office/drawing/2014/chart" uri="{C3380CC4-5D6E-409C-BE32-E72D297353CC}">
              <c16:uniqueId val="{00000001-C92C-4382-A41C-1AE8D800E6E1}"/>
            </c:ext>
          </c:extLst>
        </c:ser>
        <c:dLbls>
          <c:showLegendKey val="0"/>
          <c:showVal val="0"/>
          <c:showCatName val="0"/>
          <c:showSerName val="0"/>
          <c:showPercent val="0"/>
          <c:showBubbleSize val="0"/>
        </c:dLbls>
        <c:gapWidth val="200"/>
        <c:axId val="1051286448"/>
        <c:axId val="1051273488"/>
      </c:barChart>
      <c:catAx>
        <c:axId val="105128644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051273488"/>
        <c:crosses val="autoZero"/>
        <c:auto val="1"/>
        <c:lblAlgn val="ctr"/>
        <c:lblOffset val="100"/>
        <c:noMultiLvlLbl val="0"/>
      </c:catAx>
      <c:valAx>
        <c:axId val="1051273488"/>
        <c:scaling>
          <c:orientation val="minMax"/>
          <c:max val="0.8"/>
        </c:scaling>
        <c:delete val="1"/>
        <c:axPos val="l"/>
        <c:numFmt formatCode="0%" sourceLinked="1"/>
        <c:majorTickMark val="out"/>
        <c:minorTickMark val="none"/>
        <c:tickLblPos val="nextTo"/>
        <c:crossAx val="1051286448"/>
        <c:crosses val="autoZero"/>
        <c:crossBetween val="between"/>
      </c:valAx>
      <c:spPr>
        <a:noFill/>
        <a:ln>
          <a:noFill/>
        </a:ln>
        <a:effectLst/>
      </c:spPr>
    </c:plotArea>
    <c:legend>
      <c:legendPos val="b"/>
      <c:layout>
        <c:manualLayout>
          <c:xMode val="edge"/>
          <c:yMode val="edge"/>
          <c:x val="0.41156674602491522"/>
          <c:y val="1.8157334411446811E-2"/>
          <c:w val="0.17712206142225934"/>
          <c:h val="6.9066597676432237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53844608354481E-2"/>
          <c:y val="7.8140912325930095E-2"/>
          <c:w val="1"/>
          <c:h val="0.80183486964016948"/>
        </c:manualLayout>
      </c:layout>
      <c:barChart>
        <c:barDir val="col"/>
        <c:grouping val="clustered"/>
        <c:varyColors val="0"/>
        <c:ser>
          <c:idx val="0"/>
          <c:order val="0"/>
          <c:tx>
            <c:strRef>
              <c:f>Sheet1!$B$1</c:f>
              <c:strCache>
                <c:ptCount val="1"/>
                <c:pt idx="0">
                  <c:v>Satisfied</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0.68522269999999996</c:v>
                </c:pt>
                <c:pt idx="1">
                  <c:v>0.69911500000000004</c:v>
                </c:pt>
                <c:pt idx="2">
                  <c:v>0.64648910000000004</c:v>
                </c:pt>
                <c:pt idx="3">
                  <c:v>0.75321340000000003</c:v>
                </c:pt>
                <c:pt idx="4">
                  <c:v>0.65372169999999996</c:v>
                </c:pt>
              </c:numCache>
            </c:numRef>
          </c:val>
          <c:extLst>
            <c:ext xmlns:c16="http://schemas.microsoft.com/office/drawing/2014/chart" uri="{C3380CC4-5D6E-409C-BE32-E72D297353CC}">
              <c16:uniqueId val="{00000000-C92C-4382-A41C-1AE8D800E6E1}"/>
            </c:ext>
          </c:extLst>
        </c:ser>
        <c:ser>
          <c:idx val="1"/>
          <c:order val="1"/>
          <c:tx>
            <c:strRef>
              <c:f>Sheet1!$C$1</c:f>
              <c:strCache>
                <c:ptCount val="1"/>
                <c:pt idx="0">
                  <c:v>Dissatisfied</c:v>
                </c:pt>
              </c:strCache>
            </c:strRef>
          </c:tx>
          <c:spPr>
            <a:solidFill>
              <a:srgbClr val="ED3C8D"/>
            </a:solidFill>
            <a:ln>
              <a:noFill/>
            </a:ln>
            <a:effectLst/>
          </c:spPr>
          <c:invertIfNegative val="0"/>
          <c:dLbls>
            <c:dLbl>
              <c:idx val="0"/>
              <c:layout>
                <c:manualLayout>
                  <c:x val="4.3060240428717247E-3"/>
                  <c:y val="3.4525387942737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EB-449C-8A26-CA5A12572DAB}"/>
                </c:ext>
              </c:extLst>
            </c:dLbl>
            <c:dLbl>
              <c:idx val="1"/>
              <c:layout>
                <c:manualLayout>
                  <c:x val="2.1530120214358624E-3"/>
                  <c:y val="-3.0686243308547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EB-449C-8A26-CA5A12572DA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0.1548583</c:v>
                </c:pt>
                <c:pt idx="1">
                  <c:v>0.1017699</c:v>
                </c:pt>
                <c:pt idx="2">
                  <c:v>0.19128329999999999</c:v>
                </c:pt>
                <c:pt idx="3">
                  <c:v>9.7686400000000007E-2</c:v>
                </c:pt>
                <c:pt idx="4">
                  <c:v>0.1779935</c:v>
                </c:pt>
              </c:numCache>
            </c:numRef>
          </c:val>
          <c:extLst>
            <c:ext xmlns:c16="http://schemas.microsoft.com/office/drawing/2014/chart" uri="{C3380CC4-5D6E-409C-BE32-E72D297353CC}">
              <c16:uniqueId val="{00000001-C92C-4382-A41C-1AE8D800E6E1}"/>
            </c:ext>
          </c:extLst>
        </c:ser>
        <c:dLbls>
          <c:showLegendKey val="0"/>
          <c:showVal val="0"/>
          <c:showCatName val="0"/>
          <c:showSerName val="0"/>
          <c:showPercent val="0"/>
          <c:showBubbleSize val="0"/>
        </c:dLbls>
        <c:gapWidth val="200"/>
        <c:axId val="1051286448"/>
        <c:axId val="1051273488"/>
      </c:barChart>
      <c:catAx>
        <c:axId val="105128644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051273488"/>
        <c:crosses val="autoZero"/>
        <c:auto val="1"/>
        <c:lblAlgn val="ctr"/>
        <c:lblOffset val="100"/>
        <c:noMultiLvlLbl val="0"/>
      </c:catAx>
      <c:valAx>
        <c:axId val="1051273488"/>
        <c:scaling>
          <c:orientation val="minMax"/>
          <c:max val="0.9"/>
        </c:scaling>
        <c:delete val="1"/>
        <c:axPos val="l"/>
        <c:numFmt formatCode="0%" sourceLinked="1"/>
        <c:majorTickMark val="out"/>
        <c:minorTickMark val="none"/>
        <c:tickLblPos val="nextTo"/>
        <c:crossAx val="1051286448"/>
        <c:crosses val="autoZero"/>
        <c:crossBetween val="between"/>
      </c:valAx>
      <c:spPr>
        <a:noFill/>
        <a:ln>
          <a:noFill/>
        </a:ln>
        <a:effectLst/>
      </c:spPr>
    </c:plotArea>
    <c:legend>
      <c:legendPos val="b"/>
      <c:layout>
        <c:manualLayout>
          <c:xMode val="edge"/>
          <c:yMode val="edge"/>
          <c:x val="0.31842047578853216"/>
          <c:y val="3.7401466012925875E-3"/>
          <c:w val="0.36389808931998791"/>
          <c:h val="6.9475654686663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53844608354481E-2"/>
          <c:y val="7.8140912325930095E-2"/>
          <c:w val="1"/>
          <c:h val="0.80183486964016948"/>
        </c:manualLayout>
      </c:layout>
      <c:barChart>
        <c:barDir val="col"/>
        <c:grouping val="clustered"/>
        <c:varyColors val="0"/>
        <c:ser>
          <c:idx val="0"/>
          <c:order val="0"/>
          <c:tx>
            <c:strRef>
              <c:f>Sheet1!$B$1</c:f>
              <c:strCache>
                <c:ptCount val="1"/>
                <c:pt idx="0">
                  <c:v>Satisfied</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0.67206480000000002</c:v>
                </c:pt>
                <c:pt idx="1">
                  <c:v>0.65044250000000003</c:v>
                </c:pt>
                <c:pt idx="2">
                  <c:v>0.60774819999999996</c:v>
                </c:pt>
                <c:pt idx="3">
                  <c:v>0.76349610000000001</c:v>
                </c:pt>
                <c:pt idx="4">
                  <c:v>0.62783169999999999</c:v>
                </c:pt>
              </c:numCache>
            </c:numRef>
          </c:val>
          <c:extLst>
            <c:ext xmlns:c16="http://schemas.microsoft.com/office/drawing/2014/chart" uri="{C3380CC4-5D6E-409C-BE32-E72D297353CC}">
              <c16:uniqueId val="{00000000-909F-48D7-9687-4CA775007E81}"/>
            </c:ext>
          </c:extLst>
        </c:ser>
        <c:ser>
          <c:idx val="1"/>
          <c:order val="1"/>
          <c:tx>
            <c:strRef>
              <c:f>Sheet1!$C$1</c:f>
              <c:strCache>
                <c:ptCount val="1"/>
                <c:pt idx="0">
                  <c:v>Dissatisfied</c:v>
                </c:pt>
              </c:strCache>
            </c:strRef>
          </c:tx>
          <c:spPr>
            <a:solidFill>
              <a:srgbClr val="ED3C8D"/>
            </a:solidFill>
            <a:ln>
              <a:noFill/>
            </a:ln>
            <a:effectLst/>
          </c:spPr>
          <c:invertIfNegative val="0"/>
          <c:dLbls>
            <c:dLbl>
              <c:idx val="0"/>
              <c:layout>
                <c:manualLayout>
                  <c:x val="4.3060240428717247E-3"/>
                  <c:y val="3.4525387942737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9F-48D7-9687-4CA775007E81}"/>
                </c:ext>
              </c:extLst>
            </c:dLbl>
            <c:dLbl>
              <c:idx val="1"/>
              <c:layout>
                <c:manualLayout>
                  <c:x val="2.1530120214358624E-3"/>
                  <c:y val="-3.0686243308547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9F-48D7-9687-4CA775007E8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0.1184211</c:v>
                </c:pt>
                <c:pt idx="1">
                  <c:v>7.5221200000000002E-2</c:v>
                </c:pt>
                <c:pt idx="2">
                  <c:v>0.1404358</c:v>
                </c:pt>
                <c:pt idx="3">
                  <c:v>7.9691499999999998E-2</c:v>
                </c:pt>
                <c:pt idx="4">
                  <c:v>0.13915859999999999</c:v>
                </c:pt>
              </c:numCache>
            </c:numRef>
          </c:val>
          <c:extLst>
            <c:ext xmlns:c16="http://schemas.microsoft.com/office/drawing/2014/chart" uri="{C3380CC4-5D6E-409C-BE32-E72D297353CC}">
              <c16:uniqueId val="{00000003-909F-48D7-9687-4CA775007E81}"/>
            </c:ext>
          </c:extLst>
        </c:ser>
        <c:dLbls>
          <c:showLegendKey val="0"/>
          <c:showVal val="0"/>
          <c:showCatName val="0"/>
          <c:showSerName val="0"/>
          <c:showPercent val="0"/>
          <c:showBubbleSize val="0"/>
        </c:dLbls>
        <c:gapWidth val="200"/>
        <c:axId val="1051286448"/>
        <c:axId val="1051273488"/>
      </c:barChart>
      <c:catAx>
        <c:axId val="105128644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051273488"/>
        <c:crosses val="autoZero"/>
        <c:auto val="1"/>
        <c:lblAlgn val="ctr"/>
        <c:lblOffset val="100"/>
        <c:noMultiLvlLbl val="0"/>
      </c:catAx>
      <c:valAx>
        <c:axId val="1051273488"/>
        <c:scaling>
          <c:orientation val="minMax"/>
          <c:max val="0.9"/>
        </c:scaling>
        <c:delete val="1"/>
        <c:axPos val="l"/>
        <c:numFmt formatCode="0%" sourceLinked="1"/>
        <c:majorTickMark val="out"/>
        <c:minorTickMark val="none"/>
        <c:tickLblPos val="nextTo"/>
        <c:crossAx val="1051286448"/>
        <c:crosses val="autoZero"/>
        <c:crossBetween val="between"/>
      </c:valAx>
      <c:spPr>
        <a:noFill/>
        <a:ln>
          <a:noFill/>
        </a:ln>
        <a:effectLst/>
      </c:spPr>
    </c:plotArea>
    <c:legend>
      <c:legendPos val="b"/>
      <c:layout>
        <c:manualLayout>
          <c:xMode val="edge"/>
          <c:yMode val="edge"/>
          <c:x val="0.31842047578853216"/>
          <c:y val="3.7401466012925875E-3"/>
          <c:w val="0.36389808931998791"/>
          <c:h val="6.9475654686663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53844608354481E-2"/>
          <c:y val="7.8140912325930095E-2"/>
          <c:w val="1"/>
          <c:h val="0.80183486964016948"/>
        </c:manualLayout>
      </c:layout>
      <c:barChart>
        <c:barDir val="col"/>
        <c:grouping val="clustered"/>
        <c:varyColors val="0"/>
        <c:ser>
          <c:idx val="0"/>
          <c:order val="0"/>
          <c:tx>
            <c:strRef>
              <c:f>Sheet1!$B$1</c:f>
              <c:strCache>
                <c:ptCount val="1"/>
                <c:pt idx="0">
                  <c:v>Satisfied</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0.81174089999999999</c:v>
                </c:pt>
                <c:pt idx="1">
                  <c:v>0.76106189999999996</c:v>
                </c:pt>
                <c:pt idx="2">
                  <c:v>0.78450359999999997</c:v>
                </c:pt>
                <c:pt idx="3">
                  <c:v>0.83290489999999995</c:v>
                </c:pt>
                <c:pt idx="4">
                  <c:v>0.76699030000000001</c:v>
                </c:pt>
              </c:numCache>
            </c:numRef>
          </c:val>
          <c:extLst>
            <c:ext xmlns:c16="http://schemas.microsoft.com/office/drawing/2014/chart" uri="{C3380CC4-5D6E-409C-BE32-E72D297353CC}">
              <c16:uniqueId val="{00000000-C92C-4382-A41C-1AE8D800E6E1}"/>
            </c:ext>
          </c:extLst>
        </c:ser>
        <c:ser>
          <c:idx val="1"/>
          <c:order val="1"/>
          <c:tx>
            <c:strRef>
              <c:f>Sheet1!$C$1</c:f>
              <c:strCache>
                <c:ptCount val="1"/>
                <c:pt idx="0">
                  <c:v>Dissatisfied</c:v>
                </c:pt>
              </c:strCache>
            </c:strRef>
          </c:tx>
          <c:spPr>
            <a:solidFill>
              <a:srgbClr val="ED3C8D"/>
            </a:solidFill>
            <a:ln>
              <a:noFill/>
            </a:ln>
            <a:effectLst/>
          </c:spPr>
          <c:invertIfNegative val="0"/>
          <c:dLbls>
            <c:dLbl>
              <c:idx val="0"/>
              <c:layout>
                <c:manualLayout>
                  <c:x val="4.3060240428717247E-3"/>
                  <c:y val="3.4525387942737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EB-449C-8A26-CA5A12572DAB}"/>
                </c:ext>
              </c:extLst>
            </c:dLbl>
            <c:dLbl>
              <c:idx val="1"/>
              <c:layout>
                <c:manualLayout>
                  <c:x val="2.1530120214358624E-3"/>
                  <c:y val="-3.0686243308547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EB-449C-8A26-CA5A12572DA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5.0607300000000001E-2</c:v>
                </c:pt>
                <c:pt idx="1">
                  <c:v>4.4247799999999997E-2</c:v>
                </c:pt>
                <c:pt idx="2">
                  <c:v>5.8111400000000001E-2</c:v>
                </c:pt>
                <c:pt idx="3">
                  <c:v>4.6272500000000001E-2</c:v>
                </c:pt>
                <c:pt idx="4">
                  <c:v>7.4433700000000005E-2</c:v>
                </c:pt>
              </c:numCache>
            </c:numRef>
          </c:val>
          <c:extLst>
            <c:ext xmlns:c16="http://schemas.microsoft.com/office/drawing/2014/chart" uri="{C3380CC4-5D6E-409C-BE32-E72D297353CC}">
              <c16:uniqueId val="{00000001-C92C-4382-A41C-1AE8D800E6E1}"/>
            </c:ext>
          </c:extLst>
        </c:ser>
        <c:dLbls>
          <c:showLegendKey val="0"/>
          <c:showVal val="0"/>
          <c:showCatName val="0"/>
          <c:showSerName val="0"/>
          <c:showPercent val="0"/>
          <c:showBubbleSize val="0"/>
        </c:dLbls>
        <c:gapWidth val="200"/>
        <c:axId val="1051286448"/>
        <c:axId val="1051273488"/>
      </c:barChart>
      <c:catAx>
        <c:axId val="105128644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051273488"/>
        <c:crosses val="autoZero"/>
        <c:auto val="1"/>
        <c:lblAlgn val="ctr"/>
        <c:lblOffset val="100"/>
        <c:noMultiLvlLbl val="0"/>
      </c:catAx>
      <c:valAx>
        <c:axId val="1051273488"/>
        <c:scaling>
          <c:orientation val="minMax"/>
          <c:max val="0.9"/>
        </c:scaling>
        <c:delete val="1"/>
        <c:axPos val="l"/>
        <c:numFmt formatCode="0%" sourceLinked="1"/>
        <c:majorTickMark val="out"/>
        <c:minorTickMark val="none"/>
        <c:tickLblPos val="nextTo"/>
        <c:crossAx val="1051286448"/>
        <c:crosses val="autoZero"/>
        <c:crossBetween val="between"/>
      </c:valAx>
      <c:spPr>
        <a:noFill/>
        <a:ln>
          <a:noFill/>
        </a:ln>
        <a:effectLst/>
      </c:spPr>
    </c:plotArea>
    <c:legend>
      <c:legendPos val="b"/>
      <c:layout>
        <c:manualLayout>
          <c:xMode val="edge"/>
          <c:yMode val="edge"/>
          <c:x val="0.31842047578853216"/>
          <c:y val="3.7401466012925875E-3"/>
          <c:w val="0.36389808931998791"/>
          <c:h val="6.9475654686663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53844608354481E-2"/>
          <c:y val="7.8140912325930095E-2"/>
          <c:w val="1"/>
          <c:h val="0.80183486964016948"/>
        </c:manualLayout>
      </c:layout>
      <c:barChart>
        <c:barDir val="col"/>
        <c:grouping val="clustered"/>
        <c:varyColors val="0"/>
        <c:ser>
          <c:idx val="0"/>
          <c:order val="0"/>
          <c:tx>
            <c:strRef>
              <c:f>Sheet1!$B$1</c:f>
              <c:strCache>
                <c:ptCount val="1"/>
                <c:pt idx="0">
                  <c:v>Satisfied</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0.78846150000000004</c:v>
                </c:pt>
                <c:pt idx="1">
                  <c:v>0.78318580000000004</c:v>
                </c:pt>
                <c:pt idx="2">
                  <c:v>0.76997579999999999</c:v>
                </c:pt>
                <c:pt idx="3">
                  <c:v>0.78663240000000001</c:v>
                </c:pt>
                <c:pt idx="4">
                  <c:v>0.77669900000000003</c:v>
                </c:pt>
              </c:numCache>
            </c:numRef>
          </c:val>
          <c:extLst>
            <c:ext xmlns:c16="http://schemas.microsoft.com/office/drawing/2014/chart" uri="{C3380CC4-5D6E-409C-BE32-E72D297353CC}">
              <c16:uniqueId val="{00000000-909F-48D7-9687-4CA775007E81}"/>
            </c:ext>
          </c:extLst>
        </c:ser>
        <c:ser>
          <c:idx val="1"/>
          <c:order val="1"/>
          <c:tx>
            <c:strRef>
              <c:f>Sheet1!$C$1</c:f>
              <c:strCache>
                <c:ptCount val="1"/>
                <c:pt idx="0">
                  <c:v>Dissatisfied</c:v>
                </c:pt>
              </c:strCache>
            </c:strRef>
          </c:tx>
          <c:spPr>
            <a:solidFill>
              <a:srgbClr val="ED3C8D"/>
            </a:solidFill>
            <a:ln>
              <a:noFill/>
            </a:ln>
            <a:effectLst/>
          </c:spPr>
          <c:invertIfNegative val="0"/>
          <c:dLbls>
            <c:dLbl>
              <c:idx val="0"/>
              <c:layout>
                <c:manualLayout>
                  <c:x val="4.3060240428717247E-3"/>
                  <c:y val="3.4525387942737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9F-48D7-9687-4CA775007E81}"/>
                </c:ext>
              </c:extLst>
            </c:dLbl>
            <c:dLbl>
              <c:idx val="1"/>
              <c:layout>
                <c:manualLayout>
                  <c:x val="2.1530120214358624E-3"/>
                  <c:y val="-3.0686243308547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9F-48D7-9687-4CA775007E8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7.6923099999999994E-2</c:v>
                </c:pt>
                <c:pt idx="1">
                  <c:v>6.6371700000000006E-2</c:v>
                </c:pt>
                <c:pt idx="2">
                  <c:v>8.9588399999999999E-2</c:v>
                </c:pt>
                <c:pt idx="3">
                  <c:v>6.16967E-2</c:v>
                </c:pt>
                <c:pt idx="4">
                  <c:v>0.1067961</c:v>
                </c:pt>
              </c:numCache>
            </c:numRef>
          </c:val>
          <c:extLst>
            <c:ext xmlns:c16="http://schemas.microsoft.com/office/drawing/2014/chart" uri="{C3380CC4-5D6E-409C-BE32-E72D297353CC}">
              <c16:uniqueId val="{00000003-909F-48D7-9687-4CA775007E81}"/>
            </c:ext>
          </c:extLst>
        </c:ser>
        <c:dLbls>
          <c:showLegendKey val="0"/>
          <c:showVal val="0"/>
          <c:showCatName val="0"/>
          <c:showSerName val="0"/>
          <c:showPercent val="0"/>
          <c:showBubbleSize val="0"/>
        </c:dLbls>
        <c:gapWidth val="200"/>
        <c:axId val="1051286448"/>
        <c:axId val="1051273488"/>
      </c:barChart>
      <c:catAx>
        <c:axId val="105128644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051273488"/>
        <c:crosses val="autoZero"/>
        <c:auto val="1"/>
        <c:lblAlgn val="ctr"/>
        <c:lblOffset val="100"/>
        <c:noMultiLvlLbl val="0"/>
      </c:catAx>
      <c:valAx>
        <c:axId val="1051273488"/>
        <c:scaling>
          <c:orientation val="minMax"/>
          <c:max val="0.9"/>
        </c:scaling>
        <c:delete val="1"/>
        <c:axPos val="l"/>
        <c:numFmt formatCode="0%" sourceLinked="1"/>
        <c:majorTickMark val="out"/>
        <c:minorTickMark val="none"/>
        <c:tickLblPos val="nextTo"/>
        <c:crossAx val="1051286448"/>
        <c:crosses val="autoZero"/>
        <c:crossBetween val="between"/>
      </c:valAx>
      <c:spPr>
        <a:noFill/>
        <a:ln>
          <a:noFill/>
        </a:ln>
        <a:effectLst/>
      </c:spPr>
    </c:plotArea>
    <c:legend>
      <c:legendPos val="b"/>
      <c:layout>
        <c:manualLayout>
          <c:xMode val="edge"/>
          <c:yMode val="edge"/>
          <c:x val="0.31842047578853216"/>
          <c:y val="3.7401466012925875E-3"/>
          <c:w val="0.36389808931998791"/>
          <c:h val="6.947565468666368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2044289374516"/>
          <c:y val="0.11062712532485319"/>
          <c:w val="0.84029215502323584"/>
          <c:h val="0.88937287467514681"/>
        </c:manualLayout>
      </c:layout>
      <c:barChart>
        <c:barDir val="bar"/>
        <c:grouping val="clustered"/>
        <c:varyColors val="0"/>
        <c:ser>
          <c:idx val="0"/>
          <c:order val="0"/>
          <c:tx>
            <c:strRef>
              <c:f>Sheet1!$B$1</c:f>
              <c:strCache>
                <c:ptCount val="1"/>
                <c:pt idx="0">
                  <c:v>Social Media</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Sheet1!$B$2:$B$3</c:f>
              <c:numCache>
                <c:formatCode>0%</c:formatCode>
                <c:ptCount val="2"/>
                <c:pt idx="0">
                  <c:v>0.50700000000000001</c:v>
                </c:pt>
                <c:pt idx="1">
                  <c:v>0.44</c:v>
                </c:pt>
              </c:numCache>
            </c:numRef>
          </c:val>
          <c:extLst>
            <c:ext xmlns:c16="http://schemas.microsoft.com/office/drawing/2014/chart" uri="{C3380CC4-5D6E-409C-BE32-E72D297353CC}">
              <c16:uniqueId val="{00000002-172D-4A73-91FE-BC66EA4E0631}"/>
            </c:ext>
          </c:extLst>
        </c:ser>
        <c:ser>
          <c:idx val="1"/>
          <c:order val="1"/>
          <c:tx>
            <c:strRef>
              <c:f>Sheet1!$C$1</c:f>
              <c:strCache>
                <c:ptCount val="1"/>
                <c:pt idx="0">
                  <c:v>TV</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Sheet1!$C$2:$C$3</c:f>
              <c:numCache>
                <c:formatCode>0%</c:formatCode>
                <c:ptCount val="2"/>
                <c:pt idx="0">
                  <c:v>0.192</c:v>
                </c:pt>
                <c:pt idx="1">
                  <c:v>0.14699999999999999</c:v>
                </c:pt>
              </c:numCache>
            </c:numRef>
          </c:val>
          <c:extLst>
            <c:ext xmlns:c16="http://schemas.microsoft.com/office/drawing/2014/chart" uri="{C3380CC4-5D6E-409C-BE32-E72D297353CC}">
              <c16:uniqueId val="{00000007-172D-4A73-91FE-BC66EA4E0631}"/>
            </c:ext>
          </c:extLst>
        </c:ser>
        <c:dLbls>
          <c:showLegendKey val="0"/>
          <c:showVal val="0"/>
          <c:showCatName val="0"/>
          <c:showSerName val="0"/>
          <c:showPercent val="0"/>
          <c:showBubbleSize val="0"/>
        </c:dLbls>
        <c:gapWidth val="139"/>
        <c:axId val="1404596064"/>
        <c:axId val="1404597024"/>
      </c:barChart>
      <c:catAx>
        <c:axId val="140459606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mn-lt"/>
                <a:ea typeface="+mn-ea"/>
                <a:cs typeface="+mn-cs"/>
              </a:defRPr>
            </a:pPr>
            <a:endParaRPr lang="en-US"/>
          </a:p>
        </c:txPr>
        <c:crossAx val="1404597024"/>
        <c:crosses val="autoZero"/>
        <c:auto val="1"/>
        <c:lblAlgn val="ctr"/>
        <c:lblOffset val="100"/>
        <c:noMultiLvlLbl val="0"/>
      </c:catAx>
      <c:valAx>
        <c:axId val="1404597024"/>
        <c:scaling>
          <c:orientation val="minMax"/>
        </c:scaling>
        <c:delete val="1"/>
        <c:axPos val="t"/>
        <c:numFmt formatCode="0%" sourceLinked="1"/>
        <c:majorTickMark val="none"/>
        <c:minorTickMark val="none"/>
        <c:tickLblPos val="nextTo"/>
        <c:crossAx val="1404596064"/>
        <c:crosses val="autoZero"/>
        <c:crossBetween val="between"/>
      </c:valAx>
      <c:spPr>
        <a:noFill/>
        <a:ln>
          <a:noFill/>
        </a:ln>
        <a:effectLst/>
      </c:spPr>
    </c:plotArea>
    <c:legend>
      <c:legendPos val="b"/>
      <c:layout>
        <c:manualLayout>
          <c:xMode val="edge"/>
          <c:yMode val="edge"/>
          <c:x val="0.29169961709331788"/>
          <c:y val="9.9322120139998474E-3"/>
          <c:w val="0.29499380759223282"/>
          <c:h val="0.1371458428440995"/>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2044289374516"/>
          <c:y val="0.11062712532485319"/>
          <c:w val="0.84029215502323584"/>
          <c:h val="0.88937287467514681"/>
        </c:manualLayout>
      </c:layout>
      <c:barChart>
        <c:barDir val="bar"/>
        <c:grouping val="clustered"/>
        <c:varyColors val="0"/>
        <c:ser>
          <c:idx val="0"/>
          <c:order val="0"/>
          <c:tx>
            <c:strRef>
              <c:f>Sheet1!$B$1</c:f>
              <c:strCache>
                <c:ptCount val="1"/>
                <c:pt idx="0">
                  <c:v>Social Media</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Sheet1!$B$2:$B$4</c:f>
              <c:numCache>
                <c:formatCode>0%</c:formatCode>
                <c:ptCount val="3"/>
                <c:pt idx="0">
                  <c:v>0.45300000000000001</c:v>
                </c:pt>
                <c:pt idx="1">
                  <c:v>0.55200000000000005</c:v>
                </c:pt>
                <c:pt idx="2">
                  <c:v>0.505</c:v>
                </c:pt>
              </c:numCache>
            </c:numRef>
          </c:val>
          <c:extLst>
            <c:ext xmlns:c16="http://schemas.microsoft.com/office/drawing/2014/chart" uri="{C3380CC4-5D6E-409C-BE32-E72D297353CC}">
              <c16:uniqueId val="{00000000-CCDA-42DB-B91B-AEB6212BAC75}"/>
            </c:ext>
          </c:extLst>
        </c:ser>
        <c:ser>
          <c:idx val="1"/>
          <c:order val="1"/>
          <c:tx>
            <c:strRef>
              <c:f>Sheet1!$C$1</c:f>
              <c:strCache>
                <c:ptCount val="1"/>
                <c:pt idx="0">
                  <c:v>TV</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Sheet1!$C$2:$C$4</c:f>
              <c:numCache>
                <c:formatCode>0%</c:formatCode>
                <c:ptCount val="3"/>
                <c:pt idx="0">
                  <c:v>0.23599999999999999</c:v>
                </c:pt>
                <c:pt idx="1">
                  <c:v>0.13100000000000001</c:v>
                </c:pt>
                <c:pt idx="2">
                  <c:v>0.18099999999999999</c:v>
                </c:pt>
              </c:numCache>
            </c:numRef>
          </c:val>
          <c:extLst>
            <c:ext xmlns:c16="http://schemas.microsoft.com/office/drawing/2014/chart" uri="{C3380CC4-5D6E-409C-BE32-E72D297353CC}">
              <c16:uniqueId val="{00000001-CCDA-42DB-B91B-AEB6212BAC75}"/>
            </c:ext>
          </c:extLst>
        </c:ser>
        <c:dLbls>
          <c:showLegendKey val="0"/>
          <c:showVal val="0"/>
          <c:showCatName val="0"/>
          <c:showSerName val="0"/>
          <c:showPercent val="0"/>
          <c:showBubbleSize val="0"/>
        </c:dLbls>
        <c:gapWidth val="82"/>
        <c:axId val="1404596064"/>
        <c:axId val="1404597024"/>
      </c:barChart>
      <c:catAx>
        <c:axId val="140459606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mn-lt"/>
                <a:ea typeface="+mn-ea"/>
                <a:cs typeface="+mn-cs"/>
              </a:defRPr>
            </a:pPr>
            <a:endParaRPr lang="en-US"/>
          </a:p>
        </c:txPr>
        <c:crossAx val="1404597024"/>
        <c:crosses val="autoZero"/>
        <c:auto val="1"/>
        <c:lblAlgn val="ctr"/>
        <c:lblOffset val="100"/>
        <c:noMultiLvlLbl val="0"/>
      </c:catAx>
      <c:valAx>
        <c:axId val="1404597024"/>
        <c:scaling>
          <c:orientation val="minMax"/>
        </c:scaling>
        <c:delete val="1"/>
        <c:axPos val="t"/>
        <c:numFmt formatCode="0%" sourceLinked="1"/>
        <c:majorTickMark val="none"/>
        <c:minorTickMark val="none"/>
        <c:tickLblPos val="nextTo"/>
        <c:crossAx val="1404596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More Likely to Purchase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0.2399608</c:v>
                </c:pt>
                <c:pt idx="1">
                  <c:v>0.20698920000000001</c:v>
                </c:pt>
                <c:pt idx="2">
                  <c:v>0.28606969999999998</c:v>
                </c:pt>
                <c:pt idx="3">
                  <c:v>0.25845410000000002</c:v>
                </c:pt>
                <c:pt idx="4">
                  <c:v>0.20289860000000001</c:v>
                </c:pt>
              </c:numCache>
            </c:numRef>
          </c:val>
          <c:extLst>
            <c:ext xmlns:c16="http://schemas.microsoft.com/office/drawing/2014/chart" uri="{C3380CC4-5D6E-409C-BE32-E72D297353CC}">
              <c16:uniqueId val="{00000000-95F0-4460-BC42-EA7D26617E72}"/>
            </c:ext>
          </c:extLst>
        </c:ser>
        <c:ser>
          <c:idx val="1"/>
          <c:order val="1"/>
          <c:tx>
            <c:strRef>
              <c:f>Sheet1!$C$1</c:f>
              <c:strCache>
                <c:ptCount val="1"/>
                <c:pt idx="0">
                  <c:v>Less Likely to Purchase</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0.16846230000000001</c:v>
                </c:pt>
                <c:pt idx="1">
                  <c:v>0.1801075</c:v>
                </c:pt>
                <c:pt idx="2">
                  <c:v>0.17412939999999999</c:v>
                </c:pt>
                <c:pt idx="3">
                  <c:v>0.15942029999999999</c:v>
                </c:pt>
                <c:pt idx="4">
                  <c:v>0.17391300000000001</c:v>
                </c:pt>
              </c:numCache>
            </c:numRef>
          </c:val>
          <c:extLst>
            <c:ext xmlns:c16="http://schemas.microsoft.com/office/drawing/2014/chart" uri="{C3380CC4-5D6E-409C-BE32-E72D297353CC}">
              <c16:uniqueId val="{00000001-95F0-4460-BC42-EA7D26617E72}"/>
            </c:ext>
          </c:extLst>
        </c:ser>
        <c:dLbls>
          <c:showLegendKey val="0"/>
          <c:showVal val="0"/>
          <c:showCatName val="0"/>
          <c:showSerName val="0"/>
          <c:showPercent val="0"/>
          <c:showBubbleSize val="0"/>
        </c:dLbls>
        <c:gapWidth val="150"/>
        <c:axId val="1276632928"/>
        <c:axId val="1276625728"/>
      </c:barChart>
      <c:catAx>
        <c:axId val="127663292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mn-lt"/>
                <a:ea typeface="+mn-ea"/>
                <a:cs typeface="+mn-cs"/>
              </a:defRPr>
            </a:pPr>
            <a:endParaRPr lang="en-US"/>
          </a:p>
        </c:txPr>
        <c:crossAx val="1276625728"/>
        <c:crosses val="autoZero"/>
        <c:auto val="1"/>
        <c:lblAlgn val="ctr"/>
        <c:lblOffset val="100"/>
        <c:noMultiLvlLbl val="0"/>
      </c:catAx>
      <c:valAx>
        <c:axId val="1276625728"/>
        <c:scaling>
          <c:orientation val="minMax"/>
          <c:max val="0.4"/>
        </c:scaling>
        <c:delete val="1"/>
        <c:axPos val="l"/>
        <c:numFmt formatCode="0%" sourceLinked="1"/>
        <c:majorTickMark val="out"/>
        <c:minorTickMark val="none"/>
        <c:tickLblPos val="nextTo"/>
        <c:crossAx val="1276632928"/>
        <c:crosses val="autoZero"/>
        <c:crossBetween val="between"/>
      </c:valAx>
      <c:spPr>
        <a:noFill/>
        <a:ln>
          <a:noFill/>
        </a:ln>
        <a:effectLst/>
      </c:spPr>
    </c:plotArea>
    <c:legend>
      <c:legendPos val="t"/>
      <c:layout>
        <c:manualLayout>
          <c:xMode val="edge"/>
          <c:yMode val="edge"/>
          <c:x val="0.14876461061071244"/>
          <c:y val="9.5766841673657524E-2"/>
          <c:w val="0.69927469999327208"/>
          <c:h val="6.592830683092817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More Likely to Purchase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0.23114589999999999</c:v>
                </c:pt>
                <c:pt idx="1">
                  <c:v>0.15053759999999999</c:v>
                </c:pt>
                <c:pt idx="2">
                  <c:v>0.27363179999999998</c:v>
                </c:pt>
                <c:pt idx="3">
                  <c:v>0.25845410000000002</c:v>
                </c:pt>
                <c:pt idx="4">
                  <c:v>0.16811590000000001</c:v>
                </c:pt>
              </c:numCache>
            </c:numRef>
          </c:val>
          <c:extLst>
            <c:ext xmlns:c16="http://schemas.microsoft.com/office/drawing/2014/chart" uri="{C3380CC4-5D6E-409C-BE32-E72D297353CC}">
              <c16:uniqueId val="{00000000-EDF4-4EFB-A253-DF144B713DA8}"/>
            </c:ext>
          </c:extLst>
        </c:ser>
        <c:ser>
          <c:idx val="1"/>
          <c:order val="1"/>
          <c:tx>
            <c:strRef>
              <c:f>Sheet1!$C$1</c:f>
              <c:strCache>
                <c:ptCount val="1"/>
                <c:pt idx="0">
                  <c:v>Less Likely to Purchase</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0.16160630000000001</c:v>
                </c:pt>
                <c:pt idx="1">
                  <c:v>0.155914</c:v>
                </c:pt>
                <c:pt idx="2">
                  <c:v>0.1293532</c:v>
                </c:pt>
                <c:pt idx="3">
                  <c:v>0.147343</c:v>
                </c:pt>
                <c:pt idx="4">
                  <c:v>0.16811590000000001</c:v>
                </c:pt>
              </c:numCache>
            </c:numRef>
          </c:val>
          <c:extLst>
            <c:ext xmlns:c16="http://schemas.microsoft.com/office/drawing/2014/chart" uri="{C3380CC4-5D6E-409C-BE32-E72D297353CC}">
              <c16:uniqueId val="{00000001-EDF4-4EFB-A253-DF144B713DA8}"/>
            </c:ext>
          </c:extLst>
        </c:ser>
        <c:dLbls>
          <c:showLegendKey val="0"/>
          <c:showVal val="0"/>
          <c:showCatName val="0"/>
          <c:showSerName val="0"/>
          <c:showPercent val="0"/>
          <c:showBubbleSize val="0"/>
        </c:dLbls>
        <c:gapWidth val="150"/>
        <c:axId val="1276632928"/>
        <c:axId val="1276625728"/>
      </c:barChart>
      <c:catAx>
        <c:axId val="127663292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mn-lt"/>
                <a:ea typeface="+mn-ea"/>
                <a:cs typeface="+mn-cs"/>
              </a:defRPr>
            </a:pPr>
            <a:endParaRPr lang="en-US"/>
          </a:p>
        </c:txPr>
        <c:crossAx val="1276625728"/>
        <c:crosses val="autoZero"/>
        <c:auto val="1"/>
        <c:lblAlgn val="ctr"/>
        <c:lblOffset val="100"/>
        <c:noMultiLvlLbl val="0"/>
      </c:catAx>
      <c:valAx>
        <c:axId val="1276625728"/>
        <c:scaling>
          <c:orientation val="minMax"/>
          <c:max val="0.4"/>
        </c:scaling>
        <c:delete val="1"/>
        <c:axPos val="l"/>
        <c:numFmt formatCode="0%" sourceLinked="1"/>
        <c:majorTickMark val="out"/>
        <c:minorTickMark val="none"/>
        <c:tickLblPos val="nextTo"/>
        <c:crossAx val="1276632928"/>
        <c:crosses val="autoZero"/>
        <c:crossBetween val="between"/>
      </c:valAx>
      <c:spPr>
        <a:noFill/>
        <a:ln>
          <a:noFill/>
        </a:ln>
        <a:effectLst/>
      </c:spPr>
    </c:plotArea>
    <c:legend>
      <c:legendPos val="t"/>
      <c:layout>
        <c:manualLayout>
          <c:xMode val="edge"/>
          <c:yMode val="edge"/>
          <c:x val="0.14876461061071244"/>
          <c:y val="8.8926352982681978E-2"/>
          <c:w val="0.69927469999327208"/>
          <c:h val="6.592830683092817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More Likely to Purchase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0.2115573</c:v>
                </c:pt>
                <c:pt idx="1">
                  <c:v>0.1586022</c:v>
                </c:pt>
                <c:pt idx="2">
                  <c:v>0.23631840000000001</c:v>
                </c:pt>
                <c:pt idx="3">
                  <c:v>0.18357490000000001</c:v>
                </c:pt>
                <c:pt idx="4">
                  <c:v>0.20579710000000001</c:v>
                </c:pt>
              </c:numCache>
            </c:numRef>
          </c:val>
          <c:extLst>
            <c:ext xmlns:c16="http://schemas.microsoft.com/office/drawing/2014/chart" uri="{C3380CC4-5D6E-409C-BE32-E72D297353CC}">
              <c16:uniqueId val="{00000000-95F0-4460-BC42-EA7D26617E72}"/>
            </c:ext>
          </c:extLst>
        </c:ser>
        <c:ser>
          <c:idx val="1"/>
          <c:order val="1"/>
          <c:tx>
            <c:strRef>
              <c:f>Sheet1!$C$1</c:f>
              <c:strCache>
                <c:ptCount val="1"/>
                <c:pt idx="0">
                  <c:v>Less Likely to Purchase</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0.1772772</c:v>
                </c:pt>
                <c:pt idx="1">
                  <c:v>0.14516129999999999</c:v>
                </c:pt>
                <c:pt idx="2">
                  <c:v>0.14925369999999999</c:v>
                </c:pt>
                <c:pt idx="3">
                  <c:v>0.2004831</c:v>
                </c:pt>
                <c:pt idx="4">
                  <c:v>0.16521739999999999</c:v>
                </c:pt>
              </c:numCache>
            </c:numRef>
          </c:val>
          <c:extLst>
            <c:ext xmlns:c16="http://schemas.microsoft.com/office/drawing/2014/chart" uri="{C3380CC4-5D6E-409C-BE32-E72D297353CC}">
              <c16:uniqueId val="{00000001-95F0-4460-BC42-EA7D26617E72}"/>
            </c:ext>
          </c:extLst>
        </c:ser>
        <c:dLbls>
          <c:showLegendKey val="0"/>
          <c:showVal val="0"/>
          <c:showCatName val="0"/>
          <c:showSerName val="0"/>
          <c:showPercent val="0"/>
          <c:showBubbleSize val="0"/>
        </c:dLbls>
        <c:gapWidth val="150"/>
        <c:axId val="1276632928"/>
        <c:axId val="1276625728"/>
      </c:barChart>
      <c:catAx>
        <c:axId val="127663292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mn-lt"/>
                <a:ea typeface="+mn-ea"/>
                <a:cs typeface="+mn-cs"/>
              </a:defRPr>
            </a:pPr>
            <a:endParaRPr lang="en-US"/>
          </a:p>
        </c:txPr>
        <c:crossAx val="1276625728"/>
        <c:crosses val="autoZero"/>
        <c:auto val="1"/>
        <c:lblAlgn val="ctr"/>
        <c:lblOffset val="100"/>
        <c:noMultiLvlLbl val="0"/>
      </c:catAx>
      <c:valAx>
        <c:axId val="1276625728"/>
        <c:scaling>
          <c:orientation val="minMax"/>
          <c:max val="0.4"/>
        </c:scaling>
        <c:delete val="1"/>
        <c:axPos val="l"/>
        <c:numFmt formatCode="0%" sourceLinked="1"/>
        <c:majorTickMark val="out"/>
        <c:minorTickMark val="none"/>
        <c:tickLblPos val="nextTo"/>
        <c:crossAx val="1276632928"/>
        <c:crosses val="autoZero"/>
        <c:crossBetween val="between"/>
      </c:valAx>
      <c:spPr>
        <a:noFill/>
        <a:ln>
          <a:noFill/>
        </a:ln>
        <a:effectLst/>
      </c:spPr>
    </c:plotArea>
    <c:legend>
      <c:legendPos val="t"/>
      <c:layout>
        <c:manualLayout>
          <c:xMode val="edge"/>
          <c:yMode val="edge"/>
          <c:x val="9.8748447250834009E-2"/>
          <c:y val="9.918708601914529E-2"/>
          <c:w val="0.7879150578517008"/>
          <c:h val="6.5928306830928166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53844608354481E-2"/>
          <c:y val="7.8140912325930095E-2"/>
          <c:w val="1"/>
          <c:h val="0.80183486964016948"/>
        </c:manualLayout>
      </c:layout>
      <c:barChart>
        <c:barDir val="col"/>
        <c:grouping val="clustered"/>
        <c:varyColors val="0"/>
        <c:ser>
          <c:idx val="0"/>
          <c:order val="0"/>
          <c:tx>
            <c:strRef>
              <c:f>Sheet1!$B$1</c:f>
              <c:strCache>
                <c:ptCount val="1"/>
                <c:pt idx="0">
                  <c:v>Potential Voters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Paid TV Service</c:v>
                </c:pt>
                <c:pt idx="1">
                  <c:v>Paid Streaming Service</c:v>
                </c:pt>
                <c:pt idx="2">
                  <c:v>Free Ad Supported Streaming Service</c:v>
                </c:pt>
              </c:strCache>
            </c:strRef>
          </c:cat>
          <c:val>
            <c:numRef>
              <c:f>Sheet1!$B$2:$B$4</c:f>
              <c:numCache>
                <c:formatCode>0%</c:formatCode>
                <c:ptCount val="3"/>
                <c:pt idx="0">
                  <c:v>0.42199999999999999</c:v>
                </c:pt>
                <c:pt idx="1">
                  <c:v>0.73599999999999999</c:v>
                </c:pt>
                <c:pt idx="2">
                  <c:v>0.46899999999999997</c:v>
                </c:pt>
              </c:numCache>
            </c:numRef>
          </c:val>
          <c:extLst>
            <c:ext xmlns:c16="http://schemas.microsoft.com/office/drawing/2014/chart" uri="{C3380CC4-5D6E-409C-BE32-E72D297353CC}">
              <c16:uniqueId val="{00000000-C92C-4382-A41C-1AE8D800E6E1}"/>
            </c:ext>
          </c:extLst>
        </c:ser>
        <c:ser>
          <c:idx val="1"/>
          <c:order val="1"/>
          <c:tx>
            <c:strRef>
              <c:f>Sheet1!$C$1</c:f>
              <c:strCache>
                <c:ptCount val="1"/>
                <c:pt idx="0">
                  <c:v>Non-Voters</c:v>
                </c:pt>
              </c:strCache>
            </c:strRef>
          </c:tx>
          <c:spPr>
            <a:solidFill>
              <a:srgbClr val="ED3C8D"/>
            </a:solidFill>
            <a:ln>
              <a:noFill/>
            </a:ln>
            <a:effectLst/>
          </c:spPr>
          <c:invertIfNegative val="0"/>
          <c:dLbls>
            <c:dLbl>
              <c:idx val="0"/>
              <c:layout>
                <c:manualLayout>
                  <c:x val="4.3060240428717247E-3"/>
                  <c:y val="3.4525387942737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EB-449C-8A26-CA5A12572DAB}"/>
                </c:ext>
              </c:extLst>
            </c:dLbl>
            <c:dLbl>
              <c:idx val="1"/>
              <c:layout>
                <c:manualLayout>
                  <c:x val="2.1530120214358624E-3"/>
                  <c:y val="-3.0686243308547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EB-449C-8A26-CA5A12572DAB}"/>
                </c:ext>
              </c:extLst>
            </c:dLbl>
            <c:dLbl>
              <c:idx val="2"/>
              <c:layout>
                <c:manualLayout>
                  <c:x val="6.4590360643075875E-3"/>
                  <c:y val="6.64280272976727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EB-449C-8A26-CA5A12572DA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Paid TV Service</c:v>
                </c:pt>
                <c:pt idx="1">
                  <c:v>Paid Streaming Service</c:v>
                </c:pt>
                <c:pt idx="2">
                  <c:v>Free Ad Supported Streaming Service</c:v>
                </c:pt>
              </c:strCache>
            </c:strRef>
          </c:cat>
          <c:val>
            <c:numRef>
              <c:f>Sheet1!$C$2:$C$4</c:f>
              <c:numCache>
                <c:formatCode>0%</c:formatCode>
                <c:ptCount val="3"/>
                <c:pt idx="0">
                  <c:v>0.20899999999999999</c:v>
                </c:pt>
                <c:pt idx="1">
                  <c:v>0.60399999999999998</c:v>
                </c:pt>
                <c:pt idx="2">
                  <c:v>0.44</c:v>
                </c:pt>
              </c:numCache>
            </c:numRef>
          </c:val>
          <c:extLst>
            <c:ext xmlns:c16="http://schemas.microsoft.com/office/drawing/2014/chart" uri="{C3380CC4-5D6E-409C-BE32-E72D297353CC}">
              <c16:uniqueId val="{00000001-C92C-4382-A41C-1AE8D800E6E1}"/>
            </c:ext>
          </c:extLst>
        </c:ser>
        <c:dLbls>
          <c:showLegendKey val="0"/>
          <c:showVal val="0"/>
          <c:showCatName val="0"/>
          <c:showSerName val="0"/>
          <c:showPercent val="0"/>
          <c:showBubbleSize val="0"/>
        </c:dLbls>
        <c:gapWidth val="200"/>
        <c:axId val="1051286448"/>
        <c:axId val="1051273488"/>
      </c:barChart>
      <c:catAx>
        <c:axId val="105128644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051273488"/>
        <c:crosses val="autoZero"/>
        <c:auto val="1"/>
        <c:lblAlgn val="ctr"/>
        <c:lblOffset val="100"/>
        <c:noMultiLvlLbl val="0"/>
      </c:catAx>
      <c:valAx>
        <c:axId val="1051273488"/>
        <c:scaling>
          <c:orientation val="minMax"/>
          <c:max val="0.9"/>
        </c:scaling>
        <c:delete val="1"/>
        <c:axPos val="l"/>
        <c:numFmt formatCode="0%" sourceLinked="1"/>
        <c:majorTickMark val="out"/>
        <c:minorTickMark val="none"/>
        <c:tickLblPos val="nextTo"/>
        <c:crossAx val="1051286448"/>
        <c:crosses val="autoZero"/>
        <c:crossBetween val="between"/>
      </c:valAx>
      <c:spPr>
        <a:noFill/>
        <a:ln>
          <a:noFill/>
        </a:ln>
        <a:effectLst/>
      </c:spPr>
    </c:plotArea>
    <c:legend>
      <c:legendPos val="b"/>
      <c:layout>
        <c:manualLayout>
          <c:xMode val="edge"/>
          <c:yMode val="edge"/>
          <c:x val="0.31842047578853216"/>
          <c:y val="3.7401466012925875E-3"/>
          <c:w val="0.48998222162893568"/>
          <c:h val="6.514627468126615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More Likely to Purchase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0.25954949999999999</c:v>
                </c:pt>
                <c:pt idx="1">
                  <c:v>0.19354840000000001</c:v>
                </c:pt>
                <c:pt idx="2">
                  <c:v>0.28606969999999998</c:v>
                </c:pt>
                <c:pt idx="3">
                  <c:v>0.26086959999999998</c:v>
                </c:pt>
                <c:pt idx="4">
                  <c:v>0.21449280000000001</c:v>
                </c:pt>
              </c:numCache>
            </c:numRef>
          </c:val>
          <c:extLst>
            <c:ext xmlns:c16="http://schemas.microsoft.com/office/drawing/2014/chart" uri="{C3380CC4-5D6E-409C-BE32-E72D297353CC}">
              <c16:uniqueId val="{00000000-EDF4-4EFB-A253-DF144B713DA8}"/>
            </c:ext>
          </c:extLst>
        </c:ser>
        <c:ser>
          <c:idx val="1"/>
          <c:order val="1"/>
          <c:tx>
            <c:strRef>
              <c:f>Sheet1!$C$1</c:f>
              <c:strCache>
                <c:ptCount val="1"/>
                <c:pt idx="0">
                  <c:v>Less Likely to Purchase</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0.1410382</c:v>
                </c:pt>
                <c:pt idx="1">
                  <c:v>0.1532258</c:v>
                </c:pt>
                <c:pt idx="2">
                  <c:v>0.13432839999999999</c:v>
                </c:pt>
                <c:pt idx="3">
                  <c:v>0.15458939999999999</c:v>
                </c:pt>
                <c:pt idx="4">
                  <c:v>0.12753619999999999</c:v>
                </c:pt>
              </c:numCache>
            </c:numRef>
          </c:val>
          <c:extLst>
            <c:ext xmlns:c16="http://schemas.microsoft.com/office/drawing/2014/chart" uri="{C3380CC4-5D6E-409C-BE32-E72D297353CC}">
              <c16:uniqueId val="{00000001-EDF4-4EFB-A253-DF144B713DA8}"/>
            </c:ext>
          </c:extLst>
        </c:ser>
        <c:dLbls>
          <c:showLegendKey val="0"/>
          <c:showVal val="0"/>
          <c:showCatName val="0"/>
          <c:showSerName val="0"/>
          <c:showPercent val="0"/>
          <c:showBubbleSize val="0"/>
        </c:dLbls>
        <c:gapWidth val="150"/>
        <c:axId val="1276632928"/>
        <c:axId val="1276625728"/>
      </c:barChart>
      <c:catAx>
        <c:axId val="127663292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mn-lt"/>
                <a:ea typeface="+mn-ea"/>
                <a:cs typeface="+mn-cs"/>
              </a:defRPr>
            </a:pPr>
            <a:endParaRPr lang="en-US"/>
          </a:p>
        </c:txPr>
        <c:crossAx val="1276625728"/>
        <c:crosses val="autoZero"/>
        <c:auto val="1"/>
        <c:lblAlgn val="ctr"/>
        <c:lblOffset val="100"/>
        <c:noMultiLvlLbl val="0"/>
      </c:catAx>
      <c:valAx>
        <c:axId val="1276625728"/>
        <c:scaling>
          <c:orientation val="minMax"/>
          <c:max val="0.4"/>
        </c:scaling>
        <c:delete val="1"/>
        <c:axPos val="l"/>
        <c:numFmt formatCode="0%" sourceLinked="1"/>
        <c:majorTickMark val="out"/>
        <c:minorTickMark val="none"/>
        <c:tickLblPos val="nextTo"/>
        <c:crossAx val="1276632928"/>
        <c:crosses val="autoZero"/>
        <c:crossBetween val="between"/>
      </c:valAx>
      <c:spPr>
        <a:noFill/>
        <a:ln>
          <a:noFill/>
        </a:ln>
        <a:effectLst/>
      </c:spPr>
    </c:plotArea>
    <c:legend>
      <c:legendPos val="t"/>
      <c:layout>
        <c:manualLayout>
          <c:xMode val="edge"/>
          <c:yMode val="edge"/>
          <c:x val="0.15293262422403564"/>
          <c:y val="9.2346597328169758E-2"/>
          <c:w val="0.69927469999327208"/>
          <c:h val="6.592830683092817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2E7A-4B88-B170-67A1D74DC7AD}"/>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2-2E7A-4B88-B170-67A1D74DC7AD}"/>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3-2E7A-4B88-B170-67A1D74DC7AD}"/>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4-2E7A-4B88-B170-67A1D74DC7AD}"/>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5-2E7A-4B88-B170-67A1D74DC7A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2E7A-4B88-B170-67A1D74DC7AD}"/>
              </c:ext>
            </c:extLst>
          </c:dPt>
          <c:cat>
            <c:strRef>
              <c:f>Sheet1!$A$2:$A$7</c:f>
              <c:strCache>
                <c:ptCount val="6"/>
                <c:pt idx="0">
                  <c:v>18-24</c:v>
                </c:pt>
                <c:pt idx="1">
                  <c:v>25-34</c:v>
                </c:pt>
                <c:pt idx="2">
                  <c:v>35-44</c:v>
                </c:pt>
                <c:pt idx="3">
                  <c:v>45-54</c:v>
                </c:pt>
                <c:pt idx="4">
                  <c:v>55 - 64</c:v>
                </c:pt>
                <c:pt idx="5">
                  <c:v>65+</c:v>
                </c:pt>
              </c:strCache>
            </c:strRef>
          </c:cat>
          <c:val>
            <c:numRef>
              <c:f>Sheet1!$B$2:$B$7</c:f>
              <c:numCache>
                <c:formatCode>General</c:formatCode>
                <c:ptCount val="6"/>
              </c:numCache>
            </c:numRef>
          </c:val>
          <c:extLst>
            <c:ext xmlns:c16="http://schemas.microsoft.com/office/drawing/2014/chart" uri="{C3380CC4-5D6E-409C-BE32-E72D297353CC}">
              <c16:uniqueId val="{00000000-2E7A-4B88-B170-67A1D74DC7A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mj-lt"/>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Democrat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9AB4-4A7C-8B77-D5437AAA6381}"/>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9AB4-4A7C-8B77-D5437AAA6381}"/>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9AB4-4A7C-8B77-D5437AAA6381}"/>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9AB4-4A7C-8B77-D5437AAA6381}"/>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9AB4-4A7C-8B77-D5437AAA638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AB4-4A7C-8B77-D5437AAA6381}"/>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B4-4A7C-8B77-D5437AAA638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B4-4A7C-8B77-D5437AAA638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B4-4A7C-8B77-D5437AAA6381}"/>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B4-4A7C-8B77-D5437AAA638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B4-4A7C-8B77-D5437AAA638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B4-4A7C-8B77-D5437AAA638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18-24</c:v>
                </c:pt>
                <c:pt idx="1">
                  <c:v>25-34</c:v>
                </c:pt>
                <c:pt idx="2">
                  <c:v>35-44</c:v>
                </c:pt>
                <c:pt idx="3">
                  <c:v>45-54</c:v>
                </c:pt>
                <c:pt idx="4">
                  <c:v>55 - 64</c:v>
                </c:pt>
                <c:pt idx="5">
                  <c:v>65+</c:v>
                </c:pt>
              </c:strCache>
            </c:strRef>
          </c:cat>
          <c:val>
            <c:numRef>
              <c:f>Sheet1!$B$2:$B$7</c:f>
              <c:numCache>
                <c:formatCode>0%</c:formatCode>
                <c:ptCount val="6"/>
                <c:pt idx="0">
                  <c:v>0.13398689999999999</c:v>
                </c:pt>
                <c:pt idx="1">
                  <c:v>0.1683007</c:v>
                </c:pt>
                <c:pt idx="2">
                  <c:v>0.14052290000000001</c:v>
                </c:pt>
                <c:pt idx="3">
                  <c:v>0.15849669999999999</c:v>
                </c:pt>
                <c:pt idx="4">
                  <c:v>0.18137249999999999</c:v>
                </c:pt>
                <c:pt idx="5">
                  <c:v>0.21732029999999999</c:v>
                </c:pt>
              </c:numCache>
            </c:numRef>
          </c:val>
          <c:extLst>
            <c:ext xmlns:c16="http://schemas.microsoft.com/office/drawing/2014/chart" uri="{C3380CC4-5D6E-409C-BE32-E72D297353CC}">
              <c16:uniqueId val="{0000000C-9AB4-4A7C-8B77-D5437AAA63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Potential 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24BE-4418-9CE5-CC3B4E1A59B4}"/>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2-24BE-4418-9CE5-CC3B4E1A59B4}"/>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3-24BE-4418-9CE5-CC3B4E1A59B4}"/>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4-24BE-4418-9CE5-CC3B4E1A59B4}"/>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5-24BE-4418-9CE5-CC3B4E1A59B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24BE-4418-9CE5-CC3B4E1A59B4}"/>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BE-4418-9CE5-CC3B4E1A59B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BE-4418-9CE5-CC3B4E1A59B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BE-4418-9CE5-CC3B4E1A59B4}"/>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BE-4418-9CE5-CC3B4E1A59B4}"/>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BE-4418-9CE5-CC3B4E1A59B4}"/>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BE-4418-9CE5-CC3B4E1A59B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18-24</c:v>
                </c:pt>
                <c:pt idx="1">
                  <c:v>25-34</c:v>
                </c:pt>
                <c:pt idx="2">
                  <c:v>35-44</c:v>
                </c:pt>
                <c:pt idx="3">
                  <c:v>45-54</c:v>
                </c:pt>
                <c:pt idx="4">
                  <c:v>55 - 64</c:v>
                </c:pt>
                <c:pt idx="5">
                  <c:v>65+</c:v>
                </c:pt>
              </c:strCache>
            </c:strRef>
          </c:cat>
          <c:val>
            <c:numRef>
              <c:f>Sheet1!$B$2:$B$7</c:f>
              <c:numCache>
                <c:formatCode>0%</c:formatCode>
                <c:ptCount val="6"/>
                <c:pt idx="0">
                  <c:v>0.1050198</c:v>
                </c:pt>
                <c:pt idx="1">
                  <c:v>0.164465</c:v>
                </c:pt>
                <c:pt idx="2">
                  <c:v>0.16314400000000001</c:v>
                </c:pt>
                <c:pt idx="3">
                  <c:v>0.16578599999999999</c:v>
                </c:pt>
                <c:pt idx="4">
                  <c:v>0.18361959999999999</c:v>
                </c:pt>
                <c:pt idx="5">
                  <c:v>0.21796570000000001</c:v>
                </c:pt>
              </c:numCache>
            </c:numRef>
          </c:val>
          <c:extLst>
            <c:ext xmlns:c16="http://schemas.microsoft.com/office/drawing/2014/chart" uri="{C3380CC4-5D6E-409C-BE32-E72D297353CC}">
              <c16:uniqueId val="{00000000-24BE-4418-9CE5-CC3B4E1A59B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Independent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A632-4B96-93A6-A249D5E58064}"/>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A632-4B96-93A6-A249D5E58064}"/>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A632-4B96-93A6-A249D5E58064}"/>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A632-4B96-93A6-A249D5E58064}"/>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A632-4B96-93A6-A249D5E5806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632-4B96-93A6-A249D5E58064}"/>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32-4B96-93A6-A249D5E5806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32-4B96-93A6-A249D5E5806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32-4B96-93A6-A249D5E58064}"/>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32-4B96-93A6-A249D5E58064}"/>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32-4B96-93A6-A249D5E58064}"/>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32-4B96-93A6-A249D5E5806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18-24</c:v>
                </c:pt>
                <c:pt idx="1">
                  <c:v>25-34</c:v>
                </c:pt>
                <c:pt idx="2">
                  <c:v>35-44</c:v>
                </c:pt>
                <c:pt idx="3">
                  <c:v>45-54</c:v>
                </c:pt>
                <c:pt idx="4">
                  <c:v>55 - 64</c:v>
                </c:pt>
                <c:pt idx="5">
                  <c:v>65+</c:v>
                </c:pt>
              </c:strCache>
            </c:strRef>
          </c:cat>
          <c:val>
            <c:numRef>
              <c:f>Sheet1!$B$2:$B$7</c:f>
              <c:numCache>
                <c:formatCode>0%</c:formatCode>
                <c:ptCount val="6"/>
                <c:pt idx="0">
                  <c:v>0.1190476</c:v>
                </c:pt>
                <c:pt idx="1">
                  <c:v>0.19413920000000001</c:v>
                </c:pt>
                <c:pt idx="2">
                  <c:v>0.1630037</c:v>
                </c:pt>
                <c:pt idx="3">
                  <c:v>0.16849819999999999</c:v>
                </c:pt>
                <c:pt idx="4">
                  <c:v>0.16117219999999999</c:v>
                </c:pt>
                <c:pt idx="5">
                  <c:v>0.19413920000000001</c:v>
                </c:pt>
              </c:numCache>
            </c:numRef>
          </c:val>
          <c:extLst>
            <c:ext xmlns:c16="http://schemas.microsoft.com/office/drawing/2014/chart" uri="{C3380CC4-5D6E-409C-BE32-E72D297353CC}">
              <c16:uniqueId val="{0000000C-A632-4B96-93A6-A249D5E580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Non-Voter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1E56-4187-B663-A9F54DC92265}"/>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1E56-4187-B663-A9F54DC92265}"/>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1E56-4187-B663-A9F54DC92265}"/>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1E56-4187-B663-A9F54DC92265}"/>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1E56-4187-B663-A9F54DC9226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E56-4187-B663-A9F54DC92265}"/>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56-4187-B663-A9F54DC9226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56-4187-B663-A9F54DC92265}"/>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56-4187-B663-A9F54DC92265}"/>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E56-4187-B663-A9F54DC92265}"/>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E56-4187-B663-A9F54DC92265}"/>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E56-4187-B663-A9F54DC9226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18-24</c:v>
                </c:pt>
                <c:pt idx="1">
                  <c:v>25-34</c:v>
                </c:pt>
                <c:pt idx="2">
                  <c:v>35-44</c:v>
                </c:pt>
                <c:pt idx="3">
                  <c:v>45-54</c:v>
                </c:pt>
                <c:pt idx="4">
                  <c:v>55 - 64</c:v>
                </c:pt>
                <c:pt idx="5">
                  <c:v>65+</c:v>
                </c:pt>
              </c:strCache>
            </c:strRef>
          </c:cat>
          <c:val>
            <c:numRef>
              <c:f>Sheet1!$B$2:$B$7</c:f>
              <c:numCache>
                <c:formatCode>0%</c:formatCode>
                <c:ptCount val="6"/>
                <c:pt idx="0">
                  <c:v>0.23823530000000001</c:v>
                </c:pt>
                <c:pt idx="1">
                  <c:v>0.18970590000000001</c:v>
                </c:pt>
                <c:pt idx="2">
                  <c:v>0.16176470000000001</c:v>
                </c:pt>
                <c:pt idx="3">
                  <c:v>0.16176470000000001</c:v>
                </c:pt>
                <c:pt idx="4">
                  <c:v>0.15</c:v>
                </c:pt>
                <c:pt idx="5">
                  <c:v>9.8529400000000003E-2</c:v>
                </c:pt>
              </c:numCache>
            </c:numRef>
          </c:val>
          <c:extLst>
            <c:ext xmlns:c16="http://schemas.microsoft.com/office/drawing/2014/chart" uri="{C3380CC4-5D6E-409C-BE32-E72D297353CC}">
              <c16:uniqueId val="{0000000C-1E56-4187-B663-A9F54DC922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Republican</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18FE-4840-8EF9-75E1858B7D2E}"/>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18FE-4840-8EF9-75E1858B7D2E}"/>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18FE-4840-8EF9-75E1858B7D2E}"/>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18FE-4840-8EF9-75E1858B7D2E}"/>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18FE-4840-8EF9-75E1858B7D2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8FE-4840-8EF9-75E1858B7D2E}"/>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FE-4840-8EF9-75E1858B7D2E}"/>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FE-4840-8EF9-75E1858B7D2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FE-4840-8EF9-75E1858B7D2E}"/>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FE-4840-8EF9-75E1858B7D2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8FE-4840-8EF9-75E1858B7D2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8FE-4840-8EF9-75E1858B7D2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18-24</c:v>
                </c:pt>
                <c:pt idx="1">
                  <c:v>25-34</c:v>
                </c:pt>
                <c:pt idx="2">
                  <c:v>35-44</c:v>
                </c:pt>
                <c:pt idx="3">
                  <c:v>45-54</c:v>
                </c:pt>
                <c:pt idx="4">
                  <c:v>55 - 64</c:v>
                </c:pt>
                <c:pt idx="5">
                  <c:v>65+</c:v>
                </c:pt>
              </c:strCache>
            </c:strRef>
          </c:cat>
          <c:val>
            <c:numRef>
              <c:f>Sheet1!$B$2:$B$7</c:f>
              <c:numCache>
                <c:formatCode>0%</c:formatCode>
                <c:ptCount val="6"/>
                <c:pt idx="0">
                  <c:v>7.8616400000000003E-2</c:v>
                </c:pt>
                <c:pt idx="1">
                  <c:v>0.12735850000000001</c:v>
                </c:pt>
                <c:pt idx="2">
                  <c:v>0.1745283</c:v>
                </c:pt>
                <c:pt idx="3">
                  <c:v>0.177673</c:v>
                </c:pt>
                <c:pt idx="4">
                  <c:v>0.20754719999999999</c:v>
                </c:pt>
                <c:pt idx="5">
                  <c:v>0.2342767</c:v>
                </c:pt>
              </c:numCache>
            </c:numRef>
          </c:val>
          <c:extLst>
            <c:ext xmlns:c16="http://schemas.microsoft.com/office/drawing/2014/chart" uri="{C3380CC4-5D6E-409C-BE32-E72D297353CC}">
              <c16:uniqueId val="{0000000C-18FE-4840-8EF9-75E1858B7D2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Total A18+</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43B-40D8-85AD-7C33E187C619}"/>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B43B-40D8-85AD-7C33E187C619}"/>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B43B-40D8-85AD-7C33E187C619}"/>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B43B-40D8-85AD-7C33E187C619}"/>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B43B-40D8-85AD-7C33E187C6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43B-40D8-85AD-7C33E187C619}"/>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3B-40D8-85AD-7C33E187C61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3B-40D8-85AD-7C33E187C619}"/>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3B-40D8-85AD-7C33E187C619}"/>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43B-40D8-85AD-7C33E187C619}"/>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43B-40D8-85AD-7C33E187C619}"/>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43B-40D8-85AD-7C33E187C61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18-24</c:v>
                </c:pt>
                <c:pt idx="1">
                  <c:v>25-34</c:v>
                </c:pt>
                <c:pt idx="2">
                  <c:v>35-44</c:v>
                </c:pt>
                <c:pt idx="3">
                  <c:v>45-54</c:v>
                </c:pt>
                <c:pt idx="4">
                  <c:v>55 - 64</c:v>
                </c:pt>
                <c:pt idx="5">
                  <c:v>65+</c:v>
                </c:pt>
              </c:strCache>
            </c:strRef>
          </c:cat>
          <c:val>
            <c:numRef>
              <c:f>Sheet1!$B$2:$B$7</c:f>
              <c:numCache>
                <c:formatCode>0%</c:formatCode>
                <c:ptCount val="6"/>
                <c:pt idx="0">
                  <c:v>0.1461837</c:v>
                </c:pt>
                <c:pt idx="1">
                  <c:v>0.1746442</c:v>
                </c:pt>
                <c:pt idx="2">
                  <c:v>0.16472619999999999</c:v>
                </c:pt>
                <c:pt idx="3">
                  <c:v>0.1655886</c:v>
                </c:pt>
                <c:pt idx="4">
                  <c:v>0.1711945</c:v>
                </c:pt>
                <c:pt idx="5">
                  <c:v>0.17766280000000001</c:v>
                </c:pt>
              </c:numCache>
            </c:numRef>
          </c:val>
          <c:extLst>
            <c:ext xmlns:c16="http://schemas.microsoft.com/office/drawing/2014/chart" uri="{C3380CC4-5D6E-409C-BE32-E72D297353CC}">
              <c16:uniqueId val="{0000000C-B43B-40D8-85AD-7C33E187C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2E7A-4B88-B170-67A1D74DC7AD}"/>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2-2E7A-4B88-B170-67A1D74DC7AD}"/>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3-2E7A-4B88-B170-67A1D74DC7AD}"/>
              </c:ext>
            </c:extLst>
          </c:dPt>
          <c:cat>
            <c:strRef>
              <c:f>Sheet1!$A$2:$A$4</c:f>
              <c:strCache>
                <c:ptCount val="3"/>
                <c:pt idx="0">
                  <c:v>Male</c:v>
                </c:pt>
                <c:pt idx="1">
                  <c:v>Female</c:v>
                </c:pt>
                <c:pt idx="2">
                  <c:v>Non-binary</c:v>
                </c:pt>
              </c:strCache>
            </c:strRef>
          </c:cat>
          <c:val>
            <c:numRef>
              <c:f>Sheet1!$B$2:$B$4</c:f>
              <c:numCache>
                <c:formatCode>General</c:formatCode>
                <c:ptCount val="3"/>
              </c:numCache>
            </c:numRef>
          </c:val>
          <c:extLst>
            <c:ext xmlns:c16="http://schemas.microsoft.com/office/drawing/2014/chart" uri="{C3380CC4-5D6E-409C-BE32-E72D297353CC}">
              <c16:uniqueId val="{00000000-2E7A-4B88-B170-67A1D74DC7A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mj-lt"/>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Democrat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9AB4-4A7C-8B77-D5437AAA6381}"/>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9AB4-4A7C-8B77-D5437AAA6381}"/>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9AB4-4A7C-8B77-D5437AAA638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B4-4A7C-8B77-D5437AAA638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B4-4A7C-8B77-D5437AAA6381}"/>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B4-4A7C-8B77-D5437AAA638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Male</c:v>
                </c:pt>
                <c:pt idx="1">
                  <c:v>Female</c:v>
                </c:pt>
                <c:pt idx="2">
                  <c:v>Non-binary</c:v>
                </c:pt>
              </c:strCache>
            </c:strRef>
          </c:cat>
          <c:val>
            <c:numRef>
              <c:f>Sheet1!$B$2:$B$4</c:f>
              <c:numCache>
                <c:formatCode>0%</c:formatCode>
                <c:ptCount val="3"/>
                <c:pt idx="0">
                  <c:v>0.44900000000000001</c:v>
                </c:pt>
                <c:pt idx="1">
                  <c:v>0.54100000000000004</c:v>
                </c:pt>
                <c:pt idx="2">
                  <c:v>0.01</c:v>
                </c:pt>
              </c:numCache>
            </c:numRef>
          </c:val>
          <c:extLst>
            <c:ext xmlns:c16="http://schemas.microsoft.com/office/drawing/2014/chart" uri="{C3380CC4-5D6E-409C-BE32-E72D297353CC}">
              <c16:uniqueId val="{0000000C-9AB4-4A7C-8B77-D5437AAA63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8141037975817992E-2"/>
          <c:w val="1"/>
          <c:h val="0.80183486964016948"/>
        </c:manualLayout>
      </c:layout>
      <c:barChart>
        <c:barDir val="col"/>
        <c:grouping val="clustered"/>
        <c:varyColors val="0"/>
        <c:ser>
          <c:idx val="0"/>
          <c:order val="0"/>
          <c:tx>
            <c:strRef>
              <c:f>Sheet1!$B$1</c:f>
              <c:strCache>
                <c:ptCount val="1"/>
                <c:pt idx="0">
                  <c:v>Republicans</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Paid TV Service</c:v>
                </c:pt>
                <c:pt idx="1">
                  <c:v>Paid Streaming Service</c:v>
                </c:pt>
                <c:pt idx="2">
                  <c:v>Free Ad Supported Streaming Service</c:v>
                </c:pt>
              </c:strCache>
            </c:strRef>
          </c:cat>
          <c:val>
            <c:numRef>
              <c:f>Sheet1!$B$2:$B$4</c:f>
              <c:numCache>
                <c:formatCode>0%</c:formatCode>
                <c:ptCount val="3"/>
                <c:pt idx="0">
                  <c:v>0.41509430000000003</c:v>
                </c:pt>
                <c:pt idx="1">
                  <c:v>0.68553459999999999</c:v>
                </c:pt>
                <c:pt idx="2">
                  <c:v>0.43238989999999999</c:v>
                </c:pt>
              </c:numCache>
            </c:numRef>
          </c:val>
          <c:extLst>
            <c:ext xmlns:c16="http://schemas.microsoft.com/office/drawing/2014/chart" uri="{C3380CC4-5D6E-409C-BE32-E72D297353CC}">
              <c16:uniqueId val="{00000000-88A1-4AD3-AD1E-0314DBE4574C}"/>
            </c:ext>
          </c:extLst>
        </c:ser>
        <c:ser>
          <c:idx val="1"/>
          <c:order val="1"/>
          <c:tx>
            <c:strRef>
              <c:f>Sheet1!$C$1</c:f>
              <c:strCache>
                <c:ptCount val="1"/>
                <c:pt idx="0">
                  <c:v>Democrats</c:v>
                </c:pt>
              </c:strCache>
            </c:strRef>
          </c:tx>
          <c:spPr>
            <a:solidFill>
              <a:srgbClr val="FFE600"/>
            </a:solidFill>
            <a:ln>
              <a:noFill/>
            </a:ln>
            <a:effectLst/>
          </c:spPr>
          <c:invertIfNegative val="0"/>
          <c:dLbls>
            <c:dLbl>
              <c:idx val="0"/>
              <c:layout>
                <c:manualLayout>
                  <c:x val="4.3060240428717247E-3"/>
                  <c:y val="3.4525387942737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A1-4AD3-AD1E-0314DBE4574C}"/>
                </c:ext>
              </c:extLst>
            </c:dLbl>
            <c:dLbl>
              <c:idx val="1"/>
              <c:layout>
                <c:manualLayout>
                  <c:x val="2.1530120214358624E-3"/>
                  <c:y val="-3.0686243308547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A1-4AD3-AD1E-0314DBE4574C}"/>
                </c:ext>
              </c:extLst>
            </c:dLbl>
            <c:dLbl>
              <c:idx val="2"/>
              <c:layout>
                <c:manualLayout>
                  <c:x val="6.4590360643075875E-3"/>
                  <c:y val="6.64280272976727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A1-4AD3-AD1E-0314DBE4574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Paid TV Service</c:v>
                </c:pt>
                <c:pt idx="1">
                  <c:v>Paid Streaming Service</c:v>
                </c:pt>
                <c:pt idx="2">
                  <c:v>Free Ad Supported Streaming Service</c:v>
                </c:pt>
              </c:strCache>
            </c:strRef>
          </c:cat>
          <c:val>
            <c:numRef>
              <c:f>Sheet1!$C$2:$C$4</c:f>
              <c:numCache>
                <c:formatCode>0%</c:formatCode>
                <c:ptCount val="3"/>
                <c:pt idx="0">
                  <c:v>0.40032679999999998</c:v>
                </c:pt>
                <c:pt idx="1">
                  <c:v>0.74836599999999998</c:v>
                </c:pt>
                <c:pt idx="2">
                  <c:v>0.48366009999999998</c:v>
                </c:pt>
              </c:numCache>
            </c:numRef>
          </c:val>
          <c:extLst>
            <c:ext xmlns:c16="http://schemas.microsoft.com/office/drawing/2014/chart" uri="{C3380CC4-5D6E-409C-BE32-E72D297353CC}">
              <c16:uniqueId val="{00000004-88A1-4AD3-AD1E-0314DBE4574C}"/>
            </c:ext>
          </c:extLst>
        </c:ser>
        <c:ser>
          <c:idx val="2"/>
          <c:order val="2"/>
          <c:tx>
            <c:strRef>
              <c:f>Sheet1!$D$1</c:f>
              <c:strCache>
                <c:ptCount val="1"/>
                <c:pt idx="0">
                  <c:v>Independents</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Paid TV Service</c:v>
                </c:pt>
                <c:pt idx="1">
                  <c:v>Paid Streaming Service</c:v>
                </c:pt>
                <c:pt idx="2">
                  <c:v>Free Ad Supported Streaming Service</c:v>
                </c:pt>
              </c:strCache>
            </c:strRef>
          </c:cat>
          <c:val>
            <c:numRef>
              <c:f>Sheet1!$D$2:$D$4</c:f>
              <c:numCache>
                <c:formatCode>0%</c:formatCode>
                <c:ptCount val="3"/>
                <c:pt idx="0">
                  <c:v>0.36446889999999998</c:v>
                </c:pt>
                <c:pt idx="1">
                  <c:v>0.70146520000000001</c:v>
                </c:pt>
                <c:pt idx="2">
                  <c:v>0.45238099999999998</c:v>
                </c:pt>
              </c:numCache>
            </c:numRef>
          </c:val>
          <c:extLst>
            <c:ext xmlns:c16="http://schemas.microsoft.com/office/drawing/2014/chart" uri="{C3380CC4-5D6E-409C-BE32-E72D297353CC}">
              <c16:uniqueId val="{00000005-88A1-4AD3-AD1E-0314DBE4574C}"/>
            </c:ext>
          </c:extLst>
        </c:ser>
        <c:dLbls>
          <c:showLegendKey val="0"/>
          <c:showVal val="0"/>
          <c:showCatName val="0"/>
          <c:showSerName val="0"/>
          <c:showPercent val="0"/>
          <c:showBubbleSize val="0"/>
        </c:dLbls>
        <c:gapWidth val="200"/>
        <c:axId val="1051286448"/>
        <c:axId val="1051273488"/>
      </c:barChart>
      <c:catAx>
        <c:axId val="105128644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051273488"/>
        <c:crosses val="autoZero"/>
        <c:auto val="1"/>
        <c:lblAlgn val="ctr"/>
        <c:lblOffset val="100"/>
        <c:noMultiLvlLbl val="0"/>
      </c:catAx>
      <c:valAx>
        <c:axId val="1051273488"/>
        <c:scaling>
          <c:orientation val="minMax"/>
          <c:max val="0.9"/>
        </c:scaling>
        <c:delete val="1"/>
        <c:axPos val="l"/>
        <c:numFmt formatCode="0%" sourceLinked="1"/>
        <c:majorTickMark val="out"/>
        <c:minorTickMark val="none"/>
        <c:tickLblPos val="nextTo"/>
        <c:crossAx val="1051286448"/>
        <c:crosses val="autoZero"/>
        <c:crossBetween val="between"/>
      </c:valAx>
      <c:spPr>
        <a:noFill/>
        <a:ln>
          <a:noFill/>
        </a:ln>
        <a:effectLst/>
      </c:spPr>
    </c:plotArea>
    <c:legend>
      <c:legendPos val="b"/>
      <c:layout>
        <c:manualLayout>
          <c:xMode val="edge"/>
          <c:yMode val="edge"/>
          <c:x val="0.19785180258812388"/>
          <c:y val="7.1199350463933423E-3"/>
          <c:w val="0.60201623642309765"/>
          <c:h val="6.514627468126615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Potential 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24BE-4418-9CE5-CC3B4E1A59B4}"/>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2-24BE-4418-9CE5-CC3B4E1A59B4}"/>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3-24BE-4418-9CE5-CC3B4E1A59B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BE-4418-9CE5-CC3B4E1A59B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BE-4418-9CE5-CC3B4E1A59B4}"/>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BE-4418-9CE5-CC3B4E1A59B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Male</c:v>
                </c:pt>
                <c:pt idx="1">
                  <c:v>Female</c:v>
                </c:pt>
                <c:pt idx="2">
                  <c:v>Non-binary</c:v>
                </c:pt>
              </c:strCache>
            </c:strRef>
          </c:cat>
          <c:val>
            <c:numRef>
              <c:f>Sheet1!$B$2:$B$4</c:f>
              <c:numCache>
                <c:formatCode>0%</c:formatCode>
                <c:ptCount val="3"/>
                <c:pt idx="0">
                  <c:v>0.505</c:v>
                </c:pt>
                <c:pt idx="1">
                  <c:v>0.48899999999999999</c:v>
                </c:pt>
                <c:pt idx="2">
                  <c:v>6.0000000000000001E-3</c:v>
                </c:pt>
              </c:numCache>
            </c:numRef>
          </c:val>
          <c:extLst>
            <c:ext xmlns:c16="http://schemas.microsoft.com/office/drawing/2014/chart" uri="{C3380CC4-5D6E-409C-BE32-E72D297353CC}">
              <c16:uniqueId val="{00000000-24BE-4418-9CE5-CC3B4E1A59B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Independent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A632-4B96-93A6-A249D5E58064}"/>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A632-4B96-93A6-A249D5E58064}"/>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A632-4B96-93A6-A249D5E5806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32-4B96-93A6-A249D5E5806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32-4B96-93A6-A249D5E58064}"/>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32-4B96-93A6-A249D5E5806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Male</c:v>
                </c:pt>
                <c:pt idx="1">
                  <c:v>Female</c:v>
                </c:pt>
                <c:pt idx="2">
                  <c:v>Non-binary</c:v>
                </c:pt>
              </c:strCache>
            </c:strRef>
          </c:cat>
          <c:val>
            <c:numRef>
              <c:f>Sheet1!$B$2:$B$4</c:f>
              <c:numCache>
                <c:formatCode>0%</c:formatCode>
                <c:ptCount val="3"/>
                <c:pt idx="0">
                  <c:v>0.51800000000000002</c:v>
                </c:pt>
                <c:pt idx="1">
                  <c:v>0.48</c:v>
                </c:pt>
                <c:pt idx="2">
                  <c:v>2E-3</c:v>
                </c:pt>
              </c:numCache>
            </c:numRef>
          </c:val>
          <c:extLst>
            <c:ext xmlns:c16="http://schemas.microsoft.com/office/drawing/2014/chart" uri="{C3380CC4-5D6E-409C-BE32-E72D297353CC}">
              <c16:uniqueId val="{0000000C-A632-4B96-93A6-A249D5E580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Non-Voter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1E56-4187-B663-A9F54DC92265}"/>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1E56-4187-B663-A9F54DC92265}"/>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1E56-4187-B663-A9F54DC9226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56-4187-B663-A9F54DC9226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56-4187-B663-A9F54DC92265}"/>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56-4187-B663-A9F54DC9226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Male</c:v>
                </c:pt>
                <c:pt idx="1">
                  <c:v>Female</c:v>
                </c:pt>
                <c:pt idx="2">
                  <c:v>Non-binary</c:v>
                </c:pt>
              </c:strCache>
            </c:strRef>
          </c:cat>
          <c:val>
            <c:numRef>
              <c:f>Sheet1!$B$2:$B$4</c:f>
              <c:numCache>
                <c:formatCode>0%</c:formatCode>
                <c:ptCount val="3"/>
                <c:pt idx="0">
                  <c:v>0.42199999999999999</c:v>
                </c:pt>
                <c:pt idx="1">
                  <c:v>0.56599999999999995</c:v>
                </c:pt>
                <c:pt idx="2">
                  <c:v>8.9999999999999993E-3</c:v>
                </c:pt>
              </c:numCache>
            </c:numRef>
          </c:val>
          <c:extLst>
            <c:ext xmlns:c16="http://schemas.microsoft.com/office/drawing/2014/chart" uri="{C3380CC4-5D6E-409C-BE32-E72D297353CC}">
              <c16:uniqueId val="{0000000C-1E56-4187-B663-A9F54DC922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Republican</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18FE-4840-8EF9-75E1858B7D2E}"/>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18FE-4840-8EF9-75E1858B7D2E}"/>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18FE-4840-8EF9-75E1858B7D2E}"/>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FE-4840-8EF9-75E1858B7D2E}"/>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FE-4840-8EF9-75E1858B7D2E}"/>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FE-4840-8EF9-75E1858B7D2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Male</c:v>
                </c:pt>
                <c:pt idx="1">
                  <c:v>Female</c:v>
                </c:pt>
                <c:pt idx="2">
                  <c:v>Non-binary</c:v>
                </c:pt>
              </c:strCache>
            </c:strRef>
          </c:cat>
          <c:val>
            <c:numRef>
              <c:f>Sheet1!$B$2:$B$4</c:f>
              <c:numCache>
                <c:formatCode>0%</c:formatCode>
                <c:ptCount val="3"/>
                <c:pt idx="0">
                  <c:v>0.53300000000000003</c:v>
                </c:pt>
                <c:pt idx="1">
                  <c:v>0.46500000000000002</c:v>
                </c:pt>
                <c:pt idx="2">
                  <c:v>2E-3</c:v>
                </c:pt>
              </c:numCache>
            </c:numRef>
          </c:val>
          <c:extLst>
            <c:ext xmlns:c16="http://schemas.microsoft.com/office/drawing/2014/chart" uri="{C3380CC4-5D6E-409C-BE32-E72D297353CC}">
              <c16:uniqueId val="{0000000C-18FE-4840-8EF9-75E1858B7D2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Total A18+</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43B-40D8-85AD-7C33E187C619}"/>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B43B-40D8-85AD-7C33E187C619}"/>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B43B-40D8-85AD-7C33E187C61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3B-40D8-85AD-7C33E187C61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3B-40D8-85AD-7C33E187C619}"/>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3B-40D8-85AD-7C33E187C61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Male</c:v>
                </c:pt>
                <c:pt idx="1">
                  <c:v>Female</c:v>
                </c:pt>
                <c:pt idx="2">
                  <c:v>Non-binary</c:v>
                </c:pt>
              </c:strCache>
            </c:strRef>
          </c:cat>
          <c:val>
            <c:numRef>
              <c:f>Sheet1!$B$2:$B$4</c:f>
              <c:numCache>
                <c:formatCode>0%</c:formatCode>
                <c:ptCount val="3"/>
                <c:pt idx="0">
                  <c:v>0.47699999999999998</c:v>
                </c:pt>
                <c:pt idx="1">
                  <c:v>0.51500000000000001</c:v>
                </c:pt>
                <c:pt idx="2">
                  <c:v>7.0000000000000001E-3</c:v>
                </c:pt>
              </c:numCache>
            </c:numRef>
          </c:val>
          <c:extLst>
            <c:ext xmlns:c16="http://schemas.microsoft.com/office/drawing/2014/chart" uri="{C3380CC4-5D6E-409C-BE32-E72D297353CC}">
              <c16:uniqueId val="{0000000C-B43B-40D8-85AD-7C33E187C6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454F-4740-B468-F68442598B7D}"/>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454F-4740-B468-F68442598B7D}"/>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454F-4740-B468-F68442598B7D}"/>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454F-4740-B468-F68442598B7D}"/>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454F-4740-B468-F68442598B7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54F-4740-B468-F68442598B7D}"/>
              </c:ext>
            </c:extLst>
          </c:dPt>
          <c:cat>
            <c:strRef>
              <c:f>Sheet1!$A$2:$A$7</c:f>
              <c:strCache>
                <c:ptCount val="6"/>
                <c:pt idx="0">
                  <c:v>Asian American/Pacific Islander</c:v>
                </c:pt>
                <c:pt idx="1">
                  <c:v>African American/Black/Caribbean American</c:v>
                </c:pt>
                <c:pt idx="2">
                  <c:v>Caucasian/White</c:v>
                </c:pt>
                <c:pt idx="3">
                  <c:v>Native American, Inuit or Aleut</c:v>
                </c:pt>
                <c:pt idx="4">
                  <c:v>Other</c:v>
                </c:pt>
                <c:pt idx="5">
                  <c:v>Prefer not to answer</c:v>
                </c:pt>
              </c:strCache>
            </c:strRef>
          </c:cat>
          <c:val>
            <c:numRef>
              <c:f>Sheet1!$B$2:$B$7</c:f>
              <c:numCache>
                <c:formatCode>General</c:formatCode>
                <c:ptCount val="6"/>
              </c:numCache>
            </c:numRef>
          </c:val>
          <c:extLst>
            <c:ext xmlns:c16="http://schemas.microsoft.com/office/drawing/2014/chart" uri="{C3380CC4-5D6E-409C-BE32-E72D297353CC}">
              <c16:uniqueId val="{0000000C-454F-4740-B468-F68442598B7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9438976377952603E-3"/>
          <c:y val="9.8234146719543225E-2"/>
          <c:w val="0.98214753443323033"/>
          <c:h val="0.70489969384987017"/>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1B1464"/>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rgbClr val="1B1464"/>
          </a:solidFill>
          <a:latin typeface="+mj-lt"/>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Democrat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1648-4E3B-9A90-463BFBDCE3AF}"/>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1648-4E3B-9A90-463BFBDCE3AF}"/>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1648-4E3B-9A90-463BFBDCE3AF}"/>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1648-4E3B-9A90-463BFBDCE3AF}"/>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1648-4E3B-9A90-463BFBDCE3A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648-4E3B-9A90-463BFBDCE3A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48-4E3B-9A90-463BFBDCE3A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648-4E3B-9A90-463BFBDCE3A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648-4E3B-9A90-463BFBDCE3AF}"/>
                </c:ext>
              </c:extLst>
            </c:dLbl>
            <c:dLbl>
              <c:idx val="3"/>
              <c:layout>
                <c:manualLayout>
                  <c:x val="-3.3594683985246863E-2"/>
                  <c:y val="-3.6967573672304506E-4"/>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648-4E3B-9A90-463BFBDCE3AF}"/>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648-4E3B-9A90-463BFBDCE3AF}"/>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648-4E3B-9A90-463BFBDCE3A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Asian American/Pacific Islander</c:v>
                </c:pt>
                <c:pt idx="1">
                  <c:v>African American/Black/Caribbean American</c:v>
                </c:pt>
                <c:pt idx="2">
                  <c:v>Caucasian/White</c:v>
                </c:pt>
                <c:pt idx="3">
                  <c:v>Native American, Inuit or Aleut</c:v>
                </c:pt>
                <c:pt idx="4">
                  <c:v>Other</c:v>
                </c:pt>
                <c:pt idx="5">
                  <c:v>Prefer not to answer</c:v>
                </c:pt>
              </c:strCache>
            </c:strRef>
          </c:cat>
          <c:val>
            <c:numRef>
              <c:f>Sheet1!$B$2:$B$7</c:f>
              <c:numCache>
                <c:formatCode>0%</c:formatCode>
                <c:ptCount val="6"/>
                <c:pt idx="0">
                  <c:v>7.0261400000000002E-2</c:v>
                </c:pt>
                <c:pt idx="1">
                  <c:v>0.19444439999999999</c:v>
                </c:pt>
                <c:pt idx="2">
                  <c:v>0.66339870000000001</c:v>
                </c:pt>
                <c:pt idx="3">
                  <c:v>1.6339900000000001E-2</c:v>
                </c:pt>
                <c:pt idx="4">
                  <c:v>5.06536E-2</c:v>
                </c:pt>
                <c:pt idx="5">
                  <c:v>4.9020000000000001E-3</c:v>
                </c:pt>
              </c:numCache>
            </c:numRef>
          </c:val>
          <c:extLst>
            <c:ext xmlns:c16="http://schemas.microsoft.com/office/drawing/2014/chart" uri="{C3380CC4-5D6E-409C-BE32-E72D297353CC}">
              <c16:uniqueId val="{0000000C-1648-4E3B-9A90-463BFBDCE3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Potential 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35FB-4388-9709-8704635CE62A}"/>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35FB-4388-9709-8704635CE62A}"/>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35FB-4388-9709-8704635CE62A}"/>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35FB-4388-9709-8704635CE62A}"/>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35FB-4388-9709-8704635CE62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5FB-4388-9709-8704635CE62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FB-4388-9709-8704635CE62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5FB-4388-9709-8704635CE62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5FB-4388-9709-8704635CE62A}"/>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5FB-4388-9709-8704635CE62A}"/>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5FB-4388-9709-8704635CE62A}"/>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5FB-4388-9709-8704635CE62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Asian American/Pacific Islander</c:v>
                </c:pt>
                <c:pt idx="1">
                  <c:v>African American/Black/Caribbean American</c:v>
                </c:pt>
                <c:pt idx="2">
                  <c:v>Caucasian/White</c:v>
                </c:pt>
                <c:pt idx="3">
                  <c:v>Native American, Inuit or Aleut</c:v>
                </c:pt>
                <c:pt idx="4">
                  <c:v>Other</c:v>
                </c:pt>
                <c:pt idx="5">
                  <c:v>Prefer not to answer</c:v>
                </c:pt>
              </c:strCache>
            </c:strRef>
          </c:cat>
          <c:val>
            <c:numRef>
              <c:f>Sheet1!$B$2:$B$7</c:f>
              <c:numCache>
                <c:formatCode>0%</c:formatCode>
                <c:ptCount val="6"/>
                <c:pt idx="0">
                  <c:v>6.0766199999999999E-2</c:v>
                </c:pt>
                <c:pt idx="1">
                  <c:v>0.1400264</c:v>
                </c:pt>
                <c:pt idx="2">
                  <c:v>0.73844120000000002</c:v>
                </c:pt>
                <c:pt idx="3">
                  <c:v>1.9154600000000001E-2</c:v>
                </c:pt>
                <c:pt idx="4">
                  <c:v>3.3685600000000003E-2</c:v>
                </c:pt>
                <c:pt idx="5">
                  <c:v>7.9260000000000008E-3</c:v>
                </c:pt>
              </c:numCache>
            </c:numRef>
          </c:val>
          <c:extLst>
            <c:ext xmlns:c16="http://schemas.microsoft.com/office/drawing/2014/chart" uri="{C3380CC4-5D6E-409C-BE32-E72D297353CC}">
              <c16:uniqueId val="{0000000C-35FB-4388-9709-8704635CE62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Independent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53B7-4262-8951-F3D7D49DC0C2}"/>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53B7-4262-8951-F3D7D49DC0C2}"/>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53B7-4262-8951-F3D7D49DC0C2}"/>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53B7-4262-8951-F3D7D49DC0C2}"/>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53B7-4262-8951-F3D7D49DC0C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B7-4262-8951-F3D7D49DC0C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B7-4262-8951-F3D7D49DC0C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B7-4262-8951-F3D7D49DC0C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B7-4262-8951-F3D7D49DC0C2}"/>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B7-4262-8951-F3D7D49DC0C2}"/>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B7-4262-8951-F3D7D49DC0C2}"/>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B7-4262-8951-F3D7D49DC0C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Asian American/Pacific Islander</c:v>
                </c:pt>
                <c:pt idx="1">
                  <c:v>African American/Black/Caribbean American</c:v>
                </c:pt>
                <c:pt idx="2">
                  <c:v>Caucasian/White</c:v>
                </c:pt>
                <c:pt idx="3">
                  <c:v>Native American, Inuit or Aleut</c:v>
                </c:pt>
                <c:pt idx="4">
                  <c:v>Other</c:v>
                </c:pt>
                <c:pt idx="5">
                  <c:v>Prefer not to answer</c:v>
                </c:pt>
              </c:strCache>
            </c:strRef>
          </c:cat>
          <c:val>
            <c:numRef>
              <c:f>Sheet1!$B$2:$B$7</c:f>
              <c:numCache>
                <c:formatCode>0%</c:formatCode>
                <c:ptCount val="6"/>
                <c:pt idx="0">
                  <c:v>6.7765599999999995E-2</c:v>
                </c:pt>
                <c:pt idx="1">
                  <c:v>0.1666667</c:v>
                </c:pt>
                <c:pt idx="2">
                  <c:v>0.70695969999999997</c:v>
                </c:pt>
                <c:pt idx="3">
                  <c:v>1.4652E-2</c:v>
                </c:pt>
                <c:pt idx="4">
                  <c:v>3.8461500000000003E-2</c:v>
                </c:pt>
                <c:pt idx="5">
                  <c:v>5.4945000000000003E-3</c:v>
                </c:pt>
              </c:numCache>
            </c:numRef>
          </c:val>
          <c:extLst>
            <c:ext xmlns:c16="http://schemas.microsoft.com/office/drawing/2014/chart" uri="{C3380CC4-5D6E-409C-BE32-E72D297353CC}">
              <c16:uniqueId val="{0000000C-53B7-4262-8951-F3D7D49DC0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Non-Voter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6C71-4251-8144-71C930AEA1E8}"/>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6C71-4251-8144-71C930AEA1E8}"/>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6C71-4251-8144-71C930AEA1E8}"/>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6C71-4251-8144-71C930AEA1E8}"/>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6C71-4251-8144-71C930AEA1E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C71-4251-8144-71C930AEA1E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71-4251-8144-71C930AEA1E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71-4251-8144-71C930AEA1E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71-4251-8144-71C930AEA1E8}"/>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71-4251-8144-71C930AEA1E8}"/>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C71-4251-8144-71C930AEA1E8}"/>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C71-4251-8144-71C930AEA1E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Asian American/Pacific Islander</c:v>
                </c:pt>
                <c:pt idx="1">
                  <c:v>African American/Black/Caribbean American</c:v>
                </c:pt>
                <c:pt idx="2">
                  <c:v>Caucasian/White</c:v>
                </c:pt>
                <c:pt idx="3">
                  <c:v>Native American, Inuit or Aleut</c:v>
                </c:pt>
                <c:pt idx="4">
                  <c:v>Other</c:v>
                </c:pt>
                <c:pt idx="5">
                  <c:v>Prefer not to answer</c:v>
                </c:pt>
              </c:strCache>
            </c:strRef>
          </c:cat>
          <c:val>
            <c:numRef>
              <c:f>Sheet1!$B$2:$B$7</c:f>
              <c:numCache>
                <c:formatCode>0%</c:formatCode>
                <c:ptCount val="6"/>
                <c:pt idx="0">
                  <c:v>8.9705900000000005E-2</c:v>
                </c:pt>
                <c:pt idx="1">
                  <c:v>0.1132353</c:v>
                </c:pt>
                <c:pt idx="2">
                  <c:v>0.66617649999999995</c:v>
                </c:pt>
                <c:pt idx="3">
                  <c:v>1.9117599999999998E-2</c:v>
                </c:pt>
                <c:pt idx="4">
                  <c:v>8.67647E-2</c:v>
                </c:pt>
                <c:pt idx="5">
                  <c:v>2.5000000000000001E-2</c:v>
                </c:pt>
              </c:numCache>
            </c:numRef>
          </c:val>
          <c:extLst>
            <c:ext xmlns:c16="http://schemas.microsoft.com/office/drawing/2014/chart" uri="{C3380CC4-5D6E-409C-BE32-E72D297353CC}">
              <c16:uniqueId val="{0000000C-6C71-4251-8144-71C930AEA1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Yes, they all have ads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0.43</c:v>
                </c:pt>
                <c:pt idx="1">
                  <c:v>0.44</c:v>
                </c:pt>
                <c:pt idx="2">
                  <c:v>0.46</c:v>
                </c:pt>
                <c:pt idx="3">
                  <c:v>0.43</c:v>
                </c:pt>
                <c:pt idx="4">
                  <c:v>0.44</c:v>
                </c:pt>
              </c:numCache>
            </c:numRef>
          </c:val>
          <c:extLst>
            <c:ext xmlns:c16="http://schemas.microsoft.com/office/drawing/2014/chart" uri="{C3380CC4-5D6E-409C-BE32-E72D297353CC}">
              <c16:uniqueId val="{00000000-EF9D-4894-BCFB-3A5FF1B49FBE}"/>
            </c:ext>
          </c:extLst>
        </c:ser>
        <c:ser>
          <c:idx val="1"/>
          <c:order val="1"/>
          <c:tx>
            <c:strRef>
              <c:f>Sheet1!$C$1</c:f>
              <c:strCache>
                <c:ptCount val="1"/>
                <c:pt idx="0">
                  <c:v>Some have ads, some are ad free</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0.49</c:v>
                </c:pt>
                <c:pt idx="1">
                  <c:v>0.47</c:v>
                </c:pt>
                <c:pt idx="2">
                  <c:v>0.46</c:v>
                </c:pt>
                <c:pt idx="3">
                  <c:v>0.48</c:v>
                </c:pt>
                <c:pt idx="4">
                  <c:v>0.46</c:v>
                </c:pt>
              </c:numCache>
            </c:numRef>
          </c:val>
          <c:extLst>
            <c:ext xmlns:c16="http://schemas.microsoft.com/office/drawing/2014/chart" uri="{C3380CC4-5D6E-409C-BE32-E72D297353CC}">
              <c16:uniqueId val="{00000001-EF9D-4894-BCFB-3A5FF1B49FBE}"/>
            </c:ext>
          </c:extLst>
        </c:ser>
        <c:ser>
          <c:idx val="2"/>
          <c:order val="2"/>
          <c:tx>
            <c:strRef>
              <c:f>Sheet1!$D$1</c:f>
              <c:strCache>
                <c:ptCount val="1"/>
                <c:pt idx="0">
                  <c:v>No, all are ad free</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Sheet1!$D$2:$D$6</c:f>
              <c:numCache>
                <c:formatCode>0%</c:formatCode>
                <c:ptCount val="5"/>
                <c:pt idx="0">
                  <c:v>0.08</c:v>
                </c:pt>
                <c:pt idx="1">
                  <c:v>0.09</c:v>
                </c:pt>
                <c:pt idx="2">
                  <c:v>0.08</c:v>
                </c:pt>
                <c:pt idx="3">
                  <c:v>0.1</c:v>
                </c:pt>
                <c:pt idx="4">
                  <c:v>0.1</c:v>
                </c:pt>
              </c:numCache>
            </c:numRef>
          </c:val>
          <c:extLst>
            <c:ext xmlns:c16="http://schemas.microsoft.com/office/drawing/2014/chart" uri="{C3380CC4-5D6E-409C-BE32-E72D297353CC}">
              <c16:uniqueId val="{00000002-EF9D-4894-BCFB-3A5FF1B49FBE}"/>
            </c:ext>
          </c:extLst>
        </c:ser>
        <c:dLbls>
          <c:showLegendKey val="0"/>
          <c:showVal val="0"/>
          <c:showCatName val="0"/>
          <c:showSerName val="0"/>
          <c:showPercent val="0"/>
          <c:showBubbleSize val="0"/>
        </c:dLbls>
        <c:gapWidth val="150"/>
        <c:overlap val="100"/>
        <c:axId val="1276632928"/>
        <c:axId val="1276625728"/>
      </c:barChart>
      <c:catAx>
        <c:axId val="127663292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mn-lt"/>
                <a:ea typeface="+mn-ea"/>
                <a:cs typeface="+mn-cs"/>
              </a:defRPr>
            </a:pPr>
            <a:endParaRPr lang="en-US"/>
          </a:p>
        </c:txPr>
        <c:crossAx val="1276625728"/>
        <c:crosses val="autoZero"/>
        <c:auto val="1"/>
        <c:lblAlgn val="ctr"/>
        <c:lblOffset val="100"/>
        <c:noMultiLvlLbl val="0"/>
      </c:catAx>
      <c:valAx>
        <c:axId val="1276625728"/>
        <c:scaling>
          <c:orientation val="minMax"/>
        </c:scaling>
        <c:delete val="1"/>
        <c:axPos val="l"/>
        <c:numFmt formatCode="0%" sourceLinked="1"/>
        <c:majorTickMark val="none"/>
        <c:minorTickMark val="none"/>
        <c:tickLblPos val="nextTo"/>
        <c:crossAx val="12766329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Republican</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FFE3-4935-AE23-1DE3B4407D28}"/>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FFE3-4935-AE23-1DE3B4407D28}"/>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FFE3-4935-AE23-1DE3B4407D28}"/>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FFE3-4935-AE23-1DE3B4407D28}"/>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FFE3-4935-AE23-1DE3B4407D2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FE3-4935-AE23-1DE3B4407D28}"/>
              </c:ext>
            </c:extLst>
          </c:dPt>
          <c:dLbls>
            <c:dLbl>
              <c:idx val="0"/>
              <c:layout>
                <c:manualLayout>
                  <c:x val="2.6197547335525297E-2"/>
                  <c:y val="-2.0731880438242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E3-4935-AE23-1DE3B4407D28}"/>
                </c:ext>
              </c:extLst>
            </c:dLbl>
            <c:dLbl>
              <c:idx val="1"/>
              <c:layout>
                <c:manualLayout>
                  <c:x val="1.285619593156424E-2"/>
                  <c:y val="1.8945518129857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E3-4935-AE23-1DE3B4407D28}"/>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E3-4935-AE23-1DE3B4407D28}"/>
                </c:ext>
              </c:extLst>
            </c:dLbl>
            <c:dLbl>
              <c:idx val="3"/>
              <c:layout>
                <c:manualLayout>
                  <c:x val="-5.8641895465111005E-2"/>
                  <c:y val="-1.5722604629619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E3-4935-AE23-1DE3B4407D28}"/>
                </c:ext>
              </c:extLst>
            </c:dLbl>
            <c:dLbl>
              <c:idx val="4"/>
              <c:layout>
                <c:manualLayout>
                  <c:x val="-1.2630157586470318E-2"/>
                  <c:y val="-3.30469759507279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FE3-4935-AE23-1DE3B4407D28}"/>
                </c:ext>
              </c:extLst>
            </c:dLbl>
            <c:dLbl>
              <c:idx val="5"/>
              <c:layout>
                <c:manualLayout>
                  <c:x val="2.2895818375433152E-2"/>
                  <c:y val="-2.72387548080859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FE3-4935-AE23-1DE3B4407D2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Asian American/Pacific Islander</c:v>
                </c:pt>
                <c:pt idx="1">
                  <c:v>African American/Black/Caribbean American</c:v>
                </c:pt>
                <c:pt idx="2">
                  <c:v>Caucasian/White</c:v>
                </c:pt>
                <c:pt idx="3">
                  <c:v>Native American, Inuit or Aleut</c:v>
                </c:pt>
                <c:pt idx="4">
                  <c:v>Other</c:v>
                </c:pt>
                <c:pt idx="5">
                  <c:v>Prefer not to answer</c:v>
                </c:pt>
              </c:strCache>
            </c:strRef>
          </c:cat>
          <c:val>
            <c:numRef>
              <c:f>Sheet1!$B$2:$B$7</c:f>
              <c:numCache>
                <c:formatCode>0%</c:formatCode>
                <c:ptCount val="6"/>
                <c:pt idx="0">
                  <c:v>5.0314499999999998E-2</c:v>
                </c:pt>
                <c:pt idx="1">
                  <c:v>6.6037700000000005E-2</c:v>
                </c:pt>
                <c:pt idx="2">
                  <c:v>0.84748429999999997</c:v>
                </c:pt>
                <c:pt idx="3">
                  <c:v>1.4150899999999999E-2</c:v>
                </c:pt>
                <c:pt idx="4">
                  <c:v>1.7295600000000001E-2</c:v>
                </c:pt>
                <c:pt idx="5">
                  <c:v>4.7169999999999998E-3</c:v>
                </c:pt>
              </c:numCache>
            </c:numRef>
          </c:val>
          <c:extLst>
            <c:ext xmlns:c16="http://schemas.microsoft.com/office/drawing/2014/chart" uri="{C3380CC4-5D6E-409C-BE32-E72D297353CC}">
              <c16:uniqueId val="{0000000C-FFE3-4935-AE23-1DE3B4407D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Total A18+</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8D8F-45A1-8CFC-C0A57D72C891}"/>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8D8F-45A1-8CFC-C0A57D72C891}"/>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8D8F-45A1-8CFC-C0A57D72C891}"/>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8D8F-45A1-8CFC-C0A57D72C891}"/>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8D8F-45A1-8CFC-C0A57D72C89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D8F-45A1-8CFC-C0A57D72C89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8F-45A1-8CFC-C0A57D72C89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8F-45A1-8CFC-C0A57D72C89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8F-45A1-8CFC-C0A57D72C891}"/>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8F-45A1-8CFC-C0A57D72C891}"/>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8F-45A1-8CFC-C0A57D72C891}"/>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8F-45A1-8CFC-C0A57D72C89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Asian American/Pacific Islander</c:v>
                </c:pt>
                <c:pt idx="1">
                  <c:v>African American/Black/Caribbean American</c:v>
                </c:pt>
                <c:pt idx="2">
                  <c:v>Caucasian/White</c:v>
                </c:pt>
                <c:pt idx="3">
                  <c:v>Native American, Inuit or Aleut</c:v>
                </c:pt>
                <c:pt idx="4">
                  <c:v>Other</c:v>
                </c:pt>
                <c:pt idx="5">
                  <c:v>Prefer not to answer</c:v>
                </c:pt>
              </c:strCache>
            </c:strRef>
          </c:cat>
          <c:val>
            <c:numRef>
              <c:f>Sheet1!$B$2:$B$7</c:f>
              <c:numCache>
                <c:formatCode>0%</c:formatCode>
                <c:ptCount val="6"/>
                <c:pt idx="0">
                  <c:v>6.8995299999999996E-2</c:v>
                </c:pt>
                <c:pt idx="1">
                  <c:v>0.1371281</c:v>
                </c:pt>
                <c:pt idx="2">
                  <c:v>0.71151359999999997</c:v>
                </c:pt>
                <c:pt idx="3">
                  <c:v>1.89737E-2</c:v>
                </c:pt>
                <c:pt idx="4">
                  <c:v>5.0452799999999999E-2</c:v>
                </c:pt>
                <c:pt idx="5">
                  <c:v>1.2936599999999999E-2</c:v>
                </c:pt>
              </c:numCache>
            </c:numRef>
          </c:val>
          <c:extLst>
            <c:ext xmlns:c16="http://schemas.microsoft.com/office/drawing/2014/chart" uri="{C3380CC4-5D6E-409C-BE32-E72D297353CC}">
              <c16:uniqueId val="{0000000C-8D8F-45A1-8CFC-C0A57D72C89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Democrat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611F-4973-A191-DA16EEF01735}"/>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611F-4973-A191-DA16EEF017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11F-4973-A191-DA16EEF0173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1F-4973-A191-DA16EEF0173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1F-4973-A191-DA16EEF01735}"/>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1F-4973-A191-DA16EEF0173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Yes</c:v>
                </c:pt>
                <c:pt idx="1">
                  <c:v>No</c:v>
                </c:pt>
                <c:pt idx="2">
                  <c:v>Prefer not to answer</c:v>
                </c:pt>
              </c:strCache>
            </c:strRef>
          </c:cat>
          <c:val>
            <c:numRef>
              <c:f>Sheet1!$B$2:$B$4</c:f>
              <c:numCache>
                <c:formatCode>0%</c:formatCode>
                <c:ptCount val="3"/>
                <c:pt idx="0">
                  <c:v>0.1552288</c:v>
                </c:pt>
                <c:pt idx="1">
                  <c:v>0.83986930000000004</c:v>
                </c:pt>
                <c:pt idx="2">
                  <c:v>4.9020000000000001E-3</c:v>
                </c:pt>
              </c:numCache>
            </c:numRef>
          </c:val>
          <c:extLst>
            <c:ext xmlns:c16="http://schemas.microsoft.com/office/drawing/2014/chart" uri="{C3380CC4-5D6E-409C-BE32-E72D297353CC}">
              <c16:uniqueId val="{0000000C-611F-4973-A191-DA16EEF017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Potential 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2293-4275-8B18-11CF2F447390}"/>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2293-4275-8B18-11CF2F447390}"/>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2293-4275-8B18-11CF2F44739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93-4275-8B18-11CF2F44739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93-4275-8B18-11CF2F447390}"/>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93-4275-8B18-11CF2F44739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Yes</c:v>
                </c:pt>
                <c:pt idx="1">
                  <c:v>No</c:v>
                </c:pt>
                <c:pt idx="2">
                  <c:v>Prefer not to answer</c:v>
                </c:pt>
              </c:strCache>
            </c:strRef>
          </c:cat>
          <c:val>
            <c:numRef>
              <c:f>Sheet1!$B$2:$B$4</c:f>
              <c:numCache>
                <c:formatCode>0%</c:formatCode>
                <c:ptCount val="3"/>
                <c:pt idx="0">
                  <c:v>0.1149273</c:v>
                </c:pt>
                <c:pt idx="1">
                  <c:v>0.87582559999999998</c:v>
                </c:pt>
                <c:pt idx="2">
                  <c:v>9.247E-3</c:v>
                </c:pt>
              </c:numCache>
            </c:numRef>
          </c:val>
          <c:extLst>
            <c:ext xmlns:c16="http://schemas.microsoft.com/office/drawing/2014/chart" uri="{C3380CC4-5D6E-409C-BE32-E72D297353CC}">
              <c16:uniqueId val="{0000000C-2293-4275-8B18-11CF2F44739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Independent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8DA-413B-B911-49632DCAEBFA}"/>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B8DA-413B-B911-49632DCAEBFA}"/>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B8DA-413B-B911-49632DCAEBF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DA-413B-B911-49632DCAEBF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DA-413B-B911-49632DCAEBFA}"/>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DA-413B-B911-49632DCAEBF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Yes</c:v>
                </c:pt>
                <c:pt idx="1">
                  <c:v>No</c:v>
                </c:pt>
                <c:pt idx="2">
                  <c:v>Prefer not to answer</c:v>
                </c:pt>
              </c:strCache>
            </c:strRef>
          </c:cat>
          <c:val>
            <c:numRef>
              <c:f>Sheet1!$B$2:$B$4</c:f>
              <c:numCache>
                <c:formatCode>0%</c:formatCode>
                <c:ptCount val="3"/>
                <c:pt idx="0">
                  <c:v>0.1117216</c:v>
                </c:pt>
                <c:pt idx="1">
                  <c:v>0.87545790000000001</c:v>
                </c:pt>
                <c:pt idx="2">
                  <c:v>1.28205E-2</c:v>
                </c:pt>
              </c:numCache>
            </c:numRef>
          </c:val>
          <c:extLst>
            <c:ext xmlns:c16="http://schemas.microsoft.com/office/drawing/2014/chart" uri="{C3380CC4-5D6E-409C-BE32-E72D297353CC}">
              <c16:uniqueId val="{0000000C-B8DA-413B-B911-49632DCAEB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Non-Voter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533F-488B-B418-57F7CFDDC666}"/>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533F-488B-B418-57F7CFDDC666}"/>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533F-488B-B418-57F7CFDDC66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3F-488B-B418-57F7CFDDC66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3F-488B-B418-57F7CFDDC666}"/>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3F-488B-B418-57F7CFDDC66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Yes</c:v>
                </c:pt>
                <c:pt idx="1">
                  <c:v>No</c:v>
                </c:pt>
                <c:pt idx="2">
                  <c:v>Prefer not to answer</c:v>
                </c:pt>
              </c:strCache>
            </c:strRef>
          </c:cat>
          <c:val>
            <c:numRef>
              <c:f>Sheet1!$B$2:$B$4</c:f>
              <c:numCache>
                <c:formatCode>0%</c:formatCode>
                <c:ptCount val="3"/>
                <c:pt idx="0">
                  <c:v>0.15882350000000001</c:v>
                </c:pt>
                <c:pt idx="1">
                  <c:v>0.81617649999999997</c:v>
                </c:pt>
                <c:pt idx="2">
                  <c:v>2.5000000000000001E-2</c:v>
                </c:pt>
              </c:numCache>
            </c:numRef>
          </c:val>
          <c:extLst>
            <c:ext xmlns:c16="http://schemas.microsoft.com/office/drawing/2014/chart" uri="{C3380CC4-5D6E-409C-BE32-E72D297353CC}">
              <c16:uniqueId val="{0000000C-533F-488B-B418-57F7CFDDC66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Republican</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8A41-4A42-A8E1-37CA21852566}"/>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8A41-4A42-A8E1-37CA21852566}"/>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8A41-4A42-A8E1-37CA21852566}"/>
              </c:ext>
            </c:extLst>
          </c:dPt>
          <c:dLbls>
            <c:dLbl>
              <c:idx val="0"/>
              <c:layout>
                <c:manualLayout>
                  <c:x val="2.6197547335525297E-2"/>
                  <c:y val="-2.0731880438242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41-4A42-A8E1-37CA21852566}"/>
                </c:ext>
              </c:extLst>
            </c:dLbl>
            <c:dLbl>
              <c:idx val="1"/>
              <c:layout>
                <c:manualLayout>
                  <c:x val="8.2872951607013842E-2"/>
                  <c:y val="-0.19641603491521936"/>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41-4A42-A8E1-37CA21852566}"/>
                </c:ext>
              </c:extLst>
            </c:dLbl>
            <c:dLbl>
              <c:idx val="2"/>
              <c:layout>
                <c:manualLayout>
                  <c:x val="2.2895818375433152E-2"/>
                  <c:y val="-2.72387548080859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41-4A42-A8E1-37CA2185256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Yes</c:v>
                </c:pt>
                <c:pt idx="1">
                  <c:v>No</c:v>
                </c:pt>
                <c:pt idx="2">
                  <c:v>Prefer not to answer</c:v>
                </c:pt>
              </c:strCache>
            </c:strRef>
          </c:cat>
          <c:val>
            <c:numRef>
              <c:f>Sheet1!$B$2:$B$4</c:f>
              <c:numCache>
                <c:formatCode>0%</c:formatCode>
                <c:ptCount val="3"/>
                <c:pt idx="0">
                  <c:v>8.3333299999999999E-2</c:v>
                </c:pt>
                <c:pt idx="1">
                  <c:v>0.9103774</c:v>
                </c:pt>
                <c:pt idx="2">
                  <c:v>6.2893000000000003E-3</c:v>
                </c:pt>
              </c:numCache>
            </c:numRef>
          </c:val>
          <c:extLst>
            <c:ext xmlns:c16="http://schemas.microsoft.com/office/drawing/2014/chart" uri="{C3380CC4-5D6E-409C-BE32-E72D297353CC}">
              <c16:uniqueId val="{0000000C-8A41-4A42-A8E1-37CA2185256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Total A18+</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F70C-4649-84A2-248291906C7E}"/>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F70C-4649-84A2-248291906C7E}"/>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F70C-4649-84A2-248291906C7E}"/>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0C-4649-84A2-248291906C7E}"/>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0C-4649-84A2-248291906C7E}"/>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0C-4649-84A2-248291906C7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Yes</c:v>
                </c:pt>
                <c:pt idx="1">
                  <c:v>No</c:v>
                </c:pt>
                <c:pt idx="2">
                  <c:v>Prefer not to answer</c:v>
                </c:pt>
              </c:strCache>
            </c:strRef>
          </c:cat>
          <c:val>
            <c:numRef>
              <c:f>Sheet1!$B$2:$B$4</c:f>
              <c:numCache>
                <c:formatCode>0%</c:formatCode>
                <c:ptCount val="3"/>
                <c:pt idx="0">
                  <c:v>0.1285037</c:v>
                </c:pt>
                <c:pt idx="1">
                  <c:v>0.85812849999999996</c:v>
                </c:pt>
                <c:pt idx="2">
                  <c:v>1.3367800000000001E-2</c:v>
                </c:pt>
              </c:numCache>
            </c:numRef>
          </c:val>
          <c:extLst>
            <c:ext xmlns:c16="http://schemas.microsoft.com/office/drawing/2014/chart" uri="{C3380CC4-5D6E-409C-BE32-E72D297353CC}">
              <c16:uniqueId val="{0000000C-F70C-4649-84A2-248291906C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5A3B-4E72-BFB8-3365C41F28A0}"/>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5A3B-4E72-BFB8-3365C41F28A0}"/>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5A3B-4E72-BFB8-3365C41F28A0}"/>
              </c:ext>
            </c:extLst>
          </c:dPt>
          <c:cat>
            <c:strRef>
              <c:f>Sheet1!$A$2:$A$4</c:f>
              <c:strCache>
                <c:ptCount val="3"/>
                <c:pt idx="0">
                  <c:v>Yes</c:v>
                </c:pt>
                <c:pt idx="1">
                  <c:v>No</c:v>
                </c:pt>
                <c:pt idx="2">
                  <c:v>Prefer not to answer</c:v>
                </c:pt>
              </c:strCache>
            </c:strRef>
          </c:cat>
          <c:val>
            <c:numRef>
              <c:f>Sheet1!$B$2:$B$4</c:f>
              <c:numCache>
                <c:formatCode>General</c:formatCode>
                <c:ptCount val="3"/>
              </c:numCache>
            </c:numRef>
          </c:val>
          <c:extLst>
            <c:ext xmlns:c16="http://schemas.microsoft.com/office/drawing/2014/chart" uri="{C3380CC4-5D6E-409C-BE32-E72D297353CC}">
              <c16:uniqueId val="{0000000C-5A3B-4E72-BFB8-3365C41F28A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mj-lt"/>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F347-4F5A-A073-B062EAE39BC8}"/>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F347-4F5A-A073-B062EAE39BC8}"/>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F347-4F5A-A073-B062EAE39BC8}"/>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F347-4F5A-A073-B062EAE39BC8}"/>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F347-4F5A-A073-B062EAE39BC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347-4F5A-A073-B062EAE39BC8}"/>
              </c:ext>
            </c:extLst>
          </c:dPt>
          <c:cat>
            <c:strRef>
              <c:f>Sheet1!$A$2:$A$7</c:f>
              <c:strCache>
                <c:ptCount val="6"/>
                <c:pt idx="0">
                  <c:v>Pacific</c:v>
                </c:pt>
                <c:pt idx="1">
                  <c:v>Central</c:v>
                </c:pt>
                <c:pt idx="2">
                  <c:v>Northeast</c:v>
                </c:pt>
                <c:pt idx="3">
                  <c:v>Mid-Atlantic</c:v>
                </c:pt>
                <c:pt idx="4">
                  <c:v>Southeast</c:v>
                </c:pt>
                <c:pt idx="5">
                  <c:v>Midwest</c:v>
                </c:pt>
              </c:strCache>
            </c:strRef>
          </c:cat>
          <c:val>
            <c:numRef>
              <c:f>Sheet1!$B$2:$B$7</c:f>
              <c:numCache>
                <c:formatCode>General</c:formatCode>
                <c:ptCount val="6"/>
              </c:numCache>
            </c:numRef>
          </c:val>
          <c:extLst>
            <c:ext xmlns:c16="http://schemas.microsoft.com/office/drawing/2014/chart" uri="{C3380CC4-5D6E-409C-BE32-E72D297353CC}">
              <c16:uniqueId val="{0000000C-F347-4F5A-A073-B062EAE39BC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mj-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87282670003038"/>
          <c:y val="0.11062728336457132"/>
          <c:w val="0.85712717329996957"/>
          <c:h val="0.88937287467514681"/>
        </c:manualLayout>
      </c:layout>
      <c:barChart>
        <c:barDir val="bar"/>
        <c:grouping val="stacked"/>
        <c:varyColors val="0"/>
        <c:ser>
          <c:idx val="0"/>
          <c:order val="0"/>
          <c:tx>
            <c:strRef>
              <c:f>Sheet1!$B$1</c:f>
              <c:strCache>
                <c:ptCount val="1"/>
                <c:pt idx="0">
                  <c:v>TV</c:v>
                </c:pt>
              </c:strCache>
            </c:strRef>
          </c:tx>
          <c:spPr>
            <a:solidFill>
              <a:srgbClr val="1B146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7369-4DFB-83E0-00324FA01FD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Potential Voters</c:v>
                </c:pt>
              </c:strCache>
            </c:strRef>
          </c:cat>
          <c:val>
            <c:numRef>
              <c:f>Sheet1!$B$2</c:f>
              <c:numCache>
                <c:formatCode>0%</c:formatCode>
                <c:ptCount val="1"/>
                <c:pt idx="0">
                  <c:v>0.433</c:v>
                </c:pt>
              </c:numCache>
            </c:numRef>
          </c:val>
          <c:extLst>
            <c:ext xmlns:c16="http://schemas.microsoft.com/office/drawing/2014/chart" uri="{C3380CC4-5D6E-409C-BE32-E72D297353CC}">
              <c16:uniqueId val="{00000002-7369-4DFB-83E0-00324FA01FD4}"/>
            </c:ext>
          </c:extLst>
        </c:ser>
        <c:ser>
          <c:idx val="1"/>
          <c:order val="1"/>
          <c:tx>
            <c:strRef>
              <c:f>Sheet1!$C$1</c:f>
              <c:strCache>
                <c:ptCount val="1"/>
                <c:pt idx="0">
                  <c:v>Social Media</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Potential Voters</c:v>
                </c:pt>
              </c:strCache>
            </c:strRef>
          </c:cat>
          <c:val>
            <c:numRef>
              <c:f>Sheet1!$C$2</c:f>
              <c:numCache>
                <c:formatCode>0%</c:formatCode>
                <c:ptCount val="1"/>
                <c:pt idx="0">
                  <c:v>0.254</c:v>
                </c:pt>
              </c:numCache>
            </c:numRef>
          </c:val>
          <c:extLst>
            <c:ext xmlns:c16="http://schemas.microsoft.com/office/drawing/2014/chart" uri="{C3380CC4-5D6E-409C-BE32-E72D297353CC}">
              <c16:uniqueId val="{00000003-7369-4DFB-83E0-00324FA01FD4}"/>
            </c:ext>
          </c:extLst>
        </c:ser>
        <c:ser>
          <c:idx val="2"/>
          <c:order val="2"/>
          <c:tx>
            <c:strRef>
              <c:f>Sheet1!$D$1</c:f>
              <c:strCache>
                <c:ptCount val="1"/>
                <c:pt idx="0">
                  <c:v>YouTube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Potential Voters</c:v>
                </c:pt>
              </c:strCache>
            </c:strRef>
          </c:cat>
          <c:val>
            <c:numRef>
              <c:f>Sheet1!$D$2</c:f>
              <c:numCache>
                <c:formatCode>0%</c:formatCode>
                <c:ptCount val="1"/>
                <c:pt idx="0">
                  <c:v>0.108</c:v>
                </c:pt>
              </c:numCache>
            </c:numRef>
          </c:val>
          <c:extLst>
            <c:ext xmlns:c16="http://schemas.microsoft.com/office/drawing/2014/chart" uri="{C3380CC4-5D6E-409C-BE32-E72D297353CC}">
              <c16:uniqueId val="{00000004-7369-4DFB-83E0-00324FA01FD4}"/>
            </c:ext>
          </c:extLst>
        </c:ser>
        <c:ser>
          <c:idx val="3"/>
          <c:order val="3"/>
          <c:tx>
            <c:strRef>
              <c:f>Sheet1!$E$1</c:f>
              <c:strCache>
                <c:ptCount val="1"/>
                <c:pt idx="0">
                  <c:v>Political Rally</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Potential Voters</c:v>
                </c:pt>
              </c:strCache>
            </c:strRef>
          </c:cat>
          <c:val>
            <c:numRef>
              <c:f>Sheet1!$E$2</c:f>
              <c:numCache>
                <c:formatCode>0%</c:formatCode>
                <c:ptCount val="1"/>
                <c:pt idx="0">
                  <c:v>5.1999999999999998E-2</c:v>
                </c:pt>
              </c:numCache>
            </c:numRef>
          </c:val>
          <c:extLst>
            <c:ext xmlns:c16="http://schemas.microsoft.com/office/drawing/2014/chart" uri="{C3380CC4-5D6E-409C-BE32-E72D297353CC}">
              <c16:uniqueId val="{00000005-7369-4DFB-83E0-00324FA01FD4}"/>
            </c:ext>
          </c:extLst>
        </c:ser>
        <c:ser>
          <c:idx val="4"/>
          <c:order val="4"/>
          <c:tx>
            <c:strRef>
              <c:f>Sheet1!$F$1</c:f>
              <c:strCache>
                <c:ptCount val="1"/>
                <c:pt idx="0">
                  <c:v>Podcasts</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Potential Voters</c:v>
                </c:pt>
              </c:strCache>
            </c:strRef>
          </c:cat>
          <c:val>
            <c:numRef>
              <c:f>Sheet1!$F$2</c:f>
              <c:numCache>
                <c:formatCode>0%</c:formatCode>
                <c:ptCount val="1"/>
                <c:pt idx="0">
                  <c:v>4.5999999999999999E-2</c:v>
                </c:pt>
              </c:numCache>
            </c:numRef>
          </c:val>
          <c:extLst>
            <c:ext xmlns:c16="http://schemas.microsoft.com/office/drawing/2014/chart" uri="{C3380CC4-5D6E-409C-BE32-E72D297353CC}">
              <c16:uniqueId val="{00000006-7369-4DFB-83E0-00324FA01FD4}"/>
            </c:ext>
          </c:extLst>
        </c:ser>
        <c:ser>
          <c:idx val="5"/>
          <c:order val="5"/>
          <c:tx>
            <c:strRef>
              <c:f>Sheet1!$G$1</c:f>
              <c:strCache>
                <c:ptCount val="1"/>
                <c:pt idx="0">
                  <c:v>Other</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Potential Voters</c:v>
                </c:pt>
              </c:strCache>
            </c:strRef>
          </c:cat>
          <c:val>
            <c:numRef>
              <c:f>Sheet1!$G$2</c:f>
              <c:numCache>
                <c:formatCode>0%</c:formatCode>
                <c:ptCount val="1"/>
                <c:pt idx="0">
                  <c:v>9.8000000000000004E-2</c:v>
                </c:pt>
              </c:numCache>
            </c:numRef>
          </c:val>
          <c:extLst>
            <c:ext xmlns:c16="http://schemas.microsoft.com/office/drawing/2014/chart" uri="{C3380CC4-5D6E-409C-BE32-E72D297353CC}">
              <c16:uniqueId val="{00000000-73A2-44EE-85DE-93F8FF368D4C}"/>
            </c:ext>
          </c:extLst>
        </c:ser>
        <c:ser>
          <c:idx val="6"/>
          <c:order val="6"/>
          <c:tx>
            <c:strRef>
              <c:f>Sheet1!$H$1</c:f>
              <c:strCache>
                <c:ptCount val="1"/>
                <c:pt idx="0">
                  <c:v>Billboards</c:v>
                </c:pt>
              </c:strCache>
            </c:strRef>
          </c:tx>
          <c:spPr>
            <a:solidFill>
              <a:schemeClr val="accent6"/>
            </a:solidFill>
            <a:ln>
              <a:noFill/>
            </a:ln>
            <a:effectLst/>
          </c:spPr>
          <c:invertIfNegative val="0"/>
          <c:dLbls>
            <c:dLbl>
              <c:idx val="0"/>
              <c:layout>
                <c:manualLayout>
                  <c:x val="3.4761568485764179E-2"/>
                  <c:y val="7.90021591849963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F4-4114-BAD9-AE4B0C8FDD8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1B1464"/>
                      </a:solidFill>
                      <a:round/>
                    </a:ln>
                    <a:effectLst/>
                  </c:spPr>
                </c15:leaderLines>
              </c:ext>
            </c:extLst>
          </c:dLbls>
          <c:cat>
            <c:strRef>
              <c:f>Sheet1!$A$2</c:f>
              <c:strCache>
                <c:ptCount val="1"/>
                <c:pt idx="0">
                  <c:v>Potential Voters</c:v>
                </c:pt>
              </c:strCache>
            </c:strRef>
          </c:cat>
          <c:val>
            <c:numRef>
              <c:f>Sheet1!$H$2</c:f>
              <c:numCache>
                <c:formatCode>0%</c:formatCode>
                <c:ptCount val="1"/>
                <c:pt idx="0">
                  <c:v>8.9999999999999993E-3</c:v>
                </c:pt>
              </c:numCache>
            </c:numRef>
          </c:val>
          <c:extLst>
            <c:ext xmlns:c16="http://schemas.microsoft.com/office/drawing/2014/chart" uri="{C3380CC4-5D6E-409C-BE32-E72D297353CC}">
              <c16:uniqueId val="{00000001-73A2-44EE-85DE-93F8FF368D4C}"/>
            </c:ext>
          </c:extLst>
        </c:ser>
        <c:dLbls>
          <c:showLegendKey val="0"/>
          <c:showVal val="0"/>
          <c:showCatName val="0"/>
          <c:showSerName val="0"/>
          <c:showPercent val="0"/>
          <c:showBubbleSize val="0"/>
        </c:dLbls>
        <c:gapWidth val="149"/>
        <c:overlap val="100"/>
        <c:axId val="1404596064"/>
        <c:axId val="1404597024"/>
      </c:barChart>
      <c:catAx>
        <c:axId val="140459606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mn-lt"/>
                <a:ea typeface="+mn-ea"/>
                <a:cs typeface="+mn-cs"/>
              </a:defRPr>
            </a:pPr>
            <a:endParaRPr lang="en-US"/>
          </a:p>
        </c:txPr>
        <c:crossAx val="1404597024"/>
        <c:crosses val="autoZero"/>
        <c:auto val="1"/>
        <c:lblAlgn val="ctr"/>
        <c:lblOffset val="100"/>
        <c:noMultiLvlLbl val="0"/>
      </c:catAx>
      <c:valAx>
        <c:axId val="1404597024"/>
        <c:scaling>
          <c:orientation val="minMax"/>
        </c:scaling>
        <c:delete val="1"/>
        <c:axPos val="t"/>
        <c:numFmt formatCode="0%" sourceLinked="1"/>
        <c:majorTickMark val="none"/>
        <c:minorTickMark val="none"/>
        <c:tickLblPos val="nextTo"/>
        <c:crossAx val="1404596064"/>
        <c:crosses val="autoZero"/>
        <c:crossBetween val="between"/>
      </c:valAx>
      <c:spPr>
        <a:noFill/>
        <a:ln>
          <a:noFill/>
        </a:ln>
        <a:effectLst/>
      </c:spPr>
    </c:plotArea>
    <c:legend>
      <c:legendPos val="b"/>
      <c:layout>
        <c:manualLayout>
          <c:xMode val="edge"/>
          <c:yMode val="edge"/>
          <c:x val="0.16318609509006307"/>
          <c:y val="9.5810335099788431E-3"/>
          <c:w val="0.66692113159015143"/>
          <c:h val="0.1435232847978073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Potential 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CA99-4251-A595-7633E1824212}"/>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CA99-4251-A595-7633E1824212}"/>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CA99-4251-A595-7633E1824212}"/>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CA99-4251-A595-7633E1824212}"/>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CA99-4251-A595-7633E182421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A99-4251-A595-7633E182421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99-4251-A595-7633E182421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99-4251-A595-7633E182421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99-4251-A595-7633E1824212}"/>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A99-4251-A595-7633E1824212}"/>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A99-4251-A595-7633E1824212}"/>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A99-4251-A595-7633E182421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Pacific</c:v>
                </c:pt>
                <c:pt idx="1">
                  <c:v>Central</c:v>
                </c:pt>
                <c:pt idx="2">
                  <c:v>Northeast</c:v>
                </c:pt>
                <c:pt idx="3">
                  <c:v>Mid-Atlantic</c:v>
                </c:pt>
                <c:pt idx="4">
                  <c:v>Southeast</c:v>
                </c:pt>
                <c:pt idx="5">
                  <c:v>Midwest</c:v>
                </c:pt>
              </c:strCache>
            </c:strRef>
          </c:cat>
          <c:val>
            <c:numRef>
              <c:f>Sheet1!$B$2:$B$7</c:f>
              <c:numCache>
                <c:formatCode>0%</c:formatCode>
                <c:ptCount val="6"/>
                <c:pt idx="0">
                  <c:v>0.16600000000000001</c:v>
                </c:pt>
                <c:pt idx="1">
                  <c:v>0.24299999999999999</c:v>
                </c:pt>
                <c:pt idx="2">
                  <c:v>0.23400000000000001</c:v>
                </c:pt>
                <c:pt idx="3">
                  <c:v>7.3999999999999996E-2</c:v>
                </c:pt>
                <c:pt idx="4">
                  <c:v>0.16</c:v>
                </c:pt>
                <c:pt idx="5">
                  <c:v>0.123</c:v>
                </c:pt>
              </c:numCache>
            </c:numRef>
          </c:val>
          <c:extLst>
            <c:ext xmlns:c16="http://schemas.microsoft.com/office/drawing/2014/chart" uri="{C3380CC4-5D6E-409C-BE32-E72D297353CC}">
              <c16:uniqueId val="{0000000C-CA99-4251-A595-7633E182421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Non-Voter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3746-49D9-B47E-948906716523}"/>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3746-49D9-B47E-948906716523}"/>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3746-49D9-B47E-948906716523}"/>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3746-49D9-B47E-948906716523}"/>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3746-49D9-B47E-94890671652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746-49D9-B47E-94890671652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46-49D9-B47E-948906716523}"/>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46-49D9-B47E-948906716523}"/>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46-49D9-B47E-948906716523}"/>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746-49D9-B47E-948906716523}"/>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746-49D9-B47E-948906716523}"/>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746-49D9-B47E-94890671652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Pacific</c:v>
                </c:pt>
                <c:pt idx="1">
                  <c:v>Central</c:v>
                </c:pt>
                <c:pt idx="2">
                  <c:v>Northeast</c:v>
                </c:pt>
                <c:pt idx="3">
                  <c:v>Mid-Atlantic</c:v>
                </c:pt>
                <c:pt idx="4">
                  <c:v>Southeast</c:v>
                </c:pt>
                <c:pt idx="5">
                  <c:v>Midwest</c:v>
                </c:pt>
              </c:strCache>
            </c:strRef>
          </c:cat>
          <c:val>
            <c:numRef>
              <c:f>Sheet1!$B$2:$B$7</c:f>
              <c:numCache>
                <c:formatCode>0%</c:formatCode>
                <c:ptCount val="6"/>
                <c:pt idx="0">
                  <c:v>0.184</c:v>
                </c:pt>
                <c:pt idx="1">
                  <c:v>0.29699999999999999</c:v>
                </c:pt>
                <c:pt idx="2">
                  <c:v>0.183</c:v>
                </c:pt>
                <c:pt idx="3">
                  <c:v>7.4999999999999997E-2</c:v>
                </c:pt>
                <c:pt idx="4">
                  <c:v>0.16300000000000001</c:v>
                </c:pt>
                <c:pt idx="5">
                  <c:v>9.7000000000000003E-2</c:v>
                </c:pt>
              </c:numCache>
            </c:numRef>
          </c:val>
          <c:extLst>
            <c:ext xmlns:c16="http://schemas.microsoft.com/office/drawing/2014/chart" uri="{C3380CC4-5D6E-409C-BE32-E72D297353CC}">
              <c16:uniqueId val="{0000000C-3746-49D9-B47E-94890671652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Total A18+</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F83-40F4-B5BD-64330106771E}"/>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BF83-40F4-B5BD-64330106771E}"/>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BF83-40F4-B5BD-64330106771E}"/>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BF83-40F4-B5BD-64330106771E}"/>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BF83-40F4-B5BD-64330106771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F83-40F4-B5BD-64330106771E}"/>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83-40F4-B5BD-64330106771E}"/>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83-40F4-B5BD-64330106771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83-40F4-B5BD-64330106771E}"/>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83-40F4-B5BD-64330106771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83-40F4-B5BD-64330106771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83-40F4-B5BD-64330106771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Pacific</c:v>
                </c:pt>
                <c:pt idx="1">
                  <c:v>Central</c:v>
                </c:pt>
                <c:pt idx="2">
                  <c:v>Northeast</c:v>
                </c:pt>
                <c:pt idx="3">
                  <c:v>Mid-Atlantic</c:v>
                </c:pt>
                <c:pt idx="4">
                  <c:v>Southeast</c:v>
                </c:pt>
                <c:pt idx="5">
                  <c:v>Midwest</c:v>
                </c:pt>
              </c:strCache>
            </c:strRef>
          </c:cat>
          <c:val>
            <c:numRef>
              <c:f>Sheet1!$B$2:$B$7</c:f>
              <c:numCache>
                <c:formatCode>0%</c:formatCode>
                <c:ptCount val="6"/>
                <c:pt idx="0">
                  <c:v>0.16800000000000001</c:v>
                </c:pt>
                <c:pt idx="1">
                  <c:v>0.25700000000000001</c:v>
                </c:pt>
                <c:pt idx="2">
                  <c:v>0.224</c:v>
                </c:pt>
                <c:pt idx="3">
                  <c:v>7.5999999999999998E-2</c:v>
                </c:pt>
                <c:pt idx="4">
                  <c:v>0.161</c:v>
                </c:pt>
                <c:pt idx="5">
                  <c:v>0.114</c:v>
                </c:pt>
              </c:numCache>
            </c:numRef>
          </c:val>
          <c:extLst>
            <c:ext xmlns:c16="http://schemas.microsoft.com/office/drawing/2014/chart" uri="{C3380CC4-5D6E-409C-BE32-E72D297353CC}">
              <c16:uniqueId val="{0000000C-BF83-40F4-B5BD-64330106771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Democrat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6540-4E02-8E2F-5E2B1907A5C3}"/>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6540-4E02-8E2F-5E2B1907A5C3}"/>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6540-4E02-8E2F-5E2B1907A5C3}"/>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6540-4E02-8E2F-5E2B1907A5C3}"/>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6540-4E02-8E2F-5E2B1907A5C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540-4E02-8E2F-5E2B1907A5C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40-4E02-8E2F-5E2B1907A5C3}"/>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40-4E02-8E2F-5E2B1907A5C3}"/>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40-4E02-8E2F-5E2B1907A5C3}"/>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40-4E02-8E2F-5E2B1907A5C3}"/>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40-4E02-8E2F-5E2B1907A5C3}"/>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540-4E02-8E2F-5E2B1907A5C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Pacific</c:v>
                </c:pt>
                <c:pt idx="1">
                  <c:v>Central</c:v>
                </c:pt>
                <c:pt idx="2">
                  <c:v>Northeast</c:v>
                </c:pt>
                <c:pt idx="3">
                  <c:v>Mid-Atlantgic</c:v>
                </c:pt>
                <c:pt idx="4">
                  <c:v>Southeast</c:v>
                </c:pt>
                <c:pt idx="5">
                  <c:v>Midwest</c:v>
                </c:pt>
              </c:strCache>
            </c:strRef>
          </c:cat>
          <c:val>
            <c:numRef>
              <c:f>Sheet1!$B$2:$B$7</c:f>
              <c:numCache>
                <c:formatCode>0%</c:formatCode>
                <c:ptCount val="6"/>
                <c:pt idx="0">
                  <c:v>0.19400000000000001</c:v>
                </c:pt>
                <c:pt idx="1">
                  <c:v>0.216</c:v>
                </c:pt>
                <c:pt idx="2">
                  <c:v>0.23899999999999999</c:v>
                </c:pt>
                <c:pt idx="3">
                  <c:v>8.3000000000000004E-2</c:v>
                </c:pt>
                <c:pt idx="4">
                  <c:v>0.14099999999999999</c:v>
                </c:pt>
                <c:pt idx="5">
                  <c:v>0.127</c:v>
                </c:pt>
              </c:numCache>
            </c:numRef>
          </c:val>
          <c:extLst>
            <c:ext xmlns:c16="http://schemas.microsoft.com/office/drawing/2014/chart" uri="{C3380CC4-5D6E-409C-BE32-E72D297353CC}">
              <c16:uniqueId val="{0000000C-6540-4E02-8E2F-5E2B1907A5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Independent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FD5D-407B-9FBE-695C9631C89A}"/>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FD5D-407B-9FBE-695C9631C89A}"/>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FD5D-407B-9FBE-695C9631C89A}"/>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FD5D-407B-9FBE-695C9631C89A}"/>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FD5D-407B-9FBE-695C9631C89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D5D-407B-9FBE-695C9631C89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5D-407B-9FBE-695C9631C89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5D-407B-9FBE-695C9631C89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5D-407B-9FBE-695C9631C89A}"/>
                </c:ext>
              </c:extLst>
            </c:dLbl>
            <c:dLbl>
              <c:idx val="3"/>
              <c:layout>
                <c:manualLayout>
                  <c:x val="0.10711376174879883"/>
                  <c:y val="-7.173356602394122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D5D-407B-9FBE-695C9631C89A}"/>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D5D-407B-9FBE-695C9631C89A}"/>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D5D-407B-9FBE-695C9631C89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Pacific</c:v>
                </c:pt>
                <c:pt idx="1">
                  <c:v>Central</c:v>
                </c:pt>
                <c:pt idx="2">
                  <c:v>Northeast</c:v>
                </c:pt>
                <c:pt idx="3">
                  <c:v>Mid-Atlantic</c:v>
                </c:pt>
                <c:pt idx="4">
                  <c:v>Southeast</c:v>
                </c:pt>
                <c:pt idx="5">
                  <c:v>Midwest</c:v>
                </c:pt>
              </c:strCache>
            </c:strRef>
          </c:cat>
          <c:val>
            <c:numRef>
              <c:f>Sheet1!$B$2:$B$7</c:f>
              <c:numCache>
                <c:formatCode>0%</c:formatCode>
                <c:ptCount val="6"/>
                <c:pt idx="0">
                  <c:v>0.14499999999999999</c:v>
                </c:pt>
                <c:pt idx="1">
                  <c:v>0.26</c:v>
                </c:pt>
                <c:pt idx="2">
                  <c:v>0.223</c:v>
                </c:pt>
                <c:pt idx="3">
                  <c:v>5.5E-2</c:v>
                </c:pt>
                <c:pt idx="4">
                  <c:v>0.20300000000000001</c:v>
                </c:pt>
                <c:pt idx="5">
                  <c:v>0.114</c:v>
                </c:pt>
              </c:numCache>
            </c:numRef>
          </c:val>
          <c:extLst>
            <c:ext xmlns:c16="http://schemas.microsoft.com/office/drawing/2014/chart" uri="{C3380CC4-5D6E-409C-BE32-E72D297353CC}">
              <c16:uniqueId val="{0000000C-FD5D-407B-9FBE-695C9631C89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Republican</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0F6E-41A7-A1CC-A74662C86B0F}"/>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0F6E-41A7-A1CC-A74662C86B0F}"/>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0F6E-41A7-A1CC-A74662C86B0F}"/>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0F6E-41A7-A1CC-A74662C86B0F}"/>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0F6E-41A7-A1CC-A74662C86B0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F6E-41A7-A1CC-A74662C86B0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6E-41A7-A1CC-A74662C86B0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6E-41A7-A1CC-A74662C86B0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6E-41A7-A1CC-A74662C86B0F}"/>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6E-41A7-A1CC-A74662C86B0F}"/>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F6E-41A7-A1CC-A74662C86B0F}"/>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F6E-41A7-A1CC-A74662C86B0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Pacific</c:v>
                </c:pt>
                <c:pt idx="1">
                  <c:v>Central</c:v>
                </c:pt>
                <c:pt idx="2">
                  <c:v>Northeast</c:v>
                </c:pt>
                <c:pt idx="3">
                  <c:v>Mid-Atlantic</c:v>
                </c:pt>
                <c:pt idx="4">
                  <c:v>Southeast</c:v>
                </c:pt>
                <c:pt idx="5">
                  <c:v>Midwest</c:v>
                </c:pt>
              </c:strCache>
            </c:strRef>
          </c:cat>
          <c:val>
            <c:numRef>
              <c:f>Sheet1!$B$2:$B$7</c:f>
              <c:numCache>
                <c:formatCode>0%</c:formatCode>
                <c:ptCount val="6"/>
                <c:pt idx="0">
                  <c:v>0.13200000000000001</c:v>
                </c:pt>
                <c:pt idx="1">
                  <c:v>0.28100000000000003</c:v>
                </c:pt>
                <c:pt idx="2">
                  <c:v>0.24199999999999999</c:v>
                </c:pt>
                <c:pt idx="3">
                  <c:v>8.3000000000000004E-2</c:v>
                </c:pt>
                <c:pt idx="4">
                  <c:v>0.159</c:v>
                </c:pt>
                <c:pt idx="5">
                  <c:v>0.10199999999999999</c:v>
                </c:pt>
              </c:numCache>
            </c:numRef>
          </c:val>
          <c:extLst>
            <c:ext xmlns:c16="http://schemas.microsoft.com/office/drawing/2014/chart" uri="{C3380CC4-5D6E-409C-BE32-E72D297353CC}">
              <c16:uniqueId val="{0000000C-0F6E-41A7-A1CC-A74662C86B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D022-4A0E-98CE-7583E049BA72}"/>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D022-4A0E-98CE-7583E049BA72}"/>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D022-4A0E-98CE-7583E049BA72}"/>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D022-4A0E-98CE-7583E049BA72}"/>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D022-4A0E-98CE-7583E049BA7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022-4A0E-98CE-7583E049BA72}"/>
              </c:ext>
            </c:extLst>
          </c:dPt>
          <c:cat>
            <c:strRef>
              <c:f>Sheet1!$A$2:$A$7</c:f>
              <c:strCache>
                <c:ptCount val="6"/>
                <c:pt idx="0">
                  <c:v>Some high school or less</c:v>
                </c:pt>
                <c:pt idx="1">
                  <c:v>High school graduate</c:v>
                </c:pt>
                <c:pt idx="2">
                  <c:v>Other post high school vocational training</c:v>
                </c:pt>
                <c:pt idx="3">
                  <c:v>Some college</c:v>
                </c:pt>
                <c:pt idx="4">
                  <c:v>College degree (associates or bachelors)</c:v>
                </c:pt>
                <c:pt idx="5">
                  <c:v>Masters degree or higher</c:v>
                </c:pt>
              </c:strCache>
            </c:strRef>
          </c:cat>
          <c:val>
            <c:numRef>
              <c:f>Sheet1!$B$2:$B$7</c:f>
              <c:numCache>
                <c:formatCode>General</c:formatCode>
                <c:ptCount val="6"/>
              </c:numCache>
            </c:numRef>
          </c:val>
          <c:extLst>
            <c:ext xmlns:c16="http://schemas.microsoft.com/office/drawing/2014/chart" uri="{C3380CC4-5D6E-409C-BE32-E72D297353CC}">
              <c16:uniqueId val="{0000000C-D022-4A0E-98CE-7583E049BA7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9.0544619422572147E-3"/>
          <c:y val="0"/>
          <c:w val="0.98605774278215219"/>
          <c:h val="1"/>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just">
        <a:defRPr sz="1400">
          <a:solidFill>
            <a:srgbClr val="1B1464"/>
          </a:solidFill>
          <a:latin typeface="+mj-lt"/>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4376827549706168"/>
          <c:y val="0.1107573701374680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Democrat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39DE-4E7E-81D6-C58B18A1E376}"/>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39DE-4E7E-81D6-C58B18A1E376}"/>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39DE-4E7E-81D6-C58B18A1E376}"/>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39DE-4E7E-81D6-C58B18A1E376}"/>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39DE-4E7E-81D6-C58B18A1E37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9DE-4E7E-81D6-C58B18A1E376}"/>
              </c:ext>
            </c:extLst>
          </c:dPt>
          <c:dLbls>
            <c:dLbl>
              <c:idx val="0"/>
              <c:layout>
                <c:manualLayout>
                  <c:x val="0.16393971688803299"/>
                  <c:y val="2.943161507598701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DE-4E7E-81D6-C58B18A1E37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DE-4E7E-81D6-C58B18A1E376}"/>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DE-4E7E-81D6-C58B18A1E376}"/>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DE-4E7E-81D6-C58B18A1E37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9DE-4E7E-81D6-C58B18A1E376}"/>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9DE-4E7E-81D6-C58B18A1E37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Some high school or less</c:v>
                </c:pt>
                <c:pt idx="1">
                  <c:v>High school graduate</c:v>
                </c:pt>
                <c:pt idx="2">
                  <c:v>Other post high school vocational training</c:v>
                </c:pt>
                <c:pt idx="3">
                  <c:v>Some college</c:v>
                </c:pt>
                <c:pt idx="4">
                  <c:v>College degree (associate or bachelors)</c:v>
                </c:pt>
                <c:pt idx="5">
                  <c:v>Masters degree or higher</c:v>
                </c:pt>
              </c:strCache>
            </c:strRef>
          </c:cat>
          <c:val>
            <c:numRef>
              <c:f>Sheet1!$B$2:$B$7</c:f>
              <c:numCache>
                <c:formatCode>0%</c:formatCode>
                <c:ptCount val="6"/>
                <c:pt idx="0">
                  <c:v>3.3000000000000002E-2</c:v>
                </c:pt>
                <c:pt idx="1">
                  <c:v>0.26100000000000001</c:v>
                </c:pt>
                <c:pt idx="2">
                  <c:v>4.1000000000000002E-2</c:v>
                </c:pt>
                <c:pt idx="3">
                  <c:v>0.24299999999999999</c:v>
                </c:pt>
                <c:pt idx="4">
                  <c:v>0.30199999999999999</c:v>
                </c:pt>
                <c:pt idx="5">
                  <c:v>0.11799999999999999</c:v>
                </c:pt>
              </c:numCache>
            </c:numRef>
          </c:val>
          <c:extLst>
            <c:ext xmlns:c16="http://schemas.microsoft.com/office/drawing/2014/chart" uri="{C3380CC4-5D6E-409C-BE32-E72D297353CC}">
              <c16:uniqueId val="{0000000C-39DE-4E7E-81D6-C58B18A1E3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361708425801962"/>
          <c:y val="8.61446212180306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Potential 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4D9F-466F-B328-B57140886F35}"/>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4D9F-466F-B328-B57140886F35}"/>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4D9F-466F-B328-B57140886F35}"/>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4D9F-466F-B328-B57140886F35}"/>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4D9F-466F-B328-B57140886F3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D9F-466F-B328-B57140886F35}"/>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9F-466F-B328-B57140886F3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9F-466F-B328-B57140886F35}"/>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9F-466F-B328-B57140886F35}"/>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9F-466F-B328-B57140886F35}"/>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9F-466F-B328-B57140886F35}"/>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D9F-466F-B328-B57140886F3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Some high school or less</c:v>
                </c:pt>
                <c:pt idx="1">
                  <c:v>High school graduate</c:v>
                </c:pt>
                <c:pt idx="2">
                  <c:v>Other post high school vocational training</c:v>
                </c:pt>
                <c:pt idx="3">
                  <c:v>Some college</c:v>
                </c:pt>
                <c:pt idx="4">
                  <c:v>College degree (associate or bachelors)</c:v>
                </c:pt>
                <c:pt idx="5">
                  <c:v>Masters degree or higher</c:v>
                </c:pt>
              </c:strCache>
            </c:strRef>
          </c:cat>
          <c:val>
            <c:numRef>
              <c:f>Sheet1!$B$2:$B$7</c:f>
              <c:numCache>
                <c:formatCode>0%</c:formatCode>
                <c:ptCount val="6"/>
                <c:pt idx="0">
                  <c:v>2.5999999999999999E-2</c:v>
                </c:pt>
                <c:pt idx="1">
                  <c:v>0.24399999999999999</c:v>
                </c:pt>
                <c:pt idx="2">
                  <c:v>0.04</c:v>
                </c:pt>
                <c:pt idx="3">
                  <c:v>0.22900000000000001</c:v>
                </c:pt>
                <c:pt idx="4">
                  <c:v>0.33400000000000002</c:v>
                </c:pt>
                <c:pt idx="5">
                  <c:v>0.126</c:v>
                </c:pt>
              </c:numCache>
            </c:numRef>
          </c:val>
          <c:extLst>
            <c:ext xmlns:c16="http://schemas.microsoft.com/office/drawing/2014/chart" uri="{C3380CC4-5D6E-409C-BE32-E72D297353CC}">
              <c16:uniqueId val="{0000000C-4D9F-466F-B328-B57140886F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410130249825384"/>
          <c:y val="0.10460418290760869"/>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Independent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111C-4E35-8978-D8386FDED0D2}"/>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111C-4E35-8978-D8386FDED0D2}"/>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111C-4E35-8978-D8386FDED0D2}"/>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111C-4E35-8978-D8386FDED0D2}"/>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111C-4E35-8978-D8386FDED0D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11C-4E35-8978-D8386FDED0D2}"/>
              </c:ext>
            </c:extLst>
          </c:dPt>
          <c:dLbls>
            <c:dLbl>
              <c:idx val="0"/>
              <c:layout>
                <c:manualLayout>
                  <c:x val="0.11020259905929032"/>
                  <c:y val="-3.2442316292234726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1C-4E35-8978-D8386FDED0D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1C-4E35-8978-D8386FDED0D2}"/>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1C-4E35-8978-D8386FDED0D2}"/>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1C-4E35-8978-D8386FDED0D2}"/>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1C-4E35-8978-D8386FDED0D2}"/>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1C-4E35-8978-D8386FDED0D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Some high school or less</c:v>
                </c:pt>
                <c:pt idx="1">
                  <c:v>High school graduate</c:v>
                </c:pt>
                <c:pt idx="2">
                  <c:v>Other post high school vocational training</c:v>
                </c:pt>
                <c:pt idx="3">
                  <c:v>Some college</c:v>
                </c:pt>
                <c:pt idx="4">
                  <c:v>College degree (associate or bachelors)</c:v>
                </c:pt>
                <c:pt idx="5">
                  <c:v>Masters degree or higher</c:v>
                </c:pt>
              </c:strCache>
            </c:strRef>
          </c:cat>
          <c:val>
            <c:numRef>
              <c:f>Sheet1!$B$2:$B$7</c:f>
              <c:numCache>
                <c:formatCode>0%</c:formatCode>
                <c:ptCount val="6"/>
                <c:pt idx="0">
                  <c:v>5.7000000000000002E-2</c:v>
                </c:pt>
                <c:pt idx="1">
                  <c:v>0.32200000000000001</c:v>
                </c:pt>
                <c:pt idx="2">
                  <c:v>2.7E-2</c:v>
                </c:pt>
                <c:pt idx="3">
                  <c:v>0.22</c:v>
                </c:pt>
                <c:pt idx="4">
                  <c:v>0.28199999999999997</c:v>
                </c:pt>
                <c:pt idx="5">
                  <c:v>8.7999999999999995E-2</c:v>
                </c:pt>
              </c:numCache>
            </c:numRef>
          </c:val>
          <c:extLst>
            <c:ext xmlns:c16="http://schemas.microsoft.com/office/drawing/2014/chart" uri="{C3380CC4-5D6E-409C-BE32-E72D297353CC}">
              <c16:uniqueId val="{0000000C-111C-4E35-8978-D8386FDED0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2044289374516"/>
          <c:y val="0.11062712532485319"/>
          <c:w val="0.85747953354762441"/>
          <c:h val="0.88937287467514681"/>
        </c:manualLayout>
      </c:layout>
      <c:barChart>
        <c:barDir val="bar"/>
        <c:grouping val="stacked"/>
        <c:varyColors val="0"/>
        <c:ser>
          <c:idx val="0"/>
          <c:order val="0"/>
          <c:tx>
            <c:strRef>
              <c:f>Sheet1!$B$1</c:f>
              <c:strCache>
                <c:ptCount val="1"/>
                <c:pt idx="0">
                  <c:v>TV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Sheet1!$B$2:$B$4</c:f>
              <c:numCache>
                <c:formatCode>0%</c:formatCode>
                <c:ptCount val="3"/>
                <c:pt idx="0">
                  <c:v>0.46500000000000002</c:v>
                </c:pt>
                <c:pt idx="1">
                  <c:v>0.46600000000000003</c:v>
                </c:pt>
                <c:pt idx="2">
                  <c:v>0.38200000000000001</c:v>
                </c:pt>
              </c:numCache>
            </c:numRef>
          </c:val>
          <c:extLst>
            <c:ext xmlns:c16="http://schemas.microsoft.com/office/drawing/2014/chart" uri="{C3380CC4-5D6E-409C-BE32-E72D297353CC}">
              <c16:uniqueId val="{00000000-6E08-40B3-AFCE-C452DA89F7DD}"/>
            </c:ext>
          </c:extLst>
        </c:ser>
        <c:ser>
          <c:idx val="1"/>
          <c:order val="1"/>
          <c:tx>
            <c:strRef>
              <c:f>Sheet1!$C$1</c:f>
              <c:strCache>
                <c:ptCount val="1"/>
                <c:pt idx="0">
                  <c:v>Social Media</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Sheet1!$C$2:$C$4</c:f>
              <c:numCache>
                <c:formatCode>0%</c:formatCode>
                <c:ptCount val="3"/>
                <c:pt idx="0">
                  <c:v>0.219</c:v>
                </c:pt>
                <c:pt idx="1">
                  <c:v>0.255</c:v>
                </c:pt>
                <c:pt idx="2">
                  <c:v>0.26700000000000002</c:v>
                </c:pt>
              </c:numCache>
            </c:numRef>
          </c:val>
          <c:extLst>
            <c:ext xmlns:c16="http://schemas.microsoft.com/office/drawing/2014/chart" uri="{C3380CC4-5D6E-409C-BE32-E72D297353CC}">
              <c16:uniqueId val="{00000001-6E08-40B3-AFCE-C452DA89F7DD}"/>
            </c:ext>
          </c:extLst>
        </c:ser>
        <c:ser>
          <c:idx val="2"/>
          <c:order val="2"/>
          <c:tx>
            <c:strRef>
              <c:f>Sheet1!$D$1</c:f>
              <c:strCache>
                <c:ptCount val="1"/>
                <c:pt idx="0">
                  <c:v>YouTube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Sheet1!$D$2:$D$4</c:f>
              <c:numCache>
                <c:formatCode>0%</c:formatCode>
                <c:ptCount val="3"/>
                <c:pt idx="0">
                  <c:v>0.10299999999999999</c:v>
                </c:pt>
                <c:pt idx="1">
                  <c:v>9.1999999999999998E-2</c:v>
                </c:pt>
                <c:pt idx="2">
                  <c:v>0.13500000000000001</c:v>
                </c:pt>
              </c:numCache>
            </c:numRef>
          </c:val>
          <c:extLst>
            <c:ext xmlns:c16="http://schemas.microsoft.com/office/drawing/2014/chart" uri="{C3380CC4-5D6E-409C-BE32-E72D297353CC}">
              <c16:uniqueId val="{00000002-6E08-40B3-AFCE-C452DA89F7DD}"/>
            </c:ext>
          </c:extLst>
        </c:ser>
        <c:ser>
          <c:idx val="3"/>
          <c:order val="3"/>
          <c:tx>
            <c:strRef>
              <c:f>Sheet1!$E$1</c:f>
              <c:strCache>
                <c:ptCount val="1"/>
                <c:pt idx="0">
                  <c:v>Political Rally</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Sheet1!$E$2:$E$4</c:f>
              <c:numCache>
                <c:formatCode>0%</c:formatCode>
                <c:ptCount val="3"/>
                <c:pt idx="0">
                  <c:v>6.2E-2</c:v>
                </c:pt>
                <c:pt idx="1">
                  <c:v>4.9000000000000002E-2</c:v>
                </c:pt>
                <c:pt idx="2">
                  <c:v>4.2000000000000003E-2</c:v>
                </c:pt>
              </c:numCache>
            </c:numRef>
          </c:val>
          <c:extLst>
            <c:ext xmlns:c16="http://schemas.microsoft.com/office/drawing/2014/chart" uri="{C3380CC4-5D6E-409C-BE32-E72D297353CC}">
              <c16:uniqueId val="{00000003-6E08-40B3-AFCE-C452DA89F7DD}"/>
            </c:ext>
          </c:extLst>
        </c:ser>
        <c:ser>
          <c:idx val="4"/>
          <c:order val="4"/>
          <c:tx>
            <c:strRef>
              <c:f>Sheet1!$F$1</c:f>
              <c:strCache>
                <c:ptCount val="1"/>
                <c:pt idx="0">
                  <c:v>Podcasts</c:v>
                </c:pt>
              </c:strCache>
            </c:strRef>
          </c:tx>
          <c:spPr>
            <a:solidFill>
              <a:srgbClr val="A343FF"/>
            </a:solidFill>
            <a:ln>
              <a:noFill/>
            </a:ln>
            <a:effectLst/>
          </c:spPr>
          <c:invertIfNegative val="0"/>
          <c:dLbls>
            <c:dLbl>
              <c:idx val="1"/>
              <c:layout>
                <c:manualLayout>
                  <c:x val="1.0092068270060404E-2"/>
                  <c:y val="0.14220575272572999"/>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FB1-4CC4-B4ED-A02BF01525F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Sheet1!$F$2:$F$4</c:f>
              <c:numCache>
                <c:formatCode>0%</c:formatCode>
                <c:ptCount val="3"/>
                <c:pt idx="0">
                  <c:v>6.7000000000000004E-2</c:v>
                </c:pt>
                <c:pt idx="1">
                  <c:v>2.5999999999999999E-2</c:v>
                </c:pt>
                <c:pt idx="2">
                  <c:v>6.7000000000000004E-2</c:v>
                </c:pt>
              </c:numCache>
            </c:numRef>
          </c:val>
          <c:extLst>
            <c:ext xmlns:c16="http://schemas.microsoft.com/office/drawing/2014/chart" uri="{C3380CC4-5D6E-409C-BE32-E72D297353CC}">
              <c16:uniqueId val="{00000004-6E08-40B3-AFCE-C452DA89F7DD}"/>
            </c:ext>
          </c:extLst>
        </c:ser>
        <c:ser>
          <c:idx val="5"/>
          <c:order val="5"/>
          <c:tx>
            <c:strRef>
              <c:f>Sheet1!$G$1</c:f>
              <c:strCache>
                <c:ptCount val="1"/>
                <c:pt idx="0">
                  <c:v>Other</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Sheet1!$G$2:$G$4</c:f>
              <c:numCache>
                <c:formatCode>0%</c:formatCode>
                <c:ptCount val="3"/>
                <c:pt idx="0">
                  <c:v>7.2999999999999995E-2</c:v>
                </c:pt>
                <c:pt idx="1">
                  <c:v>0.1</c:v>
                </c:pt>
                <c:pt idx="2">
                  <c:v>0.10199999999999999</c:v>
                </c:pt>
              </c:numCache>
            </c:numRef>
          </c:val>
          <c:extLst>
            <c:ext xmlns:c16="http://schemas.microsoft.com/office/drawing/2014/chart" uri="{C3380CC4-5D6E-409C-BE32-E72D297353CC}">
              <c16:uniqueId val="{00000000-77FA-4EED-9EBD-70575DB3F668}"/>
            </c:ext>
          </c:extLst>
        </c:ser>
        <c:ser>
          <c:idx val="6"/>
          <c:order val="6"/>
          <c:tx>
            <c:strRef>
              <c:f>Sheet1!$H$1</c:f>
              <c:strCache>
                <c:ptCount val="1"/>
                <c:pt idx="0">
                  <c:v>Billboards</c:v>
                </c:pt>
              </c:strCache>
            </c:strRef>
          </c:tx>
          <c:spPr>
            <a:solidFill>
              <a:schemeClr val="accent6"/>
            </a:solidFill>
            <a:ln>
              <a:noFill/>
            </a:ln>
            <a:effectLst/>
          </c:spPr>
          <c:invertIfNegative val="0"/>
          <c:dLbls>
            <c:dLbl>
              <c:idx val="0"/>
              <c:layout>
                <c:manualLayout>
                  <c:x val="2.9154863891286086E-2"/>
                  <c:y val="4.740378376797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B1-4CC4-B4ED-A02BF01525F1}"/>
                </c:ext>
              </c:extLst>
            </c:dLbl>
            <c:dLbl>
              <c:idx val="1"/>
              <c:layout>
                <c:manualLayout>
                  <c:x val="2.9154863891286086E-2"/>
                  <c:y val="3.160272986673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B1-4CC4-B4ED-A02BF01525F1}"/>
                </c:ext>
              </c:extLst>
            </c:dLbl>
            <c:dLbl>
              <c:idx val="2"/>
              <c:layout>
                <c:manualLayout>
                  <c:x val="2.5790841134599229E-2"/>
                  <c:y val="7.90146004699073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B1-4CC4-B4ED-A02BF01525F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1B1464"/>
                      </a:solidFill>
                      <a:round/>
                    </a:ln>
                    <a:effectLst/>
                  </c:spPr>
                </c15:leaderLines>
              </c:ext>
            </c:extLst>
          </c:dLbls>
          <c:cat>
            <c:strRef>
              <c:f>Sheet1!$A$2:$A$4</c:f>
              <c:strCache>
                <c:ptCount val="3"/>
                <c:pt idx="0">
                  <c:v>Republicans</c:v>
                </c:pt>
                <c:pt idx="1">
                  <c:v>Democrats</c:v>
                </c:pt>
                <c:pt idx="2">
                  <c:v>Independents</c:v>
                </c:pt>
              </c:strCache>
            </c:strRef>
          </c:cat>
          <c:val>
            <c:numRef>
              <c:f>Sheet1!$H$2:$H$4</c:f>
              <c:numCache>
                <c:formatCode>0%</c:formatCode>
                <c:ptCount val="3"/>
                <c:pt idx="0">
                  <c:v>1.0999999999999999E-2</c:v>
                </c:pt>
                <c:pt idx="1">
                  <c:v>1.0999999999999999E-2</c:v>
                </c:pt>
                <c:pt idx="2">
                  <c:v>5.0000000000000001E-3</c:v>
                </c:pt>
              </c:numCache>
            </c:numRef>
          </c:val>
          <c:extLst>
            <c:ext xmlns:c16="http://schemas.microsoft.com/office/drawing/2014/chart" uri="{C3380CC4-5D6E-409C-BE32-E72D297353CC}">
              <c16:uniqueId val="{00000001-77FA-4EED-9EBD-70575DB3F668}"/>
            </c:ext>
          </c:extLst>
        </c:ser>
        <c:dLbls>
          <c:showLegendKey val="0"/>
          <c:showVal val="0"/>
          <c:showCatName val="0"/>
          <c:showSerName val="0"/>
          <c:showPercent val="0"/>
          <c:showBubbleSize val="0"/>
        </c:dLbls>
        <c:gapWidth val="100"/>
        <c:overlap val="100"/>
        <c:axId val="1404596064"/>
        <c:axId val="1404597024"/>
      </c:barChart>
      <c:catAx>
        <c:axId val="140459606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mn-lt"/>
                <a:ea typeface="+mn-ea"/>
                <a:cs typeface="+mn-cs"/>
              </a:defRPr>
            </a:pPr>
            <a:endParaRPr lang="en-US"/>
          </a:p>
        </c:txPr>
        <c:crossAx val="1404597024"/>
        <c:crosses val="autoZero"/>
        <c:auto val="1"/>
        <c:lblAlgn val="ctr"/>
        <c:lblOffset val="100"/>
        <c:noMultiLvlLbl val="0"/>
      </c:catAx>
      <c:valAx>
        <c:axId val="1404597024"/>
        <c:scaling>
          <c:orientation val="minMax"/>
        </c:scaling>
        <c:delete val="1"/>
        <c:axPos val="t"/>
        <c:numFmt formatCode="0%" sourceLinked="1"/>
        <c:majorTickMark val="none"/>
        <c:minorTickMark val="none"/>
        <c:tickLblPos val="nextTo"/>
        <c:crossAx val="1404596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defRPr>
      </a:pPr>
      <a:endParaRPr lang="en-US"/>
    </a:p>
  </c:txPr>
  <c:externalData r:id="rId3">
    <c:autoUpdate val="0"/>
  </c:externalData>
  <c:userShapes r:id="rId4"/>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3832851217150756"/>
          <c:y val="9.845099567774934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Non-Voter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49D1-4350-9C7B-34D05687B6F5}"/>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49D1-4350-9C7B-34D05687B6F5}"/>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49D1-4350-9C7B-34D05687B6F5}"/>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49D1-4350-9C7B-34D05687B6F5}"/>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49D1-4350-9C7B-34D05687B6F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9D1-4350-9C7B-34D05687B6F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D1-4350-9C7B-34D05687B6F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D1-4350-9C7B-34D05687B6F5}"/>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9D1-4350-9C7B-34D05687B6F5}"/>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D1-4350-9C7B-34D05687B6F5}"/>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D1-4350-9C7B-34D05687B6F5}"/>
                </c:ext>
              </c:extLst>
            </c:dLbl>
            <c:dLbl>
              <c:idx val="5"/>
              <c:layout>
                <c:manualLayout>
                  <c:x val="-5.6874725138644625E-2"/>
                  <c:y val="3.197913148973508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9D1-4350-9C7B-34D05687B6F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Some high school or less</c:v>
                </c:pt>
                <c:pt idx="1">
                  <c:v>High school graduate</c:v>
                </c:pt>
                <c:pt idx="2">
                  <c:v>Other post high school vocational training</c:v>
                </c:pt>
                <c:pt idx="3">
                  <c:v>Some college</c:v>
                </c:pt>
                <c:pt idx="4">
                  <c:v>College degree (associate or bachelors)</c:v>
                </c:pt>
                <c:pt idx="5">
                  <c:v>Masters degree or higher</c:v>
                </c:pt>
              </c:strCache>
            </c:strRef>
          </c:cat>
          <c:val>
            <c:numRef>
              <c:f>Sheet1!$B$2:$B$7</c:f>
              <c:numCache>
                <c:formatCode>0%</c:formatCode>
                <c:ptCount val="6"/>
                <c:pt idx="0">
                  <c:v>0.124</c:v>
                </c:pt>
                <c:pt idx="1">
                  <c:v>0.45</c:v>
                </c:pt>
                <c:pt idx="2">
                  <c:v>4.3999999999999997E-2</c:v>
                </c:pt>
                <c:pt idx="3">
                  <c:v>0.18099999999999999</c:v>
                </c:pt>
                <c:pt idx="4">
                  <c:v>0.13800000000000001</c:v>
                </c:pt>
                <c:pt idx="5">
                  <c:v>3.5000000000000003E-2</c:v>
                </c:pt>
              </c:numCache>
            </c:numRef>
          </c:val>
          <c:extLst>
            <c:ext xmlns:c16="http://schemas.microsoft.com/office/drawing/2014/chart" uri="{C3380CC4-5D6E-409C-BE32-E72D297353CC}">
              <c16:uniqueId val="{0000000C-49D1-4350-9C7B-34D05687B6F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221440818453889"/>
          <c:y val="0.10460418290760869"/>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Republican</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55DF-48D4-B060-3298E51F9674}"/>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55DF-48D4-B060-3298E51F9674}"/>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55DF-48D4-B060-3298E51F9674}"/>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55DF-48D4-B060-3298E51F9674}"/>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55DF-48D4-B060-3298E51F967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5DF-48D4-B060-3298E51F9674}"/>
              </c:ext>
            </c:extLst>
          </c:dPt>
          <c:dLbls>
            <c:dLbl>
              <c:idx val="0"/>
              <c:layout>
                <c:manualLayout>
                  <c:x val="0.13443492746204741"/>
                  <c:y val="2.040677897121616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DF-48D4-B060-3298E51F967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DF-48D4-B060-3298E51F9674}"/>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DF-48D4-B060-3298E51F9674}"/>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5DF-48D4-B060-3298E51F9674}"/>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5DF-48D4-B060-3298E51F9674}"/>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5DF-48D4-B060-3298E51F967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Some high school or less</c:v>
                </c:pt>
                <c:pt idx="1">
                  <c:v>High school graduate</c:v>
                </c:pt>
                <c:pt idx="2">
                  <c:v>Other post high school vocational training</c:v>
                </c:pt>
                <c:pt idx="3">
                  <c:v>Some college</c:v>
                </c:pt>
                <c:pt idx="4">
                  <c:v>College degree (associate or bachelors)</c:v>
                </c:pt>
                <c:pt idx="5">
                  <c:v>Masters degree or higher</c:v>
                </c:pt>
              </c:strCache>
            </c:strRef>
          </c:cat>
          <c:val>
            <c:numRef>
              <c:f>Sheet1!$B$2:$B$7</c:f>
              <c:numCache>
                <c:formatCode>0%</c:formatCode>
                <c:ptCount val="6"/>
                <c:pt idx="0">
                  <c:v>3.1E-2</c:v>
                </c:pt>
                <c:pt idx="1">
                  <c:v>0.27400000000000002</c:v>
                </c:pt>
                <c:pt idx="2">
                  <c:v>4.2000000000000003E-2</c:v>
                </c:pt>
                <c:pt idx="3">
                  <c:v>0.189</c:v>
                </c:pt>
                <c:pt idx="4">
                  <c:v>0.32400000000000001</c:v>
                </c:pt>
                <c:pt idx="5">
                  <c:v>0.13400000000000001</c:v>
                </c:pt>
              </c:numCache>
            </c:numRef>
          </c:val>
          <c:extLst>
            <c:ext xmlns:c16="http://schemas.microsoft.com/office/drawing/2014/chart" uri="{C3380CC4-5D6E-409C-BE32-E72D297353CC}">
              <c16:uniqueId val="{0000000C-55DF-48D4-B060-3298E51F967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3198671590033441"/>
          <c:y val="0.12306374459718669"/>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Total A18+</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7660-4F23-B6C8-9CF30E1738E8}"/>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7660-4F23-B6C8-9CF30E1738E8}"/>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7660-4F23-B6C8-9CF30E1738E8}"/>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7660-4F23-B6C8-9CF30E1738E8}"/>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7660-4F23-B6C8-9CF30E1738E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660-4F23-B6C8-9CF30E1738E8}"/>
              </c:ext>
            </c:extLst>
          </c:dPt>
          <c:dLbls>
            <c:dLbl>
              <c:idx val="0"/>
              <c:layout>
                <c:manualLayout>
                  <c:x val="-3.6245439474946427E-2"/>
                  <c:y val="8.7899490835869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60-4F23-B6C8-9CF30E1738E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60-4F23-B6C8-9CF30E1738E8}"/>
                </c:ext>
              </c:extLst>
            </c:dLbl>
            <c:dLbl>
              <c:idx val="2"/>
              <c:layout>
                <c:manualLayout>
                  <c:x val="-2.0918088877598752E-2"/>
                  <c:y val="-1.022398086019619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60-4F23-B6C8-9CF30E1738E8}"/>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60-4F23-B6C8-9CF30E1738E8}"/>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660-4F23-B6C8-9CF30E1738E8}"/>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660-4F23-B6C8-9CF30E1738E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Some high school or less</c:v>
                </c:pt>
                <c:pt idx="1">
                  <c:v>High school graduate</c:v>
                </c:pt>
                <c:pt idx="2">
                  <c:v>Other post high school vocational training</c:v>
                </c:pt>
                <c:pt idx="3">
                  <c:v>Some college</c:v>
                </c:pt>
                <c:pt idx="4">
                  <c:v>College degree (associate or bachelors)</c:v>
                </c:pt>
                <c:pt idx="5">
                  <c:v>Masters degree or higher</c:v>
                </c:pt>
              </c:strCache>
            </c:strRef>
          </c:cat>
          <c:val>
            <c:numRef>
              <c:f>Sheet1!$B$2:$B$7</c:f>
              <c:numCache>
                <c:formatCode>0%</c:formatCode>
                <c:ptCount val="6"/>
                <c:pt idx="0">
                  <c:v>5.5E-2</c:v>
                </c:pt>
                <c:pt idx="1">
                  <c:v>0.307</c:v>
                </c:pt>
                <c:pt idx="2">
                  <c:v>4.2000000000000003E-2</c:v>
                </c:pt>
                <c:pt idx="3">
                  <c:v>0.214</c:v>
                </c:pt>
                <c:pt idx="4">
                  <c:v>0.27400000000000002</c:v>
                </c:pt>
                <c:pt idx="5">
                  <c:v>9.8000000000000004E-2</c:v>
                </c:pt>
              </c:numCache>
            </c:numRef>
          </c:val>
          <c:extLst>
            <c:ext xmlns:c16="http://schemas.microsoft.com/office/drawing/2014/chart" uri="{C3380CC4-5D6E-409C-BE32-E72D297353CC}">
              <c16:uniqueId val="{0000000C-7660-4F23-B6C8-9CF30E1738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F745-4678-A3AD-A8DF02FACCF8}"/>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F745-4678-A3AD-A8DF02FACCF8}"/>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F745-4678-A3AD-A8DF02FACCF8}"/>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F745-4678-A3AD-A8DF02FACCF8}"/>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F745-4678-A3AD-A8DF02FACC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745-4678-A3AD-A8DF02FACCF8}"/>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D-DBAD-4932-AF37-38869A543F59}"/>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F-DBAD-4932-AF37-38869A543F59}"/>
              </c:ext>
            </c:extLst>
          </c:dPt>
          <c:cat>
            <c:strRef>
              <c:f>Sheet1!$A$2:$A$9</c:f>
              <c:strCache>
                <c:ptCount val="8"/>
                <c:pt idx="0">
                  <c:v>Full time (30 hours+ a week)</c:v>
                </c:pt>
                <c:pt idx="1">
                  <c:v>Part-time (&lt; 30 hours a week)</c:v>
                </c:pt>
                <c:pt idx="2">
                  <c:v>Contract, freelance or temporary employee</c:v>
                </c:pt>
                <c:pt idx="3">
                  <c:v>Self-employed</c:v>
                </c:pt>
                <c:pt idx="4">
                  <c:v>Retired</c:v>
                </c:pt>
                <c:pt idx="5">
                  <c:v>Homemaker</c:v>
                </c:pt>
                <c:pt idx="6">
                  <c:v>Other</c:v>
                </c:pt>
                <c:pt idx="7">
                  <c:v>Unemployed</c:v>
                </c:pt>
              </c:strCache>
            </c:strRef>
          </c:cat>
          <c:val>
            <c:numRef>
              <c:f>Sheet1!$B$2:$B$9</c:f>
              <c:numCache>
                <c:formatCode>General</c:formatCode>
                <c:ptCount val="8"/>
              </c:numCache>
            </c:numRef>
          </c:val>
          <c:extLst>
            <c:ext xmlns:c16="http://schemas.microsoft.com/office/drawing/2014/chart" uri="{C3380CC4-5D6E-409C-BE32-E72D297353CC}">
              <c16:uniqueId val="{0000000C-F745-4678-A3AD-A8DF02FACCF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9.2900182589317377E-3"/>
          <c:y val="0.17784698352550604"/>
          <c:w val="0.98037645509849158"/>
          <c:h val="0.75061050548257868"/>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mj-lt"/>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4376827549706168"/>
          <c:y val="8.61446212180306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Democrat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6356-4163-9D69-ED521FCADC56}"/>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6356-4163-9D69-ED521FCADC56}"/>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6356-4163-9D69-ED521FCADC56}"/>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6356-4163-9D69-ED521FCADC56}"/>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6356-4163-9D69-ED521FCADC5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356-4163-9D69-ED521FCADC56}"/>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E-6356-4163-9D69-ED521FCADC56}"/>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D-6356-4163-9D69-ED521FCADC5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56-4163-9D69-ED521FCADC5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56-4163-9D69-ED521FCADC56}"/>
                </c:ext>
              </c:extLst>
            </c:dLbl>
            <c:dLbl>
              <c:idx val="2"/>
              <c:layout>
                <c:manualLayout>
                  <c:x val="0.22143318488876412"/>
                  <c:y val="-3.9000547972815512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56-4163-9D69-ED521FCADC56}"/>
                </c:ext>
              </c:extLst>
            </c:dLbl>
            <c:dLbl>
              <c:idx val="3"/>
              <c:layout>
                <c:manualLayout>
                  <c:x val="-0.10342123666299549"/>
                  <c:y val="-5.781185879065161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56-4163-9D69-ED521FCADC5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56-4163-9D69-ED521FCADC56}"/>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356-4163-9D69-ED521FCADC56}"/>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56-4163-9D69-ED521FCADC56}"/>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56-4163-9D69-ED521FCADC5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Full time (30 hours+ a week)</c:v>
                </c:pt>
                <c:pt idx="1">
                  <c:v>Part-time (&lt; 30 hours a week)</c:v>
                </c:pt>
                <c:pt idx="2">
                  <c:v>Contract, freelance or temporary employee</c:v>
                </c:pt>
                <c:pt idx="3">
                  <c:v>Self-employed</c:v>
                </c:pt>
                <c:pt idx="4">
                  <c:v>Retired</c:v>
                </c:pt>
                <c:pt idx="5">
                  <c:v>Homemaker</c:v>
                </c:pt>
                <c:pt idx="6">
                  <c:v>Other</c:v>
                </c:pt>
                <c:pt idx="7">
                  <c:v>Unemployed</c:v>
                </c:pt>
              </c:strCache>
            </c:strRef>
          </c:cat>
          <c:val>
            <c:numRef>
              <c:f>Sheet1!$B$2:$B$9</c:f>
              <c:numCache>
                <c:formatCode>0%</c:formatCode>
                <c:ptCount val="8"/>
                <c:pt idx="0">
                  <c:v>0.376</c:v>
                </c:pt>
                <c:pt idx="1">
                  <c:v>0.13200000000000001</c:v>
                </c:pt>
                <c:pt idx="2">
                  <c:v>1.0999999999999999E-2</c:v>
                </c:pt>
                <c:pt idx="3">
                  <c:v>4.7E-2</c:v>
                </c:pt>
                <c:pt idx="4">
                  <c:v>0.255</c:v>
                </c:pt>
                <c:pt idx="5">
                  <c:v>3.5999999999999997E-2</c:v>
                </c:pt>
                <c:pt idx="6">
                  <c:v>3.1E-2</c:v>
                </c:pt>
                <c:pt idx="7">
                  <c:v>0.111</c:v>
                </c:pt>
              </c:numCache>
            </c:numRef>
          </c:val>
          <c:extLst>
            <c:ext xmlns:c16="http://schemas.microsoft.com/office/drawing/2014/chart" uri="{C3380CC4-5D6E-409C-BE32-E72D297353CC}">
              <c16:uniqueId val="{0000000C-6356-4163-9D69-ED521FCADC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361708425801962"/>
          <c:y val="9.229780844789001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Potential 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A38-43C9-B1F3-CF6E206427F5}"/>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BA38-43C9-B1F3-CF6E206427F5}"/>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BA38-43C9-B1F3-CF6E206427F5}"/>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BA38-43C9-B1F3-CF6E206427F5}"/>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BA38-43C9-B1F3-CF6E206427F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A38-43C9-B1F3-CF6E206427F5}"/>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E-BA38-43C9-B1F3-CF6E206427F5}"/>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D-BA38-43C9-B1F3-CF6E206427F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38-43C9-B1F3-CF6E206427F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38-43C9-B1F3-CF6E206427F5}"/>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38-43C9-B1F3-CF6E206427F5}"/>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38-43C9-B1F3-CF6E206427F5}"/>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38-43C9-B1F3-CF6E206427F5}"/>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A38-43C9-B1F3-CF6E206427F5}"/>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A38-43C9-B1F3-CF6E206427F5}"/>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38-43C9-B1F3-CF6E206427F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Full time (30 hours+ a week)</c:v>
                </c:pt>
                <c:pt idx="1">
                  <c:v>Part-time (&lt; 30 hours a week)</c:v>
                </c:pt>
                <c:pt idx="2">
                  <c:v>Contract, freelance or temporary employee</c:v>
                </c:pt>
                <c:pt idx="3">
                  <c:v>Self-employed</c:v>
                </c:pt>
                <c:pt idx="4">
                  <c:v>Retired</c:v>
                </c:pt>
                <c:pt idx="5">
                  <c:v>Homemaker</c:v>
                </c:pt>
                <c:pt idx="6">
                  <c:v>Other</c:v>
                </c:pt>
                <c:pt idx="7">
                  <c:v>Unemployed</c:v>
                </c:pt>
              </c:strCache>
            </c:strRef>
          </c:cat>
          <c:val>
            <c:numRef>
              <c:f>Sheet1!$B$2:$B$9</c:f>
              <c:numCache>
                <c:formatCode>0%</c:formatCode>
                <c:ptCount val="8"/>
                <c:pt idx="0">
                  <c:v>0.39800000000000002</c:v>
                </c:pt>
                <c:pt idx="1">
                  <c:v>0.10299999999999999</c:v>
                </c:pt>
                <c:pt idx="2">
                  <c:v>1.4E-2</c:v>
                </c:pt>
                <c:pt idx="3">
                  <c:v>5.8999999999999997E-2</c:v>
                </c:pt>
                <c:pt idx="4">
                  <c:v>0.26</c:v>
                </c:pt>
                <c:pt idx="5">
                  <c:v>0.05</c:v>
                </c:pt>
                <c:pt idx="6">
                  <c:v>2.3E-2</c:v>
                </c:pt>
                <c:pt idx="7">
                  <c:v>9.1999999999999998E-2</c:v>
                </c:pt>
              </c:numCache>
            </c:numRef>
          </c:val>
          <c:extLst>
            <c:ext xmlns:c16="http://schemas.microsoft.com/office/drawing/2014/chart" uri="{C3380CC4-5D6E-409C-BE32-E72D297353CC}">
              <c16:uniqueId val="{0000000C-BA38-43C9-B1F3-CF6E206427F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410130249825384"/>
          <c:y val="9.229780844789001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Independent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FAB6-4671-A439-4D5212566042}"/>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FAB6-4671-A439-4D5212566042}"/>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FAB6-4671-A439-4D5212566042}"/>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FAB6-4671-A439-4D5212566042}"/>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FAB6-4671-A439-4D521256604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AB6-4671-A439-4D5212566042}"/>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E-FAB6-4671-A439-4D5212566042}"/>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D-FAB6-4671-A439-4D521256604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B6-4671-A439-4D521256604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B6-4671-A439-4D5212566042}"/>
                </c:ext>
              </c:extLst>
            </c:dLbl>
            <c:dLbl>
              <c:idx val="2"/>
              <c:layout>
                <c:manualLayout>
                  <c:x val="0.11310398993726471"/>
                  <c:y val="-5.2500737655713184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330113099749069"/>
                      <c:h val="7.8453137180706511E-2"/>
                    </c:manualLayout>
                  </c15:layout>
                </c:ext>
                <c:ext xmlns:c16="http://schemas.microsoft.com/office/drawing/2014/chart" uri="{C3380CC4-5D6E-409C-BE32-E72D297353CC}">
                  <c16:uniqueId val="{00000005-FAB6-4671-A439-4D5212566042}"/>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B6-4671-A439-4D5212566042}"/>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B6-4671-A439-4D5212566042}"/>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AB6-4671-A439-4D5212566042}"/>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AB6-4671-A439-4D5212566042}"/>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AB6-4671-A439-4D521256604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Full time (30 hours+ a week)</c:v>
                </c:pt>
                <c:pt idx="1">
                  <c:v>Part-time (&lt; 30 hours a week)</c:v>
                </c:pt>
                <c:pt idx="2">
                  <c:v>Contract, freelance or temporary employee</c:v>
                </c:pt>
                <c:pt idx="3">
                  <c:v>Self-employed</c:v>
                </c:pt>
                <c:pt idx="4">
                  <c:v>Retired</c:v>
                </c:pt>
                <c:pt idx="5">
                  <c:v>Homemaker</c:v>
                </c:pt>
                <c:pt idx="6">
                  <c:v>Other</c:v>
                </c:pt>
                <c:pt idx="7">
                  <c:v>Unemployed</c:v>
                </c:pt>
              </c:strCache>
            </c:strRef>
          </c:cat>
          <c:val>
            <c:numRef>
              <c:f>Sheet1!$B$2:$B$9</c:f>
              <c:numCache>
                <c:formatCode>0%</c:formatCode>
                <c:ptCount val="8"/>
                <c:pt idx="0">
                  <c:v>0.34399999999999997</c:v>
                </c:pt>
                <c:pt idx="1">
                  <c:v>0.115</c:v>
                </c:pt>
                <c:pt idx="2">
                  <c:v>1.0999999999999999E-2</c:v>
                </c:pt>
                <c:pt idx="3">
                  <c:v>9.1999999999999998E-2</c:v>
                </c:pt>
                <c:pt idx="4">
                  <c:v>0.23599999999999999</c:v>
                </c:pt>
                <c:pt idx="5">
                  <c:v>4.3999999999999997E-2</c:v>
                </c:pt>
                <c:pt idx="6">
                  <c:v>1.6E-2</c:v>
                </c:pt>
                <c:pt idx="7">
                  <c:v>0.14099999999999999</c:v>
                </c:pt>
              </c:numCache>
            </c:numRef>
          </c:val>
          <c:extLst>
            <c:ext xmlns:c16="http://schemas.microsoft.com/office/drawing/2014/chart" uri="{C3380CC4-5D6E-409C-BE32-E72D297353CC}">
              <c16:uniqueId val="{0000000C-FAB6-4671-A439-4D521256604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3832851217150756"/>
          <c:y val="7.999143398817135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Non-Voter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9A6C-4931-8E51-98F930EB823C}"/>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9A6C-4931-8E51-98F930EB823C}"/>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9A6C-4931-8E51-98F930EB823C}"/>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9A6C-4931-8E51-98F930EB823C}"/>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9A6C-4931-8E51-98F930EB823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A6C-4931-8E51-98F930EB823C}"/>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E-9A6C-4931-8E51-98F930EB823C}"/>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D-9A6C-4931-8E51-98F930EB823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6C-4931-8E51-98F930EB823C}"/>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6C-4931-8E51-98F930EB823C}"/>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6C-4931-8E51-98F930EB823C}"/>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6C-4931-8E51-98F930EB823C}"/>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6C-4931-8E51-98F930EB823C}"/>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6C-4931-8E51-98F930EB823C}"/>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A6C-4931-8E51-98F930EB823C}"/>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A6C-4931-8E51-98F930EB823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Full time (30 hours+ a week)</c:v>
                </c:pt>
                <c:pt idx="1">
                  <c:v>Part-time (&lt; 30 hours a week)</c:v>
                </c:pt>
                <c:pt idx="2">
                  <c:v>Contract, freelance or temporary employee</c:v>
                </c:pt>
                <c:pt idx="3">
                  <c:v>Self-employed</c:v>
                </c:pt>
                <c:pt idx="4">
                  <c:v>Retired</c:v>
                </c:pt>
                <c:pt idx="5">
                  <c:v>Homemaker</c:v>
                </c:pt>
                <c:pt idx="6">
                  <c:v>Other</c:v>
                </c:pt>
                <c:pt idx="7">
                  <c:v>Unemployed</c:v>
                </c:pt>
              </c:strCache>
            </c:strRef>
          </c:cat>
          <c:val>
            <c:numRef>
              <c:f>Sheet1!$B$2:$B$9</c:f>
              <c:numCache>
                <c:formatCode>0%</c:formatCode>
                <c:ptCount val="8"/>
                <c:pt idx="0">
                  <c:v>0.24</c:v>
                </c:pt>
                <c:pt idx="1">
                  <c:v>0.125</c:v>
                </c:pt>
                <c:pt idx="2">
                  <c:v>1.7999999999999999E-2</c:v>
                </c:pt>
                <c:pt idx="3">
                  <c:v>9.4E-2</c:v>
                </c:pt>
                <c:pt idx="4">
                  <c:v>0.14399999999999999</c:v>
                </c:pt>
                <c:pt idx="5">
                  <c:v>8.4000000000000005E-2</c:v>
                </c:pt>
                <c:pt idx="6">
                  <c:v>4.5999999999999999E-2</c:v>
                </c:pt>
                <c:pt idx="7">
                  <c:v>0.25</c:v>
                </c:pt>
              </c:numCache>
            </c:numRef>
          </c:val>
          <c:extLst>
            <c:ext xmlns:c16="http://schemas.microsoft.com/office/drawing/2014/chart" uri="{C3380CC4-5D6E-409C-BE32-E72D297353CC}">
              <c16:uniqueId val="{0000000C-9A6C-4931-8E51-98F930EB82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221440818453889"/>
          <c:y val="8.61446212180306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Republican</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C401-4269-9380-35D9B42D4FF6}"/>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C401-4269-9380-35D9B42D4FF6}"/>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C401-4269-9380-35D9B42D4FF6}"/>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C401-4269-9380-35D9B42D4FF6}"/>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C401-4269-9380-35D9B42D4FF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401-4269-9380-35D9B42D4FF6}"/>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E-C401-4269-9380-35D9B42D4FF6}"/>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D-C401-4269-9380-35D9B42D4FF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01-4269-9380-35D9B42D4FF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01-4269-9380-35D9B42D4FF6}"/>
                </c:ext>
              </c:extLst>
            </c:dLbl>
            <c:dLbl>
              <c:idx val="2"/>
              <c:layout>
                <c:manualLayout>
                  <c:x val="0.1050828093385642"/>
                  <c:y val="-4.6063631708003649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01-4269-9380-35D9B42D4FF6}"/>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401-4269-9380-35D9B42D4FF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401-4269-9380-35D9B42D4FF6}"/>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401-4269-9380-35D9B42D4FF6}"/>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401-4269-9380-35D9B42D4FF6}"/>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401-4269-9380-35D9B42D4FF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Full time (30 hours+ a week)</c:v>
                </c:pt>
                <c:pt idx="1">
                  <c:v>Part-time (&lt; 30 hours a week)</c:v>
                </c:pt>
                <c:pt idx="2">
                  <c:v>Contract, freelance or temporary employee</c:v>
                </c:pt>
                <c:pt idx="3">
                  <c:v>Self-employed</c:v>
                </c:pt>
                <c:pt idx="4">
                  <c:v>Retired</c:v>
                </c:pt>
                <c:pt idx="5">
                  <c:v>Homemaker</c:v>
                </c:pt>
                <c:pt idx="6">
                  <c:v>Other</c:v>
                </c:pt>
                <c:pt idx="7">
                  <c:v>Unemployed</c:v>
                </c:pt>
              </c:strCache>
            </c:strRef>
          </c:cat>
          <c:val>
            <c:numRef>
              <c:f>Sheet1!$B$2:$B$9</c:f>
              <c:numCache>
                <c:formatCode>0%</c:formatCode>
                <c:ptCount val="8"/>
                <c:pt idx="0">
                  <c:v>0.38700000000000001</c:v>
                </c:pt>
                <c:pt idx="1">
                  <c:v>6.8000000000000005E-2</c:v>
                </c:pt>
                <c:pt idx="2">
                  <c:v>1.2999999999999999E-2</c:v>
                </c:pt>
                <c:pt idx="3">
                  <c:v>6.4000000000000001E-2</c:v>
                </c:pt>
                <c:pt idx="4">
                  <c:v>0.26700000000000002</c:v>
                </c:pt>
                <c:pt idx="5">
                  <c:v>7.3999999999999996E-2</c:v>
                </c:pt>
                <c:pt idx="6">
                  <c:v>2.7E-2</c:v>
                </c:pt>
                <c:pt idx="7">
                  <c:v>0.10100000000000001</c:v>
                </c:pt>
              </c:numCache>
            </c:numRef>
          </c:val>
          <c:extLst>
            <c:ext xmlns:c16="http://schemas.microsoft.com/office/drawing/2014/chart" uri="{C3380CC4-5D6E-409C-BE32-E72D297353CC}">
              <c16:uniqueId val="{0000000C-C401-4269-9380-35D9B42D4F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3198671590033441"/>
          <c:y val="7.999143398817135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Total A18+</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0473-4EFA-8E18-FD6BBDAA29AB}"/>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0473-4EFA-8E18-FD6BBDAA29AB}"/>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0473-4EFA-8E18-FD6BBDAA29AB}"/>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0473-4EFA-8E18-FD6BBDAA29AB}"/>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0473-4EFA-8E18-FD6BBDAA29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473-4EFA-8E18-FD6BBDAA29AB}"/>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E-0473-4EFA-8E18-FD6BBDAA29AB}"/>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D-0473-4EFA-8E18-FD6BBDAA29A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73-4EFA-8E18-FD6BBDAA29A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73-4EFA-8E18-FD6BBDAA29AB}"/>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73-4EFA-8E18-FD6BBDAA29AB}"/>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73-4EFA-8E18-FD6BBDAA29A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473-4EFA-8E18-FD6BBDAA29AB}"/>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473-4EFA-8E18-FD6BBDAA29AB}"/>
                </c:ext>
              </c:extLst>
            </c:dLbl>
            <c:dLbl>
              <c:idx val="6"/>
              <c:layout>
                <c:manualLayout>
                  <c:x val="1.7031756055007469E-2"/>
                  <c:y val="-3.5649725698665342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473-4EFA-8E18-FD6BBDAA29AB}"/>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473-4EFA-8E18-FD6BBDAA29A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Full time (30 hours+ a week)</c:v>
                </c:pt>
                <c:pt idx="1">
                  <c:v>Part-time (&lt; 30 hours a week)</c:v>
                </c:pt>
                <c:pt idx="2">
                  <c:v>Contract, freelance or temporary employee</c:v>
                </c:pt>
                <c:pt idx="3">
                  <c:v>Self-employed</c:v>
                </c:pt>
                <c:pt idx="4">
                  <c:v>Retired</c:v>
                </c:pt>
                <c:pt idx="5">
                  <c:v>Homemaker</c:v>
                </c:pt>
                <c:pt idx="6">
                  <c:v>Other</c:v>
                </c:pt>
                <c:pt idx="7">
                  <c:v>Unemployed</c:v>
                </c:pt>
              </c:strCache>
            </c:strRef>
          </c:cat>
          <c:val>
            <c:numRef>
              <c:f>Sheet1!$B$2:$B$9</c:f>
              <c:numCache>
                <c:formatCode>0%</c:formatCode>
                <c:ptCount val="8"/>
                <c:pt idx="0">
                  <c:v>0.35599999999999998</c:v>
                </c:pt>
                <c:pt idx="1">
                  <c:v>0.11</c:v>
                </c:pt>
                <c:pt idx="2">
                  <c:v>1.4999999999999999E-2</c:v>
                </c:pt>
                <c:pt idx="3">
                  <c:v>7.2999999999999995E-2</c:v>
                </c:pt>
                <c:pt idx="4">
                  <c:v>0.22</c:v>
                </c:pt>
                <c:pt idx="5">
                  <c:v>0.06</c:v>
                </c:pt>
                <c:pt idx="6">
                  <c:v>0.03</c:v>
                </c:pt>
                <c:pt idx="7">
                  <c:v>0.13600000000000001</c:v>
                </c:pt>
              </c:numCache>
            </c:numRef>
          </c:val>
          <c:extLst>
            <c:ext xmlns:c16="http://schemas.microsoft.com/office/drawing/2014/chart" uri="{C3380CC4-5D6E-409C-BE32-E72D297353CC}">
              <c16:uniqueId val="{0000000C-0473-4EFA-8E18-FD6BBDAA29A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39293566791497E-2"/>
          <c:y val="0.16685946521310732"/>
          <c:w val="0.97652141286641703"/>
          <c:h val="0.7486139508192976"/>
        </c:manualLayout>
      </c:layout>
      <c:barChart>
        <c:barDir val="col"/>
        <c:grouping val="clustered"/>
        <c:varyColors val="0"/>
        <c:ser>
          <c:idx val="0"/>
          <c:order val="0"/>
          <c:tx>
            <c:strRef>
              <c:f>Sheet1!$B$1</c:f>
              <c:strCache>
                <c:ptCount val="1"/>
                <c:pt idx="0">
                  <c:v>TV News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Sheet1!$B$2:$B$6</c:f>
              <c:numCache>
                <c:formatCode>0%</c:formatCode>
                <c:ptCount val="5"/>
                <c:pt idx="0">
                  <c:v>0.64795239999999998</c:v>
                </c:pt>
                <c:pt idx="1">
                  <c:v>0.40441179999999999</c:v>
                </c:pt>
                <c:pt idx="2">
                  <c:v>0.64622639999999998</c:v>
                </c:pt>
                <c:pt idx="3">
                  <c:v>0.6437908</c:v>
                </c:pt>
                <c:pt idx="4">
                  <c:v>0.55860810000000005</c:v>
                </c:pt>
              </c:numCache>
            </c:numRef>
          </c:val>
          <c:extLst>
            <c:ext xmlns:c16="http://schemas.microsoft.com/office/drawing/2014/chart" uri="{C3380CC4-5D6E-409C-BE32-E72D297353CC}">
              <c16:uniqueId val="{00000000-47EE-4781-8BF2-208321AD7480}"/>
            </c:ext>
          </c:extLst>
        </c:ser>
        <c:ser>
          <c:idx val="1"/>
          <c:order val="1"/>
          <c:tx>
            <c:strRef>
              <c:f>Sheet1!$C$1</c:f>
              <c:strCache>
                <c:ptCount val="1"/>
                <c:pt idx="0">
                  <c:v>Social Media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Potential Voters</c:v>
                </c:pt>
                <c:pt idx="1">
                  <c:v>Non-Voters</c:v>
                </c:pt>
                <c:pt idx="2">
                  <c:v>Republicans</c:v>
                </c:pt>
                <c:pt idx="3">
                  <c:v>Democrats</c:v>
                </c:pt>
                <c:pt idx="4">
                  <c:v>Independents</c:v>
                </c:pt>
              </c:strCache>
            </c:strRef>
          </c:cat>
          <c:val>
            <c:numRef>
              <c:f>Sheet1!$C$2:$C$6</c:f>
              <c:numCache>
                <c:formatCode>0%</c:formatCode>
                <c:ptCount val="5"/>
                <c:pt idx="0">
                  <c:v>0.54821660000000005</c:v>
                </c:pt>
                <c:pt idx="1">
                  <c:v>0.62058820000000003</c:v>
                </c:pt>
                <c:pt idx="2">
                  <c:v>0.53616350000000002</c:v>
                </c:pt>
                <c:pt idx="3">
                  <c:v>0.54738560000000003</c:v>
                </c:pt>
                <c:pt idx="4">
                  <c:v>0.57875460000000001</c:v>
                </c:pt>
              </c:numCache>
            </c:numRef>
          </c:val>
          <c:extLst>
            <c:ext xmlns:c16="http://schemas.microsoft.com/office/drawing/2014/chart" uri="{C3380CC4-5D6E-409C-BE32-E72D297353CC}">
              <c16:uniqueId val="{00000001-47EE-4781-8BF2-208321AD7480}"/>
            </c:ext>
          </c:extLst>
        </c:ser>
        <c:dLbls>
          <c:showLegendKey val="0"/>
          <c:showVal val="0"/>
          <c:showCatName val="0"/>
          <c:showSerName val="0"/>
          <c:showPercent val="0"/>
          <c:showBubbleSize val="0"/>
        </c:dLbls>
        <c:gapWidth val="219"/>
        <c:overlap val="-27"/>
        <c:axId val="1890937695"/>
        <c:axId val="1890938175"/>
      </c:barChart>
      <c:catAx>
        <c:axId val="1890937695"/>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mn-lt"/>
                <a:ea typeface="+mn-ea"/>
                <a:cs typeface="+mn-cs"/>
              </a:defRPr>
            </a:pPr>
            <a:endParaRPr lang="en-US"/>
          </a:p>
        </c:txPr>
        <c:crossAx val="1890938175"/>
        <c:crosses val="autoZero"/>
        <c:auto val="1"/>
        <c:lblAlgn val="ctr"/>
        <c:lblOffset val="100"/>
        <c:noMultiLvlLbl val="0"/>
      </c:catAx>
      <c:valAx>
        <c:axId val="1890938175"/>
        <c:scaling>
          <c:orientation val="minMax"/>
        </c:scaling>
        <c:delete val="1"/>
        <c:axPos val="l"/>
        <c:numFmt formatCode="0%" sourceLinked="1"/>
        <c:majorTickMark val="none"/>
        <c:minorTickMark val="none"/>
        <c:tickLblPos val="nextTo"/>
        <c:crossAx val="189093769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n-US" sz="14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7E7E-4638-A2A2-6EC110188581}"/>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7E7E-4638-A2A2-6EC110188581}"/>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7E7E-4638-A2A2-6EC110188581}"/>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7E7E-4638-A2A2-6EC110188581}"/>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7E7E-4638-A2A2-6EC11018858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E7E-4638-A2A2-6EC110188581}"/>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D-3D4A-4AFA-847F-62E935CFE608}"/>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F-3D4A-4AFA-847F-62E935CFE608}"/>
              </c:ext>
            </c:extLst>
          </c:dPt>
          <c:cat>
            <c:strRef>
              <c:f>Sheet1!$A$2:$A$9</c:f>
              <c:strCache>
                <c:ptCount val="8"/>
                <c:pt idx="0">
                  <c:v>&lt;$35K</c:v>
                </c:pt>
                <c:pt idx="1">
                  <c:v>$35K - $49K</c:v>
                </c:pt>
                <c:pt idx="2">
                  <c:v>$50K - $75K</c:v>
                </c:pt>
                <c:pt idx="3">
                  <c:v>$75K - $99K</c:v>
                </c:pt>
                <c:pt idx="4">
                  <c:v>$100K - $125K</c:v>
                </c:pt>
                <c:pt idx="5">
                  <c:v>$125K - $150K</c:v>
                </c:pt>
                <c:pt idx="6">
                  <c:v>$150K+</c:v>
                </c:pt>
                <c:pt idx="7">
                  <c:v>Prefer not to answer</c:v>
                </c:pt>
              </c:strCache>
            </c:strRef>
          </c:cat>
          <c:val>
            <c:numRef>
              <c:f>Sheet1!$B$2:$B$9</c:f>
              <c:numCache>
                <c:formatCode>General</c:formatCode>
                <c:ptCount val="8"/>
              </c:numCache>
            </c:numRef>
          </c:val>
          <c:extLst>
            <c:ext xmlns:c16="http://schemas.microsoft.com/office/drawing/2014/chart" uri="{C3380CC4-5D6E-409C-BE32-E72D297353CC}">
              <c16:uniqueId val="{0000000C-7E7E-4638-A2A2-6EC11018858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9.5509783056232673E-4"/>
          <c:y val="0.16385619986307209"/>
          <c:w val="0.99904490216943764"/>
          <c:h val="0.70489969384987017"/>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mj-lt"/>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Democrat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2B9A-4DAE-9D18-5E2F007A2A28}"/>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2B9A-4DAE-9D18-5E2F007A2A28}"/>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2B9A-4DAE-9D18-5E2F007A2A28}"/>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2B9A-4DAE-9D18-5E2F007A2A28}"/>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2B9A-4DAE-9D18-5E2F007A2A2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9A-4DAE-9D18-5E2F007A2A28}"/>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D-2B9A-4DAE-9D18-5E2F007A2A28}"/>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E-2B9A-4DAE-9D18-5E2F007A2A2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9A-4DAE-9D18-5E2F007A2A2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9A-4DAE-9D18-5E2F007A2A2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9A-4DAE-9D18-5E2F007A2A28}"/>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B9A-4DAE-9D18-5E2F007A2A28}"/>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B9A-4DAE-9D18-5E2F007A2A28}"/>
                </c:ext>
              </c:extLst>
            </c:dLbl>
            <c:dLbl>
              <c:idx val="5"/>
              <c:layout>
                <c:manualLayout>
                  <c:x val="9.1198838680292299E-2"/>
                  <c:y val="8.203748986783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B9A-4DAE-9D18-5E2F007A2A28}"/>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B9A-4DAE-9D18-5E2F007A2A28}"/>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B9A-4DAE-9D18-5E2F007A2A2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&lt;$35K</c:v>
                </c:pt>
                <c:pt idx="1">
                  <c:v>$35K - $49K</c:v>
                </c:pt>
                <c:pt idx="2">
                  <c:v>$50K - $75K</c:v>
                </c:pt>
                <c:pt idx="3">
                  <c:v>$75K - $99K</c:v>
                </c:pt>
                <c:pt idx="4">
                  <c:v>$100K - $125K</c:v>
                </c:pt>
                <c:pt idx="5">
                  <c:v>$125K - $150K</c:v>
                </c:pt>
                <c:pt idx="6">
                  <c:v>$150K+</c:v>
                </c:pt>
                <c:pt idx="7">
                  <c:v>Prefer not to answer</c:v>
                </c:pt>
              </c:strCache>
            </c:strRef>
          </c:cat>
          <c:val>
            <c:numRef>
              <c:f>Sheet1!$B$2:$B$9</c:f>
              <c:numCache>
                <c:formatCode>0%</c:formatCode>
                <c:ptCount val="8"/>
                <c:pt idx="0">
                  <c:v>0.28299999999999997</c:v>
                </c:pt>
                <c:pt idx="1">
                  <c:v>0.17199999999999999</c:v>
                </c:pt>
                <c:pt idx="2">
                  <c:v>0.19800000000000001</c:v>
                </c:pt>
                <c:pt idx="3">
                  <c:v>0.124</c:v>
                </c:pt>
                <c:pt idx="4">
                  <c:v>6.9000000000000006E-2</c:v>
                </c:pt>
                <c:pt idx="5">
                  <c:v>6.4000000000000001E-2</c:v>
                </c:pt>
                <c:pt idx="6">
                  <c:v>6.9000000000000006E-2</c:v>
                </c:pt>
                <c:pt idx="7">
                  <c:v>2.3E-2</c:v>
                </c:pt>
              </c:numCache>
            </c:numRef>
          </c:val>
          <c:extLst>
            <c:ext xmlns:c16="http://schemas.microsoft.com/office/drawing/2014/chart" uri="{C3380CC4-5D6E-409C-BE32-E72D297353CC}">
              <c16:uniqueId val="{0000000C-2B9A-4DAE-9D18-5E2F007A2A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Potential 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F358-432D-9C64-34A49AB88686}"/>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F358-432D-9C64-34A49AB88686}"/>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F358-432D-9C64-34A49AB88686}"/>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F358-432D-9C64-34A49AB88686}"/>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F358-432D-9C64-34A49AB8868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358-432D-9C64-34A49AB88686}"/>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D-F358-432D-9C64-34A49AB88686}"/>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E-F358-432D-9C64-34A49AB8868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58-432D-9C64-34A49AB8868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58-432D-9C64-34A49AB8868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58-432D-9C64-34A49AB88686}"/>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58-432D-9C64-34A49AB8868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58-432D-9C64-34A49AB88686}"/>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358-432D-9C64-34A49AB88686}"/>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358-432D-9C64-34A49AB88686}"/>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358-432D-9C64-34A49AB8868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&lt;$35K</c:v>
                </c:pt>
                <c:pt idx="1">
                  <c:v>$35K - $49K</c:v>
                </c:pt>
                <c:pt idx="2">
                  <c:v>$50K - $75K</c:v>
                </c:pt>
                <c:pt idx="3">
                  <c:v>$75K - $99K</c:v>
                </c:pt>
                <c:pt idx="4">
                  <c:v>$100K - $125K</c:v>
                </c:pt>
                <c:pt idx="5">
                  <c:v>$125K - $150K</c:v>
                </c:pt>
                <c:pt idx="6">
                  <c:v>$150K+</c:v>
                </c:pt>
                <c:pt idx="7">
                  <c:v>Prefer not to answer</c:v>
                </c:pt>
              </c:strCache>
            </c:strRef>
          </c:cat>
          <c:val>
            <c:numRef>
              <c:f>Sheet1!$B$2:$B$9</c:f>
              <c:numCache>
                <c:formatCode>0%</c:formatCode>
                <c:ptCount val="8"/>
                <c:pt idx="0">
                  <c:v>0.23</c:v>
                </c:pt>
                <c:pt idx="1">
                  <c:v>0.16700000000000001</c:v>
                </c:pt>
                <c:pt idx="2">
                  <c:v>0.20300000000000001</c:v>
                </c:pt>
                <c:pt idx="3">
                  <c:v>0.14499999999999999</c:v>
                </c:pt>
                <c:pt idx="4">
                  <c:v>7.0999999999999994E-2</c:v>
                </c:pt>
                <c:pt idx="5">
                  <c:v>7.4999999999999997E-2</c:v>
                </c:pt>
                <c:pt idx="6">
                  <c:v>8.5000000000000006E-2</c:v>
                </c:pt>
                <c:pt idx="7">
                  <c:v>2.4E-2</c:v>
                </c:pt>
              </c:numCache>
            </c:numRef>
          </c:val>
          <c:extLst>
            <c:ext xmlns:c16="http://schemas.microsoft.com/office/drawing/2014/chart" uri="{C3380CC4-5D6E-409C-BE32-E72D297353CC}">
              <c16:uniqueId val="{0000000C-F358-432D-9C64-34A49AB886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Independent</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53ED-45EE-9412-8711DB2EF978}"/>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53ED-45EE-9412-8711DB2EF978}"/>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53ED-45EE-9412-8711DB2EF978}"/>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53ED-45EE-9412-8711DB2EF978}"/>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53ED-45EE-9412-8711DB2EF97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ED-45EE-9412-8711DB2EF978}"/>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D-53ED-45EE-9412-8711DB2EF978}"/>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E-53ED-45EE-9412-8711DB2EF97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ED-45EE-9412-8711DB2EF97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ED-45EE-9412-8711DB2EF97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ED-45EE-9412-8711DB2EF978}"/>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ED-45EE-9412-8711DB2EF978}"/>
                </c:ext>
              </c:extLst>
            </c:dLbl>
            <c:dLbl>
              <c:idx val="4"/>
              <c:tx>
                <c:rich>
                  <a:bodyPr/>
                  <a:lstStyle/>
                  <a:p>
                    <a:fld id="{77ECD66E-B221-40E9-A261-4089C22F2135}"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3ED-45EE-9412-8711DB2EF978}"/>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ED-45EE-9412-8711DB2EF978}"/>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3ED-45EE-9412-8711DB2EF978}"/>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3ED-45EE-9412-8711DB2EF97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&lt;$35K</c:v>
                </c:pt>
                <c:pt idx="1">
                  <c:v>$35K - $49K</c:v>
                </c:pt>
                <c:pt idx="2">
                  <c:v>$50K - $75K</c:v>
                </c:pt>
                <c:pt idx="3">
                  <c:v>$75K - $99K</c:v>
                </c:pt>
                <c:pt idx="4">
                  <c:v>$100K - $125K</c:v>
                </c:pt>
                <c:pt idx="5">
                  <c:v>$125K - $150K</c:v>
                </c:pt>
                <c:pt idx="6">
                  <c:v>$150K+</c:v>
                </c:pt>
                <c:pt idx="7">
                  <c:v>Prefer not to answer</c:v>
                </c:pt>
              </c:strCache>
            </c:strRef>
          </c:cat>
          <c:val>
            <c:numRef>
              <c:f>Sheet1!$B$2:$B$9</c:f>
              <c:numCache>
                <c:formatCode>0%</c:formatCode>
                <c:ptCount val="8"/>
                <c:pt idx="0">
                  <c:v>0.29099999999999998</c:v>
                </c:pt>
                <c:pt idx="1">
                  <c:v>0.19800000000000001</c:v>
                </c:pt>
                <c:pt idx="2">
                  <c:v>0.19400000000000001</c:v>
                </c:pt>
                <c:pt idx="3">
                  <c:v>0.114</c:v>
                </c:pt>
                <c:pt idx="4">
                  <c:v>6.2E-2</c:v>
                </c:pt>
                <c:pt idx="5">
                  <c:v>5.8999999999999997E-2</c:v>
                </c:pt>
                <c:pt idx="6">
                  <c:v>6.6000000000000003E-2</c:v>
                </c:pt>
                <c:pt idx="7">
                  <c:v>1.6E-2</c:v>
                </c:pt>
              </c:numCache>
            </c:numRef>
          </c:val>
          <c:extLst>
            <c:ext xmlns:c16="http://schemas.microsoft.com/office/drawing/2014/chart" uri="{C3380CC4-5D6E-409C-BE32-E72D297353CC}">
              <c16:uniqueId val="{0000000C-53ED-45EE-9412-8711DB2EF9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Non-Voter</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E20D-464A-8590-0FA8416DD29D}"/>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E20D-464A-8590-0FA8416DD29D}"/>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E20D-464A-8590-0FA8416DD29D}"/>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E20D-464A-8590-0FA8416DD29D}"/>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E20D-464A-8590-0FA8416DD29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20D-464A-8590-0FA8416DD29D}"/>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D-E20D-464A-8590-0FA8416DD29D}"/>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E-E20D-464A-8590-0FA8416DD29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0D-464A-8590-0FA8416DD29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0D-464A-8590-0FA8416DD29D}"/>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0D-464A-8590-0FA8416DD29D}"/>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20D-464A-8590-0FA8416DD29D}"/>
                </c:ext>
              </c:extLst>
            </c:dLbl>
            <c:dLbl>
              <c:idx val="4"/>
              <c:layout>
                <c:manualLayout>
                  <c:x val="-8.5720695485636808E-2"/>
                  <c:y val="2.2945574332197499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20D-464A-8590-0FA8416DD29D}"/>
                </c:ext>
              </c:extLst>
            </c:dLbl>
            <c:dLbl>
              <c:idx val="5"/>
              <c:layout>
                <c:manualLayout>
                  <c:x val="-9.6110401707882973E-2"/>
                  <c:y val="-4.7250179387210385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20D-464A-8590-0FA8416DD29D}"/>
                </c:ext>
              </c:extLst>
            </c:dLbl>
            <c:dLbl>
              <c:idx val="6"/>
              <c:layout>
                <c:manualLayout>
                  <c:x val="-0.10131055590589849"/>
                  <c:y val="-0.10438615658844044"/>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20D-464A-8590-0FA8416DD29D}"/>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20D-464A-8590-0FA8416DD29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&lt;$35K</c:v>
                </c:pt>
                <c:pt idx="1">
                  <c:v>$35K - $49K</c:v>
                </c:pt>
                <c:pt idx="2">
                  <c:v>$50K - $75K</c:v>
                </c:pt>
                <c:pt idx="3">
                  <c:v>$75K - $99K</c:v>
                </c:pt>
                <c:pt idx="4">
                  <c:v>$100K - $125K</c:v>
                </c:pt>
                <c:pt idx="5">
                  <c:v>$125K - $150K</c:v>
                </c:pt>
                <c:pt idx="6">
                  <c:v>$150K+</c:v>
                </c:pt>
                <c:pt idx="7">
                  <c:v>Prefer not to answer</c:v>
                </c:pt>
              </c:strCache>
            </c:strRef>
          </c:cat>
          <c:val>
            <c:numRef>
              <c:f>Sheet1!$B$2:$B$9</c:f>
              <c:numCache>
                <c:formatCode>0%</c:formatCode>
                <c:ptCount val="8"/>
                <c:pt idx="0">
                  <c:v>0.45100000000000001</c:v>
                </c:pt>
                <c:pt idx="1">
                  <c:v>0.19600000000000001</c:v>
                </c:pt>
                <c:pt idx="2">
                  <c:v>0.14599999999999999</c:v>
                </c:pt>
                <c:pt idx="3">
                  <c:v>6.8000000000000005E-2</c:v>
                </c:pt>
                <c:pt idx="4">
                  <c:v>2.5999999999999999E-2</c:v>
                </c:pt>
                <c:pt idx="5">
                  <c:v>1.2999999999999999E-2</c:v>
                </c:pt>
                <c:pt idx="6">
                  <c:v>2.1000000000000001E-2</c:v>
                </c:pt>
                <c:pt idx="7">
                  <c:v>7.9000000000000001E-2</c:v>
                </c:pt>
              </c:numCache>
            </c:numRef>
          </c:val>
          <c:extLst>
            <c:ext xmlns:c16="http://schemas.microsoft.com/office/drawing/2014/chart" uri="{C3380CC4-5D6E-409C-BE32-E72D297353CC}">
              <c16:uniqueId val="{0000000C-E20D-464A-8590-0FA8416DD2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Republican</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9140-43DE-A8C5-1D9999228789}"/>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9140-43DE-A8C5-1D9999228789}"/>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9140-43DE-A8C5-1D9999228789}"/>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9140-43DE-A8C5-1D9999228789}"/>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9140-43DE-A8C5-1D999922878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140-43DE-A8C5-1D9999228789}"/>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D-9140-43DE-A8C5-1D9999228789}"/>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E-9140-43DE-A8C5-1D999922878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40-43DE-A8C5-1D999922878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40-43DE-A8C5-1D9999228789}"/>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40-43DE-A8C5-1D9999228789}"/>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40-43DE-A8C5-1D9999228789}"/>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140-43DE-A8C5-1D9999228789}"/>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140-43DE-A8C5-1D9999228789}"/>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140-43DE-A8C5-1D9999228789}"/>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140-43DE-A8C5-1D999922878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&lt;$35K</c:v>
                </c:pt>
                <c:pt idx="1">
                  <c:v>$35K - $49K</c:v>
                </c:pt>
                <c:pt idx="2">
                  <c:v>$50K - $75K</c:v>
                </c:pt>
                <c:pt idx="3">
                  <c:v>$75K - $99K</c:v>
                </c:pt>
                <c:pt idx="4">
                  <c:v>$100K - $125K</c:v>
                </c:pt>
                <c:pt idx="5">
                  <c:v>$125K - $150K</c:v>
                </c:pt>
                <c:pt idx="6">
                  <c:v>$150K+</c:v>
                </c:pt>
                <c:pt idx="7">
                  <c:v>Prefer not to answer</c:v>
                </c:pt>
              </c:strCache>
            </c:strRef>
          </c:cat>
          <c:val>
            <c:numRef>
              <c:f>Sheet1!$B$2:$B$9</c:f>
              <c:numCache>
                <c:formatCode>0%</c:formatCode>
                <c:ptCount val="8"/>
                <c:pt idx="0">
                  <c:v>0.245</c:v>
                </c:pt>
                <c:pt idx="1">
                  <c:v>0.14299999999999999</c:v>
                </c:pt>
                <c:pt idx="2">
                  <c:v>0.19800000000000001</c:v>
                </c:pt>
                <c:pt idx="3">
                  <c:v>0.14899999999999999</c:v>
                </c:pt>
                <c:pt idx="4">
                  <c:v>8.5999999999999993E-2</c:v>
                </c:pt>
                <c:pt idx="5">
                  <c:v>6.9000000000000006E-2</c:v>
                </c:pt>
                <c:pt idx="6">
                  <c:v>0.09</c:v>
                </c:pt>
                <c:pt idx="7">
                  <c:v>1.9E-2</c:v>
                </c:pt>
              </c:numCache>
            </c:numRef>
          </c:val>
          <c:extLst>
            <c:ext xmlns:c16="http://schemas.microsoft.com/office/drawing/2014/chart" uri="{C3380CC4-5D6E-409C-BE32-E72D297353CC}">
              <c16:uniqueId val="{0000000C-9140-43DE-A8C5-1D999922878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spc="0" baseline="0">
              <a:solidFill>
                <a:srgbClr val="1B1464"/>
              </a:solidFill>
              <a:latin typeface="+mn-lt"/>
              <a:ea typeface="+mn-ea"/>
              <a:cs typeface="+mn-cs"/>
            </a:defRPr>
          </a:pPr>
          <a:endParaRPr lang="en-US"/>
        </a:p>
      </c:txPr>
    </c:title>
    <c:autoTitleDeleted val="0"/>
    <c:plotArea>
      <c:layout/>
      <c:pieChart>
        <c:varyColors val="1"/>
        <c:ser>
          <c:idx val="0"/>
          <c:order val="0"/>
          <c:tx>
            <c:strRef>
              <c:f>Sheet1!$B$1</c:f>
              <c:strCache>
                <c:ptCount val="1"/>
                <c:pt idx="0">
                  <c:v>Total A18+</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5B65-41DF-80FD-E7C3C6C31156}"/>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5B65-41DF-80FD-E7C3C6C31156}"/>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5B65-41DF-80FD-E7C3C6C31156}"/>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5B65-41DF-80FD-E7C3C6C31156}"/>
              </c:ext>
            </c:extLst>
          </c:dPt>
          <c:dPt>
            <c:idx val="4"/>
            <c:bubble3D val="0"/>
            <c:spPr>
              <a:solidFill>
                <a:srgbClr val="A343FF"/>
              </a:solidFill>
              <a:ln w="19050">
                <a:solidFill>
                  <a:schemeClr val="lt1"/>
                </a:solidFill>
              </a:ln>
              <a:effectLst/>
            </c:spPr>
            <c:extLst>
              <c:ext xmlns:c16="http://schemas.microsoft.com/office/drawing/2014/chart" uri="{C3380CC4-5D6E-409C-BE32-E72D297353CC}">
                <c16:uniqueId val="{00000009-5B65-41DF-80FD-E7C3C6C3115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B65-41DF-80FD-E7C3C6C31156}"/>
              </c:ext>
            </c:extLst>
          </c:dPt>
          <c:dPt>
            <c:idx val="6"/>
            <c:bubble3D val="0"/>
            <c:spPr>
              <a:solidFill>
                <a:srgbClr val="2C82FF"/>
              </a:solidFill>
              <a:ln w="19050">
                <a:solidFill>
                  <a:schemeClr val="lt1"/>
                </a:solidFill>
              </a:ln>
              <a:effectLst/>
            </c:spPr>
            <c:extLst>
              <c:ext xmlns:c16="http://schemas.microsoft.com/office/drawing/2014/chart" uri="{C3380CC4-5D6E-409C-BE32-E72D297353CC}">
                <c16:uniqueId val="{0000000D-5B65-41DF-80FD-E7C3C6C31156}"/>
              </c:ext>
            </c:extLst>
          </c:dPt>
          <c:dPt>
            <c:idx val="7"/>
            <c:bubble3D val="0"/>
            <c:spPr>
              <a:solidFill>
                <a:srgbClr val="ACBDCE"/>
              </a:solidFill>
              <a:ln w="19050">
                <a:solidFill>
                  <a:schemeClr val="lt1"/>
                </a:solidFill>
              </a:ln>
              <a:effectLst/>
            </c:spPr>
            <c:extLst>
              <c:ext xmlns:c16="http://schemas.microsoft.com/office/drawing/2014/chart" uri="{C3380CC4-5D6E-409C-BE32-E72D297353CC}">
                <c16:uniqueId val="{0000000E-5B65-41DF-80FD-E7C3C6C3115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65-41DF-80FD-E7C3C6C3115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65-41DF-80FD-E7C3C6C3115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65-41DF-80FD-E7C3C6C31156}"/>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65-41DF-80FD-E7C3C6C3115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B65-41DF-80FD-E7C3C6C31156}"/>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B65-41DF-80FD-E7C3C6C31156}"/>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B65-41DF-80FD-E7C3C6C31156}"/>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B65-41DF-80FD-E7C3C6C3115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Sheet1!$A$2:$A$9</c:f>
              <c:strCache>
                <c:ptCount val="8"/>
                <c:pt idx="0">
                  <c:v>&lt;$35K</c:v>
                </c:pt>
                <c:pt idx="1">
                  <c:v>$35K - $49K</c:v>
                </c:pt>
                <c:pt idx="2">
                  <c:v>$50K - $75K</c:v>
                </c:pt>
                <c:pt idx="3">
                  <c:v>$75K - $99K</c:v>
                </c:pt>
                <c:pt idx="4">
                  <c:v>$100K - $125K</c:v>
                </c:pt>
                <c:pt idx="5">
                  <c:v>$125K - $150K</c:v>
                </c:pt>
                <c:pt idx="6">
                  <c:v>$150K+</c:v>
                </c:pt>
                <c:pt idx="7">
                  <c:v>Prefer not to answer</c:v>
                </c:pt>
              </c:strCache>
            </c:strRef>
          </c:cat>
          <c:val>
            <c:numRef>
              <c:f>Sheet1!$B$2:$B$9</c:f>
              <c:numCache>
                <c:formatCode>0%</c:formatCode>
                <c:ptCount val="8"/>
                <c:pt idx="0">
                  <c:v>0.29899999999999999</c:v>
                </c:pt>
                <c:pt idx="1">
                  <c:v>0.17599999999999999</c:v>
                </c:pt>
                <c:pt idx="2">
                  <c:v>0.184</c:v>
                </c:pt>
                <c:pt idx="3">
                  <c:v>0.122</c:v>
                </c:pt>
                <c:pt idx="4">
                  <c:v>6.2E-2</c:v>
                </c:pt>
                <c:pt idx="5">
                  <c:v>5.5E-2</c:v>
                </c:pt>
                <c:pt idx="6">
                  <c:v>6.4000000000000001E-2</c:v>
                </c:pt>
                <c:pt idx="7">
                  <c:v>3.9E-2</c:v>
                </c:pt>
              </c:numCache>
            </c:numRef>
          </c:val>
          <c:extLst>
            <c:ext xmlns:c16="http://schemas.microsoft.com/office/drawing/2014/chart" uri="{C3380CC4-5D6E-409C-BE32-E72D297353CC}">
              <c16:uniqueId val="{0000000C-5B65-41DF-80FD-E7C3C6C311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2044289374516"/>
          <c:y val="0.11062712532485319"/>
          <c:w val="0.84029215502323584"/>
          <c:h val="0.88937287467514681"/>
        </c:manualLayout>
      </c:layout>
      <c:barChart>
        <c:barDir val="bar"/>
        <c:grouping val="stacked"/>
        <c:varyColors val="0"/>
        <c:ser>
          <c:idx val="0"/>
          <c:order val="0"/>
          <c:tx>
            <c:strRef>
              <c:f>Sheet1!$B$1</c:f>
              <c:strCache>
                <c:ptCount val="1"/>
                <c:pt idx="0">
                  <c:v>Local TV News</c:v>
                </c:pt>
              </c:strCache>
            </c:strRef>
          </c:tx>
          <c:spPr>
            <a:solidFill>
              <a:srgbClr val="1B146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AB4-4198-BFBB-3721B4378726}"/>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AB4-4198-BFBB-3721B437872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Sheet1!$B$2:$B$3</c:f>
              <c:numCache>
                <c:formatCode>0%</c:formatCode>
                <c:ptCount val="2"/>
                <c:pt idx="0">
                  <c:v>0.444332</c:v>
                </c:pt>
                <c:pt idx="1">
                  <c:v>0.54424779999999995</c:v>
                </c:pt>
              </c:numCache>
            </c:numRef>
          </c:val>
          <c:extLst>
            <c:ext xmlns:c16="http://schemas.microsoft.com/office/drawing/2014/chart" uri="{C3380CC4-5D6E-409C-BE32-E72D297353CC}">
              <c16:uniqueId val="{00000002-8AB4-4198-BFBB-3721B4378726}"/>
            </c:ext>
          </c:extLst>
        </c:ser>
        <c:ser>
          <c:idx val="1"/>
          <c:order val="1"/>
          <c:tx>
            <c:strRef>
              <c:f>Sheet1!$C$1</c:f>
              <c:strCache>
                <c:ptCount val="1"/>
                <c:pt idx="0">
                  <c:v>National TV News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Sheet1!$C$2:$C$3</c:f>
              <c:numCache>
                <c:formatCode>0%</c:formatCode>
                <c:ptCount val="2"/>
                <c:pt idx="0">
                  <c:v>0.305668</c:v>
                </c:pt>
                <c:pt idx="1">
                  <c:v>0.19500000000000001</c:v>
                </c:pt>
              </c:numCache>
            </c:numRef>
          </c:val>
          <c:extLst>
            <c:ext xmlns:c16="http://schemas.microsoft.com/office/drawing/2014/chart" uri="{C3380CC4-5D6E-409C-BE32-E72D297353CC}">
              <c16:uniqueId val="{00000003-8AB4-4198-BFBB-3721B4378726}"/>
            </c:ext>
          </c:extLst>
        </c:ser>
        <c:ser>
          <c:idx val="2"/>
          <c:order val="2"/>
          <c:tx>
            <c:strRef>
              <c:f>Sheet1!$D$1</c:f>
              <c:strCache>
                <c:ptCount val="1"/>
                <c:pt idx="0">
                  <c:v>Search Engine (e.g., Google)</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Sheet1!$D$2:$D$3</c:f>
              <c:numCache>
                <c:formatCode>0%</c:formatCode>
                <c:ptCount val="2"/>
                <c:pt idx="0">
                  <c:v>0.1143725</c:v>
                </c:pt>
                <c:pt idx="1">
                  <c:v>0.1283186</c:v>
                </c:pt>
              </c:numCache>
            </c:numRef>
          </c:val>
          <c:extLst>
            <c:ext xmlns:c16="http://schemas.microsoft.com/office/drawing/2014/chart" uri="{C3380CC4-5D6E-409C-BE32-E72D297353CC}">
              <c16:uniqueId val="{00000004-8AB4-4198-BFBB-3721B4378726}"/>
            </c:ext>
          </c:extLst>
        </c:ser>
        <c:ser>
          <c:idx val="3"/>
          <c:order val="3"/>
          <c:tx>
            <c:strRef>
              <c:f>Sheet1!$E$1</c:f>
              <c:strCache>
                <c:ptCount val="1"/>
                <c:pt idx="0">
                  <c:v>Social Media (e.g., Instagram, TikTok)</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Sheet1!$E$2:$E$3</c:f>
              <c:numCache>
                <c:formatCode>0%</c:formatCode>
                <c:ptCount val="2"/>
                <c:pt idx="0">
                  <c:v>8.6032399999999995E-2</c:v>
                </c:pt>
                <c:pt idx="1">
                  <c:v>9.7345100000000004E-2</c:v>
                </c:pt>
              </c:numCache>
            </c:numRef>
          </c:val>
          <c:extLst>
            <c:ext xmlns:c16="http://schemas.microsoft.com/office/drawing/2014/chart" uri="{C3380CC4-5D6E-409C-BE32-E72D297353CC}">
              <c16:uniqueId val="{00000005-8AB4-4198-BFBB-3721B4378726}"/>
            </c:ext>
          </c:extLst>
        </c:ser>
        <c:ser>
          <c:idx val="4"/>
          <c:order val="4"/>
          <c:tx>
            <c:strRef>
              <c:f>Sheet1!$F$1</c:f>
              <c:strCache>
                <c:ptCount val="1"/>
                <c:pt idx="0">
                  <c:v>AI (e.g., ChatGPT)</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Sheet1!$F$2:$F$3</c:f>
              <c:numCache>
                <c:formatCode>0%</c:formatCode>
                <c:ptCount val="2"/>
                <c:pt idx="0">
                  <c:v>4.9595100000000003E-2</c:v>
                </c:pt>
                <c:pt idx="1">
                  <c:v>3.5398199999999998E-2</c:v>
                </c:pt>
              </c:numCache>
            </c:numRef>
          </c:val>
          <c:extLst>
            <c:ext xmlns:c16="http://schemas.microsoft.com/office/drawing/2014/chart" uri="{C3380CC4-5D6E-409C-BE32-E72D297353CC}">
              <c16:uniqueId val="{00000006-8AB4-4198-BFBB-3721B4378726}"/>
            </c:ext>
          </c:extLst>
        </c:ser>
        <c:dLbls>
          <c:showLegendKey val="0"/>
          <c:showVal val="0"/>
          <c:showCatName val="0"/>
          <c:showSerName val="0"/>
          <c:showPercent val="0"/>
          <c:showBubbleSize val="0"/>
        </c:dLbls>
        <c:gapWidth val="182"/>
        <c:overlap val="100"/>
        <c:axId val="1404596064"/>
        <c:axId val="1404597024"/>
      </c:barChart>
      <c:catAx>
        <c:axId val="140459606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crossAx val="1404597024"/>
        <c:crosses val="autoZero"/>
        <c:auto val="1"/>
        <c:lblAlgn val="ctr"/>
        <c:lblOffset val="100"/>
        <c:noMultiLvlLbl val="0"/>
      </c:catAx>
      <c:valAx>
        <c:axId val="1404597024"/>
        <c:scaling>
          <c:orientation val="minMax"/>
        </c:scaling>
        <c:delete val="1"/>
        <c:axPos val="t"/>
        <c:numFmt formatCode="0%" sourceLinked="1"/>
        <c:majorTickMark val="none"/>
        <c:minorTickMark val="none"/>
        <c:tickLblPos val="nextTo"/>
        <c:crossAx val="1404596064"/>
        <c:crosses val="autoZero"/>
        <c:crossBetween val="between"/>
      </c:valAx>
      <c:spPr>
        <a:noFill/>
        <a:ln>
          <a:noFill/>
        </a:ln>
        <a:effectLst/>
      </c:spPr>
    </c:plotArea>
    <c:legend>
      <c:legendPos val="b"/>
      <c:layout>
        <c:manualLayout>
          <c:xMode val="edge"/>
          <c:yMode val="edge"/>
          <c:x val="6.5629391023091815E-2"/>
          <c:y val="1.7481249428478472E-2"/>
          <c:w val="0.86462553923183849"/>
          <c:h val="8.8221773368309955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2044289374516"/>
          <c:y val="0.11062712532485319"/>
          <c:w val="0.84029215502323584"/>
          <c:h val="0.88937287467514681"/>
        </c:manualLayout>
      </c:layout>
      <c:barChart>
        <c:barDir val="bar"/>
        <c:grouping val="stacked"/>
        <c:varyColors val="0"/>
        <c:ser>
          <c:idx val="0"/>
          <c:order val="0"/>
          <c:tx>
            <c:strRef>
              <c:f>Sheet1!$B$1</c:f>
              <c:strCache>
                <c:ptCount val="1"/>
                <c:pt idx="0">
                  <c:v>Local TV News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Sheet1!$B$2:$B$4</c:f>
              <c:numCache>
                <c:formatCode>0%</c:formatCode>
                <c:ptCount val="3"/>
                <c:pt idx="0">
                  <c:v>0.47215499999999999</c:v>
                </c:pt>
                <c:pt idx="1">
                  <c:v>0.42673519999999998</c:v>
                </c:pt>
                <c:pt idx="2">
                  <c:v>0.47249190000000002</c:v>
                </c:pt>
              </c:numCache>
            </c:numRef>
          </c:val>
          <c:extLst>
            <c:ext xmlns:c16="http://schemas.microsoft.com/office/drawing/2014/chart" uri="{C3380CC4-5D6E-409C-BE32-E72D297353CC}">
              <c16:uniqueId val="{00000000-4936-4FAD-9DB3-B1E2DC1C4862}"/>
            </c:ext>
          </c:extLst>
        </c:ser>
        <c:ser>
          <c:idx val="1"/>
          <c:order val="1"/>
          <c:tx>
            <c:strRef>
              <c:f>Sheet1!$C$1</c:f>
              <c:strCache>
                <c:ptCount val="1"/>
                <c:pt idx="0">
                  <c:v>National TV News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Sheet1!$C$2:$C$4</c:f>
              <c:numCache>
                <c:formatCode>0%</c:formatCode>
                <c:ptCount val="3"/>
                <c:pt idx="0">
                  <c:v>0.27360770000000001</c:v>
                </c:pt>
                <c:pt idx="1">
                  <c:v>0.35732649999999999</c:v>
                </c:pt>
                <c:pt idx="2">
                  <c:v>0.22977349999999999</c:v>
                </c:pt>
              </c:numCache>
            </c:numRef>
          </c:val>
          <c:extLst>
            <c:ext xmlns:c16="http://schemas.microsoft.com/office/drawing/2014/chart" uri="{C3380CC4-5D6E-409C-BE32-E72D297353CC}">
              <c16:uniqueId val="{00000001-4936-4FAD-9DB3-B1E2DC1C4862}"/>
            </c:ext>
          </c:extLst>
        </c:ser>
        <c:ser>
          <c:idx val="2"/>
          <c:order val="2"/>
          <c:tx>
            <c:strRef>
              <c:f>Sheet1!$D$1</c:f>
              <c:strCache>
                <c:ptCount val="1"/>
                <c:pt idx="0">
                  <c:v>Search Engine (e.g., Google)</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Sheet1!$D$2:$D$4</c:f>
              <c:numCache>
                <c:formatCode>0%</c:formatCode>
                <c:ptCount val="3"/>
                <c:pt idx="0">
                  <c:v>0.1113801</c:v>
                </c:pt>
                <c:pt idx="1">
                  <c:v>8.9974299999999993E-2</c:v>
                </c:pt>
                <c:pt idx="2">
                  <c:v>0.14886730000000001</c:v>
                </c:pt>
              </c:numCache>
            </c:numRef>
          </c:val>
          <c:extLst>
            <c:ext xmlns:c16="http://schemas.microsoft.com/office/drawing/2014/chart" uri="{C3380CC4-5D6E-409C-BE32-E72D297353CC}">
              <c16:uniqueId val="{00000002-4936-4FAD-9DB3-B1E2DC1C4862}"/>
            </c:ext>
          </c:extLst>
        </c:ser>
        <c:ser>
          <c:idx val="3"/>
          <c:order val="3"/>
          <c:tx>
            <c:strRef>
              <c:f>Sheet1!$E$1</c:f>
              <c:strCache>
                <c:ptCount val="1"/>
                <c:pt idx="0">
                  <c:v>Social Media (e.g., Instagram, TikTok)</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Sheet1!$E$2:$E$4</c:f>
              <c:numCache>
                <c:formatCode>0%</c:formatCode>
                <c:ptCount val="3"/>
                <c:pt idx="0">
                  <c:v>9.20097E-2</c:v>
                </c:pt>
                <c:pt idx="1">
                  <c:v>7.7120800000000003E-2</c:v>
                </c:pt>
                <c:pt idx="2">
                  <c:v>0.1003236</c:v>
                </c:pt>
              </c:numCache>
            </c:numRef>
          </c:val>
          <c:extLst>
            <c:ext xmlns:c16="http://schemas.microsoft.com/office/drawing/2014/chart" uri="{C3380CC4-5D6E-409C-BE32-E72D297353CC}">
              <c16:uniqueId val="{00000003-4936-4FAD-9DB3-B1E2DC1C4862}"/>
            </c:ext>
          </c:extLst>
        </c:ser>
        <c:ser>
          <c:idx val="4"/>
          <c:order val="4"/>
          <c:tx>
            <c:strRef>
              <c:f>Sheet1!$F$1</c:f>
              <c:strCache>
                <c:ptCount val="1"/>
                <c:pt idx="0">
                  <c:v>AI (e.g., ChatGPT)</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Sheet1!$F$2:$F$4</c:f>
              <c:numCache>
                <c:formatCode>0%</c:formatCode>
                <c:ptCount val="3"/>
                <c:pt idx="0">
                  <c:v>5.0847499999999997E-2</c:v>
                </c:pt>
                <c:pt idx="1">
                  <c:v>4.8843200000000003E-2</c:v>
                </c:pt>
                <c:pt idx="2">
                  <c:v>4.8543700000000002E-2</c:v>
                </c:pt>
              </c:numCache>
            </c:numRef>
          </c:val>
          <c:extLst>
            <c:ext xmlns:c16="http://schemas.microsoft.com/office/drawing/2014/chart" uri="{C3380CC4-5D6E-409C-BE32-E72D297353CC}">
              <c16:uniqueId val="{00000004-4936-4FAD-9DB3-B1E2DC1C4862}"/>
            </c:ext>
          </c:extLst>
        </c:ser>
        <c:dLbls>
          <c:showLegendKey val="0"/>
          <c:showVal val="0"/>
          <c:showCatName val="0"/>
          <c:showSerName val="0"/>
          <c:showPercent val="0"/>
          <c:showBubbleSize val="0"/>
        </c:dLbls>
        <c:gapWidth val="100"/>
        <c:overlap val="100"/>
        <c:axId val="1404596064"/>
        <c:axId val="1404597024"/>
      </c:barChart>
      <c:catAx>
        <c:axId val="140459606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crossAx val="1404597024"/>
        <c:crosses val="autoZero"/>
        <c:auto val="1"/>
        <c:lblAlgn val="ctr"/>
        <c:lblOffset val="100"/>
        <c:noMultiLvlLbl val="0"/>
      </c:catAx>
      <c:valAx>
        <c:axId val="1404597024"/>
        <c:scaling>
          <c:orientation val="minMax"/>
        </c:scaling>
        <c:delete val="1"/>
        <c:axPos val="t"/>
        <c:numFmt formatCode="0%" sourceLinked="1"/>
        <c:majorTickMark val="none"/>
        <c:minorTickMark val="none"/>
        <c:tickLblPos val="nextTo"/>
        <c:crossAx val="1404596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0.76559</cdr:x>
      <cdr:y>0.4644</cdr:y>
    </cdr:from>
    <cdr:to>
      <cdr:x>0.77486</cdr:x>
      <cdr:y>0.54636</cdr:y>
    </cdr:to>
    <cdr:cxnSp macro="">
      <cdr:nvCxnSpPr>
        <cdr:cNvPr id="3" name="Conector recto 2">
          <a:extLst xmlns:a="http://schemas.openxmlformats.org/drawingml/2006/main">
            <a:ext uri="{FF2B5EF4-FFF2-40B4-BE49-F238E27FC236}">
              <a16:creationId xmlns:a16="http://schemas.microsoft.com/office/drawing/2014/main" id="{BDB43033-CD1C-DD2E-DC91-E3695E1E37BB}"/>
            </a:ext>
          </a:extLst>
        </cdr:cNvPr>
        <cdr:cNvCxnSpPr/>
      </cdr:nvCxnSpPr>
      <cdr:spPr>
        <a:xfrm xmlns:a="http://schemas.openxmlformats.org/drawingml/2006/main" flipH="1">
          <a:off x="8670918" y="746551"/>
          <a:ext cx="104932" cy="131744"/>
        </a:xfrm>
        <a:prstGeom xmlns:a="http://schemas.openxmlformats.org/drawingml/2006/main" prst="line">
          <a:avLst/>
        </a:prstGeom>
        <a:ln xmlns:a="http://schemas.openxmlformats.org/drawingml/2006/main" w="12700">
          <a:solidFill>
            <a:srgbClr val="1B146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A6F7D-823E-4F54-A79C-A2958D5E11F9}"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B58AA-711A-48C1-BCBF-E61C33627EBE}" type="slidenum">
              <a:rPr lang="en-US" smtClean="0"/>
              <a:t>‹#›</a:t>
            </a:fld>
            <a:endParaRPr lang="en-US"/>
          </a:p>
        </p:txBody>
      </p:sp>
    </p:spTree>
    <p:extLst>
      <p:ext uri="{BB962C8B-B14F-4D97-AF65-F5344CB8AC3E}">
        <p14:creationId xmlns:p14="http://schemas.microsoft.com/office/powerpoint/2010/main" val="424146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F7E67-CFDE-751C-88E8-F6195877E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3219D-F355-0F92-1ADF-CF496C2772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DB75B8-CCC3-E074-4A73-3C14191189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0986F8-2C67-5B11-535B-AFE24711CA61}"/>
              </a:ext>
            </a:extLst>
          </p:cNvPr>
          <p:cNvSpPr>
            <a:spLocks noGrp="1"/>
          </p:cNvSpPr>
          <p:nvPr>
            <p:ph type="sldNum" sz="quarter" idx="5"/>
          </p:nvPr>
        </p:nvSpPr>
        <p:spPr/>
        <p:txBody>
          <a:bodyPr/>
          <a:lstStyle/>
          <a:p>
            <a:pPr marL="0" marR="0" lvl="0" indent="0" algn="r" defTabSz="943325"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332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029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E7F4D-844A-DA7F-C60B-8386C0D2A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4B662-A4C0-0ED7-679C-0CDAEB7026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C2F62E-43FD-2423-E71D-EA246E0650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22D9BE-0AB9-15B8-7833-EA0100BF1E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410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2CFF4-146D-7095-1919-34B36812C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AE9AD-5004-C342-D5F2-1CAF2B372F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2B0268-DD8B-56AD-4F96-6A7446A88C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A93BFF-95B7-707E-F8B3-82CB8DCDAF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6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0485B-367B-52D1-52FA-927EF37A6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FDF38-AB16-1E81-0AFB-D295FECBEA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782D45-8C6C-55FE-ACEA-43FDEF7A77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9B681B-A2FE-156F-1643-B68648CC7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523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E5B16-DE62-C101-5F40-6854E8BDB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6433C-0F25-9050-0D6F-92F4376FCC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7AE96B-BE9D-2125-F884-2717F8CCF8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CC9C7B-4D98-03E4-785B-40CFBEC81D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701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D70BF-0C25-8588-A4D3-82B683275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67E65-3EDD-FC6E-6E04-2D3F6B39F7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536122-DEB0-8B03-D3A6-537E889E67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EC46AA-DB6E-3E6E-2859-3A3E49B08F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64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13244-C3BA-C829-878A-50B942ECF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E5F6D-C4EF-085A-F664-AB0BFAE8EE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945041-D7B4-6E32-9DA2-E1E0CE937B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016CA1-57E7-24A6-1F46-8DAE7D16F9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54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10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B0902-7F3D-9EF4-CC05-35CD9CD4E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CA20C-82F5-D9F1-736C-EAF9CE75E0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C83BAC-F5B5-5D1A-A22D-30D1300363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C8B1D3-C755-02F7-F710-2C9FC06C74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591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1B58AA-711A-48C1-BCBF-E61C33627EBE}" type="slidenum">
              <a:rPr lang="en-US" smtClean="0"/>
              <a:t>9</a:t>
            </a:fld>
            <a:endParaRPr lang="en-US"/>
          </a:p>
        </p:txBody>
      </p:sp>
    </p:spTree>
    <p:extLst>
      <p:ext uri="{BB962C8B-B14F-4D97-AF65-F5344CB8AC3E}">
        <p14:creationId xmlns:p14="http://schemas.microsoft.com/office/powerpoint/2010/main" val="122381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3420F-9609-0AAE-C793-3A652C9BF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2092F-1EB0-2FBE-D75D-6ADE15319C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C5FD813-9DF1-2D28-A9B5-F31769A9A1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D8E814-AF3F-4CE6-E596-8DB53B38E2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70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BF9C-EE68-8ACE-DA62-0294CD851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DDD50-CB37-4E71-4B75-B2CE9F845A5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C0C9A2-5D1E-A1F9-37BC-9BB90BFE1B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F6BA8-233A-2893-D675-C9F8A7F859F9}"/>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CAD8B63-C8C7-40AD-826D-2370E81A9C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551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1B58AA-711A-48C1-BCBF-E61C33627EBE}" type="slidenum">
              <a:rPr lang="en-US" smtClean="0"/>
              <a:t>28</a:t>
            </a:fld>
            <a:endParaRPr lang="en-US"/>
          </a:p>
        </p:txBody>
      </p:sp>
    </p:spTree>
    <p:extLst>
      <p:ext uri="{BB962C8B-B14F-4D97-AF65-F5344CB8AC3E}">
        <p14:creationId xmlns:p14="http://schemas.microsoft.com/office/powerpoint/2010/main" val="3852592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DC9E-5433-D9D0-9ECB-DF6CC640C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6718B-AAC0-2F1B-DAD3-6185D83DF8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E6E9E8-79E5-CE4C-40D0-DC66CEAC8E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619A60-8534-89ED-3A38-964DDEFE21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88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0FD8C-140C-513C-521C-F133758F3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9117D-38E5-D2A9-ED0A-D18EBBF83C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CCDAF6-83D5-4F17-4811-815AA47987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A2B1F2-1EC9-8784-4E99-CF8DDFA340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447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10781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1151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94046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768115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434396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648112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9402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45776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44552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365479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8592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648846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57338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620765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908824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8531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3256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92829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48910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56681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664327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3024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534291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458580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962762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12762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864422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02858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507311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40603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73452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416975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4AB1D7FF-85F7-49B2-8C73-481B3FBC651F}" type="datetime1">
              <a:rPr lang="en-US" smtClean="0"/>
              <a:t>3/11/2026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68490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89238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52874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43861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1184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3/11/2026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05702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127760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93" r:id="rId4"/>
  </p:sldLayoutIdLst>
  <p:hf sldNum="0"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13782862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8990028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3/11/2026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366678833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slide" Target="slide30.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chart" Target="../charts/char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chart" Target="../charts/chart1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openxmlformats.org/officeDocument/2006/relationships/hyperlink" Target="https://thevab.com/insight/how-many-fake-accounts-does-facebook-remove-each-year?utm_source=lead-story&amp;utm_medium=vab-insights&amp;utm_campaign=" TargetMode="External"/><Relationship Id="rId3" Type="http://schemas.openxmlformats.org/officeDocument/2006/relationships/hyperlink" Target="https://thevab.com/team-board" TargetMode="External"/><Relationship Id="rId7" Type="http://schemas.openxmlformats.org/officeDocument/2006/relationships/hyperlink" Target="https://thevab.com/insight/power-of-premium-video?utm_source=lead-story&amp;utm_medium=vab-insights&amp;utm_campaign=" TargetMode="External"/><Relationship Id="rId12" Type="http://schemas.openxmlformats.org/officeDocument/2006/relationships/hyperlink" Target="https://thevab.com/insight/credibility-crisis?utm_source=lead-story&amp;utm_medium=vab-insights&amp;utm_campaign=" TargetMode="External"/><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hyperlink" Target="https://thevab.com/insight/sustained-tv-ads-website-app-visitors?utm_source=lead-story&amp;utm_medium=vab-insights&amp;utm_campaign=" TargetMode="Externa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4.png"/><Relationship Id="rId5" Type="http://schemas.openxmlformats.org/officeDocument/2006/relationships/hyperlink" Target="https://thevab.com/political-marketing-resources?utm_source=lead-story&amp;utm_medium=vab-insights&amp;utm_campaign=" TargetMode="External"/><Relationship Id="rId15" Type="http://schemas.openxmlformats.org/officeDocument/2006/relationships/image" Target="../media/image36.png"/><Relationship Id="rId10" Type="http://schemas.openxmlformats.org/officeDocument/2006/relationships/hyperlink" Target="https://thevab.com/insight/uncovering-20-fallacies-realities-audience-advertising-content?utm_source=lead-story&amp;utm_medium=vab-insights&amp;utm_campaign=" TargetMode="External"/><Relationship Id="rId19" Type="http://schemas.openxmlformats.org/officeDocument/2006/relationships/image" Target="../media/image38.png"/><Relationship Id="rId4" Type="http://schemas.openxmlformats.org/officeDocument/2006/relationships/hyperlink" Target="https://thevab.com/" TargetMode="External"/><Relationship Id="rId9" Type="http://schemas.openxmlformats.org/officeDocument/2006/relationships/image" Target="../media/image33.jpeg"/><Relationship Id="rId14" Type="http://schemas.openxmlformats.org/officeDocument/2006/relationships/hyperlink" Target="https://thevab.com/insight/youtube-content-moderation-analysis?utm_source=lead-story&amp;utm_medium=vab-insights&amp;utm_campaig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thevab.com/" TargetMode="Externa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1.png"/><Relationship Id="rId7" Type="http://schemas.openxmlformats.org/officeDocument/2006/relationships/chart" Target="../charts/chart2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23.xml"/><Relationship Id="rId5" Type="http://schemas.openxmlformats.org/officeDocument/2006/relationships/chart" Target="../charts/chart22.xml"/><Relationship Id="rId10" Type="http://schemas.openxmlformats.org/officeDocument/2006/relationships/chart" Target="../charts/chart27.xml"/><Relationship Id="rId4" Type="http://schemas.openxmlformats.org/officeDocument/2006/relationships/chart" Target="../charts/chart21.xml"/><Relationship Id="rId9" Type="http://schemas.openxmlformats.org/officeDocument/2006/relationships/chart" Target="../charts/chart26.xml"/></Relationships>
</file>

<file path=ppt/slides/_rels/slide33.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image" Target="../media/image11.png"/><Relationship Id="rId7" Type="http://schemas.openxmlformats.org/officeDocument/2006/relationships/chart" Target="../charts/chart3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chart" Target="../charts/chart30.xml"/><Relationship Id="rId5" Type="http://schemas.openxmlformats.org/officeDocument/2006/relationships/chart" Target="../charts/chart29.xml"/><Relationship Id="rId10" Type="http://schemas.openxmlformats.org/officeDocument/2006/relationships/chart" Target="../charts/chart34.xml"/><Relationship Id="rId4" Type="http://schemas.openxmlformats.org/officeDocument/2006/relationships/chart" Target="../charts/chart28.xml"/><Relationship Id="rId9" Type="http://schemas.openxmlformats.org/officeDocument/2006/relationships/chart" Target="../charts/chart33.xml"/></Relationships>
</file>

<file path=ppt/slides/_rels/slide34.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chart" Target="../charts/chart35.xml"/><Relationship Id="rId7" Type="http://schemas.openxmlformats.org/officeDocument/2006/relationships/chart" Target="../charts/chart3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38.xml"/><Relationship Id="rId5" Type="http://schemas.openxmlformats.org/officeDocument/2006/relationships/chart" Target="../charts/chart37.xml"/><Relationship Id="rId10" Type="http://schemas.openxmlformats.org/officeDocument/2006/relationships/image" Target="../media/image11.png"/><Relationship Id="rId4" Type="http://schemas.openxmlformats.org/officeDocument/2006/relationships/chart" Target="../charts/chart36.xml"/><Relationship Id="rId9" Type="http://schemas.openxmlformats.org/officeDocument/2006/relationships/chart" Target="../charts/chart41.xml"/></Relationships>
</file>

<file path=ppt/slides/_rels/slide35.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chart" Target="../charts/chart42.xml"/><Relationship Id="rId7" Type="http://schemas.openxmlformats.org/officeDocument/2006/relationships/chart" Target="../charts/chart46.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chart" Target="../charts/chart45.xml"/><Relationship Id="rId5" Type="http://schemas.openxmlformats.org/officeDocument/2006/relationships/chart" Target="../charts/chart44.xml"/><Relationship Id="rId10" Type="http://schemas.openxmlformats.org/officeDocument/2006/relationships/chart" Target="../charts/chart48.xml"/><Relationship Id="rId4" Type="http://schemas.openxmlformats.org/officeDocument/2006/relationships/chart" Target="../charts/chart43.xml"/><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image" Target="../media/image11.png"/><Relationship Id="rId7" Type="http://schemas.openxmlformats.org/officeDocument/2006/relationships/chart" Target="../charts/chart5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chart" Target="../charts/chart51.xml"/><Relationship Id="rId5" Type="http://schemas.openxmlformats.org/officeDocument/2006/relationships/chart" Target="../charts/chart50.xml"/><Relationship Id="rId10" Type="http://schemas.openxmlformats.org/officeDocument/2006/relationships/chart" Target="../charts/chart55.xml"/><Relationship Id="rId4" Type="http://schemas.openxmlformats.org/officeDocument/2006/relationships/chart" Target="../charts/chart49.xml"/><Relationship Id="rId9" Type="http://schemas.openxmlformats.org/officeDocument/2006/relationships/chart" Target="../charts/chart54.xml"/></Relationships>
</file>

<file path=ppt/slides/_rels/slide37.xml.rels><?xml version="1.0" encoding="UTF-8" standalone="yes"?>
<Relationships xmlns="http://schemas.openxmlformats.org/package/2006/relationships"><Relationship Id="rId8" Type="http://schemas.openxmlformats.org/officeDocument/2006/relationships/chart" Target="../charts/chart60.xml"/><Relationship Id="rId3" Type="http://schemas.openxmlformats.org/officeDocument/2006/relationships/image" Target="../media/image11.png"/><Relationship Id="rId7" Type="http://schemas.openxmlformats.org/officeDocument/2006/relationships/chart" Target="../charts/chart59.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chart" Target="../charts/chart58.xml"/><Relationship Id="rId5" Type="http://schemas.openxmlformats.org/officeDocument/2006/relationships/chart" Target="../charts/chart57.xml"/><Relationship Id="rId10" Type="http://schemas.openxmlformats.org/officeDocument/2006/relationships/chart" Target="../charts/chart62.xml"/><Relationship Id="rId4" Type="http://schemas.openxmlformats.org/officeDocument/2006/relationships/chart" Target="../charts/chart56.xml"/><Relationship Id="rId9" Type="http://schemas.openxmlformats.org/officeDocument/2006/relationships/chart" Target="../charts/chart61.xml"/></Relationships>
</file>

<file path=ppt/slides/_rels/slide38.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image" Target="../media/image11.png"/><Relationship Id="rId7" Type="http://schemas.openxmlformats.org/officeDocument/2006/relationships/chart" Target="../charts/chart6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chart" Target="../charts/chart65.xml"/><Relationship Id="rId5" Type="http://schemas.openxmlformats.org/officeDocument/2006/relationships/chart" Target="../charts/chart64.xml"/><Relationship Id="rId10" Type="http://schemas.openxmlformats.org/officeDocument/2006/relationships/chart" Target="../charts/chart69.xml"/><Relationship Id="rId4" Type="http://schemas.openxmlformats.org/officeDocument/2006/relationships/chart" Target="../charts/chart63.xml"/><Relationship Id="rId9" Type="http://schemas.openxmlformats.org/officeDocument/2006/relationships/chart" Target="../charts/chart68.xml"/></Relationships>
</file>

<file path=ppt/slides/_rels/slide39.xml.rels><?xml version="1.0" encoding="UTF-8" standalone="yes"?>
<Relationships xmlns="http://schemas.openxmlformats.org/package/2006/relationships"><Relationship Id="rId8" Type="http://schemas.openxmlformats.org/officeDocument/2006/relationships/chart" Target="../charts/chart75.xml"/><Relationship Id="rId3" Type="http://schemas.openxmlformats.org/officeDocument/2006/relationships/chart" Target="../charts/chart70.xml"/><Relationship Id="rId7" Type="http://schemas.openxmlformats.org/officeDocument/2006/relationships/chart" Target="../charts/chart7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chart" Target="../charts/chart73.xml"/><Relationship Id="rId5" Type="http://schemas.openxmlformats.org/officeDocument/2006/relationships/chart" Target="../charts/chart72.xml"/><Relationship Id="rId10" Type="http://schemas.openxmlformats.org/officeDocument/2006/relationships/image" Target="../media/image11.png"/><Relationship Id="rId4" Type="http://schemas.openxmlformats.org/officeDocument/2006/relationships/chart" Target="../charts/chart71.xml"/><Relationship Id="rId9" Type="http://schemas.openxmlformats.org/officeDocument/2006/relationships/chart" Target="../charts/chart7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9AB9AB61-3239-2BA0-530C-F64C00C061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4F393C-6401-2111-D27C-F1278C2906E1}"/>
              </a:ext>
            </a:extLst>
          </p:cNvPr>
          <p:cNvPicPr>
            <a:picLocks noChangeAspect="1"/>
          </p:cNvPicPr>
          <p:nvPr/>
        </p:nvPicPr>
        <p:blipFill>
          <a:blip r:embed="rId3">
            <a:extLst>
              <a:ext uri="{28A0092B-C50C-407E-A947-70E740481C1C}">
                <a14:useLocalDpi xmlns:a14="http://schemas.microsoft.com/office/drawing/2010/main" val="0"/>
              </a:ext>
            </a:extLst>
          </a:blip>
          <a:srcRect l="17647" t="3347" r="39439" b="16110"/>
          <a:stretch>
            <a:fillRect/>
          </a:stretch>
        </p:blipFill>
        <p:spPr>
          <a:xfrm>
            <a:off x="6299166" y="0"/>
            <a:ext cx="6485011" cy="6858000"/>
          </a:xfrm>
          <a:prstGeom prst="rect">
            <a:avLst/>
          </a:prstGeom>
        </p:spPr>
      </p:pic>
      <p:pic>
        <p:nvPicPr>
          <p:cNvPr id="12" name="Graphic 11">
            <a:extLst>
              <a:ext uri="{FF2B5EF4-FFF2-40B4-BE49-F238E27FC236}">
                <a16:creationId xmlns:a16="http://schemas.microsoft.com/office/drawing/2014/main" id="{75CE2497-F92B-9AE9-A79D-BDB6BAB6C5D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41981"/>
          <a:stretch>
            <a:fillRect/>
          </a:stretch>
        </p:blipFill>
        <p:spPr>
          <a:xfrm>
            <a:off x="6296024" y="2885610"/>
            <a:ext cx="6488153" cy="3972389"/>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10" name="Rectangle 9">
            <a:extLst>
              <a:ext uri="{FF2B5EF4-FFF2-40B4-BE49-F238E27FC236}">
                <a16:creationId xmlns:a16="http://schemas.microsoft.com/office/drawing/2014/main" id="{1B348332-A535-81B0-0AAD-8B4D00313A80}"/>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5F1C796-A412-486A-5EB5-3E96148F0ADF}"/>
              </a:ext>
            </a:extLst>
          </p:cNvPr>
          <p:cNvPicPr>
            <a:picLocks noChangeAspect="1"/>
          </p:cNvPicPr>
          <p:nvPr/>
        </p:nvPicPr>
        <p:blipFill>
          <a:blip r:embed="rId6"/>
          <a:stretch>
            <a:fillRect/>
          </a:stretch>
        </p:blipFill>
        <p:spPr>
          <a:xfrm>
            <a:off x="531332" y="5696102"/>
            <a:ext cx="1996059" cy="857098"/>
          </a:xfrm>
          <a:prstGeom prst="rect">
            <a:avLst/>
          </a:prstGeom>
        </p:spPr>
      </p:pic>
      <p:pic>
        <p:nvPicPr>
          <p:cNvPr id="2" name="Picture 1">
            <a:extLst>
              <a:ext uri="{FF2B5EF4-FFF2-40B4-BE49-F238E27FC236}">
                <a16:creationId xmlns:a16="http://schemas.microsoft.com/office/drawing/2014/main" id="{8C7609CB-4E93-3592-C463-C18326C44E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72" y="65325"/>
            <a:ext cx="1712662" cy="547231"/>
          </a:xfrm>
          <a:prstGeom prst="rect">
            <a:avLst/>
          </a:prstGeom>
          <a:ln w="28575">
            <a:solidFill>
              <a:srgbClr val="ED3C8D"/>
            </a:solidFill>
          </a:ln>
        </p:spPr>
      </p:pic>
      <p:pic>
        <p:nvPicPr>
          <p:cNvPr id="9" name="Picture 8" descr="A picture containing text&#10;&#10;Description automatically generated">
            <a:extLst>
              <a:ext uri="{FF2B5EF4-FFF2-40B4-BE49-F238E27FC236}">
                <a16:creationId xmlns:a16="http://schemas.microsoft.com/office/drawing/2014/main" id="{ED76ECDF-E934-E31D-05FC-0D1FDD9A06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999" y="1905137"/>
            <a:ext cx="3210535" cy="1094797"/>
          </a:xfrm>
          <a:prstGeom prst="rect">
            <a:avLst/>
          </a:prstGeom>
          <a:ln w="12700">
            <a:solidFill>
              <a:srgbClr val="ED3C8D"/>
            </a:solidFill>
          </a:ln>
        </p:spPr>
      </p:pic>
      <p:grpSp>
        <p:nvGrpSpPr>
          <p:cNvPr id="7" name="Group 6">
            <a:extLst>
              <a:ext uri="{FF2B5EF4-FFF2-40B4-BE49-F238E27FC236}">
                <a16:creationId xmlns:a16="http://schemas.microsoft.com/office/drawing/2014/main" id="{638B1B9B-0763-A381-013A-3BBACCE716B1}"/>
              </a:ext>
            </a:extLst>
          </p:cNvPr>
          <p:cNvGrpSpPr/>
          <p:nvPr/>
        </p:nvGrpSpPr>
        <p:grpSpPr>
          <a:xfrm>
            <a:off x="2465412" y="-1"/>
            <a:ext cx="3832160" cy="2885611"/>
            <a:chOff x="-15240" y="-13657"/>
            <a:chExt cx="4721216" cy="2686231"/>
          </a:xfrm>
        </p:grpSpPr>
        <p:sp>
          <p:nvSpPr>
            <p:cNvPr id="8" name="Freeform: Shape 7">
              <a:extLst>
                <a:ext uri="{FF2B5EF4-FFF2-40B4-BE49-F238E27FC236}">
                  <a16:creationId xmlns:a16="http://schemas.microsoft.com/office/drawing/2014/main" id="{02B717AE-2A6F-4692-5B6D-2A4FBBD983C6}"/>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3" name="Freeform: Shape 12">
              <a:extLst>
                <a:ext uri="{FF2B5EF4-FFF2-40B4-BE49-F238E27FC236}">
                  <a16:creationId xmlns:a16="http://schemas.microsoft.com/office/drawing/2014/main" id="{24D784F9-5453-F8F7-2356-EEC806A07BE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4" name="Freeform: Shape 13">
              <a:extLst>
                <a:ext uri="{FF2B5EF4-FFF2-40B4-BE49-F238E27FC236}">
                  <a16:creationId xmlns:a16="http://schemas.microsoft.com/office/drawing/2014/main" id="{261BDC1A-4372-6E2F-2BB7-FDB8B14B958F}"/>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5" name="Freeform: Shape 14">
              <a:extLst>
                <a:ext uri="{FF2B5EF4-FFF2-40B4-BE49-F238E27FC236}">
                  <a16:creationId xmlns:a16="http://schemas.microsoft.com/office/drawing/2014/main" id="{EE1DAD69-229A-19C7-22A3-93DE55FEDF1D}"/>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6" name="Freeform: Shape 15">
              <a:extLst>
                <a:ext uri="{FF2B5EF4-FFF2-40B4-BE49-F238E27FC236}">
                  <a16:creationId xmlns:a16="http://schemas.microsoft.com/office/drawing/2014/main" id="{1BA8180C-F52B-22FA-DD2C-621F421BB571}"/>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grpSp>
      <p:sp>
        <p:nvSpPr>
          <p:cNvPr id="6" name="Title 9">
            <a:extLst>
              <a:ext uri="{FF2B5EF4-FFF2-40B4-BE49-F238E27FC236}">
                <a16:creationId xmlns:a16="http://schemas.microsoft.com/office/drawing/2014/main" id="{E691EF76-C1C2-173B-DA4F-1B252A73EEF3}"/>
              </a:ext>
            </a:extLst>
          </p:cNvPr>
          <p:cNvSpPr txBox="1">
            <a:spLocks/>
          </p:cNvSpPr>
          <p:nvPr/>
        </p:nvSpPr>
        <p:spPr>
          <a:xfrm>
            <a:off x="0" y="3433242"/>
            <a:ext cx="6496084" cy="2157981"/>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Arial" panose="020B0604020202020204" pitchFamily="34" charset="0"/>
                <a:ea typeface="+mj-ea"/>
                <a:cs typeface="+mj-cs"/>
              </a:rPr>
              <a:t>The Lead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mj-cs"/>
              </a:rPr>
              <a:t>How Multiscreen TV Drives Cross-Partisan Engagement for Political Ad Campaigns</a:t>
            </a:r>
          </a:p>
        </p:txBody>
      </p:sp>
    </p:spTree>
    <p:extLst>
      <p:ext uri="{BB962C8B-B14F-4D97-AF65-F5344CB8AC3E}">
        <p14:creationId xmlns:p14="http://schemas.microsoft.com/office/powerpoint/2010/main" val="1099090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79907-4E3C-86F3-3C51-FF5A44BA56A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5430078-B7A6-B278-AECC-62AFCC6C4995}"/>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5CD6DA04-4ABF-274C-A51F-5F93AB0B54DB}"/>
              </a:ext>
            </a:extLst>
          </p:cNvPr>
          <p:cNvSpPr/>
          <p:nvPr/>
        </p:nvSpPr>
        <p:spPr>
          <a:xfrm>
            <a:off x="365760" y="445295"/>
            <a:ext cx="118262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Voters are twice as likely than non-voters to be pay-TV subscribers and more likely to be streamers which makes omnichannel campaigns vital</a:t>
            </a:r>
          </a:p>
        </p:txBody>
      </p:sp>
      <p:pic>
        <p:nvPicPr>
          <p:cNvPr id="3" name="Picture 2">
            <a:extLst>
              <a:ext uri="{FF2B5EF4-FFF2-40B4-BE49-F238E27FC236}">
                <a16:creationId xmlns:a16="http://schemas.microsoft.com/office/drawing/2014/main" id="{F403F2F7-AF79-5FCE-C3D5-F01D32DB52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C918CE5F-C5B8-58D0-5FC7-79DF90316EA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313AF9F7-19C7-6DF5-6752-B15162DB1C0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EECBA301-AC69-43CF-ADDC-37B620A50BF6}"/>
              </a:ext>
            </a:extLst>
          </p:cNvPr>
          <p:cNvSpPr txBox="1"/>
          <p:nvPr/>
        </p:nvSpPr>
        <p:spPr>
          <a:xfrm>
            <a:off x="456264" y="6188844"/>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 Survey base: A18+ U.S. respondents. Q1. Which of the following do you subscribe to or have access to? Base = Total Respondents. Voter respondents (n=1,514), Non-Voter respondents (n=680), Republican respondents (n=636), Democrat respondents (n=612), Independent respondents (n=546). </a:t>
            </a:r>
          </a:p>
        </p:txBody>
      </p:sp>
      <p:sp>
        <p:nvSpPr>
          <p:cNvPr id="5" name="TextBox 4">
            <a:extLst>
              <a:ext uri="{FF2B5EF4-FFF2-40B4-BE49-F238E27FC236}">
                <a16:creationId xmlns:a16="http://schemas.microsoft.com/office/drawing/2014/main" id="{27D7453D-17C0-757F-5BE6-50BBE4B34A65}"/>
              </a:ext>
            </a:extLst>
          </p:cNvPr>
          <p:cNvSpPr txBox="1"/>
          <p:nvPr/>
        </p:nvSpPr>
        <p:spPr>
          <a:xfrm>
            <a:off x="365760" y="1380509"/>
            <a:ext cx="11826240"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F1A62"/>
                </a:solidFill>
                <a:effectLst/>
                <a:uLnTx/>
                <a:uFillTx/>
                <a:latin typeface="Arial" panose="020B0604020202020204" pitchFamily="34" charset="0"/>
                <a:ea typeface="+mn-ea"/>
                <a:cs typeface="+mn-cs"/>
              </a:rPr>
              <a:t>Voters can be reached across paid, ad-supported TV and streaming, making multiscreen TV an efficient way to deliver broad, repeated exposure</a:t>
            </a:r>
          </a:p>
        </p:txBody>
      </p:sp>
      <p:graphicFrame>
        <p:nvGraphicFramePr>
          <p:cNvPr id="13" name="Chart 12">
            <a:extLst>
              <a:ext uri="{FF2B5EF4-FFF2-40B4-BE49-F238E27FC236}">
                <a16:creationId xmlns:a16="http://schemas.microsoft.com/office/drawing/2014/main" id="{8D464AFA-1402-AF5D-F923-F027795C9783}"/>
              </a:ext>
            </a:extLst>
          </p:cNvPr>
          <p:cNvGraphicFramePr/>
          <p:nvPr>
            <p:extLst>
              <p:ext uri="{D42A27DB-BD31-4B8C-83A1-F6EECF244321}">
                <p14:modId xmlns:p14="http://schemas.microsoft.com/office/powerpoint/2010/main" val="398090716"/>
              </p:ext>
            </p:extLst>
          </p:nvPr>
        </p:nvGraphicFramePr>
        <p:xfrm>
          <a:off x="197287" y="2298914"/>
          <a:ext cx="5273824" cy="3757759"/>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14B27CF1-491A-83B9-E85B-B3989E0FBDB2}"/>
              </a:ext>
            </a:extLst>
          </p:cNvPr>
          <p:cNvSpPr txBox="1"/>
          <p:nvPr/>
        </p:nvSpPr>
        <p:spPr>
          <a:xfrm>
            <a:off x="0" y="1833600"/>
            <a:ext cx="12143538"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of respondents who subscribe or have access to the following</a:t>
            </a:r>
            <a:endParaRPr kumimoji="0" lang="en-US" sz="1400" b="0"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ECB8DC0-12E6-94B1-CF96-AA2287712BAD}"/>
              </a:ext>
            </a:extLst>
          </p:cNvPr>
          <p:cNvCxnSpPr>
            <a:cxnSpLocks/>
          </p:cNvCxnSpPr>
          <p:nvPr/>
        </p:nvCxnSpPr>
        <p:spPr>
          <a:xfrm>
            <a:off x="5863894" y="2298915"/>
            <a:ext cx="0" cy="3523593"/>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23" name="Chart 22">
            <a:extLst>
              <a:ext uri="{FF2B5EF4-FFF2-40B4-BE49-F238E27FC236}">
                <a16:creationId xmlns:a16="http://schemas.microsoft.com/office/drawing/2014/main" id="{26A7D99D-094A-E81F-A5DE-36878566378B}"/>
              </a:ext>
            </a:extLst>
          </p:cNvPr>
          <p:cNvGraphicFramePr/>
          <p:nvPr>
            <p:extLst>
              <p:ext uri="{D42A27DB-BD31-4B8C-83A1-F6EECF244321}">
                <p14:modId xmlns:p14="http://schemas.microsoft.com/office/powerpoint/2010/main" val="1962437009"/>
              </p:ext>
            </p:extLst>
          </p:nvPr>
        </p:nvGraphicFramePr>
        <p:xfrm>
          <a:off x="6095998" y="2317250"/>
          <a:ext cx="5898713" cy="3757759"/>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F95A3335-B730-A366-4450-45A5B7CF3A51}"/>
              </a:ext>
            </a:extLst>
          </p:cNvPr>
          <p:cNvSpPr txBox="1"/>
          <p:nvPr/>
        </p:nvSpPr>
        <p:spPr>
          <a:xfrm>
            <a:off x="426447" y="5703786"/>
            <a:ext cx="1263206" cy="246221"/>
          </a:xfrm>
          <a:prstGeom prst="rect">
            <a:avLst/>
          </a:prstGeom>
          <a:noFill/>
        </p:spPr>
        <p:txBody>
          <a:bodyPr wrap="square" rtlCol="0">
            <a:spAutoFit/>
          </a:bodyPr>
          <a:lstStyle/>
          <a:p>
            <a:r>
              <a:rPr lang="en-US" sz="1000"/>
              <a:t>(Cable or satellite)</a:t>
            </a:r>
          </a:p>
        </p:txBody>
      </p:sp>
      <p:sp>
        <p:nvSpPr>
          <p:cNvPr id="25" name="TextBox 24">
            <a:extLst>
              <a:ext uri="{FF2B5EF4-FFF2-40B4-BE49-F238E27FC236}">
                <a16:creationId xmlns:a16="http://schemas.microsoft.com/office/drawing/2014/main" id="{701E2A8F-98BC-5B4D-0D0A-77097B6B8D2D}"/>
              </a:ext>
            </a:extLst>
          </p:cNvPr>
          <p:cNvSpPr txBox="1"/>
          <p:nvPr/>
        </p:nvSpPr>
        <p:spPr>
          <a:xfrm>
            <a:off x="6449026" y="5703178"/>
            <a:ext cx="1263206" cy="246221"/>
          </a:xfrm>
          <a:prstGeom prst="rect">
            <a:avLst/>
          </a:prstGeom>
          <a:noFill/>
        </p:spPr>
        <p:txBody>
          <a:bodyPr wrap="square" rtlCol="0">
            <a:spAutoFit/>
          </a:bodyPr>
          <a:lstStyle/>
          <a:p>
            <a:r>
              <a:rPr lang="en-US" sz="1000"/>
              <a:t>(Cable or satellite)</a:t>
            </a:r>
          </a:p>
        </p:txBody>
      </p:sp>
      <p:sp>
        <p:nvSpPr>
          <p:cNvPr id="26" name="TextBox 25">
            <a:extLst>
              <a:ext uri="{FF2B5EF4-FFF2-40B4-BE49-F238E27FC236}">
                <a16:creationId xmlns:a16="http://schemas.microsoft.com/office/drawing/2014/main" id="{2789CD55-7680-1C79-7D29-7C44CF15A82E}"/>
              </a:ext>
            </a:extLst>
          </p:cNvPr>
          <p:cNvSpPr txBox="1"/>
          <p:nvPr/>
        </p:nvSpPr>
        <p:spPr>
          <a:xfrm>
            <a:off x="2136730" y="5695014"/>
            <a:ext cx="1263206" cy="246221"/>
          </a:xfrm>
          <a:prstGeom prst="rect">
            <a:avLst/>
          </a:prstGeom>
          <a:noFill/>
        </p:spPr>
        <p:txBody>
          <a:bodyPr wrap="square" rtlCol="0">
            <a:spAutoFit/>
          </a:bodyPr>
          <a:lstStyle/>
          <a:p>
            <a:r>
              <a:rPr lang="en-US" sz="1000"/>
              <a:t>(Netflix, Hulu, etc.)</a:t>
            </a:r>
          </a:p>
        </p:txBody>
      </p:sp>
      <p:sp>
        <p:nvSpPr>
          <p:cNvPr id="27" name="TextBox 26">
            <a:extLst>
              <a:ext uri="{FF2B5EF4-FFF2-40B4-BE49-F238E27FC236}">
                <a16:creationId xmlns:a16="http://schemas.microsoft.com/office/drawing/2014/main" id="{C619FDE8-9C43-DB8C-E199-ADCF4D6A1C44}"/>
              </a:ext>
            </a:extLst>
          </p:cNvPr>
          <p:cNvSpPr txBox="1"/>
          <p:nvPr/>
        </p:nvSpPr>
        <p:spPr>
          <a:xfrm>
            <a:off x="8413751" y="5689458"/>
            <a:ext cx="1263206" cy="246221"/>
          </a:xfrm>
          <a:prstGeom prst="rect">
            <a:avLst/>
          </a:prstGeom>
          <a:noFill/>
        </p:spPr>
        <p:txBody>
          <a:bodyPr wrap="square" rtlCol="0">
            <a:spAutoFit/>
          </a:bodyPr>
          <a:lstStyle/>
          <a:p>
            <a:r>
              <a:rPr lang="en-US" sz="1000"/>
              <a:t>(Netflix, Hulu, etc.)</a:t>
            </a:r>
          </a:p>
        </p:txBody>
      </p:sp>
      <p:sp>
        <p:nvSpPr>
          <p:cNvPr id="28" name="TextBox 27">
            <a:extLst>
              <a:ext uri="{FF2B5EF4-FFF2-40B4-BE49-F238E27FC236}">
                <a16:creationId xmlns:a16="http://schemas.microsoft.com/office/drawing/2014/main" id="{A27E6492-C09A-AD35-5B9B-2656A1E9E523}"/>
              </a:ext>
            </a:extLst>
          </p:cNvPr>
          <p:cNvSpPr txBox="1"/>
          <p:nvPr/>
        </p:nvSpPr>
        <p:spPr>
          <a:xfrm>
            <a:off x="3867427" y="5818807"/>
            <a:ext cx="1412317" cy="246221"/>
          </a:xfrm>
          <a:prstGeom prst="rect">
            <a:avLst/>
          </a:prstGeom>
          <a:noFill/>
        </p:spPr>
        <p:txBody>
          <a:bodyPr wrap="square" rtlCol="0">
            <a:spAutoFit/>
          </a:bodyPr>
          <a:lstStyle/>
          <a:p>
            <a:r>
              <a:rPr lang="en-US" sz="1000"/>
              <a:t>(Tubi, Pluto TV, etc.)</a:t>
            </a:r>
          </a:p>
        </p:txBody>
      </p:sp>
      <p:sp>
        <p:nvSpPr>
          <p:cNvPr id="29" name="TextBox 28">
            <a:extLst>
              <a:ext uri="{FF2B5EF4-FFF2-40B4-BE49-F238E27FC236}">
                <a16:creationId xmlns:a16="http://schemas.microsoft.com/office/drawing/2014/main" id="{BB32DEF8-95A1-9953-8663-DC2986245FD6}"/>
              </a:ext>
            </a:extLst>
          </p:cNvPr>
          <p:cNvSpPr txBox="1"/>
          <p:nvPr/>
        </p:nvSpPr>
        <p:spPr>
          <a:xfrm>
            <a:off x="10353236" y="5874741"/>
            <a:ext cx="1412317" cy="246221"/>
          </a:xfrm>
          <a:prstGeom prst="rect">
            <a:avLst/>
          </a:prstGeom>
          <a:noFill/>
        </p:spPr>
        <p:txBody>
          <a:bodyPr wrap="square" rtlCol="0">
            <a:spAutoFit/>
          </a:bodyPr>
          <a:lstStyle/>
          <a:p>
            <a:r>
              <a:rPr lang="en-US" sz="1000"/>
              <a:t>(Tubi, Pluto TV, etc.)</a:t>
            </a:r>
          </a:p>
        </p:txBody>
      </p:sp>
    </p:spTree>
    <p:extLst>
      <p:ext uri="{BB962C8B-B14F-4D97-AF65-F5344CB8AC3E}">
        <p14:creationId xmlns:p14="http://schemas.microsoft.com/office/powerpoint/2010/main" val="316431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1AC4B-2281-0886-79A1-7F8A860834E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83C7D0A-6AA8-9067-F50E-5789A1385BF0}"/>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F0D9E72E-949D-FA60-EB06-B4CD8D46E6C9}"/>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Arial" panose="020B0604020202020204" pitchFamily="34" charset="0"/>
              </a:rPr>
              <a:t>Nine out of ten people who stream, regardless of their voting status or party affiliation, can be reached by ads through a paid streaming service</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7A0DC1F-F8CB-957E-5B01-8822096FB3D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C3A3299E-CFCD-D6B0-8C9F-A6DAF6C48D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77CE42D3-FF95-1C6E-410D-553F94511AA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82DEA727-7A73-02D9-3F18-3FDE13B487B2}"/>
              </a:ext>
            </a:extLst>
          </p:cNvPr>
          <p:cNvSpPr txBox="1"/>
          <p:nvPr/>
        </p:nvSpPr>
        <p:spPr>
          <a:xfrm>
            <a:off x="472485" y="6220103"/>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Q2. Do you subscribe to or have access to paid streaming services with ads? Base = Respondents who subscribe to paid streaming services (n=1,612). Potential Voter respondents (n=1,114), Non-Voter respondents (n=411), Republican respondents (n=436), Democrat respondents (n=458), Independent respondents (n=383). </a:t>
            </a:r>
          </a:p>
        </p:txBody>
      </p:sp>
      <p:sp>
        <p:nvSpPr>
          <p:cNvPr id="5" name="TextBox 4">
            <a:extLst>
              <a:ext uri="{FF2B5EF4-FFF2-40B4-BE49-F238E27FC236}">
                <a16:creationId xmlns:a16="http://schemas.microsoft.com/office/drawing/2014/main" id="{A8C291C1-EF73-C98C-C350-19F342D75C46}"/>
              </a:ext>
            </a:extLst>
          </p:cNvPr>
          <p:cNvSpPr txBox="1"/>
          <p:nvPr/>
        </p:nvSpPr>
        <p:spPr>
          <a:xfrm>
            <a:off x="365760" y="1380509"/>
            <a:ext cx="11826240"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F1A62"/>
                </a:solidFill>
                <a:effectLst/>
                <a:uLnTx/>
                <a:uFillTx/>
                <a:latin typeface="Arial" panose="020B0604020202020204" pitchFamily="34" charset="0"/>
                <a:ea typeface="+mn-ea"/>
                <a:cs typeface="+mn-cs"/>
              </a:rPr>
              <a:t>Voters can be reached through cable, satellite and streaming, making multiscreen TV an efficient way to deliver broad, repeated exposure</a:t>
            </a:r>
          </a:p>
        </p:txBody>
      </p:sp>
      <p:sp>
        <p:nvSpPr>
          <p:cNvPr id="16" name="TextBox 15">
            <a:extLst>
              <a:ext uri="{FF2B5EF4-FFF2-40B4-BE49-F238E27FC236}">
                <a16:creationId xmlns:a16="http://schemas.microsoft.com/office/drawing/2014/main" id="{DEA0AFFC-F37D-7556-2964-3A70397E64F7}"/>
              </a:ext>
            </a:extLst>
          </p:cNvPr>
          <p:cNvSpPr txBox="1"/>
          <p:nvPr/>
        </p:nvSpPr>
        <p:spPr>
          <a:xfrm>
            <a:off x="-32240" y="1871533"/>
            <a:ext cx="12191999" cy="3366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a:ea typeface="Aptos" panose="020B0004020202020204" pitchFamily="34" charset="0"/>
                <a:cs typeface="Arial"/>
              </a:rPr>
              <a:t>% of respondents who subscribe or have access</a:t>
            </a:r>
            <a:r>
              <a:rPr lang="en-US" sz="1600" b="1" u="sng" kern="100">
                <a:solidFill>
                  <a:srgbClr val="1B1464"/>
                </a:solidFill>
                <a:latin typeface="Arial"/>
                <a:ea typeface="Aptos" panose="020B0004020202020204" pitchFamily="34" charset="0"/>
                <a:cs typeface="Arial"/>
              </a:rPr>
              <a:t> </a:t>
            </a:r>
            <a:r>
              <a:rPr kumimoji="0" lang="en-US" sz="1600" b="1" i="0" u="sng" strike="noStrike" kern="100" cap="none" spc="0" normalizeH="0" baseline="0" noProof="0">
                <a:ln>
                  <a:noFill/>
                </a:ln>
                <a:solidFill>
                  <a:srgbClr val="1B1464"/>
                </a:solidFill>
                <a:effectLst/>
                <a:uLnTx/>
                <a:uFillTx/>
                <a:latin typeface="Arial"/>
                <a:ea typeface="Aptos" panose="020B0004020202020204" pitchFamily="34" charset="0"/>
                <a:cs typeface="Arial"/>
              </a:rPr>
              <a:t>to paid streaming services with ads*</a:t>
            </a:r>
            <a:endParaRPr kumimoji="0" lang="en-US" sz="1400" b="0"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endParaRPr>
          </a:p>
        </p:txBody>
      </p:sp>
      <p:graphicFrame>
        <p:nvGraphicFramePr>
          <p:cNvPr id="11" name="Chart 10">
            <a:extLst>
              <a:ext uri="{FF2B5EF4-FFF2-40B4-BE49-F238E27FC236}">
                <a16:creationId xmlns:a16="http://schemas.microsoft.com/office/drawing/2014/main" id="{0CD99F5B-DB78-7F4C-3EC6-AC7528FFD319}"/>
              </a:ext>
            </a:extLst>
          </p:cNvPr>
          <p:cNvGraphicFramePr/>
          <p:nvPr>
            <p:extLst>
              <p:ext uri="{D42A27DB-BD31-4B8C-83A1-F6EECF244321}">
                <p14:modId xmlns:p14="http://schemas.microsoft.com/office/powerpoint/2010/main" val="133605095"/>
              </p:ext>
            </p:extLst>
          </p:nvPr>
        </p:nvGraphicFramePr>
        <p:xfrm>
          <a:off x="955963" y="2258891"/>
          <a:ext cx="10650681" cy="3713185"/>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Connector 11">
            <a:extLst>
              <a:ext uri="{FF2B5EF4-FFF2-40B4-BE49-F238E27FC236}">
                <a16:creationId xmlns:a16="http://schemas.microsoft.com/office/drawing/2014/main" id="{15D72DBA-A5C6-56C4-FF03-56DC988DD1DB}"/>
              </a:ext>
            </a:extLst>
          </p:cNvPr>
          <p:cNvCxnSpPr>
            <a:cxnSpLocks/>
          </p:cNvCxnSpPr>
          <p:nvPr/>
        </p:nvCxnSpPr>
        <p:spPr>
          <a:xfrm>
            <a:off x="4967930" y="2696510"/>
            <a:ext cx="0" cy="3523593"/>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B4438CD0-8C05-9439-03E7-AFB4630685B9}"/>
              </a:ext>
            </a:extLst>
          </p:cNvPr>
          <p:cNvSpPr/>
          <p:nvPr/>
        </p:nvSpPr>
        <p:spPr>
          <a:xfrm>
            <a:off x="1326136" y="3475750"/>
            <a:ext cx="266690" cy="2048491"/>
          </a:xfrm>
          <a:prstGeom prst="leftBrace">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3BA6533-4D59-66FC-D532-933278B8E52F}"/>
              </a:ext>
            </a:extLst>
          </p:cNvPr>
          <p:cNvSpPr txBox="1"/>
          <p:nvPr/>
        </p:nvSpPr>
        <p:spPr>
          <a:xfrm>
            <a:off x="865763" y="4336435"/>
            <a:ext cx="549385" cy="307777"/>
          </a:xfrm>
          <a:prstGeom prst="rect">
            <a:avLst/>
          </a:prstGeom>
          <a:noFill/>
        </p:spPr>
        <p:txBody>
          <a:bodyPr wrap="square" rtlCol="0">
            <a:spAutoFit/>
          </a:bodyPr>
          <a:lstStyle/>
          <a:p>
            <a:r>
              <a:rPr lang="en-US" sz="1400" b="1"/>
              <a:t>92%</a:t>
            </a:r>
          </a:p>
        </p:txBody>
      </p:sp>
      <p:sp>
        <p:nvSpPr>
          <p:cNvPr id="19" name="Left Brace 18">
            <a:extLst>
              <a:ext uri="{FF2B5EF4-FFF2-40B4-BE49-F238E27FC236}">
                <a16:creationId xmlns:a16="http://schemas.microsoft.com/office/drawing/2014/main" id="{D8BD67BF-9B36-D202-9E3C-2E1400144FF6}"/>
              </a:ext>
            </a:extLst>
          </p:cNvPr>
          <p:cNvSpPr/>
          <p:nvPr/>
        </p:nvSpPr>
        <p:spPr>
          <a:xfrm>
            <a:off x="3435155" y="3500071"/>
            <a:ext cx="266690" cy="2048491"/>
          </a:xfrm>
          <a:prstGeom prst="leftBrace">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EEEA0CA8-0C7D-0577-F6E0-124C1225E449}"/>
              </a:ext>
            </a:extLst>
          </p:cNvPr>
          <p:cNvSpPr txBox="1"/>
          <p:nvPr/>
        </p:nvSpPr>
        <p:spPr>
          <a:xfrm>
            <a:off x="2974782" y="4360756"/>
            <a:ext cx="549385" cy="307777"/>
          </a:xfrm>
          <a:prstGeom prst="rect">
            <a:avLst/>
          </a:prstGeom>
          <a:noFill/>
        </p:spPr>
        <p:txBody>
          <a:bodyPr wrap="square" rtlCol="0">
            <a:spAutoFit/>
          </a:bodyPr>
          <a:lstStyle/>
          <a:p>
            <a:r>
              <a:rPr lang="en-US" sz="1400" b="1"/>
              <a:t>91%</a:t>
            </a:r>
          </a:p>
        </p:txBody>
      </p:sp>
      <p:sp>
        <p:nvSpPr>
          <p:cNvPr id="22" name="Left Brace 21">
            <a:extLst>
              <a:ext uri="{FF2B5EF4-FFF2-40B4-BE49-F238E27FC236}">
                <a16:creationId xmlns:a16="http://schemas.microsoft.com/office/drawing/2014/main" id="{8BA32836-C2E8-8D43-E44C-3A3E11A5234B}"/>
              </a:ext>
            </a:extLst>
          </p:cNvPr>
          <p:cNvSpPr/>
          <p:nvPr/>
        </p:nvSpPr>
        <p:spPr>
          <a:xfrm>
            <a:off x="9628826" y="3500071"/>
            <a:ext cx="266690" cy="2048491"/>
          </a:xfrm>
          <a:prstGeom prst="leftBrace">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6902DCA1-2EDB-A1E4-0053-31564E949E5E}"/>
              </a:ext>
            </a:extLst>
          </p:cNvPr>
          <p:cNvSpPr txBox="1"/>
          <p:nvPr/>
        </p:nvSpPr>
        <p:spPr>
          <a:xfrm>
            <a:off x="9168453" y="4360756"/>
            <a:ext cx="549385" cy="307777"/>
          </a:xfrm>
          <a:prstGeom prst="rect">
            <a:avLst/>
          </a:prstGeom>
          <a:noFill/>
        </p:spPr>
        <p:txBody>
          <a:bodyPr wrap="square" rtlCol="0">
            <a:spAutoFit/>
          </a:bodyPr>
          <a:lstStyle/>
          <a:p>
            <a:r>
              <a:rPr lang="en-US" sz="1400" b="1"/>
              <a:t>90%</a:t>
            </a:r>
          </a:p>
        </p:txBody>
      </p:sp>
      <p:sp>
        <p:nvSpPr>
          <p:cNvPr id="24" name="Left Brace 23">
            <a:extLst>
              <a:ext uri="{FF2B5EF4-FFF2-40B4-BE49-F238E27FC236}">
                <a16:creationId xmlns:a16="http://schemas.microsoft.com/office/drawing/2014/main" id="{348F998D-611F-E5EE-91D0-D177980F75EB}"/>
              </a:ext>
            </a:extLst>
          </p:cNvPr>
          <p:cNvSpPr/>
          <p:nvPr/>
        </p:nvSpPr>
        <p:spPr>
          <a:xfrm>
            <a:off x="7593908" y="3500071"/>
            <a:ext cx="266690" cy="2048491"/>
          </a:xfrm>
          <a:prstGeom prst="leftBrace">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0E2F4A5-481E-69FA-2A19-19408E4A89C0}"/>
              </a:ext>
            </a:extLst>
          </p:cNvPr>
          <p:cNvSpPr txBox="1"/>
          <p:nvPr/>
        </p:nvSpPr>
        <p:spPr>
          <a:xfrm>
            <a:off x="7133535" y="4360756"/>
            <a:ext cx="549385" cy="307777"/>
          </a:xfrm>
          <a:prstGeom prst="rect">
            <a:avLst/>
          </a:prstGeom>
          <a:noFill/>
        </p:spPr>
        <p:txBody>
          <a:bodyPr wrap="square" rtlCol="0">
            <a:spAutoFit/>
          </a:bodyPr>
          <a:lstStyle/>
          <a:p>
            <a:r>
              <a:rPr lang="en-US" sz="1400" b="1"/>
              <a:t>90%</a:t>
            </a:r>
          </a:p>
        </p:txBody>
      </p:sp>
      <p:sp>
        <p:nvSpPr>
          <p:cNvPr id="26" name="Left Brace 25">
            <a:extLst>
              <a:ext uri="{FF2B5EF4-FFF2-40B4-BE49-F238E27FC236}">
                <a16:creationId xmlns:a16="http://schemas.microsoft.com/office/drawing/2014/main" id="{AA5E6F6E-8C95-D9C6-8AD2-8E1505BA4246}"/>
              </a:ext>
            </a:extLst>
          </p:cNvPr>
          <p:cNvSpPr/>
          <p:nvPr/>
        </p:nvSpPr>
        <p:spPr>
          <a:xfrm>
            <a:off x="5485902" y="3470983"/>
            <a:ext cx="266690" cy="2048491"/>
          </a:xfrm>
          <a:prstGeom prst="leftBrace">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48F096F6-20C2-E993-C153-F441B9CDCEA5}"/>
              </a:ext>
            </a:extLst>
          </p:cNvPr>
          <p:cNvSpPr txBox="1"/>
          <p:nvPr/>
        </p:nvSpPr>
        <p:spPr>
          <a:xfrm>
            <a:off x="5025529" y="4331668"/>
            <a:ext cx="549385" cy="307777"/>
          </a:xfrm>
          <a:prstGeom prst="rect">
            <a:avLst/>
          </a:prstGeom>
          <a:noFill/>
        </p:spPr>
        <p:txBody>
          <a:bodyPr wrap="square" rtlCol="0">
            <a:spAutoFit/>
          </a:bodyPr>
          <a:lstStyle/>
          <a:p>
            <a:r>
              <a:rPr lang="en-US" sz="1400" b="1"/>
              <a:t>92%</a:t>
            </a:r>
          </a:p>
        </p:txBody>
      </p:sp>
    </p:spTree>
    <p:extLst>
      <p:ext uri="{BB962C8B-B14F-4D97-AF65-F5344CB8AC3E}">
        <p14:creationId xmlns:p14="http://schemas.microsoft.com/office/powerpoint/2010/main" val="241649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E85DF-7CC7-1737-8903-09B010E0F21D}"/>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FC536DE-C478-61BF-35CB-068BF402292D}"/>
              </a:ext>
            </a:extLst>
          </p:cNvPr>
          <p:cNvSpPr>
            <a:spLocks/>
          </p:cNvSpPr>
          <p:nvPr/>
        </p:nvSpPr>
        <p:spPr>
          <a:xfrm>
            <a:off x="1"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B5BD84F1-B54F-D808-D599-34DF743EAF3D}"/>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TV and streaming serve as primary discovery channels for political candidates, positioning TV as an early entry point for awareness </a:t>
            </a:r>
          </a:p>
        </p:txBody>
      </p:sp>
      <p:pic>
        <p:nvPicPr>
          <p:cNvPr id="3" name="Picture 2">
            <a:extLst>
              <a:ext uri="{FF2B5EF4-FFF2-40B4-BE49-F238E27FC236}">
                <a16:creationId xmlns:a16="http://schemas.microsoft.com/office/drawing/2014/main" id="{A97BEF37-646C-225A-0921-C13C74FB10B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C3D6C81-991D-2AE3-F328-A48E88FFCC7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22442B37-05FA-AA98-A86F-133E5662753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E21C3221-109E-E9DB-591E-87D0BE6539F5}"/>
              </a:ext>
            </a:extLst>
          </p:cNvPr>
          <p:cNvSpPr txBox="1"/>
          <p:nvPr/>
        </p:nvSpPr>
        <p:spPr>
          <a:xfrm>
            <a:off x="456264" y="619135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Survey base: A18+ U.S. respondents. Q19. Where are you most likely to learn about a political candidate and their views for the first time? Base = Voter Respondents. </a:t>
            </a:r>
            <a:r>
              <a:rPr lang="en-US" sz="800">
                <a:solidFill>
                  <a:srgbClr val="1F1A62"/>
                </a:solidFill>
                <a:cs typeface="Helvetica" panose="020B0604020202020204" pitchFamily="34" charset="0"/>
              </a:rPr>
              <a:t>Voter respondents (n=1,514), Republican respondents (n=535), Democrat respondents (n=530), Independent respondents (n=401). TV = linear TV or streaming. Social Media = Instagram, TikTok, X, Facebook, etc.</a:t>
            </a:r>
            <a:endPar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endParaRPr>
          </a:p>
        </p:txBody>
      </p:sp>
      <p:sp>
        <p:nvSpPr>
          <p:cNvPr id="2" name="TextBox 1">
            <a:extLst>
              <a:ext uri="{FF2B5EF4-FFF2-40B4-BE49-F238E27FC236}">
                <a16:creationId xmlns:a16="http://schemas.microsoft.com/office/drawing/2014/main" id="{46D733DB-383D-40B3-98A6-D1F078530201}"/>
              </a:ext>
            </a:extLst>
          </p:cNvPr>
          <p:cNvSpPr txBox="1"/>
          <p:nvPr/>
        </p:nvSpPr>
        <p:spPr>
          <a:xfrm>
            <a:off x="0" y="1860358"/>
            <a:ext cx="12201625" cy="569580"/>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Where are you most likely to learn about a political candidate and their views for the first time?</a:t>
            </a:r>
          </a:p>
          <a:p>
            <a:pPr marR="0" lvl="0" algn="ctr">
              <a:lnSpc>
                <a:spcPct val="107000"/>
              </a:lnSpc>
            </a:pPr>
            <a:r>
              <a:rPr lang="en-US" sz="1400" kern="100">
                <a:solidFill>
                  <a:srgbClr val="1B1464"/>
                </a:solidFill>
                <a:latin typeface="Arial" panose="020B0604020202020204" pitchFamily="34" charset="0"/>
                <a:ea typeface="Aptos" panose="020B0004020202020204" pitchFamily="34" charset="0"/>
                <a:cs typeface="Arial" panose="020B0604020202020204" pitchFamily="34" charset="0"/>
              </a:rPr>
              <a:t>% of respondents</a:t>
            </a:r>
            <a:endParaRPr lang="en-US" sz="1200" kern="100">
              <a:solidFill>
                <a:srgbClr val="1B1464"/>
              </a:solidFill>
              <a:latin typeface="Arial" panose="020B0604020202020204" pitchFamily="34" charset="0"/>
              <a:ea typeface="Aptos" panose="020B00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55B94629-16FF-FE6E-565A-335A1C3B2A3E}"/>
              </a:ext>
            </a:extLst>
          </p:cNvPr>
          <p:cNvGraphicFramePr/>
          <p:nvPr>
            <p:extLst>
              <p:ext uri="{D42A27DB-BD31-4B8C-83A1-F6EECF244321}">
                <p14:modId xmlns:p14="http://schemas.microsoft.com/office/powerpoint/2010/main" val="3205146834"/>
              </p:ext>
            </p:extLst>
          </p:nvPr>
        </p:nvGraphicFramePr>
        <p:xfrm>
          <a:off x="866274" y="2526697"/>
          <a:ext cx="11325726" cy="16075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F9E25164-EC10-B295-88EF-D33B0126652D}"/>
              </a:ext>
            </a:extLst>
          </p:cNvPr>
          <p:cNvGraphicFramePr/>
          <p:nvPr>
            <p:extLst>
              <p:ext uri="{D42A27DB-BD31-4B8C-83A1-F6EECF244321}">
                <p14:modId xmlns:p14="http://schemas.microsoft.com/office/powerpoint/2010/main" val="2123461665"/>
              </p:ext>
            </p:extLst>
          </p:nvPr>
        </p:nvGraphicFramePr>
        <p:xfrm>
          <a:off x="875899" y="4334161"/>
          <a:ext cx="11325726" cy="1607551"/>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Connector 11">
            <a:extLst>
              <a:ext uri="{FF2B5EF4-FFF2-40B4-BE49-F238E27FC236}">
                <a16:creationId xmlns:a16="http://schemas.microsoft.com/office/drawing/2014/main" id="{C0402420-209A-D154-46CE-1D94B1B5F2FB}"/>
              </a:ext>
            </a:extLst>
          </p:cNvPr>
          <p:cNvCxnSpPr/>
          <p:nvPr/>
        </p:nvCxnSpPr>
        <p:spPr>
          <a:xfrm>
            <a:off x="614172" y="4334161"/>
            <a:ext cx="10963656"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E03A37B-D26F-8011-90A9-297695533662}"/>
              </a:ext>
            </a:extLst>
          </p:cNvPr>
          <p:cNvSpPr txBox="1"/>
          <p:nvPr/>
        </p:nvSpPr>
        <p:spPr>
          <a:xfrm>
            <a:off x="365760" y="1380509"/>
            <a:ext cx="11826240"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F1A62"/>
                </a:solidFill>
                <a:effectLst/>
                <a:uLnTx/>
                <a:uFillTx/>
                <a:latin typeface="Arial" panose="020B0604020202020204" pitchFamily="34" charset="0"/>
                <a:ea typeface="+mn-ea"/>
                <a:cs typeface="+mn-cs"/>
              </a:rPr>
              <a:t>Potential voters are almost twice as likely to learn about political candidates from multiscreen TV compared to social media platforms</a:t>
            </a:r>
          </a:p>
        </p:txBody>
      </p:sp>
    </p:spTree>
    <p:extLst>
      <p:ext uri="{BB962C8B-B14F-4D97-AF65-F5344CB8AC3E}">
        <p14:creationId xmlns:p14="http://schemas.microsoft.com/office/powerpoint/2010/main" val="689607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9799D-D63B-4137-A56D-B9B2AC44DD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0C4840-5566-8873-98C6-7C7E3DBA2A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933F0DF4-216A-C6B6-22C1-ABC84762FDF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C06E18E1-D14E-47CE-9780-C1D156E1A282}"/>
              </a:ext>
            </a:extLst>
          </p:cNvPr>
          <p:cNvSpPr txBox="1"/>
          <p:nvPr/>
        </p:nvSpPr>
        <p:spPr>
          <a:xfrm>
            <a:off x="342753" y="3434080"/>
            <a:ext cx="7139595"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a:ln>
                  <a:noFill/>
                </a:ln>
                <a:solidFill>
                  <a:prstClr val="white"/>
                </a:solidFill>
                <a:effectLst/>
                <a:uLnTx/>
                <a:uFillTx/>
                <a:latin typeface="Arial" panose="020B0604020202020204" pitchFamily="34" charset="0"/>
                <a:ea typeface="+mn-ea"/>
                <a:cs typeface="+mn-cs"/>
              </a:rPr>
              <a:t>The trust, credibility and connection that </a:t>
            </a:r>
            <a:r>
              <a:rPr lang="en-US" sz="2600">
                <a:solidFill>
                  <a:prstClr val="white"/>
                </a:solidFill>
                <a:latin typeface="Arial" panose="020B0604020202020204" pitchFamily="34" charset="0"/>
              </a:rPr>
              <a:t>are the hallmarks of TV news, and multiscreen TV overall, create habitual and highly engaging touchpoints for political advertisers throughout the election season</a:t>
            </a:r>
            <a:endParaRPr kumimoji="0" lang="en-US" sz="260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FB32FD7-EB9C-28AF-A896-1E0D896009E9}"/>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207319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7E0DA-1389-AE7C-78E2-5F7B95D7334A}"/>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E15DB65-BCE3-6636-CCE8-AD430A7C5FD6}"/>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A70CCDAC-8AAA-5B9D-2332-BB1520B228A6}"/>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TV news is the primary starting point for understanding current events or issues for voters, while social media is viewed as more supplemental</a:t>
            </a:r>
          </a:p>
        </p:txBody>
      </p:sp>
      <p:pic>
        <p:nvPicPr>
          <p:cNvPr id="3" name="Picture 2">
            <a:extLst>
              <a:ext uri="{FF2B5EF4-FFF2-40B4-BE49-F238E27FC236}">
                <a16:creationId xmlns:a16="http://schemas.microsoft.com/office/drawing/2014/main" id="{CB231C95-B7E1-8882-79D2-5D5907E4438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FF068F3C-6512-4A29-52C2-BE4C8A7EFE3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7EDFDA01-7E40-1F41-D536-761515DBF0D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TextBox 9">
            <a:extLst>
              <a:ext uri="{FF2B5EF4-FFF2-40B4-BE49-F238E27FC236}">
                <a16:creationId xmlns:a16="http://schemas.microsoft.com/office/drawing/2014/main" id="{AFE34A15-2007-C368-DD48-08E58C1A7601}"/>
              </a:ext>
            </a:extLst>
          </p:cNvPr>
          <p:cNvSpPr txBox="1"/>
          <p:nvPr/>
        </p:nvSpPr>
        <p:spPr>
          <a:xfrm>
            <a:off x="456264" y="6204141"/>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Survey base: A18+ U.S. respondents. Q4. Where do you typically get information about current events? Base = Total Respondents. </a:t>
            </a:r>
            <a:r>
              <a:rPr lang="en-US" sz="800">
                <a:solidFill>
                  <a:srgbClr val="1F1A62"/>
                </a:solidFill>
                <a:cs typeface="Helvetica" panose="020B0604020202020204" pitchFamily="34" charset="0"/>
              </a:rPr>
              <a:t>Voter respondents (n=1,514), Non-Voter respondents (n=680), Republican respondents (n=636), Democrat respondents (n=612), Independent respondents (n=546). Respondents could select any media.</a:t>
            </a:r>
            <a:endPar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endParaRPr>
          </a:p>
        </p:txBody>
      </p:sp>
      <p:sp>
        <p:nvSpPr>
          <p:cNvPr id="5" name="TextBox 4">
            <a:extLst>
              <a:ext uri="{FF2B5EF4-FFF2-40B4-BE49-F238E27FC236}">
                <a16:creationId xmlns:a16="http://schemas.microsoft.com/office/drawing/2014/main" id="{41148F62-120D-316D-9A3B-303E9A156E71}"/>
              </a:ext>
            </a:extLst>
          </p:cNvPr>
          <p:cNvSpPr txBox="1"/>
          <p:nvPr/>
        </p:nvSpPr>
        <p:spPr>
          <a:xfrm>
            <a:off x="1012073" y="1830862"/>
            <a:ext cx="10435698" cy="33663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 of respondents who get information on current events through the following platforms</a:t>
            </a:r>
          </a:p>
        </p:txBody>
      </p:sp>
      <p:graphicFrame>
        <p:nvGraphicFramePr>
          <p:cNvPr id="13" name="Chart 12">
            <a:extLst>
              <a:ext uri="{FF2B5EF4-FFF2-40B4-BE49-F238E27FC236}">
                <a16:creationId xmlns:a16="http://schemas.microsoft.com/office/drawing/2014/main" id="{AA23689C-B8E0-8E2A-38EC-EBBE159EC43C}"/>
              </a:ext>
            </a:extLst>
          </p:cNvPr>
          <p:cNvGraphicFramePr/>
          <p:nvPr>
            <p:extLst>
              <p:ext uri="{D42A27DB-BD31-4B8C-83A1-F6EECF244321}">
                <p14:modId xmlns:p14="http://schemas.microsoft.com/office/powerpoint/2010/main" val="272121086"/>
              </p:ext>
            </p:extLst>
          </p:nvPr>
        </p:nvGraphicFramePr>
        <p:xfrm>
          <a:off x="145898" y="2167492"/>
          <a:ext cx="11900205" cy="4070743"/>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9C573B16-AB64-02FA-DABD-BBCF394E50AA}"/>
              </a:ext>
            </a:extLst>
          </p:cNvPr>
          <p:cNvCxnSpPr>
            <a:cxnSpLocks/>
          </p:cNvCxnSpPr>
          <p:nvPr/>
        </p:nvCxnSpPr>
        <p:spPr>
          <a:xfrm>
            <a:off x="4900334" y="2680548"/>
            <a:ext cx="0" cy="3395787"/>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155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328D1-3ADB-9380-0D6D-72DEFCF92FB8}"/>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08277A2E-39EB-774A-28D9-8E104990F350}"/>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Voters are much more likely than non-voters to watch local and national TV news which is a highly engaged touchpoint across political affiliations</a:t>
            </a:r>
          </a:p>
        </p:txBody>
      </p:sp>
      <p:pic>
        <p:nvPicPr>
          <p:cNvPr id="3" name="Picture 2">
            <a:extLst>
              <a:ext uri="{FF2B5EF4-FFF2-40B4-BE49-F238E27FC236}">
                <a16:creationId xmlns:a16="http://schemas.microsoft.com/office/drawing/2014/main" id="{FB570459-3AA9-5D1E-0C1C-BCD5D643E36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896A5E58-D709-97E7-C3AA-E75B3673AAD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1F62CD20-C0F1-0DCE-C092-8D7ADC79D52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 name="TextBox 1">
            <a:extLst>
              <a:ext uri="{FF2B5EF4-FFF2-40B4-BE49-F238E27FC236}">
                <a16:creationId xmlns:a16="http://schemas.microsoft.com/office/drawing/2014/main" id="{41D94B58-8923-D961-E9E4-D4C8C1CF5C95}"/>
              </a:ext>
            </a:extLst>
          </p:cNvPr>
          <p:cNvSpPr txBox="1"/>
          <p:nvPr/>
        </p:nvSpPr>
        <p:spPr>
          <a:xfrm>
            <a:off x="456264" y="6213319"/>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Survey base: A18+ U.S. respondents. Q3. In a typical week, which of the following do you watch on TV? Base = TV Respondents (n=1,988). Potential </a:t>
            </a:r>
            <a:r>
              <a:rPr lang="en-US" sz="800">
                <a:solidFill>
                  <a:srgbClr val="1F1A62"/>
                </a:solidFill>
                <a:cs typeface="Helvetica" panose="020B0604020202020204" pitchFamily="34" charset="0"/>
              </a:rPr>
              <a:t>Voter respondents (n=1,367), Non-Voter respondents (n=520), Republican respondents (n=558), Democrat respondents (n=544), Independent respondents (n=477). </a:t>
            </a:r>
            <a:endPar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endParaRPr>
          </a:p>
        </p:txBody>
      </p:sp>
      <p:sp>
        <p:nvSpPr>
          <p:cNvPr id="34" name="Rectangle 33">
            <a:extLst>
              <a:ext uri="{FF2B5EF4-FFF2-40B4-BE49-F238E27FC236}">
                <a16:creationId xmlns:a16="http://schemas.microsoft.com/office/drawing/2014/main" id="{08B7DF5D-5536-77CC-6DCF-9EFC9A7115FF}"/>
              </a:ext>
            </a:extLst>
          </p:cNvPr>
          <p:cNvSpPr>
            <a:spLocks/>
          </p:cNvSpPr>
          <p:nvPr/>
        </p:nvSpPr>
        <p:spPr>
          <a:xfrm>
            <a:off x="6096000" y="1765230"/>
            <a:ext cx="6096000" cy="44684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A92E3CD-E3C2-9F44-AC84-F578F4AF34C1}"/>
              </a:ext>
            </a:extLst>
          </p:cNvPr>
          <p:cNvSpPr>
            <a:spLocks/>
          </p:cNvSpPr>
          <p:nvPr/>
        </p:nvSpPr>
        <p:spPr>
          <a:xfrm>
            <a:off x="0" y="1765230"/>
            <a:ext cx="6096000" cy="446840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CF7687F-EDD6-837C-CADA-73BEA4E24831}"/>
              </a:ext>
            </a:extLst>
          </p:cNvPr>
          <p:cNvCxnSpPr>
            <a:cxnSpLocks/>
          </p:cNvCxnSpPr>
          <p:nvPr/>
        </p:nvCxnSpPr>
        <p:spPr>
          <a:xfrm>
            <a:off x="723170" y="4104560"/>
            <a:ext cx="4649660"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486598F9-9FE9-65E0-06BF-3FE541D4E213}"/>
              </a:ext>
            </a:extLst>
          </p:cNvPr>
          <p:cNvSpPr/>
          <p:nvPr/>
        </p:nvSpPr>
        <p:spPr>
          <a:xfrm>
            <a:off x="1147064" y="2575074"/>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9293EBB-AAE1-FB91-E18D-C6F58B3F42F6}"/>
              </a:ext>
            </a:extLst>
          </p:cNvPr>
          <p:cNvSpPr txBox="1"/>
          <p:nvPr/>
        </p:nvSpPr>
        <p:spPr>
          <a:xfrm>
            <a:off x="1210876" y="2692263"/>
            <a:ext cx="1703724" cy="923330"/>
          </a:xfrm>
          <a:prstGeom prst="rect">
            <a:avLst/>
          </a:prstGeom>
          <a:noFill/>
        </p:spPr>
        <p:txBody>
          <a:bodyPr vert="horz" wrap="square" lIns="91440" tIns="45720" rIns="91440" bIns="45720" rtlCol="0" anchor="t">
            <a:spAutoFit/>
          </a:bodyPr>
          <a:lstStyle/>
          <a:p>
            <a:pPr algn="ctr"/>
            <a:r>
              <a:rPr lang="en-US" sz="4000" b="1">
                <a:ln>
                  <a:solidFill>
                    <a:srgbClr val="1B1464"/>
                  </a:solidFill>
                </a:ln>
                <a:solidFill>
                  <a:srgbClr val="00BFF2"/>
                </a:solidFill>
              </a:rPr>
              <a:t>61%</a:t>
            </a:r>
          </a:p>
          <a:p>
            <a:pPr algn="ctr"/>
            <a:r>
              <a:rPr lang="en-US" sz="1400">
                <a:solidFill>
                  <a:srgbClr val="1B1464"/>
                </a:solidFill>
              </a:rPr>
              <a:t>of potential voters</a:t>
            </a:r>
          </a:p>
        </p:txBody>
      </p:sp>
      <p:sp>
        <p:nvSpPr>
          <p:cNvPr id="39" name="Rectangle: Rounded Corners 38">
            <a:extLst>
              <a:ext uri="{FF2B5EF4-FFF2-40B4-BE49-F238E27FC236}">
                <a16:creationId xmlns:a16="http://schemas.microsoft.com/office/drawing/2014/main" id="{F28553F2-2DB1-BB17-EDA4-6886C0C48C15}"/>
              </a:ext>
            </a:extLst>
          </p:cNvPr>
          <p:cNvSpPr/>
          <p:nvPr/>
        </p:nvSpPr>
        <p:spPr>
          <a:xfrm>
            <a:off x="3147568" y="2575074"/>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2582429-9741-DE65-2F66-EF349F27E2B1}"/>
              </a:ext>
            </a:extLst>
          </p:cNvPr>
          <p:cNvSpPr txBox="1"/>
          <p:nvPr/>
        </p:nvSpPr>
        <p:spPr>
          <a:xfrm>
            <a:off x="3390281" y="2692263"/>
            <a:ext cx="1315942" cy="923330"/>
          </a:xfrm>
          <a:prstGeom prst="rect">
            <a:avLst/>
          </a:prstGeom>
          <a:noFill/>
        </p:spPr>
        <p:txBody>
          <a:bodyPr vert="horz" wrap="square" lIns="91440" tIns="45720" rIns="91440" bIns="45720" rtlCol="0" anchor="t">
            <a:spAutoFit/>
          </a:bodyPr>
          <a:lstStyle/>
          <a:p>
            <a:pPr algn="ctr"/>
            <a:r>
              <a:rPr lang="en-US" sz="4000" b="1">
                <a:ln>
                  <a:solidFill>
                    <a:srgbClr val="1B1464"/>
                  </a:solidFill>
                </a:ln>
                <a:solidFill>
                  <a:srgbClr val="ED3C8D"/>
                </a:solidFill>
              </a:rPr>
              <a:t>38%</a:t>
            </a:r>
          </a:p>
          <a:p>
            <a:pPr algn="ctr"/>
            <a:r>
              <a:rPr lang="en-US" sz="1400">
                <a:solidFill>
                  <a:srgbClr val="1B1464"/>
                </a:solidFill>
              </a:rPr>
              <a:t>of non-voters</a:t>
            </a:r>
            <a:endParaRPr lang="en-US" sz="1400">
              <a:solidFill>
                <a:srgbClr val="1B1464"/>
              </a:solidFill>
              <a:cs typeface="Arial"/>
            </a:endParaRPr>
          </a:p>
        </p:txBody>
      </p:sp>
      <p:sp>
        <p:nvSpPr>
          <p:cNvPr id="41" name="Rectangle: Rounded Corners 40">
            <a:extLst>
              <a:ext uri="{FF2B5EF4-FFF2-40B4-BE49-F238E27FC236}">
                <a16:creationId xmlns:a16="http://schemas.microsoft.com/office/drawing/2014/main" id="{1D9F77F9-C8DB-5E8F-B6EA-50199D5395A5}"/>
              </a:ext>
            </a:extLst>
          </p:cNvPr>
          <p:cNvSpPr/>
          <p:nvPr/>
        </p:nvSpPr>
        <p:spPr>
          <a:xfrm>
            <a:off x="244094" y="4487210"/>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2B6AE23-5D79-93E2-8898-4E34F872382B}"/>
              </a:ext>
            </a:extLst>
          </p:cNvPr>
          <p:cNvSpPr txBox="1"/>
          <p:nvPr/>
        </p:nvSpPr>
        <p:spPr>
          <a:xfrm>
            <a:off x="421010" y="4604399"/>
            <a:ext cx="1447536" cy="923330"/>
          </a:xfrm>
          <a:prstGeom prst="rect">
            <a:avLst/>
          </a:prstGeom>
          <a:noFill/>
        </p:spPr>
        <p:txBody>
          <a:bodyPr vert="horz" wrap="square" lIns="91440" tIns="45720" rIns="91440" bIns="45720" rtlCol="0" anchor="t">
            <a:spAutoFit/>
          </a:bodyPr>
          <a:lstStyle/>
          <a:p>
            <a:pPr algn="ctr"/>
            <a:r>
              <a:rPr lang="en-US" sz="4000" b="1">
                <a:ln>
                  <a:solidFill>
                    <a:srgbClr val="1B1464"/>
                  </a:solidFill>
                </a:ln>
                <a:solidFill>
                  <a:srgbClr val="4EBEA4"/>
                </a:solidFill>
              </a:rPr>
              <a:t>60%</a:t>
            </a:r>
          </a:p>
          <a:p>
            <a:pPr algn="ctr"/>
            <a:r>
              <a:rPr lang="en-US" sz="1400">
                <a:solidFill>
                  <a:srgbClr val="1B1464"/>
                </a:solidFill>
              </a:rPr>
              <a:t>of Republicans</a:t>
            </a:r>
          </a:p>
        </p:txBody>
      </p:sp>
      <p:sp>
        <p:nvSpPr>
          <p:cNvPr id="43" name="Rectangle: Rounded Corners 42">
            <a:extLst>
              <a:ext uri="{FF2B5EF4-FFF2-40B4-BE49-F238E27FC236}">
                <a16:creationId xmlns:a16="http://schemas.microsoft.com/office/drawing/2014/main" id="{9EF64E81-947E-32D2-954A-12A292C8DCD9}"/>
              </a:ext>
            </a:extLst>
          </p:cNvPr>
          <p:cNvSpPr/>
          <p:nvPr/>
        </p:nvSpPr>
        <p:spPr>
          <a:xfrm>
            <a:off x="4050538" y="4487210"/>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BA15D1C-F1BE-4D74-F8B2-035E1215DDA6}"/>
              </a:ext>
            </a:extLst>
          </p:cNvPr>
          <p:cNvSpPr txBox="1"/>
          <p:nvPr/>
        </p:nvSpPr>
        <p:spPr>
          <a:xfrm>
            <a:off x="4155077" y="4604399"/>
            <a:ext cx="1592290" cy="923330"/>
          </a:xfrm>
          <a:prstGeom prst="rect">
            <a:avLst/>
          </a:prstGeom>
          <a:noFill/>
        </p:spPr>
        <p:txBody>
          <a:bodyPr vert="horz" wrap="square" lIns="91440" tIns="45720" rIns="91440" bIns="45720" rtlCol="0" anchor="t">
            <a:spAutoFit/>
          </a:bodyPr>
          <a:lstStyle/>
          <a:p>
            <a:pPr algn="ctr"/>
            <a:r>
              <a:rPr lang="en-US" sz="4000" b="1">
                <a:ln>
                  <a:solidFill>
                    <a:srgbClr val="1B1464"/>
                  </a:solidFill>
                </a:ln>
                <a:solidFill>
                  <a:srgbClr val="A343FF"/>
                </a:solidFill>
              </a:rPr>
              <a:t>55%</a:t>
            </a:r>
          </a:p>
          <a:p>
            <a:pPr algn="ctr"/>
            <a:r>
              <a:rPr lang="en-US" sz="1400">
                <a:solidFill>
                  <a:srgbClr val="1B1464"/>
                </a:solidFill>
              </a:rPr>
              <a:t>of Independents</a:t>
            </a:r>
          </a:p>
        </p:txBody>
      </p:sp>
      <p:sp>
        <p:nvSpPr>
          <p:cNvPr id="45" name="Rectangle: Rounded Corners 44">
            <a:extLst>
              <a:ext uri="{FF2B5EF4-FFF2-40B4-BE49-F238E27FC236}">
                <a16:creationId xmlns:a16="http://schemas.microsoft.com/office/drawing/2014/main" id="{67714757-C71A-D7FD-B4C1-7B9BEBF9A1FF}"/>
              </a:ext>
            </a:extLst>
          </p:cNvPr>
          <p:cNvSpPr/>
          <p:nvPr/>
        </p:nvSpPr>
        <p:spPr>
          <a:xfrm>
            <a:off x="2142998" y="4487210"/>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031ADA-8E13-8529-F79C-5F7C2A80A898}"/>
              </a:ext>
            </a:extLst>
          </p:cNvPr>
          <p:cNvSpPr txBox="1"/>
          <p:nvPr/>
        </p:nvSpPr>
        <p:spPr>
          <a:xfrm>
            <a:off x="2385711" y="4604399"/>
            <a:ext cx="1315942" cy="923330"/>
          </a:xfrm>
          <a:prstGeom prst="rect">
            <a:avLst/>
          </a:prstGeom>
          <a:noFill/>
        </p:spPr>
        <p:txBody>
          <a:bodyPr vert="horz" wrap="square" lIns="91440" tIns="45720" rIns="91440" bIns="45720" rtlCol="0" anchor="t">
            <a:spAutoFit/>
          </a:bodyPr>
          <a:lstStyle/>
          <a:p>
            <a:pPr algn="ctr"/>
            <a:r>
              <a:rPr lang="en-US" sz="4000" b="1">
                <a:ln>
                  <a:solidFill>
                    <a:srgbClr val="1B1464"/>
                  </a:solidFill>
                </a:ln>
                <a:solidFill>
                  <a:srgbClr val="FFE600"/>
                </a:solidFill>
              </a:rPr>
              <a:t>63%</a:t>
            </a:r>
          </a:p>
          <a:p>
            <a:pPr algn="ctr"/>
            <a:r>
              <a:rPr lang="en-US" sz="1400">
                <a:solidFill>
                  <a:srgbClr val="1B1464"/>
                </a:solidFill>
              </a:rPr>
              <a:t>of Democrats</a:t>
            </a:r>
          </a:p>
        </p:txBody>
      </p:sp>
      <p:sp>
        <p:nvSpPr>
          <p:cNvPr id="47" name="TextBox 46">
            <a:extLst>
              <a:ext uri="{FF2B5EF4-FFF2-40B4-BE49-F238E27FC236}">
                <a16:creationId xmlns:a16="http://schemas.microsoft.com/office/drawing/2014/main" id="{32C8FE07-B587-5037-468D-E536B516DFBA}"/>
              </a:ext>
            </a:extLst>
          </p:cNvPr>
          <p:cNvSpPr txBox="1"/>
          <p:nvPr/>
        </p:nvSpPr>
        <p:spPr>
          <a:xfrm>
            <a:off x="0" y="1962276"/>
            <a:ext cx="6096000" cy="336631"/>
          </a:xfrm>
          <a:prstGeom prst="rect">
            <a:avLst/>
          </a:prstGeom>
          <a:noFill/>
        </p:spPr>
        <p:txBody>
          <a:bodyPr wrap="square">
            <a:spAutoFit/>
          </a:bodyPr>
          <a:lstStyle/>
          <a:p>
            <a:pPr marR="0" lvl="0" algn="ctr">
              <a:lnSpc>
                <a:spcPct val="107000"/>
              </a:lnSpc>
            </a:pPr>
            <a:r>
              <a:rPr lang="en-US" sz="1600" b="1" kern="100">
                <a:solidFill>
                  <a:srgbClr val="1B1464"/>
                </a:solidFill>
                <a:latin typeface="Arial" panose="020B0604020202020204" pitchFamily="34" charset="0"/>
                <a:ea typeface="Aptos" panose="020B0004020202020204" pitchFamily="34" charset="0"/>
                <a:cs typeface="Arial" panose="020B0604020202020204" pitchFamily="34" charset="0"/>
              </a:rPr>
              <a:t>% of respondents who typically watch </a:t>
            </a: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local TV news</a:t>
            </a:r>
            <a:r>
              <a:rPr lang="en-US" sz="1600" b="1" kern="100">
                <a:solidFill>
                  <a:srgbClr val="1B1464"/>
                </a:solidFill>
                <a:latin typeface="Arial" panose="020B0604020202020204" pitchFamily="34" charset="0"/>
                <a:ea typeface="Aptos" panose="020B0004020202020204" pitchFamily="34" charset="0"/>
                <a:cs typeface="Arial" panose="020B0604020202020204" pitchFamily="34" charset="0"/>
              </a:rPr>
              <a:t> </a:t>
            </a:r>
            <a:endParaRPr lang="en-US" sz="1600" kern="100">
              <a:solidFill>
                <a:srgbClr val="1B1464"/>
              </a:solidFill>
              <a:latin typeface="Arial" panose="020B0604020202020204" pitchFamily="34" charset="0"/>
              <a:ea typeface="Aptos" panose="020B0004020202020204" pitchFamily="34" charset="0"/>
              <a:cs typeface="Arial" panose="020B0604020202020204" pitchFamily="34" charset="0"/>
            </a:endParaRPr>
          </a:p>
        </p:txBody>
      </p:sp>
      <p:cxnSp>
        <p:nvCxnSpPr>
          <p:cNvPr id="48" name="Straight Connector 47">
            <a:extLst>
              <a:ext uri="{FF2B5EF4-FFF2-40B4-BE49-F238E27FC236}">
                <a16:creationId xmlns:a16="http://schemas.microsoft.com/office/drawing/2014/main" id="{FB6E2C2A-9561-E862-EFF4-20B9B1714A4C}"/>
              </a:ext>
            </a:extLst>
          </p:cNvPr>
          <p:cNvCxnSpPr>
            <a:cxnSpLocks/>
          </p:cNvCxnSpPr>
          <p:nvPr/>
        </p:nvCxnSpPr>
        <p:spPr>
          <a:xfrm>
            <a:off x="6840174" y="4104560"/>
            <a:ext cx="4649660"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0A365F5D-CC9B-E8A2-C9B3-01D6463B1BCC}"/>
              </a:ext>
            </a:extLst>
          </p:cNvPr>
          <p:cNvSpPr/>
          <p:nvPr/>
        </p:nvSpPr>
        <p:spPr>
          <a:xfrm>
            <a:off x="7264068" y="2575074"/>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8BBAD9A-E103-F9CD-B04F-54DC71A83979}"/>
              </a:ext>
            </a:extLst>
          </p:cNvPr>
          <p:cNvSpPr txBox="1"/>
          <p:nvPr/>
        </p:nvSpPr>
        <p:spPr>
          <a:xfrm>
            <a:off x="7327267" y="2692263"/>
            <a:ext cx="1703724" cy="923330"/>
          </a:xfrm>
          <a:prstGeom prst="rect">
            <a:avLst/>
          </a:prstGeom>
          <a:noFill/>
        </p:spPr>
        <p:txBody>
          <a:bodyPr vert="horz" wrap="square" lIns="91440" tIns="45720" rIns="91440" bIns="45720" rtlCol="0" anchor="t">
            <a:spAutoFit/>
          </a:bodyPr>
          <a:lstStyle/>
          <a:p>
            <a:pPr algn="ctr"/>
            <a:r>
              <a:rPr lang="en-US" sz="4000" b="1">
                <a:ln>
                  <a:solidFill>
                    <a:srgbClr val="1B1464"/>
                  </a:solidFill>
                </a:ln>
                <a:solidFill>
                  <a:srgbClr val="00BFF2"/>
                </a:solidFill>
              </a:rPr>
              <a:t>57%</a:t>
            </a:r>
          </a:p>
          <a:p>
            <a:pPr algn="ctr"/>
            <a:r>
              <a:rPr lang="en-US" sz="1400">
                <a:solidFill>
                  <a:srgbClr val="1B1464"/>
                </a:solidFill>
              </a:rPr>
              <a:t>of potential voters</a:t>
            </a:r>
          </a:p>
        </p:txBody>
      </p:sp>
      <p:sp>
        <p:nvSpPr>
          <p:cNvPr id="51" name="Rectangle: Rounded Corners 50">
            <a:extLst>
              <a:ext uri="{FF2B5EF4-FFF2-40B4-BE49-F238E27FC236}">
                <a16:creationId xmlns:a16="http://schemas.microsoft.com/office/drawing/2014/main" id="{860909DA-8623-2807-2EAC-56644BE3DF4C}"/>
              </a:ext>
            </a:extLst>
          </p:cNvPr>
          <p:cNvSpPr/>
          <p:nvPr/>
        </p:nvSpPr>
        <p:spPr>
          <a:xfrm>
            <a:off x="9264572" y="2575074"/>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D585B12-6CCA-2B91-9FD8-F2AA6CBE8544}"/>
              </a:ext>
            </a:extLst>
          </p:cNvPr>
          <p:cNvSpPr txBox="1"/>
          <p:nvPr/>
        </p:nvSpPr>
        <p:spPr>
          <a:xfrm>
            <a:off x="9507285" y="2692263"/>
            <a:ext cx="1315942" cy="923330"/>
          </a:xfrm>
          <a:prstGeom prst="rect">
            <a:avLst/>
          </a:prstGeom>
          <a:noFill/>
        </p:spPr>
        <p:txBody>
          <a:bodyPr vert="horz" wrap="square" lIns="91440" tIns="45720" rIns="91440" bIns="45720" rtlCol="0" anchor="t">
            <a:spAutoFit/>
          </a:bodyPr>
          <a:lstStyle/>
          <a:p>
            <a:pPr algn="ctr"/>
            <a:r>
              <a:rPr lang="en-US" sz="4000" b="1">
                <a:ln>
                  <a:solidFill>
                    <a:srgbClr val="1B1464"/>
                  </a:solidFill>
                </a:ln>
                <a:solidFill>
                  <a:srgbClr val="ED3C8D"/>
                </a:solidFill>
              </a:rPr>
              <a:t>25%</a:t>
            </a:r>
          </a:p>
          <a:p>
            <a:pPr algn="ctr"/>
            <a:r>
              <a:rPr lang="en-US" sz="1400">
                <a:solidFill>
                  <a:srgbClr val="1B1464"/>
                </a:solidFill>
              </a:rPr>
              <a:t>of non-voters</a:t>
            </a:r>
          </a:p>
        </p:txBody>
      </p:sp>
      <p:sp>
        <p:nvSpPr>
          <p:cNvPr id="53" name="Rectangle: Rounded Corners 52">
            <a:extLst>
              <a:ext uri="{FF2B5EF4-FFF2-40B4-BE49-F238E27FC236}">
                <a16:creationId xmlns:a16="http://schemas.microsoft.com/office/drawing/2014/main" id="{0E6A69F2-817B-1679-FAD0-24256F8E43AB}"/>
              </a:ext>
            </a:extLst>
          </p:cNvPr>
          <p:cNvSpPr/>
          <p:nvPr/>
        </p:nvSpPr>
        <p:spPr>
          <a:xfrm>
            <a:off x="6361098" y="4487210"/>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C0B436D-2447-0E63-8A70-2602FEBEDC5A}"/>
              </a:ext>
            </a:extLst>
          </p:cNvPr>
          <p:cNvSpPr txBox="1"/>
          <p:nvPr/>
        </p:nvSpPr>
        <p:spPr>
          <a:xfrm>
            <a:off x="6552391" y="4604399"/>
            <a:ext cx="1447536" cy="923330"/>
          </a:xfrm>
          <a:prstGeom prst="rect">
            <a:avLst/>
          </a:prstGeom>
          <a:noFill/>
        </p:spPr>
        <p:txBody>
          <a:bodyPr vert="horz" wrap="square" lIns="91440" tIns="45720" rIns="91440" bIns="45720" rtlCol="0" anchor="t">
            <a:spAutoFit/>
          </a:bodyPr>
          <a:lstStyle/>
          <a:p>
            <a:pPr algn="ctr"/>
            <a:r>
              <a:rPr lang="en-US" sz="4000" b="1">
                <a:ln>
                  <a:solidFill>
                    <a:srgbClr val="1B1464"/>
                  </a:solidFill>
                </a:ln>
                <a:solidFill>
                  <a:srgbClr val="4EBEA4"/>
                </a:solidFill>
              </a:rPr>
              <a:t>58%</a:t>
            </a:r>
          </a:p>
          <a:p>
            <a:pPr algn="ctr"/>
            <a:r>
              <a:rPr lang="en-US" sz="1400">
                <a:solidFill>
                  <a:srgbClr val="1B1464"/>
                </a:solidFill>
              </a:rPr>
              <a:t>of Republicans</a:t>
            </a:r>
          </a:p>
        </p:txBody>
      </p:sp>
      <p:sp>
        <p:nvSpPr>
          <p:cNvPr id="55" name="Rectangle: Rounded Corners 54">
            <a:extLst>
              <a:ext uri="{FF2B5EF4-FFF2-40B4-BE49-F238E27FC236}">
                <a16:creationId xmlns:a16="http://schemas.microsoft.com/office/drawing/2014/main" id="{D6AEE4CD-96A6-7836-E05F-AB837C17FC64}"/>
              </a:ext>
            </a:extLst>
          </p:cNvPr>
          <p:cNvSpPr/>
          <p:nvPr/>
        </p:nvSpPr>
        <p:spPr>
          <a:xfrm>
            <a:off x="10167542" y="4487210"/>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725254C-C493-CBBC-D55E-E13CCC95074D}"/>
              </a:ext>
            </a:extLst>
          </p:cNvPr>
          <p:cNvSpPr txBox="1"/>
          <p:nvPr/>
        </p:nvSpPr>
        <p:spPr>
          <a:xfrm>
            <a:off x="10272081" y="4635177"/>
            <a:ext cx="1592290" cy="861774"/>
          </a:xfrm>
          <a:prstGeom prst="rect">
            <a:avLst/>
          </a:prstGeom>
          <a:noFill/>
        </p:spPr>
        <p:txBody>
          <a:bodyPr vert="horz" wrap="square" lIns="91440" tIns="45720" rIns="91440" bIns="45720" rtlCol="0" anchor="t">
            <a:spAutoFit/>
          </a:bodyPr>
          <a:lstStyle/>
          <a:p>
            <a:pPr algn="ctr"/>
            <a:r>
              <a:rPr lang="en-US" sz="3600" b="1">
                <a:ln>
                  <a:solidFill>
                    <a:srgbClr val="1B1464"/>
                  </a:solidFill>
                </a:ln>
                <a:solidFill>
                  <a:srgbClr val="A343FF"/>
                </a:solidFill>
              </a:rPr>
              <a:t>47%</a:t>
            </a:r>
          </a:p>
          <a:p>
            <a:pPr algn="ctr"/>
            <a:r>
              <a:rPr lang="en-US" sz="1400">
                <a:solidFill>
                  <a:srgbClr val="1B1464"/>
                </a:solidFill>
              </a:rPr>
              <a:t>of Independents</a:t>
            </a:r>
          </a:p>
        </p:txBody>
      </p:sp>
      <p:sp>
        <p:nvSpPr>
          <p:cNvPr id="57" name="Rectangle: Rounded Corners 56">
            <a:extLst>
              <a:ext uri="{FF2B5EF4-FFF2-40B4-BE49-F238E27FC236}">
                <a16:creationId xmlns:a16="http://schemas.microsoft.com/office/drawing/2014/main" id="{63FA6F04-A17A-CD93-96E8-785486169E3F}"/>
              </a:ext>
            </a:extLst>
          </p:cNvPr>
          <p:cNvSpPr/>
          <p:nvPr/>
        </p:nvSpPr>
        <p:spPr>
          <a:xfrm>
            <a:off x="8260002" y="4487210"/>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731D5E0-7EC1-957A-1692-AF6460C6B91C}"/>
              </a:ext>
            </a:extLst>
          </p:cNvPr>
          <p:cNvSpPr txBox="1"/>
          <p:nvPr/>
        </p:nvSpPr>
        <p:spPr>
          <a:xfrm>
            <a:off x="8517092" y="4635177"/>
            <a:ext cx="1315942" cy="861774"/>
          </a:xfrm>
          <a:prstGeom prst="rect">
            <a:avLst/>
          </a:prstGeom>
          <a:noFill/>
        </p:spPr>
        <p:txBody>
          <a:bodyPr vert="horz" wrap="square" lIns="91440" tIns="45720" rIns="91440" bIns="45720" rtlCol="0" anchor="t">
            <a:spAutoFit/>
          </a:bodyPr>
          <a:lstStyle/>
          <a:p>
            <a:pPr algn="ctr"/>
            <a:r>
              <a:rPr lang="en-US" sz="3600" b="1">
                <a:ln>
                  <a:solidFill>
                    <a:srgbClr val="1B1464"/>
                  </a:solidFill>
                </a:ln>
                <a:solidFill>
                  <a:srgbClr val="FFE600"/>
                </a:solidFill>
              </a:rPr>
              <a:t>53%</a:t>
            </a:r>
          </a:p>
          <a:p>
            <a:pPr algn="ctr"/>
            <a:r>
              <a:rPr lang="en-US" sz="1400">
                <a:solidFill>
                  <a:srgbClr val="1B1464"/>
                </a:solidFill>
              </a:rPr>
              <a:t>of Democrats</a:t>
            </a:r>
          </a:p>
        </p:txBody>
      </p:sp>
      <p:sp>
        <p:nvSpPr>
          <p:cNvPr id="59" name="TextBox 58">
            <a:extLst>
              <a:ext uri="{FF2B5EF4-FFF2-40B4-BE49-F238E27FC236}">
                <a16:creationId xmlns:a16="http://schemas.microsoft.com/office/drawing/2014/main" id="{6A69D8F1-F12E-5A60-5DF1-0304C8239C41}"/>
              </a:ext>
            </a:extLst>
          </p:cNvPr>
          <p:cNvSpPr txBox="1"/>
          <p:nvPr/>
        </p:nvSpPr>
        <p:spPr>
          <a:xfrm>
            <a:off x="6306268" y="1962276"/>
            <a:ext cx="5707704" cy="336631"/>
          </a:xfrm>
          <a:prstGeom prst="rect">
            <a:avLst/>
          </a:prstGeom>
          <a:noFill/>
        </p:spPr>
        <p:txBody>
          <a:bodyPr wrap="square">
            <a:spAutoFit/>
          </a:bodyPr>
          <a:lstStyle/>
          <a:p>
            <a:pPr marR="0" lvl="0" algn="ctr">
              <a:lnSpc>
                <a:spcPct val="107000"/>
              </a:lnSpc>
            </a:pPr>
            <a:r>
              <a:rPr lang="en-US" sz="1600" b="1" kern="100">
                <a:solidFill>
                  <a:schemeClr val="bg1"/>
                </a:solidFill>
                <a:latin typeface="Arial" panose="020B0604020202020204" pitchFamily="34" charset="0"/>
                <a:ea typeface="Aptos" panose="020B0004020202020204" pitchFamily="34" charset="0"/>
                <a:cs typeface="Arial" panose="020B0604020202020204" pitchFamily="34" charset="0"/>
              </a:rPr>
              <a:t>% of respondents who typically watch </a:t>
            </a:r>
            <a:r>
              <a:rPr lang="en-US" sz="1600" b="1" u="sng" kern="100">
                <a:solidFill>
                  <a:schemeClr val="bg1"/>
                </a:solidFill>
                <a:latin typeface="Arial" panose="020B0604020202020204" pitchFamily="34" charset="0"/>
                <a:ea typeface="Aptos" panose="020B0004020202020204" pitchFamily="34" charset="0"/>
                <a:cs typeface="Arial" panose="020B0604020202020204" pitchFamily="34" charset="0"/>
              </a:rPr>
              <a:t>national TV news</a:t>
            </a:r>
            <a:endParaRPr lang="en-US" sz="1400" kern="100">
              <a:solidFill>
                <a:schemeClr val="bg1"/>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851230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F6DA2-B309-E85D-6E50-81573AD2AD5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2589A18-A17F-ECD4-B50C-F2992B646098}"/>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D8725387-34D4-2B88-EC96-A3519BADB01A}"/>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Americans, both voters and non-voters, overwhelmingly trust TV news over any other digital media source like search, social or AI</a:t>
            </a:r>
          </a:p>
        </p:txBody>
      </p:sp>
      <p:pic>
        <p:nvPicPr>
          <p:cNvPr id="4" name="Picture 3">
            <a:extLst>
              <a:ext uri="{FF2B5EF4-FFF2-40B4-BE49-F238E27FC236}">
                <a16:creationId xmlns:a16="http://schemas.microsoft.com/office/drawing/2014/main" id="{19CC8722-ECA5-69DC-2B80-158A7A8FEF4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2609224E-0257-1354-4715-F6D59DF1B90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210CEFC1-DEEF-D1FD-4D41-17CA0C5B687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TextBox 9">
            <a:extLst>
              <a:ext uri="{FF2B5EF4-FFF2-40B4-BE49-F238E27FC236}">
                <a16:creationId xmlns:a16="http://schemas.microsoft.com/office/drawing/2014/main" id="{0C4FCEDB-444E-66C3-5AF7-523A07D37051}"/>
              </a:ext>
            </a:extLst>
          </p:cNvPr>
          <p:cNvSpPr txBox="1"/>
          <p:nvPr/>
        </p:nvSpPr>
        <p:spPr>
          <a:xfrm>
            <a:off x="456264" y="6199450"/>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Survey base: A18+ U.S. respondents. Q11. Please rank your level of trust with information from the following sources. Based on respondents who ranked media #1 = ‘I trust this source the most’. Base = All News Respondents (n=1,276). </a:t>
            </a:r>
            <a:r>
              <a:rPr lang="en-US" sz="800">
                <a:solidFill>
                  <a:srgbClr val="1F1A62"/>
                </a:solidFill>
                <a:cs typeface="Helvetica" panose="020B0604020202020204" pitchFamily="34" charset="0"/>
              </a:rPr>
              <a:t>Voter respondents (n=988), Non-Voter respondents (n=226), Republican respondents (n=413), Democrat respondents (n=389), Independent respondents (n=309). </a:t>
            </a:r>
            <a:endPar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endParaRPr>
          </a:p>
        </p:txBody>
      </p:sp>
      <p:sp>
        <p:nvSpPr>
          <p:cNvPr id="2" name="TextBox 1">
            <a:extLst>
              <a:ext uri="{FF2B5EF4-FFF2-40B4-BE49-F238E27FC236}">
                <a16:creationId xmlns:a16="http://schemas.microsoft.com/office/drawing/2014/main" id="{5763F8AC-70E9-3532-1741-7B6EB637A347}"/>
              </a:ext>
            </a:extLst>
          </p:cNvPr>
          <p:cNvSpPr txBox="1"/>
          <p:nvPr/>
        </p:nvSpPr>
        <p:spPr>
          <a:xfrm>
            <a:off x="1012073" y="1860358"/>
            <a:ext cx="10435698" cy="33663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 of respondents who trust the following media sources the most</a:t>
            </a:r>
            <a:endParaRPr lang="en-US" sz="1400" u="sng" kern="100">
              <a:solidFill>
                <a:srgbClr val="1B1464"/>
              </a:solidFill>
              <a:latin typeface="Arial" panose="020B0604020202020204" pitchFamily="34" charset="0"/>
              <a:ea typeface="Aptos" panose="020B00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1BDFA966-79F7-9922-FCFE-00E31BFC602F}"/>
              </a:ext>
            </a:extLst>
          </p:cNvPr>
          <p:cNvGraphicFramePr/>
          <p:nvPr>
            <p:extLst>
              <p:ext uri="{D42A27DB-BD31-4B8C-83A1-F6EECF244321}">
                <p14:modId xmlns:p14="http://schemas.microsoft.com/office/powerpoint/2010/main" val="3815308134"/>
              </p:ext>
            </p:extLst>
          </p:nvPr>
        </p:nvGraphicFramePr>
        <p:xfrm>
          <a:off x="895965" y="2434097"/>
          <a:ext cx="10561320" cy="16075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CA7AD88E-9043-8587-4E20-AC39134BF502}"/>
              </a:ext>
            </a:extLst>
          </p:cNvPr>
          <p:cNvGraphicFramePr/>
          <p:nvPr>
            <p:extLst>
              <p:ext uri="{D42A27DB-BD31-4B8C-83A1-F6EECF244321}">
                <p14:modId xmlns:p14="http://schemas.microsoft.com/office/powerpoint/2010/main" val="1292975260"/>
              </p:ext>
            </p:extLst>
          </p:nvPr>
        </p:nvGraphicFramePr>
        <p:xfrm>
          <a:off x="895965" y="4241561"/>
          <a:ext cx="10561320" cy="1607551"/>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41B580D6-CF31-C87D-EBD2-C16628843C84}"/>
              </a:ext>
            </a:extLst>
          </p:cNvPr>
          <p:cNvCxnSpPr>
            <a:cxnSpLocks/>
          </p:cNvCxnSpPr>
          <p:nvPr/>
        </p:nvCxnSpPr>
        <p:spPr>
          <a:xfrm>
            <a:off x="269401" y="4241561"/>
            <a:ext cx="9534166"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4CC09B23-A087-C0DB-EB8A-2923AD0DE8FB}"/>
              </a:ext>
            </a:extLst>
          </p:cNvPr>
          <p:cNvSpPr/>
          <p:nvPr/>
        </p:nvSpPr>
        <p:spPr>
          <a:xfrm>
            <a:off x="9995129" y="3822086"/>
            <a:ext cx="1989258" cy="902784"/>
          </a:xfrm>
          <a:prstGeom prst="roundRect">
            <a:avLst/>
          </a:prstGeom>
          <a:solidFill>
            <a:schemeClr val="bg1"/>
          </a:solidFill>
          <a:ln>
            <a:solidFill>
              <a:srgbClr val="4EBEA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4EBEA4"/>
                </a:solidFill>
              </a:rPr>
              <a:t>50%</a:t>
            </a:r>
          </a:p>
          <a:p>
            <a:pPr algn="ctr"/>
            <a:r>
              <a:rPr lang="en-US" sz="1200">
                <a:solidFill>
                  <a:srgbClr val="1B1464"/>
                </a:solidFill>
              </a:rPr>
              <a:t>of total respondents </a:t>
            </a:r>
            <a:r>
              <a:rPr lang="en-US" sz="1200" b="1">
                <a:solidFill>
                  <a:srgbClr val="1B1464"/>
                </a:solidFill>
              </a:rPr>
              <a:t>rank AI lowest for trust</a:t>
            </a:r>
            <a:endParaRPr lang="en-US" sz="1200" b="1"/>
          </a:p>
        </p:txBody>
      </p:sp>
      <p:sp>
        <p:nvSpPr>
          <p:cNvPr id="3" name="TextBox 2">
            <a:extLst>
              <a:ext uri="{FF2B5EF4-FFF2-40B4-BE49-F238E27FC236}">
                <a16:creationId xmlns:a16="http://schemas.microsoft.com/office/drawing/2014/main" id="{23010D64-5A7C-A9A0-A615-A4418A9C18F2}"/>
              </a:ext>
            </a:extLst>
          </p:cNvPr>
          <p:cNvSpPr txBox="1"/>
          <p:nvPr/>
        </p:nvSpPr>
        <p:spPr>
          <a:xfrm>
            <a:off x="365760" y="1380509"/>
            <a:ext cx="1179350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400">
                <a:solidFill>
                  <a:srgbClr val="1F1A62"/>
                </a:solidFill>
                <a:latin typeface="Arial" panose="020B0604020202020204" pitchFamily="34" charset="0"/>
              </a:rPr>
              <a:t>Collectively, potential voters are almost </a:t>
            </a:r>
            <a:r>
              <a:rPr lang="en-US" sz="1400" b="1" u="sng">
                <a:solidFill>
                  <a:srgbClr val="1F1A62"/>
                </a:solidFill>
                <a:latin typeface="Arial" panose="020B0604020202020204" pitchFamily="34" charset="0"/>
              </a:rPr>
              <a:t>9x</a:t>
            </a:r>
            <a:r>
              <a:rPr lang="en-US" sz="1400">
                <a:solidFill>
                  <a:srgbClr val="1F1A62"/>
                </a:solidFill>
                <a:latin typeface="Arial" panose="020B0604020202020204" pitchFamily="34" charset="0"/>
              </a:rPr>
              <a:t> more likely to trust TV news than social media platforms</a:t>
            </a:r>
          </a:p>
        </p:txBody>
      </p:sp>
    </p:spTree>
    <p:extLst>
      <p:ext uri="{BB962C8B-B14F-4D97-AF65-F5344CB8AC3E}">
        <p14:creationId xmlns:p14="http://schemas.microsoft.com/office/powerpoint/2010/main" val="616927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268C6-5B97-0F58-868B-570C2CB9F4A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5B8F2F9E-F311-32EC-5032-2F6130174A0A}"/>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6015E2C-3FAF-8B4F-AA31-F52D9A4256F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A437DC9D-E9EF-9608-F67D-CCF013F4816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6AF3E767-849F-E23D-A90E-AEAE17341F7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3" name="Chart 12">
            <a:extLst>
              <a:ext uri="{FF2B5EF4-FFF2-40B4-BE49-F238E27FC236}">
                <a16:creationId xmlns:a16="http://schemas.microsoft.com/office/drawing/2014/main" id="{2BACE6DC-78EC-6B92-557D-82106AC29DCF}"/>
              </a:ext>
            </a:extLst>
          </p:cNvPr>
          <p:cNvGraphicFramePr/>
          <p:nvPr>
            <p:extLst>
              <p:ext uri="{D42A27DB-BD31-4B8C-83A1-F6EECF244321}">
                <p14:modId xmlns:p14="http://schemas.microsoft.com/office/powerpoint/2010/main" val="2313296806"/>
              </p:ext>
            </p:extLst>
          </p:nvPr>
        </p:nvGraphicFramePr>
        <p:xfrm>
          <a:off x="437693" y="2623911"/>
          <a:ext cx="11316614" cy="35444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1AB7245C-FA66-86B8-B43C-EDFE3F7DFB82}"/>
              </a:ext>
            </a:extLst>
          </p:cNvPr>
          <p:cNvSpPr txBox="1"/>
          <p:nvPr/>
        </p:nvSpPr>
        <p:spPr>
          <a:xfrm>
            <a:off x="4104968" y="2294113"/>
            <a:ext cx="3982065" cy="306109"/>
          </a:xfrm>
          <a:prstGeom prst="rect">
            <a:avLst/>
          </a:prstGeom>
          <a:solidFill>
            <a:srgbClr val="1B1464"/>
          </a:solid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sng"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Unbiased</a:t>
            </a:r>
            <a:r>
              <a:rPr kumimoji="0" lang="en-US" sz="14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 perspective in TV news reports </a:t>
            </a:r>
            <a:endParaRPr kumimoji="0" lang="en-US" sz="12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5F2FFB8-07E3-CE11-2828-A68AEC71E2B7}"/>
              </a:ext>
            </a:extLst>
          </p:cNvPr>
          <p:cNvSpPr txBox="1"/>
          <p:nvPr/>
        </p:nvSpPr>
        <p:spPr>
          <a:xfrm>
            <a:off x="1012073" y="1815388"/>
            <a:ext cx="10435698"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of respondents who are satisfied with the following…</a:t>
            </a:r>
          </a:p>
        </p:txBody>
      </p:sp>
      <p:sp>
        <p:nvSpPr>
          <p:cNvPr id="15" name="TextBox 14">
            <a:extLst>
              <a:ext uri="{FF2B5EF4-FFF2-40B4-BE49-F238E27FC236}">
                <a16:creationId xmlns:a16="http://schemas.microsoft.com/office/drawing/2014/main" id="{7650044F-62E0-FBC6-1B99-CB32BC31F966}"/>
              </a:ext>
            </a:extLst>
          </p:cNvPr>
          <p:cNvSpPr txBox="1"/>
          <p:nvPr/>
        </p:nvSpPr>
        <p:spPr>
          <a:xfrm>
            <a:off x="461688" y="6101604"/>
            <a:ext cx="11708793"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Q10. Please indicate your overall level of satisfaction with the following. Reflects respondents who answered ‘satisfied’ or ‘very satisfied’ &amp; ‘dissatisfied’ or ‘very dissatisfied.’ Base = All News Respondents (n=1,276). Potential Voter respondents (n=988), Non-Voter respondents (n=226), Republican respondents (n=413), Democrat respondents (n=389), Independent respondents (n=309). </a:t>
            </a:r>
          </a:p>
        </p:txBody>
      </p:sp>
      <p:sp>
        <p:nvSpPr>
          <p:cNvPr id="9" name="Rectangle 8">
            <a:extLst>
              <a:ext uri="{FF2B5EF4-FFF2-40B4-BE49-F238E27FC236}">
                <a16:creationId xmlns:a16="http://schemas.microsoft.com/office/drawing/2014/main" id="{48364836-3620-F791-5FCC-1E558840B1ED}"/>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People across voting involvement and party affiliations are much more likely to appreciate the unbiased perspectives </a:t>
            </a:r>
            <a:r>
              <a:rPr lang="en-US" sz="2600" b="1">
                <a:solidFill>
                  <a:srgbClr val="1B1464"/>
                </a:solidFill>
                <a:latin typeface="Arial" panose="020B0604020202020204" pitchFamily="34" charset="0"/>
              </a:rPr>
              <a:t>offered by TV news</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cxnSp>
        <p:nvCxnSpPr>
          <p:cNvPr id="14" name="Straight Connector 13">
            <a:extLst>
              <a:ext uri="{FF2B5EF4-FFF2-40B4-BE49-F238E27FC236}">
                <a16:creationId xmlns:a16="http://schemas.microsoft.com/office/drawing/2014/main" id="{F95C3C71-CE11-34A5-CD50-C3A6D825C98E}"/>
              </a:ext>
            </a:extLst>
          </p:cNvPr>
          <p:cNvCxnSpPr>
            <a:cxnSpLocks/>
          </p:cNvCxnSpPr>
          <p:nvPr/>
        </p:nvCxnSpPr>
        <p:spPr>
          <a:xfrm>
            <a:off x="4940940" y="3015114"/>
            <a:ext cx="0" cy="2982563"/>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250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D54B9-6D1D-D5F9-B24F-B5F0C9B7C08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E6F6680-1EAF-54E7-693B-09B8948553A5}"/>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8C21DA2-8E05-A0F6-B078-52DEFE7433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985A08FA-61DF-372F-896C-EE3B6567C28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1B9039BC-B426-A51C-6C23-20D3261616B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3" name="Chart 12">
            <a:extLst>
              <a:ext uri="{FF2B5EF4-FFF2-40B4-BE49-F238E27FC236}">
                <a16:creationId xmlns:a16="http://schemas.microsoft.com/office/drawing/2014/main" id="{AE8342C0-5001-8AAD-2BA6-E10C9011B74F}"/>
              </a:ext>
            </a:extLst>
          </p:cNvPr>
          <p:cNvGraphicFramePr/>
          <p:nvPr>
            <p:extLst>
              <p:ext uri="{D42A27DB-BD31-4B8C-83A1-F6EECF244321}">
                <p14:modId xmlns:p14="http://schemas.microsoft.com/office/powerpoint/2010/main" val="867921695"/>
              </p:ext>
            </p:extLst>
          </p:nvPr>
        </p:nvGraphicFramePr>
        <p:xfrm>
          <a:off x="131157" y="2644781"/>
          <a:ext cx="5508196" cy="352359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F801B001-304E-43E4-199A-E8A7664FB810}"/>
              </a:ext>
            </a:extLst>
          </p:cNvPr>
          <p:cNvCxnSpPr>
            <a:cxnSpLocks/>
          </p:cNvCxnSpPr>
          <p:nvPr/>
        </p:nvCxnSpPr>
        <p:spPr>
          <a:xfrm>
            <a:off x="6001546" y="2466064"/>
            <a:ext cx="0" cy="3523593"/>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B526C93-EDAD-5288-1CA0-30D7A21AD5EB}"/>
              </a:ext>
            </a:extLst>
          </p:cNvPr>
          <p:cNvSpPr txBox="1"/>
          <p:nvPr/>
        </p:nvSpPr>
        <p:spPr>
          <a:xfrm>
            <a:off x="1435510" y="2294129"/>
            <a:ext cx="2796229" cy="306109"/>
          </a:xfrm>
          <a:prstGeom prst="rect">
            <a:avLst/>
          </a:prstGeom>
          <a:solidFill>
            <a:srgbClr val="1B1464"/>
          </a:solid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sng" strike="noStrike" kern="100" cap="none" spc="0" normalizeH="0" baseline="0" noProof="0">
                <a:ln>
                  <a:noFill/>
                </a:ln>
                <a:solidFill>
                  <a:schemeClr val="bg1"/>
                </a:solidFill>
                <a:effectLst/>
                <a:uLnTx/>
                <a:uFillTx/>
                <a:latin typeface="Arial" panose="020B0604020202020204" pitchFamily="34" charset="0"/>
                <a:ea typeface="Aptos" panose="020B0004020202020204" pitchFamily="34" charset="0"/>
                <a:cs typeface="Arial" panose="020B0604020202020204" pitchFamily="34" charset="0"/>
              </a:rPr>
              <a:t>Accuracy</a:t>
            </a:r>
            <a:r>
              <a:rPr kumimoji="0" lang="en-US" sz="1400" b="1" i="0" strike="noStrike" kern="100" cap="none" spc="0" normalizeH="0" baseline="0" noProof="0">
                <a:ln>
                  <a:noFill/>
                </a:ln>
                <a:solidFill>
                  <a:schemeClr val="bg1"/>
                </a:solidFill>
                <a:effectLst/>
                <a:uLnTx/>
                <a:uFillTx/>
                <a:latin typeface="Arial" panose="020B0604020202020204" pitchFamily="34" charset="0"/>
                <a:ea typeface="Aptos" panose="020B0004020202020204" pitchFamily="34" charset="0"/>
                <a:cs typeface="Arial" panose="020B0604020202020204" pitchFamily="34" charset="0"/>
              </a:rPr>
              <a:t> of TV news reports</a:t>
            </a:r>
            <a:endParaRPr kumimoji="0" lang="en-US" sz="1200" b="1" i="0" strike="noStrike" kern="100" cap="none" spc="0" normalizeH="0" baseline="0" noProof="0">
              <a:ln>
                <a:noFill/>
              </a:ln>
              <a:solidFill>
                <a:schemeClr val="bg1"/>
              </a:solidFill>
              <a:effectLst/>
              <a:uLnTx/>
              <a:uFillTx/>
              <a:latin typeface="Arial" panose="020B0604020202020204" pitchFamily="34" charset="0"/>
              <a:ea typeface="Aptos" panose="020B00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D66BDC8D-2945-18B2-C3F2-1260291F88CF}"/>
              </a:ext>
            </a:extLst>
          </p:cNvPr>
          <p:cNvGraphicFramePr/>
          <p:nvPr>
            <p:extLst>
              <p:ext uri="{D42A27DB-BD31-4B8C-83A1-F6EECF244321}">
                <p14:modId xmlns:p14="http://schemas.microsoft.com/office/powerpoint/2010/main" val="2445285379"/>
              </p:ext>
            </p:extLst>
          </p:nvPr>
        </p:nvGraphicFramePr>
        <p:xfrm>
          <a:off x="6339292" y="2648582"/>
          <a:ext cx="5508196" cy="352359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0E4419D3-1408-32BD-145E-780ED983D27F}"/>
              </a:ext>
            </a:extLst>
          </p:cNvPr>
          <p:cNvSpPr txBox="1"/>
          <p:nvPr/>
        </p:nvSpPr>
        <p:spPr>
          <a:xfrm>
            <a:off x="7052256" y="2294129"/>
            <a:ext cx="4082269" cy="306109"/>
          </a:xfrm>
          <a:prstGeom prst="rect">
            <a:avLst/>
          </a:prstGeom>
          <a:solidFill>
            <a:srgbClr val="1B1464"/>
          </a:solidFill>
        </p:spPr>
        <p:txBody>
          <a:bodyPr wrap="square">
            <a:spAutoFit/>
          </a:bodyPr>
          <a:lstStyle>
            <a:defPPr>
              <a:defRPr lang="en-US"/>
            </a:defPPr>
            <a:lvl1pPr marR="0" lvl="0" indent="0" algn="ctr" fontAlgn="auto">
              <a:lnSpc>
                <a:spcPct val="107000"/>
              </a:lnSpc>
              <a:spcBef>
                <a:spcPts val="0"/>
              </a:spcBef>
              <a:spcAft>
                <a:spcPts val="0"/>
              </a:spcAft>
              <a:buClrTx/>
              <a:buSzTx/>
              <a:buFontTx/>
              <a:buNone/>
              <a:tabLst/>
              <a:defRPr kumimoji="0" sz="1400" b="1" i="0" strike="noStrike" kern="100" cap="none" spc="0" normalizeH="0" baseline="0">
                <a:ln>
                  <a:noFill/>
                </a:ln>
                <a:solidFill>
                  <a:schemeClr val="bg1"/>
                </a:solidFill>
                <a:effectLst/>
                <a:uLnTx/>
                <a:uFillTx/>
                <a:latin typeface="Arial" panose="020B0604020202020204" pitchFamily="34" charset="0"/>
                <a:ea typeface="Aptos" panose="020B0004020202020204" pitchFamily="34" charset="0"/>
                <a:cs typeface="Arial" panose="020B0604020202020204" pitchFamily="34" charset="0"/>
              </a:defRPr>
            </a:lvl1pPr>
          </a:lstStyle>
          <a:p>
            <a:r>
              <a:rPr lang="en-US" u="sng"/>
              <a:t>Quality</a:t>
            </a:r>
            <a:r>
              <a:rPr lang="en-US"/>
              <a:t> of journalism / reporting on TV news  </a:t>
            </a:r>
          </a:p>
        </p:txBody>
      </p:sp>
      <p:sp>
        <p:nvSpPr>
          <p:cNvPr id="12" name="TextBox 11">
            <a:extLst>
              <a:ext uri="{FF2B5EF4-FFF2-40B4-BE49-F238E27FC236}">
                <a16:creationId xmlns:a16="http://schemas.microsoft.com/office/drawing/2014/main" id="{1DCE4129-735D-A4A1-52D1-07947E82DA90}"/>
              </a:ext>
            </a:extLst>
          </p:cNvPr>
          <p:cNvSpPr txBox="1"/>
          <p:nvPr/>
        </p:nvSpPr>
        <p:spPr>
          <a:xfrm>
            <a:off x="1012073" y="1815388"/>
            <a:ext cx="10435698"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of respondents who are satisfied with the following…</a:t>
            </a:r>
          </a:p>
        </p:txBody>
      </p:sp>
      <p:sp>
        <p:nvSpPr>
          <p:cNvPr id="15" name="TextBox 14">
            <a:extLst>
              <a:ext uri="{FF2B5EF4-FFF2-40B4-BE49-F238E27FC236}">
                <a16:creationId xmlns:a16="http://schemas.microsoft.com/office/drawing/2014/main" id="{9F27C727-8B29-8D30-768D-B6ECA95C582D}"/>
              </a:ext>
            </a:extLst>
          </p:cNvPr>
          <p:cNvSpPr txBox="1"/>
          <p:nvPr/>
        </p:nvSpPr>
        <p:spPr>
          <a:xfrm>
            <a:off x="461688" y="6101604"/>
            <a:ext cx="11708793"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Q10. Please indicate your overall level of satisfaction with the following. Reflects respondents who answered ‘satisfied’ or ‘very satisfied’ &amp; ‘dissatisfied’ or ‘very dissatisfied.’ Base = All News Respondents (n=1,276). Potential Voter respondents (n=988), Non-Voter respondents (n=226), Republican respondents (n=413), Democrat respondents (n=389), Independent respondents (n=309). </a:t>
            </a:r>
          </a:p>
        </p:txBody>
      </p:sp>
      <p:sp>
        <p:nvSpPr>
          <p:cNvPr id="16" name="Rectangle 15">
            <a:extLst>
              <a:ext uri="{FF2B5EF4-FFF2-40B4-BE49-F238E27FC236}">
                <a16:creationId xmlns:a16="http://schemas.microsoft.com/office/drawing/2014/main" id="{88E6136A-4B9E-F53C-F571-85D67FB6C0EF}"/>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More specifically, Americans trust the accuracy and quality of journalism that TV news provides</a:t>
            </a:r>
          </a:p>
        </p:txBody>
      </p:sp>
    </p:spTree>
    <p:extLst>
      <p:ext uri="{BB962C8B-B14F-4D97-AF65-F5344CB8AC3E}">
        <p14:creationId xmlns:p14="http://schemas.microsoft.com/office/powerpoint/2010/main" val="3513866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1893E-B3F8-34C5-E479-91D65F9663D4}"/>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B582802-3FC0-F76F-07BE-BBBE1C764981}"/>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5132B34-0484-A76E-3822-D72EAF1751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42FE42E7-8CA3-5892-07D2-3F364E78889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ACA2B179-F595-D26A-8339-64EC22A0CA5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3" name="Chart 12">
            <a:extLst>
              <a:ext uri="{FF2B5EF4-FFF2-40B4-BE49-F238E27FC236}">
                <a16:creationId xmlns:a16="http://schemas.microsoft.com/office/drawing/2014/main" id="{DCEF2324-74CC-EF69-3578-E6B08A1797EA}"/>
              </a:ext>
            </a:extLst>
          </p:cNvPr>
          <p:cNvGraphicFramePr/>
          <p:nvPr>
            <p:extLst>
              <p:ext uri="{D42A27DB-BD31-4B8C-83A1-F6EECF244321}">
                <p14:modId xmlns:p14="http://schemas.microsoft.com/office/powerpoint/2010/main" val="1374942328"/>
              </p:ext>
            </p:extLst>
          </p:nvPr>
        </p:nvGraphicFramePr>
        <p:xfrm>
          <a:off x="131157" y="2644781"/>
          <a:ext cx="5508196" cy="352359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8AA114C0-FA90-BF97-357E-C91ED855F772}"/>
              </a:ext>
            </a:extLst>
          </p:cNvPr>
          <p:cNvCxnSpPr>
            <a:cxnSpLocks/>
          </p:cNvCxnSpPr>
          <p:nvPr/>
        </p:nvCxnSpPr>
        <p:spPr>
          <a:xfrm>
            <a:off x="6001546" y="2466064"/>
            <a:ext cx="0" cy="3523593"/>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CD7AEFD-7128-7FD4-5291-B865CC4719D9}"/>
              </a:ext>
            </a:extLst>
          </p:cNvPr>
          <p:cNvSpPr txBox="1"/>
          <p:nvPr/>
        </p:nvSpPr>
        <p:spPr>
          <a:xfrm>
            <a:off x="928636" y="2294129"/>
            <a:ext cx="3913238" cy="314681"/>
          </a:xfrm>
          <a:prstGeom prst="rect">
            <a:avLst/>
          </a:prstGeom>
          <a:solidFill>
            <a:srgbClr val="1B1464"/>
          </a:solid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Speed of </a:t>
            </a:r>
            <a:r>
              <a:rPr kumimoji="0" lang="en-US" sz="1400" b="1" i="0" u="sng"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breaking news</a:t>
            </a:r>
            <a:r>
              <a:rPr kumimoji="0" lang="en-US" sz="1400" b="1" i="0"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 coverage </a:t>
            </a:r>
            <a:r>
              <a:rPr kumimoji="0" lang="en-US" sz="14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on TV </a:t>
            </a:r>
            <a:endParaRPr kumimoji="0" lang="en-US" sz="12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7E494A6B-853A-DEC3-07CC-4B06A75EEC31}"/>
              </a:ext>
            </a:extLst>
          </p:cNvPr>
          <p:cNvGraphicFramePr/>
          <p:nvPr>
            <p:extLst>
              <p:ext uri="{D42A27DB-BD31-4B8C-83A1-F6EECF244321}">
                <p14:modId xmlns:p14="http://schemas.microsoft.com/office/powerpoint/2010/main" val="460183768"/>
              </p:ext>
            </p:extLst>
          </p:nvPr>
        </p:nvGraphicFramePr>
        <p:xfrm>
          <a:off x="6339292" y="2648582"/>
          <a:ext cx="5508196" cy="352359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14C40D3B-B925-7E4E-6FE4-CF24EE81421B}"/>
              </a:ext>
            </a:extLst>
          </p:cNvPr>
          <p:cNvSpPr txBox="1"/>
          <p:nvPr/>
        </p:nvSpPr>
        <p:spPr>
          <a:xfrm>
            <a:off x="6672456" y="2294129"/>
            <a:ext cx="4841869" cy="306109"/>
          </a:xfrm>
          <a:prstGeom prst="rect">
            <a:avLst/>
          </a:prstGeom>
          <a:solidFill>
            <a:srgbClr val="1B1464"/>
          </a:solidFill>
        </p:spPr>
        <p:txBody>
          <a:bodyPr wrap="square">
            <a:spAutoFit/>
          </a:bodyPr>
          <a:lstStyle>
            <a:defPPr>
              <a:defRPr lang="en-US"/>
            </a:defPPr>
            <a:lvl1pPr marR="0" lvl="0" indent="0" algn="ctr" fontAlgn="auto">
              <a:lnSpc>
                <a:spcPct val="107000"/>
              </a:lnSpc>
              <a:spcBef>
                <a:spcPts val="0"/>
              </a:spcBef>
              <a:spcAft>
                <a:spcPts val="0"/>
              </a:spcAft>
              <a:buClrTx/>
              <a:buSzTx/>
              <a:buFontTx/>
              <a:buNone/>
              <a:tabLst/>
              <a:defRPr kumimoji="0" sz="1400" b="1" i="0" strike="noStrike" kern="100" cap="none" spc="0" normalizeH="0" baseline="0">
                <a:ln>
                  <a:noFill/>
                </a:ln>
                <a:solidFill>
                  <a:schemeClr val="bg1"/>
                </a:solidFill>
                <a:effectLst/>
                <a:uLnTx/>
                <a:uFillTx/>
                <a:latin typeface="Arial" panose="020B0604020202020204" pitchFamily="34" charset="0"/>
                <a:ea typeface="Aptos" panose="020B0004020202020204" pitchFamily="34" charset="0"/>
                <a:cs typeface="Arial" panose="020B0604020202020204" pitchFamily="34" charset="0"/>
              </a:defRPr>
            </a:lvl1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00" cap="none" spc="0" normalizeH="0" baseline="0" noProof="0">
                <a:ln>
                  <a:noFill/>
                </a:ln>
                <a:solidFill>
                  <a:srgbClr val="FFFFFF"/>
                </a:solidFill>
                <a:effectLst/>
                <a:uLnTx/>
                <a:uFillTx/>
                <a:latin typeface="Arial" panose="020B0604020202020204" pitchFamily="34" charset="0"/>
                <a:cs typeface="Arial" panose="020B0604020202020204" pitchFamily="34" charset="0"/>
              </a:rPr>
              <a:t>Information about </a:t>
            </a:r>
            <a:r>
              <a:rPr kumimoji="0" lang="en-US" sz="1400" b="1" i="0" u="sng" strike="noStrike" kern="100" cap="none" spc="0" normalizeH="0" baseline="0" noProof="0">
                <a:ln>
                  <a:noFill/>
                </a:ln>
                <a:solidFill>
                  <a:srgbClr val="FFFFFF"/>
                </a:solidFill>
                <a:effectLst/>
                <a:uLnTx/>
                <a:uFillTx/>
                <a:latin typeface="Arial" panose="020B0604020202020204" pitchFamily="34" charset="0"/>
                <a:cs typeface="Arial" panose="020B0604020202020204" pitchFamily="34" charset="0"/>
              </a:rPr>
              <a:t>my community</a:t>
            </a:r>
            <a:r>
              <a:rPr kumimoji="0" lang="en-US" sz="1400" b="1" i="0" u="none" strike="noStrike" kern="100" cap="none" spc="0" normalizeH="0" baseline="0" noProof="0">
                <a:ln>
                  <a:noFill/>
                </a:ln>
                <a:solidFill>
                  <a:srgbClr val="FFFFFF"/>
                </a:solidFill>
                <a:effectLst/>
                <a:uLnTx/>
                <a:uFillTx/>
                <a:latin typeface="Arial" panose="020B0604020202020204" pitchFamily="34" charset="0"/>
                <a:cs typeface="Arial" panose="020B0604020202020204" pitchFamily="34" charset="0"/>
              </a:rPr>
              <a:t> from local TV news </a:t>
            </a:r>
          </a:p>
        </p:txBody>
      </p:sp>
      <p:sp>
        <p:nvSpPr>
          <p:cNvPr id="12" name="TextBox 11">
            <a:extLst>
              <a:ext uri="{FF2B5EF4-FFF2-40B4-BE49-F238E27FC236}">
                <a16:creationId xmlns:a16="http://schemas.microsoft.com/office/drawing/2014/main" id="{EB8F43F0-DEC4-3BDE-1627-CF7DF55C1F3A}"/>
              </a:ext>
            </a:extLst>
          </p:cNvPr>
          <p:cNvSpPr txBox="1"/>
          <p:nvPr/>
        </p:nvSpPr>
        <p:spPr>
          <a:xfrm>
            <a:off x="1012073" y="1815388"/>
            <a:ext cx="10435698"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of respondents who are satisfied with the following…</a:t>
            </a:r>
          </a:p>
        </p:txBody>
      </p:sp>
      <p:sp>
        <p:nvSpPr>
          <p:cNvPr id="15" name="TextBox 14">
            <a:extLst>
              <a:ext uri="{FF2B5EF4-FFF2-40B4-BE49-F238E27FC236}">
                <a16:creationId xmlns:a16="http://schemas.microsoft.com/office/drawing/2014/main" id="{4B07123E-442C-A024-507E-0720026A9635}"/>
              </a:ext>
            </a:extLst>
          </p:cNvPr>
          <p:cNvSpPr txBox="1"/>
          <p:nvPr/>
        </p:nvSpPr>
        <p:spPr>
          <a:xfrm>
            <a:off x="461688" y="6101604"/>
            <a:ext cx="11708793"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Q10. Please indicate your overall level of satisfaction with the following. Reflects respondents who answered ‘satisfied’ or ‘very satisfied’ &amp; ‘dissatisfied’ or ‘very dissatisfied.’ Base = All News Respondents (n=1,276). Potential Voter respondents (n=988), Non-Voter respondents (n=226), Republican respondents (n=413), Democrat respondents (n=389), Independent respondents (n=309). </a:t>
            </a:r>
          </a:p>
        </p:txBody>
      </p:sp>
      <p:sp>
        <p:nvSpPr>
          <p:cNvPr id="16" name="Rectangle 15">
            <a:extLst>
              <a:ext uri="{FF2B5EF4-FFF2-40B4-BE49-F238E27FC236}">
                <a16:creationId xmlns:a16="http://schemas.microsoft.com/office/drawing/2014/main" id="{D0A50990-7A77-DD79-5FBD-F6DCE96B7999}"/>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Along with accuracy and quality, people value the speediness of information that TV news provides especially in their local community</a:t>
            </a:r>
          </a:p>
        </p:txBody>
      </p:sp>
    </p:spTree>
    <p:extLst>
      <p:ext uri="{BB962C8B-B14F-4D97-AF65-F5344CB8AC3E}">
        <p14:creationId xmlns:p14="http://schemas.microsoft.com/office/powerpoint/2010/main" val="208660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2B1-7E45-4FEA-249A-4128560DBD7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88270F1-E18B-72C1-DBE1-478002F2288A}"/>
              </a:ext>
            </a:extLst>
          </p:cNvPr>
          <p:cNvPicPr>
            <a:picLocks noChangeAspect="1"/>
          </p:cNvPicPr>
          <p:nvPr/>
        </p:nvPicPr>
        <p:blipFill>
          <a:blip r:embed="rId3">
            <a:extLst>
              <a:ext uri="{28A0092B-C50C-407E-A947-70E740481C1C}">
                <a14:useLocalDpi xmlns:a14="http://schemas.microsoft.com/office/drawing/2010/main" val="0"/>
              </a:ext>
            </a:extLst>
          </a:blip>
          <a:srcRect l="33066" r="19141"/>
          <a:stretch>
            <a:fillRect/>
          </a:stretch>
        </p:blipFill>
        <p:spPr>
          <a:xfrm>
            <a:off x="0" y="0"/>
            <a:ext cx="4916124" cy="6858000"/>
          </a:xfrm>
          <a:prstGeom prst="rect">
            <a:avLst/>
          </a:prstGeom>
        </p:spPr>
      </p:pic>
      <p:pic>
        <p:nvPicPr>
          <p:cNvPr id="8" name="Picture 7">
            <a:extLst>
              <a:ext uri="{FF2B5EF4-FFF2-40B4-BE49-F238E27FC236}">
                <a16:creationId xmlns:a16="http://schemas.microsoft.com/office/drawing/2014/main" id="{187E24E0-9DDA-1970-16CE-13018FA02E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80135" y="1"/>
            <a:ext cx="1011864" cy="589207"/>
          </a:xfrm>
          <a:prstGeom prst="rect">
            <a:avLst/>
          </a:prstGeom>
        </p:spPr>
      </p:pic>
      <p:sp>
        <p:nvSpPr>
          <p:cNvPr id="3" name="TextBox 2">
            <a:extLst>
              <a:ext uri="{FF2B5EF4-FFF2-40B4-BE49-F238E27FC236}">
                <a16:creationId xmlns:a16="http://schemas.microsoft.com/office/drawing/2014/main" id="{8F2E1B6A-1ACA-0EBB-5B07-C77035A8F96C}"/>
              </a:ext>
            </a:extLst>
          </p:cNvPr>
          <p:cNvSpPr txBox="1"/>
          <p:nvPr/>
        </p:nvSpPr>
        <p:spPr>
          <a:xfrm>
            <a:off x="5043589" y="237907"/>
            <a:ext cx="714841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Multiscreen TV delivers cross-partisan engagement across content and screens</a:t>
            </a:r>
          </a:p>
        </p:txBody>
      </p:sp>
      <p:pic>
        <p:nvPicPr>
          <p:cNvPr id="5" name="Picture 4">
            <a:extLst>
              <a:ext uri="{FF2B5EF4-FFF2-40B4-BE49-F238E27FC236}">
                <a16:creationId xmlns:a16="http://schemas.microsoft.com/office/drawing/2014/main" id="{95A3288D-C96A-CB05-4362-4F42E9B05E3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902427D9-6D3D-7B28-5247-BB86176700F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BD39B49B-80E0-2ACA-B47C-5D8DD758512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4" name="TextBox 3">
            <a:extLst>
              <a:ext uri="{FF2B5EF4-FFF2-40B4-BE49-F238E27FC236}">
                <a16:creationId xmlns:a16="http://schemas.microsoft.com/office/drawing/2014/main" id="{6D68C66C-9FC2-54A5-E7C9-DD041247DFD6}"/>
              </a:ext>
            </a:extLst>
          </p:cNvPr>
          <p:cNvSpPr txBox="1"/>
          <p:nvPr/>
        </p:nvSpPr>
        <p:spPr>
          <a:xfrm>
            <a:off x="5096346" y="1364990"/>
            <a:ext cx="704289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Today’s voters, regardless of political involvement or party affiliation, move fluidly across trusted multiscreen TV platforms, spanning both linear and streaming, to stay informed on current events and political issues. For marketers, this creates the opportunity to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reach audiences broadly </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and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repeatedly</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in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high-quality viewing environments </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that are positively perceived and can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inform</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engage</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and ultimately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drive action</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1B146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VAB conducted a survey with </a:t>
            </a:r>
            <a:r>
              <a:rPr lang="en-US" sz="1600" err="1">
                <a:solidFill>
                  <a:srgbClr val="1B1464"/>
                </a:solidFill>
                <a:latin typeface="Arial" panose="020B0604020202020204" pitchFamily="34" charset="0"/>
                <a:ea typeface="Aptos" panose="020B0004020202020204" pitchFamily="34" charset="0"/>
                <a:cs typeface="Arial" panose="020B0604020202020204" pitchFamily="34" charset="0"/>
              </a:rPr>
              <a:t>Dynata</a:t>
            </a:r>
            <a:r>
              <a:rPr lang="en-US" sz="1600">
                <a:solidFill>
                  <a:srgbClr val="1B1464"/>
                </a:solidFill>
                <a:latin typeface="Arial" panose="020B0604020202020204" pitchFamily="34" charset="0"/>
                <a:ea typeface="Aptos" panose="020B0004020202020204" pitchFamily="34" charset="0"/>
                <a:cs typeface="Arial" panose="020B0604020202020204" pitchFamily="34" charset="0"/>
              </a:rPr>
              <a:t> to </a:t>
            </a: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understand how multiscreen TV drives cross-partisan engagement for political ad campaigns. This report examines where viewers spend their time, which sources they trust most and how different TV contexts contribute to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stronger interest </a:t>
            </a: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and</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outcomes </a:t>
            </a: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for</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political messaging</a:t>
            </a: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1B1464"/>
              </a:solidFill>
              <a:latin typeface="Arial" panose="020B0604020202020204" pitchFamily="34" charset="0"/>
              <a:ea typeface="Aptos" panose="020B0004020202020204" pitchFamily="34" charset="0"/>
              <a:cs typeface="Arial" panose="020B0604020202020204" pitchFamily="34" charset="0"/>
            </a:endParaRPr>
          </a:p>
          <a:p>
            <a:pPr lvl="0">
              <a:defRPr/>
            </a:pPr>
            <a:r>
              <a:rPr kumimoji="0" lang="en-US" sz="1600" i="1"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Throughout this report, ‘multiscreen TV’ refers to the combined ecosystem of </a:t>
            </a:r>
            <a:r>
              <a:rPr lang="en-US" sz="1600" i="1">
                <a:solidFill>
                  <a:srgbClr val="1B1464"/>
                </a:solidFill>
                <a:latin typeface="Arial" panose="020B0604020202020204" pitchFamily="34" charset="0"/>
                <a:ea typeface="Aptos" panose="020B0004020202020204" pitchFamily="34" charset="0"/>
                <a:cs typeface="Arial" panose="020B0604020202020204" pitchFamily="34" charset="0"/>
              </a:rPr>
              <a:t>ad-supported </a:t>
            </a:r>
            <a:r>
              <a:rPr kumimoji="0" lang="en-US" sz="1600" i="1"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linear and streaming TV.</a:t>
            </a: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Together, these platforms deliver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unified scale </a:t>
            </a: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and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trusted environments across screens</a:t>
            </a: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positioning TV as the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go-to source for reliable information </a:t>
            </a:r>
            <a:r>
              <a:rPr kumimoji="0" lang="en-US" sz="1600" i="0" u="none" strike="noStrike" kern="12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amidst a sea of choices and waves of misinformation.</a:t>
            </a:r>
          </a:p>
        </p:txBody>
      </p:sp>
      <p:sp>
        <p:nvSpPr>
          <p:cNvPr id="12" name="TextBox 11">
            <a:extLst>
              <a:ext uri="{FF2B5EF4-FFF2-40B4-BE49-F238E27FC236}">
                <a16:creationId xmlns:a16="http://schemas.microsoft.com/office/drawing/2014/main" id="{8ED87058-731C-8EEF-60F3-7072F70B1E7C}"/>
              </a:ext>
            </a:extLst>
          </p:cNvPr>
          <p:cNvSpPr txBox="1"/>
          <p:nvPr/>
        </p:nvSpPr>
        <p:spPr>
          <a:xfrm>
            <a:off x="4971728" y="6123837"/>
            <a:ext cx="71484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See </a:t>
            </a: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hlinkClick r:id="rId6" action="ppaction://hlinksldjump">
                  <a:extLst>
                    <a:ext uri="{A12FA001-AC4F-418D-AE19-62706E023703}">
                      <ahyp:hlinkClr xmlns:ahyp="http://schemas.microsoft.com/office/drawing/2018/hyperlinkcolor" val="tx"/>
                    </a:ext>
                  </a:extLst>
                </a:hlinkClick>
              </a:rPr>
              <a:t>appendix</a:t>
            </a: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for greater details behind the custom study methodology and make-up of the 2,319 A18+ U.S. respondents. Survey </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fielded in December </a:t>
            </a: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2025.</a:t>
            </a:r>
          </a:p>
        </p:txBody>
      </p:sp>
    </p:spTree>
    <p:extLst>
      <p:ext uri="{BB962C8B-B14F-4D97-AF65-F5344CB8AC3E}">
        <p14:creationId xmlns:p14="http://schemas.microsoft.com/office/powerpoint/2010/main" val="3486589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0E0B-3F72-A075-74A6-C9AD66E85E9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1B944145-FD39-B7B7-2398-DF308121B43D}"/>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C07CF21-F398-433D-1EDA-DCB19110F3E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B39079D9-A608-5A0A-9033-22F40B3F88F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181673DB-299A-FE64-38A0-977E2669F94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9C74B7BD-AD0F-8C41-E7C9-0A398296E9C5}"/>
              </a:ext>
            </a:extLst>
          </p:cNvPr>
          <p:cNvSpPr txBox="1"/>
          <p:nvPr/>
        </p:nvSpPr>
        <p:spPr>
          <a:xfrm>
            <a:off x="456264" y="6199153"/>
            <a:ext cx="11476656" cy="343543"/>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Q30. Which source, if any, do you believe is the most likely to provide fake or misleading information? Base = Total Respondents. Voter respondents (n=1,514), Non-Voter respondents (n=680), Republican respondents (n=636), Democrat respondents (n=612), Independent respondents (n=546). TV = broadcast, cable or satellite.</a:t>
            </a:r>
          </a:p>
        </p:txBody>
      </p:sp>
      <p:sp>
        <p:nvSpPr>
          <p:cNvPr id="5" name="TextBox 4">
            <a:extLst>
              <a:ext uri="{FF2B5EF4-FFF2-40B4-BE49-F238E27FC236}">
                <a16:creationId xmlns:a16="http://schemas.microsoft.com/office/drawing/2014/main" id="{0FA1E548-F3CA-1FB9-DFDD-5AA46ABE3F3E}"/>
              </a:ext>
            </a:extLst>
          </p:cNvPr>
          <p:cNvSpPr txBox="1"/>
          <p:nvPr/>
        </p:nvSpPr>
        <p:spPr>
          <a:xfrm>
            <a:off x="1012073" y="1860358"/>
            <a:ext cx="10435698" cy="56958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Which source, if any, do you believe is the most likely to provide fake or misleading information?</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of respondents</a:t>
            </a:r>
            <a:endParaRPr kumimoji="0" lang="en-US" sz="1200" b="0"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70BE57E9-91B5-437F-E8C2-6BB47AC4DBD3}"/>
              </a:ext>
            </a:extLst>
          </p:cNvPr>
          <p:cNvGraphicFramePr/>
          <p:nvPr>
            <p:extLst>
              <p:ext uri="{D42A27DB-BD31-4B8C-83A1-F6EECF244321}">
                <p14:modId xmlns:p14="http://schemas.microsoft.com/office/powerpoint/2010/main" val="4042763834"/>
              </p:ext>
            </p:extLst>
          </p:nvPr>
        </p:nvGraphicFramePr>
        <p:xfrm>
          <a:off x="1435608" y="2457665"/>
          <a:ext cx="10561320" cy="1682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4A8BC25C-8479-A287-BE8D-7D2FE7DAB68D}"/>
              </a:ext>
            </a:extLst>
          </p:cNvPr>
          <p:cNvGraphicFramePr/>
          <p:nvPr>
            <p:extLst>
              <p:ext uri="{D42A27DB-BD31-4B8C-83A1-F6EECF244321}">
                <p14:modId xmlns:p14="http://schemas.microsoft.com/office/powerpoint/2010/main" val="2899752773"/>
              </p:ext>
            </p:extLst>
          </p:nvPr>
        </p:nvGraphicFramePr>
        <p:xfrm>
          <a:off x="1435608" y="4339881"/>
          <a:ext cx="10561320" cy="1782328"/>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BDD7C896-0AFB-A12B-DCF4-CF2741BBBEF6}"/>
              </a:ext>
            </a:extLst>
          </p:cNvPr>
          <p:cNvCxnSpPr/>
          <p:nvPr/>
        </p:nvCxnSpPr>
        <p:spPr>
          <a:xfrm>
            <a:off x="614172" y="4339881"/>
            <a:ext cx="10963656"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ECC470D-5B74-D7CD-0EF8-2E4AE12B739C}"/>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Social media </a:t>
            </a:r>
            <a:r>
              <a:rPr lang="en-US" sz="2600" b="1">
                <a:solidFill>
                  <a:srgbClr val="1B1464"/>
                </a:solidFill>
                <a:latin typeface="Arial" panose="020B0604020202020204" pitchFamily="34" charset="0"/>
              </a:rPr>
              <a:t>is</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far more likely </a:t>
            </a:r>
            <a:r>
              <a:rPr lang="en-US" sz="2600" b="1">
                <a:solidFill>
                  <a:srgbClr val="1B1464"/>
                </a:solidFill>
                <a:latin typeface="Arial" panose="020B0604020202020204" pitchFamily="34" charset="0"/>
              </a:rPr>
              <a:t>than TV programs to be viewed as a source of fake or misleading information across all groups</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EF0BF67-0C39-1B81-1F8C-BF7C03BAC366}"/>
              </a:ext>
            </a:extLst>
          </p:cNvPr>
          <p:cNvSpPr txBox="1"/>
          <p:nvPr/>
        </p:nvSpPr>
        <p:spPr>
          <a:xfrm>
            <a:off x="365760" y="1380509"/>
            <a:ext cx="1179350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400">
                <a:solidFill>
                  <a:srgbClr val="1F1A62"/>
                </a:solidFill>
                <a:latin typeface="Arial" panose="020B0604020202020204" pitchFamily="34" charset="0"/>
              </a:rPr>
              <a:t>Potential voters are almost </a:t>
            </a:r>
            <a:r>
              <a:rPr lang="en-US" sz="1400" b="1" u="sng">
                <a:solidFill>
                  <a:srgbClr val="1F1A62"/>
                </a:solidFill>
                <a:latin typeface="Arial" panose="020B0604020202020204" pitchFamily="34" charset="0"/>
              </a:rPr>
              <a:t>3x</a:t>
            </a:r>
            <a:r>
              <a:rPr lang="en-US" sz="1400">
                <a:solidFill>
                  <a:srgbClr val="1F1A62"/>
                </a:solidFill>
                <a:latin typeface="Arial" panose="020B0604020202020204" pitchFamily="34" charset="0"/>
              </a:rPr>
              <a:t> more likely to believe social media platforms are most likely to provide fake or misleading information vs. TV</a:t>
            </a:r>
          </a:p>
        </p:txBody>
      </p:sp>
    </p:spTree>
    <p:extLst>
      <p:ext uri="{BB962C8B-B14F-4D97-AF65-F5344CB8AC3E}">
        <p14:creationId xmlns:p14="http://schemas.microsoft.com/office/powerpoint/2010/main" val="3167601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D9D6-7D7D-8017-DFFA-7085A0EF7AE2}"/>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667A43E3-F7BC-77B5-E067-34756B6B79D8}"/>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4" name="Rectangle: Rounded Corners 1033">
            <a:extLst>
              <a:ext uri="{FF2B5EF4-FFF2-40B4-BE49-F238E27FC236}">
                <a16:creationId xmlns:a16="http://schemas.microsoft.com/office/drawing/2014/main" id="{3F56E2FE-2EE1-BAC7-F656-91974B2B2704}"/>
              </a:ext>
            </a:extLst>
          </p:cNvPr>
          <p:cNvSpPr/>
          <p:nvPr/>
        </p:nvSpPr>
        <p:spPr>
          <a:xfrm>
            <a:off x="132375" y="2227574"/>
            <a:ext cx="11927250" cy="4003364"/>
          </a:xfrm>
          <a:prstGeom prst="roundRect">
            <a:avLst>
              <a:gd name="adj" fmla="val 8247"/>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3" name="Rectangle 1032">
            <a:extLst>
              <a:ext uri="{FF2B5EF4-FFF2-40B4-BE49-F238E27FC236}">
                <a16:creationId xmlns:a16="http://schemas.microsoft.com/office/drawing/2014/main" id="{A28AF352-BB16-EFC8-A610-D0379E3BBE23}"/>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Meaningful reach is not confined to TV news alone, as entertainment and sports </a:t>
            </a:r>
            <a:r>
              <a:rPr lang="en-US" sz="2600" b="1">
                <a:solidFill>
                  <a:srgbClr val="1B1464"/>
                </a:solidFill>
                <a:latin typeface="Arial" panose="020B0604020202020204" pitchFamily="34" charset="0"/>
              </a:rPr>
              <a:t>programming provides significant </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scale to also engage with voters</a:t>
            </a:r>
          </a:p>
        </p:txBody>
      </p:sp>
      <p:pic>
        <p:nvPicPr>
          <p:cNvPr id="3" name="Picture 2">
            <a:extLst>
              <a:ext uri="{FF2B5EF4-FFF2-40B4-BE49-F238E27FC236}">
                <a16:creationId xmlns:a16="http://schemas.microsoft.com/office/drawing/2014/main" id="{40E9B6F7-2654-6200-7EB7-C83BA4AAF2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15189EFD-16FF-59CE-6CC7-1DDE3A7EB67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07D1F46F-E073-97E7-E419-1174349DB67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2842C955-B3AF-2F44-1B95-8608C47B01E6}"/>
              </a:ext>
            </a:extLst>
          </p:cNvPr>
          <p:cNvSpPr txBox="1"/>
          <p:nvPr/>
        </p:nvSpPr>
        <p:spPr>
          <a:xfrm>
            <a:off x="456264" y="6213975"/>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 Survey base: A18+ U.S. respondents. Q3. In a typical week, which of the following do you watch on TV? Base = TV Respondents (n=1,988). Potential Voter respondents (n=1,367), Republican respondents (n=558), Democrat respondents (n=544), Independent respondents (n=477). </a:t>
            </a:r>
          </a:p>
        </p:txBody>
      </p:sp>
      <p:sp>
        <p:nvSpPr>
          <p:cNvPr id="14" name="TextBox 13">
            <a:extLst>
              <a:ext uri="{FF2B5EF4-FFF2-40B4-BE49-F238E27FC236}">
                <a16:creationId xmlns:a16="http://schemas.microsoft.com/office/drawing/2014/main" id="{37C20415-AC72-6836-A9D0-447490552573}"/>
              </a:ext>
            </a:extLst>
          </p:cNvPr>
          <p:cNvSpPr txBox="1"/>
          <p:nvPr/>
        </p:nvSpPr>
        <p:spPr>
          <a:xfrm>
            <a:off x="1012073" y="1860358"/>
            <a:ext cx="10435698" cy="36721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of respondents who watch the following on TV in a typical week </a:t>
            </a:r>
          </a:p>
        </p:txBody>
      </p:sp>
      <p:sp>
        <p:nvSpPr>
          <p:cNvPr id="51" name="TextBox 50">
            <a:extLst>
              <a:ext uri="{FF2B5EF4-FFF2-40B4-BE49-F238E27FC236}">
                <a16:creationId xmlns:a16="http://schemas.microsoft.com/office/drawing/2014/main" id="{CCF56276-45BD-B9E9-C54A-166B02FA0F61}"/>
              </a:ext>
            </a:extLst>
          </p:cNvPr>
          <p:cNvSpPr txBox="1"/>
          <p:nvPr/>
        </p:nvSpPr>
        <p:spPr>
          <a:xfrm>
            <a:off x="138999" y="2998973"/>
            <a:ext cx="2492166"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solidFill>
                    <a:srgbClr val="1B1464"/>
                  </a:solidFill>
                </a:ln>
                <a:solidFill>
                  <a:srgbClr val="00BFF2"/>
                </a:solidFill>
                <a:effectLst/>
                <a:uLnTx/>
                <a:uFillTx/>
                <a:latin typeface="Arial" panose="020B0604020202020204"/>
                <a:ea typeface="+mn-ea"/>
                <a:cs typeface="+mn-cs"/>
              </a:rPr>
              <a:t>Potential Voters</a:t>
            </a:r>
          </a:p>
        </p:txBody>
      </p:sp>
      <p:sp>
        <p:nvSpPr>
          <p:cNvPr id="52" name="TextBox 51">
            <a:extLst>
              <a:ext uri="{FF2B5EF4-FFF2-40B4-BE49-F238E27FC236}">
                <a16:creationId xmlns:a16="http://schemas.microsoft.com/office/drawing/2014/main" id="{A597636E-5C6E-218C-A47D-9D56555E7517}"/>
              </a:ext>
            </a:extLst>
          </p:cNvPr>
          <p:cNvSpPr txBox="1"/>
          <p:nvPr/>
        </p:nvSpPr>
        <p:spPr>
          <a:xfrm>
            <a:off x="359229" y="4341477"/>
            <a:ext cx="2185257" cy="400110"/>
          </a:xfrm>
          <a:prstGeom prst="rect">
            <a:avLst/>
          </a:prstGeom>
          <a:noFill/>
        </p:spPr>
        <p:txBody>
          <a:bodyPr wrap="square">
            <a:spAutoFit/>
          </a:bodyPr>
          <a:lstStyle>
            <a:defPPr>
              <a:defRPr lang="en-US"/>
            </a:defPPr>
            <a:lvl1pPr algn="r">
              <a:defRPr sz="2400" b="1">
                <a:ln>
                  <a:solidFill>
                    <a:srgbClr val="1B1464"/>
                  </a:solidFill>
                </a:ln>
                <a:solidFill>
                  <a:srgbClr val="00BFF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solidFill>
                    <a:srgbClr val="1B1464"/>
                  </a:solidFill>
                </a:ln>
                <a:solidFill>
                  <a:srgbClr val="4EBEA4"/>
                </a:solidFill>
                <a:effectLst/>
                <a:uLnTx/>
                <a:uFillTx/>
                <a:latin typeface="Arial" panose="020B0604020202020204"/>
                <a:ea typeface="+mn-ea"/>
                <a:cs typeface="+mn-cs"/>
              </a:rPr>
              <a:t>Republicans</a:t>
            </a:r>
          </a:p>
        </p:txBody>
      </p:sp>
      <p:sp>
        <p:nvSpPr>
          <p:cNvPr id="53" name="TextBox 52">
            <a:extLst>
              <a:ext uri="{FF2B5EF4-FFF2-40B4-BE49-F238E27FC236}">
                <a16:creationId xmlns:a16="http://schemas.microsoft.com/office/drawing/2014/main" id="{32A56C79-D8AF-ACA0-A5D2-47B4CBA08712}"/>
              </a:ext>
            </a:extLst>
          </p:cNvPr>
          <p:cNvSpPr txBox="1"/>
          <p:nvPr/>
        </p:nvSpPr>
        <p:spPr>
          <a:xfrm>
            <a:off x="375065" y="5021165"/>
            <a:ext cx="2185257" cy="400110"/>
          </a:xfrm>
          <a:prstGeom prst="rect">
            <a:avLst/>
          </a:prstGeom>
          <a:noFill/>
        </p:spPr>
        <p:txBody>
          <a:bodyPr wrap="square">
            <a:spAutoFit/>
          </a:bodyPr>
          <a:lstStyle>
            <a:defPPr>
              <a:defRPr lang="en-US"/>
            </a:defPPr>
            <a:lvl1pPr algn="r">
              <a:defRPr sz="2400" b="1">
                <a:ln>
                  <a:solidFill>
                    <a:srgbClr val="1B1464"/>
                  </a:solidFill>
                </a:ln>
                <a:solidFill>
                  <a:srgbClr val="00BFF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solidFill>
                    <a:srgbClr val="1B1464"/>
                  </a:solidFill>
                </a:ln>
                <a:solidFill>
                  <a:srgbClr val="FFE600"/>
                </a:solidFill>
                <a:effectLst/>
                <a:uLnTx/>
                <a:uFillTx/>
                <a:latin typeface="Arial" panose="020B0604020202020204"/>
                <a:ea typeface="+mn-ea"/>
                <a:cs typeface="+mn-cs"/>
              </a:rPr>
              <a:t>Democrats</a:t>
            </a:r>
          </a:p>
        </p:txBody>
      </p:sp>
      <p:sp>
        <p:nvSpPr>
          <p:cNvPr id="54" name="TextBox 53">
            <a:extLst>
              <a:ext uri="{FF2B5EF4-FFF2-40B4-BE49-F238E27FC236}">
                <a16:creationId xmlns:a16="http://schemas.microsoft.com/office/drawing/2014/main" id="{6AB97F87-6F42-A5A3-5361-E1320FCE6F76}"/>
              </a:ext>
            </a:extLst>
          </p:cNvPr>
          <p:cNvSpPr txBox="1"/>
          <p:nvPr/>
        </p:nvSpPr>
        <p:spPr>
          <a:xfrm>
            <a:off x="341659" y="5668225"/>
            <a:ext cx="2185257" cy="400110"/>
          </a:xfrm>
          <a:prstGeom prst="rect">
            <a:avLst/>
          </a:prstGeom>
          <a:noFill/>
        </p:spPr>
        <p:txBody>
          <a:bodyPr wrap="square">
            <a:spAutoFit/>
          </a:bodyPr>
          <a:lstStyle>
            <a:defPPr>
              <a:defRPr lang="en-US"/>
            </a:defPPr>
            <a:lvl1pPr algn="r">
              <a:defRPr sz="2400" b="1">
                <a:ln>
                  <a:solidFill>
                    <a:srgbClr val="1B1464"/>
                  </a:solidFill>
                </a:ln>
                <a:solidFill>
                  <a:srgbClr val="00BFF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solidFill>
                    <a:srgbClr val="1B1464"/>
                  </a:solidFill>
                </a:ln>
                <a:solidFill>
                  <a:srgbClr val="A343FF"/>
                </a:solidFill>
                <a:effectLst/>
                <a:uLnTx/>
                <a:uFillTx/>
                <a:latin typeface="Arial" panose="020B0604020202020204"/>
                <a:ea typeface="+mn-ea"/>
                <a:cs typeface="+mn-cs"/>
              </a:rPr>
              <a:t>Independents</a:t>
            </a:r>
          </a:p>
        </p:txBody>
      </p:sp>
      <p:cxnSp>
        <p:nvCxnSpPr>
          <p:cNvPr id="56" name="Straight Connector 55">
            <a:extLst>
              <a:ext uri="{FF2B5EF4-FFF2-40B4-BE49-F238E27FC236}">
                <a16:creationId xmlns:a16="http://schemas.microsoft.com/office/drawing/2014/main" id="{EA771928-515F-CAED-0D97-646CBE17487E}"/>
              </a:ext>
            </a:extLst>
          </p:cNvPr>
          <p:cNvCxnSpPr>
            <a:cxnSpLocks/>
          </p:cNvCxnSpPr>
          <p:nvPr/>
        </p:nvCxnSpPr>
        <p:spPr>
          <a:xfrm>
            <a:off x="338798" y="4197302"/>
            <a:ext cx="11471703" cy="0"/>
          </a:xfrm>
          <a:prstGeom prst="line">
            <a:avLst/>
          </a:prstGeom>
          <a:ln>
            <a:solidFill>
              <a:srgbClr val="1B1464"/>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D328899-E9E1-C01B-AF49-CFDAB2C9BFD5}"/>
              </a:ext>
            </a:extLst>
          </p:cNvPr>
          <p:cNvCxnSpPr>
            <a:cxnSpLocks/>
          </p:cNvCxnSpPr>
          <p:nvPr/>
        </p:nvCxnSpPr>
        <p:spPr>
          <a:xfrm>
            <a:off x="338798" y="4889505"/>
            <a:ext cx="11471703"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6F1DE3B-51EF-47FC-690F-224991806D68}"/>
              </a:ext>
            </a:extLst>
          </p:cNvPr>
          <p:cNvCxnSpPr>
            <a:cxnSpLocks/>
          </p:cNvCxnSpPr>
          <p:nvPr/>
        </p:nvCxnSpPr>
        <p:spPr>
          <a:xfrm>
            <a:off x="360148" y="5546267"/>
            <a:ext cx="11471703"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F651D87-E8DA-770C-B138-19B81E0D60EC}"/>
              </a:ext>
            </a:extLst>
          </p:cNvPr>
          <p:cNvSpPr txBox="1"/>
          <p:nvPr/>
        </p:nvSpPr>
        <p:spPr>
          <a:xfrm>
            <a:off x="2761913" y="2906641"/>
            <a:ext cx="1703724"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00BFF2"/>
                </a:solidFill>
                <a:effectLst/>
                <a:uLnTx/>
                <a:uFillTx/>
                <a:latin typeface="Arial" panose="020B0604020202020204"/>
                <a:ea typeface="+mn-ea"/>
                <a:cs typeface="+mn-cs"/>
              </a:rPr>
              <a:t>60%</a:t>
            </a:r>
          </a:p>
        </p:txBody>
      </p:sp>
      <p:sp>
        <p:nvSpPr>
          <p:cNvPr id="35" name="TextBox 34">
            <a:extLst>
              <a:ext uri="{FF2B5EF4-FFF2-40B4-BE49-F238E27FC236}">
                <a16:creationId xmlns:a16="http://schemas.microsoft.com/office/drawing/2014/main" id="{EFDF611A-4A0C-3617-F090-167F55E9CFEC}"/>
              </a:ext>
            </a:extLst>
          </p:cNvPr>
          <p:cNvSpPr txBox="1"/>
          <p:nvPr/>
        </p:nvSpPr>
        <p:spPr>
          <a:xfrm>
            <a:off x="2755289" y="4249145"/>
            <a:ext cx="1703724"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4EBEA4"/>
                </a:solidFill>
                <a:effectLst/>
                <a:uLnTx/>
                <a:uFillTx/>
                <a:latin typeface="Arial" panose="020B0604020202020204"/>
                <a:ea typeface="+mn-ea"/>
                <a:cs typeface="+mn-cs"/>
              </a:rPr>
              <a:t>62%</a:t>
            </a:r>
          </a:p>
        </p:txBody>
      </p:sp>
      <p:sp>
        <p:nvSpPr>
          <p:cNvPr id="40" name="TextBox 39">
            <a:extLst>
              <a:ext uri="{FF2B5EF4-FFF2-40B4-BE49-F238E27FC236}">
                <a16:creationId xmlns:a16="http://schemas.microsoft.com/office/drawing/2014/main" id="{C1CE400B-6BF1-D7BA-CD41-610F3A5984E0}"/>
              </a:ext>
            </a:extLst>
          </p:cNvPr>
          <p:cNvSpPr txBox="1"/>
          <p:nvPr/>
        </p:nvSpPr>
        <p:spPr>
          <a:xfrm>
            <a:off x="2755289" y="4928833"/>
            <a:ext cx="1703724"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FFE600"/>
                </a:solidFill>
                <a:effectLst/>
                <a:uLnTx/>
                <a:uFillTx/>
                <a:latin typeface="Arial" panose="020B0604020202020204"/>
                <a:ea typeface="+mn-ea"/>
                <a:cs typeface="+mn-cs"/>
              </a:rPr>
              <a:t>52%</a:t>
            </a:r>
          </a:p>
        </p:txBody>
      </p:sp>
      <p:sp>
        <p:nvSpPr>
          <p:cNvPr id="45" name="TextBox 44">
            <a:extLst>
              <a:ext uri="{FF2B5EF4-FFF2-40B4-BE49-F238E27FC236}">
                <a16:creationId xmlns:a16="http://schemas.microsoft.com/office/drawing/2014/main" id="{90B0C52D-C1F0-3A0B-CE59-4A49B86F4E37}"/>
              </a:ext>
            </a:extLst>
          </p:cNvPr>
          <p:cNvSpPr txBox="1"/>
          <p:nvPr/>
        </p:nvSpPr>
        <p:spPr>
          <a:xfrm>
            <a:off x="2755289" y="5575893"/>
            <a:ext cx="1703724"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A343FF"/>
                </a:solidFill>
                <a:effectLst/>
                <a:uLnTx/>
                <a:uFillTx/>
                <a:latin typeface="Arial" panose="020B0604020202020204"/>
                <a:ea typeface="+mn-ea"/>
                <a:cs typeface="+mn-cs"/>
              </a:rPr>
              <a:t>56%</a:t>
            </a:r>
          </a:p>
        </p:txBody>
      </p:sp>
      <p:sp>
        <p:nvSpPr>
          <p:cNvPr id="59" name="TextBox 58">
            <a:extLst>
              <a:ext uri="{FF2B5EF4-FFF2-40B4-BE49-F238E27FC236}">
                <a16:creationId xmlns:a16="http://schemas.microsoft.com/office/drawing/2014/main" id="{7380C188-F5B2-6092-E82E-368F125C0DE6}"/>
              </a:ext>
            </a:extLst>
          </p:cNvPr>
          <p:cNvSpPr txBox="1"/>
          <p:nvPr/>
        </p:nvSpPr>
        <p:spPr>
          <a:xfrm>
            <a:off x="2719560" y="2339731"/>
            <a:ext cx="180599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a:ea typeface="+mn-ea"/>
                <a:cs typeface="+mn-cs"/>
              </a:rPr>
              <a:t>Sports</a:t>
            </a:r>
          </a:p>
        </p:txBody>
      </p:sp>
      <p:sp>
        <p:nvSpPr>
          <p:cNvPr id="28" name="TextBox 27">
            <a:extLst>
              <a:ext uri="{FF2B5EF4-FFF2-40B4-BE49-F238E27FC236}">
                <a16:creationId xmlns:a16="http://schemas.microsoft.com/office/drawing/2014/main" id="{8995933D-DD81-1AE0-15EA-C76BA72354EE}"/>
              </a:ext>
            </a:extLst>
          </p:cNvPr>
          <p:cNvSpPr txBox="1"/>
          <p:nvPr/>
        </p:nvSpPr>
        <p:spPr>
          <a:xfrm>
            <a:off x="5178834" y="2906641"/>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00BFF2"/>
                </a:solidFill>
                <a:effectLst/>
                <a:uLnTx/>
                <a:uFillTx/>
                <a:latin typeface="Arial" panose="020B0604020202020204"/>
                <a:ea typeface="+mn-ea"/>
                <a:cs typeface="+mn-cs"/>
              </a:rPr>
              <a:t>64%</a:t>
            </a:r>
          </a:p>
        </p:txBody>
      </p:sp>
      <p:sp>
        <p:nvSpPr>
          <p:cNvPr id="36" name="TextBox 35">
            <a:extLst>
              <a:ext uri="{FF2B5EF4-FFF2-40B4-BE49-F238E27FC236}">
                <a16:creationId xmlns:a16="http://schemas.microsoft.com/office/drawing/2014/main" id="{2161044F-B27E-FF31-5D2E-EA1ED7720470}"/>
              </a:ext>
            </a:extLst>
          </p:cNvPr>
          <p:cNvSpPr txBox="1"/>
          <p:nvPr/>
        </p:nvSpPr>
        <p:spPr>
          <a:xfrm>
            <a:off x="5172210" y="4249145"/>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4EBEA4"/>
                </a:solidFill>
                <a:effectLst/>
                <a:uLnTx/>
                <a:uFillTx/>
                <a:latin typeface="Arial" panose="020B0604020202020204"/>
                <a:ea typeface="+mn-ea"/>
                <a:cs typeface="+mn-cs"/>
              </a:rPr>
              <a:t>56%</a:t>
            </a:r>
          </a:p>
        </p:txBody>
      </p:sp>
      <p:sp>
        <p:nvSpPr>
          <p:cNvPr id="41" name="TextBox 40">
            <a:extLst>
              <a:ext uri="{FF2B5EF4-FFF2-40B4-BE49-F238E27FC236}">
                <a16:creationId xmlns:a16="http://schemas.microsoft.com/office/drawing/2014/main" id="{93D7BF14-8969-C2D6-71DB-2DF7BD6251F0}"/>
              </a:ext>
            </a:extLst>
          </p:cNvPr>
          <p:cNvSpPr txBox="1"/>
          <p:nvPr/>
        </p:nvSpPr>
        <p:spPr>
          <a:xfrm>
            <a:off x="5172210" y="4928833"/>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FFE600"/>
                </a:solidFill>
                <a:effectLst/>
                <a:uLnTx/>
                <a:uFillTx/>
                <a:latin typeface="Arial" panose="020B0604020202020204"/>
                <a:ea typeface="+mn-ea"/>
                <a:cs typeface="+mn-cs"/>
              </a:rPr>
              <a:t>68%</a:t>
            </a:r>
          </a:p>
        </p:txBody>
      </p:sp>
      <p:sp>
        <p:nvSpPr>
          <p:cNvPr id="46" name="TextBox 45">
            <a:extLst>
              <a:ext uri="{FF2B5EF4-FFF2-40B4-BE49-F238E27FC236}">
                <a16:creationId xmlns:a16="http://schemas.microsoft.com/office/drawing/2014/main" id="{D5F23141-74B7-DAF0-484C-745BC25527B4}"/>
              </a:ext>
            </a:extLst>
          </p:cNvPr>
          <p:cNvSpPr txBox="1"/>
          <p:nvPr/>
        </p:nvSpPr>
        <p:spPr>
          <a:xfrm>
            <a:off x="5172210" y="5575893"/>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A343FF"/>
                </a:solidFill>
                <a:effectLst/>
                <a:uLnTx/>
                <a:uFillTx/>
                <a:latin typeface="Arial" panose="020B0604020202020204"/>
                <a:ea typeface="+mn-ea"/>
                <a:cs typeface="+mn-cs"/>
              </a:rPr>
              <a:t>61%</a:t>
            </a:r>
          </a:p>
        </p:txBody>
      </p:sp>
      <p:sp>
        <p:nvSpPr>
          <p:cNvPr id="60" name="TextBox 59">
            <a:extLst>
              <a:ext uri="{FF2B5EF4-FFF2-40B4-BE49-F238E27FC236}">
                <a16:creationId xmlns:a16="http://schemas.microsoft.com/office/drawing/2014/main" id="{57C3D549-5ACE-AAD2-7330-05064A7529EA}"/>
              </a:ext>
            </a:extLst>
          </p:cNvPr>
          <p:cNvSpPr txBox="1"/>
          <p:nvPr/>
        </p:nvSpPr>
        <p:spPr>
          <a:xfrm>
            <a:off x="4942590" y="2339731"/>
            <a:ext cx="180599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a:ea typeface="+mn-ea"/>
                <a:cs typeface="+mn-cs"/>
              </a:rPr>
              <a:t>Drama</a:t>
            </a:r>
          </a:p>
        </p:txBody>
      </p:sp>
      <p:sp>
        <p:nvSpPr>
          <p:cNvPr id="30" name="TextBox 29">
            <a:extLst>
              <a:ext uri="{FF2B5EF4-FFF2-40B4-BE49-F238E27FC236}">
                <a16:creationId xmlns:a16="http://schemas.microsoft.com/office/drawing/2014/main" id="{C9E2FA80-D815-3C9C-5E1D-92009E2D84B4}"/>
              </a:ext>
            </a:extLst>
          </p:cNvPr>
          <p:cNvSpPr txBox="1"/>
          <p:nvPr/>
        </p:nvSpPr>
        <p:spPr>
          <a:xfrm>
            <a:off x="7728686" y="2906641"/>
            <a:ext cx="1447536"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00BFF2"/>
                </a:solidFill>
                <a:effectLst/>
                <a:uLnTx/>
                <a:uFillTx/>
                <a:latin typeface="Arial" panose="020B0604020202020204"/>
                <a:ea typeface="+mn-ea"/>
                <a:cs typeface="+mn-cs"/>
              </a:rPr>
              <a:t>53%</a:t>
            </a:r>
          </a:p>
        </p:txBody>
      </p:sp>
      <p:sp>
        <p:nvSpPr>
          <p:cNvPr id="37" name="TextBox 36">
            <a:extLst>
              <a:ext uri="{FF2B5EF4-FFF2-40B4-BE49-F238E27FC236}">
                <a16:creationId xmlns:a16="http://schemas.microsoft.com/office/drawing/2014/main" id="{E2644C42-C7BF-6768-25B8-01E5870F1D90}"/>
              </a:ext>
            </a:extLst>
          </p:cNvPr>
          <p:cNvSpPr txBox="1"/>
          <p:nvPr/>
        </p:nvSpPr>
        <p:spPr>
          <a:xfrm>
            <a:off x="7722062" y="4249145"/>
            <a:ext cx="1447536"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4EBEA4"/>
                </a:solidFill>
                <a:effectLst/>
                <a:uLnTx/>
                <a:uFillTx/>
                <a:latin typeface="Arial" panose="020B0604020202020204"/>
                <a:ea typeface="+mn-ea"/>
                <a:cs typeface="+mn-cs"/>
              </a:rPr>
              <a:t>52%</a:t>
            </a:r>
          </a:p>
        </p:txBody>
      </p:sp>
      <p:sp>
        <p:nvSpPr>
          <p:cNvPr id="42" name="TextBox 41">
            <a:extLst>
              <a:ext uri="{FF2B5EF4-FFF2-40B4-BE49-F238E27FC236}">
                <a16:creationId xmlns:a16="http://schemas.microsoft.com/office/drawing/2014/main" id="{76F5C674-7D2F-6EA4-AC1C-769DB02EAA49}"/>
              </a:ext>
            </a:extLst>
          </p:cNvPr>
          <p:cNvSpPr txBox="1"/>
          <p:nvPr/>
        </p:nvSpPr>
        <p:spPr>
          <a:xfrm>
            <a:off x="7722062" y="4928833"/>
            <a:ext cx="1447536"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FFE600"/>
                </a:solidFill>
                <a:effectLst/>
                <a:uLnTx/>
                <a:uFillTx/>
                <a:latin typeface="Arial" panose="020B0604020202020204"/>
                <a:ea typeface="+mn-ea"/>
                <a:cs typeface="+mn-cs"/>
              </a:rPr>
              <a:t>57%</a:t>
            </a:r>
          </a:p>
        </p:txBody>
      </p:sp>
      <p:sp>
        <p:nvSpPr>
          <p:cNvPr id="47" name="TextBox 46">
            <a:extLst>
              <a:ext uri="{FF2B5EF4-FFF2-40B4-BE49-F238E27FC236}">
                <a16:creationId xmlns:a16="http://schemas.microsoft.com/office/drawing/2014/main" id="{7708855E-8809-10C9-6FDA-24F27D095E94}"/>
              </a:ext>
            </a:extLst>
          </p:cNvPr>
          <p:cNvSpPr txBox="1"/>
          <p:nvPr/>
        </p:nvSpPr>
        <p:spPr>
          <a:xfrm>
            <a:off x="7722062" y="5575893"/>
            <a:ext cx="1447536"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A343FF"/>
                </a:solidFill>
                <a:effectLst/>
                <a:uLnTx/>
                <a:uFillTx/>
                <a:latin typeface="Arial" panose="020B0604020202020204"/>
                <a:ea typeface="+mn-ea"/>
                <a:cs typeface="+mn-cs"/>
              </a:rPr>
              <a:t>51%</a:t>
            </a:r>
          </a:p>
        </p:txBody>
      </p:sp>
      <p:sp>
        <p:nvSpPr>
          <p:cNvPr id="61" name="TextBox 60">
            <a:extLst>
              <a:ext uri="{FF2B5EF4-FFF2-40B4-BE49-F238E27FC236}">
                <a16:creationId xmlns:a16="http://schemas.microsoft.com/office/drawing/2014/main" id="{D7E6421F-59C0-43B2-E4B3-B0A866FB7C81}"/>
              </a:ext>
            </a:extLst>
          </p:cNvPr>
          <p:cNvSpPr txBox="1"/>
          <p:nvPr/>
        </p:nvSpPr>
        <p:spPr>
          <a:xfrm>
            <a:off x="7139157" y="2339731"/>
            <a:ext cx="264416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a:ea typeface="+mn-ea"/>
                <a:cs typeface="+mn-cs"/>
              </a:rPr>
              <a:t>True Crime / Mystery</a:t>
            </a:r>
          </a:p>
        </p:txBody>
      </p:sp>
      <p:sp>
        <p:nvSpPr>
          <p:cNvPr id="34" name="TextBox 33">
            <a:extLst>
              <a:ext uri="{FF2B5EF4-FFF2-40B4-BE49-F238E27FC236}">
                <a16:creationId xmlns:a16="http://schemas.microsoft.com/office/drawing/2014/main" id="{2E5A0421-2AFE-E463-FD28-176F1DD4F7AE}"/>
              </a:ext>
            </a:extLst>
          </p:cNvPr>
          <p:cNvSpPr txBox="1"/>
          <p:nvPr/>
        </p:nvSpPr>
        <p:spPr>
          <a:xfrm>
            <a:off x="10333933" y="2906641"/>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00BFF2"/>
                </a:solidFill>
                <a:effectLst/>
                <a:uLnTx/>
                <a:uFillTx/>
                <a:latin typeface="Arial" panose="020B0604020202020204"/>
                <a:ea typeface="+mn-ea"/>
                <a:cs typeface="+mn-cs"/>
              </a:rPr>
              <a:t>40%</a:t>
            </a:r>
          </a:p>
        </p:txBody>
      </p:sp>
      <p:sp>
        <p:nvSpPr>
          <p:cNvPr id="39" name="TextBox 38">
            <a:extLst>
              <a:ext uri="{FF2B5EF4-FFF2-40B4-BE49-F238E27FC236}">
                <a16:creationId xmlns:a16="http://schemas.microsoft.com/office/drawing/2014/main" id="{2E8B38A2-2AB7-8135-7FEB-10B3362602C0}"/>
              </a:ext>
            </a:extLst>
          </p:cNvPr>
          <p:cNvSpPr txBox="1"/>
          <p:nvPr/>
        </p:nvSpPr>
        <p:spPr>
          <a:xfrm>
            <a:off x="10327309" y="4249145"/>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4EBEA4"/>
                </a:solidFill>
                <a:effectLst/>
                <a:uLnTx/>
                <a:uFillTx/>
                <a:latin typeface="Arial" panose="020B0604020202020204"/>
                <a:ea typeface="+mn-ea"/>
                <a:cs typeface="+mn-cs"/>
              </a:rPr>
              <a:t>40%</a:t>
            </a:r>
          </a:p>
        </p:txBody>
      </p:sp>
      <p:sp>
        <p:nvSpPr>
          <p:cNvPr id="44" name="TextBox 43">
            <a:extLst>
              <a:ext uri="{FF2B5EF4-FFF2-40B4-BE49-F238E27FC236}">
                <a16:creationId xmlns:a16="http://schemas.microsoft.com/office/drawing/2014/main" id="{9A8CAA64-04D5-505C-00F4-9EE587F311C7}"/>
              </a:ext>
            </a:extLst>
          </p:cNvPr>
          <p:cNvSpPr txBox="1"/>
          <p:nvPr/>
        </p:nvSpPr>
        <p:spPr>
          <a:xfrm>
            <a:off x="10327309" y="4928833"/>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FFE600"/>
                </a:solidFill>
                <a:effectLst/>
                <a:uLnTx/>
                <a:uFillTx/>
                <a:latin typeface="Arial" panose="020B0604020202020204"/>
                <a:ea typeface="+mn-ea"/>
                <a:cs typeface="+mn-cs"/>
              </a:rPr>
              <a:t>41%</a:t>
            </a:r>
          </a:p>
        </p:txBody>
      </p:sp>
      <p:sp>
        <p:nvSpPr>
          <p:cNvPr id="49" name="TextBox 48">
            <a:extLst>
              <a:ext uri="{FF2B5EF4-FFF2-40B4-BE49-F238E27FC236}">
                <a16:creationId xmlns:a16="http://schemas.microsoft.com/office/drawing/2014/main" id="{CFC852C9-12BE-A8FD-7532-F553DF2DD486}"/>
              </a:ext>
            </a:extLst>
          </p:cNvPr>
          <p:cNvSpPr txBox="1"/>
          <p:nvPr/>
        </p:nvSpPr>
        <p:spPr>
          <a:xfrm>
            <a:off x="10327309" y="5575893"/>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A343FF"/>
                </a:solidFill>
                <a:effectLst/>
                <a:uLnTx/>
                <a:uFillTx/>
                <a:latin typeface="Arial" panose="020B0604020202020204"/>
                <a:ea typeface="+mn-ea"/>
                <a:cs typeface="+mn-cs"/>
              </a:rPr>
              <a:t>38%</a:t>
            </a:r>
          </a:p>
        </p:txBody>
      </p:sp>
      <p:sp>
        <p:nvSpPr>
          <p:cNvPr id="62" name="TextBox 61">
            <a:extLst>
              <a:ext uri="{FF2B5EF4-FFF2-40B4-BE49-F238E27FC236}">
                <a16:creationId xmlns:a16="http://schemas.microsoft.com/office/drawing/2014/main" id="{B049155A-9316-07CC-551B-94F4F78E3F87}"/>
              </a:ext>
            </a:extLst>
          </p:cNvPr>
          <p:cNvSpPr txBox="1"/>
          <p:nvPr/>
        </p:nvSpPr>
        <p:spPr>
          <a:xfrm>
            <a:off x="10097689" y="2339731"/>
            <a:ext cx="180599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a:ea typeface="+mn-ea"/>
                <a:cs typeface="+mn-cs"/>
              </a:rPr>
              <a:t>Reality</a:t>
            </a:r>
          </a:p>
        </p:txBody>
      </p:sp>
      <p:cxnSp>
        <p:nvCxnSpPr>
          <p:cNvPr id="1028" name="Straight Connector 1027">
            <a:extLst>
              <a:ext uri="{FF2B5EF4-FFF2-40B4-BE49-F238E27FC236}">
                <a16:creationId xmlns:a16="http://schemas.microsoft.com/office/drawing/2014/main" id="{A9D66720-D0C7-E9A9-CF29-AD982989E48B}"/>
              </a:ext>
            </a:extLst>
          </p:cNvPr>
          <p:cNvCxnSpPr>
            <a:cxnSpLocks/>
          </p:cNvCxnSpPr>
          <p:nvPr/>
        </p:nvCxnSpPr>
        <p:spPr>
          <a:xfrm>
            <a:off x="2643360" y="2351241"/>
            <a:ext cx="0" cy="3809427"/>
          </a:xfrm>
          <a:prstGeom prst="line">
            <a:avLst/>
          </a:prstGeom>
          <a:ln w="3175">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22F5482A-D2AE-42F3-B7CA-5A53BCA1E04A}"/>
              </a:ext>
            </a:extLst>
          </p:cNvPr>
          <p:cNvCxnSpPr>
            <a:cxnSpLocks/>
          </p:cNvCxnSpPr>
          <p:nvPr/>
        </p:nvCxnSpPr>
        <p:spPr>
          <a:xfrm>
            <a:off x="4661849" y="2351241"/>
            <a:ext cx="0" cy="3809427"/>
          </a:xfrm>
          <a:prstGeom prst="line">
            <a:avLst/>
          </a:prstGeom>
          <a:ln w="3175">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3D289657-BEC8-6CD5-9BCE-C5A1AA16D087}"/>
              </a:ext>
            </a:extLst>
          </p:cNvPr>
          <p:cNvCxnSpPr>
            <a:cxnSpLocks/>
          </p:cNvCxnSpPr>
          <p:nvPr/>
        </p:nvCxnSpPr>
        <p:spPr>
          <a:xfrm>
            <a:off x="6859490" y="2351241"/>
            <a:ext cx="0" cy="3809427"/>
          </a:xfrm>
          <a:prstGeom prst="line">
            <a:avLst/>
          </a:prstGeom>
          <a:ln w="3175">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E3603079-8BAC-24F1-2551-F2CC3925E946}"/>
              </a:ext>
            </a:extLst>
          </p:cNvPr>
          <p:cNvCxnSpPr>
            <a:cxnSpLocks/>
          </p:cNvCxnSpPr>
          <p:nvPr/>
        </p:nvCxnSpPr>
        <p:spPr>
          <a:xfrm>
            <a:off x="9951533" y="2351241"/>
            <a:ext cx="0" cy="3809427"/>
          </a:xfrm>
          <a:prstGeom prst="line">
            <a:avLst/>
          </a:prstGeom>
          <a:ln w="3175">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8463BF1B-5D8F-75BD-79BC-9C7090C36A95}"/>
              </a:ext>
            </a:extLst>
          </p:cNvPr>
          <p:cNvCxnSpPr>
            <a:cxnSpLocks/>
          </p:cNvCxnSpPr>
          <p:nvPr/>
        </p:nvCxnSpPr>
        <p:spPr>
          <a:xfrm>
            <a:off x="359229" y="2795185"/>
            <a:ext cx="11471703" cy="0"/>
          </a:xfrm>
          <a:prstGeom prst="line">
            <a:avLst/>
          </a:prstGeom>
          <a:ln>
            <a:solidFill>
              <a:srgbClr val="1B1464"/>
            </a:solidFill>
            <a:prstDash val="solid"/>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AE538F2-9080-9229-FAD4-D2D0B6613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696" y="2350517"/>
            <a:ext cx="372042" cy="372042"/>
          </a:xfrm>
          <a:prstGeom prst="rect">
            <a:avLst/>
          </a:prstGeom>
        </p:spPr>
      </p:pic>
      <p:pic>
        <p:nvPicPr>
          <p:cNvPr id="33" name="Picture 32">
            <a:extLst>
              <a:ext uri="{FF2B5EF4-FFF2-40B4-BE49-F238E27FC236}">
                <a16:creationId xmlns:a16="http://schemas.microsoft.com/office/drawing/2014/main" id="{319D412B-4919-459A-6231-65B401125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488" y="2349018"/>
            <a:ext cx="372042" cy="372042"/>
          </a:xfrm>
          <a:prstGeom prst="rect">
            <a:avLst/>
          </a:prstGeom>
        </p:spPr>
      </p:pic>
      <p:pic>
        <p:nvPicPr>
          <p:cNvPr id="1027" name="Picture 1026">
            <a:extLst>
              <a:ext uri="{FF2B5EF4-FFF2-40B4-BE49-F238E27FC236}">
                <a16:creationId xmlns:a16="http://schemas.microsoft.com/office/drawing/2014/main" id="{E99CF9C3-006A-1C0C-B19F-3B2E2978C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3100" y="2328958"/>
            <a:ext cx="372042" cy="372042"/>
          </a:xfrm>
          <a:prstGeom prst="rect">
            <a:avLst/>
          </a:prstGeom>
        </p:spPr>
      </p:pic>
      <p:pic>
        <p:nvPicPr>
          <p:cNvPr id="1036" name="Picture 1035">
            <a:extLst>
              <a:ext uri="{FF2B5EF4-FFF2-40B4-BE49-F238E27FC236}">
                <a16:creationId xmlns:a16="http://schemas.microsoft.com/office/drawing/2014/main" id="{6B7179BE-E7CE-683D-AF80-32B24604C7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9749" y="2300200"/>
            <a:ext cx="409246" cy="409246"/>
          </a:xfrm>
          <a:prstGeom prst="rect">
            <a:avLst/>
          </a:prstGeom>
        </p:spPr>
      </p:pic>
      <p:cxnSp>
        <p:nvCxnSpPr>
          <p:cNvPr id="2" name="Straight Connector 1">
            <a:extLst>
              <a:ext uri="{FF2B5EF4-FFF2-40B4-BE49-F238E27FC236}">
                <a16:creationId xmlns:a16="http://schemas.microsoft.com/office/drawing/2014/main" id="{E111DA92-5829-BD7D-D277-38D4E7DD20DE}"/>
              </a:ext>
            </a:extLst>
          </p:cNvPr>
          <p:cNvCxnSpPr>
            <a:cxnSpLocks/>
          </p:cNvCxnSpPr>
          <p:nvPr/>
        </p:nvCxnSpPr>
        <p:spPr>
          <a:xfrm>
            <a:off x="338798" y="3550318"/>
            <a:ext cx="11471703"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405BB4-9C9B-239C-59F2-E7096345BF15}"/>
              </a:ext>
            </a:extLst>
          </p:cNvPr>
          <p:cNvSpPr txBox="1"/>
          <p:nvPr/>
        </p:nvSpPr>
        <p:spPr>
          <a:xfrm>
            <a:off x="68156" y="3671580"/>
            <a:ext cx="2492166"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solidFill>
                    <a:srgbClr val="1B1464"/>
                  </a:solidFill>
                </a:ln>
                <a:solidFill>
                  <a:srgbClr val="ED3C8D"/>
                </a:solidFill>
                <a:effectLst/>
                <a:uLnTx/>
                <a:uFillTx/>
                <a:latin typeface="Arial" panose="020B0604020202020204"/>
                <a:ea typeface="+mn-ea"/>
                <a:cs typeface="+mn-cs"/>
              </a:rPr>
              <a:t>Non-Voters</a:t>
            </a:r>
          </a:p>
        </p:txBody>
      </p:sp>
      <p:sp>
        <p:nvSpPr>
          <p:cNvPr id="7" name="TextBox 6">
            <a:extLst>
              <a:ext uri="{FF2B5EF4-FFF2-40B4-BE49-F238E27FC236}">
                <a16:creationId xmlns:a16="http://schemas.microsoft.com/office/drawing/2014/main" id="{8F3C2007-82BF-29C3-2D16-0209A4DE29A7}"/>
              </a:ext>
            </a:extLst>
          </p:cNvPr>
          <p:cNvSpPr txBox="1"/>
          <p:nvPr/>
        </p:nvSpPr>
        <p:spPr>
          <a:xfrm>
            <a:off x="2755289" y="3579248"/>
            <a:ext cx="1703724"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ED3C8D"/>
                </a:solidFill>
                <a:effectLst/>
                <a:uLnTx/>
                <a:uFillTx/>
                <a:latin typeface="Arial" panose="020B0604020202020204"/>
                <a:ea typeface="+mn-ea"/>
                <a:cs typeface="+mn-cs"/>
              </a:rPr>
              <a:t>34%</a:t>
            </a:r>
          </a:p>
        </p:txBody>
      </p:sp>
      <p:sp>
        <p:nvSpPr>
          <p:cNvPr id="10" name="TextBox 9">
            <a:extLst>
              <a:ext uri="{FF2B5EF4-FFF2-40B4-BE49-F238E27FC236}">
                <a16:creationId xmlns:a16="http://schemas.microsoft.com/office/drawing/2014/main" id="{8A19CB25-1EB1-AE6E-3B16-28AE94FAF3BA}"/>
              </a:ext>
            </a:extLst>
          </p:cNvPr>
          <p:cNvSpPr txBox="1"/>
          <p:nvPr/>
        </p:nvSpPr>
        <p:spPr>
          <a:xfrm>
            <a:off x="5172210" y="3579248"/>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ED3C8D"/>
                </a:solidFill>
                <a:effectLst/>
                <a:uLnTx/>
                <a:uFillTx/>
                <a:latin typeface="Arial" panose="020B0604020202020204"/>
                <a:ea typeface="+mn-ea"/>
                <a:cs typeface="+mn-cs"/>
              </a:rPr>
              <a:t>51%</a:t>
            </a:r>
          </a:p>
        </p:txBody>
      </p:sp>
      <p:sp>
        <p:nvSpPr>
          <p:cNvPr id="11" name="TextBox 10">
            <a:extLst>
              <a:ext uri="{FF2B5EF4-FFF2-40B4-BE49-F238E27FC236}">
                <a16:creationId xmlns:a16="http://schemas.microsoft.com/office/drawing/2014/main" id="{A189AEAC-FF71-B3B9-D50B-ABA4842CCDC9}"/>
              </a:ext>
            </a:extLst>
          </p:cNvPr>
          <p:cNvSpPr txBox="1"/>
          <p:nvPr/>
        </p:nvSpPr>
        <p:spPr>
          <a:xfrm>
            <a:off x="7722062" y="3579248"/>
            <a:ext cx="1447536"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ED3C8D"/>
                </a:solidFill>
                <a:effectLst/>
                <a:uLnTx/>
                <a:uFillTx/>
                <a:latin typeface="Arial" panose="020B0604020202020204"/>
                <a:ea typeface="+mn-ea"/>
                <a:cs typeface="+mn-cs"/>
              </a:rPr>
              <a:t>50%</a:t>
            </a:r>
          </a:p>
        </p:txBody>
      </p:sp>
      <p:sp>
        <p:nvSpPr>
          <p:cNvPr id="12" name="TextBox 11">
            <a:extLst>
              <a:ext uri="{FF2B5EF4-FFF2-40B4-BE49-F238E27FC236}">
                <a16:creationId xmlns:a16="http://schemas.microsoft.com/office/drawing/2014/main" id="{0F21B37D-AD84-D040-F2EB-9687D4B77B3E}"/>
              </a:ext>
            </a:extLst>
          </p:cNvPr>
          <p:cNvSpPr txBox="1"/>
          <p:nvPr/>
        </p:nvSpPr>
        <p:spPr>
          <a:xfrm>
            <a:off x="10327309" y="3579248"/>
            <a:ext cx="131594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B1464"/>
                  </a:solidFill>
                </a:ln>
                <a:solidFill>
                  <a:srgbClr val="ED3C8D"/>
                </a:solidFill>
                <a:effectLst/>
                <a:uLnTx/>
                <a:uFillTx/>
                <a:latin typeface="Arial" panose="020B0604020202020204"/>
                <a:ea typeface="+mn-ea"/>
                <a:cs typeface="+mn-cs"/>
              </a:rPr>
              <a:t>36%</a:t>
            </a:r>
          </a:p>
        </p:txBody>
      </p:sp>
    </p:spTree>
    <p:extLst>
      <p:ext uri="{BB962C8B-B14F-4D97-AF65-F5344CB8AC3E}">
        <p14:creationId xmlns:p14="http://schemas.microsoft.com/office/powerpoint/2010/main" val="3661363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CF43-CE23-3C98-CC61-11205156BF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4752B6-698D-8C44-657D-CB16D1E5E0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7C94DABD-F642-E5E5-534A-61F5108EE484}"/>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3722B4B5-D910-17EA-12FF-CB9F103CE8CC}"/>
              </a:ext>
            </a:extLst>
          </p:cNvPr>
          <p:cNvSpPr txBox="1"/>
          <p:nvPr/>
        </p:nvSpPr>
        <p:spPr>
          <a:xfrm>
            <a:off x="362417" y="3434080"/>
            <a:ext cx="7562384"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a:ln>
                  <a:noFill/>
                </a:ln>
                <a:solidFill>
                  <a:prstClr val="white"/>
                </a:solidFill>
                <a:effectLst/>
                <a:uLnTx/>
                <a:uFillTx/>
                <a:latin typeface="Arial" panose="020B0604020202020204" pitchFamily="34" charset="0"/>
                <a:ea typeface="+mn-ea"/>
                <a:cs typeface="+mn-cs"/>
              </a:rPr>
              <a:t>Multiscreen TV drives to actionable outcomes for </a:t>
            </a:r>
            <a:r>
              <a:rPr lang="en-US" sz="2600">
                <a:solidFill>
                  <a:prstClr val="white"/>
                </a:solidFill>
                <a:latin typeface="Arial" panose="020B0604020202020204" pitchFamily="34" charset="0"/>
              </a:rPr>
              <a:t>both political and non-political advertisers across audiences, </a:t>
            </a:r>
            <a:r>
              <a:rPr kumimoji="0" lang="en-US" sz="2600" i="0" u="none" strike="noStrike" kern="1200" cap="none" spc="0" normalizeH="0" baseline="0" noProof="0">
                <a:ln>
                  <a:noFill/>
                </a:ln>
                <a:solidFill>
                  <a:prstClr val="white"/>
                </a:solidFill>
                <a:effectLst/>
                <a:uLnTx/>
                <a:uFillTx/>
                <a:latin typeface="Arial" panose="020B0604020202020204" pitchFamily="34" charset="0"/>
                <a:ea typeface="+mn-ea"/>
                <a:cs typeface="+mn-cs"/>
              </a:rPr>
              <a:t>regardless of voter involvement or party affiliation</a:t>
            </a:r>
          </a:p>
        </p:txBody>
      </p:sp>
      <p:sp>
        <p:nvSpPr>
          <p:cNvPr id="2" name="TextBox 1">
            <a:extLst>
              <a:ext uri="{FF2B5EF4-FFF2-40B4-BE49-F238E27FC236}">
                <a16:creationId xmlns:a16="http://schemas.microsoft.com/office/drawing/2014/main" id="{6C26E647-D569-3F63-700E-5202432B53B1}"/>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4</a:t>
            </a:r>
          </a:p>
        </p:txBody>
      </p:sp>
    </p:spTree>
    <p:extLst>
      <p:ext uri="{BB962C8B-B14F-4D97-AF65-F5344CB8AC3E}">
        <p14:creationId xmlns:p14="http://schemas.microsoft.com/office/powerpoint/2010/main" val="3355318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56ECD-7183-44E3-9DB0-C62AA104B17F}"/>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C585D18D-0252-26B1-1291-9B78C1A810AE}"/>
              </a:ext>
            </a:extLst>
          </p:cNvPr>
          <p:cNvPicPr>
            <a:picLocks noChangeAspect="1"/>
          </p:cNvPicPr>
          <p:nvPr/>
        </p:nvPicPr>
        <p:blipFill>
          <a:blip r:embed="rId3">
            <a:extLst>
              <a:ext uri="{28A0092B-C50C-407E-A947-70E740481C1C}">
                <a14:useLocalDpi xmlns:a14="http://schemas.microsoft.com/office/drawing/2010/main" val="0"/>
              </a:ext>
            </a:extLst>
          </a:blip>
          <a:srcRect l="1" t="153" r="38349" b="32318"/>
          <a:stretch>
            <a:fillRect/>
          </a:stretch>
        </p:blipFill>
        <p:spPr>
          <a:xfrm>
            <a:off x="6072750" y="1765230"/>
            <a:ext cx="6119250" cy="4468408"/>
          </a:xfrm>
          <a:prstGeom prst="rect">
            <a:avLst/>
          </a:prstGeom>
        </p:spPr>
      </p:pic>
      <p:sp>
        <p:nvSpPr>
          <p:cNvPr id="13" name="Rectangle 12">
            <a:extLst>
              <a:ext uri="{FF2B5EF4-FFF2-40B4-BE49-F238E27FC236}">
                <a16:creationId xmlns:a16="http://schemas.microsoft.com/office/drawing/2014/main" id="{D2BF23D5-4731-0145-887C-A0922E705484}"/>
              </a:ext>
            </a:extLst>
          </p:cNvPr>
          <p:cNvSpPr>
            <a:spLocks/>
          </p:cNvSpPr>
          <p:nvPr/>
        </p:nvSpPr>
        <p:spPr>
          <a:xfrm>
            <a:off x="-19" y="1765230"/>
            <a:ext cx="6096000" cy="44684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764E4F7-9BDC-564A-801C-457D6614141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D9DCDEA4-A044-6E64-734A-7EB38C35720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6986BA38-50AA-119D-9314-3B4E2054E16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8CC9CF08-B46B-3DCD-8D09-AF4ED45B0620}"/>
              </a:ext>
            </a:extLst>
          </p:cNvPr>
          <p:cNvSpPr txBox="1"/>
          <p:nvPr/>
        </p:nvSpPr>
        <p:spPr>
          <a:xfrm>
            <a:off x="456264" y="622347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Q33. Please select which statement most accurately describes political advertising. Base = Ad Exposed Respondents (n=1,473). Voter respondents (n=1,021), Non-Voter respondents (n=372), Republican respondents (n=402), Democrat respondents (n=414), Independent respondents (n=345).</a:t>
            </a:r>
          </a:p>
        </p:txBody>
      </p:sp>
      <p:sp>
        <p:nvSpPr>
          <p:cNvPr id="1026" name="TextBox 1025">
            <a:extLst>
              <a:ext uri="{FF2B5EF4-FFF2-40B4-BE49-F238E27FC236}">
                <a16:creationId xmlns:a16="http://schemas.microsoft.com/office/drawing/2014/main" id="{4937C02B-5CFF-6C85-64AA-9467D06699B8}"/>
              </a:ext>
            </a:extLst>
          </p:cNvPr>
          <p:cNvSpPr txBox="1"/>
          <p:nvPr/>
        </p:nvSpPr>
        <p:spPr>
          <a:xfrm>
            <a:off x="479522" y="1962276"/>
            <a:ext cx="5188822" cy="53662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00" cap="none" spc="0" normalizeH="0" baseline="0" noProof="0">
                <a:ln>
                  <a:noFill/>
                </a:ln>
                <a:solidFill>
                  <a:schemeClr val="bg1"/>
                </a:solidFill>
                <a:effectLst/>
                <a:uLnTx/>
                <a:uFillTx/>
                <a:latin typeface="Arial" panose="020B0604020202020204" pitchFamily="34" charset="0"/>
                <a:ea typeface="Aptos" panose="020B0004020202020204" pitchFamily="34" charset="0"/>
                <a:cs typeface="Arial" panose="020B0604020202020204" pitchFamily="34" charset="0"/>
              </a:rPr>
              <a:t>% more likely to </a:t>
            </a:r>
            <a:r>
              <a:rPr kumimoji="0" lang="en-US" sz="1400" b="1" i="0" u="sng" strike="noStrike" kern="100" cap="none" spc="0" normalizeH="0" baseline="0" noProof="0">
                <a:ln>
                  <a:noFill/>
                </a:ln>
                <a:solidFill>
                  <a:schemeClr val="bg1"/>
                </a:solidFill>
                <a:effectLst/>
                <a:uLnTx/>
                <a:uFillTx/>
                <a:latin typeface="Arial" panose="020B0604020202020204" pitchFamily="34" charset="0"/>
                <a:ea typeface="Aptos" panose="020B0004020202020204" pitchFamily="34" charset="0"/>
                <a:cs typeface="Arial" panose="020B0604020202020204" pitchFamily="34" charset="0"/>
              </a:rPr>
              <a:t>feel political ads on TV are more authentic vs. ads on social media</a:t>
            </a:r>
            <a:endParaRPr kumimoji="0" lang="en-US" sz="1100" b="0" i="0" u="none" strike="noStrike" kern="100" cap="none" spc="0" normalizeH="0" baseline="0" noProof="0">
              <a:ln>
                <a:noFill/>
              </a:ln>
              <a:solidFill>
                <a:schemeClr val="bg1"/>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52E9F1B-FB9D-4D0A-7FD1-D3922678FA05}"/>
              </a:ext>
            </a:extLst>
          </p:cNvPr>
          <p:cNvSpPr/>
          <p:nvPr/>
        </p:nvSpPr>
        <p:spPr>
          <a:xfrm>
            <a:off x="247763" y="445295"/>
            <a:ext cx="1189577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Due to the trust of TV and distrust of online, people are much more likely to feel that political ads are more authentic on TV than social media</a:t>
            </a:r>
          </a:p>
        </p:txBody>
      </p:sp>
      <p:cxnSp>
        <p:nvCxnSpPr>
          <p:cNvPr id="2" name="Straight Connector 1">
            <a:extLst>
              <a:ext uri="{FF2B5EF4-FFF2-40B4-BE49-F238E27FC236}">
                <a16:creationId xmlns:a16="http://schemas.microsoft.com/office/drawing/2014/main" id="{5F419543-F301-9C97-EF02-097E9BEDF582}"/>
              </a:ext>
            </a:extLst>
          </p:cNvPr>
          <p:cNvCxnSpPr>
            <a:cxnSpLocks/>
          </p:cNvCxnSpPr>
          <p:nvPr/>
        </p:nvCxnSpPr>
        <p:spPr>
          <a:xfrm>
            <a:off x="220081" y="4190217"/>
            <a:ext cx="5777596"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4CFAD78-4016-D6F5-E402-A29CCA1319C1}"/>
              </a:ext>
            </a:extLst>
          </p:cNvPr>
          <p:cNvSpPr/>
          <p:nvPr/>
        </p:nvSpPr>
        <p:spPr>
          <a:xfrm>
            <a:off x="1050921" y="2637221"/>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ABD3A76C-85AB-A2D3-A8A7-244C083B6897}"/>
              </a:ext>
            </a:extLst>
          </p:cNvPr>
          <p:cNvSpPr txBox="1"/>
          <p:nvPr/>
        </p:nvSpPr>
        <p:spPr>
          <a:xfrm>
            <a:off x="1050921" y="2889106"/>
            <a:ext cx="1801369"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00BFF2"/>
                </a:solidFill>
                <a:effectLst/>
                <a:uLnTx/>
                <a:uFillTx/>
                <a:latin typeface="Arial" panose="020B0604020202020204"/>
                <a:ea typeface="+mn-ea"/>
                <a:cs typeface="+mn-cs"/>
              </a:rPr>
              <a:t>2x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1B1464"/>
                </a:solidFill>
                <a:latin typeface="Arial" panose="020B0604020202020204"/>
              </a:rPr>
              <a:t>more likely</a:t>
            </a:r>
            <a:endParaRPr kumimoji="0" lang="en-US" sz="1600" b="0" i="1" u="none" strike="noStrike" kern="1200" cap="none" spc="0" normalizeH="0" baseline="0" noProof="0">
              <a:ln>
                <a:noFill/>
              </a:ln>
              <a:solidFill>
                <a:srgbClr val="1B1464"/>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(37% vs</a:t>
            </a: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 19%)</a:t>
            </a:r>
            <a:endParaRPr kumimoji="0" lang="en-US" sz="140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E3F132B0-30B9-0065-8016-5BC32E2E61C3}"/>
              </a:ext>
            </a:extLst>
          </p:cNvPr>
          <p:cNvSpPr/>
          <p:nvPr/>
        </p:nvSpPr>
        <p:spPr>
          <a:xfrm>
            <a:off x="3051425" y="2643430"/>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98B754C-ECFC-D647-B9F1-73805D0B8E2B}"/>
              </a:ext>
            </a:extLst>
          </p:cNvPr>
          <p:cNvSpPr txBox="1"/>
          <p:nvPr/>
        </p:nvSpPr>
        <p:spPr>
          <a:xfrm>
            <a:off x="3051425" y="2895315"/>
            <a:ext cx="1809265"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ED3C8D"/>
                </a:solidFill>
                <a:effectLst/>
                <a:uLnTx/>
                <a:uFillTx/>
                <a:latin typeface="Arial" panose="020B0604020202020204"/>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1B1464"/>
                </a:solidFill>
                <a:latin typeface="Arial" panose="020B0604020202020204"/>
              </a:rPr>
              <a:t>m</a:t>
            </a:r>
            <a:r>
              <a:rPr kumimoji="0" lang="en-US" sz="1600" b="0" i="1" u="none" strike="noStrike" kern="1200" cap="none" spc="0" normalizeH="0" baseline="0" noProof="0">
                <a:ln>
                  <a:noFill/>
                </a:ln>
                <a:solidFill>
                  <a:srgbClr val="1B1464"/>
                </a:solidFill>
                <a:effectLst/>
                <a:uLnTx/>
                <a:uFillTx/>
                <a:latin typeface="Arial" panose="020B0604020202020204"/>
                <a:ea typeface="+mn-ea"/>
                <a:cs typeface="+mn-cs"/>
              </a:rPr>
              <a:t>ore likely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(25% vs. </a:t>
            </a: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19%</a:t>
            </a: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a:t>
            </a:r>
            <a:endParaRPr kumimoji="0" lang="en-US" sz="1400" b="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C7A0434E-38C2-1C07-7583-E68D574CE48E}"/>
              </a:ext>
            </a:extLst>
          </p:cNvPr>
          <p:cNvSpPr/>
          <p:nvPr/>
        </p:nvSpPr>
        <p:spPr>
          <a:xfrm>
            <a:off x="247773" y="4374372"/>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DE8D68A-C07B-9FA0-25EC-5CF519F22605}"/>
              </a:ext>
            </a:extLst>
          </p:cNvPr>
          <p:cNvSpPr txBox="1"/>
          <p:nvPr/>
        </p:nvSpPr>
        <p:spPr>
          <a:xfrm>
            <a:off x="247763" y="4601259"/>
            <a:ext cx="1793469"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4EBEA4"/>
                </a:solidFill>
                <a:effectLst/>
                <a:uLnTx/>
                <a:uFillTx/>
                <a:latin typeface="Arial" panose="020B0604020202020204"/>
                <a:ea typeface="+mn-ea"/>
                <a:cs typeface="+mn-cs"/>
              </a:rPr>
              <a:t>2x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B1464"/>
                </a:solidFill>
                <a:effectLst/>
                <a:uLnTx/>
                <a:uFillTx/>
                <a:latin typeface="Arial" panose="020B0604020202020204"/>
                <a:ea typeface="+mn-ea"/>
                <a:cs typeface="+mn-cs"/>
              </a:rPr>
              <a:t>more likely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(40% </a:t>
            </a: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vs. 19%)</a:t>
            </a:r>
            <a:endParaRPr kumimoji="0" lang="en-US" sz="140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FC72ED06-04E9-524E-1B28-356D2CAD8355}"/>
              </a:ext>
            </a:extLst>
          </p:cNvPr>
          <p:cNvSpPr/>
          <p:nvPr/>
        </p:nvSpPr>
        <p:spPr>
          <a:xfrm>
            <a:off x="4054217" y="4380581"/>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DCD8E08E-C442-69BB-0F2F-6A4EDCF10057}"/>
              </a:ext>
            </a:extLst>
          </p:cNvPr>
          <p:cNvSpPr txBox="1"/>
          <p:nvPr/>
        </p:nvSpPr>
        <p:spPr>
          <a:xfrm>
            <a:off x="4061386" y="4607468"/>
            <a:ext cx="1801368"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A343FF"/>
                </a:solidFill>
                <a:effectLst/>
                <a:uLnTx/>
                <a:uFillTx/>
                <a:latin typeface="Arial" panose="020B0604020202020204"/>
                <a:ea typeface="+mn-ea"/>
                <a:cs typeface="+mn-cs"/>
              </a:rPr>
              <a:t>+75%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B1464"/>
                </a:solidFill>
                <a:effectLst/>
                <a:uLnTx/>
                <a:uFillTx/>
                <a:latin typeface="Arial" panose="020B0604020202020204"/>
                <a:ea typeface="+mn-ea"/>
                <a:cs typeface="+mn-cs"/>
              </a:rPr>
              <a:t>more likely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(32% vs. 18%)</a:t>
            </a:r>
            <a:endParaRPr kumimoji="0" lang="en-US" sz="140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980A271A-7583-09AC-C548-268ECEA9805B}"/>
              </a:ext>
            </a:extLst>
          </p:cNvPr>
          <p:cNvSpPr/>
          <p:nvPr/>
        </p:nvSpPr>
        <p:spPr>
          <a:xfrm>
            <a:off x="2146677" y="4378457"/>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B8961FD9-0FDE-D093-07BB-52FA4F390D5A}"/>
              </a:ext>
            </a:extLst>
          </p:cNvPr>
          <p:cNvSpPr txBox="1"/>
          <p:nvPr/>
        </p:nvSpPr>
        <p:spPr>
          <a:xfrm>
            <a:off x="2127174" y="4605344"/>
            <a:ext cx="1828769"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FFE600"/>
                </a:solidFill>
                <a:effectLst/>
                <a:uLnTx/>
                <a:uFillTx/>
                <a:latin typeface="Arial" panose="020B0604020202020204"/>
                <a:ea typeface="+mn-ea"/>
                <a:cs typeface="+mn-cs"/>
              </a:rPr>
              <a:t>2x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1B1464"/>
                </a:solidFill>
                <a:latin typeface="Arial" panose="020B0604020202020204"/>
              </a:rPr>
              <a:t>m</a:t>
            </a:r>
            <a:r>
              <a:rPr kumimoji="0" lang="en-US" sz="1600" b="0" i="1" u="none" strike="noStrike" kern="1200" cap="none" spc="0" normalizeH="0" baseline="0" noProof="0">
                <a:ln>
                  <a:noFill/>
                </a:ln>
                <a:solidFill>
                  <a:srgbClr val="1B1464"/>
                </a:solidFill>
                <a:effectLst/>
                <a:uLnTx/>
                <a:uFillTx/>
                <a:latin typeface="Arial" panose="020B0604020202020204"/>
                <a:ea typeface="+mn-ea"/>
                <a:cs typeface="+mn-cs"/>
              </a:rPr>
              <a:t>ore likely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(30% vs. 21%)</a:t>
            </a:r>
            <a:endParaRPr kumimoji="0" lang="en-US" sz="140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40CE71BD-4ED7-65E3-4E55-17F3B4DB12AD}"/>
              </a:ext>
            </a:extLst>
          </p:cNvPr>
          <p:cNvSpPr txBox="1"/>
          <p:nvPr/>
        </p:nvSpPr>
        <p:spPr>
          <a:xfrm>
            <a:off x="1050921" y="2718919"/>
            <a:ext cx="1801368" cy="307777"/>
          </a:xfrm>
          <a:prstGeom prst="rect">
            <a:avLst/>
          </a:prstGeom>
          <a:noFill/>
        </p:spPr>
        <p:txBody>
          <a:bodyPr wrap="square" rtlCol="0">
            <a:spAutoFit/>
          </a:bodyPr>
          <a:lstStyle/>
          <a:p>
            <a:pPr algn="ctr"/>
            <a:r>
              <a:rPr lang="en-US" sz="1400" b="1">
                <a:solidFill>
                  <a:srgbClr val="1B1464"/>
                </a:solidFill>
              </a:rPr>
              <a:t>Potential Voters</a:t>
            </a:r>
          </a:p>
        </p:txBody>
      </p:sp>
      <p:sp>
        <p:nvSpPr>
          <p:cNvPr id="16" name="TextBox 15">
            <a:extLst>
              <a:ext uri="{FF2B5EF4-FFF2-40B4-BE49-F238E27FC236}">
                <a16:creationId xmlns:a16="http://schemas.microsoft.com/office/drawing/2014/main" id="{2C38B912-C395-8D77-FCC3-315681F99CBC}"/>
              </a:ext>
            </a:extLst>
          </p:cNvPr>
          <p:cNvSpPr txBox="1"/>
          <p:nvPr/>
        </p:nvSpPr>
        <p:spPr>
          <a:xfrm>
            <a:off x="3051425" y="2710362"/>
            <a:ext cx="1801368" cy="307777"/>
          </a:xfrm>
          <a:prstGeom prst="rect">
            <a:avLst/>
          </a:prstGeom>
          <a:noFill/>
        </p:spPr>
        <p:txBody>
          <a:bodyPr wrap="square" rtlCol="0">
            <a:spAutoFit/>
          </a:bodyPr>
          <a:lstStyle/>
          <a:p>
            <a:pPr algn="ctr"/>
            <a:r>
              <a:rPr lang="en-US" sz="1400" b="1">
                <a:solidFill>
                  <a:srgbClr val="1B1464"/>
                </a:solidFill>
              </a:rPr>
              <a:t>Non-Voters</a:t>
            </a:r>
          </a:p>
        </p:txBody>
      </p:sp>
      <p:sp>
        <p:nvSpPr>
          <p:cNvPr id="17" name="TextBox 16">
            <a:extLst>
              <a:ext uri="{FF2B5EF4-FFF2-40B4-BE49-F238E27FC236}">
                <a16:creationId xmlns:a16="http://schemas.microsoft.com/office/drawing/2014/main" id="{D94363DC-7C49-C153-44F8-D5CA0BC65D74}"/>
              </a:ext>
            </a:extLst>
          </p:cNvPr>
          <p:cNvSpPr txBox="1"/>
          <p:nvPr/>
        </p:nvSpPr>
        <p:spPr>
          <a:xfrm>
            <a:off x="247763" y="4381022"/>
            <a:ext cx="1792741" cy="307777"/>
          </a:xfrm>
          <a:prstGeom prst="rect">
            <a:avLst/>
          </a:prstGeom>
          <a:noFill/>
        </p:spPr>
        <p:txBody>
          <a:bodyPr wrap="square" rtlCol="0">
            <a:spAutoFit/>
          </a:bodyPr>
          <a:lstStyle/>
          <a:p>
            <a:pPr algn="ctr"/>
            <a:r>
              <a:rPr lang="en-US" sz="1400" b="1">
                <a:solidFill>
                  <a:srgbClr val="1B1464"/>
                </a:solidFill>
              </a:rPr>
              <a:t>Republicans</a:t>
            </a:r>
          </a:p>
        </p:txBody>
      </p:sp>
      <p:sp>
        <p:nvSpPr>
          <p:cNvPr id="18" name="TextBox 17">
            <a:extLst>
              <a:ext uri="{FF2B5EF4-FFF2-40B4-BE49-F238E27FC236}">
                <a16:creationId xmlns:a16="http://schemas.microsoft.com/office/drawing/2014/main" id="{4998F761-53AE-AE2A-62E4-F5F733FD395C}"/>
              </a:ext>
            </a:extLst>
          </p:cNvPr>
          <p:cNvSpPr txBox="1"/>
          <p:nvPr/>
        </p:nvSpPr>
        <p:spPr>
          <a:xfrm>
            <a:off x="2157876" y="4399438"/>
            <a:ext cx="1792741" cy="307777"/>
          </a:xfrm>
          <a:prstGeom prst="rect">
            <a:avLst/>
          </a:prstGeom>
          <a:noFill/>
        </p:spPr>
        <p:txBody>
          <a:bodyPr wrap="square" rtlCol="0">
            <a:spAutoFit/>
          </a:bodyPr>
          <a:lstStyle/>
          <a:p>
            <a:pPr algn="ctr"/>
            <a:r>
              <a:rPr lang="en-US" sz="1400" b="1">
                <a:solidFill>
                  <a:srgbClr val="1B1464"/>
                </a:solidFill>
              </a:rPr>
              <a:t>Democrats</a:t>
            </a:r>
          </a:p>
        </p:txBody>
      </p:sp>
      <p:sp>
        <p:nvSpPr>
          <p:cNvPr id="19" name="TextBox 18">
            <a:extLst>
              <a:ext uri="{FF2B5EF4-FFF2-40B4-BE49-F238E27FC236}">
                <a16:creationId xmlns:a16="http://schemas.microsoft.com/office/drawing/2014/main" id="{1FE2B659-5D5A-71BE-3DDA-9C422CC22A74}"/>
              </a:ext>
            </a:extLst>
          </p:cNvPr>
          <p:cNvSpPr txBox="1"/>
          <p:nvPr/>
        </p:nvSpPr>
        <p:spPr>
          <a:xfrm>
            <a:off x="4062115" y="4390628"/>
            <a:ext cx="1792741" cy="307777"/>
          </a:xfrm>
          <a:prstGeom prst="rect">
            <a:avLst/>
          </a:prstGeom>
          <a:noFill/>
        </p:spPr>
        <p:txBody>
          <a:bodyPr wrap="square" rtlCol="0">
            <a:spAutoFit/>
          </a:bodyPr>
          <a:lstStyle/>
          <a:p>
            <a:pPr algn="ctr"/>
            <a:r>
              <a:rPr lang="en-US" sz="1400" b="1">
                <a:solidFill>
                  <a:srgbClr val="1B1464"/>
                </a:solidFill>
              </a:rPr>
              <a:t>Independents</a:t>
            </a:r>
          </a:p>
        </p:txBody>
      </p:sp>
    </p:spTree>
    <p:extLst>
      <p:ext uri="{BB962C8B-B14F-4D97-AF65-F5344CB8AC3E}">
        <p14:creationId xmlns:p14="http://schemas.microsoft.com/office/powerpoint/2010/main" val="533778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46C7932-1B2A-2351-A70E-17DA087D4A50}"/>
              </a:ext>
            </a:extLst>
          </p:cNvPr>
          <p:cNvSpPr/>
          <p:nvPr/>
        </p:nvSpPr>
        <p:spPr>
          <a:xfrm>
            <a:off x="0" y="169078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9" name="Rectangle 28">
            <a:extLst>
              <a:ext uri="{FF2B5EF4-FFF2-40B4-BE49-F238E27FC236}">
                <a16:creationId xmlns:a16="http://schemas.microsoft.com/office/drawing/2014/main" id="{70B798FF-9406-6937-6868-4FE26D8A20D0}"/>
              </a:ext>
            </a:extLst>
          </p:cNvPr>
          <p:cNvSpPr/>
          <p:nvPr/>
        </p:nvSpPr>
        <p:spPr>
          <a:xfrm>
            <a:off x="9480906" y="3560329"/>
            <a:ext cx="2189271" cy="539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11E2492-9257-52C2-C22B-DCBBDE9B397D}"/>
              </a:ext>
            </a:extLst>
          </p:cNvPr>
          <p:cNvSpPr/>
          <p:nvPr/>
        </p:nvSpPr>
        <p:spPr>
          <a:xfrm>
            <a:off x="9480906" y="4256766"/>
            <a:ext cx="2189271" cy="53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E6EC70D-7CAF-591C-D3B7-5CDFA7DA2B29}"/>
              </a:ext>
            </a:extLst>
          </p:cNvPr>
          <p:cNvSpPr/>
          <p:nvPr/>
        </p:nvSpPr>
        <p:spPr>
          <a:xfrm>
            <a:off x="9480906" y="2352999"/>
            <a:ext cx="2189271" cy="59129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F22D0B18-D7EF-8F32-18E0-7CD86648A16C}"/>
              </a:ext>
            </a:extLst>
          </p:cNvPr>
          <p:cNvSpPr/>
          <p:nvPr/>
        </p:nvSpPr>
        <p:spPr>
          <a:xfrm>
            <a:off x="9480906" y="2967085"/>
            <a:ext cx="2189271" cy="52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63B17587-56F5-7902-97A3-624406B10352}"/>
              </a:ext>
            </a:extLst>
          </p:cNvPr>
          <p:cNvSpPr txBox="1"/>
          <p:nvPr/>
        </p:nvSpPr>
        <p:spPr>
          <a:xfrm>
            <a:off x="9480906" y="2354413"/>
            <a:ext cx="2189270" cy="6359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Scan a QR code / text the phone number to learn more about the candidate or issue</a:t>
            </a:r>
          </a:p>
        </p:txBody>
      </p:sp>
      <p:sp>
        <p:nvSpPr>
          <p:cNvPr id="72" name="TextBox 71">
            <a:extLst>
              <a:ext uri="{FF2B5EF4-FFF2-40B4-BE49-F238E27FC236}">
                <a16:creationId xmlns:a16="http://schemas.microsoft.com/office/drawing/2014/main" id="{F218BAC6-5898-80C8-E34D-3024258375B3}"/>
              </a:ext>
            </a:extLst>
          </p:cNvPr>
          <p:cNvSpPr txBox="1"/>
          <p:nvPr/>
        </p:nvSpPr>
        <p:spPr>
          <a:xfrm>
            <a:off x="9480905" y="2998722"/>
            <a:ext cx="2189273" cy="461665"/>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2400" b="1">
                <a:ln>
                  <a:solidFill>
                    <a:srgbClr val="1B1464"/>
                  </a:solidFill>
                </a:ln>
                <a:solidFill>
                  <a:srgbClr val="00BFF2"/>
                </a:solidFill>
                <a:latin typeface="Arial" panose="020B0604020202020204"/>
              </a:rPr>
              <a:t>12%</a:t>
            </a:r>
          </a:p>
        </p:txBody>
      </p:sp>
      <p:sp>
        <p:nvSpPr>
          <p:cNvPr id="81" name="TextBox 80">
            <a:extLst>
              <a:ext uri="{FF2B5EF4-FFF2-40B4-BE49-F238E27FC236}">
                <a16:creationId xmlns:a16="http://schemas.microsoft.com/office/drawing/2014/main" id="{3B388001-0009-DD75-8E4B-E7EE722608E7}"/>
              </a:ext>
            </a:extLst>
          </p:cNvPr>
          <p:cNvSpPr txBox="1"/>
          <p:nvPr/>
        </p:nvSpPr>
        <p:spPr>
          <a:xfrm>
            <a:off x="9480905" y="3601292"/>
            <a:ext cx="2189273" cy="461665"/>
          </a:xfrm>
          <a:prstGeom prst="rect">
            <a:avLst/>
          </a:prstGeom>
          <a:noFill/>
        </p:spPr>
        <p:txBody>
          <a:bodyPr wrap="square" rtlCol="0" anchor="ctr">
            <a:spAutoFit/>
          </a:bodyPr>
          <a:lstStyle>
            <a:defPPr>
              <a:defRPr lang="en-US"/>
            </a:defPPr>
            <a:lvl1pPr algn="ctr">
              <a:defRPr sz="2400" b="1">
                <a:ln>
                  <a:solidFill>
                    <a:srgbClr val="1B1464"/>
                  </a:solidFill>
                </a:ln>
                <a:solidFill>
                  <a:srgbClr val="ED3C8D"/>
                </a:solidFill>
                <a:latin typeface="Arial" panose="020B0604020202020204"/>
              </a:defRPr>
            </a:lvl1pPr>
          </a:lstStyle>
          <a:p>
            <a:r>
              <a:rPr lang="en-US"/>
              <a:t>4%</a:t>
            </a:r>
          </a:p>
        </p:txBody>
      </p:sp>
      <p:sp>
        <p:nvSpPr>
          <p:cNvPr id="85" name="TextBox 84">
            <a:extLst>
              <a:ext uri="{FF2B5EF4-FFF2-40B4-BE49-F238E27FC236}">
                <a16:creationId xmlns:a16="http://schemas.microsoft.com/office/drawing/2014/main" id="{5CF27943-08E3-B691-33FA-E76CB0800742}"/>
              </a:ext>
            </a:extLst>
          </p:cNvPr>
          <p:cNvSpPr txBox="1"/>
          <p:nvPr/>
        </p:nvSpPr>
        <p:spPr>
          <a:xfrm>
            <a:off x="9477043" y="4293794"/>
            <a:ext cx="2193134" cy="461665"/>
          </a:xfrm>
          <a:prstGeom prst="rect">
            <a:avLst/>
          </a:prstGeom>
          <a:noFill/>
        </p:spPr>
        <p:txBody>
          <a:bodyPr wrap="square" rtlCol="0" anchor="ctr">
            <a:spAutoFit/>
          </a:bodyPr>
          <a:lstStyle/>
          <a:p>
            <a:pPr marR="0" lvl="0" indent="0" algn="ctr" fontAlgn="auto">
              <a:lnSpc>
                <a:spcPct val="100000"/>
              </a:lnSpc>
              <a:spcBef>
                <a:spcPts val="0"/>
              </a:spcBef>
              <a:spcAft>
                <a:spcPts val="0"/>
              </a:spcAft>
              <a:buClrTx/>
              <a:buSzTx/>
              <a:buFontTx/>
              <a:buNone/>
              <a:tabLst/>
              <a:defRPr/>
            </a:pPr>
            <a:r>
              <a:rPr lang="en-US" sz="2400" b="1">
                <a:ln>
                  <a:solidFill>
                    <a:srgbClr val="1B1464"/>
                  </a:solidFill>
                </a:ln>
                <a:solidFill>
                  <a:srgbClr val="4EBEA4"/>
                </a:solidFill>
                <a:latin typeface="Arial" panose="020B0604020202020204"/>
              </a:rPr>
              <a:t>11%</a:t>
            </a:r>
          </a:p>
        </p:txBody>
      </p:sp>
      <p:sp>
        <p:nvSpPr>
          <p:cNvPr id="21" name="Rectangle 20">
            <a:extLst>
              <a:ext uri="{FF2B5EF4-FFF2-40B4-BE49-F238E27FC236}">
                <a16:creationId xmlns:a16="http://schemas.microsoft.com/office/drawing/2014/main" id="{4DCA5DA0-28AD-3B30-A7B9-540EBE3C2708}"/>
              </a:ext>
            </a:extLst>
          </p:cNvPr>
          <p:cNvSpPr/>
          <p:nvPr/>
        </p:nvSpPr>
        <p:spPr>
          <a:xfrm>
            <a:off x="2356667" y="3571933"/>
            <a:ext cx="2189271" cy="539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18823C7-FE86-B4AD-3600-64A42474F543}"/>
              </a:ext>
            </a:extLst>
          </p:cNvPr>
          <p:cNvSpPr/>
          <p:nvPr/>
        </p:nvSpPr>
        <p:spPr>
          <a:xfrm>
            <a:off x="2356667" y="4256766"/>
            <a:ext cx="2189271" cy="53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E4EB542-F0CE-BE2A-E99A-7A7E57E3D780}"/>
              </a:ext>
            </a:extLst>
          </p:cNvPr>
          <p:cNvSpPr/>
          <p:nvPr/>
        </p:nvSpPr>
        <p:spPr>
          <a:xfrm>
            <a:off x="2356667" y="2352999"/>
            <a:ext cx="2189271" cy="59129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B8AE9A0-1F2A-50CD-6452-F845E03A550F}"/>
              </a:ext>
            </a:extLst>
          </p:cNvPr>
          <p:cNvSpPr/>
          <p:nvPr/>
        </p:nvSpPr>
        <p:spPr>
          <a:xfrm>
            <a:off x="2356667" y="2967085"/>
            <a:ext cx="2189271" cy="52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2BC4B109-CD7B-6C52-F4D4-B0E5965BD6B1}"/>
              </a:ext>
            </a:extLst>
          </p:cNvPr>
          <p:cNvSpPr txBox="1"/>
          <p:nvPr/>
        </p:nvSpPr>
        <p:spPr>
          <a:xfrm>
            <a:off x="2356667" y="2354413"/>
            <a:ext cx="21892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Visited the candidate’s </a:t>
            </a:r>
            <a:b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b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social media</a:t>
            </a:r>
          </a:p>
        </p:txBody>
      </p:sp>
      <p:sp>
        <p:nvSpPr>
          <p:cNvPr id="73" name="TextBox 72">
            <a:extLst>
              <a:ext uri="{FF2B5EF4-FFF2-40B4-BE49-F238E27FC236}">
                <a16:creationId xmlns:a16="http://schemas.microsoft.com/office/drawing/2014/main" id="{F073E8AF-4644-4F1D-7780-CC1433438D38}"/>
              </a:ext>
            </a:extLst>
          </p:cNvPr>
          <p:cNvSpPr txBox="1"/>
          <p:nvPr/>
        </p:nvSpPr>
        <p:spPr>
          <a:xfrm>
            <a:off x="2356666" y="2998722"/>
            <a:ext cx="2189273" cy="461665"/>
          </a:xfrm>
          <a:prstGeom prst="rect">
            <a:avLst/>
          </a:prstGeom>
          <a:noFill/>
        </p:spPr>
        <p:txBody>
          <a:bodyPr wrap="square" rtlCol="0">
            <a:spAutoFit/>
          </a:bodyPr>
          <a:lstStyle/>
          <a:p>
            <a:pPr algn="ctr"/>
            <a:r>
              <a:rPr lang="en-US" sz="2400" b="1">
                <a:ln>
                  <a:solidFill>
                    <a:srgbClr val="1B1464"/>
                  </a:solidFill>
                </a:ln>
                <a:solidFill>
                  <a:srgbClr val="00BFF2"/>
                </a:solidFill>
                <a:latin typeface="Arial" panose="020B0604020202020204"/>
              </a:rPr>
              <a:t>30%</a:t>
            </a:r>
          </a:p>
        </p:txBody>
      </p:sp>
      <p:sp>
        <p:nvSpPr>
          <p:cNvPr id="78" name="TextBox 77">
            <a:extLst>
              <a:ext uri="{FF2B5EF4-FFF2-40B4-BE49-F238E27FC236}">
                <a16:creationId xmlns:a16="http://schemas.microsoft.com/office/drawing/2014/main" id="{D6771282-C477-E286-BA30-85DEE3602004}"/>
              </a:ext>
            </a:extLst>
          </p:cNvPr>
          <p:cNvSpPr txBox="1"/>
          <p:nvPr/>
        </p:nvSpPr>
        <p:spPr>
          <a:xfrm>
            <a:off x="2348092" y="3601292"/>
            <a:ext cx="2206421" cy="461665"/>
          </a:xfrm>
          <a:prstGeom prst="rect">
            <a:avLst/>
          </a:prstGeom>
          <a:noFill/>
        </p:spPr>
        <p:txBody>
          <a:bodyPr wrap="square" rtlCol="0" anchor="ctr">
            <a:spAutoFit/>
          </a:bodyPr>
          <a:lstStyle/>
          <a:p>
            <a:pPr algn="ctr"/>
            <a:r>
              <a:rPr lang="en-US" sz="2400" b="1">
                <a:ln>
                  <a:solidFill>
                    <a:srgbClr val="1B1464"/>
                  </a:solidFill>
                </a:ln>
                <a:solidFill>
                  <a:srgbClr val="ED3C8D"/>
                </a:solidFill>
                <a:latin typeface="Arial" panose="020B0604020202020204"/>
              </a:rPr>
              <a:t>12%</a:t>
            </a:r>
          </a:p>
        </p:txBody>
      </p:sp>
      <p:sp>
        <p:nvSpPr>
          <p:cNvPr id="86" name="TextBox 85">
            <a:extLst>
              <a:ext uri="{FF2B5EF4-FFF2-40B4-BE49-F238E27FC236}">
                <a16:creationId xmlns:a16="http://schemas.microsoft.com/office/drawing/2014/main" id="{E6954555-6731-4F00-20DB-BBCE602A7440}"/>
              </a:ext>
            </a:extLst>
          </p:cNvPr>
          <p:cNvSpPr txBox="1"/>
          <p:nvPr/>
        </p:nvSpPr>
        <p:spPr>
          <a:xfrm>
            <a:off x="2339517" y="4293794"/>
            <a:ext cx="2206421" cy="461665"/>
          </a:xfrm>
          <a:prstGeom prst="rect">
            <a:avLst/>
          </a:prstGeom>
          <a:noFill/>
        </p:spPr>
        <p:txBody>
          <a:bodyPr wrap="square" rtlCol="0" anchor="ctr">
            <a:spAutoFit/>
          </a:bodyPr>
          <a:lstStyle/>
          <a:p>
            <a:pPr algn="ctr"/>
            <a:r>
              <a:rPr lang="en-US" sz="2400" b="1">
                <a:ln>
                  <a:solidFill>
                    <a:srgbClr val="1B1464"/>
                  </a:solidFill>
                </a:ln>
                <a:solidFill>
                  <a:srgbClr val="4EBEA4"/>
                </a:solidFill>
                <a:latin typeface="Arial" panose="020B0604020202020204"/>
              </a:rPr>
              <a:t>29%</a:t>
            </a:r>
          </a:p>
        </p:txBody>
      </p:sp>
      <p:sp>
        <p:nvSpPr>
          <p:cNvPr id="13" name="Rectangle 12">
            <a:extLst>
              <a:ext uri="{FF2B5EF4-FFF2-40B4-BE49-F238E27FC236}">
                <a16:creationId xmlns:a16="http://schemas.microsoft.com/office/drawing/2014/main" id="{789248D3-06AA-DAA1-7BE6-C6BFC2463D9D}"/>
              </a:ext>
            </a:extLst>
          </p:cNvPr>
          <p:cNvSpPr/>
          <p:nvPr/>
        </p:nvSpPr>
        <p:spPr>
          <a:xfrm>
            <a:off x="7156594" y="3571933"/>
            <a:ext cx="2189271" cy="539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DC3E99F-CA43-12CD-63C6-E56CA6A67ABB}"/>
              </a:ext>
            </a:extLst>
          </p:cNvPr>
          <p:cNvSpPr/>
          <p:nvPr/>
        </p:nvSpPr>
        <p:spPr>
          <a:xfrm>
            <a:off x="7156594" y="4256766"/>
            <a:ext cx="2189271" cy="53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95EE03-5A7D-18D3-4228-4CD9D836DB88}"/>
              </a:ext>
            </a:extLst>
          </p:cNvPr>
          <p:cNvSpPr/>
          <p:nvPr/>
        </p:nvSpPr>
        <p:spPr>
          <a:xfrm>
            <a:off x="7156594" y="2352999"/>
            <a:ext cx="2189271" cy="59129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F3B5B9D0-2EB0-4DA2-6573-C11C68D9D88D}"/>
              </a:ext>
            </a:extLst>
          </p:cNvPr>
          <p:cNvSpPr/>
          <p:nvPr/>
        </p:nvSpPr>
        <p:spPr>
          <a:xfrm>
            <a:off x="7156594" y="2967085"/>
            <a:ext cx="2189271" cy="52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04CFC3A5-6D8B-E8AF-2F71-AEE57D70FE82}"/>
              </a:ext>
            </a:extLst>
          </p:cNvPr>
          <p:cNvSpPr txBox="1"/>
          <p:nvPr/>
        </p:nvSpPr>
        <p:spPr>
          <a:xfrm>
            <a:off x="7159288" y="2354413"/>
            <a:ext cx="2183882"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Use a voice assistant </a:t>
            </a:r>
            <a:r>
              <a:rPr kumimoji="0" lang="en-US" sz="100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(e.g. Siri, Alexa) </a:t>
            </a: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to learn more about the candidate or issue</a:t>
            </a:r>
          </a:p>
        </p:txBody>
      </p:sp>
      <p:sp>
        <p:nvSpPr>
          <p:cNvPr id="74" name="TextBox 73">
            <a:extLst>
              <a:ext uri="{FF2B5EF4-FFF2-40B4-BE49-F238E27FC236}">
                <a16:creationId xmlns:a16="http://schemas.microsoft.com/office/drawing/2014/main" id="{3C61710E-6210-F885-985E-AB7DCCDA6863}"/>
              </a:ext>
            </a:extLst>
          </p:cNvPr>
          <p:cNvSpPr txBox="1"/>
          <p:nvPr/>
        </p:nvSpPr>
        <p:spPr>
          <a:xfrm>
            <a:off x="7156593" y="2998722"/>
            <a:ext cx="2189273" cy="461665"/>
          </a:xfrm>
          <a:prstGeom prst="rect">
            <a:avLst/>
          </a:prstGeom>
          <a:noFill/>
        </p:spPr>
        <p:txBody>
          <a:bodyPr wrap="square" rtlCol="0">
            <a:spAutoFit/>
          </a:bodyPr>
          <a:lstStyle/>
          <a:p>
            <a:pPr algn="ctr">
              <a:defRPr/>
            </a:pPr>
            <a:r>
              <a:rPr lang="en-US" sz="2400" b="1">
                <a:ln>
                  <a:solidFill>
                    <a:srgbClr val="1B1464"/>
                  </a:solidFill>
                </a:ln>
                <a:solidFill>
                  <a:srgbClr val="00BFF2"/>
                </a:solidFill>
                <a:latin typeface="Arial" panose="020B0604020202020204"/>
              </a:rPr>
              <a:t>16%</a:t>
            </a:r>
          </a:p>
        </p:txBody>
      </p:sp>
      <p:sp>
        <p:nvSpPr>
          <p:cNvPr id="79" name="TextBox 78">
            <a:extLst>
              <a:ext uri="{FF2B5EF4-FFF2-40B4-BE49-F238E27FC236}">
                <a16:creationId xmlns:a16="http://schemas.microsoft.com/office/drawing/2014/main" id="{6FBD63F2-A958-0609-7CDF-AB07D6D059A7}"/>
              </a:ext>
            </a:extLst>
          </p:cNvPr>
          <p:cNvSpPr txBox="1"/>
          <p:nvPr/>
        </p:nvSpPr>
        <p:spPr>
          <a:xfrm>
            <a:off x="7164453" y="3601292"/>
            <a:ext cx="2173552" cy="461665"/>
          </a:xfrm>
          <a:prstGeom prst="rect">
            <a:avLst/>
          </a:prstGeom>
          <a:noFill/>
        </p:spPr>
        <p:txBody>
          <a:bodyPr wrap="square" rtlCol="0" anchor="ctr">
            <a:spAutoFit/>
          </a:bodyPr>
          <a:lstStyle>
            <a:defPPr>
              <a:defRPr lang="en-US"/>
            </a:defPPr>
            <a:lvl1pPr algn="ctr">
              <a:defRPr sz="2400" b="1">
                <a:ln>
                  <a:solidFill>
                    <a:srgbClr val="1B1464"/>
                  </a:solidFill>
                </a:ln>
                <a:solidFill>
                  <a:srgbClr val="ED3C8D"/>
                </a:solidFill>
                <a:latin typeface="Arial" panose="020B0604020202020204"/>
              </a:defRPr>
            </a:lvl1pPr>
          </a:lstStyle>
          <a:p>
            <a:r>
              <a:rPr lang="en-US"/>
              <a:t>6%</a:t>
            </a:r>
          </a:p>
        </p:txBody>
      </p:sp>
      <p:sp>
        <p:nvSpPr>
          <p:cNvPr id="87" name="TextBox 86">
            <a:extLst>
              <a:ext uri="{FF2B5EF4-FFF2-40B4-BE49-F238E27FC236}">
                <a16:creationId xmlns:a16="http://schemas.microsoft.com/office/drawing/2014/main" id="{B5D54483-B52D-7898-F824-2F58411889DA}"/>
              </a:ext>
            </a:extLst>
          </p:cNvPr>
          <p:cNvSpPr txBox="1"/>
          <p:nvPr/>
        </p:nvSpPr>
        <p:spPr>
          <a:xfrm>
            <a:off x="7160455" y="4293794"/>
            <a:ext cx="2181548" cy="461665"/>
          </a:xfrm>
          <a:prstGeom prst="rect">
            <a:avLst/>
          </a:prstGeom>
          <a:noFill/>
        </p:spPr>
        <p:txBody>
          <a:bodyPr wrap="square" rtlCol="0" anchor="ctr">
            <a:spAutoFit/>
          </a:bodyPr>
          <a:lstStyle/>
          <a:p>
            <a:pPr algn="ctr">
              <a:defRPr/>
            </a:pPr>
            <a:r>
              <a:rPr lang="en-US" sz="2400" b="1">
                <a:ln>
                  <a:solidFill>
                    <a:srgbClr val="1B1464"/>
                  </a:solidFill>
                </a:ln>
                <a:solidFill>
                  <a:srgbClr val="4EBEA4"/>
                </a:solidFill>
                <a:latin typeface="Arial" panose="020B0604020202020204"/>
              </a:rPr>
              <a:t>18%</a:t>
            </a:r>
          </a:p>
        </p:txBody>
      </p:sp>
      <p:sp>
        <p:nvSpPr>
          <p:cNvPr id="5" name="Rectangle 4">
            <a:extLst>
              <a:ext uri="{FF2B5EF4-FFF2-40B4-BE49-F238E27FC236}">
                <a16:creationId xmlns:a16="http://schemas.microsoft.com/office/drawing/2014/main" id="{FE73C4F7-3FF5-E269-C6EF-3B4E4B40C5E1}"/>
              </a:ext>
            </a:extLst>
          </p:cNvPr>
          <p:cNvSpPr/>
          <p:nvPr/>
        </p:nvSpPr>
        <p:spPr>
          <a:xfrm>
            <a:off x="4785977" y="3571933"/>
            <a:ext cx="2189271" cy="539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A584BA1-C5F0-BD9C-8A32-2A345E7B3B95}"/>
              </a:ext>
            </a:extLst>
          </p:cNvPr>
          <p:cNvSpPr/>
          <p:nvPr/>
        </p:nvSpPr>
        <p:spPr>
          <a:xfrm>
            <a:off x="4785977" y="4256766"/>
            <a:ext cx="2189271" cy="53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7B5315-0A4D-0956-964E-F2BB1AEE816F}"/>
              </a:ext>
            </a:extLst>
          </p:cNvPr>
          <p:cNvSpPr/>
          <p:nvPr/>
        </p:nvSpPr>
        <p:spPr>
          <a:xfrm>
            <a:off x="4785977" y="2352999"/>
            <a:ext cx="2189271" cy="59129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8D7047BC-EFE7-5033-4ABA-656008D6C916}"/>
              </a:ext>
            </a:extLst>
          </p:cNvPr>
          <p:cNvSpPr/>
          <p:nvPr/>
        </p:nvSpPr>
        <p:spPr>
          <a:xfrm>
            <a:off x="4785977" y="2967085"/>
            <a:ext cx="2189271" cy="52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ACD50086-3A8B-8C23-0C00-89E536772618}"/>
              </a:ext>
            </a:extLst>
          </p:cNvPr>
          <p:cNvSpPr txBox="1"/>
          <p:nvPr/>
        </p:nvSpPr>
        <p:spPr>
          <a:xfrm>
            <a:off x="4785977" y="2354413"/>
            <a:ext cx="21892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Checked voter registration</a:t>
            </a:r>
            <a:b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b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status / polling station</a:t>
            </a:r>
          </a:p>
        </p:txBody>
      </p:sp>
      <p:sp>
        <p:nvSpPr>
          <p:cNvPr id="75" name="TextBox 74">
            <a:extLst>
              <a:ext uri="{FF2B5EF4-FFF2-40B4-BE49-F238E27FC236}">
                <a16:creationId xmlns:a16="http://schemas.microsoft.com/office/drawing/2014/main" id="{EE358586-B112-E54A-5C6C-5663D0C3BF8D}"/>
              </a:ext>
            </a:extLst>
          </p:cNvPr>
          <p:cNvSpPr txBox="1"/>
          <p:nvPr/>
        </p:nvSpPr>
        <p:spPr>
          <a:xfrm>
            <a:off x="4785976" y="2998722"/>
            <a:ext cx="2189273" cy="461665"/>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2400" b="1">
                <a:ln>
                  <a:solidFill>
                    <a:srgbClr val="1B1464"/>
                  </a:solidFill>
                </a:ln>
                <a:solidFill>
                  <a:srgbClr val="00BFF2"/>
                </a:solidFill>
                <a:latin typeface="Arial" panose="020B0604020202020204"/>
              </a:rPr>
              <a:t>24%</a:t>
            </a:r>
          </a:p>
        </p:txBody>
      </p:sp>
      <p:sp>
        <p:nvSpPr>
          <p:cNvPr id="80" name="TextBox 79">
            <a:extLst>
              <a:ext uri="{FF2B5EF4-FFF2-40B4-BE49-F238E27FC236}">
                <a16:creationId xmlns:a16="http://schemas.microsoft.com/office/drawing/2014/main" id="{24105345-D1C0-BAC9-F717-9FAB0A730F40}"/>
              </a:ext>
            </a:extLst>
          </p:cNvPr>
          <p:cNvSpPr txBox="1"/>
          <p:nvPr/>
        </p:nvSpPr>
        <p:spPr>
          <a:xfrm>
            <a:off x="4794550" y="3601292"/>
            <a:ext cx="2172125" cy="461665"/>
          </a:xfrm>
          <a:prstGeom prst="rect">
            <a:avLst/>
          </a:prstGeom>
          <a:noFill/>
        </p:spPr>
        <p:txBody>
          <a:bodyPr wrap="square" rtlCol="0" anchor="ctr">
            <a:spAutoFit/>
          </a:bodyPr>
          <a:lstStyle>
            <a:defPPr>
              <a:defRPr lang="en-US"/>
            </a:defPPr>
            <a:lvl1pPr algn="ctr">
              <a:defRPr sz="2400" b="1">
                <a:ln>
                  <a:solidFill>
                    <a:srgbClr val="1B1464"/>
                  </a:solidFill>
                </a:ln>
                <a:solidFill>
                  <a:srgbClr val="ED3C8D"/>
                </a:solidFill>
                <a:latin typeface="Arial" panose="020B0604020202020204"/>
              </a:defRPr>
            </a:lvl1pPr>
          </a:lstStyle>
          <a:p>
            <a:r>
              <a:rPr lang="en-US"/>
              <a:t>5%</a:t>
            </a:r>
          </a:p>
        </p:txBody>
      </p:sp>
      <p:sp>
        <p:nvSpPr>
          <p:cNvPr id="84" name="TextBox 83">
            <a:extLst>
              <a:ext uri="{FF2B5EF4-FFF2-40B4-BE49-F238E27FC236}">
                <a16:creationId xmlns:a16="http://schemas.microsoft.com/office/drawing/2014/main" id="{357DD40C-6DCF-E5F2-2A08-5BB8DEF78F64}"/>
              </a:ext>
            </a:extLst>
          </p:cNvPr>
          <p:cNvSpPr txBox="1"/>
          <p:nvPr/>
        </p:nvSpPr>
        <p:spPr>
          <a:xfrm>
            <a:off x="4794550" y="4293794"/>
            <a:ext cx="2172125" cy="461665"/>
          </a:xfrm>
          <a:prstGeom prst="rect">
            <a:avLst/>
          </a:prstGeom>
          <a:noFill/>
        </p:spPr>
        <p:txBody>
          <a:bodyPr wrap="square" rtlCol="0" anchor="ctr">
            <a:spAutoFit/>
          </a:bodyPr>
          <a:lstStyle/>
          <a:p>
            <a:pPr marR="0" lvl="0" indent="0" algn="ctr" fontAlgn="auto">
              <a:lnSpc>
                <a:spcPct val="100000"/>
              </a:lnSpc>
              <a:spcBef>
                <a:spcPts val="0"/>
              </a:spcBef>
              <a:spcAft>
                <a:spcPts val="0"/>
              </a:spcAft>
              <a:buClrTx/>
              <a:buSzTx/>
              <a:buFontTx/>
              <a:buNone/>
              <a:tabLst/>
              <a:defRPr/>
            </a:pPr>
            <a:r>
              <a:rPr lang="en-US" sz="2400" b="1">
                <a:ln>
                  <a:solidFill>
                    <a:srgbClr val="1B1464"/>
                  </a:solidFill>
                </a:ln>
                <a:solidFill>
                  <a:srgbClr val="4EBEA4"/>
                </a:solidFill>
                <a:latin typeface="Arial" panose="020B0604020202020204"/>
              </a:rPr>
              <a:t>25%</a:t>
            </a:r>
          </a:p>
        </p:txBody>
      </p:sp>
      <p:sp>
        <p:nvSpPr>
          <p:cNvPr id="16" name="TextBox 15">
            <a:extLst>
              <a:ext uri="{FF2B5EF4-FFF2-40B4-BE49-F238E27FC236}">
                <a16:creationId xmlns:a16="http://schemas.microsoft.com/office/drawing/2014/main" id="{787BF92A-89D0-09A9-3F9B-B193AD0E88E4}"/>
              </a:ext>
            </a:extLst>
          </p:cNvPr>
          <p:cNvSpPr txBox="1"/>
          <p:nvPr/>
        </p:nvSpPr>
        <p:spPr>
          <a:xfrm>
            <a:off x="1012073" y="1754044"/>
            <a:ext cx="10435698" cy="506164"/>
          </a:xfrm>
          <a:prstGeom prst="rect">
            <a:avLst/>
          </a:prstGeom>
          <a:noFill/>
        </p:spPr>
        <p:txBody>
          <a:bodyPr wrap="square">
            <a:spAutoFit/>
          </a:bodyPr>
          <a:lstStyle/>
          <a:p>
            <a:pPr marR="0" lvl="0" algn="ctr">
              <a:lnSpc>
                <a:spcPct val="107000"/>
              </a:lnSpc>
            </a:pPr>
            <a:r>
              <a:rPr lang="en-US" sz="1400" b="1" i="1" u="sng" kern="100">
                <a:solidFill>
                  <a:srgbClr val="1B1464"/>
                </a:solidFill>
                <a:latin typeface="Arial" panose="020B0604020202020204" pitchFamily="34" charset="0"/>
                <a:ea typeface="Aptos" panose="020B0004020202020204" pitchFamily="34" charset="0"/>
                <a:cs typeface="Arial" panose="020B0604020202020204" pitchFamily="34" charset="0"/>
              </a:rPr>
              <a:t>Have you done any of the following after seeing a political ad on TV?</a:t>
            </a:r>
          </a:p>
          <a:p>
            <a:pPr marR="0" lvl="0" algn="ctr">
              <a:lnSpc>
                <a:spcPct val="107000"/>
              </a:lnSpc>
            </a:pPr>
            <a:r>
              <a:rPr lang="en-US" sz="1200" kern="100">
                <a:solidFill>
                  <a:srgbClr val="1B1464"/>
                </a:solidFill>
                <a:latin typeface="Arial" panose="020B0604020202020204" pitchFamily="34" charset="0"/>
                <a:ea typeface="Aptos" panose="020B0004020202020204" pitchFamily="34" charset="0"/>
                <a:cs typeface="Arial" panose="020B0604020202020204" pitchFamily="34" charset="0"/>
              </a:rPr>
              <a:t>% of respondents</a:t>
            </a:r>
          </a:p>
        </p:txBody>
      </p:sp>
      <p:sp>
        <p:nvSpPr>
          <p:cNvPr id="18" name="Rectangle 17">
            <a:extLst>
              <a:ext uri="{FF2B5EF4-FFF2-40B4-BE49-F238E27FC236}">
                <a16:creationId xmlns:a16="http://schemas.microsoft.com/office/drawing/2014/main" id="{74696077-1DC5-361E-8227-7B338D42CDAC}"/>
              </a:ext>
            </a:extLst>
          </p:cNvPr>
          <p:cNvSpPr/>
          <p:nvPr/>
        </p:nvSpPr>
        <p:spPr>
          <a:xfrm>
            <a:off x="247763" y="445295"/>
            <a:ext cx="11749165" cy="892552"/>
          </a:xfrm>
          <a:prstGeom prst="rect">
            <a:avLst/>
          </a:prstGeom>
        </p:spPr>
        <p:txBody>
          <a:bodyPr wrap="square">
            <a:spAutoFit/>
          </a:bodyPr>
          <a:lstStyle/>
          <a:p>
            <a:pPr lvl="0">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The ‘halo effect’ of trust drives potential voters to take several actions to learn more information after </a:t>
            </a:r>
            <a:r>
              <a:rPr lang="en-US" sz="2600" b="1">
                <a:solidFill>
                  <a:srgbClr val="1B1464"/>
                </a:solidFill>
                <a:latin typeface="Arial" panose="020B0604020202020204" pitchFamily="34" charset="0"/>
              </a:rPr>
              <a:t>they</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see a political ad </a:t>
            </a:r>
            <a:r>
              <a:rPr lang="en-US" sz="2600" b="1">
                <a:solidFill>
                  <a:srgbClr val="1B1464"/>
                </a:solidFill>
                <a:latin typeface="Arial" panose="020B0604020202020204" pitchFamily="34" charset="0"/>
              </a:rPr>
              <a:t>on TV</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38" name="TextBox 37">
            <a:extLst>
              <a:ext uri="{FF2B5EF4-FFF2-40B4-BE49-F238E27FC236}">
                <a16:creationId xmlns:a16="http://schemas.microsoft.com/office/drawing/2014/main" id="{39C5164C-19A5-F7E0-F2D1-D66866ABF5C8}"/>
              </a:ext>
            </a:extLst>
          </p:cNvPr>
          <p:cNvSpPr txBox="1"/>
          <p:nvPr/>
        </p:nvSpPr>
        <p:spPr>
          <a:xfrm>
            <a:off x="65989" y="3044888"/>
            <a:ext cx="2043518" cy="369332"/>
          </a:xfrm>
          <a:prstGeom prst="rect">
            <a:avLst/>
          </a:prstGeom>
          <a:noFill/>
        </p:spPr>
        <p:txBody>
          <a:bodyPr wrap="square" rtlCol="0">
            <a:spAutoFit/>
          </a:bodyPr>
          <a:lstStyle/>
          <a:p>
            <a:pPr algn="r"/>
            <a:r>
              <a:rPr lang="en-US" b="1">
                <a:ln>
                  <a:solidFill>
                    <a:srgbClr val="1B1464"/>
                  </a:solidFill>
                </a:ln>
                <a:solidFill>
                  <a:srgbClr val="00BFF2"/>
                </a:solidFill>
                <a:latin typeface="Arial" panose="020B0604020202020204"/>
              </a:rPr>
              <a:t>Potential Voters</a:t>
            </a:r>
          </a:p>
        </p:txBody>
      </p:sp>
      <p:sp>
        <p:nvSpPr>
          <p:cNvPr id="45" name="TextBox 44">
            <a:extLst>
              <a:ext uri="{FF2B5EF4-FFF2-40B4-BE49-F238E27FC236}">
                <a16:creationId xmlns:a16="http://schemas.microsoft.com/office/drawing/2014/main" id="{585D12CE-7F82-37C5-7D14-0A84C230990A}"/>
              </a:ext>
            </a:extLst>
          </p:cNvPr>
          <p:cNvSpPr txBox="1"/>
          <p:nvPr/>
        </p:nvSpPr>
        <p:spPr>
          <a:xfrm>
            <a:off x="353229" y="3647458"/>
            <a:ext cx="1756278" cy="369332"/>
          </a:xfrm>
          <a:prstGeom prst="rect">
            <a:avLst/>
          </a:prstGeom>
          <a:noFill/>
        </p:spPr>
        <p:txBody>
          <a:bodyPr wrap="square" rtlCol="0">
            <a:spAutoFit/>
          </a:bodyPr>
          <a:lstStyle/>
          <a:p>
            <a:pPr algn="r"/>
            <a:r>
              <a:rPr lang="en-US" b="1">
                <a:ln>
                  <a:solidFill>
                    <a:srgbClr val="1B1464"/>
                  </a:solidFill>
                </a:ln>
                <a:solidFill>
                  <a:srgbClr val="ED3C8D"/>
                </a:solidFill>
                <a:latin typeface="Arial" panose="020B0604020202020204"/>
              </a:rPr>
              <a:t>Non-Voters</a:t>
            </a:r>
          </a:p>
        </p:txBody>
      </p:sp>
      <p:sp>
        <p:nvSpPr>
          <p:cNvPr id="99" name="TextBox 98">
            <a:extLst>
              <a:ext uri="{FF2B5EF4-FFF2-40B4-BE49-F238E27FC236}">
                <a16:creationId xmlns:a16="http://schemas.microsoft.com/office/drawing/2014/main" id="{4C4DF463-A493-BAE3-86E1-18813AAB0BA6}"/>
              </a:ext>
            </a:extLst>
          </p:cNvPr>
          <p:cNvSpPr txBox="1"/>
          <p:nvPr/>
        </p:nvSpPr>
        <p:spPr>
          <a:xfrm>
            <a:off x="247763" y="4339960"/>
            <a:ext cx="1861744" cy="369332"/>
          </a:xfrm>
          <a:prstGeom prst="rect">
            <a:avLst/>
          </a:prstGeom>
          <a:noFill/>
        </p:spPr>
        <p:txBody>
          <a:bodyPr wrap="square" rtlCol="0" anchor="ctr">
            <a:spAutoFit/>
          </a:bodyPr>
          <a:lstStyle/>
          <a:p>
            <a:pPr algn="r"/>
            <a:r>
              <a:rPr lang="en-US" b="1">
                <a:ln>
                  <a:solidFill>
                    <a:srgbClr val="1B1464"/>
                  </a:solidFill>
                </a:ln>
                <a:solidFill>
                  <a:srgbClr val="4EBEA4"/>
                </a:solidFill>
                <a:latin typeface="Arial" panose="020B0604020202020204"/>
              </a:rPr>
              <a:t>Republicans</a:t>
            </a:r>
          </a:p>
        </p:txBody>
      </p:sp>
      <p:sp>
        <p:nvSpPr>
          <p:cNvPr id="100" name="Rectangle 99">
            <a:extLst>
              <a:ext uri="{FF2B5EF4-FFF2-40B4-BE49-F238E27FC236}">
                <a16:creationId xmlns:a16="http://schemas.microsoft.com/office/drawing/2014/main" id="{E69123E0-837B-3C46-C8FD-766667B39999}"/>
              </a:ext>
            </a:extLst>
          </p:cNvPr>
          <p:cNvSpPr/>
          <p:nvPr/>
        </p:nvSpPr>
        <p:spPr>
          <a:xfrm>
            <a:off x="9480906" y="4880788"/>
            <a:ext cx="2189271" cy="53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BFA02130-5EDC-449F-C5A0-6A4B99D2A0BD}"/>
              </a:ext>
            </a:extLst>
          </p:cNvPr>
          <p:cNvSpPr/>
          <p:nvPr/>
        </p:nvSpPr>
        <p:spPr>
          <a:xfrm>
            <a:off x="9480906" y="5496171"/>
            <a:ext cx="2189271" cy="53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AEC7F225-C84B-D41C-B530-3362F1A3CE41}"/>
              </a:ext>
            </a:extLst>
          </p:cNvPr>
          <p:cNvSpPr txBox="1"/>
          <p:nvPr/>
        </p:nvSpPr>
        <p:spPr>
          <a:xfrm>
            <a:off x="9480905" y="4910147"/>
            <a:ext cx="2189273" cy="461665"/>
          </a:xfrm>
          <a:prstGeom prst="rect">
            <a:avLst/>
          </a:prstGeom>
          <a:noFill/>
        </p:spPr>
        <p:txBody>
          <a:bodyPr wrap="square" rtlCol="0" anchor="ctr">
            <a:spAutoFit/>
          </a:bodyPr>
          <a:lstStyle/>
          <a:p>
            <a:pPr marR="0" lvl="0" indent="0" algn="ctr" fontAlgn="auto">
              <a:lnSpc>
                <a:spcPct val="100000"/>
              </a:lnSpc>
              <a:spcBef>
                <a:spcPts val="0"/>
              </a:spcBef>
              <a:spcAft>
                <a:spcPts val="0"/>
              </a:spcAft>
              <a:buClrTx/>
              <a:buSzTx/>
              <a:buFontTx/>
              <a:buNone/>
              <a:tabLst/>
              <a:defRPr/>
            </a:pPr>
            <a:r>
              <a:rPr lang="en-US" sz="2400" b="1">
                <a:ln>
                  <a:solidFill>
                    <a:srgbClr val="1B1464"/>
                  </a:solidFill>
                </a:ln>
                <a:solidFill>
                  <a:srgbClr val="FFE600"/>
                </a:solidFill>
                <a:latin typeface="Arial" panose="020B0604020202020204"/>
              </a:rPr>
              <a:t>11%</a:t>
            </a:r>
          </a:p>
        </p:txBody>
      </p:sp>
      <p:sp>
        <p:nvSpPr>
          <p:cNvPr id="104" name="TextBox 103">
            <a:extLst>
              <a:ext uri="{FF2B5EF4-FFF2-40B4-BE49-F238E27FC236}">
                <a16:creationId xmlns:a16="http://schemas.microsoft.com/office/drawing/2014/main" id="{9A81C967-EDD7-FBDD-FE73-56D839089C45}"/>
              </a:ext>
            </a:extLst>
          </p:cNvPr>
          <p:cNvSpPr txBox="1"/>
          <p:nvPr/>
        </p:nvSpPr>
        <p:spPr>
          <a:xfrm>
            <a:off x="9477043" y="5512734"/>
            <a:ext cx="2193133" cy="461665"/>
          </a:xfrm>
          <a:prstGeom prst="rect">
            <a:avLst/>
          </a:prstGeom>
          <a:noFill/>
        </p:spPr>
        <p:txBody>
          <a:bodyPr wrap="square" rtlCol="0" anchor="ctr">
            <a:spAutoFit/>
          </a:bodyPr>
          <a:lstStyle/>
          <a:p>
            <a:pPr marR="0" lvl="0" indent="0" algn="ctr" fontAlgn="auto">
              <a:lnSpc>
                <a:spcPct val="100000"/>
              </a:lnSpc>
              <a:spcBef>
                <a:spcPts val="0"/>
              </a:spcBef>
              <a:spcAft>
                <a:spcPts val="0"/>
              </a:spcAft>
              <a:buClrTx/>
              <a:buSzTx/>
              <a:buFontTx/>
              <a:buNone/>
              <a:tabLst/>
              <a:defRPr/>
            </a:pPr>
            <a:r>
              <a:rPr lang="en-US" sz="2400" b="1">
                <a:ln>
                  <a:solidFill>
                    <a:srgbClr val="1B1464"/>
                  </a:solidFill>
                </a:ln>
                <a:solidFill>
                  <a:srgbClr val="A343FF"/>
                </a:solidFill>
                <a:latin typeface="Arial" panose="020B0604020202020204"/>
              </a:rPr>
              <a:t>14%</a:t>
            </a:r>
          </a:p>
        </p:txBody>
      </p:sp>
      <p:sp>
        <p:nvSpPr>
          <p:cNvPr id="105" name="Rectangle 104">
            <a:extLst>
              <a:ext uri="{FF2B5EF4-FFF2-40B4-BE49-F238E27FC236}">
                <a16:creationId xmlns:a16="http://schemas.microsoft.com/office/drawing/2014/main" id="{A09E19D8-EE19-BBCF-9F5B-4BAE0EAE0CE2}"/>
              </a:ext>
            </a:extLst>
          </p:cNvPr>
          <p:cNvSpPr/>
          <p:nvPr/>
        </p:nvSpPr>
        <p:spPr>
          <a:xfrm>
            <a:off x="2356667" y="4880788"/>
            <a:ext cx="2189271" cy="53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F69E24FB-4185-3A6C-C4AB-EA5D0C323BE2}"/>
              </a:ext>
            </a:extLst>
          </p:cNvPr>
          <p:cNvSpPr/>
          <p:nvPr/>
        </p:nvSpPr>
        <p:spPr>
          <a:xfrm>
            <a:off x="2356667" y="5496171"/>
            <a:ext cx="2189271" cy="53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9B617448-A2D1-117B-97E7-D0CAEEB61C81}"/>
              </a:ext>
            </a:extLst>
          </p:cNvPr>
          <p:cNvSpPr txBox="1"/>
          <p:nvPr/>
        </p:nvSpPr>
        <p:spPr>
          <a:xfrm>
            <a:off x="2348092" y="4910147"/>
            <a:ext cx="2206421" cy="461665"/>
          </a:xfrm>
          <a:prstGeom prst="rect">
            <a:avLst/>
          </a:prstGeom>
          <a:noFill/>
        </p:spPr>
        <p:txBody>
          <a:bodyPr wrap="square" rtlCol="0" anchor="ctr">
            <a:spAutoFit/>
          </a:bodyPr>
          <a:lstStyle/>
          <a:p>
            <a:pPr algn="ctr"/>
            <a:r>
              <a:rPr lang="en-US" sz="2400" b="1">
                <a:ln>
                  <a:solidFill>
                    <a:srgbClr val="1B1464"/>
                  </a:solidFill>
                </a:ln>
                <a:solidFill>
                  <a:srgbClr val="FFE600"/>
                </a:solidFill>
                <a:latin typeface="Arial" panose="020B0604020202020204"/>
              </a:rPr>
              <a:t>33%</a:t>
            </a:r>
          </a:p>
        </p:txBody>
      </p:sp>
      <p:sp>
        <p:nvSpPr>
          <p:cNvPr id="108" name="TextBox 107">
            <a:extLst>
              <a:ext uri="{FF2B5EF4-FFF2-40B4-BE49-F238E27FC236}">
                <a16:creationId xmlns:a16="http://schemas.microsoft.com/office/drawing/2014/main" id="{232E5E48-FB82-A2D9-864D-DF0DE8C7AF75}"/>
              </a:ext>
            </a:extLst>
          </p:cNvPr>
          <p:cNvSpPr txBox="1"/>
          <p:nvPr/>
        </p:nvSpPr>
        <p:spPr>
          <a:xfrm>
            <a:off x="2339517" y="5512734"/>
            <a:ext cx="2206421" cy="461665"/>
          </a:xfrm>
          <a:prstGeom prst="rect">
            <a:avLst/>
          </a:prstGeom>
          <a:noFill/>
        </p:spPr>
        <p:txBody>
          <a:bodyPr wrap="square" rtlCol="0" anchor="ctr">
            <a:spAutoFit/>
          </a:bodyPr>
          <a:lstStyle/>
          <a:p>
            <a:pPr algn="ctr"/>
            <a:r>
              <a:rPr lang="en-US" sz="2400" b="1">
                <a:ln>
                  <a:solidFill>
                    <a:srgbClr val="1B1464"/>
                  </a:solidFill>
                </a:ln>
                <a:solidFill>
                  <a:srgbClr val="A343FF"/>
                </a:solidFill>
                <a:latin typeface="Arial" panose="020B0604020202020204"/>
              </a:rPr>
              <a:t>23%</a:t>
            </a:r>
          </a:p>
        </p:txBody>
      </p:sp>
      <p:sp>
        <p:nvSpPr>
          <p:cNvPr id="109" name="Rectangle 108">
            <a:extLst>
              <a:ext uri="{FF2B5EF4-FFF2-40B4-BE49-F238E27FC236}">
                <a16:creationId xmlns:a16="http://schemas.microsoft.com/office/drawing/2014/main" id="{0797E1EB-F7C7-7EE8-B467-39C0A680872A}"/>
              </a:ext>
            </a:extLst>
          </p:cNvPr>
          <p:cNvSpPr/>
          <p:nvPr/>
        </p:nvSpPr>
        <p:spPr>
          <a:xfrm>
            <a:off x="7156594" y="4880788"/>
            <a:ext cx="2189271" cy="53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3C504517-E5CB-1470-2782-E36AF02FB864}"/>
              </a:ext>
            </a:extLst>
          </p:cNvPr>
          <p:cNvSpPr/>
          <p:nvPr/>
        </p:nvSpPr>
        <p:spPr>
          <a:xfrm>
            <a:off x="7156594" y="5496171"/>
            <a:ext cx="2189271" cy="53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2080F3FE-8B76-FE1E-9A63-3E98880F1BF4}"/>
              </a:ext>
            </a:extLst>
          </p:cNvPr>
          <p:cNvSpPr txBox="1"/>
          <p:nvPr/>
        </p:nvSpPr>
        <p:spPr>
          <a:xfrm>
            <a:off x="7164453" y="4910147"/>
            <a:ext cx="2173552" cy="461665"/>
          </a:xfrm>
          <a:prstGeom prst="rect">
            <a:avLst/>
          </a:prstGeom>
          <a:noFill/>
        </p:spPr>
        <p:txBody>
          <a:bodyPr wrap="square" rtlCol="0" anchor="ctr">
            <a:spAutoFit/>
          </a:bodyPr>
          <a:lstStyle/>
          <a:p>
            <a:pPr algn="ctr">
              <a:defRPr/>
            </a:pPr>
            <a:r>
              <a:rPr lang="en-US" sz="2400" b="1">
                <a:ln>
                  <a:solidFill>
                    <a:srgbClr val="1B1464"/>
                  </a:solidFill>
                </a:ln>
                <a:solidFill>
                  <a:srgbClr val="FFE600"/>
                </a:solidFill>
                <a:latin typeface="Arial" panose="020B0604020202020204"/>
              </a:rPr>
              <a:t>15%</a:t>
            </a:r>
          </a:p>
        </p:txBody>
      </p:sp>
      <p:sp>
        <p:nvSpPr>
          <p:cNvPr id="112" name="TextBox 111">
            <a:extLst>
              <a:ext uri="{FF2B5EF4-FFF2-40B4-BE49-F238E27FC236}">
                <a16:creationId xmlns:a16="http://schemas.microsoft.com/office/drawing/2014/main" id="{197687A3-3776-F6DC-11C7-21C25CBA3E45}"/>
              </a:ext>
            </a:extLst>
          </p:cNvPr>
          <p:cNvSpPr txBox="1"/>
          <p:nvPr/>
        </p:nvSpPr>
        <p:spPr>
          <a:xfrm>
            <a:off x="7160455" y="5512734"/>
            <a:ext cx="2181548" cy="461665"/>
          </a:xfrm>
          <a:prstGeom prst="rect">
            <a:avLst/>
          </a:prstGeom>
          <a:noFill/>
        </p:spPr>
        <p:txBody>
          <a:bodyPr wrap="square" rtlCol="0" anchor="ctr">
            <a:spAutoFit/>
          </a:bodyPr>
          <a:lstStyle/>
          <a:p>
            <a:pPr algn="ctr">
              <a:defRPr/>
            </a:pPr>
            <a:r>
              <a:rPr lang="en-US" sz="2400" b="1">
                <a:ln>
                  <a:solidFill>
                    <a:srgbClr val="1B1464"/>
                  </a:solidFill>
                </a:ln>
                <a:solidFill>
                  <a:srgbClr val="A343FF"/>
                </a:solidFill>
                <a:latin typeface="Arial" panose="020B0604020202020204"/>
              </a:rPr>
              <a:t>16%</a:t>
            </a:r>
          </a:p>
        </p:txBody>
      </p:sp>
      <p:sp>
        <p:nvSpPr>
          <p:cNvPr id="113" name="Rectangle 112">
            <a:extLst>
              <a:ext uri="{FF2B5EF4-FFF2-40B4-BE49-F238E27FC236}">
                <a16:creationId xmlns:a16="http://schemas.microsoft.com/office/drawing/2014/main" id="{836B3B82-6AD3-1BA2-E1AD-E3CE8B80BC02}"/>
              </a:ext>
            </a:extLst>
          </p:cNvPr>
          <p:cNvSpPr/>
          <p:nvPr/>
        </p:nvSpPr>
        <p:spPr>
          <a:xfrm>
            <a:off x="4785977" y="4880788"/>
            <a:ext cx="2189271" cy="53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807A6E14-4B7A-1054-32E9-9953A7AB94AC}"/>
              </a:ext>
            </a:extLst>
          </p:cNvPr>
          <p:cNvSpPr/>
          <p:nvPr/>
        </p:nvSpPr>
        <p:spPr>
          <a:xfrm>
            <a:off x="4785977" y="5496171"/>
            <a:ext cx="2189271" cy="53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6DFE7C7D-E437-A6F8-DA0A-B9F7527475B6}"/>
              </a:ext>
            </a:extLst>
          </p:cNvPr>
          <p:cNvSpPr txBox="1"/>
          <p:nvPr/>
        </p:nvSpPr>
        <p:spPr>
          <a:xfrm>
            <a:off x="4794550" y="4910147"/>
            <a:ext cx="2172125" cy="461665"/>
          </a:xfrm>
          <a:prstGeom prst="rect">
            <a:avLst/>
          </a:prstGeom>
          <a:noFill/>
        </p:spPr>
        <p:txBody>
          <a:bodyPr wrap="square" rtlCol="0" anchor="ctr">
            <a:spAutoFit/>
          </a:bodyPr>
          <a:lstStyle/>
          <a:p>
            <a:pPr marR="0" lvl="0" indent="0" algn="ctr" fontAlgn="auto">
              <a:lnSpc>
                <a:spcPct val="100000"/>
              </a:lnSpc>
              <a:spcBef>
                <a:spcPts val="0"/>
              </a:spcBef>
              <a:spcAft>
                <a:spcPts val="0"/>
              </a:spcAft>
              <a:buClrTx/>
              <a:buSzTx/>
              <a:buFontTx/>
              <a:buNone/>
              <a:tabLst/>
              <a:defRPr/>
            </a:pPr>
            <a:r>
              <a:rPr lang="en-US" sz="2400" b="1">
                <a:ln>
                  <a:solidFill>
                    <a:srgbClr val="1B1464"/>
                  </a:solidFill>
                </a:ln>
                <a:solidFill>
                  <a:srgbClr val="FFE600"/>
                </a:solidFill>
                <a:latin typeface="Arial" panose="020B0604020202020204"/>
              </a:rPr>
              <a:t>23%</a:t>
            </a:r>
          </a:p>
        </p:txBody>
      </p:sp>
      <p:sp>
        <p:nvSpPr>
          <p:cNvPr id="116" name="TextBox 115">
            <a:extLst>
              <a:ext uri="{FF2B5EF4-FFF2-40B4-BE49-F238E27FC236}">
                <a16:creationId xmlns:a16="http://schemas.microsoft.com/office/drawing/2014/main" id="{D54B0EB8-B932-E7C8-6127-D8E1E43DEA33}"/>
              </a:ext>
            </a:extLst>
          </p:cNvPr>
          <p:cNvSpPr txBox="1"/>
          <p:nvPr/>
        </p:nvSpPr>
        <p:spPr>
          <a:xfrm>
            <a:off x="4794550" y="5512734"/>
            <a:ext cx="2172125" cy="461665"/>
          </a:xfrm>
          <a:prstGeom prst="rect">
            <a:avLst/>
          </a:prstGeom>
          <a:noFill/>
        </p:spPr>
        <p:txBody>
          <a:bodyPr wrap="square" rtlCol="0" anchor="ctr">
            <a:spAutoFit/>
          </a:bodyPr>
          <a:lstStyle/>
          <a:p>
            <a:pPr marR="0" lvl="0" indent="0" algn="ctr" fontAlgn="auto">
              <a:lnSpc>
                <a:spcPct val="100000"/>
              </a:lnSpc>
              <a:spcBef>
                <a:spcPts val="0"/>
              </a:spcBef>
              <a:spcAft>
                <a:spcPts val="0"/>
              </a:spcAft>
              <a:buClrTx/>
              <a:buSzTx/>
              <a:buFontTx/>
              <a:buNone/>
              <a:tabLst/>
              <a:defRPr/>
            </a:pPr>
            <a:r>
              <a:rPr lang="en-US" sz="2400" b="1">
                <a:ln>
                  <a:solidFill>
                    <a:srgbClr val="1B1464"/>
                  </a:solidFill>
                </a:ln>
                <a:solidFill>
                  <a:srgbClr val="A343FF"/>
                </a:solidFill>
                <a:latin typeface="Arial" panose="020B0604020202020204"/>
              </a:rPr>
              <a:t>17%</a:t>
            </a:r>
          </a:p>
        </p:txBody>
      </p:sp>
      <p:sp>
        <p:nvSpPr>
          <p:cNvPr id="118" name="TextBox 117">
            <a:extLst>
              <a:ext uri="{FF2B5EF4-FFF2-40B4-BE49-F238E27FC236}">
                <a16:creationId xmlns:a16="http://schemas.microsoft.com/office/drawing/2014/main" id="{310A0C34-FC0D-E413-1B85-31337C4FE106}"/>
              </a:ext>
            </a:extLst>
          </p:cNvPr>
          <p:cNvSpPr txBox="1"/>
          <p:nvPr/>
        </p:nvSpPr>
        <p:spPr>
          <a:xfrm>
            <a:off x="614205" y="4956313"/>
            <a:ext cx="1495302" cy="369332"/>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2000" b="1" i="0" u="none" strike="noStrike" cap="none" spc="0" normalizeH="0" baseline="0">
                <a:ln>
                  <a:solidFill>
                    <a:srgbClr val="1B1464"/>
                  </a:solidFill>
                </a:ln>
                <a:solidFill>
                  <a:srgbClr val="FFE600"/>
                </a:solidFill>
                <a:effectLst/>
                <a:uLnTx/>
                <a:uFillTx/>
                <a:latin typeface="Arial" panose="020B0604020202020204"/>
              </a:defRPr>
            </a:lvl1pPr>
          </a:lstStyle>
          <a:p>
            <a:r>
              <a:rPr lang="en-US" sz="1800"/>
              <a:t>Democrats</a:t>
            </a:r>
          </a:p>
        </p:txBody>
      </p:sp>
      <p:sp>
        <p:nvSpPr>
          <p:cNvPr id="120" name="TextBox 119">
            <a:extLst>
              <a:ext uri="{FF2B5EF4-FFF2-40B4-BE49-F238E27FC236}">
                <a16:creationId xmlns:a16="http://schemas.microsoft.com/office/drawing/2014/main" id="{9FF795EE-8CE7-76D9-40CE-1AB0936B4765}"/>
              </a:ext>
            </a:extLst>
          </p:cNvPr>
          <p:cNvSpPr txBox="1"/>
          <p:nvPr/>
        </p:nvSpPr>
        <p:spPr>
          <a:xfrm>
            <a:off x="353229" y="5558900"/>
            <a:ext cx="1756278" cy="369332"/>
          </a:xfrm>
          <a:prstGeom prst="rect">
            <a:avLst/>
          </a:prstGeom>
          <a:noFill/>
        </p:spPr>
        <p:txBody>
          <a:bodyPr wrap="square" rtlCol="0" anchor="ctr">
            <a:spAutoFit/>
          </a:bodyPr>
          <a:lstStyle/>
          <a:p>
            <a:pPr algn="r"/>
            <a:r>
              <a:rPr lang="en-US" b="1">
                <a:ln>
                  <a:solidFill>
                    <a:srgbClr val="1B1464"/>
                  </a:solidFill>
                </a:ln>
                <a:solidFill>
                  <a:srgbClr val="A343FF"/>
                </a:solidFill>
                <a:latin typeface="Arial" panose="020B0604020202020204"/>
              </a:rPr>
              <a:t>Independents</a:t>
            </a:r>
          </a:p>
        </p:txBody>
      </p:sp>
      <p:cxnSp>
        <p:nvCxnSpPr>
          <p:cNvPr id="123" name="Straight Connector 122">
            <a:extLst>
              <a:ext uri="{FF2B5EF4-FFF2-40B4-BE49-F238E27FC236}">
                <a16:creationId xmlns:a16="http://schemas.microsoft.com/office/drawing/2014/main" id="{DACD8F82-5D63-077E-2281-49160B344375}"/>
              </a:ext>
            </a:extLst>
          </p:cNvPr>
          <p:cNvCxnSpPr>
            <a:cxnSpLocks/>
          </p:cNvCxnSpPr>
          <p:nvPr/>
        </p:nvCxnSpPr>
        <p:spPr>
          <a:xfrm>
            <a:off x="65989" y="4182607"/>
            <a:ext cx="12060022"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pic>
        <p:nvPicPr>
          <p:cNvPr id="124" name="Picture 123">
            <a:extLst>
              <a:ext uri="{FF2B5EF4-FFF2-40B4-BE49-F238E27FC236}">
                <a16:creationId xmlns:a16="http://schemas.microsoft.com/office/drawing/2014/main" id="{0065CA5C-2DA0-EB45-955E-FBA6D9D0812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5" name="Slide Number Placeholder 5">
            <a:extLst>
              <a:ext uri="{FF2B5EF4-FFF2-40B4-BE49-F238E27FC236}">
                <a16:creationId xmlns:a16="http://schemas.microsoft.com/office/drawing/2014/main" id="{F0745AA4-381E-6527-53CD-E6733AF5663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E5CF9E7D-AEAD-E9CE-4C92-EAB276C98D1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a:t>
            </a:r>
          </a:p>
        </p:txBody>
      </p:sp>
      <p:sp>
        <p:nvSpPr>
          <p:cNvPr id="128" name="TextBox 127">
            <a:extLst>
              <a:ext uri="{FF2B5EF4-FFF2-40B4-BE49-F238E27FC236}">
                <a16:creationId xmlns:a16="http://schemas.microsoft.com/office/drawing/2014/main" id="{A10BC6AE-5A9C-FDA1-F0D3-15AFF24CD226}"/>
              </a:ext>
            </a:extLst>
          </p:cNvPr>
          <p:cNvSpPr txBox="1"/>
          <p:nvPr/>
        </p:nvSpPr>
        <p:spPr>
          <a:xfrm>
            <a:off x="456264" y="6204142"/>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Source: Dynata, Media Consumption and Political Sentiment survey, fielded December 2025 (n=2,319). Survey base: A18+ U.S. respondents. Q34. Have you done any of the following after seeing a political ad on TV? Base = Ad Exposed Respondents (n=1,142). </a:t>
            </a:r>
            <a:r>
              <a:rPr lang="en-US" sz="800">
                <a:solidFill>
                  <a:srgbClr val="1F1A62"/>
                </a:solidFill>
                <a:latin typeface="Arial" panose="020B0604020202020204" pitchFamily="34" charset="0"/>
                <a:cs typeface="Arial" panose="020B0604020202020204" pitchFamily="34" charset="0"/>
              </a:rPr>
              <a:t>Voter respondents (n=858), Non-Voter respondents (n=222), Republican respondents (n=323), Democrat respondents (n=350), Independent respondents (n=276).</a:t>
            </a:r>
            <a:endParaRPr kumimoji="0" lang="en-US" sz="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41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E4D12-E5B5-14EE-3B18-87F56AEE9D90}"/>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4164D35-AC62-62AB-5100-1148B641D7B6}"/>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C8943C20-A724-FD8A-EDFC-86591CA891BA}"/>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Beyond political ads, people are much more likely to purchase products from advertisers in TV news because of their trust in the content</a:t>
            </a:r>
          </a:p>
        </p:txBody>
      </p:sp>
      <p:pic>
        <p:nvPicPr>
          <p:cNvPr id="4" name="Picture 3">
            <a:extLst>
              <a:ext uri="{FF2B5EF4-FFF2-40B4-BE49-F238E27FC236}">
                <a16:creationId xmlns:a16="http://schemas.microsoft.com/office/drawing/2014/main" id="{47D9CB31-62CE-26D4-9665-38C783CD1BB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58C7E37B-3CA6-977F-C75D-0ECDB2727D0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CE6BE3AA-3D15-65E7-6450-370F6263085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TextBox 9">
            <a:extLst>
              <a:ext uri="{FF2B5EF4-FFF2-40B4-BE49-F238E27FC236}">
                <a16:creationId xmlns:a16="http://schemas.microsoft.com/office/drawing/2014/main" id="{F9D98368-D322-99E3-6FBF-78B15E28912C}"/>
              </a:ext>
            </a:extLst>
          </p:cNvPr>
          <p:cNvSpPr txBox="1"/>
          <p:nvPr/>
        </p:nvSpPr>
        <p:spPr>
          <a:xfrm>
            <a:off x="456264" y="6211025"/>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Dynata, Media Consumption and Political Sentiment survey, fielded December 2025 (n=2,319). Survey base: A18+ U.S. respondents. Q35. Would any of the following impact your willingness to purchase a product or service after seeing an ad? Base = Ad Exposed Respondents (n=1,473). Voter respondents (n=1,021), Non-Voter respondents (n=372), Republican respondents (n=402), Democrat respondents (n=414), Independent respondents (n=345).</a:t>
            </a:r>
          </a:p>
        </p:txBody>
      </p:sp>
      <p:sp>
        <p:nvSpPr>
          <p:cNvPr id="13" name="TextBox 12">
            <a:extLst>
              <a:ext uri="{FF2B5EF4-FFF2-40B4-BE49-F238E27FC236}">
                <a16:creationId xmlns:a16="http://schemas.microsoft.com/office/drawing/2014/main" id="{A8B89A4C-C82F-5DFA-BC3A-69E1B5BEA4E3}"/>
              </a:ext>
            </a:extLst>
          </p:cNvPr>
          <p:cNvSpPr txBox="1"/>
          <p:nvPr/>
        </p:nvSpPr>
        <p:spPr>
          <a:xfrm>
            <a:off x="490288" y="1830321"/>
            <a:ext cx="11479268" cy="33874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who say ads shown in the following would make them either ‘more likely’ or ‘less likely’ to purchase</a:t>
            </a:r>
          </a:p>
        </p:txBody>
      </p:sp>
      <p:graphicFrame>
        <p:nvGraphicFramePr>
          <p:cNvPr id="2" name="Chart 1">
            <a:extLst>
              <a:ext uri="{FF2B5EF4-FFF2-40B4-BE49-F238E27FC236}">
                <a16:creationId xmlns:a16="http://schemas.microsoft.com/office/drawing/2014/main" id="{8D4C764F-44BA-590E-DE67-ED704B18E58F}"/>
              </a:ext>
            </a:extLst>
          </p:cNvPr>
          <p:cNvGraphicFramePr/>
          <p:nvPr>
            <p:extLst>
              <p:ext uri="{D42A27DB-BD31-4B8C-83A1-F6EECF244321}">
                <p14:modId xmlns:p14="http://schemas.microsoft.com/office/powerpoint/2010/main" val="975118636"/>
              </p:ext>
            </p:extLst>
          </p:nvPr>
        </p:nvGraphicFramePr>
        <p:xfrm>
          <a:off x="1970" y="2477080"/>
          <a:ext cx="6094030" cy="3713185"/>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CEF28AC1-18CC-60DE-9C8E-7004B59150B6}"/>
              </a:ext>
            </a:extLst>
          </p:cNvPr>
          <p:cNvCxnSpPr>
            <a:cxnSpLocks/>
          </p:cNvCxnSpPr>
          <p:nvPr/>
        </p:nvCxnSpPr>
        <p:spPr>
          <a:xfrm>
            <a:off x="6044439" y="2627532"/>
            <a:ext cx="0" cy="3395787"/>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43" name="Chart 42">
            <a:extLst>
              <a:ext uri="{FF2B5EF4-FFF2-40B4-BE49-F238E27FC236}">
                <a16:creationId xmlns:a16="http://schemas.microsoft.com/office/drawing/2014/main" id="{98AD6257-951B-C2E9-9B14-4AEAA1B21104}"/>
              </a:ext>
            </a:extLst>
          </p:cNvPr>
          <p:cNvGraphicFramePr/>
          <p:nvPr>
            <p:extLst>
              <p:ext uri="{D42A27DB-BD31-4B8C-83A1-F6EECF244321}">
                <p14:modId xmlns:p14="http://schemas.microsoft.com/office/powerpoint/2010/main" val="1351736418"/>
              </p:ext>
            </p:extLst>
          </p:nvPr>
        </p:nvGraphicFramePr>
        <p:xfrm>
          <a:off x="6031854" y="2467248"/>
          <a:ext cx="6094030" cy="3713185"/>
        </p:xfrm>
        <a:graphic>
          <a:graphicData uri="http://schemas.openxmlformats.org/drawingml/2006/chart">
            <c:chart xmlns:c="http://schemas.openxmlformats.org/drawingml/2006/chart" xmlns:r="http://schemas.openxmlformats.org/officeDocument/2006/relationships" r:id="rId4"/>
          </a:graphicData>
        </a:graphic>
      </p:graphicFrame>
      <p:sp>
        <p:nvSpPr>
          <p:cNvPr id="50" name="TextBox 49">
            <a:extLst>
              <a:ext uri="{FF2B5EF4-FFF2-40B4-BE49-F238E27FC236}">
                <a16:creationId xmlns:a16="http://schemas.microsoft.com/office/drawing/2014/main" id="{B6AAA970-FFA8-486C-B861-EE03713731A1}"/>
              </a:ext>
            </a:extLst>
          </p:cNvPr>
          <p:cNvSpPr txBox="1"/>
          <p:nvPr/>
        </p:nvSpPr>
        <p:spPr>
          <a:xfrm>
            <a:off x="503714" y="2346570"/>
            <a:ext cx="4988586" cy="275653"/>
          </a:xfrm>
          <a:prstGeom prst="rect">
            <a:avLst/>
          </a:prstGeom>
          <a:solidFill>
            <a:srgbClr val="1B1464"/>
          </a:solid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Following a breaking news story on my local TV news channel</a:t>
            </a:r>
            <a:endParaRPr kumimoji="0" lang="en-US" sz="11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FE5B4BFD-4B31-0E31-AAB6-8FB7BD8A9A5C}"/>
              </a:ext>
            </a:extLst>
          </p:cNvPr>
          <p:cNvSpPr txBox="1"/>
          <p:nvPr/>
        </p:nvSpPr>
        <p:spPr>
          <a:xfrm>
            <a:off x="7858245" y="2350976"/>
            <a:ext cx="2346417" cy="285395"/>
          </a:xfrm>
          <a:prstGeom prst="rect">
            <a:avLst/>
          </a:prstGeom>
          <a:solidFill>
            <a:srgbClr val="1B1464"/>
          </a:solid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During national TV news</a:t>
            </a:r>
            <a:endParaRPr kumimoji="0" lang="en-US" sz="11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C54F3A4-B93C-2961-1FCF-C7FBA443A50E}"/>
              </a:ext>
            </a:extLst>
          </p:cNvPr>
          <p:cNvSpPr txBox="1"/>
          <p:nvPr/>
        </p:nvSpPr>
        <p:spPr>
          <a:xfrm>
            <a:off x="365760" y="1380509"/>
            <a:ext cx="1179350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400">
                <a:solidFill>
                  <a:srgbClr val="1F1A62"/>
                </a:solidFill>
                <a:latin typeface="Arial" panose="020B0604020202020204" pitchFamily="34" charset="0"/>
              </a:rPr>
              <a:t>Potential voters are </a:t>
            </a:r>
            <a:r>
              <a:rPr lang="en-US" sz="1400" b="1" u="sng">
                <a:solidFill>
                  <a:srgbClr val="1F1A62"/>
                </a:solidFill>
                <a:latin typeface="Arial" panose="020B0604020202020204" pitchFamily="34" charset="0"/>
              </a:rPr>
              <a:t>42%</a:t>
            </a:r>
            <a:r>
              <a:rPr lang="en-US" sz="1400">
                <a:solidFill>
                  <a:srgbClr val="1F1A62"/>
                </a:solidFill>
                <a:latin typeface="Arial" panose="020B0604020202020204" pitchFamily="34" charset="0"/>
              </a:rPr>
              <a:t> more likely than not to buy from advertisers adjacent to breaking news story on local TV news</a:t>
            </a:r>
          </a:p>
        </p:txBody>
      </p:sp>
    </p:spTree>
    <p:extLst>
      <p:ext uri="{BB962C8B-B14F-4D97-AF65-F5344CB8AC3E}">
        <p14:creationId xmlns:p14="http://schemas.microsoft.com/office/powerpoint/2010/main" val="1539301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DF901-3519-9F4C-3464-BD945C188DF5}"/>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16D99DE4-6B80-3186-A9A1-8C7AD85E057A}"/>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016EA7AB-7A29-6790-A4E7-29CC7E428ADE}"/>
              </a:ext>
            </a:extLst>
          </p:cNvPr>
          <p:cNvSpPr/>
          <p:nvPr/>
        </p:nvSpPr>
        <p:spPr>
          <a:xfrm>
            <a:off x="167149" y="445295"/>
            <a:ext cx="1202485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People are also more likely than not to purchase products from advertisers </a:t>
            </a:r>
            <a:r>
              <a:rPr lang="en-US" sz="2600" b="1">
                <a:solidFill>
                  <a:srgbClr val="1B1464"/>
                </a:solidFill>
                <a:latin typeface="Arial" panose="020B0604020202020204" pitchFamily="34" charset="0"/>
              </a:rPr>
              <a:t>adjacent to either political TV ads or political TV programming</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203F46D-728D-1275-32BC-C4E0E5958C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A211519D-76E0-B4FB-2B92-D5A0AB2D283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9F92BD2-8068-39D2-F955-6585C3C9726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TextBox 9">
            <a:extLst>
              <a:ext uri="{FF2B5EF4-FFF2-40B4-BE49-F238E27FC236}">
                <a16:creationId xmlns:a16="http://schemas.microsoft.com/office/drawing/2014/main" id="{7ECF4C86-A78B-5BC5-56C6-374ECDD68A9E}"/>
              </a:ext>
            </a:extLst>
          </p:cNvPr>
          <p:cNvSpPr txBox="1"/>
          <p:nvPr/>
        </p:nvSpPr>
        <p:spPr>
          <a:xfrm>
            <a:off x="456264" y="6211025"/>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Q35. Would any of the following impact your willingness to purchase a product or service after seeing an ad? Base = Ad Exposed Respondents (n=1,473). Voter respondents (n=1,021), Non-Voter respondents (n=372), Republican respondents (n=402), Democrat respondents (n=414), Independent respondents (n=345).</a:t>
            </a:r>
          </a:p>
        </p:txBody>
      </p:sp>
      <p:graphicFrame>
        <p:nvGraphicFramePr>
          <p:cNvPr id="2" name="Chart 1">
            <a:extLst>
              <a:ext uri="{FF2B5EF4-FFF2-40B4-BE49-F238E27FC236}">
                <a16:creationId xmlns:a16="http://schemas.microsoft.com/office/drawing/2014/main" id="{4BD711E7-A1CF-378F-BE3A-E61520DEB786}"/>
              </a:ext>
            </a:extLst>
          </p:cNvPr>
          <p:cNvGraphicFramePr/>
          <p:nvPr>
            <p:extLst>
              <p:ext uri="{D42A27DB-BD31-4B8C-83A1-F6EECF244321}">
                <p14:modId xmlns:p14="http://schemas.microsoft.com/office/powerpoint/2010/main" val="1639799203"/>
              </p:ext>
            </p:extLst>
          </p:nvPr>
        </p:nvGraphicFramePr>
        <p:xfrm>
          <a:off x="1970" y="2477080"/>
          <a:ext cx="6094030" cy="3713185"/>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7584592D-2D1A-C1E7-2FA2-8B9829AB2DD2}"/>
              </a:ext>
            </a:extLst>
          </p:cNvPr>
          <p:cNvCxnSpPr>
            <a:cxnSpLocks/>
          </p:cNvCxnSpPr>
          <p:nvPr/>
        </p:nvCxnSpPr>
        <p:spPr>
          <a:xfrm>
            <a:off x="6044439" y="2627532"/>
            <a:ext cx="0" cy="3395787"/>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43" name="Chart 42">
            <a:extLst>
              <a:ext uri="{FF2B5EF4-FFF2-40B4-BE49-F238E27FC236}">
                <a16:creationId xmlns:a16="http://schemas.microsoft.com/office/drawing/2014/main" id="{80CA441A-9CD4-BFFE-4CCC-74C12F6B0536}"/>
              </a:ext>
            </a:extLst>
          </p:cNvPr>
          <p:cNvGraphicFramePr/>
          <p:nvPr>
            <p:extLst>
              <p:ext uri="{D42A27DB-BD31-4B8C-83A1-F6EECF244321}">
                <p14:modId xmlns:p14="http://schemas.microsoft.com/office/powerpoint/2010/main" val="699095230"/>
              </p:ext>
            </p:extLst>
          </p:nvPr>
        </p:nvGraphicFramePr>
        <p:xfrm>
          <a:off x="6031854" y="2467248"/>
          <a:ext cx="6094030" cy="3713185"/>
        </p:xfrm>
        <a:graphic>
          <a:graphicData uri="http://schemas.openxmlformats.org/drawingml/2006/chart">
            <c:chart xmlns:c="http://schemas.openxmlformats.org/drawingml/2006/chart" xmlns:r="http://schemas.openxmlformats.org/officeDocument/2006/relationships" r:id="rId4"/>
          </a:graphicData>
        </a:graphic>
      </p:graphicFrame>
      <p:sp>
        <p:nvSpPr>
          <p:cNvPr id="50" name="TextBox 49">
            <a:extLst>
              <a:ext uri="{FF2B5EF4-FFF2-40B4-BE49-F238E27FC236}">
                <a16:creationId xmlns:a16="http://schemas.microsoft.com/office/drawing/2014/main" id="{232740EE-D328-38A3-85F1-ED0703B1D80A}"/>
              </a:ext>
            </a:extLst>
          </p:cNvPr>
          <p:cNvSpPr txBox="1"/>
          <p:nvPr/>
        </p:nvSpPr>
        <p:spPr>
          <a:xfrm>
            <a:off x="1783199" y="2365807"/>
            <a:ext cx="2510857" cy="285395"/>
          </a:xfrm>
          <a:prstGeom prst="rect">
            <a:avLst/>
          </a:prstGeom>
          <a:solidFill>
            <a:srgbClr val="1B1464"/>
          </a:solid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Right after a political ad</a:t>
            </a:r>
            <a:endParaRPr kumimoji="0" lang="en-US" sz="11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21BD741-91CB-E19E-2123-5F80BEF2A392}"/>
              </a:ext>
            </a:extLst>
          </p:cNvPr>
          <p:cNvSpPr txBox="1"/>
          <p:nvPr/>
        </p:nvSpPr>
        <p:spPr>
          <a:xfrm>
            <a:off x="7643229" y="2370213"/>
            <a:ext cx="2831688" cy="275653"/>
          </a:xfrm>
          <a:prstGeom prst="rect">
            <a:avLst/>
          </a:prstGeom>
          <a:solidFill>
            <a:srgbClr val="1B1464"/>
          </a:solid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During a political debate / town hall</a:t>
            </a:r>
            <a:endParaRPr kumimoji="0" lang="en-US" sz="1100" b="1" i="0" u="none" strike="noStrike" kern="1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53D8C86-DBC1-4A4F-846C-02C6D49683B2}"/>
              </a:ext>
            </a:extLst>
          </p:cNvPr>
          <p:cNvSpPr txBox="1"/>
          <p:nvPr/>
        </p:nvSpPr>
        <p:spPr>
          <a:xfrm>
            <a:off x="365760" y="1380509"/>
            <a:ext cx="1179350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400">
                <a:solidFill>
                  <a:srgbClr val="1F1A62"/>
                </a:solidFill>
                <a:latin typeface="Arial" panose="020B0604020202020204" pitchFamily="34" charset="0"/>
              </a:rPr>
              <a:t>Potential voters are </a:t>
            </a:r>
            <a:r>
              <a:rPr lang="en-US" sz="1400" b="1" u="sng">
                <a:solidFill>
                  <a:srgbClr val="1F1A62"/>
                </a:solidFill>
                <a:latin typeface="Arial" panose="020B0604020202020204" pitchFamily="34" charset="0"/>
              </a:rPr>
              <a:t>50%</a:t>
            </a:r>
            <a:r>
              <a:rPr lang="en-US" sz="1400">
                <a:solidFill>
                  <a:srgbClr val="1F1A62"/>
                </a:solidFill>
                <a:latin typeface="Arial" panose="020B0604020202020204" pitchFamily="34" charset="0"/>
              </a:rPr>
              <a:t> more likely than not to buy from advertisers adjacent to a televised political debate or town hall</a:t>
            </a:r>
          </a:p>
        </p:txBody>
      </p:sp>
      <p:sp>
        <p:nvSpPr>
          <p:cNvPr id="3" name="TextBox 2">
            <a:extLst>
              <a:ext uri="{FF2B5EF4-FFF2-40B4-BE49-F238E27FC236}">
                <a16:creationId xmlns:a16="http://schemas.microsoft.com/office/drawing/2014/main" id="{0DC2F849-E449-7AE5-ABA8-E1482DB5358F}"/>
              </a:ext>
            </a:extLst>
          </p:cNvPr>
          <p:cNvSpPr txBox="1"/>
          <p:nvPr/>
        </p:nvSpPr>
        <p:spPr>
          <a:xfrm>
            <a:off x="490288" y="1830321"/>
            <a:ext cx="11479268" cy="33874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who say ads shown in the following would make them either ‘more likely’ or ‘less likely’ to purchase</a:t>
            </a:r>
          </a:p>
        </p:txBody>
      </p:sp>
    </p:spTree>
    <p:extLst>
      <p:ext uri="{BB962C8B-B14F-4D97-AF65-F5344CB8AC3E}">
        <p14:creationId xmlns:p14="http://schemas.microsoft.com/office/powerpoint/2010/main" val="166515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953CF-0681-B6BD-3C47-26BD28A7F99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BF2E54E-3445-B042-3D88-461FF6D3B0D4}"/>
              </a:ext>
            </a:extLst>
          </p:cNvPr>
          <p:cNvSpPr/>
          <p:nvPr/>
        </p:nvSpPr>
        <p:spPr>
          <a:xfrm>
            <a:off x="2898" y="-4807"/>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960F35E-1CEC-5CF9-9A5B-3946D7953C6E}"/>
              </a:ext>
            </a:extLst>
          </p:cNvPr>
          <p:cNvSpPr/>
          <p:nvPr/>
        </p:nvSpPr>
        <p:spPr>
          <a:xfrm>
            <a:off x="379965" y="2851550"/>
            <a:ext cx="53064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Key Marketer Takeaways</a:t>
            </a:r>
          </a:p>
        </p:txBody>
      </p:sp>
      <p:sp>
        <p:nvSpPr>
          <p:cNvPr id="9" name="Rectangle 8">
            <a:extLst>
              <a:ext uri="{FF2B5EF4-FFF2-40B4-BE49-F238E27FC236}">
                <a16:creationId xmlns:a16="http://schemas.microsoft.com/office/drawing/2014/main" id="{53352226-B2A0-1BE4-0088-5FBE4C0DFF17}"/>
              </a:ext>
            </a:extLst>
          </p:cNvPr>
          <p:cNvSpPr/>
          <p:nvPr/>
        </p:nvSpPr>
        <p:spPr>
          <a:xfrm>
            <a:off x="6263605" y="782121"/>
            <a:ext cx="5548430" cy="5293757"/>
          </a:xfrm>
          <a:prstGeom prst="rect">
            <a:avLst/>
          </a:prstGeom>
          <a:noFill/>
        </p:spPr>
        <p:txBody>
          <a:bodyPr wrap="square" rtlCol="0" anchor="t">
            <a:spAutoFit/>
          </a:bodyPr>
          <a:lstStyle/>
          <a:p>
            <a:pPr marL="285750" lvl="0" indent="-285750">
              <a:buBlip>
                <a:blip r:embed="rId3"/>
              </a:buBlip>
              <a:defRPr/>
            </a:pPr>
            <a:r>
              <a:rPr lang="en-US" sz="1600">
                <a:solidFill>
                  <a:srgbClr val="1B1464"/>
                </a:solidFill>
                <a:latin typeface="Arial" panose="020B0604020202020204" pitchFamily="34" charset="0"/>
                <a:cs typeface="Arial" panose="020B0604020202020204" pitchFamily="34" charset="0"/>
              </a:rPr>
              <a:t>With voters prioritizing issues over party identity, trusted multiscreen environments like TV news are essential for delivering balanced information and issue-focused messaging</a:t>
            </a:r>
          </a:p>
          <a:p>
            <a:pPr lvl="0">
              <a:defRPr/>
            </a:pPr>
            <a:endParaRPr lang="en-US" sz="1600">
              <a:solidFill>
                <a:srgbClr val="1B1464"/>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Voters can be reached across multiple ad-supported video touchpoints, making multiscreen TV more reliable for broad, cross-partisan reach than digital-first approaches like social media</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a:p>
            <a:pPr marL="285750" indent="-285750">
              <a:buBlip>
                <a:blip r:embed="rId3"/>
              </a:buBlip>
              <a:defRPr/>
            </a:pPr>
            <a:r>
              <a:rPr lang="en-US" sz="1600">
                <a:solidFill>
                  <a:srgbClr val="1B1464"/>
                </a:solidFill>
                <a:latin typeface="Arial" panose="020B0604020202020204" pitchFamily="34" charset="0"/>
                <a:cs typeface="Arial" panose="020B0604020202020204" pitchFamily="34" charset="0"/>
              </a:rPr>
              <a:t>TV news delivers scale, trust, credibility and authenticity for political advertisers throughout the election season</a:t>
            </a:r>
          </a:p>
          <a:p>
            <a:pPr marL="285750" indent="-285750">
              <a:buBlip>
                <a:blip r:embed="rId3"/>
              </a:buBlip>
              <a:defRPr/>
            </a:pPr>
            <a:endParaRPr lang="en-US" sz="1600">
              <a:solidFill>
                <a:srgbClr val="1B1464"/>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Sports and entertainment genres offer meaningful incremental reach beyond news programming, allowing political advertisers to connect with voters in additional</a:t>
            </a:r>
            <a:r>
              <a:rPr lang="en-US" sz="1600">
                <a:solidFill>
                  <a:srgbClr val="1B1464"/>
                </a:solidFill>
                <a:latin typeface="Arial" panose="020B0604020202020204" pitchFamily="34" charset="0"/>
                <a:cs typeface="Arial" panose="020B0604020202020204" pitchFamily="34" charset="0"/>
              </a:rPr>
              <a:t> highly engaging </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environments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a:solidFill>
                <a:srgbClr val="1B1464"/>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Multiscreen TV content</a:t>
            </a:r>
            <a:r>
              <a:rPr lang="en-US" sz="1600">
                <a:solidFill>
                  <a:srgbClr val="1B1464"/>
                </a:solidFill>
                <a:latin typeface="Arial" panose="020B0604020202020204" pitchFamily="34" charset="0"/>
                <a:cs typeface="Arial" panose="020B0604020202020204" pitchFamily="34" charset="0"/>
              </a:rPr>
              <a:t> and advertising drives consumer action across audiences for both political and non-political advertisers</a:t>
            </a:r>
            <a:endPar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6003E40-882E-3D53-254F-A0CC4BAFE62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2625A8E1-B37F-66ED-6314-67DA697A52A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99040D59-524B-76E3-18FD-6DA4F3102DF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pic>
        <p:nvPicPr>
          <p:cNvPr id="2" name="Picture 1">
            <a:extLst>
              <a:ext uri="{FF2B5EF4-FFF2-40B4-BE49-F238E27FC236}">
                <a16:creationId xmlns:a16="http://schemas.microsoft.com/office/drawing/2014/main" id="{752ADA19-0CEA-F48E-36A3-BCF074DCA1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61320" y="1"/>
            <a:ext cx="1630679" cy="949541"/>
          </a:xfrm>
          <a:prstGeom prst="rect">
            <a:avLst/>
          </a:prstGeom>
        </p:spPr>
      </p:pic>
    </p:spTree>
    <p:extLst>
      <p:ext uri="{BB962C8B-B14F-4D97-AF65-F5344CB8AC3E}">
        <p14:creationId xmlns:p14="http://schemas.microsoft.com/office/powerpoint/2010/main" val="1739117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092C41-BBC2-070F-B804-E2C903F251B6}"/>
              </a:ext>
            </a:extLst>
          </p:cNvPr>
          <p:cNvSpPr/>
          <p:nvPr/>
        </p:nvSpPr>
        <p:spPr>
          <a:xfrm>
            <a:off x="0"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mn-ea"/>
                <a:cs typeface="+mn-cs"/>
              </a:rPr>
              <a:t>Creators</a:t>
            </a:r>
          </a:p>
        </p:txBody>
      </p:sp>
      <p:grpSp>
        <p:nvGrpSpPr>
          <p:cNvPr id="3" name="Group 2">
            <a:extLst>
              <a:ext uri="{FF2B5EF4-FFF2-40B4-BE49-F238E27FC236}">
                <a16:creationId xmlns:a16="http://schemas.microsoft.com/office/drawing/2014/main" id="{2AA5011A-0920-9997-10B2-27426BB70099}"/>
              </a:ext>
            </a:extLst>
          </p:cNvPr>
          <p:cNvGrpSpPr/>
          <p:nvPr/>
        </p:nvGrpSpPr>
        <p:grpSpPr>
          <a:xfrm>
            <a:off x="289383" y="717770"/>
            <a:ext cx="3046257" cy="744993"/>
            <a:chOff x="2529807" y="560359"/>
            <a:chExt cx="1962494" cy="744993"/>
          </a:xfrm>
        </p:grpSpPr>
        <p:sp>
          <p:nvSpPr>
            <p:cNvPr id="10" name="TextBox 9">
              <a:hlinkClick r:id="rId3"/>
              <a:extLst>
                <a:ext uri="{FF2B5EF4-FFF2-40B4-BE49-F238E27FC236}">
                  <a16:creationId xmlns:a16="http://schemas.microsoft.com/office/drawing/2014/main" id="{78DC68DA-DBD8-080E-B40C-7D77A680121D}"/>
                </a:ext>
              </a:extLst>
            </p:cNvPr>
            <p:cNvSpPr txBox="1"/>
            <p:nvPr/>
          </p:nvSpPr>
          <p:spPr>
            <a:xfrm>
              <a:off x="2529808" y="560359"/>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Arial" panose="020B0604020202020204" pitchFamily="34" charset="0"/>
                  <a:ea typeface="+mn-ea"/>
                  <a:cs typeface="+mn-cs"/>
                </a:rPr>
                <a:t>Jason Wiese</a:t>
              </a:r>
            </a:p>
          </p:txBody>
        </p:sp>
        <p:sp>
          <p:nvSpPr>
            <p:cNvPr id="14" name="TextBox 13">
              <a:extLst>
                <a:ext uri="{FF2B5EF4-FFF2-40B4-BE49-F238E27FC236}">
                  <a16:creationId xmlns:a16="http://schemas.microsoft.com/office/drawing/2014/main" id="{9A663EF4-91CD-2476-EDBB-92886B1CA61A}"/>
                </a:ext>
              </a:extLst>
            </p:cNvPr>
            <p:cNvSpPr txBox="1"/>
            <p:nvPr/>
          </p:nvSpPr>
          <p:spPr>
            <a:xfrm>
              <a:off x="2529807" y="874465"/>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Arial" panose="020B0604020202020204" pitchFamily="34" charset="0"/>
                </a:rPr>
                <a:t>E</a:t>
              </a:r>
              <a:r>
                <a:rPr kumimoji="0" lang="en-US" sz="1100" b="0" i="0" u="none" strike="noStrike" kern="1200" cap="none" spc="0" normalizeH="0" baseline="0" noProof="0">
                  <a:ln>
                    <a:noFill/>
                  </a:ln>
                  <a:solidFill>
                    <a:schemeClr val="bg1"/>
                  </a:solidFill>
                  <a:effectLst/>
                  <a:uLnTx/>
                  <a:uFillTx/>
                  <a:latin typeface="Arial" panose="020B0604020202020204" pitchFamily="34" charset="0"/>
                  <a:ea typeface="+mn-ea"/>
                  <a:cs typeface="+mn-cs"/>
                </a:rPr>
                <a:t>VP, Strategic Insights &amp;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ea typeface="+mn-ea"/>
                  <a:cs typeface="+mn-cs"/>
                </a:rPr>
                <a:t>jasonw@thevab.com</a:t>
              </a:r>
            </a:p>
          </p:txBody>
        </p:sp>
      </p:grpSp>
      <p:sp>
        <p:nvSpPr>
          <p:cNvPr id="29" name="Rectangle 28">
            <a:extLst>
              <a:ext uri="{FF2B5EF4-FFF2-40B4-BE49-F238E27FC236}">
                <a16:creationId xmlns:a16="http://schemas.microsoft.com/office/drawing/2014/main" id="{D7E0ADF4-CD9A-7F31-DCB0-8332CB8154F1}"/>
              </a:ext>
            </a:extLst>
          </p:cNvPr>
          <p:cNvSpPr/>
          <p:nvPr/>
        </p:nvSpPr>
        <p:spPr>
          <a:xfrm>
            <a:off x="6092049" y="6104765"/>
            <a:ext cx="6096000" cy="4196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Arial" panose="020B0604020202020204" pitchFamily="34"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a:t>
            </a:r>
            <a:r>
              <a:rPr kumimoji="0" lang="en-US" sz="1200" b="1" i="0" u="none" strike="noStrike" kern="1200" cap="none" spc="0" normalizeH="0" baseline="0" noProof="0">
                <a:ln>
                  <a:noFill/>
                </a:ln>
                <a:solidFill>
                  <a:srgbClr val="002060"/>
                </a:solidFill>
                <a:effectLst/>
                <a:uLnTx/>
                <a:uFillTx/>
                <a:latin typeface="Arial" panose="020B0604020202020204" pitchFamily="34" charset="0"/>
                <a:ea typeface="+mn-ea"/>
                <a:cs typeface="+mn-cs"/>
                <a:hlinkClick r:id="rId4"/>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1AF3DA9-5B46-EFA8-33AB-59B629F4E499}"/>
              </a:ext>
            </a:extLst>
          </p:cNvPr>
          <p:cNvSpPr txBox="1"/>
          <p:nvPr/>
        </p:nvSpPr>
        <p:spPr>
          <a:xfrm>
            <a:off x="208357" y="4646010"/>
            <a:ext cx="57987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prstClr val="white"/>
                </a:solidFill>
                <a:effectLst/>
                <a:uLnTx/>
                <a:uFillTx/>
                <a:latin typeface="Arial" panose="020B0604020202020204" pitchFamily="34" charset="0"/>
                <a:ea typeface="+mn-ea"/>
                <a:cs typeface="+mn-cs"/>
              </a:rPr>
              <a:t>V</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isit the VAB’s </a:t>
            </a:r>
            <a:r>
              <a:rPr kumimoji="0" lang="en-US" sz="1800" b="1" i="0" u="none" strike="noStrike" kern="1200" cap="none" spc="0" normalizeH="0" baseline="0" noProof="0">
                <a:ln>
                  <a:noFill/>
                </a:ln>
                <a:solidFill>
                  <a:srgbClr val="FFE600"/>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Political Marketing Resource Center</a:t>
            </a:r>
            <a:r>
              <a:rPr kumimoji="0" lang="en-US" sz="1800" b="1" i="0" u="none" strike="noStrike" kern="1200" cap="none" spc="0" normalizeH="0" baseline="0" noProof="0">
                <a:ln>
                  <a:noFill/>
                </a:ln>
                <a:solidFill>
                  <a:srgbClr val="ED3C8D"/>
                </a:solidFill>
                <a:effectLst/>
                <a:uLnTx/>
                <a:uFillTx/>
                <a:latin typeface="Arial" panose="020B0604020202020204" pitchFamily="34" charset="0"/>
                <a:ea typeface="+mn-ea"/>
                <a:cs typeface="+mn-cs"/>
              </a:rPr>
              <a:t> </a:t>
            </a:r>
            <a:r>
              <a:rPr kumimoji="0" lang="en-US" sz="1800" i="0" u="none" strike="noStrike" kern="1200" cap="none" spc="0" normalizeH="0" baseline="0" noProof="0">
                <a:ln>
                  <a:noFill/>
                </a:ln>
                <a:solidFill>
                  <a:schemeClr val="bg1"/>
                </a:solidFill>
                <a:effectLst/>
                <a:uLnTx/>
                <a:uFillTx/>
                <a:latin typeface="Arial" panose="020B0604020202020204" pitchFamily="34" charset="0"/>
                <a:ea typeface="+mn-ea"/>
                <a:cs typeface="+mn-cs"/>
              </a:rPr>
              <a:t>to stay</a:t>
            </a:r>
            <a:r>
              <a:rPr lang="en-US">
                <a:solidFill>
                  <a:schemeClr val="bg1"/>
                </a:solidFill>
                <a:latin typeface="Arial" panose="020B0604020202020204" pitchFamily="34" charset="0"/>
              </a:rPr>
              <a:t> informed during prime election seasons</a:t>
            </a: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p:txBody>
      </p:sp>
      <p:sp>
        <p:nvSpPr>
          <p:cNvPr id="7" name="Rectangle 6">
            <a:extLst>
              <a:ext uri="{FF2B5EF4-FFF2-40B4-BE49-F238E27FC236}">
                <a16:creationId xmlns:a16="http://schemas.microsoft.com/office/drawing/2014/main" id="{A483A25C-7DF9-2DBE-0473-DFFC9ABB4AB2}"/>
              </a:ext>
            </a:extLst>
          </p:cNvPr>
          <p:cNvSpPr/>
          <p:nvPr/>
        </p:nvSpPr>
        <p:spPr>
          <a:xfrm>
            <a:off x="208357" y="3219047"/>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Looking for more data, insights and takeaways? Check out this related VAB content</a:t>
            </a:r>
          </a:p>
        </p:txBody>
      </p:sp>
      <p:grpSp>
        <p:nvGrpSpPr>
          <p:cNvPr id="17" name="Group 16">
            <a:extLst>
              <a:ext uri="{FF2B5EF4-FFF2-40B4-BE49-F238E27FC236}">
                <a16:creationId xmlns:a16="http://schemas.microsoft.com/office/drawing/2014/main" id="{0F33DF23-3DEF-0E9C-D447-784690270B02}"/>
              </a:ext>
            </a:extLst>
          </p:cNvPr>
          <p:cNvGrpSpPr/>
          <p:nvPr/>
        </p:nvGrpSpPr>
        <p:grpSpPr>
          <a:xfrm>
            <a:off x="3511971" y="717770"/>
            <a:ext cx="2448559" cy="744993"/>
            <a:chOff x="2529808" y="542425"/>
            <a:chExt cx="1980423" cy="744993"/>
          </a:xfrm>
        </p:grpSpPr>
        <p:sp>
          <p:nvSpPr>
            <p:cNvPr id="22" name="TextBox 21">
              <a:extLst>
                <a:ext uri="{FF2B5EF4-FFF2-40B4-BE49-F238E27FC236}">
                  <a16:creationId xmlns:a16="http://schemas.microsoft.com/office/drawing/2014/main" id="{A6791502-A0CC-3724-A3CE-115F0D8CDA2C}"/>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Leah </a:t>
              </a:r>
              <a:r>
                <a:rPr kumimoji="0" lang="en-US" sz="1100" b="1" i="0" u="none" strike="noStrike" kern="1200" cap="none" spc="0" normalizeH="0" baseline="0" noProof="0">
                  <a:ln>
                    <a:noFill/>
                  </a:ln>
                  <a:solidFill>
                    <a:schemeClr val="bg1"/>
                  </a:solidFill>
                  <a:effectLst/>
                  <a:uLnTx/>
                  <a:uFillTx/>
                  <a:latin typeface="Arial" panose="020B0604020202020204" pitchFamily="34" charset="0"/>
                  <a:hlinkClick r:id="rId3">
                    <a:extLst>
                      <a:ext uri="{A12FA001-AC4F-418D-AE19-62706E023703}">
                        <ahyp:hlinkClr xmlns:ahyp="http://schemas.microsoft.com/office/drawing/2018/hyperlinkcolor" val="tx"/>
                      </a:ext>
                    </a:extLst>
                  </a:hlinkClick>
                </a:rPr>
                <a:t>Pujalte</a:t>
              </a:r>
              <a:endParaRPr kumimoji="0" lang="en-US" sz="1100" b="1" i="0" u="none" strike="noStrike" kern="1200" cap="none" spc="0" normalizeH="0" baseline="0" noProof="0">
                <a:ln>
                  <a:noFill/>
                </a:ln>
                <a:solidFill>
                  <a:schemeClr val="bg1"/>
                </a:solidFill>
                <a:effectLst/>
                <a:uLnTx/>
                <a:uFillTx/>
                <a:latin typeface="Arial" panose="020B0604020202020204" pitchFamily="34" charset="0"/>
              </a:endParaRPr>
            </a:p>
          </p:txBody>
        </p:sp>
        <p:sp>
          <p:nvSpPr>
            <p:cNvPr id="23" name="TextBox 22">
              <a:extLst>
                <a:ext uri="{FF2B5EF4-FFF2-40B4-BE49-F238E27FC236}">
                  <a16:creationId xmlns:a16="http://schemas.microsoft.com/office/drawing/2014/main" id="{324729A5-D28A-31DC-3A90-28622191BB27}"/>
                </a:ext>
              </a:extLst>
            </p:cNvPr>
            <p:cNvSpPr txBox="1"/>
            <p:nvPr/>
          </p:nvSpPr>
          <p:spPr>
            <a:xfrm>
              <a:off x="2529810" y="856531"/>
              <a:ext cx="19804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rPr>
                <a:t>VP,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rPr>
                <a:t>leahm@thevab.com</a:t>
              </a:r>
            </a:p>
          </p:txBody>
        </p:sp>
      </p:grpSp>
      <p:grpSp>
        <p:nvGrpSpPr>
          <p:cNvPr id="27" name="Group 26">
            <a:extLst>
              <a:ext uri="{FF2B5EF4-FFF2-40B4-BE49-F238E27FC236}">
                <a16:creationId xmlns:a16="http://schemas.microsoft.com/office/drawing/2014/main" id="{86B8444A-7A02-6760-6A72-C06236EA39FE}"/>
              </a:ext>
            </a:extLst>
          </p:cNvPr>
          <p:cNvGrpSpPr/>
          <p:nvPr/>
        </p:nvGrpSpPr>
        <p:grpSpPr>
          <a:xfrm>
            <a:off x="289382" y="1688686"/>
            <a:ext cx="3275621" cy="744993"/>
            <a:chOff x="4357874" y="542425"/>
            <a:chExt cx="1806702" cy="744993"/>
          </a:xfrm>
        </p:grpSpPr>
        <p:sp>
          <p:nvSpPr>
            <p:cNvPr id="28" name="TextBox 27">
              <a:hlinkClick r:id="rId3"/>
              <a:extLst>
                <a:ext uri="{FF2B5EF4-FFF2-40B4-BE49-F238E27FC236}">
                  <a16:creationId xmlns:a16="http://schemas.microsoft.com/office/drawing/2014/main" id="{319115B3-86F9-9650-BDEF-8FFD8FA0940E}"/>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panose="020B0604020202020204" pitchFamily="34" charset="0"/>
                  <a:hlinkClick r:id="rId3">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Arial" panose="020B0604020202020204" pitchFamily="34" charset="0"/>
                  <a:hlinkClick r:id="rId3">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Arial" panose="020B0604020202020204" pitchFamily="34" charset="0"/>
                  <a:hlinkClick r:id="rId3">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Arial" panose="020B0604020202020204" pitchFamily="34" charset="0"/>
              </a:endParaRPr>
            </a:p>
          </p:txBody>
        </p:sp>
        <p:sp>
          <p:nvSpPr>
            <p:cNvPr id="35" name="TextBox 34">
              <a:extLst>
                <a:ext uri="{FF2B5EF4-FFF2-40B4-BE49-F238E27FC236}">
                  <a16:creationId xmlns:a16="http://schemas.microsoft.com/office/drawing/2014/main" id="{81B244D6-84A3-E8A5-3B5D-A9EF07140418}"/>
                </a:ext>
              </a:extLst>
            </p:cNvPr>
            <p:cNvSpPr txBox="1"/>
            <p:nvPr/>
          </p:nvSpPr>
          <p:spPr>
            <a:xfrm>
              <a:off x="4357874" y="856531"/>
              <a:ext cx="18067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rPr>
                <a:t>Associate Director, Insights, Strategy &amp; Analytics karolinag@thevab.com</a:t>
              </a:r>
            </a:p>
          </p:txBody>
        </p:sp>
      </p:grpSp>
      <p:grpSp>
        <p:nvGrpSpPr>
          <p:cNvPr id="39" name="Group 38">
            <a:extLst>
              <a:ext uri="{FF2B5EF4-FFF2-40B4-BE49-F238E27FC236}">
                <a16:creationId xmlns:a16="http://schemas.microsoft.com/office/drawing/2014/main" id="{9A2777CA-119B-5E6B-4DA3-2F1C19A583D0}"/>
              </a:ext>
            </a:extLst>
          </p:cNvPr>
          <p:cNvGrpSpPr/>
          <p:nvPr/>
        </p:nvGrpSpPr>
        <p:grpSpPr>
          <a:xfrm>
            <a:off x="3506743" y="1688686"/>
            <a:ext cx="2453785" cy="744993"/>
            <a:chOff x="4357874" y="542425"/>
            <a:chExt cx="1353410" cy="744993"/>
          </a:xfrm>
        </p:grpSpPr>
        <p:sp>
          <p:nvSpPr>
            <p:cNvPr id="40" name="TextBox 39">
              <a:hlinkClick r:id="rId3"/>
              <a:extLst>
                <a:ext uri="{FF2B5EF4-FFF2-40B4-BE49-F238E27FC236}">
                  <a16:creationId xmlns:a16="http://schemas.microsoft.com/office/drawing/2014/main" id="{233973A2-630B-E254-EF7B-CA5A50552BB3}"/>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Arial" panose="020B0604020202020204" pitchFamily="34" charset="0"/>
                </a:rPr>
                <a:t>Amanda Cashman</a:t>
              </a:r>
            </a:p>
          </p:txBody>
        </p:sp>
        <p:sp>
          <p:nvSpPr>
            <p:cNvPr id="41" name="TextBox 40">
              <a:extLst>
                <a:ext uri="{FF2B5EF4-FFF2-40B4-BE49-F238E27FC236}">
                  <a16:creationId xmlns:a16="http://schemas.microsoft.com/office/drawing/2014/main" id="{AF48DAA1-B15B-89CA-1FD7-9797F97C81A3}"/>
                </a:ext>
              </a:extLst>
            </p:cNvPr>
            <p:cNvSpPr txBox="1"/>
            <p:nvPr/>
          </p:nvSpPr>
          <p:spPr>
            <a:xfrm>
              <a:off x="4357874" y="856531"/>
              <a:ext cx="12591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rPr>
                <a:t>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err="1">
                  <a:solidFill>
                    <a:schemeClr val="bg1"/>
                  </a:solidFill>
                  <a:latin typeface="Arial" panose="020B0604020202020204" pitchFamily="34" charset="0"/>
                </a:rPr>
                <a:t>amandac</a:t>
              </a:r>
              <a:r>
                <a:rPr kumimoji="0" lang="en-US" sz="1100" b="0" i="0" u="none" strike="noStrike" kern="1200" cap="none" spc="0" normalizeH="0" baseline="0" noProof="0">
                  <a:ln>
                    <a:noFill/>
                  </a:ln>
                  <a:solidFill>
                    <a:schemeClr val="bg1"/>
                  </a:solidFill>
                  <a:effectLst/>
                  <a:uLnTx/>
                  <a:uFillTx/>
                  <a:latin typeface="Arial" panose="020B0604020202020204" pitchFamily="34" charset="0"/>
                </a:rPr>
                <a:t>@thevab.com</a:t>
              </a:r>
            </a:p>
          </p:txBody>
        </p:sp>
      </p:grpSp>
      <p:pic>
        <p:nvPicPr>
          <p:cNvPr id="6" name="Picture 5">
            <a:extLst>
              <a:ext uri="{FF2B5EF4-FFF2-40B4-BE49-F238E27FC236}">
                <a16:creationId xmlns:a16="http://schemas.microsoft.com/office/drawing/2014/main" id="{8F2AD4A4-0574-A3D3-2982-3777BC59463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31D1B152-2456-B9DD-1E66-CA64BC44B7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C6AA8C4B-00AC-E052-C6A5-8A108E3AFFA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4" name="TextBox 3">
            <a:hlinkClick r:id="rId7"/>
            <a:extLst>
              <a:ext uri="{FF2B5EF4-FFF2-40B4-BE49-F238E27FC236}">
                <a16:creationId xmlns:a16="http://schemas.microsoft.com/office/drawing/2014/main" id="{3E090558-CFDF-3643-DD1E-A14DDC581B53}"/>
              </a:ext>
            </a:extLst>
          </p:cNvPr>
          <p:cNvSpPr txBox="1"/>
          <p:nvPr/>
        </p:nvSpPr>
        <p:spPr>
          <a:xfrm>
            <a:off x="6542147" y="1677111"/>
            <a:ext cx="2506371"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The Power of Premium Video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rPr>
              <a:t>What it Means for Multiscreen TV and Why it Matter to Marketers</a:t>
            </a:r>
          </a:p>
        </p:txBody>
      </p:sp>
      <p:pic>
        <p:nvPicPr>
          <p:cNvPr id="5" name="Picture 4">
            <a:hlinkClick r:id="rId7"/>
            <a:extLst>
              <a:ext uri="{FF2B5EF4-FFF2-40B4-BE49-F238E27FC236}">
                <a16:creationId xmlns:a16="http://schemas.microsoft.com/office/drawing/2014/main" id="{DC761E6F-2400-867A-AF63-7CE08E5467B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49809" y="477937"/>
            <a:ext cx="2091047" cy="1176214"/>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13" name="Picture 12">
            <a:hlinkClick r:id="rId10"/>
            <a:extLst>
              <a:ext uri="{FF2B5EF4-FFF2-40B4-BE49-F238E27FC236}">
                <a16:creationId xmlns:a16="http://schemas.microsoft.com/office/drawing/2014/main" id="{215D6AA4-C4E1-B2DD-BD6D-9125E760B35E}"/>
              </a:ext>
            </a:extLst>
          </p:cNvPr>
          <p:cNvPicPr>
            <a:picLocks noChangeAspect="1"/>
          </p:cNvPicPr>
          <p:nvPr/>
        </p:nvPicPr>
        <p:blipFill>
          <a:blip r:embed="rId11"/>
          <a:stretch>
            <a:fillRect/>
          </a:stretch>
        </p:blipFill>
        <p:spPr>
          <a:xfrm>
            <a:off x="9439243" y="477937"/>
            <a:ext cx="2091047" cy="1176214"/>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19" name="TextBox 18">
            <a:hlinkClick r:id="rId10"/>
            <a:extLst>
              <a:ext uri="{FF2B5EF4-FFF2-40B4-BE49-F238E27FC236}">
                <a16:creationId xmlns:a16="http://schemas.microsoft.com/office/drawing/2014/main" id="{B318A48D-D566-12B3-E8BE-B5CA7E4B44B3}"/>
              </a:ext>
            </a:extLst>
          </p:cNvPr>
          <p:cNvSpPr txBox="1"/>
          <p:nvPr/>
        </p:nvSpPr>
        <p:spPr>
          <a:xfrm>
            <a:off x="9231581" y="1677111"/>
            <a:ext cx="2506371"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The Illusions of the Internet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rPr>
              <a:t>Uncovering the Fallacies &amp; Realities </a:t>
            </a:r>
            <a:br>
              <a:rPr lang="en-US" sz="1000">
                <a:solidFill>
                  <a:srgbClr val="1B1464"/>
                </a:solidFill>
                <a:latin typeface="Arial" panose="020B0604020202020204" pitchFamily="34" charset="0"/>
              </a:rPr>
            </a:br>
            <a:r>
              <a:rPr lang="en-US" sz="1000">
                <a:solidFill>
                  <a:srgbClr val="1B1464"/>
                </a:solidFill>
                <a:latin typeface="Arial" panose="020B0604020202020204" pitchFamily="34" charset="0"/>
              </a:rPr>
              <a:t>of Audience, Advertising &amp; Content</a:t>
            </a:r>
          </a:p>
        </p:txBody>
      </p:sp>
      <p:pic>
        <p:nvPicPr>
          <p:cNvPr id="15" name="Picture 14">
            <a:hlinkClick r:id="rId12"/>
            <a:extLst>
              <a:ext uri="{FF2B5EF4-FFF2-40B4-BE49-F238E27FC236}">
                <a16:creationId xmlns:a16="http://schemas.microsoft.com/office/drawing/2014/main" id="{439C5E85-0203-46B0-6CC1-A25A0D5D955A}"/>
              </a:ext>
            </a:extLst>
          </p:cNvPr>
          <p:cNvPicPr>
            <a:picLocks noChangeAspect="1"/>
          </p:cNvPicPr>
          <p:nvPr/>
        </p:nvPicPr>
        <p:blipFill>
          <a:blip r:embed="rId13"/>
          <a:stretch>
            <a:fillRect/>
          </a:stretch>
        </p:blipFill>
        <p:spPr>
          <a:xfrm>
            <a:off x="6749809" y="2397000"/>
            <a:ext cx="2091047" cy="1176214"/>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20" name="TextBox 19">
            <a:hlinkClick r:id="rId12"/>
            <a:extLst>
              <a:ext uri="{FF2B5EF4-FFF2-40B4-BE49-F238E27FC236}">
                <a16:creationId xmlns:a16="http://schemas.microsoft.com/office/drawing/2014/main" id="{FC162F7F-0E33-E6B0-3A11-24FD5F315D85}"/>
              </a:ext>
            </a:extLst>
          </p:cNvPr>
          <p:cNvSpPr txBox="1"/>
          <p:nvPr/>
        </p:nvSpPr>
        <p:spPr>
          <a:xfrm>
            <a:off x="6656073" y="3591868"/>
            <a:ext cx="2278519"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The Credibility Crisis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rPr>
              <a:t>How People Find Trusted News Amidst a Wave of Misinformation</a:t>
            </a:r>
          </a:p>
        </p:txBody>
      </p:sp>
      <p:pic>
        <p:nvPicPr>
          <p:cNvPr id="24" name="Picture 23">
            <a:hlinkClick r:id="rId14"/>
            <a:extLst>
              <a:ext uri="{FF2B5EF4-FFF2-40B4-BE49-F238E27FC236}">
                <a16:creationId xmlns:a16="http://schemas.microsoft.com/office/drawing/2014/main" id="{D0184C4B-1756-E84F-A0B5-0AC6762183C1}"/>
              </a:ext>
            </a:extLst>
          </p:cNvPr>
          <p:cNvPicPr>
            <a:picLocks noChangeAspect="1"/>
          </p:cNvPicPr>
          <p:nvPr/>
        </p:nvPicPr>
        <p:blipFill>
          <a:blip r:embed="rId15"/>
          <a:stretch>
            <a:fillRect/>
          </a:stretch>
        </p:blipFill>
        <p:spPr>
          <a:xfrm>
            <a:off x="9439243" y="2397000"/>
            <a:ext cx="2143743" cy="1194634"/>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26" name="TextBox 25">
            <a:hlinkClick r:id="rId14"/>
            <a:extLst>
              <a:ext uri="{FF2B5EF4-FFF2-40B4-BE49-F238E27FC236}">
                <a16:creationId xmlns:a16="http://schemas.microsoft.com/office/drawing/2014/main" id="{6B553C7A-E534-624C-7D91-4063F522B91D}"/>
              </a:ext>
            </a:extLst>
          </p:cNvPr>
          <p:cNvSpPr txBox="1"/>
          <p:nvPr/>
        </p:nvSpPr>
        <p:spPr>
          <a:xfrm>
            <a:off x="9231581" y="3591868"/>
            <a:ext cx="2506371" cy="543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Deleted Scenes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rPr>
              <a:t>Analyzing How Much ‘Unsafe’ Content YouTube Removes From Their Platform</a:t>
            </a:r>
          </a:p>
        </p:txBody>
      </p:sp>
      <p:pic>
        <p:nvPicPr>
          <p:cNvPr id="25" name="Picture 24">
            <a:hlinkClick r:id="rId16"/>
            <a:extLst>
              <a:ext uri="{FF2B5EF4-FFF2-40B4-BE49-F238E27FC236}">
                <a16:creationId xmlns:a16="http://schemas.microsoft.com/office/drawing/2014/main" id="{891D2F63-51C3-144B-C79F-655B98AB02E5}"/>
              </a:ext>
            </a:extLst>
          </p:cNvPr>
          <p:cNvPicPr>
            <a:picLocks noChangeAspect="1"/>
          </p:cNvPicPr>
          <p:nvPr/>
        </p:nvPicPr>
        <p:blipFill>
          <a:blip r:embed="rId17"/>
          <a:stretch>
            <a:fillRect/>
          </a:stretch>
        </p:blipFill>
        <p:spPr>
          <a:xfrm>
            <a:off x="6723461" y="4305410"/>
            <a:ext cx="2143743" cy="1205855"/>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31" name="TextBox 30">
            <a:hlinkClick r:id="rId16"/>
            <a:extLst>
              <a:ext uri="{FF2B5EF4-FFF2-40B4-BE49-F238E27FC236}">
                <a16:creationId xmlns:a16="http://schemas.microsoft.com/office/drawing/2014/main" id="{AD252F52-77DE-77FF-54FD-9C194EA61BB1}"/>
              </a:ext>
            </a:extLst>
          </p:cNvPr>
          <p:cNvSpPr txBox="1"/>
          <p:nvPr/>
        </p:nvSpPr>
        <p:spPr>
          <a:xfrm>
            <a:off x="6542147" y="5527551"/>
            <a:ext cx="2506371"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A Commanding Presence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rPr>
              <a:t>How Ad Continuity in Multiscreen TV Drives Incremental Growth for Brands</a:t>
            </a:r>
          </a:p>
        </p:txBody>
      </p:sp>
      <p:sp>
        <p:nvSpPr>
          <p:cNvPr id="32" name="TextBox 31">
            <a:hlinkClick r:id="rId18"/>
            <a:extLst>
              <a:ext uri="{FF2B5EF4-FFF2-40B4-BE49-F238E27FC236}">
                <a16:creationId xmlns:a16="http://schemas.microsoft.com/office/drawing/2014/main" id="{5B86774B-F535-470A-7F87-BCEB4386D3C2}"/>
              </a:ext>
            </a:extLst>
          </p:cNvPr>
          <p:cNvSpPr txBox="1"/>
          <p:nvPr/>
        </p:nvSpPr>
        <p:spPr>
          <a:xfrm>
            <a:off x="9113620" y="5586778"/>
            <a:ext cx="274229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“How many fake accounts does Facebook remove each year?”</a:t>
            </a:r>
          </a:p>
        </p:txBody>
      </p:sp>
      <p:pic>
        <p:nvPicPr>
          <p:cNvPr id="21" name="Picture 20" descr="The image depicts a minimalistic, abstract design with blue geometric shapes and a bold, text-focused question about Facebook's removal of fake accounts for the year 2025.&#10;&#10;AI-generated content may be incorrect.">
            <a:hlinkClick r:id="rId18"/>
            <a:extLst>
              <a:ext uri="{FF2B5EF4-FFF2-40B4-BE49-F238E27FC236}">
                <a16:creationId xmlns:a16="http://schemas.microsoft.com/office/drawing/2014/main" id="{8B7F605A-AED1-172E-994A-C1F3F356FB02}"/>
              </a:ext>
            </a:extLst>
          </p:cNvPr>
          <p:cNvPicPr>
            <a:picLocks noChangeAspect="1"/>
          </p:cNvPicPr>
          <p:nvPr/>
        </p:nvPicPr>
        <p:blipFill>
          <a:blip r:embed="rId19"/>
          <a:stretch>
            <a:fillRect/>
          </a:stretch>
        </p:blipFill>
        <p:spPr>
          <a:xfrm>
            <a:off x="9439243" y="4305410"/>
            <a:ext cx="2136469" cy="1207008"/>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a:solidFill>
              <a:srgbClr val="1B1464"/>
            </a:solidFill>
          </a:ln>
        </p:spPr>
      </p:pic>
    </p:spTree>
    <p:extLst>
      <p:ext uri="{BB962C8B-B14F-4D97-AF65-F5344CB8AC3E}">
        <p14:creationId xmlns:p14="http://schemas.microsoft.com/office/powerpoint/2010/main" val="3110856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Arial" panose="020B0604020202020204" pitchFamily="34"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Arial" panose="020B0604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Arial" panose="020B0604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4" name="Picture 3">
            <a:extLst>
              <a:ext uri="{FF2B5EF4-FFF2-40B4-BE49-F238E27FC236}">
                <a16:creationId xmlns:a16="http://schemas.microsoft.com/office/drawing/2014/main" id="{19582319-5AB0-654C-232F-A03FD1C2085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69CCB20D-2EFA-B80C-8F66-C30FE32749D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25EB7266-6188-6086-0EE2-153ECEE006C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655053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81B6A-9526-5308-D847-80231534781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5F09B42-36DD-F2A3-452E-272792F1CC15}"/>
              </a:ext>
            </a:extLst>
          </p:cNvPr>
          <p:cNvSpPr>
            <a:spLocks/>
          </p:cNvSpPr>
          <p:nvPr/>
        </p:nvSpPr>
        <p:spPr>
          <a:xfrm>
            <a:off x="1855"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05AFD701-043C-D7AA-BD73-CAFA61E3F563}"/>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We examined behaviors and sentiments across 5 key </a:t>
            </a:r>
            <a:r>
              <a:rPr lang="en-US" sz="2600" b="1">
                <a:solidFill>
                  <a:srgbClr val="1B1464"/>
                </a:solidFill>
                <a:latin typeface="Arial" panose="020B0604020202020204" pitchFamily="34" charset="0"/>
              </a:rPr>
              <a:t>voting and party affiliation groups to understand their commonalities and differences</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29628B5-CDCF-43EF-E6CB-914BA5ADF68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28B4F5FE-90E6-A64D-BB7E-C0160515D7B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2F34B25E-3802-74EF-6B60-7C172FDFF76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 name="TextBox 1">
            <a:extLst>
              <a:ext uri="{FF2B5EF4-FFF2-40B4-BE49-F238E27FC236}">
                <a16:creationId xmlns:a16="http://schemas.microsoft.com/office/drawing/2014/main" id="{D95AB8E7-BF34-DB0C-4F47-E8D957C43311}"/>
              </a:ext>
            </a:extLst>
          </p:cNvPr>
          <p:cNvSpPr txBox="1"/>
          <p:nvPr/>
        </p:nvSpPr>
        <p:spPr>
          <a:xfrm>
            <a:off x="456264" y="6080926"/>
            <a:ext cx="116872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Dynata, Media Consumption and Political Sentiment survey, fielded December 2025 (n=2,319). Survey base: A18+ U.S. respondents. Voter respondents (n=1,514), Non-Voter respondents (n=680), Republican respondents (n=636), Democrat respondents (n=612), Independent respondents (n=546). Potential Voter = I a</a:t>
            </a:r>
            <a:r>
              <a:rPr lang="en-US" sz="800">
                <a:solidFill>
                  <a:srgbClr val="1F1A62"/>
                </a:solidFill>
                <a:latin typeface="Arial" panose="020B0604020202020204"/>
                <a:cs typeface="Helvetica" panose="020B0604020202020204" pitchFamily="34" charset="0"/>
              </a:rPr>
              <a:t>m a registered voter,’ or ‘I am planning to vote in the midterm/local elections in 2026’ or ‘I typically vote with a mail-in ballot.’ Non-Voter = ‘I am not a registered voter,’ ‘I am not planning to vote in the midterm/local elections in 2026,’ ‘I did not vote in the most recent local/state elections,’ ‘I didn’t vote in the last presidential election,’ and ‘I don’t typically vote with a mail-in ballot.’</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sp>
        <p:nvSpPr>
          <p:cNvPr id="49" name="TextBox 48">
            <a:extLst>
              <a:ext uri="{FF2B5EF4-FFF2-40B4-BE49-F238E27FC236}">
                <a16:creationId xmlns:a16="http://schemas.microsoft.com/office/drawing/2014/main" id="{90C3EEF6-FE64-83B0-7610-67BE354D4BFF}"/>
              </a:ext>
            </a:extLst>
          </p:cNvPr>
          <p:cNvSpPr txBox="1"/>
          <p:nvPr/>
        </p:nvSpPr>
        <p:spPr>
          <a:xfrm>
            <a:off x="2253132" y="1863489"/>
            <a:ext cx="7685736" cy="36721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b="1"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5 Key Groups Examined in This Analysis</a:t>
            </a:r>
          </a:p>
        </p:txBody>
      </p:sp>
      <p:sp>
        <p:nvSpPr>
          <p:cNvPr id="6" name="Rectangle 5">
            <a:extLst>
              <a:ext uri="{FF2B5EF4-FFF2-40B4-BE49-F238E27FC236}">
                <a16:creationId xmlns:a16="http://schemas.microsoft.com/office/drawing/2014/main" id="{117645ED-DB07-89AD-8556-01BF5021C64F}"/>
              </a:ext>
            </a:extLst>
          </p:cNvPr>
          <p:cNvSpPr/>
          <p:nvPr/>
        </p:nvSpPr>
        <p:spPr>
          <a:xfrm>
            <a:off x="205601" y="2939845"/>
            <a:ext cx="2047531" cy="2831685"/>
          </a:xfrm>
          <a:prstGeom prst="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a:p>
            <a:pPr algn="ctr"/>
            <a:endParaRPr lang="en-US" sz="2400" b="1"/>
          </a:p>
          <a:p>
            <a:pPr algn="ctr"/>
            <a:endParaRPr lang="en-US" sz="2400" b="1"/>
          </a:p>
          <a:p>
            <a:pPr algn="ctr"/>
            <a:r>
              <a:rPr lang="en-US" sz="2400" b="1"/>
              <a:t>Potential Voters</a:t>
            </a:r>
          </a:p>
        </p:txBody>
      </p:sp>
      <p:sp>
        <p:nvSpPr>
          <p:cNvPr id="8" name="Rectangle 7">
            <a:extLst>
              <a:ext uri="{FF2B5EF4-FFF2-40B4-BE49-F238E27FC236}">
                <a16:creationId xmlns:a16="http://schemas.microsoft.com/office/drawing/2014/main" id="{C152411B-4D22-271B-DDF8-C369697B31B3}"/>
              </a:ext>
            </a:extLst>
          </p:cNvPr>
          <p:cNvSpPr/>
          <p:nvPr/>
        </p:nvSpPr>
        <p:spPr>
          <a:xfrm>
            <a:off x="2535847" y="2939845"/>
            <a:ext cx="2047531" cy="2831685"/>
          </a:xfrm>
          <a:prstGeom prst="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a:p>
            <a:pPr algn="ctr"/>
            <a:endParaRPr lang="en-US" sz="2400" b="1"/>
          </a:p>
          <a:p>
            <a:pPr algn="ctr"/>
            <a:r>
              <a:rPr lang="en-US" sz="2400" b="1"/>
              <a:t>Non-Voters</a:t>
            </a:r>
          </a:p>
        </p:txBody>
      </p:sp>
      <p:sp>
        <p:nvSpPr>
          <p:cNvPr id="9" name="Rectangle 8">
            <a:extLst>
              <a:ext uri="{FF2B5EF4-FFF2-40B4-BE49-F238E27FC236}">
                <a16:creationId xmlns:a16="http://schemas.microsoft.com/office/drawing/2014/main" id="{0DB72900-65B9-0EF2-0942-B5B5BDC43034}"/>
              </a:ext>
            </a:extLst>
          </p:cNvPr>
          <p:cNvSpPr/>
          <p:nvPr/>
        </p:nvSpPr>
        <p:spPr>
          <a:xfrm>
            <a:off x="5201670" y="2939845"/>
            <a:ext cx="2211417" cy="2831685"/>
          </a:xfrm>
          <a:prstGeom prst="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a:p>
            <a:pPr algn="ctr"/>
            <a:endParaRPr lang="en-US" sz="2400" b="1"/>
          </a:p>
          <a:p>
            <a:pPr algn="ctr"/>
            <a:r>
              <a:rPr lang="en-US" sz="2400" b="1"/>
              <a:t>Republicans</a:t>
            </a:r>
          </a:p>
        </p:txBody>
      </p:sp>
      <p:sp>
        <p:nvSpPr>
          <p:cNvPr id="10" name="Rectangle 9">
            <a:extLst>
              <a:ext uri="{FF2B5EF4-FFF2-40B4-BE49-F238E27FC236}">
                <a16:creationId xmlns:a16="http://schemas.microsoft.com/office/drawing/2014/main" id="{33966EDF-4C52-8544-3C8F-1AFA450F08D8}"/>
              </a:ext>
            </a:extLst>
          </p:cNvPr>
          <p:cNvSpPr/>
          <p:nvPr/>
        </p:nvSpPr>
        <p:spPr>
          <a:xfrm>
            <a:off x="7507335" y="2939845"/>
            <a:ext cx="2211417" cy="2831685"/>
          </a:xfrm>
          <a:prstGeom prst="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a:p>
            <a:pPr algn="ctr"/>
            <a:endParaRPr lang="en-US" sz="2400" b="1"/>
          </a:p>
          <a:p>
            <a:pPr algn="ctr"/>
            <a:r>
              <a:rPr lang="en-US" sz="2400" b="1"/>
              <a:t>Democrats</a:t>
            </a:r>
          </a:p>
        </p:txBody>
      </p:sp>
      <p:sp>
        <p:nvSpPr>
          <p:cNvPr id="11" name="Rectangle 10">
            <a:extLst>
              <a:ext uri="{FF2B5EF4-FFF2-40B4-BE49-F238E27FC236}">
                <a16:creationId xmlns:a16="http://schemas.microsoft.com/office/drawing/2014/main" id="{CFE9C026-9929-C946-2619-F2122A7D3F52}"/>
              </a:ext>
            </a:extLst>
          </p:cNvPr>
          <p:cNvSpPr/>
          <p:nvPr/>
        </p:nvSpPr>
        <p:spPr>
          <a:xfrm>
            <a:off x="9815513" y="2939845"/>
            <a:ext cx="2211417" cy="2831685"/>
          </a:xfrm>
          <a:prstGeom prst="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a:p>
            <a:pPr algn="ctr"/>
            <a:endParaRPr lang="en-US" sz="2400" b="1"/>
          </a:p>
          <a:p>
            <a:pPr algn="ctr"/>
            <a:r>
              <a:rPr lang="en-US" sz="2400" b="1"/>
              <a:t>Independents</a:t>
            </a:r>
          </a:p>
        </p:txBody>
      </p:sp>
      <p:cxnSp>
        <p:nvCxnSpPr>
          <p:cNvPr id="13" name="Straight Connector 12">
            <a:extLst>
              <a:ext uri="{FF2B5EF4-FFF2-40B4-BE49-F238E27FC236}">
                <a16:creationId xmlns:a16="http://schemas.microsoft.com/office/drawing/2014/main" id="{E7D462F8-1721-1690-C695-7E878FE32E64}"/>
              </a:ext>
            </a:extLst>
          </p:cNvPr>
          <p:cNvCxnSpPr/>
          <p:nvPr/>
        </p:nvCxnSpPr>
        <p:spPr>
          <a:xfrm>
            <a:off x="4904035" y="2487561"/>
            <a:ext cx="0" cy="3549445"/>
          </a:xfrm>
          <a:prstGeom prst="line">
            <a:avLst/>
          </a:prstGeom>
          <a:ln w="38100">
            <a:solidFill>
              <a:srgbClr val="1B1464"/>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340F38-4A97-DB20-661A-3D83932BC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121" y="3253643"/>
            <a:ext cx="964984" cy="964984"/>
          </a:xfrm>
          <a:prstGeom prst="rect">
            <a:avLst/>
          </a:prstGeom>
        </p:spPr>
      </p:pic>
      <p:pic>
        <p:nvPicPr>
          <p:cNvPr id="16" name="Picture 15">
            <a:extLst>
              <a:ext uri="{FF2B5EF4-FFF2-40B4-BE49-F238E27FC236}">
                <a16:creationId xmlns:a16="http://schemas.microsoft.com/office/drawing/2014/main" id="{D782895B-312C-A80D-38AD-ACE18F5DD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024" y="3436546"/>
            <a:ext cx="599178" cy="599178"/>
          </a:xfrm>
          <a:prstGeom prst="rect">
            <a:avLst/>
          </a:prstGeom>
        </p:spPr>
      </p:pic>
      <p:pic>
        <p:nvPicPr>
          <p:cNvPr id="21" name="Picture 20" descr="A person is standing at a desk, reaching into a stack of papers.&#10;&#10;AI-generated content may be incorrect.">
            <a:extLst>
              <a:ext uri="{FF2B5EF4-FFF2-40B4-BE49-F238E27FC236}">
                <a16:creationId xmlns:a16="http://schemas.microsoft.com/office/drawing/2014/main" id="{084DB77E-B920-58DF-371C-18E558051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46" y="3217984"/>
            <a:ext cx="1000643" cy="1000643"/>
          </a:xfrm>
          <a:prstGeom prst="rect">
            <a:avLst/>
          </a:prstGeom>
        </p:spPr>
      </p:pic>
      <p:pic>
        <p:nvPicPr>
          <p:cNvPr id="24" name="Picture 23" descr="An elephant silhouette with a star pattern on its head.&#10;&#10;AI-generated content may be incorrect.">
            <a:extLst>
              <a:ext uri="{FF2B5EF4-FFF2-40B4-BE49-F238E27FC236}">
                <a16:creationId xmlns:a16="http://schemas.microsoft.com/office/drawing/2014/main" id="{CD4F0643-8C3E-431E-3BCC-55DC95080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3383" y="3217984"/>
            <a:ext cx="1067993" cy="1067993"/>
          </a:xfrm>
          <a:prstGeom prst="rect">
            <a:avLst/>
          </a:prstGeom>
        </p:spPr>
      </p:pic>
      <p:pic>
        <p:nvPicPr>
          <p:cNvPr id="26" name="Picture 25" descr="The image depicts a yellow, cartoonish cow with stars above its head.&#10;&#10;AI-generated content may be incorrect.">
            <a:extLst>
              <a:ext uri="{FF2B5EF4-FFF2-40B4-BE49-F238E27FC236}">
                <a16:creationId xmlns:a16="http://schemas.microsoft.com/office/drawing/2014/main" id="{D846090B-A69C-044B-6709-D15D45B26C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5841" y="3217984"/>
            <a:ext cx="954407" cy="954407"/>
          </a:xfrm>
          <a:prstGeom prst="rect">
            <a:avLst/>
          </a:prstGeom>
        </p:spPr>
      </p:pic>
      <p:pic>
        <p:nvPicPr>
          <p:cNvPr id="27" name="Imagen 5">
            <a:extLst>
              <a:ext uri="{FF2B5EF4-FFF2-40B4-BE49-F238E27FC236}">
                <a16:creationId xmlns:a16="http://schemas.microsoft.com/office/drawing/2014/main" id="{EF1B31D1-1E16-F670-8AC6-3BB94A750536}"/>
              </a:ext>
            </a:extLst>
          </p:cNvPr>
          <p:cNvPicPr>
            <a:picLocks noChangeAspect="1"/>
          </p:cNvPicPr>
          <p:nvPr/>
        </p:nvPicPr>
        <p:blipFill>
          <a:blip r:embed="rId8">
            <a:extLst>
              <a:ext uri="{28A0092B-C50C-407E-A947-70E740481C1C}">
                <a14:useLocalDpi xmlns:a14="http://schemas.microsoft.com/office/drawing/2010/main" val="0"/>
              </a:ext>
            </a:extLst>
          </a:blip>
          <a:srcRect b="11636"/>
          <a:stretch>
            <a:fillRect/>
          </a:stretch>
        </p:blipFill>
        <p:spPr>
          <a:xfrm>
            <a:off x="10462872" y="3334025"/>
            <a:ext cx="916700" cy="782350"/>
          </a:xfrm>
          <a:prstGeom prst="rect">
            <a:avLst/>
          </a:prstGeom>
        </p:spPr>
      </p:pic>
      <p:sp>
        <p:nvSpPr>
          <p:cNvPr id="29" name="TextBox 28">
            <a:extLst>
              <a:ext uri="{FF2B5EF4-FFF2-40B4-BE49-F238E27FC236}">
                <a16:creationId xmlns:a16="http://schemas.microsoft.com/office/drawing/2014/main" id="{AC109B40-2434-3730-4D0D-3704A30D8D5F}"/>
              </a:ext>
            </a:extLst>
          </p:cNvPr>
          <p:cNvSpPr txBox="1"/>
          <p:nvPr/>
        </p:nvSpPr>
        <p:spPr>
          <a:xfrm>
            <a:off x="205601" y="2566221"/>
            <a:ext cx="4377776" cy="338554"/>
          </a:xfrm>
          <a:prstGeom prst="rect">
            <a:avLst/>
          </a:prstGeom>
          <a:noFill/>
        </p:spPr>
        <p:txBody>
          <a:bodyPr wrap="square" rtlCol="0">
            <a:spAutoFit/>
          </a:bodyPr>
          <a:lstStyle/>
          <a:p>
            <a:pPr algn="ctr"/>
            <a:r>
              <a:rPr lang="en-US" sz="1600" b="1" u="sng"/>
              <a:t>Voting Group</a:t>
            </a:r>
          </a:p>
        </p:txBody>
      </p:sp>
      <p:sp>
        <p:nvSpPr>
          <p:cNvPr id="30" name="TextBox 29">
            <a:extLst>
              <a:ext uri="{FF2B5EF4-FFF2-40B4-BE49-F238E27FC236}">
                <a16:creationId xmlns:a16="http://schemas.microsoft.com/office/drawing/2014/main" id="{70D65A51-D218-A517-669C-018FD80DE5F0}"/>
              </a:ext>
            </a:extLst>
          </p:cNvPr>
          <p:cNvSpPr txBox="1"/>
          <p:nvPr/>
        </p:nvSpPr>
        <p:spPr>
          <a:xfrm>
            <a:off x="5201670" y="2566221"/>
            <a:ext cx="6843548" cy="338554"/>
          </a:xfrm>
          <a:prstGeom prst="rect">
            <a:avLst/>
          </a:prstGeom>
          <a:noFill/>
        </p:spPr>
        <p:txBody>
          <a:bodyPr wrap="square" rtlCol="0">
            <a:spAutoFit/>
          </a:bodyPr>
          <a:lstStyle/>
          <a:p>
            <a:pPr algn="ctr"/>
            <a:r>
              <a:rPr lang="en-US" sz="1600" b="1" u="sng"/>
              <a:t>Party Affiliation</a:t>
            </a:r>
          </a:p>
        </p:txBody>
      </p:sp>
    </p:spTree>
    <p:extLst>
      <p:ext uri="{BB962C8B-B14F-4D97-AF65-F5344CB8AC3E}">
        <p14:creationId xmlns:p14="http://schemas.microsoft.com/office/powerpoint/2010/main" val="3748735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DA6D-F308-E1BA-7702-8E1FABED6E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43DA17-71B2-FD57-DC50-1EBBE7BE08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sp>
        <p:nvSpPr>
          <p:cNvPr id="7" name="TextBox 6">
            <a:extLst>
              <a:ext uri="{FF2B5EF4-FFF2-40B4-BE49-F238E27FC236}">
                <a16:creationId xmlns:a16="http://schemas.microsoft.com/office/drawing/2014/main" id="{E32CA6BC-70AC-F730-6AC8-9A0AED1E3F9E}"/>
              </a:ext>
            </a:extLst>
          </p:cNvPr>
          <p:cNvSpPr txBox="1"/>
          <p:nvPr/>
        </p:nvSpPr>
        <p:spPr>
          <a:xfrm>
            <a:off x="382081" y="3434080"/>
            <a:ext cx="686429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prstClr val="white"/>
                </a:solidFill>
                <a:effectLst/>
                <a:uLnTx/>
                <a:uFillTx/>
                <a:latin typeface="Arial" panose="020B0604020202020204" pitchFamily="34" charset="0"/>
                <a:ea typeface="+mn-ea"/>
                <a:cs typeface="+mn-cs"/>
              </a:rPr>
              <a:t>Appendix</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prstClr val="white"/>
                </a:solidFill>
                <a:effectLst/>
                <a:uLnTx/>
                <a:uFillTx/>
                <a:latin typeface="Arial" panose="020B0604020202020204" pitchFamily="34" charset="0"/>
                <a:ea typeface="+mn-ea"/>
                <a:cs typeface="+mn-cs"/>
              </a:rPr>
              <a:t>Custom Study Methodology &amp; Respondent Demographics </a:t>
            </a:r>
          </a:p>
        </p:txBody>
      </p:sp>
    </p:spTree>
    <p:extLst>
      <p:ext uri="{BB962C8B-B14F-4D97-AF65-F5344CB8AC3E}">
        <p14:creationId xmlns:p14="http://schemas.microsoft.com/office/powerpoint/2010/main" val="4096362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6DA58D-A62E-AA93-43AC-346EB77A9825}"/>
              </a:ext>
            </a:extLst>
          </p:cNvPr>
          <p:cNvPicPr>
            <a:picLocks noChangeAspect="1"/>
          </p:cNvPicPr>
          <p:nvPr/>
        </p:nvPicPr>
        <p:blipFill>
          <a:blip r:embed="rId2">
            <a:extLst>
              <a:ext uri="{28A0092B-C50C-407E-A947-70E740481C1C}">
                <a14:useLocalDpi xmlns:a14="http://schemas.microsoft.com/office/drawing/2010/main" val="0"/>
              </a:ext>
            </a:extLst>
          </a:blip>
          <a:srcRect l="44624" r="13698"/>
          <a:stretch>
            <a:fillRect/>
          </a:stretch>
        </p:blipFill>
        <p:spPr>
          <a:xfrm>
            <a:off x="-1" y="0"/>
            <a:ext cx="5081283" cy="6858000"/>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5084100" y="384724"/>
            <a:ext cx="690050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Arial" panose="020B0604020202020204" pitchFamily="34" charset="0"/>
                <a:ea typeface="+mn-ea"/>
                <a:cs typeface="+mn-cs"/>
              </a:rPr>
              <a:t>Custom Study Methodology</a:t>
            </a:r>
            <a:endParaRPr kumimoji="0" lang="en-US" sz="2800" b="1" i="0" u="none" strike="noStrike" kern="1200" cap="none" spc="0" normalizeH="0" baseline="0" noProof="0">
              <a:ln>
                <a:noFill/>
              </a:ln>
              <a:solidFill>
                <a:srgbClr val="ED3C8D"/>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6926955-E076-456A-B756-31BCB511CA21}"/>
              </a:ext>
            </a:extLst>
          </p:cNvPr>
          <p:cNvSpPr txBox="1"/>
          <p:nvPr/>
        </p:nvSpPr>
        <p:spPr>
          <a:xfrm>
            <a:off x="5173884" y="1141309"/>
            <a:ext cx="6810722" cy="4093428"/>
          </a:xfrm>
          <a:prstGeom prst="rect">
            <a:avLst/>
          </a:prstGeom>
          <a:noFill/>
        </p:spPr>
        <p:txBody>
          <a:bodyPr wrap="square" lIns="91440" tIns="45720" rIns="91440" bIns="45720" rtlCol="0" anchor="t">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Arial" panose="020B0604020202020204" pitchFamily="34" charset="0"/>
                <a:ea typeface="+mn-ea"/>
                <a:cs typeface="+mn-cs"/>
              </a:rPr>
              <a:t>In December 2025, VAB conducted a survey with </a:t>
            </a:r>
            <a:r>
              <a:rPr kumimoji="0" lang="en-US" sz="2000" b="0" i="0" u="none" strike="noStrike" kern="1200" cap="none" spc="0" normalizeH="0" baseline="0" noProof="0" err="1">
                <a:ln>
                  <a:noFill/>
                </a:ln>
                <a:solidFill>
                  <a:srgbClr val="1B1464"/>
                </a:solidFill>
                <a:effectLst/>
                <a:uLnTx/>
                <a:uFillTx/>
                <a:latin typeface="Arial" panose="020B0604020202020204" pitchFamily="34" charset="0"/>
                <a:ea typeface="+mn-ea"/>
                <a:cs typeface="+mn-cs"/>
              </a:rPr>
              <a:t>Dynata</a:t>
            </a:r>
            <a:r>
              <a:rPr kumimoji="0" lang="en-US" sz="20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to understand how Americans engage with political and news content across today’s fragmented media landscape. </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Arial" panose="020B0604020202020204" pitchFamily="34" charset="0"/>
                <a:ea typeface="+mn-ea"/>
                <a:cs typeface="+mn-cs"/>
              </a:rPr>
              <a:t>The results are based on 2,319 U.S. adults 18+. This study examines where voters turn for trustworthy information and how they evaluate journalistic integrity in today’s media landscape.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2000">
              <a:solidFill>
                <a:srgbClr val="1B1464"/>
              </a:solidFill>
              <a:latin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Arial" panose="020B0604020202020204" pitchFamily="34" charset="0"/>
                <a:ea typeface="+mn-ea"/>
                <a:cs typeface="+mn-cs"/>
              </a:rPr>
              <a:t>The analysis explores the evolving role of multiscreen TV news and highlights how traditional and streaming TV environments continue to inform and engage audiences within a rapidly changing news ecosystem.</a:t>
            </a:r>
          </a:p>
        </p:txBody>
      </p:sp>
      <p:pic>
        <p:nvPicPr>
          <p:cNvPr id="10" name="Picture 9">
            <a:extLst>
              <a:ext uri="{FF2B5EF4-FFF2-40B4-BE49-F238E27FC236}">
                <a16:creationId xmlns:a16="http://schemas.microsoft.com/office/drawing/2014/main" id="{18B07B18-D49C-FEC7-3CE5-552B8EAACF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50227BCD-B1D2-EE8C-BBF6-98D5B1CF26F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4BEA3058-21AE-3101-F6ED-88365DD0407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726731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203FB-FD19-AB5E-641F-2704A41B71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8E5C3C4-3BDB-27C3-461E-B8AF7CDD85CB}"/>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7ABFC9E4-9C8F-D5CE-3337-4482612B6BBF}"/>
              </a:ext>
            </a:extLst>
          </p:cNvPr>
          <p:cNvSpPr/>
          <p:nvPr/>
        </p:nvSpPr>
        <p:spPr>
          <a:xfrm>
            <a:off x="247763" y="325375"/>
            <a:ext cx="119442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Age composition varies meaningfully by voter status and party affiliation, with distinct generational skews across each group</a:t>
            </a:r>
          </a:p>
        </p:txBody>
      </p:sp>
      <p:pic>
        <p:nvPicPr>
          <p:cNvPr id="20" name="Picture 19">
            <a:extLst>
              <a:ext uri="{FF2B5EF4-FFF2-40B4-BE49-F238E27FC236}">
                <a16:creationId xmlns:a16="http://schemas.microsoft.com/office/drawing/2014/main" id="{EED86149-EFC5-5402-282E-B67B3955EC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B2BE9F6B-A7E8-ECAC-5A36-C13D1629584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4AE02D95-1020-2AC6-D773-66A70DAB99C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0C2652AE-750E-EE44-C351-227784C91FD0}"/>
              </a:ext>
            </a:extLst>
          </p:cNvPr>
          <p:cNvSpPr txBox="1"/>
          <p:nvPr/>
        </p:nvSpPr>
        <p:spPr>
          <a:xfrm>
            <a:off x="456264" y="621331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D1. Please enter your age. Voter respondents (n=1,514), Non-Voter respondents (n=680), Republican respondents (n=636), Democrat respondents (n=612), Independent respondents (n=</a:t>
            </a:r>
            <a:r>
              <a:rPr lang="en-US" sz="800">
                <a:solidFill>
                  <a:srgbClr val="1F1A62"/>
                </a:solidFill>
                <a:latin typeface="Arial" panose="020B0604020202020204"/>
                <a:cs typeface="Helvetica" panose="020B0604020202020204" pitchFamily="34" charset="0"/>
              </a:rPr>
              <a:t>546).</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graphicFrame>
        <p:nvGraphicFramePr>
          <p:cNvPr id="8" name="Chart 7">
            <a:extLst>
              <a:ext uri="{FF2B5EF4-FFF2-40B4-BE49-F238E27FC236}">
                <a16:creationId xmlns:a16="http://schemas.microsoft.com/office/drawing/2014/main" id="{A37D7392-3EEE-5BC9-1E9E-C3F37D8D92A9}"/>
              </a:ext>
            </a:extLst>
          </p:cNvPr>
          <p:cNvGraphicFramePr/>
          <p:nvPr>
            <p:extLst>
              <p:ext uri="{D42A27DB-BD31-4B8C-83A1-F6EECF244321}">
                <p14:modId xmlns:p14="http://schemas.microsoft.com/office/powerpoint/2010/main" val="454182493"/>
              </p:ext>
            </p:extLst>
          </p:nvPr>
        </p:nvGraphicFramePr>
        <p:xfrm>
          <a:off x="2032000" y="2140112"/>
          <a:ext cx="8128000" cy="38706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D8B31B9E-D336-8970-51B1-C8E7BE9D6583}"/>
              </a:ext>
            </a:extLst>
          </p:cNvPr>
          <p:cNvSpPr txBox="1"/>
          <p:nvPr/>
        </p:nvSpPr>
        <p:spPr>
          <a:xfrm>
            <a:off x="490288" y="1830321"/>
            <a:ext cx="11479268" cy="33874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Respondent Age</a:t>
            </a:r>
          </a:p>
        </p:txBody>
      </p:sp>
      <p:graphicFrame>
        <p:nvGraphicFramePr>
          <p:cNvPr id="25" name="Chart 24">
            <a:extLst>
              <a:ext uri="{FF2B5EF4-FFF2-40B4-BE49-F238E27FC236}">
                <a16:creationId xmlns:a16="http://schemas.microsoft.com/office/drawing/2014/main" id="{B236B4AD-1E0B-875A-D997-BA987DDABCCA}"/>
              </a:ext>
            </a:extLst>
          </p:cNvPr>
          <p:cNvGraphicFramePr/>
          <p:nvPr>
            <p:extLst>
              <p:ext uri="{D42A27DB-BD31-4B8C-83A1-F6EECF244321}">
                <p14:modId xmlns:p14="http://schemas.microsoft.com/office/powerpoint/2010/main" val="1393812926"/>
              </p:ext>
            </p:extLst>
          </p:nvPr>
        </p:nvGraphicFramePr>
        <p:xfrm>
          <a:off x="4916996" y="4294545"/>
          <a:ext cx="2358007" cy="2063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D40C41A1-7B2F-C63D-2DB5-22AAF385C912}"/>
              </a:ext>
            </a:extLst>
          </p:cNvPr>
          <p:cNvGraphicFramePr/>
          <p:nvPr>
            <p:extLst>
              <p:ext uri="{D42A27DB-BD31-4B8C-83A1-F6EECF244321}">
                <p14:modId xmlns:p14="http://schemas.microsoft.com/office/powerpoint/2010/main" val="1579295927"/>
              </p:ext>
            </p:extLst>
          </p:nvPr>
        </p:nvGraphicFramePr>
        <p:xfrm>
          <a:off x="4916996" y="2402299"/>
          <a:ext cx="2358007" cy="20639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39">
            <a:extLst>
              <a:ext uri="{FF2B5EF4-FFF2-40B4-BE49-F238E27FC236}">
                <a16:creationId xmlns:a16="http://schemas.microsoft.com/office/drawing/2014/main" id="{E817E8D1-C466-650F-74C6-8E41367C494C}"/>
              </a:ext>
            </a:extLst>
          </p:cNvPr>
          <p:cNvGraphicFramePr/>
          <p:nvPr>
            <p:extLst>
              <p:ext uri="{D42A27DB-BD31-4B8C-83A1-F6EECF244321}">
                <p14:modId xmlns:p14="http://schemas.microsoft.com/office/powerpoint/2010/main" val="1662126377"/>
              </p:ext>
            </p:extLst>
          </p:nvPr>
        </p:nvGraphicFramePr>
        <p:xfrm>
          <a:off x="8554977" y="4294545"/>
          <a:ext cx="2358007" cy="2063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C1744FF3-7FCA-623C-FB51-B5DAF9F4B156}"/>
              </a:ext>
            </a:extLst>
          </p:cNvPr>
          <p:cNvGraphicFramePr/>
          <p:nvPr>
            <p:extLst>
              <p:ext uri="{D42A27DB-BD31-4B8C-83A1-F6EECF244321}">
                <p14:modId xmlns:p14="http://schemas.microsoft.com/office/powerpoint/2010/main" val="2540648399"/>
              </p:ext>
            </p:extLst>
          </p:nvPr>
        </p:nvGraphicFramePr>
        <p:xfrm>
          <a:off x="8554977" y="2402299"/>
          <a:ext cx="2358007" cy="20639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8" name="Chart 27">
            <a:extLst>
              <a:ext uri="{FF2B5EF4-FFF2-40B4-BE49-F238E27FC236}">
                <a16:creationId xmlns:a16="http://schemas.microsoft.com/office/drawing/2014/main" id="{B13C5940-EF28-4313-CCC3-5C548CE89512}"/>
              </a:ext>
            </a:extLst>
          </p:cNvPr>
          <p:cNvGraphicFramePr/>
          <p:nvPr>
            <p:extLst>
              <p:ext uri="{D42A27DB-BD31-4B8C-83A1-F6EECF244321}">
                <p14:modId xmlns:p14="http://schemas.microsoft.com/office/powerpoint/2010/main" val="3510418723"/>
              </p:ext>
            </p:extLst>
          </p:nvPr>
        </p:nvGraphicFramePr>
        <p:xfrm>
          <a:off x="1279016" y="4294545"/>
          <a:ext cx="2358007" cy="206397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1" name="Chart 40">
            <a:extLst>
              <a:ext uri="{FF2B5EF4-FFF2-40B4-BE49-F238E27FC236}">
                <a16:creationId xmlns:a16="http://schemas.microsoft.com/office/drawing/2014/main" id="{5D844283-B3CE-6122-1F51-0BB5A53233F8}"/>
              </a:ext>
            </a:extLst>
          </p:cNvPr>
          <p:cNvGraphicFramePr/>
          <p:nvPr>
            <p:extLst>
              <p:ext uri="{D42A27DB-BD31-4B8C-83A1-F6EECF244321}">
                <p14:modId xmlns:p14="http://schemas.microsoft.com/office/powerpoint/2010/main" val="4156551552"/>
              </p:ext>
            </p:extLst>
          </p:nvPr>
        </p:nvGraphicFramePr>
        <p:xfrm>
          <a:off x="1279016" y="2402299"/>
          <a:ext cx="2358007" cy="2063971"/>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299418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7E002-51BD-967C-798F-4CCA4450183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1B16A5C-3AF6-01C9-8AF7-B192061A042A}"/>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E2A6DA34-1E69-E1A7-D15F-6F91EF2D3199}"/>
              </a:ext>
            </a:extLst>
          </p:cNvPr>
          <p:cNvSpPr/>
          <p:nvPr/>
        </p:nvSpPr>
        <p:spPr>
          <a:xfrm>
            <a:off x="247763" y="325375"/>
            <a:ext cx="119442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Gender is largely balanced overall, with non-voters and Democrats skewing female and Republicans and Independents skewing male</a:t>
            </a:r>
          </a:p>
        </p:txBody>
      </p:sp>
      <p:pic>
        <p:nvPicPr>
          <p:cNvPr id="20" name="Picture 19">
            <a:extLst>
              <a:ext uri="{FF2B5EF4-FFF2-40B4-BE49-F238E27FC236}">
                <a16:creationId xmlns:a16="http://schemas.microsoft.com/office/drawing/2014/main" id="{AD858520-84DC-D719-0DDC-B211829AE9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22D749FB-6D72-23F2-5A57-217AAC07A8F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268DC1AD-5A14-EB7B-8EF5-E1E6234059C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8" name="Chart 7">
            <a:extLst>
              <a:ext uri="{FF2B5EF4-FFF2-40B4-BE49-F238E27FC236}">
                <a16:creationId xmlns:a16="http://schemas.microsoft.com/office/drawing/2014/main" id="{B3C9ED4A-AEE9-5512-8EE6-A3E6729A7B12}"/>
              </a:ext>
            </a:extLst>
          </p:cNvPr>
          <p:cNvGraphicFramePr/>
          <p:nvPr>
            <p:extLst>
              <p:ext uri="{D42A27DB-BD31-4B8C-83A1-F6EECF244321}">
                <p14:modId xmlns:p14="http://schemas.microsoft.com/office/powerpoint/2010/main" val="3519531871"/>
              </p:ext>
            </p:extLst>
          </p:nvPr>
        </p:nvGraphicFramePr>
        <p:xfrm>
          <a:off x="2032000" y="2140112"/>
          <a:ext cx="8128000" cy="38706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74CE546C-7B65-7CD4-2EB2-B2D855B73A44}"/>
              </a:ext>
            </a:extLst>
          </p:cNvPr>
          <p:cNvSpPr txBox="1"/>
          <p:nvPr/>
        </p:nvSpPr>
        <p:spPr>
          <a:xfrm>
            <a:off x="490288" y="1830321"/>
            <a:ext cx="11479268" cy="33874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Respondent Gender</a:t>
            </a:r>
          </a:p>
        </p:txBody>
      </p:sp>
      <p:graphicFrame>
        <p:nvGraphicFramePr>
          <p:cNvPr id="25" name="Chart 24">
            <a:extLst>
              <a:ext uri="{FF2B5EF4-FFF2-40B4-BE49-F238E27FC236}">
                <a16:creationId xmlns:a16="http://schemas.microsoft.com/office/drawing/2014/main" id="{00045EED-5B65-AC71-F13A-02636A03CFB1}"/>
              </a:ext>
            </a:extLst>
          </p:cNvPr>
          <p:cNvGraphicFramePr/>
          <p:nvPr>
            <p:extLst>
              <p:ext uri="{D42A27DB-BD31-4B8C-83A1-F6EECF244321}">
                <p14:modId xmlns:p14="http://schemas.microsoft.com/office/powerpoint/2010/main" val="1564821830"/>
              </p:ext>
            </p:extLst>
          </p:nvPr>
        </p:nvGraphicFramePr>
        <p:xfrm>
          <a:off x="4916996" y="4294545"/>
          <a:ext cx="2358007" cy="2063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F0F5CD1B-04D8-9384-AC7D-0112135D8E1C}"/>
              </a:ext>
            </a:extLst>
          </p:cNvPr>
          <p:cNvGraphicFramePr/>
          <p:nvPr>
            <p:extLst>
              <p:ext uri="{D42A27DB-BD31-4B8C-83A1-F6EECF244321}">
                <p14:modId xmlns:p14="http://schemas.microsoft.com/office/powerpoint/2010/main" val="1262166173"/>
              </p:ext>
            </p:extLst>
          </p:nvPr>
        </p:nvGraphicFramePr>
        <p:xfrm>
          <a:off x="4916996" y="2402299"/>
          <a:ext cx="2358007" cy="20639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39">
            <a:extLst>
              <a:ext uri="{FF2B5EF4-FFF2-40B4-BE49-F238E27FC236}">
                <a16:creationId xmlns:a16="http://schemas.microsoft.com/office/drawing/2014/main" id="{D6F0C3A8-D456-9A23-CA57-2777E0E0AFF9}"/>
              </a:ext>
            </a:extLst>
          </p:cNvPr>
          <p:cNvGraphicFramePr/>
          <p:nvPr>
            <p:extLst>
              <p:ext uri="{D42A27DB-BD31-4B8C-83A1-F6EECF244321}">
                <p14:modId xmlns:p14="http://schemas.microsoft.com/office/powerpoint/2010/main" val="2776519832"/>
              </p:ext>
            </p:extLst>
          </p:nvPr>
        </p:nvGraphicFramePr>
        <p:xfrm>
          <a:off x="8554977" y="4294545"/>
          <a:ext cx="2358007" cy="2063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B8C33561-0EC1-5DE5-06AC-809547814BD2}"/>
              </a:ext>
            </a:extLst>
          </p:cNvPr>
          <p:cNvGraphicFramePr/>
          <p:nvPr>
            <p:extLst>
              <p:ext uri="{D42A27DB-BD31-4B8C-83A1-F6EECF244321}">
                <p14:modId xmlns:p14="http://schemas.microsoft.com/office/powerpoint/2010/main" val="2518683867"/>
              </p:ext>
            </p:extLst>
          </p:nvPr>
        </p:nvGraphicFramePr>
        <p:xfrm>
          <a:off x="8554977" y="2402299"/>
          <a:ext cx="2358007" cy="20639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8" name="Chart 27">
            <a:extLst>
              <a:ext uri="{FF2B5EF4-FFF2-40B4-BE49-F238E27FC236}">
                <a16:creationId xmlns:a16="http://schemas.microsoft.com/office/drawing/2014/main" id="{362D2893-7138-2353-7A56-FF9E3CC4CD2D}"/>
              </a:ext>
            </a:extLst>
          </p:cNvPr>
          <p:cNvGraphicFramePr/>
          <p:nvPr>
            <p:extLst>
              <p:ext uri="{D42A27DB-BD31-4B8C-83A1-F6EECF244321}">
                <p14:modId xmlns:p14="http://schemas.microsoft.com/office/powerpoint/2010/main" val="133350837"/>
              </p:ext>
            </p:extLst>
          </p:nvPr>
        </p:nvGraphicFramePr>
        <p:xfrm>
          <a:off x="1279016" y="4294545"/>
          <a:ext cx="2358007" cy="206397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1" name="Chart 40">
            <a:extLst>
              <a:ext uri="{FF2B5EF4-FFF2-40B4-BE49-F238E27FC236}">
                <a16:creationId xmlns:a16="http://schemas.microsoft.com/office/drawing/2014/main" id="{CDD84679-2C85-8840-DFE2-03BCAF791E0C}"/>
              </a:ext>
            </a:extLst>
          </p:cNvPr>
          <p:cNvGraphicFramePr/>
          <p:nvPr>
            <p:extLst>
              <p:ext uri="{D42A27DB-BD31-4B8C-83A1-F6EECF244321}">
                <p14:modId xmlns:p14="http://schemas.microsoft.com/office/powerpoint/2010/main" val="2984703390"/>
              </p:ext>
            </p:extLst>
          </p:nvPr>
        </p:nvGraphicFramePr>
        <p:xfrm>
          <a:off x="1279016" y="2402299"/>
          <a:ext cx="2358007" cy="2063971"/>
        </p:xfrm>
        <a:graphic>
          <a:graphicData uri="http://schemas.openxmlformats.org/drawingml/2006/chart">
            <c:chart xmlns:c="http://schemas.openxmlformats.org/drawingml/2006/chart" xmlns:r="http://schemas.openxmlformats.org/officeDocument/2006/relationships" r:id="rId10"/>
          </a:graphicData>
        </a:graphic>
      </p:graphicFrame>
      <p:sp>
        <p:nvSpPr>
          <p:cNvPr id="4" name="TextBox 3">
            <a:extLst>
              <a:ext uri="{FF2B5EF4-FFF2-40B4-BE49-F238E27FC236}">
                <a16:creationId xmlns:a16="http://schemas.microsoft.com/office/drawing/2014/main" id="{C1C13D4C-0CC8-F162-BE56-5AE53C017219}"/>
              </a:ext>
            </a:extLst>
          </p:cNvPr>
          <p:cNvSpPr txBox="1"/>
          <p:nvPr/>
        </p:nvSpPr>
        <p:spPr>
          <a:xfrm>
            <a:off x="456264" y="621331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err="1">
                <a:solidFill>
                  <a:srgbClr val="1F1A62"/>
                </a:solidFill>
                <a:cs typeface="Helvetica" panose="020B0604020202020204" pitchFamily="34" charset="0"/>
              </a:rPr>
              <a:t>Dynata</a:t>
            </a:r>
            <a:r>
              <a:rPr lang="en-US" sz="800">
                <a:solidFill>
                  <a:srgbClr val="1F1A62"/>
                </a:solidFill>
                <a:cs typeface="Helvetica" panose="020B0604020202020204" pitchFamily="34" charset="0"/>
              </a:rPr>
              <a:t>,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D2. Please select your gender. Voter respondents (n=1,514), Non-Voter respondents (n=680), Republican respondents (n=636), Democrat respondents (n=612), Independent respondents (n=</a:t>
            </a:r>
            <a:r>
              <a:rPr lang="en-US" sz="800">
                <a:solidFill>
                  <a:srgbClr val="1F1A62"/>
                </a:solidFill>
                <a:latin typeface="Arial" panose="020B0604020202020204"/>
                <a:cs typeface="Helvetica" panose="020B0604020202020204" pitchFamily="34" charset="0"/>
              </a:rPr>
              <a:t>546).</a:t>
            </a:r>
            <a:r>
              <a:rPr lang="en-US" sz="800">
                <a:solidFill>
                  <a:srgbClr val="1F1A62"/>
                </a:solidFill>
                <a:cs typeface="Helvetica" panose="020B0604020202020204" pitchFamily="34" charset="0"/>
              </a:rPr>
              <a:t> Numbers may not add to 100% due to exclusion of ‘prefer not to answer’ responses which amounted to under 1% for most respondents.</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spTree>
    <p:extLst>
      <p:ext uri="{BB962C8B-B14F-4D97-AF65-F5344CB8AC3E}">
        <p14:creationId xmlns:p14="http://schemas.microsoft.com/office/powerpoint/2010/main" val="109285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F463-299A-FF31-3681-AEEA62BC9B1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AB0E06-90E0-A3CE-E8D6-773F4F8F56FC}"/>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A56DE60E-1353-E781-B1E6-A77F591D2A06}"/>
              </a:ext>
            </a:extLst>
          </p:cNvPr>
          <p:cNvGraphicFramePr/>
          <p:nvPr>
            <p:extLst>
              <p:ext uri="{D42A27DB-BD31-4B8C-83A1-F6EECF244321}">
                <p14:modId xmlns:p14="http://schemas.microsoft.com/office/powerpoint/2010/main" val="2880197309"/>
              </p:ext>
            </p:extLst>
          </p:nvPr>
        </p:nvGraphicFramePr>
        <p:xfrm>
          <a:off x="145898" y="2140112"/>
          <a:ext cx="11900205" cy="38706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3B3592F-9702-4110-102C-CD9DF6ACBB97}"/>
              </a:ext>
            </a:extLst>
          </p:cNvPr>
          <p:cNvSpPr txBox="1"/>
          <p:nvPr/>
        </p:nvSpPr>
        <p:spPr>
          <a:xfrm>
            <a:off x="490288" y="1830321"/>
            <a:ext cx="11479268" cy="33874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Respondent Race</a:t>
            </a:r>
          </a:p>
        </p:txBody>
      </p:sp>
      <p:graphicFrame>
        <p:nvGraphicFramePr>
          <p:cNvPr id="7" name="Chart 6">
            <a:extLst>
              <a:ext uri="{FF2B5EF4-FFF2-40B4-BE49-F238E27FC236}">
                <a16:creationId xmlns:a16="http://schemas.microsoft.com/office/drawing/2014/main" id="{AD51D62C-29BD-DB8C-C916-C6B0C2E6494F}"/>
              </a:ext>
            </a:extLst>
          </p:cNvPr>
          <p:cNvGraphicFramePr/>
          <p:nvPr>
            <p:extLst>
              <p:ext uri="{D42A27DB-BD31-4B8C-83A1-F6EECF244321}">
                <p14:modId xmlns:p14="http://schemas.microsoft.com/office/powerpoint/2010/main" val="1556327335"/>
              </p:ext>
            </p:extLst>
          </p:nvPr>
        </p:nvGraphicFramePr>
        <p:xfrm>
          <a:off x="4916996" y="4294545"/>
          <a:ext cx="2358007" cy="20639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CB09443A-AD53-AE0E-7DCE-1737F7F2335D}"/>
              </a:ext>
            </a:extLst>
          </p:cNvPr>
          <p:cNvGraphicFramePr/>
          <p:nvPr>
            <p:extLst>
              <p:ext uri="{D42A27DB-BD31-4B8C-83A1-F6EECF244321}">
                <p14:modId xmlns:p14="http://schemas.microsoft.com/office/powerpoint/2010/main" val="2466586390"/>
              </p:ext>
            </p:extLst>
          </p:nvPr>
        </p:nvGraphicFramePr>
        <p:xfrm>
          <a:off x="4916996" y="2402299"/>
          <a:ext cx="2358007" cy="2063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1F938CE2-0C51-7632-0B27-20872A760144}"/>
              </a:ext>
            </a:extLst>
          </p:cNvPr>
          <p:cNvGraphicFramePr/>
          <p:nvPr>
            <p:extLst>
              <p:ext uri="{D42A27DB-BD31-4B8C-83A1-F6EECF244321}">
                <p14:modId xmlns:p14="http://schemas.microsoft.com/office/powerpoint/2010/main" val="3278121737"/>
              </p:ext>
            </p:extLst>
          </p:nvPr>
        </p:nvGraphicFramePr>
        <p:xfrm>
          <a:off x="8554977" y="4294545"/>
          <a:ext cx="2358007" cy="20639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7A9535CC-0951-2DF5-B97E-F2498ED6ABE8}"/>
              </a:ext>
            </a:extLst>
          </p:cNvPr>
          <p:cNvGraphicFramePr/>
          <p:nvPr>
            <p:extLst>
              <p:ext uri="{D42A27DB-BD31-4B8C-83A1-F6EECF244321}">
                <p14:modId xmlns:p14="http://schemas.microsoft.com/office/powerpoint/2010/main" val="1973221122"/>
              </p:ext>
            </p:extLst>
          </p:nvPr>
        </p:nvGraphicFramePr>
        <p:xfrm>
          <a:off x="8554977" y="2402299"/>
          <a:ext cx="2358007" cy="2063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2043070F-C0C4-A7E9-5838-FA0162EDBD91}"/>
              </a:ext>
            </a:extLst>
          </p:cNvPr>
          <p:cNvGraphicFramePr/>
          <p:nvPr>
            <p:extLst>
              <p:ext uri="{D42A27DB-BD31-4B8C-83A1-F6EECF244321}">
                <p14:modId xmlns:p14="http://schemas.microsoft.com/office/powerpoint/2010/main" val="1526029473"/>
              </p:ext>
            </p:extLst>
          </p:nvPr>
        </p:nvGraphicFramePr>
        <p:xfrm>
          <a:off x="1279016" y="4294545"/>
          <a:ext cx="2358007" cy="20639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C075965E-2D79-35BB-9C21-BF43955B39CC}"/>
              </a:ext>
            </a:extLst>
          </p:cNvPr>
          <p:cNvGraphicFramePr/>
          <p:nvPr>
            <p:extLst>
              <p:ext uri="{D42A27DB-BD31-4B8C-83A1-F6EECF244321}">
                <p14:modId xmlns:p14="http://schemas.microsoft.com/office/powerpoint/2010/main" val="412101666"/>
              </p:ext>
            </p:extLst>
          </p:nvPr>
        </p:nvGraphicFramePr>
        <p:xfrm>
          <a:off x="1279016" y="2402299"/>
          <a:ext cx="2358007" cy="2063971"/>
        </p:xfrm>
        <a:graphic>
          <a:graphicData uri="http://schemas.openxmlformats.org/drawingml/2006/chart">
            <c:chart xmlns:c="http://schemas.openxmlformats.org/drawingml/2006/chart" xmlns:r="http://schemas.openxmlformats.org/officeDocument/2006/relationships" r:id="rId9"/>
          </a:graphicData>
        </a:graphic>
      </p:graphicFrame>
      <p:sp>
        <p:nvSpPr>
          <p:cNvPr id="1033" name="Rectangle 1032">
            <a:extLst>
              <a:ext uri="{FF2B5EF4-FFF2-40B4-BE49-F238E27FC236}">
                <a16:creationId xmlns:a16="http://schemas.microsoft.com/office/drawing/2014/main" id="{62F8AA51-23C8-1E7B-A5F0-A99956066EF6}"/>
              </a:ext>
            </a:extLst>
          </p:cNvPr>
          <p:cNvSpPr/>
          <p:nvPr/>
        </p:nvSpPr>
        <p:spPr>
          <a:xfrm>
            <a:off x="247763" y="325375"/>
            <a:ext cx="119442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Respondents skew predominantly White, somewhat above Census benchmarks, with greater diversity among Democrats and non-voters</a:t>
            </a:r>
          </a:p>
        </p:txBody>
      </p:sp>
      <p:pic>
        <p:nvPicPr>
          <p:cNvPr id="20" name="Picture 19">
            <a:extLst>
              <a:ext uri="{FF2B5EF4-FFF2-40B4-BE49-F238E27FC236}">
                <a16:creationId xmlns:a16="http://schemas.microsoft.com/office/drawing/2014/main" id="{679C7C4C-B860-86E1-7900-3288380AFC5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E0E197B3-6824-314B-A56D-B25E8952FCC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641320E6-8876-C8A9-C8F2-5C635C52B73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B175658A-B29F-BCE9-7268-4D5FDEAECBE5}"/>
              </a:ext>
            </a:extLst>
          </p:cNvPr>
          <p:cNvSpPr txBox="1"/>
          <p:nvPr/>
        </p:nvSpPr>
        <p:spPr>
          <a:xfrm>
            <a:off x="456264" y="621331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err="1">
                <a:solidFill>
                  <a:srgbClr val="1F1A62"/>
                </a:solidFill>
                <a:cs typeface="Helvetica" panose="020B0604020202020204" pitchFamily="34" charset="0"/>
              </a:rPr>
              <a:t>Dynata</a:t>
            </a:r>
            <a:r>
              <a:rPr lang="en-US" sz="800">
                <a:solidFill>
                  <a:srgbClr val="1F1A62"/>
                </a:solidFill>
                <a:cs typeface="Helvetica" panose="020B0604020202020204" pitchFamily="34" charset="0"/>
              </a:rPr>
              <a:t>,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D3. Which of the following best describes you? Voter respondents (n=1,514), Non-Voter respondents (n=680), Republican respondents (n=636), Democrat respondents (n=612), Independent respondents (n=</a:t>
            </a:r>
            <a:r>
              <a:rPr lang="en-US" sz="800">
                <a:solidFill>
                  <a:srgbClr val="1F1A62"/>
                </a:solidFill>
                <a:latin typeface="Arial" panose="020B0604020202020204"/>
                <a:cs typeface="Helvetica" panose="020B0604020202020204" pitchFamily="34" charset="0"/>
              </a:rPr>
              <a:t>546).</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spTree>
    <p:extLst>
      <p:ext uri="{BB962C8B-B14F-4D97-AF65-F5344CB8AC3E}">
        <p14:creationId xmlns:p14="http://schemas.microsoft.com/office/powerpoint/2010/main" val="3403588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3AFFE-41C0-E614-47F6-3049138BE77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AF3DD6D-D051-6168-3716-CB40706FE9F8}"/>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31DF240-C738-909A-487C-B2A7A3C09FC1}"/>
              </a:ext>
            </a:extLst>
          </p:cNvPr>
          <p:cNvSpPr txBox="1"/>
          <p:nvPr/>
        </p:nvSpPr>
        <p:spPr>
          <a:xfrm>
            <a:off x="490288" y="1830321"/>
            <a:ext cx="11479268" cy="33874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Hispanic / Latino Descent</a:t>
            </a:r>
          </a:p>
        </p:txBody>
      </p:sp>
      <p:graphicFrame>
        <p:nvGraphicFramePr>
          <p:cNvPr id="7" name="Chart 6">
            <a:extLst>
              <a:ext uri="{FF2B5EF4-FFF2-40B4-BE49-F238E27FC236}">
                <a16:creationId xmlns:a16="http://schemas.microsoft.com/office/drawing/2014/main" id="{479F5525-5F83-4031-EDD5-9DC39ADDDC97}"/>
              </a:ext>
            </a:extLst>
          </p:cNvPr>
          <p:cNvGraphicFramePr/>
          <p:nvPr>
            <p:extLst>
              <p:ext uri="{D42A27DB-BD31-4B8C-83A1-F6EECF244321}">
                <p14:modId xmlns:p14="http://schemas.microsoft.com/office/powerpoint/2010/main" val="1290170488"/>
              </p:ext>
            </p:extLst>
          </p:nvPr>
        </p:nvGraphicFramePr>
        <p:xfrm>
          <a:off x="4916996" y="4294545"/>
          <a:ext cx="2358007" cy="20639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A5997880-0CF2-85A1-CBA5-3933957C569B}"/>
              </a:ext>
            </a:extLst>
          </p:cNvPr>
          <p:cNvGraphicFramePr/>
          <p:nvPr>
            <p:extLst>
              <p:ext uri="{D42A27DB-BD31-4B8C-83A1-F6EECF244321}">
                <p14:modId xmlns:p14="http://schemas.microsoft.com/office/powerpoint/2010/main" val="1283497375"/>
              </p:ext>
            </p:extLst>
          </p:nvPr>
        </p:nvGraphicFramePr>
        <p:xfrm>
          <a:off x="4916996" y="2402299"/>
          <a:ext cx="2358007" cy="20639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59BB8E1E-1BEE-FAEA-714C-9F40213A6EC6}"/>
              </a:ext>
            </a:extLst>
          </p:cNvPr>
          <p:cNvGraphicFramePr/>
          <p:nvPr>
            <p:extLst>
              <p:ext uri="{D42A27DB-BD31-4B8C-83A1-F6EECF244321}">
                <p14:modId xmlns:p14="http://schemas.microsoft.com/office/powerpoint/2010/main" val="65996896"/>
              </p:ext>
            </p:extLst>
          </p:nvPr>
        </p:nvGraphicFramePr>
        <p:xfrm>
          <a:off x="8554977" y="4294545"/>
          <a:ext cx="2358007" cy="2063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732FA850-B8C0-7D3A-C101-4DD726ACD621}"/>
              </a:ext>
            </a:extLst>
          </p:cNvPr>
          <p:cNvGraphicFramePr/>
          <p:nvPr>
            <p:extLst>
              <p:ext uri="{D42A27DB-BD31-4B8C-83A1-F6EECF244321}">
                <p14:modId xmlns:p14="http://schemas.microsoft.com/office/powerpoint/2010/main" val="361617408"/>
              </p:ext>
            </p:extLst>
          </p:nvPr>
        </p:nvGraphicFramePr>
        <p:xfrm>
          <a:off x="8554977" y="2402299"/>
          <a:ext cx="2358007" cy="20639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2F0669E1-A845-B0C4-6785-B7ADE4ACF96D}"/>
              </a:ext>
            </a:extLst>
          </p:cNvPr>
          <p:cNvGraphicFramePr/>
          <p:nvPr>
            <p:extLst>
              <p:ext uri="{D42A27DB-BD31-4B8C-83A1-F6EECF244321}">
                <p14:modId xmlns:p14="http://schemas.microsoft.com/office/powerpoint/2010/main" val="4040313039"/>
              </p:ext>
            </p:extLst>
          </p:nvPr>
        </p:nvGraphicFramePr>
        <p:xfrm>
          <a:off x="1279016" y="4294545"/>
          <a:ext cx="2358007" cy="2063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6C7DAD41-F989-B3BC-B44B-233A0332A065}"/>
              </a:ext>
            </a:extLst>
          </p:cNvPr>
          <p:cNvGraphicFramePr/>
          <p:nvPr>
            <p:extLst>
              <p:ext uri="{D42A27DB-BD31-4B8C-83A1-F6EECF244321}">
                <p14:modId xmlns:p14="http://schemas.microsoft.com/office/powerpoint/2010/main" val="4287770791"/>
              </p:ext>
            </p:extLst>
          </p:nvPr>
        </p:nvGraphicFramePr>
        <p:xfrm>
          <a:off x="1279016" y="2402299"/>
          <a:ext cx="2358007" cy="2063971"/>
        </p:xfrm>
        <a:graphic>
          <a:graphicData uri="http://schemas.openxmlformats.org/drawingml/2006/chart">
            <c:chart xmlns:c="http://schemas.openxmlformats.org/drawingml/2006/chart" xmlns:r="http://schemas.openxmlformats.org/officeDocument/2006/relationships" r:id="rId8"/>
          </a:graphicData>
        </a:graphic>
      </p:graphicFrame>
      <p:sp>
        <p:nvSpPr>
          <p:cNvPr id="1033" name="Rectangle 1032">
            <a:extLst>
              <a:ext uri="{FF2B5EF4-FFF2-40B4-BE49-F238E27FC236}">
                <a16:creationId xmlns:a16="http://schemas.microsoft.com/office/drawing/2014/main" id="{1B1BEBF6-1884-B131-2E07-48E209ACBFCC}"/>
              </a:ext>
            </a:extLst>
          </p:cNvPr>
          <p:cNvSpPr/>
          <p:nvPr/>
        </p:nvSpPr>
        <p:spPr>
          <a:xfrm>
            <a:off x="247763" y="325375"/>
            <a:ext cx="119442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Hispanic identification is higher among non-voters and Democrats, while Republicans are least likely to identify as Hispanic</a:t>
            </a:r>
          </a:p>
        </p:txBody>
      </p:sp>
      <p:pic>
        <p:nvPicPr>
          <p:cNvPr id="20" name="Picture 19">
            <a:extLst>
              <a:ext uri="{FF2B5EF4-FFF2-40B4-BE49-F238E27FC236}">
                <a16:creationId xmlns:a16="http://schemas.microsoft.com/office/drawing/2014/main" id="{579AFE3D-F21E-6AF8-2848-30C0F3A29DB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E2CF982D-6CB6-BD16-CA8A-27A724BE07F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AA4FDE81-F143-B3D7-BAD4-632563DFBCF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ED565E9A-3C8F-DABC-A8E1-15A98BE4B717}"/>
              </a:ext>
            </a:extLst>
          </p:cNvPr>
          <p:cNvSpPr txBox="1"/>
          <p:nvPr/>
        </p:nvSpPr>
        <p:spPr>
          <a:xfrm>
            <a:off x="456264" y="621331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err="1">
                <a:solidFill>
                  <a:srgbClr val="1F1A62"/>
                </a:solidFill>
                <a:cs typeface="Helvetica" panose="020B0604020202020204" pitchFamily="34" charset="0"/>
              </a:rPr>
              <a:t>Dynata</a:t>
            </a:r>
            <a:r>
              <a:rPr lang="en-US" sz="800">
                <a:solidFill>
                  <a:srgbClr val="1F1A62"/>
                </a:solidFill>
                <a:cs typeface="Helvetica" panose="020B0604020202020204" pitchFamily="34" charset="0"/>
              </a:rPr>
              <a:t>,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D4. Do you identify as Hispanic of Latino? Voter respondents (n=1,514), Non-Voter respondents (n=680), Republican respondents (n=636), Democrat respondents (n=612), Independent respondents (n=</a:t>
            </a:r>
            <a:r>
              <a:rPr lang="en-US" sz="800">
                <a:solidFill>
                  <a:srgbClr val="1F1A62"/>
                </a:solidFill>
                <a:latin typeface="Arial" panose="020B0604020202020204"/>
                <a:cs typeface="Helvetica" panose="020B0604020202020204" pitchFamily="34" charset="0"/>
              </a:rPr>
              <a:t>546).</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graphicFrame>
        <p:nvGraphicFramePr>
          <p:cNvPr id="13" name="Chart 12">
            <a:extLst>
              <a:ext uri="{FF2B5EF4-FFF2-40B4-BE49-F238E27FC236}">
                <a16:creationId xmlns:a16="http://schemas.microsoft.com/office/drawing/2014/main" id="{DFD8F064-E570-882B-C888-D624DE8A3C1D}"/>
              </a:ext>
            </a:extLst>
          </p:cNvPr>
          <p:cNvGraphicFramePr/>
          <p:nvPr>
            <p:extLst>
              <p:ext uri="{D42A27DB-BD31-4B8C-83A1-F6EECF244321}">
                <p14:modId xmlns:p14="http://schemas.microsoft.com/office/powerpoint/2010/main" val="1520597263"/>
              </p:ext>
            </p:extLst>
          </p:nvPr>
        </p:nvGraphicFramePr>
        <p:xfrm>
          <a:off x="2032000" y="2140112"/>
          <a:ext cx="8128000" cy="387065"/>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706050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B381-B785-7309-1595-E019684B12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709F1B-ADB5-BD66-7BAE-39F912B10D4E}"/>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CC4A0D9C-AEFC-B51F-7E1D-97720B0ABC5E}"/>
              </a:ext>
            </a:extLst>
          </p:cNvPr>
          <p:cNvSpPr/>
          <p:nvPr/>
        </p:nvSpPr>
        <p:spPr>
          <a:xfrm>
            <a:off x="247763" y="325375"/>
            <a:ext cx="119442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Regional distribution is relatively balanced overall, with the Central region indexing highest across most groups</a:t>
            </a:r>
          </a:p>
        </p:txBody>
      </p:sp>
      <p:pic>
        <p:nvPicPr>
          <p:cNvPr id="20" name="Picture 19">
            <a:extLst>
              <a:ext uri="{FF2B5EF4-FFF2-40B4-BE49-F238E27FC236}">
                <a16:creationId xmlns:a16="http://schemas.microsoft.com/office/drawing/2014/main" id="{E88A6D61-7DE7-2592-DCF2-FF83BFCF81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92F22956-03A9-9F7F-7627-7262A2AE4D7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BFBD8315-8E29-54C8-128A-10626EF1AF3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D4D1131C-56C9-1729-D3D1-E561807F59A0}"/>
              </a:ext>
            </a:extLst>
          </p:cNvPr>
          <p:cNvSpPr txBox="1"/>
          <p:nvPr/>
        </p:nvSpPr>
        <p:spPr>
          <a:xfrm>
            <a:off x="456264" y="621331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err="1">
                <a:solidFill>
                  <a:srgbClr val="1F1A62"/>
                </a:solidFill>
                <a:cs typeface="Helvetica" panose="020B0604020202020204" pitchFamily="34" charset="0"/>
              </a:rPr>
              <a:t>Dynata</a:t>
            </a:r>
            <a:r>
              <a:rPr lang="en-US" sz="800">
                <a:solidFill>
                  <a:srgbClr val="1F1A62"/>
                </a:solidFill>
                <a:cs typeface="Helvetica" panose="020B0604020202020204" pitchFamily="34" charset="0"/>
              </a:rPr>
              <a:t>,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D5. What state do you live in? [REGION]. Voter respondents (n=1,514), Non-Voter respondents (n=680), Republican respondents (n=636), Democrat respondents (n=612), Independent respondents (n=</a:t>
            </a:r>
            <a:r>
              <a:rPr lang="en-US" sz="800">
                <a:solidFill>
                  <a:srgbClr val="1F1A62"/>
                </a:solidFill>
                <a:latin typeface="Arial" panose="020B0604020202020204"/>
                <a:cs typeface="Helvetica" panose="020B0604020202020204" pitchFamily="34" charset="0"/>
              </a:rPr>
              <a:t>546).</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graphicFrame>
        <p:nvGraphicFramePr>
          <p:cNvPr id="5" name="Chart 4">
            <a:extLst>
              <a:ext uri="{FF2B5EF4-FFF2-40B4-BE49-F238E27FC236}">
                <a16:creationId xmlns:a16="http://schemas.microsoft.com/office/drawing/2014/main" id="{5731A4D3-6609-7144-36A1-00DD12E6A079}"/>
              </a:ext>
            </a:extLst>
          </p:cNvPr>
          <p:cNvGraphicFramePr/>
          <p:nvPr>
            <p:extLst>
              <p:ext uri="{D42A27DB-BD31-4B8C-83A1-F6EECF244321}">
                <p14:modId xmlns:p14="http://schemas.microsoft.com/office/powerpoint/2010/main" val="2173286683"/>
              </p:ext>
            </p:extLst>
          </p:nvPr>
        </p:nvGraphicFramePr>
        <p:xfrm>
          <a:off x="2032000" y="2140112"/>
          <a:ext cx="8128000" cy="38706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BB29968D-3CB5-DEE1-2EE0-014FECFBAEE3}"/>
              </a:ext>
            </a:extLst>
          </p:cNvPr>
          <p:cNvSpPr txBox="1"/>
          <p:nvPr/>
        </p:nvSpPr>
        <p:spPr>
          <a:xfrm>
            <a:off x="490288" y="1830321"/>
            <a:ext cx="11479268" cy="33874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Respondent Region</a:t>
            </a:r>
          </a:p>
        </p:txBody>
      </p:sp>
      <p:graphicFrame>
        <p:nvGraphicFramePr>
          <p:cNvPr id="7" name="Chart 6">
            <a:extLst>
              <a:ext uri="{FF2B5EF4-FFF2-40B4-BE49-F238E27FC236}">
                <a16:creationId xmlns:a16="http://schemas.microsoft.com/office/drawing/2014/main" id="{E26C71DE-8BC3-8B8C-E323-7DFDB3E6491D}"/>
              </a:ext>
            </a:extLst>
          </p:cNvPr>
          <p:cNvGraphicFramePr/>
          <p:nvPr>
            <p:extLst>
              <p:ext uri="{D42A27DB-BD31-4B8C-83A1-F6EECF244321}">
                <p14:modId xmlns:p14="http://schemas.microsoft.com/office/powerpoint/2010/main" val="2044606398"/>
              </p:ext>
            </p:extLst>
          </p:nvPr>
        </p:nvGraphicFramePr>
        <p:xfrm>
          <a:off x="4916996" y="2402299"/>
          <a:ext cx="2358007" cy="2063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8A29D243-4CA4-9BB1-1ED2-C50E8D229904}"/>
              </a:ext>
            </a:extLst>
          </p:cNvPr>
          <p:cNvGraphicFramePr/>
          <p:nvPr>
            <p:extLst>
              <p:ext uri="{D42A27DB-BD31-4B8C-83A1-F6EECF244321}">
                <p14:modId xmlns:p14="http://schemas.microsoft.com/office/powerpoint/2010/main" val="2315002717"/>
              </p:ext>
            </p:extLst>
          </p:nvPr>
        </p:nvGraphicFramePr>
        <p:xfrm>
          <a:off x="8554977" y="2402299"/>
          <a:ext cx="2358007" cy="20639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07EC2406-F55F-4AF0-1CEB-CC7DC6B11B36}"/>
              </a:ext>
            </a:extLst>
          </p:cNvPr>
          <p:cNvGraphicFramePr/>
          <p:nvPr>
            <p:extLst>
              <p:ext uri="{D42A27DB-BD31-4B8C-83A1-F6EECF244321}">
                <p14:modId xmlns:p14="http://schemas.microsoft.com/office/powerpoint/2010/main" val="4079409615"/>
              </p:ext>
            </p:extLst>
          </p:nvPr>
        </p:nvGraphicFramePr>
        <p:xfrm>
          <a:off x="1279016" y="2402299"/>
          <a:ext cx="2358007" cy="2063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5A8B11C8-F0EC-7B14-7319-54DA15D668B6}"/>
              </a:ext>
            </a:extLst>
          </p:cNvPr>
          <p:cNvGraphicFramePr/>
          <p:nvPr>
            <p:extLst>
              <p:ext uri="{D42A27DB-BD31-4B8C-83A1-F6EECF244321}">
                <p14:modId xmlns:p14="http://schemas.microsoft.com/office/powerpoint/2010/main" val="2395539924"/>
              </p:ext>
            </p:extLst>
          </p:nvPr>
        </p:nvGraphicFramePr>
        <p:xfrm>
          <a:off x="4916996" y="4294545"/>
          <a:ext cx="2358007" cy="20639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8EB5F44F-2914-4CCC-8E95-9B04C4D20F99}"/>
              </a:ext>
            </a:extLst>
          </p:cNvPr>
          <p:cNvGraphicFramePr/>
          <p:nvPr>
            <p:extLst>
              <p:ext uri="{D42A27DB-BD31-4B8C-83A1-F6EECF244321}">
                <p14:modId xmlns:p14="http://schemas.microsoft.com/office/powerpoint/2010/main" val="2474255601"/>
              </p:ext>
            </p:extLst>
          </p:nvPr>
        </p:nvGraphicFramePr>
        <p:xfrm>
          <a:off x="8554977" y="4294545"/>
          <a:ext cx="2358007" cy="206397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 name="Chart 11">
            <a:extLst>
              <a:ext uri="{FF2B5EF4-FFF2-40B4-BE49-F238E27FC236}">
                <a16:creationId xmlns:a16="http://schemas.microsoft.com/office/drawing/2014/main" id="{A6FB7157-7449-CF55-8554-04FCA293D8EC}"/>
              </a:ext>
            </a:extLst>
          </p:cNvPr>
          <p:cNvGraphicFramePr/>
          <p:nvPr>
            <p:extLst>
              <p:ext uri="{D42A27DB-BD31-4B8C-83A1-F6EECF244321}">
                <p14:modId xmlns:p14="http://schemas.microsoft.com/office/powerpoint/2010/main" val="1534623751"/>
              </p:ext>
            </p:extLst>
          </p:nvPr>
        </p:nvGraphicFramePr>
        <p:xfrm>
          <a:off x="1279016" y="4294545"/>
          <a:ext cx="2358007" cy="2063971"/>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975833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BEC3-C46A-6B4B-1A7B-5F88F886613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9BBB97C-CAF7-36BA-D5BD-72B6A423028A}"/>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79E0ACD3-0E5E-04E4-DC3C-0DF44CDC9102}"/>
              </a:ext>
            </a:extLst>
          </p:cNvPr>
          <p:cNvSpPr/>
          <p:nvPr/>
        </p:nvSpPr>
        <p:spPr>
          <a:xfrm>
            <a:off x="247763" y="325375"/>
            <a:ext cx="119442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Education levels are mixed overall, with voters more likely to hold college degrees and non-voters skewing high school or less</a:t>
            </a:r>
          </a:p>
        </p:txBody>
      </p:sp>
      <p:pic>
        <p:nvPicPr>
          <p:cNvPr id="20" name="Picture 19">
            <a:extLst>
              <a:ext uri="{FF2B5EF4-FFF2-40B4-BE49-F238E27FC236}">
                <a16:creationId xmlns:a16="http://schemas.microsoft.com/office/drawing/2014/main" id="{55F627B4-1428-2F21-099A-D754B2B871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62428E99-2F88-7140-7FA1-BD06B4C9BE0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E3B8BEAD-213E-100F-0EDE-7863A4D0EB1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CE13E6DE-A5A2-08C6-BD90-BE64D584C376}"/>
              </a:ext>
            </a:extLst>
          </p:cNvPr>
          <p:cNvSpPr txBox="1"/>
          <p:nvPr/>
        </p:nvSpPr>
        <p:spPr>
          <a:xfrm>
            <a:off x="456264" y="6101558"/>
            <a:ext cx="11687274"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err="1">
                <a:solidFill>
                  <a:srgbClr val="1F1A62"/>
                </a:solidFill>
                <a:cs typeface="Helvetica" panose="020B0604020202020204" pitchFamily="34" charset="0"/>
              </a:rPr>
              <a:t>Dynata</a:t>
            </a:r>
            <a:r>
              <a:rPr lang="en-US" sz="800">
                <a:solidFill>
                  <a:srgbClr val="1F1A62"/>
                </a:solidFill>
                <a:cs typeface="Helvetica" panose="020B0604020202020204" pitchFamily="34" charset="0"/>
              </a:rPr>
              <a:t>,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D8. What is the highest level of education that you have completed? Voter respondents (n=1,514), Non-Voter respondents (n=680), Republican respondents (n=636), Democrat respondents (n=612), Independent respondents (n=</a:t>
            </a:r>
            <a:r>
              <a:rPr lang="en-US" sz="800">
                <a:solidFill>
                  <a:srgbClr val="1F1A62"/>
                </a:solidFill>
                <a:latin typeface="Arial" panose="020B0604020202020204"/>
                <a:cs typeface="Helvetica" panose="020B0604020202020204" pitchFamily="34" charset="0"/>
              </a:rPr>
              <a:t>546). Numbers may not add to 100% due to exclusion of ‘none of the above’ and ‘prefer not to answer’ responses which amounted to 0% - 1% for most respondents.</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graphicFrame>
        <p:nvGraphicFramePr>
          <p:cNvPr id="6" name="Chart 5">
            <a:extLst>
              <a:ext uri="{FF2B5EF4-FFF2-40B4-BE49-F238E27FC236}">
                <a16:creationId xmlns:a16="http://schemas.microsoft.com/office/drawing/2014/main" id="{B70C519B-9775-079B-02FF-26EECFFED74C}"/>
              </a:ext>
            </a:extLst>
          </p:cNvPr>
          <p:cNvGraphicFramePr/>
          <p:nvPr>
            <p:extLst>
              <p:ext uri="{D42A27DB-BD31-4B8C-83A1-F6EECF244321}">
                <p14:modId xmlns:p14="http://schemas.microsoft.com/office/powerpoint/2010/main" val="195578153"/>
              </p:ext>
            </p:extLst>
          </p:nvPr>
        </p:nvGraphicFramePr>
        <p:xfrm>
          <a:off x="123882" y="2088994"/>
          <a:ext cx="11944237" cy="47235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27B6743A-2BF3-FEB6-86CC-3156ED0FA3A3}"/>
              </a:ext>
            </a:extLst>
          </p:cNvPr>
          <p:cNvSpPr txBox="1"/>
          <p:nvPr/>
        </p:nvSpPr>
        <p:spPr>
          <a:xfrm>
            <a:off x="490288" y="1769361"/>
            <a:ext cx="11479268" cy="33874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Respondent Education</a:t>
            </a:r>
          </a:p>
        </p:txBody>
      </p:sp>
      <p:graphicFrame>
        <p:nvGraphicFramePr>
          <p:cNvPr id="8" name="Chart 7">
            <a:extLst>
              <a:ext uri="{FF2B5EF4-FFF2-40B4-BE49-F238E27FC236}">
                <a16:creationId xmlns:a16="http://schemas.microsoft.com/office/drawing/2014/main" id="{CC06A6CD-B902-69A2-B317-295C58BAC160}"/>
              </a:ext>
            </a:extLst>
          </p:cNvPr>
          <p:cNvGraphicFramePr/>
          <p:nvPr>
            <p:extLst>
              <p:ext uri="{D42A27DB-BD31-4B8C-83A1-F6EECF244321}">
                <p14:modId xmlns:p14="http://schemas.microsoft.com/office/powerpoint/2010/main" val="1476913522"/>
              </p:ext>
            </p:extLst>
          </p:nvPr>
        </p:nvGraphicFramePr>
        <p:xfrm>
          <a:off x="4916996" y="4275922"/>
          <a:ext cx="2358007" cy="2063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ABBBEFE3-18A5-EA5C-CE84-8E0A271293B8}"/>
              </a:ext>
            </a:extLst>
          </p:cNvPr>
          <p:cNvGraphicFramePr/>
          <p:nvPr>
            <p:extLst>
              <p:ext uri="{D42A27DB-BD31-4B8C-83A1-F6EECF244321}">
                <p14:modId xmlns:p14="http://schemas.microsoft.com/office/powerpoint/2010/main" val="3828813634"/>
              </p:ext>
            </p:extLst>
          </p:nvPr>
        </p:nvGraphicFramePr>
        <p:xfrm>
          <a:off x="4916996" y="2463196"/>
          <a:ext cx="2358007" cy="20639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53218888-AFE4-62D4-7EF1-C78596FC34A8}"/>
              </a:ext>
            </a:extLst>
          </p:cNvPr>
          <p:cNvGraphicFramePr/>
          <p:nvPr>
            <p:extLst>
              <p:ext uri="{D42A27DB-BD31-4B8C-83A1-F6EECF244321}">
                <p14:modId xmlns:p14="http://schemas.microsoft.com/office/powerpoint/2010/main" val="3968316092"/>
              </p:ext>
            </p:extLst>
          </p:nvPr>
        </p:nvGraphicFramePr>
        <p:xfrm>
          <a:off x="8554977" y="4285754"/>
          <a:ext cx="2358007" cy="2063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0DCDF6B0-3788-8680-4901-4FC0360861FD}"/>
              </a:ext>
            </a:extLst>
          </p:cNvPr>
          <p:cNvGraphicFramePr/>
          <p:nvPr>
            <p:extLst>
              <p:ext uri="{D42A27DB-BD31-4B8C-83A1-F6EECF244321}">
                <p14:modId xmlns:p14="http://schemas.microsoft.com/office/powerpoint/2010/main" val="572942521"/>
              </p:ext>
            </p:extLst>
          </p:nvPr>
        </p:nvGraphicFramePr>
        <p:xfrm>
          <a:off x="8554977" y="2463197"/>
          <a:ext cx="2358007" cy="20639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A4620B5F-97AC-90AF-A411-5C06B9F52CD5}"/>
              </a:ext>
            </a:extLst>
          </p:cNvPr>
          <p:cNvGraphicFramePr/>
          <p:nvPr>
            <p:extLst>
              <p:ext uri="{D42A27DB-BD31-4B8C-83A1-F6EECF244321}">
                <p14:modId xmlns:p14="http://schemas.microsoft.com/office/powerpoint/2010/main" val="2655831938"/>
              </p:ext>
            </p:extLst>
          </p:nvPr>
        </p:nvGraphicFramePr>
        <p:xfrm>
          <a:off x="1279016" y="4275922"/>
          <a:ext cx="2358007" cy="206397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EAD8262A-4F83-50E3-E9B1-973B7092E26E}"/>
              </a:ext>
            </a:extLst>
          </p:cNvPr>
          <p:cNvGraphicFramePr/>
          <p:nvPr>
            <p:extLst>
              <p:ext uri="{D42A27DB-BD31-4B8C-83A1-F6EECF244321}">
                <p14:modId xmlns:p14="http://schemas.microsoft.com/office/powerpoint/2010/main" val="492588261"/>
              </p:ext>
            </p:extLst>
          </p:nvPr>
        </p:nvGraphicFramePr>
        <p:xfrm>
          <a:off x="1279016" y="2463197"/>
          <a:ext cx="2358007" cy="2063971"/>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173868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8B5EB-41F9-3F08-6CC8-7215E3317F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8B98FDD-0D3B-DFF1-39B4-29F1157779ED}"/>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A9D301C4-1267-3C8B-6195-B92C182645D3}"/>
              </a:ext>
            </a:extLst>
          </p:cNvPr>
          <p:cNvSpPr/>
          <p:nvPr/>
        </p:nvSpPr>
        <p:spPr>
          <a:xfrm>
            <a:off x="247763" y="325375"/>
            <a:ext cx="119442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Voters are more likely to be employed full-time, while non-voters show higher levels of unemployment and part-time work</a:t>
            </a:r>
          </a:p>
        </p:txBody>
      </p:sp>
      <p:pic>
        <p:nvPicPr>
          <p:cNvPr id="20" name="Picture 19">
            <a:extLst>
              <a:ext uri="{FF2B5EF4-FFF2-40B4-BE49-F238E27FC236}">
                <a16:creationId xmlns:a16="http://schemas.microsoft.com/office/drawing/2014/main" id="{53DFD77C-8799-506A-7250-A8235E817D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26D737EF-2CBE-29A3-8919-4F81710D444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F1193799-DE6F-C069-1EE6-F642D88D5D7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AF545B19-FBB8-9D08-28D4-3BDFEBD5AEDA}"/>
              </a:ext>
            </a:extLst>
          </p:cNvPr>
          <p:cNvSpPr txBox="1"/>
          <p:nvPr/>
        </p:nvSpPr>
        <p:spPr>
          <a:xfrm>
            <a:off x="456264" y="621331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err="1">
                <a:solidFill>
                  <a:srgbClr val="1F1A62"/>
                </a:solidFill>
                <a:cs typeface="Helvetica" panose="020B0604020202020204" pitchFamily="34" charset="0"/>
              </a:rPr>
              <a:t>Dynata</a:t>
            </a:r>
            <a:r>
              <a:rPr lang="en-US" sz="800">
                <a:solidFill>
                  <a:srgbClr val="1F1A62"/>
                </a:solidFill>
                <a:cs typeface="Helvetica" panose="020B0604020202020204" pitchFamily="34" charset="0"/>
              </a:rPr>
              <a:t>,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D9. Which of the following best describes your employment status? Voter respondents (n=1,514), Non-Voter respondents (n=680), Republican respondents (n=636), Democrat respondents (n=612), Independent respondents (n=</a:t>
            </a:r>
            <a:r>
              <a:rPr lang="en-US" sz="800">
                <a:solidFill>
                  <a:srgbClr val="1F1A62"/>
                </a:solidFill>
                <a:latin typeface="Arial" panose="020B0604020202020204"/>
                <a:cs typeface="Helvetica" panose="020B0604020202020204" pitchFamily="34" charset="0"/>
              </a:rPr>
              <a:t>546).</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graphicFrame>
        <p:nvGraphicFramePr>
          <p:cNvPr id="5" name="Chart 4">
            <a:extLst>
              <a:ext uri="{FF2B5EF4-FFF2-40B4-BE49-F238E27FC236}">
                <a16:creationId xmlns:a16="http://schemas.microsoft.com/office/drawing/2014/main" id="{B189BA63-752B-266D-05B2-9319B6A92AD9}"/>
              </a:ext>
            </a:extLst>
          </p:cNvPr>
          <p:cNvGraphicFramePr/>
          <p:nvPr>
            <p:extLst>
              <p:ext uri="{D42A27DB-BD31-4B8C-83A1-F6EECF244321}">
                <p14:modId xmlns:p14="http://schemas.microsoft.com/office/powerpoint/2010/main" val="4031384067"/>
              </p:ext>
            </p:extLst>
          </p:nvPr>
        </p:nvGraphicFramePr>
        <p:xfrm>
          <a:off x="-1" y="2105295"/>
          <a:ext cx="12170482" cy="35565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BF5A1899-9B29-C51B-68CE-5CC2BE35E7C6}"/>
              </a:ext>
            </a:extLst>
          </p:cNvPr>
          <p:cNvSpPr txBox="1"/>
          <p:nvPr/>
        </p:nvSpPr>
        <p:spPr>
          <a:xfrm>
            <a:off x="490288" y="1830321"/>
            <a:ext cx="11479268" cy="33874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Respondent Employment Status</a:t>
            </a:r>
          </a:p>
        </p:txBody>
      </p:sp>
      <p:graphicFrame>
        <p:nvGraphicFramePr>
          <p:cNvPr id="7" name="Chart 6">
            <a:extLst>
              <a:ext uri="{FF2B5EF4-FFF2-40B4-BE49-F238E27FC236}">
                <a16:creationId xmlns:a16="http://schemas.microsoft.com/office/drawing/2014/main" id="{323BBEBF-F374-88DE-72EE-C70FEE58B474}"/>
              </a:ext>
            </a:extLst>
          </p:cNvPr>
          <p:cNvGraphicFramePr/>
          <p:nvPr>
            <p:extLst>
              <p:ext uri="{D42A27DB-BD31-4B8C-83A1-F6EECF244321}">
                <p14:modId xmlns:p14="http://schemas.microsoft.com/office/powerpoint/2010/main" val="2647831859"/>
              </p:ext>
            </p:extLst>
          </p:nvPr>
        </p:nvGraphicFramePr>
        <p:xfrm>
          <a:off x="4916996" y="4298820"/>
          <a:ext cx="2358007" cy="2063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AC539473-4AE1-C5FA-EF77-D63F546DECCD}"/>
              </a:ext>
            </a:extLst>
          </p:cNvPr>
          <p:cNvGraphicFramePr/>
          <p:nvPr>
            <p:extLst>
              <p:ext uri="{D42A27DB-BD31-4B8C-83A1-F6EECF244321}">
                <p14:modId xmlns:p14="http://schemas.microsoft.com/office/powerpoint/2010/main" val="3996325555"/>
              </p:ext>
            </p:extLst>
          </p:nvPr>
        </p:nvGraphicFramePr>
        <p:xfrm>
          <a:off x="4916996" y="2483574"/>
          <a:ext cx="2358007" cy="20639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F1033399-0B95-8F40-666A-E58AED18F384}"/>
              </a:ext>
            </a:extLst>
          </p:cNvPr>
          <p:cNvGraphicFramePr/>
          <p:nvPr>
            <p:extLst>
              <p:ext uri="{D42A27DB-BD31-4B8C-83A1-F6EECF244321}">
                <p14:modId xmlns:p14="http://schemas.microsoft.com/office/powerpoint/2010/main" val="1236910137"/>
              </p:ext>
            </p:extLst>
          </p:nvPr>
        </p:nvGraphicFramePr>
        <p:xfrm>
          <a:off x="8554977" y="4298820"/>
          <a:ext cx="2358007" cy="2063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E3BF19E6-36B8-E1C6-7ADC-1DA83F007BB4}"/>
              </a:ext>
            </a:extLst>
          </p:cNvPr>
          <p:cNvGraphicFramePr/>
          <p:nvPr>
            <p:extLst>
              <p:ext uri="{D42A27DB-BD31-4B8C-83A1-F6EECF244321}">
                <p14:modId xmlns:p14="http://schemas.microsoft.com/office/powerpoint/2010/main" val="2271673390"/>
              </p:ext>
            </p:extLst>
          </p:nvPr>
        </p:nvGraphicFramePr>
        <p:xfrm>
          <a:off x="8554977" y="2483574"/>
          <a:ext cx="2358007" cy="20639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4D856EDA-D63F-2080-1592-A07A180CCB23}"/>
              </a:ext>
            </a:extLst>
          </p:cNvPr>
          <p:cNvGraphicFramePr/>
          <p:nvPr>
            <p:extLst>
              <p:ext uri="{D42A27DB-BD31-4B8C-83A1-F6EECF244321}">
                <p14:modId xmlns:p14="http://schemas.microsoft.com/office/powerpoint/2010/main" val="3622860930"/>
              </p:ext>
            </p:extLst>
          </p:nvPr>
        </p:nvGraphicFramePr>
        <p:xfrm>
          <a:off x="1279016" y="4298820"/>
          <a:ext cx="2358007" cy="206397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 name="Chart 11">
            <a:extLst>
              <a:ext uri="{FF2B5EF4-FFF2-40B4-BE49-F238E27FC236}">
                <a16:creationId xmlns:a16="http://schemas.microsoft.com/office/drawing/2014/main" id="{E724BABE-421C-E09B-D944-107EDDB1805B}"/>
              </a:ext>
            </a:extLst>
          </p:cNvPr>
          <p:cNvGraphicFramePr/>
          <p:nvPr>
            <p:extLst>
              <p:ext uri="{D42A27DB-BD31-4B8C-83A1-F6EECF244321}">
                <p14:modId xmlns:p14="http://schemas.microsoft.com/office/powerpoint/2010/main" val="4083762609"/>
              </p:ext>
            </p:extLst>
          </p:nvPr>
        </p:nvGraphicFramePr>
        <p:xfrm>
          <a:off x="1279016" y="2483574"/>
          <a:ext cx="2358007" cy="2063971"/>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030320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7A7F-E25D-53F1-D2BC-CABD3332DA7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0410D2-8871-80C9-9C73-49A21AECA3EC}"/>
              </a:ext>
            </a:extLst>
          </p:cNvPr>
          <p:cNvSpPr>
            <a:spLocks/>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5B7ECD13-F333-6474-F0FA-8E3E16AB7C9E}"/>
              </a:ext>
            </a:extLst>
          </p:cNvPr>
          <p:cNvGraphicFramePr/>
          <p:nvPr>
            <p:extLst>
              <p:ext uri="{D42A27DB-BD31-4B8C-83A1-F6EECF244321}">
                <p14:modId xmlns:p14="http://schemas.microsoft.com/office/powerpoint/2010/main" val="3194856188"/>
              </p:ext>
            </p:extLst>
          </p:nvPr>
        </p:nvGraphicFramePr>
        <p:xfrm>
          <a:off x="-1" y="2106842"/>
          <a:ext cx="12170481" cy="34549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0D04FD4-AB2E-11B4-A371-D8E78AF8EECA}"/>
              </a:ext>
            </a:extLst>
          </p:cNvPr>
          <p:cNvSpPr txBox="1"/>
          <p:nvPr/>
        </p:nvSpPr>
        <p:spPr>
          <a:xfrm>
            <a:off x="490288" y="1830321"/>
            <a:ext cx="11479268" cy="33874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Respondent HHI</a:t>
            </a:r>
          </a:p>
        </p:txBody>
      </p:sp>
      <p:graphicFrame>
        <p:nvGraphicFramePr>
          <p:cNvPr id="7" name="Chart 6">
            <a:extLst>
              <a:ext uri="{FF2B5EF4-FFF2-40B4-BE49-F238E27FC236}">
                <a16:creationId xmlns:a16="http://schemas.microsoft.com/office/drawing/2014/main" id="{9B08700C-00EE-313D-41A3-2B89EE9E7026}"/>
              </a:ext>
            </a:extLst>
          </p:cNvPr>
          <p:cNvGraphicFramePr/>
          <p:nvPr>
            <p:extLst>
              <p:ext uri="{D42A27DB-BD31-4B8C-83A1-F6EECF244321}">
                <p14:modId xmlns:p14="http://schemas.microsoft.com/office/powerpoint/2010/main" val="2296430744"/>
              </p:ext>
            </p:extLst>
          </p:nvPr>
        </p:nvGraphicFramePr>
        <p:xfrm>
          <a:off x="4916996" y="4294545"/>
          <a:ext cx="2358007" cy="20639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7BB190CA-3700-3CE7-4E64-3EF4A09E504D}"/>
              </a:ext>
            </a:extLst>
          </p:cNvPr>
          <p:cNvGraphicFramePr/>
          <p:nvPr>
            <p:extLst>
              <p:ext uri="{D42A27DB-BD31-4B8C-83A1-F6EECF244321}">
                <p14:modId xmlns:p14="http://schemas.microsoft.com/office/powerpoint/2010/main" val="3165678549"/>
              </p:ext>
            </p:extLst>
          </p:nvPr>
        </p:nvGraphicFramePr>
        <p:xfrm>
          <a:off x="4916996" y="2402299"/>
          <a:ext cx="2358007" cy="20639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6CC79FCB-5901-434C-37B5-F39EC9BB377C}"/>
              </a:ext>
            </a:extLst>
          </p:cNvPr>
          <p:cNvGraphicFramePr/>
          <p:nvPr>
            <p:extLst>
              <p:ext uri="{D42A27DB-BD31-4B8C-83A1-F6EECF244321}">
                <p14:modId xmlns:p14="http://schemas.microsoft.com/office/powerpoint/2010/main" val="265236605"/>
              </p:ext>
            </p:extLst>
          </p:nvPr>
        </p:nvGraphicFramePr>
        <p:xfrm>
          <a:off x="8554977" y="4294545"/>
          <a:ext cx="2358007" cy="20639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4584A94C-3B37-C0AE-FABA-6B39BF67EC37}"/>
              </a:ext>
            </a:extLst>
          </p:cNvPr>
          <p:cNvGraphicFramePr/>
          <p:nvPr>
            <p:extLst>
              <p:ext uri="{D42A27DB-BD31-4B8C-83A1-F6EECF244321}">
                <p14:modId xmlns:p14="http://schemas.microsoft.com/office/powerpoint/2010/main" val="2884071944"/>
              </p:ext>
            </p:extLst>
          </p:nvPr>
        </p:nvGraphicFramePr>
        <p:xfrm>
          <a:off x="8554977" y="2402299"/>
          <a:ext cx="2358007" cy="20639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B7752CE8-657B-D2F5-2995-86635B0B23DB}"/>
              </a:ext>
            </a:extLst>
          </p:cNvPr>
          <p:cNvGraphicFramePr/>
          <p:nvPr>
            <p:extLst>
              <p:ext uri="{D42A27DB-BD31-4B8C-83A1-F6EECF244321}">
                <p14:modId xmlns:p14="http://schemas.microsoft.com/office/powerpoint/2010/main" val="2673750487"/>
              </p:ext>
            </p:extLst>
          </p:nvPr>
        </p:nvGraphicFramePr>
        <p:xfrm>
          <a:off x="1279016" y="4294545"/>
          <a:ext cx="2358007" cy="20639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C141E412-3A9E-CA4C-5CB2-33E6D05FB95F}"/>
              </a:ext>
            </a:extLst>
          </p:cNvPr>
          <p:cNvGraphicFramePr/>
          <p:nvPr>
            <p:extLst>
              <p:ext uri="{D42A27DB-BD31-4B8C-83A1-F6EECF244321}">
                <p14:modId xmlns:p14="http://schemas.microsoft.com/office/powerpoint/2010/main" val="1214319895"/>
              </p:ext>
            </p:extLst>
          </p:nvPr>
        </p:nvGraphicFramePr>
        <p:xfrm>
          <a:off x="1279016" y="2402299"/>
          <a:ext cx="2358007" cy="2063971"/>
        </p:xfrm>
        <a:graphic>
          <a:graphicData uri="http://schemas.openxmlformats.org/drawingml/2006/chart">
            <c:chart xmlns:c="http://schemas.openxmlformats.org/drawingml/2006/chart" xmlns:r="http://schemas.openxmlformats.org/officeDocument/2006/relationships" r:id="rId9"/>
          </a:graphicData>
        </a:graphic>
      </p:graphicFrame>
      <p:sp>
        <p:nvSpPr>
          <p:cNvPr id="1033" name="Rectangle 1032">
            <a:extLst>
              <a:ext uri="{FF2B5EF4-FFF2-40B4-BE49-F238E27FC236}">
                <a16:creationId xmlns:a16="http://schemas.microsoft.com/office/drawing/2014/main" id="{67D9CA80-E834-F1DF-DC29-4E30F9D1CEB0}"/>
              </a:ext>
            </a:extLst>
          </p:cNvPr>
          <p:cNvSpPr/>
          <p:nvPr/>
        </p:nvSpPr>
        <p:spPr>
          <a:xfrm>
            <a:off x="247763" y="325375"/>
            <a:ext cx="119442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Non-voters skew lower income, while voters and partisans are more evenly distributed across middle and higher income brackets</a:t>
            </a:r>
          </a:p>
        </p:txBody>
      </p:sp>
      <p:pic>
        <p:nvPicPr>
          <p:cNvPr id="20" name="Picture 19">
            <a:extLst>
              <a:ext uri="{FF2B5EF4-FFF2-40B4-BE49-F238E27FC236}">
                <a16:creationId xmlns:a16="http://schemas.microsoft.com/office/drawing/2014/main" id="{CC349A55-3A77-5B8D-63EE-C549D45E2D1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43A09C03-227B-2D01-211D-177EF6F640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298190C3-BD0A-F2F6-6AA4-043E0933374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84F65BE4-9175-4C6A-F2B9-111BDD70B6EC}"/>
              </a:ext>
            </a:extLst>
          </p:cNvPr>
          <p:cNvSpPr txBox="1"/>
          <p:nvPr/>
        </p:nvSpPr>
        <p:spPr>
          <a:xfrm>
            <a:off x="456264" y="621331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err="1">
                <a:solidFill>
                  <a:srgbClr val="1F1A62"/>
                </a:solidFill>
                <a:cs typeface="Helvetica" panose="020B0604020202020204" pitchFamily="34" charset="0"/>
              </a:rPr>
              <a:t>Dynata</a:t>
            </a:r>
            <a:r>
              <a:rPr lang="en-US" sz="800">
                <a:solidFill>
                  <a:srgbClr val="1F1A62"/>
                </a:solidFill>
                <a:cs typeface="Helvetica" panose="020B0604020202020204" pitchFamily="34" charset="0"/>
              </a:rPr>
              <a:t>,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D10. What is your annual combined household income before taxes? Voter respondents (n=1,514), Non-Voter respondents (n=680), Republican respondents (n=636), Democrat respondents (n=612), Independent respondents (n=</a:t>
            </a:r>
            <a:r>
              <a:rPr lang="en-US" sz="800">
                <a:solidFill>
                  <a:srgbClr val="1F1A62"/>
                </a:solidFill>
                <a:latin typeface="Arial" panose="020B0604020202020204"/>
                <a:cs typeface="Helvetica" panose="020B0604020202020204" pitchFamily="34" charset="0"/>
              </a:rPr>
              <a:t>546).</a:t>
            </a:r>
            <a:endPar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endParaRPr>
          </a:p>
        </p:txBody>
      </p:sp>
    </p:spTree>
    <p:extLst>
      <p:ext uri="{BB962C8B-B14F-4D97-AF65-F5344CB8AC3E}">
        <p14:creationId xmlns:p14="http://schemas.microsoft.com/office/powerpoint/2010/main" val="791565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62418" y="3434080"/>
            <a:ext cx="700256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a:solidFill>
                  <a:prstClr val="white"/>
                </a:solidFill>
                <a:latin typeface="Arial" panose="020B0604020202020204" pitchFamily="34" charset="0"/>
              </a:rPr>
              <a:t>As voters prioritize issues over party identity, credible environments like TV news are essential for delivering balanced information</a:t>
            </a:r>
            <a:endParaRPr kumimoji="0" lang="en-US" sz="260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978AFE2-6164-C54B-B04F-D2B5DCD8EAD6}"/>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1</a:t>
            </a:r>
          </a:p>
        </p:txBody>
      </p:sp>
    </p:spTree>
    <p:extLst>
      <p:ext uri="{BB962C8B-B14F-4D97-AF65-F5344CB8AC3E}">
        <p14:creationId xmlns:p14="http://schemas.microsoft.com/office/powerpoint/2010/main" val="2637148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0B3F-8E77-F984-7C4D-FB4C512074C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F4D2075-12DC-8C87-6A57-B2C071E163A1}"/>
              </a:ext>
            </a:extLst>
          </p:cNvPr>
          <p:cNvSpPr>
            <a:spLocks/>
          </p:cNvSpPr>
          <p:nvPr/>
        </p:nvSpPr>
        <p:spPr>
          <a:xfrm>
            <a:off x="4506266" y="1765230"/>
            <a:ext cx="7685732" cy="447529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he image shows a group of people standing in front of voting booths, with the American flag displayed prominently in the background.&#10;&#10;AI-generated content may be incorrect.">
            <a:extLst>
              <a:ext uri="{FF2B5EF4-FFF2-40B4-BE49-F238E27FC236}">
                <a16:creationId xmlns:a16="http://schemas.microsoft.com/office/drawing/2014/main" id="{CDB4C39C-30C8-8430-AC8C-671C8F0C4DB6}"/>
              </a:ext>
            </a:extLst>
          </p:cNvPr>
          <p:cNvPicPr>
            <a:picLocks noChangeAspect="1"/>
          </p:cNvPicPr>
          <p:nvPr/>
        </p:nvPicPr>
        <p:blipFill>
          <a:blip r:embed="rId2">
            <a:extLst>
              <a:ext uri="{28A0092B-C50C-407E-A947-70E740481C1C}">
                <a14:useLocalDpi xmlns:a14="http://schemas.microsoft.com/office/drawing/2010/main" val="0"/>
              </a:ext>
            </a:extLst>
          </a:blip>
          <a:srcRect l="16117" r="25007" b="13442"/>
          <a:stretch>
            <a:fillRect/>
          </a:stretch>
        </p:blipFill>
        <p:spPr>
          <a:xfrm>
            <a:off x="0" y="1765230"/>
            <a:ext cx="4566086" cy="4475290"/>
          </a:xfrm>
          <a:prstGeom prst="rect">
            <a:avLst/>
          </a:prstGeom>
        </p:spPr>
      </p:pic>
      <p:sp>
        <p:nvSpPr>
          <p:cNvPr id="17" name="Rectangle: Rounded Corners 16">
            <a:extLst>
              <a:ext uri="{FF2B5EF4-FFF2-40B4-BE49-F238E27FC236}">
                <a16:creationId xmlns:a16="http://schemas.microsoft.com/office/drawing/2014/main" id="{549F4C8A-95B5-B22C-AE9B-97DFB151A053}"/>
              </a:ext>
            </a:extLst>
          </p:cNvPr>
          <p:cNvSpPr/>
          <p:nvPr/>
        </p:nvSpPr>
        <p:spPr>
          <a:xfrm>
            <a:off x="5299385" y="4413619"/>
            <a:ext cx="1965007" cy="1712772"/>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EDA2F6-3711-175D-5E5F-B6564F1B96E1}"/>
              </a:ext>
            </a:extLst>
          </p:cNvPr>
          <p:cNvSpPr txBox="1"/>
          <p:nvPr/>
        </p:nvSpPr>
        <p:spPr>
          <a:xfrm>
            <a:off x="5468998" y="5026194"/>
            <a:ext cx="1644342" cy="1107996"/>
          </a:xfrm>
          <a:prstGeom prst="rect">
            <a:avLst/>
          </a:prstGeom>
          <a:noFill/>
        </p:spPr>
        <p:txBody>
          <a:bodyPr vert="horz" wrap="square" rtlCol="0">
            <a:spAutoFit/>
          </a:bodyPr>
          <a:lstStyle/>
          <a:p>
            <a:pPr algn="ctr"/>
            <a:r>
              <a:rPr lang="en-US" sz="5200" b="1">
                <a:ln>
                  <a:solidFill>
                    <a:srgbClr val="1B1464"/>
                  </a:solidFill>
                </a:ln>
                <a:solidFill>
                  <a:srgbClr val="4EBEA4"/>
                </a:solidFill>
              </a:rPr>
              <a:t>58%</a:t>
            </a:r>
          </a:p>
          <a:p>
            <a:pPr algn="ctr"/>
            <a:r>
              <a:rPr lang="en-US" sz="1400">
                <a:solidFill>
                  <a:srgbClr val="1B1464"/>
                </a:solidFill>
              </a:rPr>
              <a:t>of Republicans</a:t>
            </a:r>
          </a:p>
        </p:txBody>
      </p:sp>
      <p:sp>
        <p:nvSpPr>
          <p:cNvPr id="19" name="Rectangle: Rounded Corners 18">
            <a:extLst>
              <a:ext uri="{FF2B5EF4-FFF2-40B4-BE49-F238E27FC236}">
                <a16:creationId xmlns:a16="http://schemas.microsoft.com/office/drawing/2014/main" id="{8882A169-0184-4D3F-B5FF-0DD38F38A032}"/>
              </a:ext>
            </a:extLst>
          </p:cNvPr>
          <p:cNvSpPr/>
          <p:nvPr/>
        </p:nvSpPr>
        <p:spPr>
          <a:xfrm>
            <a:off x="9339785" y="4413619"/>
            <a:ext cx="1965007" cy="1712772"/>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1D70E0D-B18B-B235-BCCC-D1FD9828C0FD}"/>
              </a:ext>
            </a:extLst>
          </p:cNvPr>
          <p:cNvSpPr txBox="1"/>
          <p:nvPr/>
        </p:nvSpPr>
        <p:spPr>
          <a:xfrm>
            <a:off x="9535782" y="5016917"/>
            <a:ext cx="1592290" cy="1107996"/>
          </a:xfrm>
          <a:prstGeom prst="rect">
            <a:avLst/>
          </a:prstGeom>
          <a:noFill/>
        </p:spPr>
        <p:txBody>
          <a:bodyPr vert="horz" wrap="square" rtlCol="0">
            <a:spAutoFit/>
          </a:bodyPr>
          <a:lstStyle/>
          <a:p>
            <a:pPr algn="ctr"/>
            <a:r>
              <a:rPr lang="en-US" sz="5200" b="1">
                <a:ln>
                  <a:solidFill>
                    <a:srgbClr val="1B1464"/>
                  </a:solidFill>
                </a:ln>
                <a:solidFill>
                  <a:srgbClr val="A343FF"/>
                </a:solidFill>
              </a:rPr>
              <a:t>78%</a:t>
            </a:r>
          </a:p>
          <a:p>
            <a:pPr algn="ctr"/>
            <a:r>
              <a:rPr lang="en-US" sz="1400">
                <a:solidFill>
                  <a:srgbClr val="1B1464"/>
                </a:solidFill>
              </a:rPr>
              <a:t>of Independents</a:t>
            </a:r>
          </a:p>
        </p:txBody>
      </p:sp>
      <p:sp>
        <p:nvSpPr>
          <p:cNvPr id="26" name="Rectangle: Rounded Corners 25">
            <a:extLst>
              <a:ext uri="{FF2B5EF4-FFF2-40B4-BE49-F238E27FC236}">
                <a16:creationId xmlns:a16="http://schemas.microsoft.com/office/drawing/2014/main" id="{F78914D5-8DC7-5BF2-9D5E-295CBEBAA475}"/>
              </a:ext>
            </a:extLst>
          </p:cNvPr>
          <p:cNvSpPr/>
          <p:nvPr/>
        </p:nvSpPr>
        <p:spPr>
          <a:xfrm>
            <a:off x="7319583" y="4413619"/>
            <a:ext cx="1965007" cy="1712772"/>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CD74858-E24F-FADC-C93F-98471AB2ABC8}"/>
              </a:ext>
            </a:extLst>
          </p:cNvPr>
          <p:cNvSpPr txBox="1"/>
          <p:nvPr/>
        </p:nvSpPr>
        <p:spPr>
          <a:xfrm>
            <a:off x="7483633" y="5016917"/>
            <a:ext cx="1656180" cy="1107996"/>
          </a:xfrm>
          <a:prstGeom prst="rect">
            <a:avLst/>
          </a:prstGeom>
          <a:noFill/>
        </p:spPr>
        <p:txBody>
          <a:bodyPr vert="horz" wrap="square" rtlCol="0">
            <a:spAutoFit/>
          </a:bodyPr>
          <a:lstStyle/>
          <a:p>
            <a:pPr algn="ctr"/>
            <a:r>
              <a:rPr lang="en-US" sz="5200" b="1">
                <a:ln>
                  <a:solidFill>
                    <a:srgbClr val="1B1464"/>
                  </a:solidFill>
                </a:ln>
                <a:solidFill>
                  <a:srgbClr val="FFE600"/>
                </a:solidFill>
              </a:rPr>
              <a:t>58%</a:t>
            </a:r>
          </a:p>
          <a:p>
            <a:pPr algn="ctr"/>
            <a:r>
              <a:rPr lang="en-US" sz="1400">
                <a:solidFill>
                  <a:srgbClr val="1B1464"/>
                </a:solidFill>
              </a:rPr>
              <a:t>of Democrats</a:t>
            </a:r>
          </a:p>
        </p:txBody>
      </p:sp>
      <p:cxnSp>
        <p:nvCxnSpPr>
          <p:cNvPr id="8" name="Straight Connector 7">
            <a:extLst>
              <a:ext uri="{FF2B5EF4-FFF2-40B4-BE49-F238E27FC236}">
                <a16:creationId xmlns:a16="http://schemas.microsoft.com/office/drawing/2014/main" id="{E65DF839-A59E-11C0-95C4-0BF9BA0B17E5}"/>
              </a:ext>
            </a:extLst>
          </p:cNvPr>
          <p:cNvCxnSpPr>
            <a:cxnSpLocks/>
          </p:cNvCxnSpPr>
          <p:nvPr/>
        </p:nvCxnSpPr>
        <p:spPr>
          <a:xfrm>
            <a:off x="4604970" y="4241561"/>
            <a:ext cx="7488325"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ABA9FA0-7ED9-5A3F-F17D-9C7B750C06CC}"/>
              </a:ext>
            </a:extLst>
          </p:cNvPr>
          <p:cNvSpPr/>
          <p:nvPr/>
        </p:nvSpPr>
        <p:spPr>
          <a:xfrm>
            <a:off x="6612242" y="2371379"/>
            <a:ext cx="3510357" cy="155706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79B63F89-D20C-EE85-09D3-83CDEA858D02}"/>
              </a:ext>
            </a:extLst>
          </p:cNvPr>
          <p:cNvSpPr txBox="1"/>
          <p:nvPr/>
        </p:nvSpPr>
        <p:spPr>
          <a:xfrm>
            <a:off x="7788406" y="2568481"/>
            <a:ext cx="2034577" cy="1446550"/>
          </a:xfrm>
          <a:prstGeom prst="rect">
            <a:avLst/>
          </a:prstGeom>
          <a:noFill/>
        </p:spPr>
        <p:txBody>
          <a:bodyPr vert="horz" wrap="square" rtlCol="0">
            <a:spAutoFit/>
          </a:bodyPr>
          <a:lstStyle/>
          <a:p>
            <a:pPr algn="ctr"/>
            <a:r>
              <a:rPr lang="en-US" sz="5200" b="1">
                <a:ln>
                  <a:solidFill>
                    <a:srgbClr val="1B1464"/>
                  </a:solidFill>
                </a:ln>
                <a:solidFill>
                  <a:srgbClr val="00BFF2"/>
                </a:solidFill>
              </a:rPr>
              <a:t>65%</a:t>
            </a:r>
          </a:p>
          <a:p>
            <a:pPr algn="ctr"/>
            <a:r>
              <a:rPr lang="en-US">
                <a:solidFill>
                  <a:srgbClr val="1B1464"/>
                </a:solidFill>
              </a:rPr>
              <a:t>of potential voters</a:t>
            </a:r>
          </a:p>
        </p:txBody>
      </p:sp>
      <p:sp>
        <p:nvSpPr>
          <p:cNvPr id="16" name="TextBox 15">
            <a:extLst>
              <a:ext uri="{FF2B5EF4-FFF2-40B4-BE49-F238E27FC236}">
                <a16:creationId xmlns:a16="http://schemas.microsoft.com/office/drawing/2014/main" id="{9E38368B-1353-5783-58B7-3A82AC6E1562}"/>
              </a:ext>
            </a:extLst>
          </p:cNvPr>
          <p:cNvSpPr txBox="1"/>
          <p:nvPr/>
        </p:nvSpPr>
        <p:spPr>
          <a:xfrm>
            <a:off x="4506264" y="1962993"/>
            <a:ext cx="7685736" cy="336631"/>
          </a:xfrm>
          <a:prstGeom prst="rect">
            <a:avLst/>
          </a:prstGeom>
          <a:noFill/>
        </p:spPr>
        <p:txBody>
          <a:bodyPr wrap="square">
            <a:spAutoFit/>
          </a:bodyPr>
          <a:lstStyle/>
          <a:p>
            <a:pPr marR="0" lvl="0" algn="ctr">
              <a:lnSpc>
                <a:spcPct val="107000"/>
              </a:lnSpc>
            </a:pP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 of respondents who vote based on the issue, not the party affiliation</a:t>
            </a:r>
          </a:p>
        </p:txBody>
      </p:sp>
      <p:sp>
        <p:nvSpPr>
          <p:cNvPr id="1033" name="Rectangle 1032">
            <a:extLst>
              <a:ext uri="{FF2B5EF4-FFF2-40B4-BE49-F238E27FC236}">
                <a16:creationId xmlns:a16="http://schemas.microsoft.com/office/drawing/2014/main" id="{75CF91AB-C30A-1A5B-CC58-01207DA34446}"/>
              </a:ext>
            </a:extLst>
          </p:cNvPr>
          <p:cNvSpPr/>
          <p:nvPr/>
        </p:nvSpPr>
        <p:spPr>
          <a:xfrm>
            <a:off x="244929" y="445295"/>
            <a:ext cx="11947071" cy="892552"/>
          </a:xfrm>
          <a:prstGeom prst="rect">
            <a:avLst/>
          </a:prstGeom>
        </p:spPr>
        <p:txBody>
          <a:bodyPr wrap="square">
            <a:spAutoFit/>
          </a:bodyPr>
          <a:lstStyle/>
          <a:p>
            <a:pPr lvl="0">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Issue-based initiatives resonate more strongly than party affiliation messaging, reflecting how most voters evaluate choices </a:t>
            </a:r>
          </a:p>
        </p:txBody>
      </p:sp>
      <p:pic>
        <p:nvPicPr>
          <p:cNvPr id="4" name="Picture 3">
            <a:extLst>
              <a:ext uri="{FF2B5EF4-FFF2-40B4-BE49-F238E27FC236}">
                <a16:creationId xmlns:a16="http://schemas.microsoft.com/office/drawing/2014/main" id="{A69AE235-A770-A5A2-8675-EB41B8CBA9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5958A139-6970-7F4A-870B-6AAC11432A9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9A22DE1B-55C4-1CF4-42BC-23972660F22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4" name="TextBox 23">
            <a:extLst>
              <a:ext uri="{FF2B5EF4-FFF2-40B4-BE49-F238E27FC236}">
                <a16:creationId xmlns:a16="http://schemas.microsoft.com/office/drawing/2014/main" id="{8E47A9B1-FBA7-CA63-D305-7FE466F3D655}"/>
              </a:ext>
            </a:extLst>
          </p:cNvPr>
          <p:cNvSpPr txBox="1"/>
          <p:nvPr/>
        </p:nvSpPr>
        <p:spPr>
          <a:xfrm>
            <a:off x="244929" y="6224015"/>
            <a:ext cx="11947071"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Source: </a:t>
            </a:r>
            <a:r>
              <a:rPr lang="en-US" sz="800">
                <a:solidFill>
                  <a:srgbClr val="1F1A62"/>
                </a:solidFill>
                <a:latin typeface="+mj-lt"/>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Survey base: A18+ U.S. respondents. Q21. Please rate your agreement with the following statements – ‘I vote based on the issue, not party affiliation’. </a:t>
            </a:r>
            <a:r>
              <a:rPr lang="en-US" sz="800">
                <a:solidFill>
                  <a:srgbClr val="1F1A62"/>
                </a:solidFill>
                <a:latin typeface="+mj-lt"/>
                <a:cs typeface="Helvetica" panose="020B0604020202020204" pitchFamily="34" charset="0"/>
              </a:rPr>
              <a:t>Based on respondents who selected ‘strongly agree’ or ‘agree’</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 [Top 2 Box]. Base = Voter Respondents. Potential </a:t>
            </a:r>
            <a:r>
              <a:rPr lang="en-US" sz="800">
                <a:solidFill>
                  <a:srgbClr val="1F1A62"/>
                </a:solidFill>
                <a:latin typeface="+mj-lt"/>
                <a:cs typeface="Helvetica" panose="020B0604020202020204" pitchFamily="34" charset="0"/>
              </a:rPr>
              <a:t>Voter respondents (n=1,514), Republican respondents (n=535), Democrat respondents (n=530), Independent respondents (n=401).</a:t>
            </a:r>
            <a:endPar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endParaRPr>
          </a:p>
        </p:txBody>
      </p:sp>
      <p:pic>
        <p:nvPicPr>
          <p:cNvPr id="5" name="Picture 4" descr="A person is standing at a desk, reaching into a stack of papers.&#10;&#10;AI-generated content may be incorrect.">
            <a:extLst>
              <a:ext uri="{FF2B5EF4-FFF2-40B4-BE49-F238E27FC236}">
                <a16:creationId xmlns:a16="http://schemas.microsoft.com/office/drawing/2014/main" id="{2B01625A-14B2-85DD-326D-3327F0BC6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971" y="2714541"/>
            <a:ext cx="826977" cy="826977"/>
          </a:xfrm>
          <a:prstGeom prst="rect">
            <a:avLst/>
          </a:prstGeom>
        </p:spPr>
      </p:pic>
      <p:pic>
        <p:nvPicPr>
          <p:cNvPr id="9" name="Picture 8" descr="An elephant silhouette with a star pattern on its head.&#10;&#10;AI-generated content may be incorrect.">
            <a:extLst>
              <a:ext uri="{FF2B5EF4-FFF2-40B4-BE49-F238E27FC236}">
                <a16:creationId xmlns:a16="http://schemas.microsoft.com/office/drawing/2014/main" id="{231893AA-F23B-C1C0-0A48-69A3B668D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5721" y="4536722"/>
            <a:ext cx="610347" cy="610347"/>
          </a:xfrm>
          <a:prstGeom prst="rect">
            <a:avLst/>
          </a:prstGeom>
        </p:spPr>
      </p:pic>
      <p:pic>
        <p:nvPicPr>
          <p:cNvPr id="13" name="Picture 12" descr="The image depicts a yellow, cartoonish cow with stars above its head.&#10;&#10;AI-generated content may be incorrect.">
            <a:extLst>
              <a:ext uri="{FF2B5EF4-FFF2-40B4-BE49-F238E27FC236}">
                <a16:creationId xmlns:a16="http://schemas.microsoft.com/office/drawing/2014/main" id="{5E28079D-A83B-475A-F93F-3ED91B818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8838" y="4520366"/>
            <a:ext cx="643059" cy="643059"/>
          </a:xfrm>
          <a:prstGeom prst="rect">
            <a:avLst/>
          </a:prstGeom>
        </p:spPr>
      </p:pic>
      <p:pic>
        <p:nvPicPr>
          <p:cNvPr id="6" name="Imagen 5">
            <a:extLst>
              <a:ext uri="{FF2B5EF4-FFF2-40B4-BE49-F238E27FC236}">
                <a16:creationId xmlns:a16="http://schemas.microsoft.com/office/drawing/2014/main" id="{9E964FD7-8A7A-C37E-7349-13715375B11D}"/>
              </a:ext>
            </a:extLst>
          </p:cNvPr>
          <p:cNvPicPr>
            <a:picLocks noChangeAspect="1"/>
          </p:cNvPicPr>
          <p:nvPr/>
        </p:nvPicPr>
        <p:blipFill>
          <a:blip r:embed="rId7">
            <a:extLst>
              <a:ext uri="{28A0092B-C50C-407E-A947-70E740481C1C}">
                <a14:useLocalDpi xmlns:a14="http://schemas.microsoft.com/office/drawing/2010/main" val="0"/>
              </a:ext>
            </a:extLst>
          </a:blip>
          <a:srcRect b="11636"/>
          <a:stretch>
            <a:fillRect/>
          </a:stretch>
        </p:blipFill>
        <p:spPr>
          <a:xfrm>
            <a:off x="9979095" y="4558573"/>
            <a:ext cx="641261" cy="547279"/>
          </a:xfrm>
          <a:prstGeom prst="rect">
            <a:avLst/>
          </a:prstGeom>
        </p:spPr>
      </p:pic>
    </p:spTree>
    <p:extLst>
      <p:ext uri="{BB962C8B-B14F-4D97-AF65-F5344CB8AC3E}">
        <p14:creationId xmlns:p14="http://schemas.microsoft.com/office/powerpoint/2010/main" val="297631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2EB0-F586-812C-C7EC-A711DFBF4494}"/>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130DB95-C979-6F64-0230-735AA13F05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C934955F-55AA-CCAB-B790-6058E5B7A09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0E39C4E2-7A94-9035-3EE7-0DB3D033B82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TextBox 26">
            <a:extLst>
              <a:ext uri="{FF2B5EF4-FFF2-40B4-BE49-F238E27FC236}">
                <a16:creationId xmlns:a16="http://schemas.microsoft.com/office/drawing/2014/main" id="{671AB41F-BE74-502C-95C6-3790EF31FFFC}"/>
              </a:ext>
            </a:extLst>
          </p:cNvPr>
          <p:cNvSpPr txBox="1"/>
          <p:nvPr/>
        </p:nvSpPr>
        <p:spPr>
          <a:xfrm>
            <a:off x="456264" y="6223478"/>
            <a:ext cx="11687274"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Source: </a:t>
            </a:r>
            <a:r>
              <a:rPr lang="en-US" sz="800">
                <a:solidFill>
                  <a:srgbClr val="1F1A62"/>
                </a:solidFill>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Arial" panose="020B0604020202020204"/>
                <a:ea typeface="+mn-ea"/>
                <a:cs typeface="Helvetica" panose="020B0604020202020204" pitchFamily="34" charset="0"/>
              </a:rPr>
              <a:t>Survey base: A18+ U.S. respondents. Q33. Please select which statement most accurately describes political advertising. Base = Ad Exposed Respondents (n=1,473). Voter respondents (n=1,021), Non-Voter respondents (n=372), Republican respondents (n=402), Democrat respondents (n=414), Independent respondents (n=345).</a:t>
            </a:r>
          </a:p>
        </p:txBody>
      </p:sp>
      <p:sp>
        <p:nvSpPr>
          <p:cNvPr id="2" name="Rectangle 1">
            <a:extLst>
              <a:ext uri="{FF2B5EF4-FFF2-40B4-BE49-F238E27FC236}">
                <a16:creationId xmlns:a16="http://schemas.microsoft.com/office/drawing/2014/main" id="{D2BC7B59-6208-4CE0-CD4F-84C4BF6723A0}"/>
              </a:ext>
            </a:extLst>
          </p:cNvPr>
          <p:cNvSpPr>
            <a:spLocks/>
          </p:cNvSpPr>
          <p:nvPr/>
        </p:nvSpPr>
        <p:spPr>
          <a:xfrm>
            <a:off x="0" y="1765230"/>
            <a:ext cx="6096000" cy="446840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0D45AF6B-6EFB-D70C-0988-FCDA294BE248}"/>
              </a:ext>
            </a:extLst>
          </p:cNvPr>
          <p:cNvCxnSpPr>
            <a:cxnSpLocks/>
          </p:cNvCxnSpPr>
          <p:nvPr/>
        </p:nvCxnSpPr>
        <p:spPr>
          <a:xfrm>
            <a:off x="723170" y="4388024"/>
            <a:ext cx="4649660"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439FA86-0287-8647-B5D7-E5769F8B3D2A}"/>
              </a:ext>
            </a:extLst>
          </p:cNvPr>
          <p:cNvSpPr/>
          <p:nvPr/>
        </p:nvSpPr>
        <p:spPr>
          <a:xfrm>
            <a:off x="1147064" y="2881548"/>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5076EA94-BA10-1286-38D3-009DAD6A35AC}"/>
              </a:ext>
            </a:extLst>
          </p:cNvPr>
          <p:cNvSpPr txBox="1"/>
          <p:nvPr/>
        </p:nvSpPr>
        <p:spPr>
          <a:xfrm>
            <a:off x="1195886" y="2912473"/>
            <a:ext cx="1703724" cy="110799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00BFF2"/>
                </a:solidFill>
                <a:effectLst/>
                <a:uLnTx/>
                <a:uFillTx/>
                <a:latin typeface="Arial" panose="020B0604020202020204"/>
                <a:ea typeface="+mn-ea"/>
                <a:cs typeface="+mn-cs"/>
              </a:rPr>
              <a:t>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a:ea typeface="+mn-ea"/>
                <a:cs typeface="+mn-cs"/>
              </a:rPr>
              <a:t>of potential voters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(vs. </a:t>
            </a:r>
            <a:r>
              <a:rPr kumimoji="0" lang="en-US" sz="1200" b="1" i="0" u="none" strike="noStrike" kern="1200" cap="none" spc="0" normalizeH="0" baseline="0" noProof="0">
                <a:ln>
                  <a:noFill/>
                </a:ln>
                <a:solidFill>
                  <a:srgbClr val="1B1464"/>
                </a:solidFill>
                <a:effectLst/>
                <a:uLnTx/>
                <a:uFillTx/>
                <a:latin typeface="Arial" panose="020B0604020202020204"/>
                <a:ea typeface="+mn-ea"/>
                <a:cs typeface="+mn-cs"/>
              </a:rPr>
              <a:t>16%</a:t>
            </a: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a:t>
            </a:r>
          </a:p>
        </p:txBody>
      </p:sp>
      <p:sp>
        <p:nvSpPr>
          <p:cNvPr id="31" name="Rectangle: Rounded Corners 30">
            <a:extLst>
              <a:ext uri="{FF2B5EF4-FFF2-40B4-BE49-F238E27FC236}">
                <a16:creationId xmlns:a16="http://schemas.microsoft.com/office/drawing/2014/main" id="{05E6AF89-98B9-B285-115A-EEE43686757E}"/>
              </a:ext>
            </a:extLst>
          </p:cNvPr>
          <p:cNvSpPr/>
          <p:nvPr/>
        </p:nvSpPr>
        <p:spPr>
          <a:xfrm>
            <a:off x="3147568" y="2881548"/>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F1683C83-2A68-6597-C7CD-B8E880BE5732}"/>
              </a:ext>
            </a:extLst>
          </p:cNvPr>
          <p:cNvSpPr txBox="1"/>
          <p:nvPr/>
        </p:nvSpPr>
        <p:spPr>
          <a:xfrm>
            <a:off x="3390281" y="2912473"/>
            <a:ext cx="1315942" cy="110799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ED3C8D"/>
                </a:solidFill>
                <a:effectLst/>
                <a:uLnTx/>
                <a:uFillTx/>
                <a:latin typeface="Arial" panose="020B0604020202020204"/>
                <a:ea typeface="+mn-ea"/>
                <a:cs typeface="+mn-cs"/>
              </a:rPr>
              <a:t>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a:ea typeface="+mn-ea"/>
                <a:cs typeface="+mn-cs"/>
              </a:rPr>
              <a:t>of non-voters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(vs. </a:t>
            </a:r>
            <a:r>
              <a:rPr kumimoji="0" lang="en-US" sz="1200" b="1" i="0" u="none" strike="noStrike" kern="1200" cap="none" spc="0" normalizeH="0" baseline="0" noProof="0">
                <a:ln>
                  <a:noFill/>
                </a:ln>
                <a:solidFill>
                  <a:srgbClr val="1B1464"/>
                </a:solidFill>
                <a:effectLst/>
                <a:uLnTx/>
                <a:uFillTx/>
                <a:latin typeface="Arial" panose="020B0604020202020204"/>
                <a:ea typeface="+mn-ea"/>
                <a:cs typeface="+mn-cs"/>
              </a:rPr>
              <a:t>9%</a:t>
            </a: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a:t>
            </a:r>
            <a:endParaRPr kumimoji="0" lang="en-US" sz="1400" b="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33" name="Rectangle: Rounded Corners 32">
            <a:extLst>
              <a:ext uri="{FF2B5EF4-FFF2-40B4-BE49-F238E27FC236}">
                <a16:creationId xmlns:a16="http://schemas.microsoft.com/office/drawing/2014/main" id="{04C16556-AFD7-D75C-99AA-D02D55BC7D03}"/>
              </a:ext>
            </a:extLst>
          </p:cNvPr>
          <p:cNvSpPr/>
          <p:nvPr/>
        </p:nvSpPr>
        <p:spPr>
          <a:xfrm>
            <a:off x="244094" y="4770674"/>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2D58EDBE-7B1F-E297-3E33-DB77BAEF1CB0}"/>
              </a:ext>
            </a:extLst>
          </p:cNvPr>
          <p:cNvSpPr txBox="1"/>
          <p:nvPr/>
        </p:nvSpPr>
        <p:spPr>
          <a:xfrm>
            <a:off x="421010" y="4801599"/>
            <a:ext cx="1447536" cy="110799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4EBEA4"/>
                </a:solidFill>
                <a:effectLst/>
                <a:uLnTx/>
                <a:uFillTx/>
                <a:latin typeface="Arial" panose="020B0604020202020204"/>
                <a:ea typeface="+mn-ea"/>
                <a:cs typeface="+mn-cs"/>
              </a:rPr>
              <a:t>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a:ea typeface="+mn-ea"/>
                <a:cs typeface="+mn-cs"/>
              </a:rPr>
              <a:t>of Republicans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(vs. </a:t>
            </a:r>
            <a:r>
              <a:rPr kumimoji="0" lang="en-US" sz="1200" b="1" i="0" u="none" strike="noStrike" kern="1200" cap="none" spc="0" normalizeH="0" baseline="0" noProof="0">
                <a:ln>
                  <a:noFill/>
                </a:ln>
                <a:solidFill>
                  <a:srgbClr val="1B1464"/>
                </a:solidFill>
                <a:effectLst/>
                <a:uLnTx/>
                <a:uFillTx/>
                <a:latin typeface="Arial" panose="020B0604020202020204"/>
                <a:ea typeface="+mn-ea"/>
                <a:cs typeface="+mn-cs"/>
              </a:rPr>
              <a:t>17%</a:t>
            </a: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a:t>
            </a:r>
            <a:endParaRPr kumimoji="0" lang="en-US" sz="1400" b="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35" name="Rectangle: Rounded Corners 34">
            <a:extLst>
              <a:ext uri="{FF2B5EF4-FFF2-40B4-BE49-F238E27FC236}">
                <a16:creationId xmlns:a16="http://schemas.microsoft.com/office/drawing/2014/main" id="{D35DDBCB-786D-4CC0-0C37-F9BD9DBC3B02}"/>
              </a:ext>
            </a:extLst>
          </p:cNvPr>
          <p:cNvSpPr/>
          <p:nvPr/>
        </p:nvSpPr>
        <p:spPr>
          <a:xfrm>
            <a:off x="4050538" y="4770674"/>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9E6A052A-9298-C503-2329-672A94E83D26}"/>
              </a:ext>
            </a:extLst>
          </p:cNvPr>
          <p:cNvSpPr txBox="1"/>
          <p:nvPr/>
        </p:nvSpPr>
        <p:spPr>
          <a:xfrm>
            <a:off x="4155077" y="4801599"/>
            <a:ext cx="1592290" cy="110799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A343FF"/>
                </a:solidFill>
                <a:effectLst/>
                <a:uLnTx/>
                <a:uFillTx/>
                <a:latin typeface="Arial" panose="020B0604020202020204"/>
                <a:ea typeface="+mn-ea"/>
                <a:cs typeface="+mn-cs"/>
              </a:rPr>
              <a:t>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a:ea typeface="+mn-ea"/>
                <a:cs typeface="+mn-cs"/>
              </a:rPr>
              <a:t>of Independents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(vs. </a:t>
            </a:r>
            <a:r>
              <a:rPr kumimoji="0" lang="en-US" sz="1200" b="1" i="0" u="none" strike="noStrike" kern="1200" cap="none" spc="0" normalizeH="0" baseline="0" noProof="0">
                <a:ln>
                  <a:noFill/>
                </a:ln>
                <a:solidFill>
                  <a:srgbClr val="1B1464"/>
                </a:solidFill>
                <a:effectLst/>
                <a:uLnTx/>
                <a:uFillTx/>
                <a:latin typeface="Arial" panose="020B0604020202020204"/>
                <a:ea typeface="+mn-ea"/>
                <a:cs typeface="+mn-cs"/>
              </a:rPr>
              <a:t>15%</a:t>
            </a: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a:t>
            </a:r>
            <a:endParaRPr kumimoji="0" lang="en-US" sz="1400" b="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37" name="Rectangle: Rounded Corners 36">
            <a:extLst>
              <a:ext uri="{FF2B5EF4-FFF2-40B4-BE49-F238E27FC236}">
                <a16:creationId xmlns:a16="http://schemas.microsoft.com/office/drawing/2014/main" id="{5C581014-35E0-26A4-6BEA-749AC8F250BD}"/>
              </a:ext>
            </a:extLst>
          </p:cNvPr>
          <p:cNvSpPr/>
          <p:nvPr/>
        </p:nvSpPr>
        <p:spPr>
          <a:xfrm>
            <a:off x="2142998" y="4770674"/>
            <a:ext cx="1801368" cy="116984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A781B68A-D626-3646-2BFC-2CAAB1A546E7}"/>
              </a:ext>
            </a:extLst>
          </p:cNvPr>
          <p:cNvSpPr txBox="1"/>
          <p:nvPr/>
        </p:nvSpPr>
        <p:spPr>
          <a:xfrm>
            <a:off x="2385711" y="4801599"/>
            <a:ext cx="1315942" cy="110799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FFE600"/>
                </a:solidFill>
                <a:effectLst/>
                <a:uLnTx/>
                <a:uFillTx/>
                <a:latin typeface="Arial" panose="020B0604020202020204"/>
                <a:ea typeface="+mn-ea"/>
                <a:cs typeface="+mn-cs"/>
              </a:rPr>
              <a:t>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a:ea typeface="+mn-ea"/>
                <a:cs typeface="+mn-cs"/>
              </a:rPr>
              <a:t>of Democrats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(vs. </a:t>
            </a:r>
            <a:r>
              <a:rPr kumimoji="0" lang="en-US" sz="1200" b="1" i="0" u="none" strike="noStrike" kern="1200" cap="none" spc="0" normalizeH="0" baseline="0" noProof="0">
                <a:ln>
                  <a:noFill/>
                </a:ln>
                <a:solidFill>
                  <a:srgbClr val="1B1464"/>
                </a:solidFill>
                <a:effectLst/>
                <a:uLnTx/>
                <a:uFillTx/>
                <a:latin typeface="Arial" panose="020B0604020202020204"/>
                <a:ea typeface="+mn-ea"/>
                <a:cs typeface="+mn-cs"/>
              </a:rPr>
              <a:t>15%</a:t>
            </a: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a:t>
            </a:r>
            <a:endParaRPr kumimoji="0" lang="en-US" sz="1400" b="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44010603-7389-E3AF-4095-602FBBAACEE7}"/>
              </a:ext>
            </a:extLst>
          </p:cNvPr>
          <p:cNvSpPr txBox="1"/>
          <p:nvPr/>
        </p:nvSpPr>
        <p:spPr>
          <a:xfrm>
            <a:off x="453589" y="1962276"/>
            <a:ext cx="5188822" cy="50616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of respondents who </a:t>
            </a:r>
            <a:r>
              <a:rPr kumimoji="0" lang="en-US" sz="14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prefer ads that focus on the issues</a:t>
            </a:r>
            <a:r>
              <a:rPr kumimoji="0" lang="en-US" sz="1400" b="1"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US" sz="1200" b="0"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(vs. those who prefer ads that focus on the candidate)</a:t>
            </a:r>
            <a:endParaRPr kumimoji="0" lang="en-US" sz="1100" b="0"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63A8352-F591-8B89-B45D-53CBAE9C20DD}"/>
              </a:ext>
            </a:extLst>
          </p:cNvPr>
          <p:cNvSpPr/>
          <p:nvPr/>
        </p:nvSpPr>
        <p:spPr>
          <a:xfrm>
            <a:off x="247763" y="445295"/>
            <a:ext cx="1174916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Because of this, most voters prefer that political ads focus on the issues rather than a candidate</a:t>
            </a:r>
          </a:p>
        </p:txBody>
      </p:sp>
      <p:pic>
        <p:nvPicPr>
          <p:cNvPr id="6" name="Picture 5">
            <a:extLst>
              <a:ext uri="{FF2B5EF4-FFF2-40B4-BE49-F238E27FC236}">
                <a16:creationId xmlns:a16="http://schemas.microsoft.com/office/drawing/2014/main" id="{FC1AA42D-6D13-C0AE-BCD2-247361E8451D}"/>
              </a:ext>
            </a:extLst>
          </p:cNvPr>
          <p:cNvPicPr>
            <a:picLocks noChangeAspect="1"/>
          </p:cNvPicPr>
          <p:nvPr/>
        </p:nvPicPr>
        <p:blipFill>
          <a:blip r:embed="rId4">
            <a:extLst>
              <a:ext uri="{28A0092B-C50C-407E-A947-70E740481C1C}">
                <a14:useLocalDpi xmlns:a14="http://schemas.microsoft.com/office/drawing/2010/main" val="0"/>
              </a:ext>
            </a:extLst>
          </a:blip>
          <a:srcRect l="23065"/>
          <a:stretch>
            <a:fillRect/>
          </a:stretch>
        </p:blipFill>
        <p:spPr>
          <a:xfrm>
            <a:off x="6096000" y="1765230"/>
            <a:ext cx="6096000" cy="4458248"/>
          </a:xfrm>
          <a:prstGeom prst="rect">
            <a:avLst/>
          </a:prstGeom>
        </p:spPr>
      </p:pic>
    </p:spTree>
    <p:extLst>
      <p:ext uri="{BB962C8B-B14F-4D97-AF65-F5344CB8AC3E}">
        <p14:creationId xmlns:p14="http://schemas.microsoft.com/office/powerpoint/2010/main" val="3753889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20E2F-99D3-C8D1-6559-B24155BEC713}"/>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40780EA-A927-4E1E-4DCB-F9C7B906DD54}"/>
              </a:ext>
            </a:extLst>
          </p:cNvPr>
          <p:cNvSpPr>
            <a:spLocks/>
          </p:cNvSpPr>
          <p:nvPr/>
        </p:nvSpPr>
        <p:spPr>
          <a:xfrm>
            <a:off x="0" y="1765230"/>
            <a:ext cx="4506258" cy="51039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44F473E-D1C8-0066-E2C2-B8D35A35D7B7}"/>
              </a:ext>
            </a:extLst>
          </p:cNvPr>
          <p:cNvSpPr>
            <a:spLocks/>
          </p:cNvSpPr>
          <p:nvPr/>
        </p:nvSpPr>
        <p:spPr>
          <a:xfrm>
            <a:off x="4506267" y="1765231"/>
            <a:ext cx="7685732" cy="511829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3E15A265-88D5-F776-C6BE-E726A6D46ECB}"/>
              </a:ext>
            </a:extLst>
          </p:cNvPr>
          <p:cNvCxnSpPr>
            <a:cxnSpLocks/>
          </p:cNvCxnSpPr>
          <p:nvPr/>
        </p:nvCxnSpPr>
        <p:spPr>
          <a:xfrm>
            <a:off x="4604967" y="4262897"/>
            <a:ext cx="7488325"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6A72D2E-8478-95D0-9B0B-6BC2B0F594A7}"/>
              </a:ext>
            </a:extLst>
          </p:cNvPr>
          <p:cNvSpPr/>
          <p:nvPr/>
        </p:nvSpPr>
        <p:spPr>
          <a:xfrm>
            <a:off x="6348371" y="2709901"/>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B1713025-F6EF-C17E-4988-42C22D262626}"/>
              </a:ext>
            </a:extLst>
          </p:cNvPr>
          <p:cNvSpPr txBox="1"/>
          <p:nvPr/>
        </p:nvSpPr>
        <p:spPr>
          <a:xfrm>
            <a:off x="6348371" y="2961786"/>
            <a:ext cx="1801369"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00BFF2"/>
                </a:solidFill>
                <a:effectLst/>
                <a:uLnTx/>
                <a:uFillTx/>
                <a:latin typeface="Arial" panose="020B0604020202020204"/>
                <a:ea typeface="+mn-ea"/>
                <a:cs typeface="+mn-cs"/>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1B1464"/>
                </a:solidFill>
                <a:latin typeface="Arial" panose="020B0604020202020204"/>
              </a:rPr>
              <a:t>more likely</a:t>
            </a:r>
            <a:endParaRPr kumimoji="0" lang="en-US" sz="1600" b="0" i="1" u="none" strike="noStrike" kern="1200" cap="none" spc="0" normalizeH="0" baseline="0" noProof="0">
              <a:ln>
                <a:noFill/>
              </a:ln>
              <a:solidFill>
                <a:srgbClr val="1B1464"/>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(36% vs</a:t>
            </a: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 26%)</a:t>
            </a:r>
            <a:endParaRPr kumimoji="0" lang="en-US" sz="140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5255FD6D-C556-08A0-CB1D-09160C5B3544}"/>
              </a:ext>
            </a:extLst>
          </p:cNvPr>
          <p:cNvSpPr/>
          <p:nvPr/>
        </p:nvSpPr>
        <p:spPr>
          <a:xfrm>
            <a:off x="8348875" y="2716110"/>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6C3DD5B1-AF74-4015-2E9F-6E384F6F04CB}"/>
              </a:ext>
            </a:extLst>
          </p:cNvPr>
          <p:cNvSpPr txBox="1"/>
          <p:nvPr/>
        </p:nvSpPr>
        <p:spPr>
          <a:xfrm>
            <a:off x="8348875" y="2967995"/>
            <a:ext cx="1809265"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ED3C8D"/>
                </a:solidFill>
                <a:effectLst/>
                <a:uLnTx/>
                <a:uFillTx/>
                <a:latin typeface="Arial" panose="020B0604020202020204"/>
                <a:ea typeface="+mn-ea"/>
                <a:cs typeface="+mn-cs"/>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1B1464"/>
                </a:solidFill>
                <a:latin typeface="Arial" panose="020B0604020202020204"/>
              </a:rPr>
              <a:t>m</a:t>
            </a:r>
            <a:r>
              <a:rPr kumimoji="0" lang="en-US" sz="1600" b="0" i="1" u="none" strike="noStrike" kern="1200" cap="none" spc="0" normalizeH="0" baseline="0" noProof="0">
                <a:ln>
                  <a:noFill/>
                </a:ln>
                <a:solidFill>
                  <a:srgbClr val="1B1464"/>
                </a:solidFill>
                <a:effectLst/>
                <a:uLnTx/>
                <a:uFillTx/>
                <a:latin typeface="Arial" panose="020B0604020202020204"/>
                <a:ea typeface="+mn-ea"/>
                <a:cs typeface="+mn-cs"/>
              </a:rPr>
              <a:t>ore likely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(27% vs. </a:t>
            </a: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24%</a:t>
            </a: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a:t>
            </a:r>
            <a:endParaRPr kumimoji="0" lang="en-US" sz="1400" b="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19" name="Rectangle: Rounded Corners 18">
            <a:extLst>
              <a:ext uri="{FF2B5EF4-FFF2-40B4-BE49-F238E27FC236}">
                <a16:creationId xmlns:a16="http://schemas.microsoft.com/office/drawing/2014/main" id="{E353FE1D-0202-0F07-6469-0AF1CB063E4C}"/>
              </a:ext>
            </a:extLst>
          </p:cNvPr>
          <p:cNvSpPr/>
          <p:nvPr/>
        </p:nvSpPr>
        <p:spPr>
          <a:xfrm>
            <a:off x="5545223" y="4447052"/>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753053D1-4085-4E11-4B3E-4A284CBDB604}"/>
              </a:ext>
            </a:extLst>
          </p:cNvPr>
          <p:cNvSpPr txBox="1"/>
          <p:nvPr/>
        </p:nvSpPr>
        <p:spPr>
          <a:xfrm>
            <a:off x="5545213" y="4673939"/>
            <a:ext cx="1793469"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4EBEA4"/>
                </a:solidFill>
                <a:effectLst/>
                <a:uLnTx/>
                <a:uFillTx/>
                <a:latin typeface="Arial" panose="020B0604020202020204"/>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B1464"/>
                </a:solidFill>
                <a:effectLst/>
                <a:uLnTx/>
                <a:uFillTx/>
                <a:latin typeface="Arial" panose="020B0604020202020204"/>
                <a:ea typeface="+mn-ea"/>
                <a:cs typeface="+mn-cs"/>
              </a:rPr>
              <a:t>more likely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a:ea typeface="+mn-ea"/>
                <a:cs typeface="+mn-cs"/>
              </a:rPr>
              <a:t>(33% </a:t>
            </a: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vs. 27%)</a:t>
            </a:r>
            <a:endParaRPr kumimoji="0" lang="en-US" sz="140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26" name="Rectangle: Rounded Corners 25">
            <a:extLst>
              <a:ext uri="{FF2B5EF4-FFF2-40B4-BE49-F238E27FC236}">
                <a16:creationId xmlns:a16="http://schemas.microsoft.com/office/drawing/2014/main" id="{84F89BA7-1C1E-1CF0-7EFB-AACCA84DFD4D}"/>
              </a:ext>
            </a:extLst>
          </p:cNvPr>
          <p:cNvSpPr/>
          <p:nvPr/>
        </p:nvSpPr>
        <p:spPr>
          <a:xfrm>
            <a:off x="9351667" y="4453261"/>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F3FC0CA4-D084-E254-F035-17D312B2ACAD}"/>
              </a:ext>
            </a:extLst>
          </p:cNvPr>
          <p:cNvSpPr txBox="1"/>
          <p:nvPr/>
        </p:nvSpPr>
        <p:spPr>
          <a:xfrm>
            <a:off x="9358836" y="4680148"/>
            <a:ext cx="1801368"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A343FF"/>
                </a:solidFill>
                <a:effectLst/>
                <a:uLnTx/>
                <a:uFillTx/>
                <a:latin typeface="Arial" panose="020B0604020202020204"/>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B1464"/>
                </a:solidFill>
                <a:effectLst/>
                <a:uLnTx/>
                <a:uFillTx/>
                <a:latin typeface="Arial" panose="020B0604020202020204"/>
                <a:ea typeface="+mn-ea"/>
                <a:cs typeface="+mn-cs"/>
              </a:rPr>
              <a:t>more likely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(31% vs. 24%)</a:t>
            </a:r>
            <a:endParaRPr kumimoji="0" lang="en-US" sz="140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28" name="Rectangle: Rounded Corners 27">
            <a:extLst>
              <a:ext uri="{FF2B5EF4-FFF2-40B4-BE49-F238E27FC236}">
                <a16:creationId xmlns:a16="http://schemas.microsoft.com/office/drawing/2014/main" id="{70565174-3D4B-1B35-30E7-41C5202A010A}"/>
              </a:ext>
            </a:extLst>
          </p:cNvPr>
          <p:cNvSpPr/>
          <p:nvPr/>
        </p:nvSpPr>
        <p:spPr>
          <a:xfrm>
            <a:off x="7444127" y="4451137"/>
            <a:ext cx="1801368" cy="141551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0866432C-B3F3-04DE-8E2E-E678E519C51D}"/>
              </a:ext>
            </a:extLst>
          </p:cNvPr>
          <p:cNvSpPr txBox="1"/>
          <p:nvPr/>
        </p:nvSpPr>
        <p:spPr>
          <a:xfrm>
            <a:off x="7424624" y="4678024"/>
            <a:ext cx="1828769" cy="1138773"/>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FFE600"/>
                </a:solidFill>
                <a:effectLst/>
                <a:uLnTx/>
                <a:uFillTx/>
                <a:latin typeface="Arial" panose="020B0604020202020204"/>
                <a:ea typeface="+mn-ea"/>
                <a:cs typeface="+mn-cs"/>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1B1464"/>
                </a:solidFill>
                <a:latin typeface="Arial" panose="020B0604020202020204"/>
              </a:rPr>
              <a:t>m</a:t>
            </a:r>
            <a:r>
              <a:rPr kumimoji="0" lang="en-US" sz="1600" b="0" i="1" u="none" strike="noStrike" kern="1200" cap="none" spc="0" normalizeH="0" baseline="0" noProof="0">
                <a:ln>
                  <a:noFill/>
                </a:ln>
                <a:solidFill>
                  <a:srgbClr val="1B1464"/>
                </a:solidFill>
                <a:effectLst/>
                <a:uLnTx/>
                <a:uFillTx/>
                <a:latin typeface="Arial" panose="020B0604020202020204"/>
                <a:ea typeface="+mn-ea"/>
                <a:cs typeface="+mn-cs"/>
              </a:rPr>
              <a:t>ore likely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Arial" panose="020B0604020202020204"/>
                <a:ea typeface="+mn-ea"/>
                <a:cs typeface="+mn-cs"/>
              </a:rPr>
              <a:t>(44% vs. 30%)</a:t>
            </a:r>
            <a:endParaRPr kumimoji="0" lang="en-US" sz="1400" i="0" u="none" strike="noStrike" kern="1200" cap="none" spc="0" normalizeH="0" baseline="0" noProof="0">
              <a:ln>
                <a:noFill/>
              </a:ln>
              <a:solidFill>
                <a:srgbClr val="1B1464"/>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3F7E6882-D836-E646-1DAB-20AAD538CBA9}"/>
              </a:ext>
            </a:extLst>
          </p:cNvPr>
          <p:cNvSpPr txBox="1"/>
          <p:nvPr/>
        </p:nvSpPr>
        <p:spPr>
          <a:xfrm>
            <a:off x="4506263" y="1867109"/>
            <a:ext cx="7685732" cy="60010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more likely to feel TV news offers positive representations </a:t>
            </a:r>
            <a:b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16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of moderate or bipartisan views vs. </a:t>
            </a:r>
            <a:r>
              <a:rPr lang="en-US" sz="1600" b="1" u="sng" kern="100">
                <a:solidFill>
                  <a:srgbClr val="1B1464"/>
                </a:solidFill>
                <a:latin typeface="Arial" panose="020B0604020202020204" pitchFamily="34" charset="0"/>
                <a:ea typeface="Aptos" panose="020B0004020202020204" pitchFamily="34" charset="0"/>
                <a:cs typeface="Arial" panose="020B0604020202020204" pitchFamily="34" charset="0"/>
              </a:rPr>
              <a:t>social media</a:t>
            </a:r>
            <a:r>
              <a:rPr lang="en-US" sz="1600" b="1" u="sng" kern="100">
                <a:solidFill>
                  <a:srgbClr val="1B1464"/>
                </a:solidFill>
                <a:latin typeface="Arial" panose="020B0604020202020204" pitchFamily="34" charset="0"/>
                <a:cs typeface="Arial" panose="020B0604020202020204" pitchFamily="34" charset="0"/>
              </a:rPr>
              <a:t>*</a:t>
            </a:r>
          </a:p>
        </p:txBody>
      </p:sp>
      <p:sp>
        <p:nvSpPr>
          <p:cNvPr id="1033" name="Rectangle 1032">
            <a:extLst>
              <a:ext uri="{FF2B5EF4-FFF2-40B4-BE49-F238E27FC236}">
                <a16:creationId xmlns:a16="http://schemas.microsoft.com/office/drawing/2014/main" id="{2CCFC200-508E-F978-8081-EE32D61172C0}"/>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This makes credible, middle-ground environments like TV news especially important for advertisers seeking reach without polarization </a:t>
            </a:r>
          </a:p>
        </p:txBody>
      </p:sp>
      <p:pic>
        <p:nvPicPr>
          <p:cNvPr id="3" name="Picture 2">
            <a:extLst>
              <a:ext uri="{FF2B5EF4-FFF2-40B4-BE49-F238E27FC236}">
                <a16:creationId xmlns:a16="http://schemas.microsoft.com/office/drawing/2014/main" id="{1510E0A9-6592-646D-5C78-2ABE1F2540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354F0578-3660-079B-2854-603044BC249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B39778B0-BF64-93A3-9D30-E4B40EB8838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B0DCD60B-0F04-9CA6-92B2-0750277B506B}"/>
              </a:ext>
            </a:extLst>
          </p:cNvPr>
          <p:cNvSpPr txBox="1"/>
          <p:nvPr/>
        </p:nvSpPr>
        <p:spPr>
          <a:xfrm>
            <a:off x="4506262" y="5970519"/>
            <a:ext cx="7637275" cy="58477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Source: </a:t>
            </a:r>
            <a:r>
              <a:rPr lang="en-US" sz="800">
                <a:solidFill>
                  <a:srgbClr val="1F1A62"/>
                </a:solidFill>
                <a:latin typeface="+mj-lt"/>
                <a:cs typeface="Helvetica" panose="020B0604020202020204" pitchFamily="34" charset="0"/>
              </a:rPr>
              <a:t>Dynata, Media Consumption and Political Sentiment survey, fielded December 2025 (n=2,319).</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 Survey base: A18+ U.S. respondents. Q29. How would you rate the representation of moderate or bipartisan views in the following media? Based on respondents who selected ‘excellent’ or ‘good’ [Top 2 Box]. Base = Total Respondents. Potential Voter respondents (n=1,514), Non-Voter respondents (n=680), Republican respondents (n=636), Democrat respondents (n=612), Independent respondents (n=546). *e.g., on Instagram, Facebook.</a:t>
            </a:r>
          </a:p>
        </p:txBody>
      </p:sp>
      <p:grpSp>
        <p:nvGrpSpPr>
          <p:cNvPr id="40" name="Group 39">
            <a:extLst>
              <a:ext uri="{FF2B5EF4-FFF2-40B4-BE49-F238E27FC236}">
                <a16:creationId xmlns:a16="http://schemas.microsoft.com/office/drawing/2014/main" id="{9149E4E5-7D68-F6A6-82F3-8E722DE6B583}"/>
              </a:ext>
            </a:extLst>
          </p:cNvPr>
          <p:cNvGrpSpPr/>
          <p:nvPr/>
        </p:nvGrpSpPr>
        <p:grpSpPr>
          <a:xfrm>
            <a:off x="534623" y="2273126"/>
            <a:ext cx="3437012" cy="3294704"/>
            <a:chOff x="209064" y="2273125"/>
            <a:chExt cx="4088131" cy="4088131"/>
          </a:xfrm>
        </p:grpSpPr>
        <p:pic>
          <p:nvPicPr>
            <p:cNvPr id="39" name="Picture 38">
              <a:extLst>
                <a:ext uri="{FF2B5EF4-FFF2-40B4-BE49-F238E27FC236}">
                  <a16:creationId xmlns:a16="http://schemas.microsoft.com/office/drawing/2014/main" id="{3EE55276-7119-99B4-9657-B2B6D9D4B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64" y="2273125"/>
              <a:ext cx="4088131" cy="4088131"/>
            </a:xfrm>
            <a:prstGeom prst="rect">
              <a:avLst/>
            </a:prstGeom>
          </p:spPr>
        </p:pic>
        <p:pic>
          <p:nvPicPr>
            <p:cNvPr id="35" name="Picture 34">
              <a:extLst>
                <a:ext uri="{FF2B5EF4-FFF2-40B4-BE49-F238E27FC236}">
                  <a16:creationId xmlns:a16="http://schemas.microsoft.com/office/drawing/2014/main" id="{7DB7E8CB-2C22-01D3-2DFC-2B31288E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874" y="3181710"/>
              <a:ext cx="1718511" cy="1718511"/>
            </a:xfrm>
            <a:prstGeom prst="rect">
              <a:avLst/>
            </a:prstGeom>
          </p:spPr>
        </p:pic>
      </p:grpSp>
      <p:pic>
        <p:nvPicPr>
          <p:cNvPr id="42" name="Picture 41">
            <a:extLst>
              <a:ext uri="{FF2B5EF4-FFF2-40B4-BE49-F238E27FC236}">
                <a16:creationId xmlns:a16="http://schemas.microsoft.com/office/drawing/2014/main" id="{F27D85FA-85D0-2F95-FDD1-2B6EFD93ED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9" y="4969065"/>
            <a:ext cx="1176206" cy="1176206"/>
          </a:xfrm>
          <a:prstGeom prst="rect">
            <a:avLst/>
          </a:prstGeom>
        </p:spPr>
      </p:pic>
      <p:sp>
        <p:nvSpPr>
          <p:cNvPr id="7" name="TextBox 6">
            <a:extLst>
              <a:ext uri="{FF2B5EF4-FFF2-40B4-BE49-F238E27FC236}">
                <a16:creationId xmlns:a16="http://schemas.microsoft.com/office/drawing/2014/main" id="{663C00B2-B3A0-6240-240B-72FF7E53AD82}"/>
              </a:ext>
            </a:extLst>
          </p:cNvPr>
          <p:cNvSpPr txBox="1"/>
          <p:nvPr/>
        </p:nvSpPr>
        <p:spPr>
          <a:xfrm>
            <a:off x="365760" y="1380509"/>
            <a:ext cx="11826240"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a:ln>
                  <a:noFill/>
                </a:ln>
                <a:solidFill>
                  <a:srgbClr val="1F1A62"/>
                </a:solidFill>
                <a:effectLst/>
                <a:uLnTx/>
                <a:uFillTx/>
                <a:latin typeface="Arial" panose="020B0604020202020204" pitchFamily="34" charset="0"/>
                <a:ea typeface="+mn-ea"/>
                <a:cs typeface="+mn-cs"/>
              </a:rPr>
              <a:t>TV news is perceived as more balanced compared to social media posts, which often reflect individual perspectives and can lean more partisan</a:t>
            </a:r>
          </a:p>
        </p:txBody>
      </p:sp>
      <p:sp>
        <p:nvSpPr>
          <p:cNvPr id="10" name="TextBox 9">
            <a:extLst>
              <a:ext uri="{FF2B5EF4-FFF2-40B4-BE49-F238E27FC236}">
                <a16:creationId xmlns:a16="http://schemas.microsoft.com/office/drawing/2014/main" id="{9C91C691-8DBF-2E4C-FDFE-6D0E2A99DACE}"/>
              </a:ext>
            </a:extLst>
          </p:cNvPr>
          <p:cNvSpPr txBox="1"/>
          <p:nvPr/>
        </p:nvSpPr>
        <p:spPr>
          <a:xfrm>
            <a:off x="6348371" y="2791599"/>
            <a:ext cx="1801368" cy="307777"/>
          </a:xfrm>
          <a:prstGeom prst="rect">
            <a:avLst/>
          </a:prstGeom>
          <a:noFill/>
        </p:spPr>
        <p:txBody>
          <a:bodyPr wrap="square" rtlCol="0">
            <a:spAutoFit/>
          </a:bodyPr>
          <a:lstStyle/>
          <a:p>
            <a:pPr algn="ctr"/>
            <a:r>
              <a:rPr lang="en-US" sz="1400" b="1">
                <a:solidFill>
                  <a:srgbClr val="1B1464"/>
                </a:solidFill>
              </a:rPr>
              <a:t>Potential Voters</a:t>
            </a:r>
          </a:p>
        </p:txBody>
      </p:sp>
      <p:sp>
        <p:nvSpPr>
          <p:cNvPr id="11" name="TextBox 10">
            <a:extLst>
              <a:ext uri="{FF2B5EF4-FFF2-40B4-BE49-F238E27FC236}">
                <a16:creationId xmlns:a16="http://schemas.microsoft.com/office/drawing/2014/main" id="{C842CED0-5C07-5322-F895-340415A508F5}"/>
              </a:ext>
            </a:extLst>
          </p:cNvPr>
          <p:cNvSpPr txBox="1"/>
          <p:nvPr/>
        </p:nvSpPr>
        <p:spPr>
          <a:xfrm>
            <a:off x="8348875" y="2783042"/>
            <a:ext cx="1801368" cy="307777"/>
          </a:xfrm>
          <a:prstGeom prst="rect">
            <a:avLst/>
          </a:prstGeom>
          <a:noFill/>
        </p:spPr>
        <p:txBody>
          <a:bodyPr wrap="square" rtlCol="0">
            <a:spAutoFit/>
          </a:bodyPr>
          <a:lstStyle/>
          <a:p>
            <a:pPr algn="ctr"/>
            <a:r>
              <a:rPr lang="en-US" sz="1400" b="1">
                <a:solidFill>
                  <a:srgbClr val="1B1464"/>
                </a:solidFill>
              </a:rPr>
              <a:t>Non-Voters</a:t>
            </a:r>
          </a:p>
        </p:txBody>
      </p:sp>
      <p:sp>
        <p:nvSpPr>
          <p:cNvPr id="13" name="TextBox 12">
            <a:extLst>
              <a:ext uri="{FF2B5EF4-FFF2-40B4-BE49-F238E27FC236}">
                <a16:creationId xmlns:a16="http://schemas.microsoft.com/office/drawing/2014/main" id="{A0BC2436-616B-CAD1-7259-6B3A2B0BA90C}"/>
              </a:ext>
            </a:extLst>
          </p:cNvPr>
          <p:cNvSpPr txBox="1"/>
          <p:nvPr/>
        </p:nvSpPr>
        <p:spPr>
          <a:xfrm>
            <a:off x="5545213" y="4453702"/>
            <a:ext cx="1792741" cy="307777"/>
          </a:xfrm>
          <a:prstGeom prst="rect">
            <a:avLst/>
          </a:prstGeom>
          <a:noFill/>
        </p:spPr>
        <p:txBody>
          <a:bodyPr wrap="square" rtlCol="0">
            <a:spAutoFit/>
          </a:bodyPr>
          <a:lstStyle/>
          <a:p>
            <a:pPr algn="ctr"/>
            <a:r>
              <a:rPr lang="en-US" sz="1400" b="1">
                <a:solidFill>
                  <a:srgbClr val="1B1464"/>
                </a:solidFill>
              </a:rPr>
              <a:t>Republicans</a:t>
            </a:r>
          </a:p>
        </p:txBody>
      </p:sp>
      <p:sp>
        <p:nvSpPr>
          <p:cNvPr id="20" name="TextBox 19">
            <a:extLst>
              <a:ext uri="{FF2B5EF4-FFF2-40B4-BE49-F238E27FC236}">
                <a16:creationId xmlns:a16="http://schemas.microsoft.com/office/drawing/2014/main" id="{C19BD28B-7A55-8FA0-EC65-8D8A6A85243F}"/>
              </a:ext>
            </a:extLst>
          </p:cNvPr>
          <p:cNvSpPr txBox="1"/>
          <p:nvPr/>
        </p:nvSpPr>
        <p:spPr>
          <a:xfrm>
            <a:off x="7455326" y="4472118"/>
            <a:ext cx="1792741" cy="307777"/>
          </a:xfrm>
          <a:prstGeom prst="rect">
            <a:avLst/>
          </a:prstGeom>
          <a:noFill/>
        </p:spPr>
        <p:txBody>
          <a:bodyPr wrap="square" rtlCol="0">
            <a:spAutoFit/>
          </a:bodyPr>
          <a:lstStyle/>
          <a:p>
            <a:pPr algn="ctr"/>
            <a:r>
              <a:rPr lang="en-US" sz="1400" b="1">
                <a:solidFill>
                  <a:srgbClr val="1B1464"/>
                </a:solidFill>
              </a:rPr>
              <a:t>Democrats</a:t>
            </a:r>
          </a:p>
        </p:txBody>
      </p:sp>
      <p:sp>
        <p:nvSpPr>
          <p:cNvPr id="21" name="TextBox 20">
            <a:extLst>
              <a:ext uri="{FF2B5EF4-FFF2-40B4-BE49-F238E27FC236}">
                <a16:creationId xmlns:a16="http://schemas.microsoft.com/office/drawing/2014/main" id="{8291E2E3-530E-51C7-2784-A1FC65D253FE}"/>
              </a:ext>
            </a:extLst>
          </p:cNvPr>
          <p:cNvSpPr txBox="1"/>
          <p:nvPr/>
        </p:nvSpPr>
        <p:spPr>
          <a:xfrm>
            <a:off x="9359565" y="4463308"/>
            <a:ext cx="1792741" cy="307777"/>
          </a:xfrm>
          <a:prstGeom prst="rect">
            <a:avLst/>
          </a:prstGeom>
          <a:noFill/>
        </p:spPr>
        <p:txBody>
          <a:bodyPr wrap="square" rtlCol="0">
            <a:spAutoFit/>
          </a:bodyPr>
          <a:lstStyle/>
          <a:p>
            <a:pPr algn="ctr"/>
            <a:r>
              <a:rPr lang="en-US" sz="1400" b="1">
                <a:solidFill>
                  <a:srgbClr val="1B1464"/>
                </a:solidFill>
              </a:rPr>
              <a:t>Independents</a:t>
            </a:r>
          </a:p>
        </p:txBody>
      </p:sp>
    </p:spTree>
    <p:extLst>
      <p:ext uri="{BB962C8B-B14F-4D97-AF65-F5344CB8AC3E}">
        <p14:creationId xmlns:p14="http://schemas.microsoft.com/office/powerpoint/2010/main" val="29001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2C074-66A1-668F-8B4B-7BDF5587F78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67481FAA-830A-7C3C-A487-46C0F019C588}"/>
              </a:ext>
            </a:extLst>
          </p:cNvPr>
          <p:cNvSpPr>
            <a:spLocks/>
          </p:cNvSpPr>
          <p:nvPr/>
        </p:nvSpPr>
        <p:spPr>
          <a:xfrm>
            <a:off x="1"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6F49BB84-2538-6F72-46F6-770E6F9158BF}"/>
              </a:ext>
            </a:extLst>
          </p:cNvPr>
          <p:cNvSpPr/>
          <p:nvPr/>
        </p:nvSpPr>
        <p:spPr>
          <a:xfrm>
            <a:off x="244929" y="445295"/>
            <a:ext cx="119470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Audiences turn to reliable TV news sources to stay informed on political issues far more than any other platform</a:t>
            </a:r>
          </a:p>
        </p:txBody>
      </p:sp>
      <p:pic>
        <p:nvPicPr>
          <p:cNvPr id="3" name="Picture 2">
            <a:extLst>
              <a:ext uri="{FF2B5EF4-FFF2-40B4-BE49-F238E27FC236}">
                <a16:creationId xmlns:a16="http://schemas.microsoft.com/office/drawing/2014/main" id="{37E6516A-1F66-40C5-17EF-12AB3617FCD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B002B766-D7C6-2DF3-9F58-D4D86A78DC7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83D15067-962B-B65B-532A-C4AE013AEF3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A73C84C6-5594-4518-E3A0-2FFF82203150}"/>
              </a:ext>
            </a:extLst>
          </p:cNvPr>
          <p:cNvSpPr txBox="1"/>
          <p:nvPr/>
        </p:nvSpPr>
        <p:spPr>
          <a:xfrm>
            <a:off x="456264" y="6072486"/>
            <a:ext cx="11687274"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Source: </a:t>
            </a:r>
            <a:r>
              <a:rPr lang="en-US" sz="800">
                <a:solidFill>
                  <a:srgbClr val="1F1A62"/>
                </a:solidFill>
                <a:latin typeface="+mj-lt"/>
                <a:cs typeface="Helvetica" panose="020B0604020202020204" pitchFamily="34" charset="0"/>
              </a:rPr>
              <a:t>Dynata, Media Consumption and Political Sentiment survey, fielded December 2025 (n=2,319). </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Survey base: A18+ U.S. respondents. Q20. Which of the following do you use to stay informed about key national political issues (e.g. the economy)? Base = Voter Respondents. Voter respondents (n=1,514), Republican respondents (n=535), Democrat respondents (n=530), Independent respondents (n=401). TV news = national or local. Social </a:t>
            </a:r>
            <a:r>
              <a:rPr lang="en-US" sz="800">
                <a:solidFill>
                  <a:srgbClr val="1F1A62"/>
                </a:solidFill>
                <a:latin typeface="+mj-lt"/>
                <a:cs typeface="Helvetica" panose="020B0604020202020204" pitchFamily="34" charset="0"/>
              </a:rPr>
              <a:t>media posts </a:t>
            </a: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 Instagram, TikTok, X, Facebook, etc. Discussion-based social media = Reddit, X, Bluesky, etc. </a:t>
            </a:r>
          </a:p>
        </p:txBody>
      </p:sp>
      <p:sp>
        <p:nvSpPr>
          <p:cNvPr id="2" name="TextBox 1">
            <a:extLst>
              <a:ext uri="{FF2B5EF4-FFF2-40B4-BE49-F238E27FC236}">
                <a16:creationId xmlns:a16="http://schemas.microsoft.com/office/drawing/2014/main" id="{29294C78-F3A6-ABB9-94BD-226A83A7D8C5}"/>
              </a:ext>
            </a:extLst>
          </p:cNvPr>
          <p:cNvSpPr txBox="1"/>
          <p:nvPr/>
        </p:nvSpPr>
        <p:spPr>
          <a:xfrm>
            <a:off x="0" y="1778062"/>
            <a:ext cx="12201625" cy="50616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sng"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Which of the following do you use to stay informed about key national political issues?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 of respondents</a:t>
            </a:r>
            <a:endParaRPr kumimoji="0" lang="en-US" sz="1100" b="0"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endParaRPr>
          </a:p>
        </p:txBody>
      </p:sp>
      <p:graphicFrame>
        <p:nvGraphicFramePr>
          <p:cNvPr id="23" name="Chart 22">
            <a:extLst>
              <a:ext uri="{FF2B5EF4-FFF2-40B4-BE49-F238E27FC236}">
                <a16:creationId xmlns:a16="http://schemas.microsoft.com/office/drawing/2014/main" id="{73A883CE-448B-3691-D89D-4877FADD68FA}"/>
              </a:ext>
            </a:extLst>
          </p:cNvPr>
          <p:cNvGraphicFramePr/>
          <p:nvPr>
            <p:extLst>
              <p:ext uri="{D42A27DB-BD31-4B8C-83A1-F6EECF244321}">
                <p14:modId xmlns:p14="http://schemas.microsoft.com/office/powerpoint/2010/main" val="2712690457"/>
              </p:ext>
            </p:extLst>
          </p:nvPr>
        </p:nvGraphicFramePr>
        <p:xfrm>
          <a:off x="289838" y="2294396"/>
          <a:ext cx="11612324" cy="3778089"/>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CD153943-6E9B-7DB6-A9F1-0BF63A794DD5}"/>
              </a:ext>
            </a:extLst>
          </p:cNvPr>
          <p:cNvSpPr txBox="1"/>
          <p:nvPr/>
        </p:nvSpPr>
        <p:spPr>
          <a:xfrm>
            <a:off x="365760" y="1380509"/>
            <a:ext cx="1179350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a:solidFill>
                  <a:srgbClr val="1F1A62"/>
                </a:solidFill>
                <a:latin typeface="Arial" panose="020B0604020202020204" pitchFamily="34" charset="0"/>
              </a:rPr>
              <a:t>Potential voters are </a:t>
            </a:r>
            <a:r>
              <a:rPr lang="en-US" sz="1400" b="1" u="sng">
                <a:solidFill>
                  <a:srgbClr val="1F1A62"/>
                </a:solidFill>
                <a:latin typeface="Arial" panose="020B0604020202020204" pitchFamily="34" charset="0"/>
              </a:rPr>
              <a:t>60%</a:t>
            </a:r>
            <a:r>
              <a:rPr lang="en-US" sz="1400">
                <a:solidFill>
                  <a:srgbClr val="1F1A62"/>
                </a:solidFill>
                <a:latin typeface="Arial" panose="020B0604020202020204" pitchFamily="34" charset="0"/>
              </a:rPr>
              <a:t> more likely to use TV news to stay informed than they are social media </a:t>
            </a:r>
          </a:p>
        </p:txBody>
      </p:sp>
    </p:spTree>
    <p:extLst>
      <p:ext uri="{BB962C8B-B14F-4D97-AF65-F5344CB8AC3E}">
        <p14:creationId xmlns:p14="http://schemas.microsoft.com/office/powerpoint/2010/main" val="920254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8A73A-2EF3-C45C-9BF6-ECE2772DE7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FD9053-3646-EE2E-9E5B-C1FA0F284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4445C6C5-E4A6-F99F-0770-7708BE240F18}"/>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8A342EBA-4A7B-DEF2-9E56-B6A2C5C84F2A}"/>
              </a:ext>
            </a:extLst>
          </p:cNvPr>
          <p:cNvSpPr txBox="1"/>
          <p:nvPr/>
        </p:nvSpPr>
        <p:spPr>
          <a:xfrm>
            <a:off x="362418" y="3434080"/>
            <a:ext cx="6795466"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a:ln>
                  <a:noFill/>
                </a:ln>
                <a:solidFill>
                  <a:prstClr val="white"/>
                </a:solidFill>
                <a:effectLst/>
                <a:uLnTx/>
                <a:uFillTx/>
                <a:latin typeface="Arial" panose="020B0604020202020204" pitchFamily="34" charset="0"/>
                <a:ea typeface="+mn-ea"/>
                <a:cs typeface="+mn-cs"/>
              </a:rPr>
              <a:t>Today’s voters are active, ad-supported multiscreen TV viewers, which makes omnichannel strategies vital for the success</a:t>
            </a:r>
            <a:r>
              <a:rPr lang="en-US" sz="2600">
                <a:solidFill>
                  <a:prstClr val="white"/>
                </a:solidFill>
                <a:latin typeface="Arial" panose="020B0604020202020204" pitchFamily="34" charset="0"/>
              </a:rPr>
              <a:t> of political ad campaigns</a:t>
            </a:r>
            <a:endParaRPr kumimoji="0" lang="en-US" sz="260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E9766F11-41C5-D229-3B9E-57C7A9D638D5}"/>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2</a:t>
            </a:r>
          </a:p>
        </p:txBody>
      </p:sp>
    </p:spTree>
    <p:extLst>
      <p:ext uri="{BB962C8B-B14F-4D97-AF65-F5344CB8AC3E}">
        <p14:creationId xmlns:p14="http://schemas.microsoft.com/office/powerpoint/2010/main" val="2829291240"/>
      </p:ext>
    </p:extLst>
  </p:cSld>
  <p:clrMapOvr>
    <a:masterClrMapping/>
  </p:clrMapOvr>
</p:sld>
</file>

<file path=ppt/theme/theme1.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1464"/>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1" i="0" u="none" strike="noStrike" kern="1200" cap="none" spc="0" normalizeH="0" baseline="0" noProof="0">
            <a:ln>
              <a:noFill/>
            </a:ln>
            <a:solidFill>
              <a:prstClr val="white"/>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7" ma:contentTypeDescription="Create a new document." ma:contentTypeScope="" ma:versionID="3dee9b162007303c59b09462c883cb4e">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7995f6eb616c33638189f90e12f472bf"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Leah Montner Dixon</DisplayName>
        <AccountId>10</AccountId>
        <AccountType/>
      </UserInfo>
      <UserInfo>
        <DisplayName>Karolina Guillen</DisplayName>
        <AccountId>14</AccountId>
        <AccountType/>
      </UserInfo>
      <UserInfo>
        <DisplayName>Reed Kiely</DisplayName>
        <AccountId>39</AccountId>
        <AccountType/>
      </UserInfo>
      <UserInfo>
        <DisplayName>Danielle Delauro</DisplayName>
        <AccountId>38</AccountId>
        <AccountType/>
      </UserInfo>
      <UserInfo>
        <DisplayName>Marianne Vita</DisplayName>
        <AccountId>43</AccountId>
        <AccountType/>
      </UserInfo>
      <UserInfo>
        <DisplayName>Kailyn Hartmann</DisplayName>
        <AccountId>153</AccountId>
        <AccountType/>
      </UserInfo>
    </SharedWithUsers>
  </documentManagement>
</p:properties>
</file>

<file path=customXml/itemProps1.xml><?xml version="1.0" encoding="utf-8"?>
<ds:datastoreItem xmlns:ds="http://schemas.openxmlformats.org/officeDocument/2006/customXml" ds:itemID="{8BA25BE1-1742-4852-A225-470C80CBCA65}"/>
</file>

<file path=customXml/itemProps2.xml><?xml version="1.0" encoding="utf-8"?>
<ds:datastoreItem xmlns:ds="http://schemas.openxmlformats.org/officeDocument/2006/customXml" ds:itemID="{1B49E31A-019A-4DE8-9C1C-A5D31AA90133}">
  <ds:schemaRefs>
    <ds:schemaRef ds:uri="http://schemas.microsoft.com/sharepoint/v3/contenttype/forms"/>
  </ds:schemaRefs>
</ds:datastoreItem>
</file>

<file path=customXml/itemProps3.xml><?xml version="1.0" encoding="utf-8"?>
<ds:datastoreItem xmlns:ds="http://schemas.openxmlformats.org/officeDocument/2006/customXml" ds:itemID="{42F35E04-B3E2-48CE-BC5F-C23267EB64F8}">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5744</Words>
  <Application>Microsoft Office PowerPoint</Application>
  <PresentationFormat>Widescreen</PresentationFormat>
  <Paragraphs>476</Paragraphs>
  <Slides>39</Slides>
  <Notes>15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39</vt:i4>
      </vt:variant>
    </vt:vector>
  </HeadingPairs>
  <TitlesOfParts>
    <vt:vector size="48" baseType="lpstr">
      <vt:lpstr>Arial</vt:lpstr>
      <vt:lpstr>Calibri</vt:lpstr>
      <vt:lpstr>Calibri Light</vt:lpstr>
      <vt:lpstr>Helvetica</vt:lpstr>
      <vt:lpstr>Helvetica-Light</vt:lpstr>
      <vt:lpstr>1_Office Theme</vt:lpstr>
      <vt:lpstr>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Jason Wiese</cp:lastModifiedBy>
  <cp:revision>1</cp:revision>
  <cp:lastPrinted>2023-01-18T15:48:39Z</cp:lastPrinted>
  <dcterms:created xsi:type="dcterms:W3CDTF">2022-11-04T21:07:35Z</dcterms:created>
  <dcterms:modified xsi:type="dcterms:W3CDTF">2026-03-11T22:34:56Z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0x0101002ABCF5620D45EF4AA969D5E9CFDA206E</vt:lpwstr>
  </property>
</Properties>
</file>