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3"/>
  </p:notesMasterIdLst>
  <p:sldIdLst>
    <p:sldId id="2144327753" r:id="rId6"/>
    <p:sldId id="274" r:id="rId7"/>
    <p:sldId id="2144327374" r:id="rId8"/>
    <p:sldId id="282" r:id="rId9"/>
    <p:sldId id="2144327572" r:id="rId10"/>
    <p:sldId id="2144327593" r:id="rId11"/>
    <p:sldId id="2144327573" r:id="rId12"/>
    <p:sldId id="2144327583" r:id="rId13"/>
    <p:sldId id="2144327755" r:id="rId14"/>
    <p:sldId id="2144327588" r:id="rId15"/>
    <p:sldId id="2144327591" r:id="rId16"/>
    <p:sldId id="2144327584" r:id="rId17"/>
    <p:sldId id="2144327585" r:id="rId18"/>
    <p:sldId id="2144327592" r:id="rId19"/>
    <p:sldId id="280" r:id="rId20"/>
    <p:sldId id="275" r:id="rId21"/>
    <p:sldId id="214432775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3C8D"/>
    <a:srgbClr val="002060"/>
    <a:srgbClr val="00BFF2"/>
    <a:srgbClr val="333333"/>
    <a:srgbClr val="1B1464"/>
    <a:srgbClr val="7ED2F6"/>
    <a:srgbClr val="4EBEA4"/>
    <a:srgbClr val="E2E8F1"/>
    <a:srgbClr val="1F1A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50517E89-C74D-434C-AFB6-D04B6A501773}"/>
    <pc:docChg chg="undo redo custSel delSld modSld">
      <pc:chgData name="Jason Wiese" userId="4bff8d5b-7de6-4655-b397-69b0afc81113" providerId="ADAL" clId="{50517E89-C74D-434C-AFB6-D04B6A501773}" dt="2021-03-11T04:46:42.693" v="8492" actId="207"/>
      <pc:docMkLst>
        <pc:docMk/>
      </pc:docMkLst>
      <pc:sldChg chg="delSp modSp mod">
        <pc:chgData name="Jason Wiese" userId="4bff8d5b-7de6-4655-b397-69b0afc81113" providerId="ADAL" clId="{50517E89-C74D-434C-AFB6-D04B6A501773}" dt="2021-03-11T03:41:56.475" v="7046" actId="20577"/>
        <pc:sldMkLst>
          <pc:docMk/>
          <pc:sldMk cId="2792885597" sldId="274"/>
        </pc:sldMkLst>
        <pc:spChg chg="del">
          <ac:chgData name="Jason Wiese" userId="4bff8d5b-7de6-4655-b397-69b0afc81113" providerId="ADAL" clId="{50517E89-C74D-434C-AFB6-D04B6A501773}" dt="2021-03-11T01:52:39.964" v="6044" actId="478"/>
          <ac:spMkLst>
            <pc:docMk/>
            <pc:sldMk cId="2792885597" sldId="274"/>
            <ac:spMk id="11" creationId="{8745E704-2698-46E9-A185-39DC7A846361}"/>
          </ac:spMkLst>
        </pc:spChg>
        <pc:spChg chg="mod">
          <ac:chgData name="Jason Wiese" userId="4bff8d5b-7de6-4655-b397-69b0afc81113" providerId="ADAL" clId="{50517E89-C74D-434C-AFB6-D04B6A501773}" dt="2021-03-11T03:41:56.475" v="7046" actId="20577"/>
          <ac:spMkLst>
            <pc:docMk/>
            <pc:sldMk cId="2792885597" sldId="274"/>
            <ac:spMk id="12" creationId="{AF6B8EC0-46EF-4454-8F5C-DA73E47253BB}"/>
          </ac:spMkLst>
        </pc:spChg>
      </pc:sldChg>
      <pc:sldChg chg="addSp delSp modSp mod">
        <pc:chgData name="Jason Wiese" userId="4bff8d5b-7de6-4655-b397-69b0afc81113" providerId="ADAL" clId="{50517E89-C74D-434C-AFB6-D04B6A501773}" dt="2021-03-11T04:04:07.790" v="7379"/>
        <pc:sldMkLst>
          <pc:docMk/>
          <pc:sldMk cId="2469683786" sldId="275"/>
        </pc:sldMkLst>
        <pc:spChg chg="add mod">
          <ac:chgData name="Jason Wiese" userId="4bff8d5b-7de6-4655-b397-69b0afc81113" providerId="ADAL" clId="{50517E89-C74D-434C-AFB6-D04B6A501773}" dt="2021-03-11T04:01:03.370" v="7176" actId="554"/>
          <ac:spMkLst>
            <pc:docMk/>
            <pc:sldMk cId="2469683786" sldId="275"/>
            <ac:spMk id="24" creationId="{78F6A0AC-9358-427B-BF01-7AEB6A8A7838}"/>
          </ac:spMkLst>
        </pc:spChg>
        <pc:spChg chg="add del">
          <ac:chgData name="Jason Wiese" userId="4bff8d5b-7de6-4655-b397-69b0afc81113" providerId="ADAL" clId="{50517E89-C74D-434C-AFB6-D04B6A501773}" dt="2021-03-11T03:58:21.209" v="7049" actId="478"/>
          <ac:spMkLst>
            <pc:docMk/>
            <pc:sldMk cId="2469683786" sldId="275"/>
            <ac:spMk id="39" creationId="{7282B182-2B84-4D4A-B16F-A5D7E5015001}"/>
          </ac:spMkLst>
        </pc:spChg>
        <pc:spChg chg="mod">
          <ac:chgData name="Jason Wiese" userId="4bff8d5b-7de6-4655-b397-69b0afc81113" providerId="ADAL" clId="{50517E89-C74D-434C-AFB6-D04B6A501773}" dt="2021-03-11T04:01:03.370" v="7176" actId="554"/>
          <ac:spMkLst>
            <pc:docMk/>
            <pc:sldMk cId="2469683786" sldId="275"/>
            <ac:spMk id="46" creationId="{F9113623-A117-4B2E-B044-ED24C644E1F1}"/>
          </ac:spMkLst>
        </pc:spChg>
        <pc:spChg chg="mod">
          <ac:chgData name="Jason Wiese" userId="4bff8d5b-7de6-4655-b397-69b0afc81113" providerId="ADAL" clId="{50517E89-C74D-434C-AFB6-D04B6A501773}" dt="2021-03-11T04:04:07.790" v="7379"/>
          <ac:spMkLst>
            <pc:docMk/>
            <pc:sldMk cId="2469683786" sldId="275"/>
            <ac:spMk id="48" creationId="{F5765260-2014-4587-8C6B-7A079734A377}"/>
          </ac:spMkLst>
        </pc:spChg>
        <pc:spChg chg="mod">
          <ac:chgData name="Jason Wiese" userId="4bff8d5b-7de6-4655-b397-69b0afc81113" providerId="ADAL" clId="{50517E89-C74D-434C-AFB6-D04B6A501773}" dt="2021-03-11T04:03:11.144" v="7376" actId="1035"/>
          <ac:spMkLst>
            <pc:docMk/>
            <pc:sldMk cId="2469683786" sldId="275"/>
            <ac:spMk id="53" creationId="{A02B5BD8-79A1-4D00-B490-81150F48A3AD}"/>
          </ac:spMkLst>
        </pc:spChg>
        <pc:spChg chg="del">
          <ac:chgData name="Jason Wiese" userId="4bff8d5b-7de6-4655-b397-69b0afc81113" providerId="ADAL" clId="{50517E89-C74D-434C-AFB6-D04B6A501773}" dt="2021-03-11T04:00:17.898" v="7050" actId="478"/>
          <ac:spMkLst>
            <pc:docMk/>
            <pc:sldMk cId="2469683786" sldId="275"/>
            <ac:spMk id="55" creationId="{F1CE7981-8CDB-46AC-879C-3DD1C76137CB}"/>
          </ac:spMkLst>
        </pc:spChg>
        <pc:picChg chg="add mod">
          <ac:chgData name="Jason Wiese" userId="4bff8d5b-7de6-4655-b397-69b0afc81113" providerId="ADAL" clId="{50517E89-C74D-434C-AFB6-D04B6A501773}" dt="2021-03-11T04:03:45.572" v="7377"/>
          <ac:picMkLst>
            <pc:docMk/>
            <pc:sldMk cId="2469683786" sldId="275"/>
            <ac:picMk id="5" creationId="{9B12AFB7-7B9B-48CE-B41C-EE9D69599522}"/>
          </ac:picMkLst>
        </pc:picChg>
        <pc:picChg chg="del">
          <ac:chgData name="Jason Wiese" userId="4bff8d5b-7de6-4655-b397-69b0afc81113" providerId="ADAL" clId="{50517E89-C74D-434C-AFB6-D04B6A501773}" dt="2021-03-11T04:00:17.898" v="7050" actId="478"/>
          <ac:picMkLst>
            <pc:docMk/>
            <pc:sldMk cId="2469683786" sldId="275"/>
            <ac:picMk id="10" creationId="{F47C6862-3CC3-4CEF-9B50-DEFB26823559}"/>
          </ac:picMkLst>
        </pc:picChg>
        <pc:picChg chg="del">
          <ac:chgData name="Jason Wiese" userId="4bff8d5b-7de6-4655-b397-69b0afc81113" providerId="ADAL" clId="{50517E89-C74D-434C-AFB6-D04B6A501773}" dt="2021-03-11T04:02:07.044" v="7186" actId="478"/>
          <ac:picMkLst>
            <pc:docMk/>
            <pc:sldMk cId="2469683786" sldId="275"/>
            <ac:picMk id="13" creationId="{31A81D20-2ABF-45E1-9AD3-30B56869BFAE}"/>
          </ac:picMkLst>
        </pc:picChg>
        <pc:picChg chg="add mod">
          <ac:chgData name="Jason Wiese" userId="4bff8d5b-7de6-4655-b397-69b0afc81113" providerId="ADAL" clId="{50517E89-C74D-434C-AFB6-D04B6A501773}" dt="2021-03-11T04:00:53.061" v="7171" actId="14100"/>
          <ac:picMkLst>
            <pc:docMk/>
            <pc:sldMk cId="2469683786" sldId="275"/>
            <ac:picMk id="25" creationId="{1F0426C7-27B7-438E-9450-996EF5E265ED}"/>
          </ac:picMkLst>
        </pc:picChg>
      </pc:sldChg>
      <pc:sldChg chg="addSp delSp modSp mod">
        <pc:chgData name="Jason Wiese" userId="4bff8d5b-7de6-4655-b397-69b0afc81113" providerId="ADAL" clId="{50517E89-C74D-434C-AFB6-D04B6A501773}" dt="2021-03-11T04:46:42.693" v="8492" actId="207"/>
        <pc:sldMkLst>
          <pc:docMk/>
          <pc:sldMk cId="3339377938" sldId="280"/>
        </pc:sldMkLst>
        <pc:spChg chg="del">
          <ac:chgData name="Jason Wiese" userId="4bff8d5b-7de6-4655-b397-69b0afc81113" providerId="ADAL" clId="{50517E89-C74D-434C-AFB6-D04B6A501773}" dt="2021-03-11T04:06:35.185" v="7380" actId="478"/>
          <ac:spMkLst>
            <pc:docMk/>
            <pc:sldMk cId="3339377938" sldId="280"/>
            <ac:spMk id="4" creationId="{3ED54650-E124-0942-8B03-A438165B55A6}"/>
          </ac:spMkLst>
        </pc:spChg>
        <pc:spChg chg="add mod">
          <ac:chgData name="Jason Wiese" userId="4bff8d5b-7de6-4655-b397-69b0afc81113" providerId="ADAL" clId="{50517E89-C74D-434C-AFB6-D04B6A501773}" dt="2021-03-11T04:06:37.258" v="7381"/>
          <ac:spMkLst>
            <pc:docMk/>
            <pc:sldMk cId="3339377938" sldId="280"/>
            <ac:spMk id="10" creationId="{3502F091-DC21-4E6D-87E0-4CD21514BBD0}"/>
          </ac:spMkLst>
        </pc:spChg>
        <pc:spChg chg="mod">
          <ac:chgData name="Jason Wiese" userId="4bff8d5b-7de6-4655-b397-69b0afc81113" providerId="ADAL" clId="{50517E89-C74D-434C-AFB6-D04B6A501773}" dt="2021-03-11T04:46:42.693" v="8492" actId="207"/>
          <ac:spMkLst>
            <pc:docMk/>
            <pc:sldMk cId="3339377938" sldId="280"/>
            <ac:spMk id="15" creationId="{FB95FAB7-B9CF-408A-A338-EDBA41131D7D}"/>
          </ac:spMkLst>
        </pc:spChg>
      </pc:sldChg>
      <pc:sldChg chg="modSp mod">
        <pc:chgData name="Jason Wiese" userId="4bff8d5b-7de6-4655-b397-69b0afc81113" providerId="ADAL" clId="{50517E89-C74D-434C-AFB6-D04B6A501773}" dt="2021-03-10T22:19:41.873" v="48" actId="20577"/>
        <pc:sldMkLst>
          <pc:docMk/>
          <pc:sldMk cId="2024299733" sldId="282"/>
        </pc:sldMkLst>
        <pc:spChg chg="mod">
          <ac:chgData name="Jason Wiese" userId="4bff8d5b-7de6-4655-b397-69b0afc81113" providerId="ADAL" clId="{50517E89-C74D-434C-AFB6-D04B6A501773}" dt="2021-03-10T22:19:41.873" v="48" actId="20577"/>
          <ac:spMkLst>
            <pc:docMk/>
            <pc:sldMk cId="2024299733" sldId="282"/>
            <ac:spMk id="37" creationId="{BD66494C-6C76-4ECD-A14E-5E25448F6B91}"/>
          </ac:spMkLst>
        </pc:spChg>
      </pc:sldChg>
      <pc:sldChg chg="addSp delSp modSp del mod">
        <pc:chgData name="Jason Wiese" userId="4bff8d5b-7de6-4655-b397-69b0afc81113" providerId="ADAL" clId="{50517E89-C74D-434C-AFB6-D04B6A501773}" dt="2021-03-11T01:44:34.532" v="5962" actId="47"/>
        <pc:sldMkLst>
          <pc:docMk/>
          <pc:sldMk cId="3585150420" sldId="2144327540"/>
        </pc:sldMkLst>
        <pc:spChg chg="del">
          <ac:chgData name="Jason Wiese" userId="4bff8d5b-7de6-4655-b397-69b0afc81113" providerId="ADAL" clId="{50517E89-C74D-434C-AFB6-D04B6A501773}" dt="2021-03-10T22:42:09.639" v="1643" actId="478"/>
          <ac:spMkLst>
            <pc:docMk/>
            <pc:sldMk cId="3585150420" sldId="2144327540"/>
            <ac:spMk id="19" creationId="{13BC9DDD-30AC-4CEF-9A11-3DA89E0AD7BA}"/>
          </ac:spMkLst>
        </pc:spChg>
        <pc:spChg chg="mod">
          <ac:chgData name="Jason Wiese" userId="4bff8d5b-7de6-4655-b397-69b0afc81113" providerId="ADAL" clId="{50517E89-C74D-434C-AFB6-D04B6A501773}" dt="2021-03-10T23:24:30.490" v="3565" actId="6549"/>
          <ac:spMkLst>
            <pc:docMk/>
            <pc:sldMk cId="3585150420" sldId="2144327540"/>
            <ac:spMk id="68" creationId="{155396C4-DDF3-4849-B7C8-71C715A5F18E}"/>
          </ac:spMkLst>
        </pc:spChg>
        <pc:spChg chg="mod">
          <ac:chgData name="Jason Wiese" userId="4bff8d5b-7de6-4655-b397-69b0afc81113" providerId="ADAL" clId="{50517E89-C74D-434C-AFB6-D04B6A501773}" dt="2021-03-10T22:41:56.211" v="1642" actId="20577"/>
          <ac:spMkLst>
            <pc:docMk/>
            <pc:sldMk cId="3585150420" sldId="2144327540"/>
            <ac:spMk id="79" creationId="{524D89FB-A6B3-4DBD-85A2-FB77F15E60D5}"/>
          </ac:spMkLst>
        </pc:spChg>
        <pc:spChg chg="add del mod">
          <ac:chgData name="Jason Wiese" userId="4bff8d5b-7de6-4655-b397-69b0afc81113" providerId="ADAL" clId="{50517E89-C74D-434C-AFB6-D04B6A501773}" dt="2021-03-10T22:41:47.090" v="1614" actId="478"/>
          <ac:spMkLst>
            <pc:docMk/>
            <pc:sldMk cId="3585150420" sldId="2144327540"/>
            <ac:spMk id="113" creationId="{F43A02B9-68A0-4E1E-A051-1D53277579DD}"/>
          </ac:spMkLst>
        </pc:spChg>
        <pc:spChg chg="mod">
          <ac:chgData name="Jason Wiese" userId="4bff8d5b-7de6-4655-b397-69b0afc81113" providerId="ADAL" clId="{50517E89-C74D-434C-AFB6-D04B6A501773}" dt="2021-03-10T22:43:48.940" v="1664" actId="1035"/>
          <ac:spMkLst>
            <pc:docMk/>
            <pc:sldMk cId="3585150420" sldId="2144327540"/>
            <ac:spMk id="162" creationId="{AEABA66D-50A7-4A6D-9360-B4FD063C8CF6}"/>
          </ac:spMkLst>
        </pc:spChg>
        <pc:spChg chg="mod">
          <ac:chgData name="Jason Wiese" userId="4bff8d5b-7de6-4655-b397-69b0afc81113" providerId="ADAL" clId="{50517E89-C74D-434C-AFB6-D04B6A501773}" dt="2021-03-10T22:43:48.940" v="1664" actId="1035"/>
          <ac:spMkLst>
            <pc:docMk/>
            <pc:sldMk cId="3585150420" sldId="2144327540"/>
            <ac:spMk id="163" creationId="{64C2BEF3-5E98-4063-BF2D-304B37F94155}"/>
          </ac:spMkLst>
        </pc:spChg>
        <pc:spChg chg="mod">
          <ac:chgData name="Jason Wiese" userId="4bff8d5b-7de6-4655-b397-69b0afc81113" providerId="ADAL" clId="{50517E89-C74D-434C-AFB6-D04B6A501773}" dt="2021-03-10T22:43:48.940" v="1664" actId="1035"/>
          <ac:spMkLst>
            <pc:docMk/>
            <pc:sldMk cId="3585150420" sldId="2144327540"/>
            <ac:spMk id="164" creationId="{08E36ED6-2ABE-40CD-9068-8138E85CD436}"/>
          </ac:spMkLst>
        </pc:spChg>
        <pc:spChg chg="mod">
          <ac:chgData name="Jason Wiese" userId="4bff8d5b-7de6-4655-b397-69b0afc81113" providerId="ADAL" clId="{50517E89-C74D-434C-AFB6-D04B6A501773}" dt="2021-03-10T22:43:48.940" v="1664" actId="1035"/>
          <ac:spMkLst>
            <pc:docMk/>
            <pc:sldMk cId="3585150420" sldId="2144327540"/>
            <ac:spMk id="165" creationId="{EB81E790-98FA-446E-B24F-04A2B0437660}"/>
          </ac:spMkLst>
        </pc:spChg>
        <pc:spChg chg="mod">
          <ac:chgData name="Jason Wiese" userId="4bff8d5b-7de6-4655-b397-69b0afc81113" providerId="ADAL" clId="{50517E89-C74D-434C-AFB6-D04B6A501773}" dt="2021-03-10T22:43:48.940" v="1664" actId="1035"/>
          <ac:spMkLst>
            <pc:docMk/>
            <pc:sldMk cId="3585150420" sldId="2144327540"/>
            <ac:spMk id="166" creationId="{EDACEA83-F76E-4095-B0AF-935F64888EB5}"/>
          </ac:spMkLst>
        </pc:spChg>
        <pc:picChg chg="mod">
          <ac:chgData name="Jason Wiese" userId="4bff8d5b-7de6-4655-b397-69b0afc81113" providerId="ADAL" clId="{50517E89-C74D-434C-AFB6-D04B6A501773}" dt="2021-03-10T22:43:48.940" v="1664" actId="1035"/>
          <ac:picMkLst>
            <pc:docMk/>
            <pc:sldMk cId="3585150420" sldId="2144327540"/>
            <ac:picMk id="3" creationId="{B1FB0D79-2915-4B90-AAC9-56440E1DB2BD}"/>
          </ac:picMkLst>
        </pc:picChg>
        <pc:picChg chg="mod">
          <ac:chgData name="Jason Wiese" userId="4bff8d5b-7de6-4655-b397-69b0afc81113" providerId="ADAL" clId="{50517E89-C74D-434C-AFB6-D04B6A501773}" dt="2021-03-10T22:43:48.940" v="1664" actId="1035"/>
          <ac:picMkLst>
            <pc:docMk/>
            <pc:sldMk cId="3585150420" sldId="2144327540"/>
            <ac:picMk id="23" creationId="{7EE77A1D-A8A6-494F-BFD9-0FEDC674B478}"/>
          </ac:picMkLst>
        </pc:picChg>
        <pc:picChg chg="mod">
          <ac:chgData name="Jason Wiese" userId="4bff8d5b-7de6-4655-b397-69b0afc81113" providerId="ADAL" clId="{50517E89-C74D-434C-AFB6-D04B6A501773}" dt="2021-03-10T22:43:48.940" v="1664" actId="1035"/>
          <ac:picMkLst>
            <pc:docMk/>
            <pc:sldMk cId="3585150420" sldId="2144327540"/>
            <ac:picMk id="24" creationId="{E49EE0AC-11A2-4375-8AAF-7529435BE179}"/>
          </ac:picMkLst>
        </pc:picChg>
        <pc:picChg chg="mod">
          <ac:chgData name="Jason Wiese" userId="4bff8d5b-7de6-4655-b397-69b0afc81113" providerId="ADAL" clId="{50517E89-C74D-434C-AFB6-D04B6A501773}" dt="2021-03-10T22:43:48.940" v="1664" actId="1035"/>
          <ac:picMkLst>
            <pc:docMk/>
            <pc:sldMk cId="3585150420" sldId="2144327540"/>
            <ac:picMk id="25" creationId="{45183C9A-9345-4D47-AFDD-9B5B5DB7593D}"/>
          </ac:picMkLst>
        </pc:picChg>
        <pc:picChg chg="mod">
          <ac:chgData name="Jason Wiese" userId="4bff8d5b-7de6-4655-b397-69b0afc81113" providerId="ADAL" clId="{50517E89-C74D-434C-AFB6-D04B6A501773}" dt="2021-03-10T22:43:48.940" v="1664" actId="1035"/>
          <ac:picMkLst>
            <pc:docMk/>
            <pc:sldMk cId="3585150420" sldId="2144327540"/>
            <ac:picMk id="26" creationId="{6BCCDBD2-2167-4363-96E8-1246A003B878}"/>
          </ac:picMkLst>
        </pc:picChg>
        <pc:picChg chg="mod">
          <ac:chgData name="Jason Wiese" userId="4bff8d5b-7de6-4655-b397-69b0afc81113" providerId="ADAL" clId="{50517E89-C74D-434C-AFB6-D04B6A501773}" dt="2021-03-10T22:43:48.940" v="1664" actId="1035"/>
          <ac:picMkLst>
            <pc:docMk/>
            <pc:sldMk cId="3585150420" sldId="2144327540"/>
            <ac:picMk id="28" creationId="{BD6A836A-92BF-4E40-99A0-C51B7D1BEAEE}"/>
          </ac:picMkLst>
        </pc:picChg>
        <pc:picChg chg="mod">
          <ac:chgData name="Jason Wiese" userId="4bff8d5b-7de6-4655-b397-69b0afc81113" providerId="ADAL" clId="{50517E89-C74D-434C-AFB6-D04B6A501773}" dt="2021-03-10T22:43:48.940" v="1664" actId="1035"/>
          <ac:picMkLst>
            <pc:docMk/>
            <pc:sldMk cId="3585150420" sldId="2144327540"/>
            <ac:picMk id="30" creationId="{054F9366-D2C6-4649-A64A-ED7CF098E195}"/>
          </ac:picMkLst>
        </pc:picChg>
        <pc:picChg chg="mod">
          <ac:chgData name="Jason Wiese" userId="4bff8d5b-7de6-4655-b397-69b0afc81113" providerId="ADAL" clId="{50517E89-C74D-434C-AFB6-D04B6A501773}" dt="2021-03-10T22:43:48.940" v="1664" actId="1035"/>
          <ac:picMkLst>
            <pc:docMk/>
            <pc:sldMk cId="3585150420" sldId="2144327540"/>
            <ac:picMk id="31" creationId="{0E02A6EE-D431-44F4-A92F-4AB7E8BB1BD7}"/>
          </ac:picMkLst>
        </pc:picChg>
        <pc:picChg chg="mod">
          <ac:chgData name="Jason Wiese" userId="4bff8d5b-7de6-4655-b397-69b0afc81113" providerId="ADAL" clId="{50517E89-C74D-434C-AFB6-D04B6A501773}" dt="2021-03-10T22:43:48.940" v="1664" actId="1035"/>
          <ac:picMkLst>
            <pc:docMk/>
            <pc:sldMk cId="3585150420" sldId="2144327540"/>
            <ac:picMk id="33" creationId="{7613A1A2-DB78-4407-9FC2-E1880F7D1980}"/>
          </ac:picMkLst>
        </pc:picChg>
        <pc:picChg chg="mod">
          <ac:chgData name="Jason Wiese" userId="4bff8d5b-7de6-4655-b397-69b0afc81113" providerId="ADAL" clId="{50517E89-C74D-434C-AFB6-D04B6A501773}" dt="2021-03-10T22:43:48.940" v="1664" actId="1035"/>
          <ac:picMkLst>
            <pc:docMk/>
            <pc:sldMk cId="3585150420" sldId="2144327540"/>
            <ac:picMk id="34" creationId="{93D290D4-5108-4AAE-B81A-B293FC14A104}"/>
          </ac:picMkLst>
        </pc:picChg>
        <pc:picChg chg="mod">
          <ac:chgData name="Jason Wiese" userId="4bff8d5b-7de6-4655-b397-69b0afc81113" providerId="ADAL" clId="{50517E89-C74D-434C-AFB6-D04B6A501773}" dt="2021-03-10T22:43:48.940" v="1664" actId="1035"/>
          <ac:picMkLst>
            <pc:docMk/>
            <pc:sldMk cId="3585150420" sldId="2144327540"/>
            <ac:picMk id="37" creationId="{10960097-D5A8-4984-9548-C10D623CD0B0}"/>
          </ac:picMkLst>
        </pc:picChg>
        <pc:picChg chg="mod">
          <ac:chgData name="Jason Wiese" userId="4bff8d5b-7de6-4655-b397-69b0afc81113" providerId="ADAL" clId="{50517E89-C74D-434C-AFB6-D04B6A501773}" dt="2021-03-10T22:43:48.940" v="1664" actId="1035"/>
          <ac:picMkLst>
            <pc:docMk/>
            <pc:sldMk cId="3585150420" sldId="2144327540"/>
            <ac:picMk id="43" creationId="{6343F283-75C2-4238-9C87-149AF2974FFB}"/>
          </ac:picMkLst>
        </pc:picChg>
        <pc:picChg chg="mod">
          <ac:chgData name="Jason Wiese" userId="4bff8d5b-7de6-4655-b397-69b0afc81113" providerId="ADAL" clId="{50517E89-C74D-434C-AFB6-D04B6A501773}" dt="2021-03-10T22:43:48.940" v="1664" actId="1035"/>
          <ac:picMkLst>
            <pc:docMk/>
            <pc:sldMk cId="3585150420" sldId="2144327540"/>
            <ac:picMk id="44" creationId="{E6800053-C80E-4C57-9811-6E5280DA1DC9}"/>
          </ac:picMkLst>
        </pc:picChg>
        <pc:picChg chg="mod">
          <ac:chgData name="Jason Wiese" userId="4bff8d5b-7de6-4655-b397-69b0afc81113" providerId="ADAL" clId="{50517E89-C74D-434C-AFB6-D04B6A501773}" dt="2021-03-10T22:43:48.940" v="1664" actId="1035"/>
          <ac:picMkLst>
            <pc:docMk/>
            <pc:sldMk cId="3585150420" sldId="2144327540"/>
            <ac:picMk id="45" creationId="{A1DE44AF-04BC-49A1-9505-8E5FFCCE492E}"/>
          </ac:picMkLst>
        </pc:picChg>
        <pc:picChg chg="mod">
          <ac:chgData name="Jason Wiese" userId="4bff8d5b-7de6-4655-b397-69b0afc81113" providerId="ADAL" clId="{50517E89-C74D-434C-AFB6-D04B6A501773}" dt="2021-03-10T22:43:48.940" v="1664" actId="1035"/>
          <ac:picMkLst>
            <pc:docMk/>
            <pc:sldMk cId="3585150420" sldId="2144327540"/>
            <ac:picMk id="46" creationId="{199B86DC-92CB-4A39-BEFD-373DB83A31DE}"/>
          </ac:picMkLst>
        </pc:picChg>
        <pc:picChg chg="mod">
          <ac:chgData name="Jason Wiese" userId="4bff8d5b-7de6-4655-b397-69b0afc81113" providerId="ADAL" clId="{50517E89-C74D-434C-AFB6-D04B6A501773}" dt="2021-03-10T22:43:48.940" v="1664" actId="1035"/>
          <ac:picMkLst>
            <pc:docMk/>
            <pc:sldMk cId="3585150420" sldId="2144327540"/>
            <ac:picMk id="47" creationId="{71D9821D-385F-4531-A3B6-E3584CD92255}"/>
          </ac:picMkLst>
        </pc:picChg>
        <pc:picChg chg="mod">
          <ac:chgData name="Jason Wiese" userId="4bff8d5b-7de6-4655-b397-69b0afc81113" providerId="ADAL" clId="{50517E89-C74D-434C-AFB6-D04B6A501773}" dt="2021-03-10T22:43:48.940" v="1664" actId="1035"/>
          <ac:picMkLst>
            <pc:docMk/>
            <pc:sldMk cId="3585150420" sldId="2144327540"/>
            <ac:picMk id="48" creationId="{B482AF59-00FD-4EBA-B108-267BB0E3B554}"/>
          </ac:picMkLst>
        </pc:picChg>
        <pc:picChg chg="mod">
          <ac:chgData name="Jason Wiese" userId="4bff8d5b-7de6-4655-b397-69b0afc81113" providerId="ADAL" clId="{50517E89-C74D-434C-AFB6-D04B6A501773}" dt="2021-03-10T22:43:48.940" v="1664" actId="1035"/>
          <ac:picMkLst>
            <pc:docMk/>
            <pc:sldMk cId="3585150420" sldId="2144327540"/>
            <ac:picMk id="49" creationId="{EB73E8CC-5A34-45CA-9960-1FD14C4BDE36}"/>
          </ac:picMkLst>
        </pc:picChg>
        <pc:picChg chg="mod">
          <ac:chgData name="Jason Wiese" userId="4bff8d5b-7de6-4655-b397-69b0afc81113" providerId="ADAL" clId="{50517E89-C74D-434C-AFB6-D04B6A501773}" dt="2021-03-10T22:43:48.940" v="1664" actId="1035"/>
          <ac:picMkLst>
            <pc:docMk/>
            <pc:sldMk cId="3585150420" sldId="2144327540"/>
            <ac:picMk id="51" creationId="{2C78C27E-6F4D-4E57-9EDF-5199FE7EDB35}"/>
          </ac:picMkLst>
        </pc:picChg>
        <pc:picChg chg="mod">
          <ac:chgData name="Jason Wiese" userId="4bff8d5b-7de6-4655-b397-69b0afc81113" providerId="ADAL" clId="{50517E89-C74D-434C-AFB6-D04B6A501773}" dt="2021-03-10T22:43:48.940" v="1664" actId="1035"/>
          <ac:picMkLst>
            <pc:docMk/>
            <pc:sldMk cId="3585150420" sldId="2144327540"/>
            <ac:picMk id="53" creationId="{ACF87775-C1DC-49FD-BCD6-7FC65480C908}"/>
          </ac:picMkLst>
        </pc:picChg>
        <pc:picChg chg="mod">
          <ac:chgData name="Jason Wiese" userId="4bff8d5b-7de6-4655-b397-69b0afc81113" providerId="ADAL" clId="{50517E89-C74D-434C-AFB6-D04B6A501773}" dt="2021-03-10T22:43:48.940" v="1664" actId="1035"/>
          <ac:picMkLst>
            <pc:docMk/>
            <pc:sldMk cId="3585150420" sldId="2144327540"/>
            <ac:picMk id="54" creationId="{2C283B59-81D7-4248-A294-1EF5F289E504}"/>
          </ac:picMkLst>
        </pc:picChg>
        <pc:picChg chg="mod">
          <ac:chgData name="Jason Wiese" userId="4bff8d5b-7de6-4655-b397-69b0afc81113" providerId="ADAL" clId="{50517E89-C74D-434C-AFB6-D04B6A501773}" dt="2021-03-10T22:43:48.940" v="1664" actId="1035"/>
          <ac:picMkLst>
            <pc:docMk/>
            <pc:sldMk cId="3585150420" sldId="2144327540"/>
            <ac:picMk id="55" creationId="{7BA53CE9-0A1F-4E0D-8589-D999C730008F}"/>
          </ac:picMkLst>
        </pc:picChg>
        <pc:picChg chg="mod">
          <ac:chgData name="Jason Wiese" userId="4bff8d5b-7de6-4655-b397-69b0afc81113" providerId="ADAL" clId="{50517E89-C74D-434C-AFB6-D04B6A501773}" dt="2021-03-10T22:43:48.940" v="1664" actId="1035"/>
          <ac:picMkLst>
            <pc:docMk/>
            <pc:sldMk cId="3585150420" sldId="2144327540"/>
            <ac:picMk id="58" creationId="{561312DE-A1FC-4228-976D-49CEF7E72F05}"/>
          </ac:picMkLst>
        </pc:picChg>
        <pc:picChg chg="mod">
          <ac:chgData name="Jason Wiese" userId="4bff8d5b-7de6-4655-b397-69b0afc81113" providerId="ADAL" clId="{50517E89-C74D-434C-AFB6-D04B6A501773}" dt="2021-03-10T22:43:48.940" v="1664" actId="1035"/>
          <ac:picMkLst>
            <pc:docMk/>
            <pc:sldMk cId="3585150420" sldId="2144327540"/>
            <ac:picMk id="64" creationId="{3A0DA636-0730-4E82-9669-2E0FD9D5B819}"/>
          </ac:picMkLst>
        </pc:picChg>
        <pc:picChg chg="mod">
          <ac:chgData name="Jason Wiese" userId="4bff8d5b-7de6-4655-b397-69b0afc81113" providerId="ADAL" clId="{50517E89-C74D-434C-AFB6-D04B6A501773}" dt="2021-03-10T22:43:48.940" v="1664" actId="1035"/>
          <ac:picMkLst>
            <pc:docMk/>
            <pc:sldMk cId="3585150420" sldId="2144327540"/>
            <ac:picMk id="65" creationId="{647CAE47-853C-4887-9F9F-1C4849883F14}"/>
          </ac:picMkLst>
        </pc:picChg>
        <pc:picChg chg="mod">
          <ac:chgData name="Jason Wiese" userId="4bff8d5b-7de6-4655-b397-69b0afc81113" providerId="ADAL" clId="{50517E89-C74D-434C-AFB6-D04B6A501773}" dt="2021-03-10T22:43:48.940" v="1664" actId="1035"/>
          <ac:picMkLst>
            <pc:docMk/>
            <pc:sldMk cId="3585150420" sldId="2144327540"/>
            <ac:picMk id="66" creationId="{C0FC0761-BEDD-469D-B483-70517EEA6A6E}"/>
          </ac:picMkLst>
        </pc:picChg>
        <pc:picChg chg="mod">
          <ac:chgData name="Jason Wiese" userId="4bff8d5b-7de6-4655-b397-69b0afc81113" providerId="ADAL" clId="{50517E89-C74D-434C-AFB6-D04B6A501773}" dt="2021-03-10T22:43:48.940" v="1664" actId="1035"/>
          <ac:picMkLst>
            <pc:docMk/>
            <pc:sldMk cId="3585150420" sldId="2144327540"/>
            <ac:picMk id="67" creationId="{CFBB360B-9F35-4EB1-97A8-B1AF2B4A1ABF}"/>
          </ac:picMkLst>
        </pc:picChg>
        <pc:picChg chg="mod">
          <ac:chgData name="Jason Wiese" userId="4bff8d5b-7de6-4655-b397-69b0afc81113" providerId="ADAL" clId="{50517E89-C74D-434C-AFB6-D04B6A501773}" dt="2021-03-10T22:43:48.940" v="1664" actId="1035"/>
          <ac:picMkLst>
            <pc:docMk/>
            <pc:sldMk cId="3585150420" sldId="2144327540"/>
            <ac:picMk id="69" creationId="{79866A2E-4B82-4761-9439-7C22896D3A84}"/>
          </ac:picMkLst>
        </pc:picChg>
        <pc:picChg chg="mod">
          <ac:chgData name="Jason Wiese" userId="4bff8d5b-7de6-4655-b397-69b0afc81113" providerId="ADAL" clId="{50517E89-C74D-434C-AFB6-D04B6A501773}" dt="2021-03-10T22:43:48.940" v="1664" actId="1035"/>
          <ac:picMkLst>
            <pc:docMk/>
            <pc:sldMk cId="3585150420" sldId="2144327540"/>
            <ac:picMk id="70" creationId="{F43F2156-17E6-4263-93E2-D2A35EF4FF1F}"/>
          </ac:picMkLst>
        </pc:picChg>
        <pc:picChg chg="mod">
          <ac:chgData name="Jason Wiese" userId="4bff8d5b-7de6-4655-b397-69b0afc81113" providerId="ADAL" clId="{50517E89-C74D-434C-AFB6-D04B6A501773}" dt="2021-03-10T22:43:48.940" v="1664" actId="1035"/>
          <ac:picMkLst>
            <pc:docMk/>
            <pc:sldMk cId="3585150420" sldId="2144327540"/>
            <ac:picMk id="71" creationId="{352FC1AE-4392-4FB0-B964-29442298AEBF}"/>
          </ac:picMkLst>
        </pc:picChg>
        <pc:picChg chg="mod">
          <ac:chgData name="Jason Wiese" userId="4bff8d5b-7de6-4655-b397-69b0afc81113" providerId="ADAL" clId="{50517E89-C74D-434C-AFB6-D04B6A501773}" dt="2021-03-10T22:43:48.940" v="1664" actId="1035"/>
          <ac:picMkLst>
            <pc:docMk/>
            <pc:sldMk cId="3585150420" sldId="2144327540"/>
            <ac:picMk id="72" creationId="{9F7CA940-B58C-456C-818A-7E44CB4F8659}"/>
          </ac:picMkLst>
        </pc:picChg>
        <pc:picChg chg="mod">
          <ac:chgData name="Jason Wiese" userId="4bff8d5b-7de6-4655-b397-69b0afc81113" providerId="ADAL" clId="{50517E89-C74D-434C-AFB6-D04B6A501773}" dt="2021-03-10T22:43:48.940" v="1664" actId="1035"/>
          <ac:picMkLst>
            <pc:docMk/>
            <pc:sldMk cId="3585150420" sldId="2144327540"/>
            <ac:picMk id="75" creationId="{1F482A8F-55CC-48B1-9BB8-8360DFA765F5}"/>
          </ac:picMkLst>
        </pc:picChg>
        <pc:picChg chg="mod">
          <ac:chgData name="Jason Wiese" userId="4bff8d5b-7de6-4655-b397-69b0afc81113" providerId="ADAL" clId="{50517E89-C74D-434C-AFB6-D04B6A501773}" dt="2021-03-10T22:43:48.940" v="1664" actId="1035"/>
          <ac:picMkLst>
            <pc:docMk/>
            <pc:sldMk cId="3585150420" sldId="2144327540"/>
            <ac:picMk id="76" creationId="{3D3FDD74-1387-46AB-B484-CCD7227F85BA}"/>
          </ac:picMkLst>
        </pc:picChg>
        <pc:picChg chg="mod">
          <ac:chgData name="Jason Wiese" userId="4bff8d5b-7de6-4655-b397-69b0afc81113" providerId="ADAL" clId="{50517E89-C74D-434C-AFB6-D04B6A501773}" dt="2021-03-10T22:43:48.940" v="1664" actId="1035"/>
          <ac:picMkLst>
            <pc:docMk/>
            <pc:sldMk cId="3585150420" sldId="2144327540"/>
            <ac:picMk id="77" creationId="{1A1C5884-8A6F-45C0-862A-6F49E04511E6}"/>
          </ac:picMkLst>
        </pc:picChg>
        <pc:picChg chg="mod">
          <ac:chgData name="Jason Wiese" userId="4bff8d5b-7de6-4655-b397-69b0afc81113" providerId="ADAL" clId="{50517E89-C74D-434C-AFB6-D04B6A501773}" dt="2021-03-10T22:43:48.940" v="1664" actId="1035"/>
          <ac:picMkLst>
            <pc:docMk/>
            <pc:sldMk cId="3585150420" sldId="2144327540"/>
            <ac:picMk id="78" creationId="{495D934C-6195-4EDE-AF60-6D757E989BB3}"/>
          </ac:picMkLst>
        </pc:picChg>
        <pc:picChg chg="mod">
          <ac:chgData name="Jason Wiese" userId="4bff8d5b-7de6-4655-b397-69b0afc81113" providerId="ADAL" clId="{50517E89-C74D-434C-AFB6-D04B6A501773}" dt="2021-03-10T22:43:48.940" v="1664" actId="1035"/>
          <ac:picMkLst>
            <pc:docMk/>
            <pc:sldMk cId="3585150420" sldId="2144327540"/>
            <ac:picMk id="80" creationId="{5AA69582-019F-4F8D-A4F5-E45E3B223691}"/>
          </ac:picMkLst>
        </pc:picChg>
        <pc:picChg chg="mod">
          <ac:chgData name="Jason Wiese" userId="4bff8d5b-7de6-4655-b397-69b0afc81113" providerId="ADAL" clId="{50517E89-C74D-434C-AFB6-D04B6A501773}" dt="2021-03-10T22:43:48.940" v="1664" actId="1035"/>
          <ac:picMkLst>
            <pc:docMk/>
            <pc:sldMk cId="3585150420" sldId="2144327540"/>
            <ac:picMk id="81" creationId="{E47109E5-38E4-4438-83C0-0EC8611B5AE9}"/>
          </ac:picMkLst>
        </pc:picChg>
        <pc:picChg chg="mod">
          <ac:chgData name="Jason Wiese" userId="4bff8d5b-7de6-4655-b397-69b0afc81113" providerId="ADAL" clId="{50517E89-C74D-434C-AFB6-D04B6A501773}" dt="2021-03-10T22:43:48.940" v="1664" actId="1035"/>
          <ac:picMkLst>
            <pc:docMk/>
            <pc:sldMk cId="3585150420" sldId="2144327540"/>
            <ac:picMk id="82" creationId="{63BBE268-DF33-4FA2-9508-ABBF42690153}"/>
          </ac:picMkLst>
        </pc:picChg>
        <pc:picChg chg="mod">
          <ac:chgData name="Jason Wiese" userId="4bff8d5b-7de6-4655-b397-69b0afc81113" providerId="ADAL" clId="{50517E89-C74D-434C-AFB6-D04B6A501773}" dt="2021-03-10T22:43:48.940" v="1664" actId="1035"/>
          <ac:picMkLst>
            <pc:docMk/>
            <pc:sldMk cId="3585150420" sldId="2144327540"/>
            <ac:picMk id="84" creationId="{8F89D188-23D8-4C27-8F03-99E5070FF479}"/>
          </ac:picMkLst>
        </pc:picChg>
        <pc:picChg chg="mod">
          <ac:chgData name="Jason Wiese" userId="4bff8d5b-7de6-4655-b397-69b0afc81113" providerId="ADAL" clId="{50517E89-C74D-434C-AFB6-D04B6A501773}" dt="2021-03-10T22:43:48.940" v="1664" actId="1035"/>
          <ac:picMkLst>
            <pc:docMk/>
            <pc:sldMk cId="3585150420" sldId="2144327540"/>
            <ac:picMk id="85" creationId="{F9E8A400-0AA2-432E-AF1A-00B7C77E2870}"/>
          </ac:picMkLst>
        </pc:picChg>
        <pc:picChg chg="mod">
          <ac:chgData name="Jason Wiese" userId="4bff8d5b-7de6-4655-b397-69b0afc81113" providerId="ADAL" clId="{50517E89-C74D-434C-AFB6-D04B6A501773}" dt="2021-03-10T22:43:48.940" v="1664" actId="1035"/>
          <ac:picMkLst>
            <pc:docMk/>
            <pc:sldMk cId="3585150420" sldId="2144327540"/>
            <ac:picMk id="86" creationId="{2AF5C5DF-01C1-4BC2-9276-87C9D62A1923}"/>
          </ac:picMkLst>
        </pc:picChg>
        <pc:picChg chg="mod">
          <ac:chgData name="Jason Wiese" userId="4bff8d5b-7de6-4655-b397-69b0afc81113" providerId="ADAL" clId="{50517E89-C74D-434C-AFB6-D04B6A501773}" dt="2021-03-10T22:43:48.940" v="1664" actId="1035"/>
          <ac:picMkLst>
            <pc:docMk/>
            <pc:sldMk cId="3585150420" sldId="2144327540"/>
            <ac:picMk id="87" creationId="{2E00A12E-1782-452F-888F-77BCACC885F7}"/>
          </ac:picMkLst>
        </pc:picChg>
        <pc:picChg chg="mod">
          <ac:chgData name="Jason Wiese" userId="4bff8d5b-7de6-4655-b397-69b0afc81113" providerId="ADAL" clId="{50517E89-C74D-434C-AFB6-D04B6A501773}" dt="2021-03-10T22:43:48.940" v="1664" actId="1035"/>
          <ac:picMkLst>
            <pc:docMk/>
            <pc:sldMk cId="3585150420" sldId="2144327540"/>
            <ac:picMk id="88" creationId="{626F7E30-FC9C-47AB-9886-A7A585B26AD8}"/>
          </ac:picMkLst>
        </pc:picChg>
        <pc:picChg chg="mod">
          <ac:chgData name="Jason Wiese" userId="4bff8d5b-7de6-4655-b397-69b0afc81113" providerId="ADAL" clId="{50517E89-C74D-434C-AFB6-D04B6A501773}" dt="2021-03-10T22:43:48.940" v="1664" actId="1035"/>
          <ac:picMkLst>
            <pc:docMk/>
            <pc:sldMk cId="3585150420" sldId="2144327540"/>
            <ac:picMk id="89" creationId="{9DB3FF12-47C0-49C2-941E-5DBC3A8E4836}"/>
          </ac:picMkLst>
        </pc:picChg>
        <pc:picChg chg="mod">
          <ac:chgData name="Jason Wiese" userId="4bff8d5b-7de6-4655-b397-69b0afc81113" providerId="ADAL" clId="{50517E89-C74D-434C-AFB6-D04B6A501773}" dt="2021-03-10T22:43:48.940" v="1664" actId="1035"/>
          <ac:picMkLst>
            <pc:docMk/>
            <pc:sldMk cId="3585150420" sldId="2144327540"/>
            <ac:picMk id="91" creationId="{8E87D866-6F54-4CC0-86FA-D53AAB364C6B}"/>
          </ac:picMkLst>
        </pc:picChg>
        <pc:picChg chg="mod">
          <ac:chgData name="Jason Wiese" userId="4bff8d5b-7de6-4655-b397-69b0afc81113" providerId="ADAL" clId="{50517E89-C74D-434C-AFB6-D04B6A501773}" dt="2021-03-10T22:43:48.940" v="1664" actId="1035"/>
          <ac:picMkLst>
            <pc:docMk/>
            <pc:sldMk cId="3585150420" sldId="2144327540"/>
            <ac:picMk id="92" creationId="{B8FF4BEB-5F7B-4615-9D86-995A72FDF67E}"/>
          </ac:picMkLst>
        </pc:picChg>
        <pc:picChg chg="mod">
          <ac:chgData name="Jason Wiese" userId="4bff8d5b-7de6-4655-b397-69b0afc81113" providerId="ADAL" clId="{50517E89-C74D-434C-AFB6-D04B6A501773}" dt="2021-03-10T22:43:48.940" v="1664" actId="1035"/>
          <ac:picMkLst>
            <pc:docMk/>
            <pc:sldMk cId="3585150420" sldId="2144327540"/>
            <ac:picMk id="93" creationId="{40F9C2EC-DDEA-42EA-A040-A48B5FE074A4}"/>
          </ac:picMkLst>
        </pc:picChg>
        <pc:picChg chg="mod">
          <ac:chgData name="Jason Wiese" userId="4bff8d5b-7de6-4655-b397-69b0afc81113" providerId="ADAL" clId="{50517E89-C74D-434C-AFB6-D04B6A501773}" dt="2021-03-10T22:43:48.940" v="1664" actId="1035"/>
          <ac:picMkLst>
            <pc:docMk/>
            <pc:sldMk cId="3585150420" sldId="2144327540"/>
            <ac:picMk id="94" creationId="{DF9E44FD-69CB-4827-9C2E-FCE1058F81D1}"/>
          </ac:picMkLst>
        </pc:picChg>
        <pc:picChg chg="mod">
          <ac:chgData name="Jason Wiese" userId="4bff8d5b-7de6-4655-b397-69b0afc81113" providerId="ADAL" clId="{50517E89-C74D-434C-AFB6-D04B6A501773}" dt="2021-03-10T22:43:48.940" v="1664" actId="1035"/>
          <ac:picMkLst>
            <pc:docMk/>
            <pc:sldMk cId="3585150420" sldId="2144327540"/>
            <ac:picMk id="96" creationId="{758BFD58-739E-4C8C-BA96-B7C90C1C4B30}"/>
          </ac:picMkLst>
        </pc:picChg>
        <pc:picChg chg="mod">
          <ac:chgData name="Jason Wiese" userId="4bff8d5b-7de6-4655-b397-69b0afc81113" providerId="ADAL" clId="{50517E89-C74D-434C-AFB6-D04B6A501773}" dt="2021-03-10T22:43:48.940" v="1664" actId="1035"/>
          <ac:picMkLst>
            <pc:docMk/>
            <pc:sldMk cId="3585150420" sldId="2144327540"/>
            <ac:picMk id="97" creationId="{F38593E0-1780-4B2A-80DA-4B1168ACA807}"/>
          </ac:picMkLst>
        </pc:picChg>
        <pc:picChg chg="mod">
          <ac:chgData name="Jason Wiese" userId="4bff8d5b-7de6-4655-b397-69b0afc81113" providerId="ADAL" clId="{50517E89-C74D-434C-AFB6-D04B6A501773}" dt="2021-03-10T22:43:48.940" v="1664" actId="1035"/>
          <ac:picMkLst>
            <pc:docMk/>
            <pc:sldMk cId="3585150420" sldId="2144327540"/>
            <ac:picMk id="98" creationId="{0F754EE0-6CC6-4AA5-AC92-5E7DD1C21769}"/>
          </ac:picMkLst>
        </pc:picChg>
        <pc:picChg chg="mod">
          <ac:chgData name="Jason Wiese" userId="4bff8d5b-7de6-4655-b397-69b0afc81113" providerId="ADAL" clId="{50517E89-C74D-434C-AFB6-D04B6A501773}" dt="2021-03-10T22:43:48.940" v="1664" actId="1035"/>
          <ac:picMkLst>
            <pc:docMk/>
            <pc:sldMk cId="3585150420" sldId="2144327540"/>
            <ac:picMk id="99" creationId="{F58C92DD-D4C8-4D28-9AF6-6F700CB7385B}"/>
          </ac:picMkLst>
        </pc:picChg>
        <pc:picChg chg="mod">
          <ac:chgData name="Jason Wiese" userId="4bff8d5b-7de6-4655-b397-69b0afc81113" providerId="ADAL" clId="{50517E89-C74D-434C-AFB6-D04B6A501773}" dt="2021-03-10T22:43:48.940" v="1664" actId="1035"/>
          <ac:picMkLst>
            <pc:docMk/>
            <pc:sldMk cId="3585150420" sldId="2144327540"/>
            <ac:picMk id="100" creationId="{5F84B527-1538-4C40-BDF3-BAE6D47CE9EF}"/>
          </ac:picMkLst>
        </pc:picChg>
        <pc:picChg chg="mod">
          <ac:chgData name="Jason Wiese" userId="4bff8d5b-7de6-4655-b397-69b0afc81113" providerId="ADAL" clId="{50517E89-C74D-434C-AFB6-D04B6A501773}" dt="2021-03-10T22:43:48.940" v="1664" actId="1035"/>
          <ac:picMkLst>
            <pc:docMk/>
            <pc:sldMk cId="3585150420" sldId="2144327540"/>
            <ac:picMk id="101" creationId="{BE4191A0-A4F7-45F6-B458-A62C551255C8}"/>
          </ac:picMkLst>
        </pc:picChg>
        <pc:picChg chg="mod">
          <ac:chgData name="Jason Wiese" userId="4bff8d5b-7de6-4655-b397-69b0afc81113" providerId="ADAL" clId="{50517E89-C74D-434C-AFB6-D04B6A501773}" dt="2021-03-10T22:43:48.940" v="1664" actId="1035"/>
          <ac:picMkLst>
            <pc:docMk/>
            <pc:sldMk cId="3585150420" sldId="2144327540"/>
            <ac:picMk id="103" creationId="{E07B86D9-6E5A-4071-ABB7-19F34A90100E}"/>
          </ac:picMkLst>
        </pc:picChg>
        <pc:picChg chg="mod">
          <ac:chgData name="Jason Wiese" userId="4bff8d5b-7de6-4655-b397-69b0afc81113" providerId="ADAL" clId="{50517E89-C74D-434C-AFB6-D04B6A501773}" dt="2021-03-10T22:43:48.940" v="1664" actId="1035"/>
          <ac:picMkLst>
            <pc:docMk/>
            <pc:sldMk cId="3585150420" sldId="2144327540"/>
            <ac:picMk id="104" creationId="{4D78CBE2-21EB-4E61-B5AD-ABB7B2F8B3FE}"/>
          </ac:picMkLst>
        </pc:picChg>
        <pc:picChg chg="mod">
          <ac:chgData name="Jason Wiese" userId="4bff8d5b-7de6-4655-b397-69b0afc81113" providerId="ADAL" clId="{50517E89-C74D-434C-AFB6-D04B6A501773}" dt="2021-03-10T22:43:48.940" v="1664" actId="1035"/>
          <ac:picMkLst>
            <pc:docMk/>
            <pc:sldMk cId="3585150420" sldId="2144327540"/>
            <ac:picMk id="105" creationId="{7D03A6E7-BE55-4968-A182-2BD7C549712E}"/>
          </ac:picMkLst>
        </pc:picChg>
        <pc:picChg chg="mod">
          <ac:chgData name="Jason Wiese" userId="4bff8d5b-7de6-4655-b397-69b0afc81113" providerId="ADAL" clId="{50517E89-C74D-434C-AFB6-D04B6A501773}" dt="2021-03-10T22:43:48.940" v="1664" actId="1035"/>
          <ac:picMkLst>
            <pc:docMk/>
            <pc:sldMk cId="3585150420" sldId="2144327540"/>
            <ac:picMk id="106" creationId="{8C1C8E69-ED52-4FD1-84BB-45FDA7CC82FA}"/>
          </ac:picMkLst>
        </pc:picChg>
        <pc:picChg chg="mod">
          <ac:chgData name="Jason Wiese" userId="4bff8d5b-7de6-4655-b397-69b0afc81113" providerId="ADAL" clId="{50517E89-C74D-434C-AFB6-D04B6A501773}" dt="2021-03-10T22:43:48.940" v="1664" actId="1035"/>
          <ac:picMkLst>
            <pc:docMk/>
            <pc:sldMk cId="3585150420" sldId="2144327540"/>
            <ac:picMk id="107" creationId="{052933A4-25BE-4A9E-9EF8-9BFB6C8CCC8C}"/>
          </ac:picMkLst>
        </pc:picChg>
        <pc:picChg chg="mod">
          <ac:chgData name="Jason Wiese" userId="4bff8d5b-7de6-4655-b397-69b0afc81113" providerId="ADAL" clId="{50517E89-C74D-434C-AFB6-D04B6A501773}" dt="2021-03-10T22:43:48.940" v="1664" actId="1035"/>
          <ac:picMkLst>
            <pc:docMk/>
            <pc:sldMk cId="3585150420" sldId="2144327540"/>
            <ac:picMk id="108" creationId="{93A5E2B1-7E0C-418A-9AB5-C395E2ED9EE0}"/>
          </ac:picMkLst>
        </pc:picChg>
        <pc:picChg chg="mod">
          <ac:chgData name="Jason Wiese" userId="4bff8d5b-7de6-4655-b397-69b0afc81113" providerId="ADAL" clId="{50517E89-C74D-434C-AFB6-D04B6A501773}" dt="2021-03-10T22:43:48.940" v="1664" actId="1035"/>
          <ac:picMkLst>
            <pc:docMk/>
            <pc:sldMk cId="3585150420" sldId="2144327540"/>
            <ac:picMk id="109" creationId="{44A79185-27F3-441C-AA3F-FE630107A37E}"/>
          </ac:picMkLst>
        </pc:picChg>
        <pc:picChg chg="mod">
          <ac:chgData name="Jason Wiese" userId="4bff8d5b-7de6-4655-b397-69b0afc81113" providerId="ADAL" clId="{50517E89-C74D-434C-AFB6-D04B6A501773}" dt="2021-03-10T22:43:48.940" v="1664" actId="1035"/>
          <ac:picMkLst>
            <pc:docMk/>
            <pc:sldMk cId="3585150420" sldId="2144327540"/>
            <ac:picMk id="110" creationId="{14C59F1A-994D-42F2-B6F0-D6BFC4237EA6}"/>
          </ac:picMkLst>
        </pc:picChg>
        <pc:picChg chg="mod">
          <ac:chgData name="Jason Wiese" userId="4bff8d5b-7de6-4655-b397-69b0afc81113" providerId="ADAL" clId="{50517E89-C74D-434C-AFB6-D04B6A501773}" dt="2021-03-10T22:43:48.940" v="1664" actId="1035"/>
          <ac:picMkLst>
            <pc:docMk/>
            <pc:sldMk cId="3585150420" sldId="2144327540"/>
            <ac:picMk id="111" creationId="{E2FCC83B-4FA0-4B31-87D2-5DE1ECE268E9}"/>
          </ac:picMkLst>
        </pc:picChg>
        <pc:picChg chg="mod">
          <ac:chgData name="Jason Wiese" userId="4bff8d5b-7de6-4655-b397-69b0afc81113" providerId="ADAL" clId="{50517E89-C74D-434C-AFB6-D04B6A501773}" dt="2021-03-10T22:43:48.940" v="1664" actId="1035"/>
          <ac:picMkLst>
            <pc:docMk/>
            <pc:sldMk cId="3585150420" sldId="2144327540"/>
            <ac:picMk id="112" creationId="{9CF0FAA3-CF9D-478A-B1C0-F4813CAE489F}"/>
          </ac:picMkLst>
        </pc:picChg>
        <pc:picChg chg="mod">
          <ac:chgData name="Jason Wiese" userId="4bff8d5b-7de6-4655-b397-69b0afc81113" providerId="ADAL" clId="{50517E89-C74D-434C-AFB6-D04B6A501773}" dt="2021-03-10T22:43:48.940" v="1664" actId="1035"/>
          <ac:picMkLst>
            <pc:docMk/>
            <pc:sldMk cId="3585150420" sldId="2144327540"/>
            <ac:picMk id="114" creationId="{C8853FD6-5C57-4F5A-900E-10E84EE75F76}"/>
          </ac:picMkLst>
        </pc:picChg>
        <pc:picChg chg="mod">
          <ac:chgData name="Jason Wiese" userId="4bff8d5b-7de6-4655-b397-69b0afc81113" providerId="ADAL" clId="{50517E89-C74D-434C-AFB6-D04B6A501773}" dt="2021-03-10T22:43:48.940" v="1664" actId="1035"/>
          <ac:picMkLst>
            <pc:docMk/>
            <pc:sldMk cId="3585150420" sldId="2144327540"/>
            <ac:picMk id="117" creationId="{659D7033-AF7F-481F-8343-6A5A264FB2C6}"/>
          </ac:picMkLst>
        </pc:picChg>
        <pc:picChg chg="mod">
          <ac:chgData name="Jason Wiese" userId="4bff8d5b-7de6-4655-b397-69b0afc81113" providerId="ADAL" clId="{50517E89-C74D-434C-AFB6-D04B6A501773}" dt="2021-03-10T22:43:48.940" v="1664" actId="1035"/>
          <ac:picMkLst>
            <pc:docMk/>
            <pc:sldMk cId="3585150420" sldId="2144327540"/>
            <ac:picMk id="118" creationId="{031CF212-E9E3-420C-AA4D-95F5B1C879D6}"/>
          </ac:picMkLst>
        </pc:picChg>
        <pc:picChg chg="mod">
          <ac:chgData name="Jason Wiese" userId="4bff8d5b-7de6-4655-b397-69b0afc81113" providerId="ADAL" clId="{50517E89-C74D-434C-AFB6-D04B6A501773}" dt="2021-03-10T22:43:48.940" v="1664" actId="1035"/>
          <ac:picMkLst>
            <pc:docMk/>
            <pc:sldMk cId="3585150420" sldId="2144327540"/>
            <ac:picMk id="119" creationId="{46044D12-D3BB-4CE9-A12E-72F987F90D31}"/>
          </ac:picMkLst>
        </pc:picChg>
        <pc:picChg chg="mod">
          <ac:chgData name="Jason Wiese" userId="4bff8d5b-7de6-4655-b397-69b0afc81113" providerId="ADAL" clId="{50517E89-C74D-434C-AFB6-D04B6A501773}" dt="2021-03-10T22:45:20.307" v="1691" actId="1035"/>
          <ac:picMkLst>
            <pc:docMk/>
            <pc:sldMk cId="3585150420" sldId="2144327540"/>
            <ac:picMk id="168" creationId="{E68852D6-9E9F-40B6-813A-F0DFC7595E5D}"/>
          </ac:picMkLst>
        </pc:picChg>
        <pc:picChg chg="mod">
          <ac:chgData name="Jason Wiese" userId="4bff8d5b-7de6-4655-b397-69b0afc81113" providerId="ADAL" clId="{50517E89-C74D-434C-AFB6-D04B6A501773}" dt="2021-03-10T22:45:20.307" v="1691" actId="1035"/>
          <ac:picMkLst>
            <pc:docMk/>
            <pc:sldMk cId="3585150420" sldId="2144327540"/>
            <ac:picMk id="169" creationId="{23505102-2D6C-4D6A-9C5B-52C24173A78C}"/>
          </ac:picMkLst>
        </pc:picChg>
        <pc:picChg chg="mod">
          <ac:chgData name="Jason Wiese" userId="4bff8d5b-7de6-4655-b397-69b0afc81113" providerId="ADAL" clId="{50517E89-C74D-434C-AFB6-D04B6A501773}" dt="2021-03-10T22:45:20.307" v="1691" actId="1035"/>
          <ac:picMkLst>
            <pc:docMk/>
            <pc:sldMk cId="3585150420" sldId="2144327540"/>
            <ac:picMk id="170" creationId="{FE624F78-D167-4939-87D8-EFF88660FA40}"/>
          </ac:picMkLst>
        </pc:picChg>
        <pc:picChg chg="mod">
          <ac:chgData name="Jason Wiese" userId="4bff8d5b-7de6-4655-b397-69b0afc81113" providerId="ADAL" clId="{50517E89-C74D-434C-AFB6-D04B6A501773}" dt="2021-03-10T22:45:20.307" v="1691" actId="1035"/>
          <ac:picMkLst>
            <pc:docMk/>
            <pc:sldMk cId="3585150420" sldId="2144327540"/>
            <ac:picMk id="172" creationId="{E876EE51-791A-44FF-975E-C34AFF1B796D}"/>
          </ac:picMkLst>
        </pc:picChg>
        <pc:picChg chg="mod">
          <ac:chgData name="Jason Wiese" userId="4bff8d5b-7de6-4655-b397-69b0afc81113" providerId="ADAL" clId="{50517E89-C74D-434C-AFB6-D04B6A501773}" dt="2021-03-10T22:45:20.307" v="1691" actId="1035"/>
          <ac:picMkLst>
            <pc:docMk/>
            <pc:sldMk cId="3585150420" sldId="2144327540"/>
            <ac:picMk id="173" creationId="{8F10D792-3C61-49C0-8D42-587B283532F9}"/>
          </ac:picMkLst>
        </pc:picChg>
        <pc:picChg chg="mod">
          <ac:chgData name="Jason Wiese" userId="4bff8d5b-7de6-4655-b397-69b0afc81113" providerId="ADAL" clId="{50517E89-C74D-434C-AFB6-D04B6A501773}" dt="2021-03-10T22:43:48.940" v="1664" actId="1035"/>
          <ac:picMkLst>
            <pc:docMk/>
            <pc:sldMk cId="3585150420" sldId="2144327540"/>
            <ac:picMk id="1026" creationId="{474BF237-0FEA-4467-BCAF-2E021FD727A5}"/>
          </ac:picMkLst>
        </pc:picChg>
        <pc:picChg chg="mod">
          <ac:chgData name="Jason Wiese" userId="4bff8d5b-7de6-4655-b397-69b0afc81113" providerId="ADAL" clId="{50517E89-C74D-434C-AFB6-D04B6A501773}" dt="2021-03-10T22:43:48.940" v="1664" actId="1035"/>
          <ac:picMkLst>
            <pc:docMk/>
            <pc:sldMk cId="3585150420" sldId="2144327540"/>
            <ac:picMk id="1028" creationId="{F4D4697D-09BF-4715-B636-BCBCED080D6E}"/>
          </ac:picMkLst>
        </pc:picChg>
        <pc:picChg chg="mod">
          <ac:chgData name="Jason Wiese" userId="4bff8d5b-7de6-4655-b397-69b0afc81113" providerId="ADAL" clId="{50517E89-C74D-434C-AFB6-D04B6A501773}" dt="2021-03-10T22:43:48.940" v="1664" actId="1035"/>
          <ac:picMkLst>
            <pc:docMk/>
            <pc:sldMk cId="3585150420" sldId="2144327540"/>
            <ac:picMk id="1030" creationId="{C286EDB5-739B-42A8-89AD-7AC50AB8F80D}"/>
          </ac:picMkLst>
        </pc:picChg>
        <pc:picChg chg="mod">
          <ac:chgData name="Jason Wiese" userId="4bff8d5b-7de6-4655-b397-69b0afc81113" providerId="ADAL" clId="{50517E89-C74D-434C-AFB6-D04B6A501773}" dt="2021-03-10T22:43:48.940" v="1664" actId="1035"/>
          <ac:picMkLst>
            <pc:docMk/>
            <pc:sldMk cId="3585150420" sldId="2144327540"/>
            <ac:picMk id="1032" creationId="{2108E9F2-14B2-4EA1-A94F-48329596C339}"/>
          </ac:picMkLst>
        </pc:picChg>
        <pc:picChg chg="mod">
          <ac:chgData name="Jason Wiese" userId="4bff8d5b-7de6-4655-b397-69b0afc81113" providerId="ADAL" clId="{50517E89-C74D-434C-AFB6-D04B6A501773}" dt="2021-03-10T22:43:48.940" v="1664" actId="1035"/>
          <ac:picMkLst>
            <pc:docMk/>
            <pc:sldMk cId="3585150420" sldId="2144327540"/>
            <ac:picMk id="1034" creationId="{24CB434A-5C2C-4A55-A1BA-8FDBF04CC0B1}"/>
          </ac:picMkLst>
        </pc:picChg>
        <pc:picChg chg="mod">
          <ac:chgData name="Jason Wiese" userId="4bff8d5b-7de6-4655-b397-69b0afc81113" providerId="ADAL" clId="{50517E89-C74D-434C-AFB6-D04B6A501773}" dt="2021-03-10T22:43:48.940" v="1664" actId="1035"/>
          <ac:picMkLst>
            <pc:docMk/>
            <pc:sldMk cId="3585150420" sldId="2144327540"/>
            <ac:picMk id="1036" creationId="{D4DE52AA-0959-417E-B45F-533B95210524}"/>
          </ac:picMkLst>
        </pc:picChg>
        <pc:picChg chg="mod">
          <ac:chgData name="Jason Wiese" userId="4bff8d5b-7de6-4655-b397-69b0afc81113" providerId="ADAL" clId="{50517E89-C74D-434C-AFB6-D04B6A501773}" dt="2021-03-10T22:43:48.940" v="1664" actId="1035"/>
          <ac:picMkLst>
            <pc:docMk/>
            <pc:sldMk cId="3585150420" sldId="2144327540"/>
            <ac:picMk id="1038" creationId="{19E8CD0B-2A9D-4DD5-ACA1-A3BB60FEA1A3}"/>
          </ac:picMkLst>
        </pc:picChg>
        <pc:picChg chg="mod">
          <ac:chgData name="Jason Wiese" userId="4bff8d5b-7de6-4655-b397-69b0afc81113" providerId="ADAL" clId="{50517E89-C74D-434C-AFB6-D04B6A501773}" dt="2021-03-10T22:43:48.940" v="1664" actId="1035"/>
          <ac:picMkLst>
            <pc:docMk/>
            <pc:sldMk cId="3585150420" sldId="2144327540"/>
            <ac:picMk id="1040" creationId="{A5765011-B114-4344-9895-00418B4592CC}"/>
          </ac:picMkLst>
        </pc:picChg>
        <pc:picChg chg="mod">
          <ac:chgData name="Jason Wiese" userId="4bff8d5b-7de6-4655-b397-69b0afc81113" providerId="ADAL" clId="{50517E89-C74D-434C-AFB6-D04B6A501773}" dt="2021-03-10T22:43:48.940" v="1664" actId="1035"/>
          <ac:picMkLst>
            <pc:docMk/>
            <pc:sldMk cId="3585150420" sldId="2144327540"/>
            <ac:picMk id="1042" creationId="{E32395B2-374F-4C66-828C-47D661778798}"/>
          </ac:picMkLst>
        </pc:picChg>
        <pc:picChg chg="mod">
          <ac:chgData name="Jason Wiese" userId="4bff8d5b-7de6-4655-b397-69b0afc81113" providerId="ADAL" clId="{50517E89-C74D-434C-AFB6-D04B6A501773}" dt="2021-03-10T22:43:48.940" v="1664" actId="1035"/>
          <ac:picMkLst>
            <pc:docMk/>
            <pc:sldMk cId="3585150420" sldId="2144327540"/>
            <ac:picMk id="1044" creationId="{8DE223EE-4EA1-4229-84AB-4294AD3BB760}"/>
          </ac:picMkLst>
        </pc:picChg>
        <pc:picChg chg="mod">
          <ac:chgData name="Jason Wiese" userId="4bff8d5b-7de6-4655-b397-69b0afc81113" providerId="ADAL" clId="{50517E89-C74D-434C-AFB6-D04B6A501773}" dt="2021-03-10T22:43:48.940" v="1664" actId="1035"/>
          <ac:picMkLst>
            <pc:docMk/>
            <pc:sldMk cId="3585150420" sldId="2144327540"/>
            <ac:picMk id="1046" creationId="{EBC5C354-1246-421E-B6A4-D059C0B947D4}"/>
          </ac:picMkLst>
        </pc:picChg>
        <pc:picChg chg="mod">
          <ac:chgData name="Jason Wiese" userId="4bff8d5b-7de6-4655-b397-69b0afc81113" providerId="ADAL" clId="{50517E89-C74D-434C-AFB6-D04B6A501773}" dt="2021-03-10T22:43:48.940" v="1664" actId="1035"/>
          <ac:picMkLst>
            <pc:docMk/>
            <pc:sldMk cId="3585150420" sldId="2144327540"/>
            <ac:picMk id="1048" creationId="{08C94489-3969-4440-A107-7CDB209CEE3D}"/>
          </ac:picMkLst>
        </pc:picChg>
        <pc:picChg chg="mod">
          <ac:chgData name="Jason Wiese" userId="4bff8d5b-7de6-4655-b397-69b0afc81113" providerId="ADAL" clId="{50517E89-C74D-434C-AFB6-D04B6A501773}" dt="2021-03-10T22:43:48.940" v="1664" actId="1035"/>
          <ac:picMkLst>
            <pc:docMk/>
            <pc:sldMk cId="3585150420" sldId="2144327540"/>
            <ac:picMk id="1052" creationId="{F05D0195-F761-434B-81EF-E24CBF88AC53}"/>
          </ac:picMkLst>
        </pc:picChg>
        <pc:picChg chg="mod">
          <ac:chgData name="Jason Wiese" userId="4bff8d5b-7de6-4655-b397-69b0afc81113" providerId="ADAL" clId="{50517E89-C74D-434C-AFB6-D04B6A501773}" dt="2021-03-10T22:43:48.940" v="1664" actId="1035"/>
          <ac:picMkLst>
            <pc:docMk/>
            <pc:sldMk cId="3585150420" sldId="2144327540"/>
            <ac:picMk id="1054" creationId="{7CA25BF2-0D18-4BFB-98DA-A92CD852483E}"/>
          </ac:picMkLst>
        </pc:picChg>
        <pc:picChg chg="mod">
          <ac:chgData name="Jason Wiese" userId="4bff8d5b-7de6-4655-b397-69b0afc81113" providerId="ADAL" clId="{50517E89-C74D-434C-AFB6-D04B6A501773}" dt="2021-03-10T22:43:48.940" v="1664" actId="1035"/>
          <ac:picMkLst>
            <pc:docMk/>
            <pc:sldMk cId="3585150420" sldId="2144327540"/>
            <ac:picMk id="1056" creationId="{78162D74-831D-4305-A781-1265C692CC4B}"/>
          </ac:picMkLst>
        </pc:picChg>
        <pc:picChg chg="mod">
          <ac:chgData name="Jason Wiese" userId="4bff8d5b-7de6-4655-b397-69b0afc81113" providerId="ADAL" clId="{50517E89-C74D-434C-AFB6-D04B6A501773}" dt="2021-03-10T22:43:48.940" v="1664" actId="1035"/>
          <ac:picMkLst>
            <pc:docMk/>
            <pc:sldMk cId="3585150420" sldId="2144327540"/>
            <ac:picMk id="1058" creationId="{BFB7AC43-79BB-4714-AC0F-91D80F87989C}"/>
          </ac:picMkLst>
        </pc:picChg>
        <pc:picChg chg="mod">
          <ac:chgData name="Jason Wiese" userId="4bff8d5b-7de6-4655-b397-69b0afc81113" providerId="ADAL" clId="{50517E89-C74D-434C-AFB6-D04B6A501773}" dt="2021-03-10T22:43:48.940" v="1664" actId="1035"/>
          <ac:picMkLst>
            <pc:docMk/>
            <pc:sldMk cId="3585150420" sldId="2144327540"/>
            <ac:picMk id="1060" creationId="{8C214C7E-5568-4E06-AE51-2EBE75E55ADC}"/>
          </ac:picMkLst>
        </pc:picChg>
        <pc:picChg chg="mod">
          <ac:chgData name="Jason Wiese" userId="4bff8d5b-7de6-4655-b397-69b0afc81113" providerId="ADAL" clId="{50517E89-C74D-434C-AFB6-D04B6A501773}" dt="2021-03-10T22:43:48.940" v="1664" actId="1035"/>
          <ac:picMkLst>
            <pc:docMk/>
            <pc:sldMk cId="3585150420" sldId="2144327540"/>
            <ac:picMk id="1062" creationId="{2D35C44D-500D-4745-B211-61316C57A042}"/>
          </ac:picMkLst>
        </pc:picChg>
        <pc:picChg chg="mod">
          <ac:chgData name="Jason Wiese" userId="4bff8d5b-7de6-4655-b397-69b0afc81113" providerId="ADAL" clId="{50517E89-C74D-434C-AFB6-D04B6A501773}" dt="2021-03-10T22:43:48.940" v="1664" actId="1035"/>
          <ac:picMkLst>
            <pc:docMk/>
            <pc:sldMk cId="3585150420" sldId="2144327540"/>
            <ac:picMk id="1064" creationId="{CBDD907A-C19C-4667-8F1E-81A8AA3FBF04}"/>
          </ac:picMkLst>
        </pc:picChg>
        <pc:picChg chg="mod">
          <ac:chgData name="Jason Wiese" userId="4bff8d5b-7de6-4655-b397-69b0afc81113" providerId="ADAL" clId="{50517E89-C74D-434C-AFB6-D04B6A501773}" dt="2021-03-10T22:43:48.940" v="1664" actId="1035"/>
          <ac:picMkLst>
            <pc:docMk/>
            <pc:sldMk cId="3585150420" sldId="2144327540"/>
            <ac:picMk id="1066" creationId="{D905B247-0F6E-4389-82FE-2D8EE91B640F}"/>
          </ac:picMkLst>
        </pc:picChg>
        <pc:picChg chg="mod">
          <ac:chgData name="Jason Wiese" userId="4bff8d5b-7de6-4655-b397-69b0afc81113" providerId="ADAL" clId="{50517E89-C74D-434C-AFB6-D04B6A501773}" dt="2021-03-10T22:43:48.940" v="1664" actId="1035"/>
          <ac:picMkLst>
            <pc:docMk/>
            <pc:sldMk cId="3585150420" sldId="2144327540"/>
            <ac:picMk id="1068" creationId="{96C532C4-C8B3-40AD-85BB-55BBF8D7827F}"/>
          </ac:picMkLst>
        </pc:picChg>
        <pc:picChg chg="mod">
          <ac:chgData name="Jason Wiese" userId="4bff8d5b-7de6-4655-b397-69b0afc81113" providerId="ADAL" clId="{50517E89-C74D-434C-AFB6-D04B6A501773}" dt="2021-03-10T22:43:48.940" v="1664" actId="1035"/>
          <ac:picMkLst>
            <pc:docMk/>
            <pc:sldMk cId="3585150420" sldId="2144327540"/>
            <ac:picMk id="1070" creationId="{0EF64C93-27ED-4F9B-A8A8-96EED4851E97}"/>
          </ac:picMkLst>
        </pc:picChg>
      </pc:sldChg>
      <pc:sldChg chg="modSp mod">
        <pc:chgData name="Jason Wiese" userId="4bff8d5b-7de6-4655-b397-69b0afc81113" providerId="ADAL" clId="{50517E89-C74D-434C-AFB6-D04B6A501773}" dt="2021-03-11T01:45:59.898" v="6043" actId="1076"/>
        <pc:sldMkLst>
          <pc:docMk/>
          <pc:sldMk cId="3308949529" sldId="2144327570"/>
        </pc:sldMkLst>
        <pc:spChg chg="mod">
          <ac:chgData name="Jason Wiese" userId="4bff8d5b-7de6-4655-b397-69b0afc81113" providerId="ADAL" clId="{50517E89-C74D-434C-AFB6-D04B6A501773}" dt="2021-03-11T01:45:59.898" v="6043" actId="1076"/>
          <ac:spMkLst>
            <pc:docMk/>
            <pc:sldMk cId="3308949529" sldId="2144327570"/>
            <ac:spMk id="3" creationId="{FBD86FE0-C7ED-41ED-8B14-DE0F659491FC}"/>
          </ac:spMkLst>
        </pc:spChg>
        <pc:spChg chg="mod">
          <ac:chgData name="Jason Wiese" userId="4bff8d5b-7de6-4655-b397-69b0afc81113" providerId="ADAL" clId="{50517E89-C74D-434C-AFB6-D04B6A501773}" dt="2021-03-11T01:45:55.974" v="6042" actId="20577"/>
          <ac:spMkLst>
            <pc:docMk/>
            <pc:sldMk cId="3308949529" sldId="2144327570"/>
            <ac:spMk id="8" creationId="{BB473BB6-5640-46EF-A2C8-C9B52CD11E66}"/>
          </ac:spMkLst>
        </pc:spChg>
      </pc:sldChg>
      <pc:sldChg chg="modSp mod">
        <pc:chgData name="Jason Wiese" userId="4bff8d5b-7de6-4655-b397-69b0afc81113" providerId="ADAL" clId="{50517E89-C74D-434C-AFB6-D04B6A501773}" dt="2021-03-11T03:08:27.422" v="6052" actId="20577"/>
        <pc:sldMkLst>
          <pc:docMk/>
          <pc:sldMk cId="1973609622" sldId="2144327572"/>
        </pc:sldMkLst>
        <pc:spChg chg="mod">
          <ac:chgData name="Jason Wiese" userId="4bff8d5b-7de6-4655-b397-69b0afc81113" providerId="ADAL" clId="{50517E89-C74D-434C-AFB6-D04B6A501773}" dt="2021-03-10T22:26:48.448" v="591" actId="20577"/>
          <ac:spMkLst>
            <pc:docMk/>
            <pc:sldMk cId="1973609622" sldId="2144327572"/>
            <ac:spMk id="25" creationId="{91518AEB-3A22-4A3B-9C89-361E7F2B7644}"/>
          </ac:spMkLst>
        </pc:spChg>
        <pc:spChg chg="mod">
          <ac:chgData name="Jason Wiese" userId="4bff8d5b-7de6-4655-b397-69b0afc81113" providerId="ADAL" clId="{50517E89-C74D-434C-AFB6-D04B6A501773}" dt="2021-03-10T22:45:42.407" v="1694" actId="1036"/>
          <ac:spMkLst>
            <pc:docMk/>
            <pc:sldMk cId="1973609622" sldId="2144327572"/>
            <ac:spMk id="28" creationId="{7C74014D-8FEF-4C04-9D77-BD0687AC7A9A}"/>
          </ac:spMkLst>
        </pc:spChg>
        <pc:spChg chg="mod">
          <ac:chgData name="Jason Wiese" userId="4bff8d5b-7de6-4655-b397-69b0afc81113" providerId="ADAL" clId="{50517E89-C74D-434C-AFB6-D04B6A501773}" dt="2021-03-11T03:08:27.422" v="6052" actId="20577"/>
          <ac:spMkLst>
            <pc:docMk/>
            <pc:sldMk cId="1973609622" sldId="2144327572"/>
            <ac:spMk id="37" creationId="{BD66494C-6C76-4ECD-A14E-5E25448F6B91}"/>
          </ac:spMkLst>
        </pc:spChg>
        <pc:graphicFrameChg chg="modGraphic">
          <ac:chgData name="Jason Wiese" userId="4bff8d5b-7de6-4655-b397-69b0afc81113" providerId="ADAL" clId="{50517E89-C74D-434C-AFB6-D04B6A501773}" dt="2021-03-10T22:22:18.613" v="148" actId="20577"/>
          <ac:graphicFrameMkLst>
            <pc:docMk/>
            <pc:sldMk cId="1973609622" sldId="2144327572"/>
            <ac:graphicFrameMk id="3" creationId="{E9F82C25-A816-4B51-AD90-8D14117F47CD}"/>
          </ac:graphicFrameMkLst>
        </pc:graphicFrameChg>
      </pc:sldChg>
      <pc:sldChg chg="addSp delSp modSp mod">
        <pc:chgData name="Jason Wiese" userId="4bff8d5b-7de6-4655-b397-69b0afc81113" providerId="ADAL" clId="{50517E89-C74D-434C-AFB6-D04B6A501773}" dt="2021-03-10T22:38:21.944" v="1352" actId="6549"/>
        <pc:sldMkLst>
          <pc:docMk/>
          <pc:sldMk cId="471871719" sldId="2144327573"/>
        </pc:sldMkLst>
        <pc:spChg chg="add del mod">
          <ac:chgData name="Jason Wiese" userId="4bff8d5b-7de6-4655-b397-69b0afc81113" providerId="ADAL" clId="{50517E89-C74D-434C-AFB6-D04B6A501773}" dt="2021-03-10T22:36:48.997" v="1225" actId="478"/>
          <ac:spMkLst>
            <pc:docMk/>
            <pc:sldMk cId="471871719" sldId="2144327573"/>
            <ac:spMk id="18" creationId="{9113D43E-79E1-4F51-B598-1E6A3C521664}"/>
          </ac:spMkLst>
        </pc:spChg>
        <pc:spChg chg="add del mod">
          <ac:chgData name="Jason Wiese" userId="4bff8d5b-7de6-4655-b397-69b0afc81113" providerId="ADAL" clId="{50517E89-C74D-434C-AFB6-D04B6A501773}" dt="2021-03-10T22:38:17.064" v="1351" actId="478"/>
          <ac:spMkLst>
            <pc:docMk/>
            <pc:sldMk cId="471871719" sldId="2144327573"/>
            <ac:spMk id="20" creationId="{E86FC84B-281A-4293-BF1C-1D8A4D4EEAE9}"/>
          </ac:spMkLst>
        </pc:spChg>
        <pc:spChg chg="mod">
          <ac:chgData name="Jason Wiese" userId="4bff8d5b-7de6-4655-b397-69b0afc81113" providerId="ADAL" clId="{50517E89-C74D-434C-AFB6-D04B6A501773}" dt="2021-03-10T22:36:42.190" v="1224" actId="14100"/>
          <ac:spMkLst>
            <pc:docMk/>
            <pc:sldMk cId="471871719" sldId="2144327573"/>
            <ac:spMk id="24" creationId="{29F5E09C-2C9E-4C2E-BD66-01D99ADC5D92}"/>
          </ac:spMkLst>
        </pc:spChg>
        <pc:spChg chg="mod">
          <ac:chgData name="Jason Wiese" userId="4bff8d5b-7de6-4655-b397-69b0afc81113" providerId="ADAL" clId="{50517E89-C74D-434C-AFB6-D04B6A501773}" dt="2021-03-10T22:38:21.944" v="1352" actId="6549"/>
          <ac:spMkLst>
            <pc:docMk/>
            <pc:sldMk cId="471871719" sldId="2144327573"/>
            <ac:spMk id="37" creationId="{BD66494C-6C76-4ECD-A14E-5E25448F6B91}"/>
          </ac:spMkLst>
        </pc:spChg>
        <pc:graphicFrameChg chg="mod">
          <ac:chgData name="Jason Wiese" userId="4bff8d5b-7de6-4655-b397-69b0afc81113" providerId="ADAL" clId="{50517E89-C74D-434C-AFB6-D04B6A501773}" dt="2021-03-10T22:38:02.619" v="1347"/>
          <ac:graphicFrameMkLst>
            <pc:docMk/>
            <pc:sldMk cId="471871719" sldId="2144327573"/>
            <ac:graphicFrameMk id="6" creationId="{84542DFC-0636-482E-957F-DB8FB79C2003}"/>
          </ac:graphicFrameMkLst>
        </pc:graphicFrameChg>
        <pc:picChg chg="mod">
          <ac:chgData name="Jason Wiese" userId="4bff8d5b-7de6-4655-b397-69b0afc81113" providerId="ADAL" clId="{50517E89-C74D-434C-AFB6-D04B6A501773}" dt="2021-03-10T22:31:46.346" v="598" actId="1076"/>
          <ac:picMkLst>
            <pc:docMk/>
            <pc:sldMk cId="471871719" sldId="2144327573"/>
            <ac:picMk id="3" creationId="{5EB1FEB2-6DB6-4820-A87B-7BB7B9D5CD7C}"/>
          </ac:picMkLst>
        </pc:picChg>
      </pc:sldChg>
      <pc:sldChg chg="delSp modSp del mod">
        <pc:chgData name="Jason Wiese" userId="4bff8d5b-7de6-4655-b397-69b0afc81113" providerId="ADAL" clId="{50517E89-C74D-434C-AFB6-D04B6A501773}" dt="2021-03-11T00:59:51.371" v="5312" actId="47"/>
        <pc:sldMkLst>
          <pc:docMk/>
          <pc:sldMk cId="1844023805" sldId="2144327578"/>
        </pc:sldMkLst>
        <pc:spChg chg="mod">
          <ac:chgData name="Jason Wiese" userId="4bff8d5b-7de6-4655-b397-69b0afc81113" providerId="ADAL" clId="{50517E89-C74D-434C-AFB6-D04B6A501773}" dt="2021-03-10T23:45:26.116" v="3779" actId="20577"/>
          <ac:spMkLst>
            <pc:docMk/>
            <pc:sldMk cId="1844023805" sldId="2144327578"/>
            <ac:spMk id="24" creationId="{29F5E09C-2C9E-4C2E-BD66-01D99ADC5D92}"/>
          </ac:spMkLst>
        </pc:spChg>
        <pc:spChg chg="mod">
          <ac:chgData name="Jason Wiese" userId="4bff8d5b-7de6-4655-b397-69b0afc81113" providerId="ADAL" clId="{50517E89-C74D-434C-AFB6-D04B6A501773}" dt="2021-03-11T00:08:14.541" v="3960" actId="20577"/>
          <ac:spMkLst>
            <pc:docMk/>
            <pc:sldMk cId="1844023805" sldId="2144327578"/>
            <ac:spMk id="32" creationId="{385F3F73-752D-48BE-B707-454AD56683A0}"/>
          </ac:spMkLst>
        </pc:spChg>
        <pc:spChg chg="mod">
          <ac:chgData name="Jason Wiese" userId="4bff8d5b-7de6-4655-b397-69b0afc81113" providerId="ADAL" clId="{50517E89-C74D-434C-AFB6-D04B6A501773}" dt="2021-03-10T23:14:55.917" v="2983" actId="20577"/>
          <ac:spMkLst>
            <pc:docMk/>
            <pc:sldMk cId="1844023805" sldId="2144327578"/>
            <ac:spMk id="45" creationId="{D57294B0-A25B-4296-AC60-C86B46381ABB}"/>
          </ac:spMkLst>
        </pc:spChg>
        <pc:spChg chg="mod">
          <ac:chgData name="Jason Wiese" userId="4bff8d5b-7de6-4655-b397-69b0afc81113" providerId="ADAL" clId="{50517E89-C74D-434C-AFB6-D04B6A501773}" dt="2021-03-10T23:51:51.051" v="3872" actId="1037"/>
          <ac:spMkLst>
            <pc:docMk/>
            <pc:sldMk cId="1844023805" sldId="2144327578"/>
            <ac:spMk id="47" creationId="{C7F2C8DE-2B2C-440E-8DBF-9E8A6D70AFC1}"/>
          </ac:spMkLst>
        </pc:spChg>
        <pc:spChg chg="mod">
          <ac:chgData name="Jason Wiese" userId="4bff8d5b-7de6-4655-b397-69b0afc81113" providerId="ADAL" clId="{50517E89-C74D-434C-AFB6-D04B6A501773}" dt="2021-03-11T00:33:02.046" v="4419" actId="20577"/>
          <ac:spMkLst>
            <pc:docMk/>
            <pc:sldMk cId="1844023805" sldId="2144327578"/>
            <ac:spMk id="48" creationId="{F9A4B7C5-9668-4176-B025-65E500B5B409}"/>
          </ac:spMkLst>
        </pc:spChg>
        <pc:spChg chg="mod">
          <ac:chgData name="Jason Wiese" userId="4bff8d5b-7de6-4655-b397-69b0afc81113" providerId="ADAL" clId="{50517E89-C74D-434C-AFB6-D04B6A501773}" dt="2021-03-10T23:14:57.105" v="2984" actId="20577"/>
          <ac:spMkLst>
            <pc:docMk/>
            <pc:sldMk cId="1844023805" sldId="2144327578"/>
            <ac:spMk id="49" creationId="{EC764E11-A577-4980-A412-299509A07E11}"/>
          </ac:spMkLst>
        </pc:spChg>
        <pc:spChg chg="mod">
          <ac:chgData name="Jason Wiese" userId="4bff8d5b-7de6-4655-b397-69b0afc81113" providerId="ADAL" clId="{50517E89-C74D-434C-AFB6-D04B6A501773}" dt="2021-03-10T23:15:22.073" v="2995" actId="20577"/>
          <ac:spMkLst>
            <pc:docMk/>
            <pc:sldMk cId="1844023805" sldId="2144327578"/>
            <ac:spMk id="51" creationId="{5117849D-A46F-4C00-A574-1C91ADE23E82}"/>
          </ac:spMkLst>
        </pc:spChg>
        <pc:spChg chg="mod">
          <ac:chgData name="Jason Wiese" userId="4bff8d5b-7de6-4655-b397-69b0afc81113" providerId="ADAL" clId="{50517E89-C74D-434C-AFB6-D04B6A501773}" dt="2021-03-10T23:14:52.257" v="2981" actId="20577"/>
          <ac:spMkLst>
            <pc:docMk/>
            <pc:sldMk cId="1844023805" sldId="2144327578"/>
            <ac:spMk id="56" creationId="{8623629C-A230-4308-8434-A49C6111A9A0}"/>
          </ac:spMkLst>
        </pc:spChg>
        <pc:spChg chg="mod">
          <ac:chgData name="Jason Wiese" userId="4bff8d5b-7de6-4655-b397-69b0afc81113" providerId="ADAL" clId="{50517E89-C74D-434C-AFB6-D04B6A501773}" dt="2021-03-10T23:15:00.085" v="2986" actId="20577"/>
          <ac:spMkLst>
            <pc:docMk/>
            <pc:sldMk cId="1844023805" sldId="2144327578"/>
            <ac:spMk id="57" creationId="{90D5031D-A8CE-4AF9-9FF5-DA26D39C28D9}"/>
          </ac:spMkLst>
        </pc:spChg>
        <pc:spChg chg="mod">
          <ac:chgData name="Jason Wiese" userId="4bff8d5b-7de6-4655-b397-69b0afc81113" providerId="ADAL" clId="{50517E89-C74D-434C-AFB6-D04B6A501773}" dt="2021-03-10T23:15:23.294" v="2996" actId="20577"/>
          <ac:spMkLst>
            <pc:docMk/>
            <pc:sldMk cId="1844023805" sldId="2144327578"/>
            <ac:spMk id="59" creationId="{23230EF3-726A-4A90-B41C-D646496F56CD}"/>
          </ac:spMkLst>
        </pc:spChg>
        <pc:spChg chg="mod">
          <ac:chgData name="Jason Wiese" userId="4bff8d5b-7de6-4655-b397-69b0afc81113" providerId="ADAL" clId="{50517E89-C74D-434C-AFB6-D04B6A501773}" dt="2021-03-10T23:15:13.627" v="2992" actId="20577"/>
          <ac:spMkLst>
            <pc:docMk/>
            <pc:sldMk cId="1844023805" sldId="2144327578"/>
            <ac:spMk id="67" creationId="{4E579BE3-6AF5-47F0-8C6B-C5CBAC2136ED}"/>
          </ac:spMkLst>
        </pc:spChg>
        <pc:spChg chg="mod">
          <ac:chgData name="Jason Wiese" userId="4bff8d5b-7de6-4655-b397-69b0afc81113" providerId="ADAL" clId="{50517E89-C74D-434C-AFB6-D04B6A501773}" dt="2021-03-10T23:15:11.596" v="2991" actId="20577"/>
          <ac:spMkLst>
            <pc:docMk/>
            <pc:sldMk cId="1844023805" sldId="2144327578"/>
            <ac:spMk id="68" creationId="{E5D91557-829E-4E75-A30B-BE0AE6088445}"/>
          </ac:spMkLst>
        </pc:spChg>
        <pc:spChg chg="mod">
          <ac:chgData name="Jason Wiese" userId="4bff8d5b-7de6-4655-b397-69b0afc81113" providerId="ADAL" clId="{50517E89-C74D-434C-AFB6-D04B6A501773}" dt="2021-03-10T23:14:58.630" v="2985" actId="20577"/>
          <ac:spMkLst>
            <pc:docMk/>
            <pc:sldMk cId="1844023805" sldId="2144327578"/>
            <ac:spMk id="75" creationId="{1E6D782E-C509-455D-8D0D-4EBAF542EB58}"/>
          </ac:spMkLst>
        </pc:spChg>
        <pc:spChg chg="mod">
          <ac:chgData name="Jason Wiese" userId="4bff8d5b-7de6-4655-b397-69b0afc81113" providerId="ADAL" clId="{50517E89-C74D-434C-AFB6-D04B6A501773}" dt="2021-03-10T23:14:53.764" v="2982" actId="20577"/>
          <ac:spMkLst>
            <pc:docMk/>
            <pc:sldMk cId="1844023805" sldId="2144327578"/>
            <ac:spMk id="77" creationId="{E3D4F31B-FF97-4937-943A-DD9235D88C73}"/>
          </ac:spMkLst>
        </pc:spChg>
        <pc:spChg chg="mod">
          <ac:chgData name="Jason Wiese" userId="4bff8d5b-7de6-4655-b397-69b0afc81113" providerId="ADAL" clId="{50517E89-C74D-434C-AFB6-D04B6A501773}" dt="2021-03-11T00:08:06.449" v="3936" actId="20577"/>
          <ac:spMkLst>
            <pc:docMk/>
            <pc:sldMk cId="1844023805" sldId="2144327578"/>
            <ac:spMk id="109" creationId="{19C3C66C-3D80-4F9D-AEB0-353B7B236D02}"/>
          </ac:spMkLst>
        </pc:spChg>
        <pc:spChg chg="mod">
          <ac:chgData name="Jason Wiese" userId="4bff8d5b-7de6-4655-b397-69b0afc81113" providerId="ADAL" clId="{50517E89-C74D-434C-AFB6-D04B6A501773}" dt="2021-03-10T23:15:02.438" v="2987" actId="20577"/>
          <ac:spMkLst>
            <pc:docMk/>
            <pc:sldMk cId="1844023805" sldId="2144327578"/>
            <ac:spMk id="115" creationId="{62FC517F-A919-4813-AD85-255A6D12ADAA}"/>
          </ac:spMkLst>
        </pc:spChg>
        <pc:spChg chg="mod">
          <ac:chgData name="Jason Wiese" userId="4bff8d5b-7de6-4655-b397-69b0afc81113" providerId="ADAL" clId="{50517E89-C74D-434C-AFB6-D04B6A501773}" dt="2021-03-10T23:51:57.759" v="3884" actId="1038"/>
          <ac:spMkLst>
            <pc:docMk/>
            <pc:sldMk cId="1844023805" sldId="2144327578"/>
            <ac:spMk id="117" creationId="{4CD3D233-98EC-4829-8540-78A9AB073672}"/>
          </ac:spMkLst>
        </pc:spChg>
        <pc:spChg chg="mod">
          <ac:chgData name="Jason Wiese" userId="4bff8d5b-7de6-4655-b397-69b0afc81113" providerId="ADAL" clId="{50517E89-C74D-434C-AFB6-D04B6A501773}" dt="2021-03-10T23:15:14.953" v="2993" actId="20577"/>
          <ac:spMkLst>
            <pc:docMk/>
            <pc:sldMk cId="1844023805" sldId="2144327578"/>
            <ac:spMk id="118" creationId="{7470CEAF-E79E-4EBA-96D6-7C102DF3DDE3}"/>
          </ac:spMkLst>
        </pc:spChg>
        <pc:spChg chg="mod">
          <ac:chgData name="Jason Wiese" userId="4bff8d5b-7de6-4655-b397-69b0afc81113" providerId="ADAL" clId="{50517E89-C74D-434C-AFB6-D04B6A501773}" dt="2021-03-10T23:15:06.724" v="2988" actId="20577"/>
          <ac:spMkLst>
            <pc:docMk/>
            <pc:sldMk cId="1844023805" sldId="2144327578"/>
            <ac:spMk id="119" creationId="{50CF4849-9959-44BF-97AF-F7733F41E96B}"/>
          </ac:spMkLst>
        </pc:spChg>
        <pc:spChg chg="mod">
          <ac:chgData name="Jason Wiese" userId="4bff8d5b-7de6-4655-b397-69b0afc81113" providerId="ADAL" clId="{50517E89-C74D-434C-AFB6-D04B6A501773}" dt="2021-03-10T23:14:15.542" v="2977" actId="207"/>
          <ac:spMkLst>
            <pc:docMk/>
            <pc:sldMk cId="1844023805" sldId="2144327578"/>
            <ac:spMk id="120" creationId="{79BBB84B-EEF8-4E9A-B587-AE19E481E97D}"/>
          </ac:spMkLst>
        </pc:spChg>
        <pc:spChg chg="mod">
          <ac:chgData name="Jason Wiese" userId="4bff8d5b-7de6-4655-b397-69b0afc81113" providerId="ADAL" clId="{50517E89-C74D-434C-AFB6-D04B6A501773}" dt="2021-03-10T23:15:25.701" v="2998" actId="20577"/>
          <ac:spMkLst>
            <pc:docMk/>
            <pc:sldMk cId="1844023805" sldId="2144327578"/>
            <ac:spMk id="121" creationId="{B273353C-4A02-486F-B9AA-D8F156C8B905}"/>
          </ac:spMkLst>
        </pc:spChg>
        <pc:spChg chg="mod">
          <ac:chgData name="Jason Wiese" userId="4bff8d5b-7de6-4655-b397-69b0afc81113" providerId="ADAL" clId="{50517E89-C74D-434C-AFB6-D04B6A501773}" dt="2021-03-10T23:15:09.801" v="2990" actId="20577"/>
          <ac:spMkLst>
            <pc:docMk/>
            <pc:sldMk cId="1844023805" sldId="2144327578"/>
            <ac:spMk id="122" creationId="{07F439D0-5038-4763-A849-D44420CF6C8C}"/>
          </ac:spMkLst>
        </pc:spChg>
        <pc:spChg chg="mod">
          <ac:chgData name="Jason Wiese" userId="4bff8d5b-7de6-4655-b397-69b0afc81113" providerId="ADAL" clId="{50517E89-C74D-434C-AFB6-D04B6A501773}" dt="2021-03-10T23:15:08.114" v="2989" actId="20577"/>
          <ac:spMkLst>
            <pc:docMk/>
            <pc:sldMk cId="1844023805" sldId="2144327578"/>
            <ac:spMk id="123" creationId="{3C6A4D31-E67F-4621-B7C5-839541AC24E5}"/>
          </ac:spMkLst>
        </pc:spChg>
        <pc:spChg chg="mod">
          <ac:chgData name="Jason Wiese" userId="4bff8d5b-7de6-4655-b397-69b0afc81113" providerId="ADAL" clId="{50517E89-C74D-434C-AFB6-D04B6A501773}" dt="2021-03-10T23:14:15.542" v="2977" actId="207"/>
          <ac:spMkLst>
            <pc:docMk/>
            <pc:sldMk cId="1844023805" sldId="2144327578"/>
            <ac:spMk id="124" creationId="{82D69536-0BF5-4CD4-9ED6-BD7577906B36}"/>
          </ac:spMkLst>
        </pc:spChg>
        <pc:spChg chg="mod">
          <ac:chgData name="Jason Wiese" userId="4bff8d5b-7de6-4655-b397-69b0afc81113" providerId="ADAL" clId="{50517E89-C74D-434C-AFB6-D04B6A501773}" dt="2021-03-10T23:15:27.510" v="2999" actId="20577"/>
          <ac:spMkLst>
            <pc:docMk/>
            <pc:sldMk cId="1844023805" sldId="2144327578"/>
            <ac:spMk id="125" creationId="{8355F07C-8F09-457F-AA78-E983433C129D}"/>
          </ac:spMkLst>
        </pc:spChg>
        <pc:spChg chg="mod">
          <ac:chgData name="Jason Wiese" userId="4bff8d5b-7de6-4655-b397-69b0afc81113" providerId="ADAL" clId="{50517E89-C74D-434C-AFB6-D04B6A501773}" dt="2021-03-10T23:50:27.096" v="3856" actId="207"/>
          <ac:spMkLst>
            <pc:docMk/>
            <pc:sldMk cId="1844023805" sldId="2144327578"/>
            <ac:spMk id="136" creationId="{DA8AEB6E-E2B6-414C-AB7F-A2B2CC42D0D6}"/>
          </ac:spMkLst>
        </pc:spChg>
        <pc:spChg chg="del">
          <ac:chgData name="Jason Wiese" userId="4bff8d5b-7de6-4655-b397-69b0afc81113" providerId="ADAL" clId="{50517E89-C74D-434C-AFB6-D04B6A501773}" dt="2021-03-10T23:14:26.517" v="2978" actId="478"/>
          <ac:spMkLst>
            <pc:docMk/>
            <pc:sldMk cId="1844023805" sldId="2144327578"/>
            <ac:spMk id="139" creationId="{9214CF49-AB60-444A-A5E7-2141D5F4A8AA}"/>
          </ac:spMkLst>
        </pc:spChg>
      </pc:sldChg>
      <pc:sldChg chg="addSp delSp modSp mod">
        <pc:chgData name="Jason Wiese" userId="4bff8d5b-7de6-4655-b397-69b0afc81113" providerId="ADAL" clId="{50517E89-C74D-434C-AFB6-D04B6A501773}" dt="2021-03-10T23:46:48.569" v="3855" actId="20577"/>
        <pc:sldMkLst>
          <pc:docMk/>
          <pc:sldMk cId="3654390398" sldId="2144327583"/>
        </pc:sldMkLst>
        <pc:spChg chg="add mod">
          <ac:chgData name="Jason Wiese" userId="4bff8d5b-7de6-4655-b397-69b0afc81113" providerId="ADAL" clId="{50517E89-C74D-434C-AFB6-D04B6A501773}" dt="2021-03-10T23:46:48.569" v="3855" actId="20577"/>
          <ac:spMkLst>
            <pc:docMk/>
            <pc:sldMk cId="3654390398" sldId="2144327583"/>
            <ac:spMk id="4" creationId="{22F78E69-07BD-4422-91DB-C90360E3CBD1}"/>
          </ac:spMkLst>
        </pc:spChg>
        <pc:spChg chg="del">
          <ac:chgData name="Jason Wiese" userId="4bff8d5b-7de6-4655-b397-69b0afc81113" providerId="ADAL" clId="{50517E89-C74D-434C-AFB6-D04B6A501773}" dt="2021-03-10T22:47:56.166" v="1875" actId="478"/>
          <ac:spMkLst>
            <pc:docMk/>
            <pc:sldMk cId="3654390398" sldId="2144327583"/>
            <ac:spMk id="12" creationId="{D3ED8F18-80E6-D449-A031-541661F2A42F}"/>
          </ac:spMkLst>
        </pc:spChg>
      </pc:sldChg>
      <pc:sldChg chg="addSp delSp modSp mod">
        <pc:chgData name="Jason Wiese" userId="4bff8d5b-7de6-4655-b397-69b0afc81113" providerId="ADAL" clId="{50517E89-C74D-434C-AFB6-D04B6A501773}" dt="2021-03-11T01:43:18.549" v="5957" actId="20577"/>
        <pc:sldMkLst>
          <pc:docMk/>
          <pc:sldMk cId="3406199169" sldId="2144327584"/>
        </pc:sldMkLst>
        <pc:spChg chg="add del">
          <ac:chgData name="Jason Wiese" userId="4bff8d5b-7de6-4655-b397-69b0afc81113" providerId="ADAL" clId="{50517E89-C74D-434C-AFB6-D04B6A501773}" dt="2021-03-11T01:29:40.534" v="5577" actId="478"/>
          <ac:spMkLst>
            <pc:docMk/>
            <pc:sldMk cId="3406199169" sldId="2144327584"/>
            <ac:spMk id="6" creationId="{E6335E97-DC26-4015-8F45-D5901B4EFD23}"/>
          </ac:spMkLst>
        </pc:spChg>
        <pc:spChg chg="mod">
          <ac:chgData name="Jason Wiese" userId="4bff8d5b-7de6-4655-b397-69b0afc81113" providerId="ADAL" clId="{50517E89-C74D-434C-AFB6-D04B6A501773}" dt="2021-03-11T01:29:26.363" v="5575" actId="113"/>
          <ac:spMkLst>
            <pc:docMk/>
            <pc:sldMk cId="3406199169" sldId="2144327584"/>
            <ac:spMk id="7" creationId="{525415DD-7D9E-425B-B696-BF873F884194}"/>
          </ac:spMkLst>
        </pc:spChg>
        <pc:spChg chg="mod">
          <ac:chgData name="Jason Wiese" userId="4bff8d5b-7de6-4655-b397-69b0afc81113" providerId="ADAL" clId="{50517E89-C74D-434C-AFB6-D04B6A501773}" dt="2021-03-11T01:42:22.040" v="5950" actId="20577"/>
          <ac:spMkLst>
            <pc:docMk/>
            <pc:sldMk cId="3406199169" sldId="2144327584"/>
            <ac:spMk id="17" creationId="{36782978-3F61-40F2-BE6B-912B22AEC81E}"/>
          </ac:spMkLst>
        </pc:spChg>
        <pc:spChg chg="mod">
          <ac:chgData name="Jason Wiese" userId="4bff8d5b-7de6-4655-b397-69b0afc81113" providerId="ADAL" clId="{50517E89-C74D-434C-AFB6-D04B6A501773}" dt="2021-03-11T01:30:24.884" v="5586" actId="688"/>
          <ac:spMkLst>
            <pc:docMk/>
            <pc:sldMk cId="3406199169" sldId="2144327584"/>
            <ac:spMk id="18" creationId="{0599661F-1722-4158-B32B-255B8BB9E678}"/>
          </ac:spMkLst>
        </pc:spChg>
        <pc:spChg chg="add del mod">
          <ac:chgData name="Jason Wiese" userId="4bff8d5b-7de6-4655-b397-69b0afc81113" providerId="ADAL" clId="{50517E89-C74D-434C-AFB6-D04B6A501773}" dt="2021-03-10T23:09:08.081" v="2975"/>
          <ac:spMkLst>
            <pc:docMk/>
            <pc:sldMk cId="3406199169" sldId="2144327584"/>
            <ac:spMk id="19" creationId="{7B572AB5-2602-4399-B5D5-5CB45EE5C350}"/>
          </ac:spMkLst>
        </pc:spChg>
        <pc:spChg chg="mod">
          <ac:chgData name="Jason Wiese" userId="4bff8d5b-7de6-4655-b397-69b0afc81113" providerId="ADAL" clId="{50517E89-C74D-434C-AFB6-D04B6A501773}" dt="2021-03-11T01:42:00.895" v="5939" actId="14100"/>
          <ac:spMkLst>
            <pc:docMk/>
            <pc:sldMk cId="3406199169" sldId="2144327584"/>
            <ac:spMk id="24" creationId="{29F5E09C-2C9E-4C2E-BD66-01D99ADC5D92}"/>
          </ac:spMkLst>
        </pc:spChg>
        <pc:spChg chg="mod">
          <ac:chgData name="Jason Wiese" userId="4bff8d5b-7de6-4655-b397-69b0afc81113" providerId="ADAL" clId="{50517E89-C74D-434C-AFB6-D04B6A501773}" dt="2021-03-11T01:42:43.854" v="5952" actId="113"/>
          <ac:spMkLst>
            <pc:docMk/>
            <pc:sldMk cId="3406199169" sldId="2144327584"/>
            <ac:spMk id="28" creationId="{7C74014D-8FEF-4C04-9D77-BD0687AC7A9A}"/>
          </ac:spMkLst>
        </pc:spChg>
        <pc:spChg chg="mod">
          <ac:chgData name="Jason Wiese" userId="4bff8d5b-7de6-4655-b397-69b0afc81113" providerId="ADAL" clId="{50517E89-C74D-434C-AFB6-D04B6A501773}" dt="2021-03-11T01:43:18.549" v="5957" actId="20577"/>
          <ac:spMkLst>
            <pc:docMk/>
            <pc:sldMk cId="3406199169" sldId="2144327584"/>
            <ac:spMk id="37" creationId="{BD66494C-6C76-4ECD-A14E-5E25448F6B91}"/>
          </ac:spMkLst>
        </pc:spChg>
        <pc:cxnChg chg="add del mod">
          <ac:chgData name="Jason Wiese" userId="4bff8d5b-7de6-4655-b397-69b0afc81113" providerId="ADAL" clId="{50517E89-C74D-434C-AFB6-D04B6A501773}" dt="2021-03-10T23:09:08.648" v="2976" actId="478"/>
          <ac:cxnSpMkLst>
            <pc:docMk/>
            <pc:sldMk cId="3406199169" sldId="2144327584"/>
            <ac:cxnSpMk id="8" creationId="{D12066D3-FA6E-47B1-A42E-B8950A2FA856}"/>
          </ac:cxnSpMkLst>
        </pc:cxnChg>
      </pc:sldChg>
      <pc:sldChg chg="addSp delSp modSp mod">
        <pc:chgData name="Jason Wiese" userId="4bff8d5b-7de6-4655-b397-69b0afc81113" providerId="ADAL" clId="{50517E89-C74D-434C-AFB6-D04B6A501773}" dt="2021-03-10T23:21:42.526" v="3542" actId="1036"/>
        <pc:sldMkLst>
          <pc:docMk/>
          <pc:sldMk cId="2223039167" sldId="2144327585"/>
        </pc:sldMkLst>
        <pc:spChg chg="mod">
          <ac:chgData name="Jason Wiese" userId="4bff8d5b-7de6-4655-b397-69b0afc81113" providerId="ADAL" clId="{50517E89-C74D-434C-AFB6-D04B6A501773}" dt="2021-03-10T23:21:32.263" v="3526" actId="1036"/>
          <ac:spMkLst>
            <pc:docMk/>
            <pc:sldMk cId="2223039167" sldId="2144327585"/>
            <ac:spMk id="12" creationId="{974171F0-A9B1-4A99-AB11-92BE5605D4DD}"/>
          </ac:spMkLst>
        </pc:spChg>
        <pc:spChg chg="mod">
          <ac:chgData name="Jason Wiese" userId="4bff8d5b-7de6-4655-b397-69b0afc81113" providerId="ADAL" clId="{50517E89-C74D-434C-AFB6-D04B6A501773}" dt="2021-03-10T23:21:23.968" v="3493" actId="207"/>
          <ac:spMkLst>
            <pc:docMk/>
            <pc:sldMk cId="2223039167" sldId="2144327585"/>
            <ac:spMk id="37" creationId="{BD66494C-6C76-4ECD-A14E-5E25448F6B91}"/>
          </ac:spMkLst>
        </pc:spChg>
        <pc:spChg chg="mod">
          <ac:chgData name="Jason Wiese" userId="4bff8d5b-7de6-4655-b397-69b0afc81113" providerId="ADAL" clId="{50517E89-C74D-434C-AFB6-D04B6A501773}" dt="2021-03-10T23:21:42.526" v="3542" actId="1036"/>
          <ac:spMkLst>
            <pc:docMk/>
            <pc:sldMk cId="2223039167" sldId="2144327585"/>
            <ac:spMk id="45" creationId="{69F2BBD5-641E-4BEB-AAA8-EF2437ED473C}"/>
          </ac:spMkLst>
        </pc:spChg>
        <pc:spChg chg="mod">
          <ac:chgData name="Jason Wiese" userId="4bff8d5b-7de6-4655-b397-69b0afc81113" providerId="ADAL" clId="{50517E89-C74D-434C-AFB6-D04B6A501773}" dt="2021-03-10T23:21:42.526" v="3542" actId="1036"/>
          <ac:spMkLst>
            <pc:docMk/>
            <pc:sldMk cId="2223039167" sldId="2144327585"/>
            <ac:spMk id="46" creationId="{3494302C-FDC3-4E3A-9348-D114DD6F8044}"/>
          </ac:spMkLst>
        </pc:spChg>
        <pc:spChg chg="mod">
          <ac:chgData name="Jason Wiese" userId="4bff8d5b-7de6-4655-b397-69b0afc81113" providerId="ADAL" clId="{50517E89-C74D-434C-AFB6-D04B6A501773}" dt="2021-03-10T23:21:42.526" v="3542" actId="1036"/>
          <ac:spMkLst>
            <pc:docMk/>
            <pc:sldMk cId="2223039167" sldId="2144327585"/>
            <ac:spMk id="49" creationId="{75DAC6A2-0BF1-4DA2-B8B9-269559295EAE}"/>
          </ac:spMkLst>
        </pc:spChg>
        <pc:spChg chg="mod">
          <ac:chgData name="Jason Wiese" userId="4bff8d5b-7de6-4655-b397-69b0afc81113" providerId="ADAL" clId="{50517E89-C74D-434C-AFB6-D04B6A501773}" dt="2021-03-10T23:21:42.526" v="3542" actId="1036"/>
          <ac:spMkLst>
            <pc:docMk/>
            <pc:sldMk cId="2223039167" sldId="2144327585"/>
            <ac:spMk id="50" creationId="{3F82A137-8A11-49B3-95FE-B51F13B229D8}"/>
          </ac:spMkLst>
        </pc:spChg>
        <pc:spChg chg="mod">
          <ac:chgData name="Jason Wiese" userId="4bff8d5b-7de6-4655-b397-69b0afc81113" providerId="ADAL" clId="{50517E89-C74D-434C-AFB6-D04B6A501773}" dt="2021-03-10T23:21:42.526" v="3542" actId="1036"/>
          <ac:spMkLst>
            <pc:docMk/>
            <pc:sldMk cId="2223039167" sldId="2144327585"/>
            <ac:spMk id="51" creationId="{59C4146E-41DE-4252-888E-4D50F03F4A94}"/>
          </ac:spMkLst>
        </pc:spChg>
        <pc:spChg chg="mod">
          <ac:chgData name="Jason Wiese" userId="4bff8d5b-7de6-4655-b397-69b0afc81113" providerId="ADAL" clId="{50517E89-C74D-434C-AFB6-D04B6A501773}" dt="2021-03-10T23:21:42.526" v="3542" actId="1036"/>
          <ac:spMkLst>
            <pc:docMk/>
            <pc:sldMk cId="2223039167" sldId="2144327585"/>
            <ac:spMk id="52" creationId="{F49474EE-70A6-4B9E-A633-54C13CBCF40C}"/>
          </ac:spMkLst>
        </pc:spChg>
        <pc:spChg chg="add del mod">
          <ac:chgData name="Jason Wiese" userId="4bff8d5b-7de6-4655-b397-69b0afc81113" providerId="ADAL" clId="{50517E89-C74D-434C-AFB6-D04B6A501773}" dt="2021-03-10T23:20:44.928" v="3468" actId="478"/>
          <ac:spMkLst>
            <pc:docMk/>
            <pc:sldMk cId="2223039167" sldId="2144327585"/>
            <ac:spMk id="57" creationId="{406E0F12-11BB-414B-A8D5-E81DDFFEC5A3}"/>
          </ac:spMkLst>
        </pc:spChg>
        <pc:spChg chg="mod">
          <ac:chgData name="Jason Wiese" userId="4bff8d5b-7de6-4655-b397-69b0afc81113" providerId="ADAL" clId="{50517E89-C74D-434C-AFB6-D04B6A501773}" dt="2021-03-10T23:21:42.526" v="3542" actId="1036"/>
          <ac:spMkLst>
            <pc:docMk/>
            <pc:sldMk cId="2223039167" sldId="2144327585"/>
            <ac:spMk id="60" creationId="{E76D9728-0BE3-4450-B2D6-A84E68717D39}"/>
          </ac:spMkLst>
        </pc:spChg>
        <pc:spChg chg="mod">
          <ac:chgData name="Jason Wiese" userId="4bff8d5b-7de6-4655-b397-69b0afc81113" providerId="ADAL" clId="{50517E89-C74D-434C-AFB6-D04B6A501773}" dt="2021-03-10T23:21:42.526" v="3542" actId="1036"/>
          <ac:spMkLst>
            <pc:docMk/>
            <pc:sldMk cId="2223039167" sldId="2144327585"/>
            <ac:spMk id="61" creationId="{90F6373F-94AA-4A3C-965D-05574E01BAE9}"/>
          </ac:spMkLst>
        </pc:spChg>
        <pc:spChg chg="mod">
          <ac:chgData name="Jason Wiese" userId="4bff8d5b-7de6-4655-b397-69b0afc81113" providerId="ADAL" clId="{50517E89-C74D-434C-AFB6-D04B6A501773}" dt="2021-03-10T23:21:42.526" v="3542" actId="1036"/>
          <ac:spMkLst>
            <pc:docMk/>
            <pc:sldMk cId="2223039167" sldId="2144327585"/>
            <ac:spMk id="63" creationId="{704F40DA-4A62-47DE-8C46-0145262104DC}"/>
          </ac:spMkLst>
        </pc:spChg>
        <pc:spChg chg="mod">
          <ac:chgData name="Jason Wiese" userId="4bff8d5b-7de6-4655-b397-69b0afc81113" providerId="ADAL" clId="{50517E89-C74D-434C-AFB6-D04B6A501773}" dt="2021-03-10T23:21:42.526" v="3542" actId="1036"/>
          <ac:spMkLst>
            <pc:docMk/>
            <pc:sldMk cId="2223039167" sldId="2144327585"/>
            <ac:spMk id="64" creationId="{55434D09-B172-471A-B993-D23D8BC9119A}"/>
          </ac:spMkLst>
        </pc:spChg>
        <pc:spChg chg="mod">
          <ac:chgData name="Jason Wiese" userId="4bff8d5b-7de6-4655-b397-69b0afc81113" providerId="ADAL" clId="{50517E89-C74D-434C-AFB6-D04B6A501773}" dt="2021-03-10T23:21:42.526" v="3542" actId="1036"/>
          <ac:spMkLst>
            <pc:docMk/>
            <pc:sldMk cId="2223039167" sldId="2144327585"/>
            <ac:spMk id="65" creationId="{BE500B66-C059-4E35-AD92-3EB4767D3A46}"/>
          </ac:spMkLst>
        </pc:spChg>
        <pc:spChg chg="mod">
          <ac:chgData name="Jason Wiese" userId="4bff8d5b-7de6-4655-b397-69b0afc81113" providerId="ADAL" clId="{50517E89-C74D-434C-AFB6-D04B6A501773}" dt="2021-03-10T23:21:42.526" v="3542" actId="1036"/>
          <ac:spMkLst>
            <pc:docMk/>
            <pc:sldMk cId="2223039167" sldId="2144327585"/>
            <ac:spMk id="66" creationId="{8A7E30D5-1878-4D71-8D65-A1BD2F564FE5}"/>
          </ac:spMkLst>
        </pc:spChg>
        <pc:spChg chg="mod">
          <ac:chgData name="Jason Wiese" userId="4bff8d5b-7de6-4655-b397-69b0afc81113" providerId="ADAL" clId="{50517E89-C74D-434C-AFB6-D04B6A501773}" dt="2021-03-10T23:21:42.526" v="3542" actId="1036"/>
          <ac:spMkLst>
            <pc:docMk/>
            <pc:sldMk cId="2223039167" sldId="2144327585"/>
            <ac:spMk id="75" creationId="{63A027CD-85C2-483A-AC5C-6D07B155FB80}"/>
          </ac:spMkLst>
        </pc:spChg>
        <pc:spChg chg="mod">
          <ac:chgData name="Jason Wiese" userId="4bff8d5b-7de6-4655-b397-69b0afc81113" providerId="ADAL" clId="{50517E89-C74D-434C-AFB6-D04B6A501773}" dt="2021-03-10T23:21:42.526" v="3542" actId="1036"/>
          <ac:spMkLst>
            <pc:docMk/>
            <pc:sldMk cId="2223039167" sldId="2144327585"/>
            <ac:spMk id="76" creationId="{184F80B3-8CEE-4133-A23E-03C3720E3926}"/>
          </ac:spMkLst>
        </pc:spChg>
        <pc:spChg chg="mod">
          <ac:chgData name="Jason Wiese" userId="4bff8d5b-7de6-4655-b397-69b0afc81113" providerId="ADAL" clId="{50517E89-C74D-434C-AFB6-D04B6A501773}" dt="2021-03-10T23:21:42.526" v="3542" actId="1036"/>
          <ac:spMkLst>
            <pc:docMk/>
            <pc:sldMk cId="2223039167" sldId="2144327585"/>
            <ac:spMk id="79" creationId="{B5BE286C-ACB8-45B7-BB1E-6F60021AA8D3}"/>
          </ac:spMkLst>
        </pc:spChg>
        <pc:spChg chg="mod">
          <ac:chgData name="Jason Wiese" userId="4bff8d5b-7de6-4655-b397-69b0afc81113" providerId="ADAL" clId="{50517E89-C74D-434C-AFB6-D04B6A501773}" dt="2021-03-10T23:21:42.526" v="3542" actId="1036"/>
          <ac:spMkLst>
            <pc:docMk/>
            <pc:sldMk cId="2223039167" sldId="2144327585"/>
            <ac:spMk id="84" creationId="{F379EE07-A6FB-4CB8-9101-3068313E8D33}"/>
          </ac:spMkLst>
        </pc:spChg>
        <pc:spChg chg="mod">
          <ac:chgData name="Jason Wiese" userId="4bff8d5b-7de6-4655-b397-69b0afc81113" providerId="ADAL" clId="{50517E89-C74D-434C-AFB6-D04B6A501773}" dt="2021-03-10T23:21:42.526" v="3542" actId="1036"/>
          <ac:spMkLst>
            <pc:docMk/>
            <pc:sldMk cId="2223039167" sldId="2144327585"/>
            <ac:spMk id="88" creationId="{756F6E05-3734-48D0-A9B9-497E2245BE45}"/>
          </ac:spMkLst>
        </pc:spChg>
        <pc:spChg chg="mod">
          <ac:chgData name="Jason Wiese" userId="4bff8d5b-7de6-4655-b397-69b0afc81113" providerId="ADAL" clId="{50517E89-C74D-434C-AFB6-D04B6A501773}" dt="2021-03-10T23:21:42.526" v="3542" actId="1036"/>
          <ac:spMkLst>
            <pc:docMk/>
            <pc:sldMk cId="2223039167" sldId="2144327585"/>
            <ac:spMk id="109" creationId="{9C679B91-D20A-4C17-9199-39DF8E33AFFB}"/>
          </ac:spMkLst>
        </pc:spChg>
        <pc:spChg chg="mod">
          <ac:chgData name="Jason Wiese" userId="4bff8d5b-7de6-4655-b397-69b0afc81113" providerId="ADAL" clId="{50517E89-C74D-434C-AFB6-D04B6A501773}" dt="2021-03-10T23:21:42.526" v="3542" actId="1036"/>
          <ac:spMkLst>
            <pc:docMk/>
            <pc:sldMk cId="2223039167" sldId="2144327585"/>
            <ac:spMk id="110" creationId="{DFC520C9-6B21-4323-A58A-3907956D422F}"/>
          </ac:spMkLst>
        </pc:spChg>
        <pc:spChg chg="mod">
          <ac:chgData name="Jason Wiese" userId="4bff8d5b-7de6-4655-b397-69b0afc81113" providerId="ADAL" clId="{50517E89-C74D-434C-AFB6-D04B6A501773}" dt="2021-03-10T23:21:42.526" v="3542" actId="1036"/>
          <ac:spMkLst>
            <pc:docMk/>
            <pc:sldMk cId="2223039167" sldId="2144327585"/>
            <ac:spMk id="111" creationId="{4248C476-71CD-434F-90DB-EAD22F9F776B}"/>
          </ac:spMkLst>
        </pc:spChg>
        <pc:spChg chg="mod">
          <ac:chgData name="Jason Wiese" userId="4bff8d5b-7de6-4655-b397-69b0afc81113" providerId="ADAL" clId="{50517E89-C74D-434C-AFB6-D04B6A501773}" dt="2021-03-10T23:21:42.526" v="3542" actId="1036"/>
          <ac:spMkLst>
            <pc:docMk/>
            <pc:sldMk cId="2223039167" sldId="2144327585"/>
            <ac:spMk id="113" creationId="{FDD4E934-EC54-43AF-9039-2779FA528487}"/>
          </ac:spMkLst>
        </pc:spChg>
        <pc:spChg chg="mod">
          <ac:chgData name="Jason Wiese" userId="4bff8d5b-7de6-4655-b397-69b0afc81113" providerId="ADAL" clId="{50517E89-C74D-434C-AFB6-D04B6A501773}" dt="2021-03-10T23:21:42.526" v="3542" actId="1036"/>
          <ac:spMkLst>
            <pc:docMk/>
            <pc:sldMk cId="2223039167" sldId="2144327585"/>
            <ac:spMk id="114" creationId="{AA371821-46E2-4E87-A28A-E32D998EE49C}"/>
          </ac:spMkLst>
        </pc:spChg>
        <pc:spChg chg="mod">
          <ac:chgData name="Jason Wiese" userId="4bff8d5b-7de6-4655-b397-69b0afc81113" providerId="ADAL" clId="{50517E89-C74D-434C-AFB6-D04B6A501773}" dt="2021-03-10T23:21:42.526" v="3542" actId="1036"/>
          <ac:spMkLst>
            <pc:docMk/>
            <pc:sldMk cId="2223039167" sldId="2144327585"/>
            <ac:spMk id="115" creationId="{E4D0B26A-E6F1-41C1-8503-5832335EDF7F}"/>
          </ac:spMkLst>
        </pc:spChg>
        <pc:spChg chg="mod">
          <ac:chgData name="Jason Wiese" userId="4bff8d5b-7de6-4655-b397-69b0afc81113" providerId="ADAL" clId="{50517E89-C74D-434C-AFB6-D04B6A501773}" dt="2021-03-10T23:21:42.526" v="3542" actId="1036"/>
          <ac:spMkLst>
            <pc:docMk/>
            <pc:sldMk cId="2223039167" sldId="2144327585"/>
            <ac:spMk id="117" creationId="{578A06CE-2F8C-4667-A288-43CC1660B9DE}"/>
          </ac:spMkLst>
        </pc:spChg>
        <pc:spChg chg="mod">
          <ac:chgData name="Jason Wiese" userId="4bff8d5b-7de6-4655-b397-69b0afc81113" providerId="ADAL" clId="{50517E89-C74D-434C-AFB6-D04B6A501773}" dt="2021-03-10T23:21:42.526" v="3542" actId="1036"/>
          <ac:spMkLst>
            <pc:docMk/>
            <pc:sldMk cId="2223039167" sldId="2144327585"/>
            <ac:spMk id="118" creationId="{33301F62-0C92-4933-B1C4-94A762780BB9}"/>
          </ac:spMkLst>
        </pc:spChg>
        <pc:spChg chg="mod">
          <ac:chgData name="Jason Wiese" userId="4bff8d5b-7de6-4655-b397-69b0afc81113" providerId="ADAL" clId="{50517E89-C74D-434C-AFB6-D04B6A501773}" dt="2021-03-10T23:21:42.526" v="3542" actId="1036"/>
          <ac:spMkLst>
            <pc:docMk/>
            <pc:sldMk cId="2223039167" sldId="2144327585"/>
            <ac:spMk id="119" creationId="{CCD309DF-0D64-4FCF-BAFC-9416A2862911}"/>
          </ac:spMkLst>
        </pc:spChg>
        <pc:spChg chg="mod">
          <ac:chgData name="Jason Wiese" userId="4bff8d5b-7de6-4655-b397-69b0afc81113" providerId="ADAL" clId="{50517E89-C74D-434C-AFB6-D04B6A501773}" dt="2021-03-10T23:21:42.526" v="3542" actId="1036"/>
          <ac:spMkLst>
            <pc:docMk/>
            <pc:sldMk cId="2223039167" sldId="2144327585"/>
            <ac:spMk id="122" creationId="{C129FC27-D49B-4C8D-A0F2-19074F2AC676}"/>
          </ac:spMkLst>
        </pc:spChg>
        <pc:spChg chg="mod">
          <ac:chgData name="Jason Wiese" userId="4bff8d5b-7de6-4655-b397-69b0afc81113" providerId="ADAL" clId="{50517E89-C74D-434C-AFB6-D04B6A501773}" dt="2021-03-10T23:21:42.526" v="3542" actId="1036"/>
          <ac:spMkLst>
            <pc:docMk/>
            <pc:sldMk cId="2223039167" sldId="2144327585"/>
            <ac:spMk id="123" creationId="{787E9790-0CA6-4304-BC46-19C37C8DE0CD}"/>
          </ac:spMkLst>
        </pc:spChg>
        <pc:spChg chg="mod">
          <ac:chgData name="Jason Wiese" userId="4bff8d5b-7de6-4655-b397-69b0afc81113" providerId="ADAL" clId="{50517E89-C74D-434C-AFB6-D04B6A501773}" dt="2021-03-10T23:21:42.526" v="3542" actId="1036"/>
          <ac:spMkLst>
            <pc:docMk/>
            <pc:sldMk cId="2223039167" sldId="2144327585"/>
            <ac:spMk id="124" creationId="{DD3A76E2-EEB6-488A-AD2B-152774DAD000}"/>
          </ac:spMkLst>
        </pc:spChg>
        <pc:spChg chg="mod">
          <ac:chgData name="Jason Wiese" userId="4bff8d5b-7de6-4655-b397-69b0afc81113" providerId="ADAL" clId="{50517E89-C74D-434C-AFB6-D04B6A501773}" dt="2021-03-10T23:21:42.526" v="3542" actId="1036"/>
          <ac:spMkLst>
            <pc:docMk/>
            <pc:sldMk cId="2223039167" sldId="2144327585"/>
            <ac:spMk id="126" creationId="{807B7806-34D5-4C50-AEFF-E0F6C79582E6}"/>
          </ac:spMkLst>
        </pc:spChg>
        <pc:spChg chg="mod">
          <ac:chgData name="Jason Wiese" userId="4bff8d5b-7de6-4655-b397-69b0afc81113" providerId="ADAL" clId="{50517E89-C74D-434C-AFB6-D04B6A501773}" dt="2021-03-10T23:21:42.526" v="3542" actId="1036"/>
          <ac:spMkLst>
            <pc:docMk/>
            <pc:sldMk cId="2223039167" sldId="2144327585"/>
            <ac:spMk id="127" creationId="{D4E2B764-F080-4334-B879-28ABE677AB12}"/>
          </ac:spMkLst>
        </pc:spChg>
        <pc:spChg chg="mod">
          <ac:chgData name="Jason Wiese" userId="4bff8d5b-7de6-4655-b397-69b0afc81113" providerId="ADAL" clId="{50517E89-C74D-434C-AFB6-D04B6A501773}" dt="2021-03-10T23:21:42.526" v="3542" actId="1036"/>
          <ac:spMkLst>
            <pc:docMk/>
            <pc:sldMk cId="2223039167" sldId="2144327585"/>
            <ac:spMk id="128" creationId="{C0D646B5-EBFD-4B39-9AD5-7CBD3493EA29}"/>
          </ac:spMkLst>
        </pc:spChg>
        <pc:spChg chg="mod">
          <ac:chgData name="Jason Wiese" userId="4bff8d5b-7de6-4655-b397-69b0afc81113" providerId="ADAL" clId="{50517E89-C74D-434C-AFB6-D04B6A501773}" dt="2021-03-10T23:21:42.526" v="3542" actId="1036"/>
          <ac:spMkLst>
            <pc:docMk/>
            <pc:sldMk cId="2223039167" sldId="2144327585"/>
            <ac:spMk id="131" creationId="{DD51F85D-4C6E-4866-BC7F-66931CB80D56}"/>
          </ac:spMkLst>
        </pc:spChg>
        <pc:spChg chg="mod">
          <ac:chgData name="Jason Wiese" userId="4bff8d5b-7de6-4655-b397-69b0afc81113" providerId="ADAL" clId="{50517E89-C74D-434C-AFB6-D04B6A501773}" dt="2021-03-10T23:21:42.526" v="3542" actId="1036"/>
          <ac:spMkLst>
            <pc:docMk/>
            <pc:sldMk cId="2223039167" sldId="2144327585"/>
            <ac:spMk id="132" creationId="{4268A998-3BDF-4F65-A244-D9AC152EF3DE}"/>
          </ac:spMkLst>
        </pc:spChg>
        <pc:spChg chg="mod">
          <ac:chgData name="Jason Wiese" userId="4bff8d5b-7de6-4655-b397-69b0afc81113" providerId="ADAL" clId="{50517E89-C74D-434C-AFB6-D04B6A501773}" dt="2021-03-10T23:21:42.526" v="3542" actId="1036"/>
          <ac:spMkLst>
            <pc:docMk/>
            <pc:sldMk cId="2223039167" sldId="2144327585"/>
            <ac:spMk id="133" creationId="{726DFF16-34A5-409B-BD72-5D0D9EB92D11}"/>
          </ac:spMkLst>
        </pc:spChg>
        <pc:picChg chg="mod">
          <ac:chgData name="Jason Wiese" userId="4bff8d5b-7de6-4655-b397-69b0afc81113" providerId="ADAL" clId="{50517E89-C74D-434C-AFB6-D04B6A501773}" dt="2021-03-10T23:21:42.526" v="3542" actId="1036"/>
          <ac:picMkLst>
            <pc:docMk/>
            <pc:sldMk cId="2223039167" sldId="2144327585"/>
            <ac:picMk id="2052" creationId="{487E7303-EB7C-4FCD-8572-97C37844B647}"/>
          </ac:picMkLst>
        </pc:picChg>
        <pc:cxnChg chg="mod">
          <ac:chgData name="Jason Wiese" userId="4bff8d5b-7de6-4655-b397-69b0afc81113" providerId="ADAL" clId="{50517E89-C74D-434C-AFB6-D04B6A501773}" dt="2021-03-10T23:21:42.526" v="3542" actId="1036"/>
          <ac:cxnSpMkLst>
            <pc:docMk/>
            <pc:sldMk cId="2223039167" sldId="2144327585"/>
            <ac:cxnSpMk id="71" creationId="{3862C500-472F-42D1-A3A5-92C8C39C3A6E}"/>
          </ac:cxnSpMkLst>
        </pc:cxnChg>
        <pc:cxnChg chg="mod">
          <ac:chgData name="Jason Wiese" userId="4bff8d5b-7de6-4655-b397-69b0afc81113" providerId="ADAL" clId="{50517E89-C74D-434C-AFB6-D04B6A501773}" dt="2021-03-10T23:21:42.526" v="3542" actId="1036"/>
          <ac:cxnSpMkLst>
            <pc:docMk/>
            <pc:sldMk cId="2223039167" sldId="2144327585"/>
            <ac:cxnSpMk id="72" creationId="{34AA9F85-B9A5-4107-8E58-A403B6DA1C21}"/>
          </ac:cxnSpMkLst>
        </pc:cxnChg>
        <pc:cxnChg chg="mod">
          <ac:chgData name="Jason Wiese" userId="4bff8d5b-7de6-4655-b397-69b0afc81113" providerId="ADAL" clId="{50517E89-C74D-434C-AFB6-D04B6A501773}" dt="2021-03-10T23:21:42.526" v="3542" actId="1036"/>
          <ac:cxnSpMkLst>
            <pc:docMk/>
            <pc:sldMk cId="2223039167" sldId="2144327585"/>
            <ac:cxnSpMk id="83" creationId="{82FB0212-A87B-4546-83FE-99EE70D0CE7A}"/>
          </ac:cxnSpMkLst>
        </pc:cxnChg>
        <pc:cxnChg chg="mod">
          <ac:chgData name="Jason Wiese" userId="4bff8d5b-7de6-4655-b397-69b0afc81113" providerId="ADAL" clId="{50517E89-C74D-434C-AFB6-D04B6A501773}" dt="2021-03-10T23:21:42.526" v="3542" actId="1036"/>
          <ac:cxnSpMkLst>
            <pc:docMk/>
            <pc:sldMk cId="2223039167" sldId="2144327585"/>
            <ac:cxnSpMk id="100" creationId="{F193031E-F25B-4B46-87BC-54993FFB797F}"/>
          </ac:cxnSpMkLst>
        </pc:cxnChg>
        <pc:cxnChg chg="mod">
          <ac:chgData name="Jason Wiese" userId="4bff8d5b-7de6-4655-b397-69b0afc81113" providerId="ADAL" clId="{50517E89-C74D-434C-AFB6-D04B6A501773}" dt="2021-03-10T23:21:42.526" v="3542" actId="1036"/>
          <ac:cxnSpMkLst>
            <pc:docMk/>
            <pc:sldMk cId="2223039167" sldId="2144327585"/>
            <ac:cxnSpMk id="112" creationId="{A38500B6-554D-42BE-AFC6-39010435236D}"/>
          </ac:cxnSpMkLst>
        </pc:cxnChg>
        <pc:cxnChg chg="mod">
          <ac:chgData name="Jason Wiese" userId="4bff8d5b-7de6-4655-b397-69b0afc81113" providerId="ADAL" clId="{50517E89-C74D-434C-AFB6-D04B6A501773}" dt="2021-03-10T23:21:42.526" v="3542" actId="1036"/>
          <ac:cxnSpMkLst>
            <pc:docMk/>
            <pc:sldMk cId="2223039167" sldId="2144327585"/>
            <ac:cxnSpMk id="116" creationId="{86BE0984-3217-4085-891A-1051AE5EAD87}"/>
          </ac:cxnSpMkLst>
        </pc:cxnChg>
        <pc:cxnChg chg="mod">
          <ac:chgData name="Jason Wiese" userId="4bff8d5b-7de6-4655-b397-69b0afc81113" providerId="ADAL" clId="{50517E89-C74D-434C-AFB6-D04B6A501773}" dt="2021-03-10T23:21:42.526" v="3542" actId="1036"/>
          <ac:cxnSpMkLst>
            <pc:docMk/>
            <pc:sldMk cId="2223039167" sldId="2144327585"/>
            <ac:cxnSpMk id="120" creationId="{36049EE8-407A-41F0-8B5A-49FF13784F99}"/>
          </ac:cxnSpMkLst>
        </pc:cxnChg>
        <pc:cxnChg chg="mod">
          <ac:chgData name="Jason Wiese" userId="4bff8d5b-7de6-4655-b397-69b0afc81113" providerId="ADAL" clId="{50517E89-C74D-434C-AFB6-D04B6A501773}" dt="2021-03-10T23:21:42.526" v="3542" actId="1036"/>
          <ac:cxnSpMkLst>
            <pc:docMk/>
            <pc:sldMk cId="2223039167" sldId="2144327585"/>
            <ac:cxnSpMk id="125" creationId="{0BD3131E-83CC-4CBE-AF07-BE189A14C130}"/>
          </ac:cxnSpMkLst>
        </pc:cxnChg>
        <pc:cxnChg chg="mod">
          <ac:chgData name="Jason Wiese" userId="4bff8d5b-7de6-4655-b397-69b0afc81113" providerId="ADAL" clId="{50517E89-C74D-434C-AFB6-D04B6A501773}" dt="2021-03-10T23:21:42.526" v="3542" actId="1036"/>
          <ac:cxnSpMkLst>
            <pc:docMk/>
            <pc:sldMk cId="2223039167" sldId="2144327585"/>
            <ac:cxnSpMk id="129" creationId="{229C2284-E5DB-4773-97A1-A52983E69782}"/>
          </ac:cxnSpMkLst>
        </pc:cxnChg>
        <pc:cxnChg chg="mod">
          <ac:chgData name="Jason Wiese" userId="4bff8d5b-7de6-4655-b397-69b0afc81113" providerId="ADAL" clId="{50517E89-C74D-434C-AFB6-D04B6A501773}" dt="2021-03-10T23:21:42.526" v="3542" actId="1036"/>
          <ac:cxnSpMkLst>
            <pc:docMk/>
            <pc:sldMk cId="2223039167" sldId="2144327585"/>
            <ac:cxnSpMk id="134" creationId="{B76404EF-24C0-4E15-A175-851C43B7AE23}"/>
          </ac:cxnSpMkLst>
        </pc:cxnChg>
      </pc:sldChg>
      <pc:sldChg chg="delSp modSp mod">
        <pc:chgData name="Jason Wiese" userId="4bff8d5b-7de6-4655-b397-69b0afc81113" providerId="ADAL" clId="{50517E89-C74D-434C-AFB6-D04B6A501773}" dt="2021-03-11T01:09:49.865" v="5574" actId="20577"/>
        <pc:sldMkLst>
          <pc:docMk/>
          <pc:sldMk cId="3736021510" sldId="2144327588"/>
        </pc:sldMkLst>
        <pc:spChg chg="mod">
          <ac:chgData name="Jason Wiese" userId="4bff8d5b-7de6-4655-b397-69b0afc81113" providerId="ADAL" clId="{50517E89-C74D-434C-AFB6-D04B6A501773}" dt="2021-03-10T22:52:41.272" v="2000" actId="14100"/>
          <ac:spMkLst>
            <pc:docMk/>
            <pc:sldMk cId="3736021510" sldId="2144327588"/>
            <ac:spMk id="3" creationId="{3EFEDEB9-C74E-45D7-A014-1435847C9319}"/>
          </ac:spMkLst>
        </pc:spChg>
        <pc:spChg chg="del">
          <ac:chgData name="Jason Wiese" userId="4bff8d5b-7de6-4655-b397-69b0afc81113" providerId="ADAL" clId="{50517E89-C74D-434C-AFB6-D04B6A501773}" dt="2021-03-10T22:53:42.682" v="2075" actId="478"/>
          <ac:spMkLst>
            <pc:docMk/>
            <pc:sldMk cId="3736021510" sldId="2144327588"/>
            <ac:spMk id="8" creationId="{665EB041-067E-441D-9C9E-13181EAEB8AA}"/>
          </ac:spMkLst>
        </pc:spChg>
        <pc:spChg chg="mod">
          <ac:chgData name="Jason Wiese" userId="4bff8d5b-7de6-4655-b397-69b0afc81113" providerId="ADAL" clId="{50517E89-C74D-434C-AFB6-D04B6A501773}" dt="2021-03-11T01:00:15.015" v="5316" actId="20577"/>
          <ac:spMkLst>
            <pc:docMk/>
            <pc:sldMk cId="3736021510" sldId="2144327588"/>
            <ac:spMk id="21" creationId="{695B6BC1-FE9A-4745-8977-39EA32420A30}"/>
          </ac:spMkLst>
        </pc:spChg>
        <pc:spChg chg="mod">
          <ac:chgData name="Jason Wiese" userId="4bff8d5b-7de6-4655-b397-69b0afc81113" providerId="ADAL" clId="{50517E89-C74D-434C-AFB6-D04B6A501773}" dt="2021-03-10T23:40:38.172" v="3656" actId="20577"/>
          <ac:spMkLst>
            <pc:docMk/>
            <pc:sldMk cId="3736021510" sldId="2144327588"/>
            <ac:spMk id="29" creationId="{F3245071-619B-40EE-995E-3CFB7424815D}"/>
          </ac:spMkLst>
        </pc:spChg>
        <pc:spChg chg="mod">
          <ac:chgData name="Jason Wiese" userId="4bff8d5b-7de6-4655-b397-69b0afc81113" providerId="ADAL" clId="{50517E89-C74D-434C-AFB6-D04B6A501773}" dt="2021-03-10T23:39:49.134" v="3618" actId="108"/>
          <ac:spMkLst>
            <pc:docMk/>
            <pc:sldMk cId="3736021510" sldId="2144327588"/>
            <ac:spMk id="30" creationId="{00150B32-0350-4508-84BD-F95D615C2E50}"/>
          </ac:spMkLst>
        </pc:spChg>
        <pc:spChg chg="mod">
          <ac:chgData name="Jason Wiese" userId="4bff8d5b-7de6-4655-b397-69b0afc81113" providerId="ADAL" clId="{50517E89-C74D-434C-AFB6-D04B6A501773}" dt="2021-03-10T23:44:10.132" v="3765" actId="20577"/>
          <ac:spMkLst>
            <pc:docMk/>
            <pc:sldMk cId="3736021510" sldId="2144327588"/>
            <ac:spMk id="37" creationId="{BD66494C-6C76-4ECD-A14E-5E25448F6B91}"/>
          </ac:spMkLst>
        </pc:spChg>
        <pc:spChg chg="mod">
          <ac:chgData name="Jason Wiese" userId="4bff8d5b-7de6-4655-b397-69b0afc81113" providerId="ADAL" clId="{50517E89-C74D-434C-AFB6-D04B6A501773}" dt="2021-03-11T01:09:26.876" v="5569" actId="20577"/>
          <ac:spMkLst>
            <pc:docMk/>
            <pc:sldMk cId="3736021510" sldId="2144327588"/>
            <ac:spMk id="46" creationId="{14321F5F-148A-406B-9634-46B66E1AD498}"/>
          </ac:spMkLst>
        </pc:spChg>
        <pc:spChg chg="mod">
          <ac:chgData name="Jason Wiese" userId="4bff8d5b-7de6-4655-b397-69b0afc81113" providerId="ADAL" clId="{50517E89-C74D-434C-AFB6-D04B6A501773}" dt="2021-03-11T01:09:35.127" v="5571" actId="20577"/>
          <ac:spMkLst>
            <pc:docMk/>
            <pc:sldMk cId="3736021510" sldId="2144327588"/>
            <ac:spMk id="47" creationId="{A434662E-7CF6-400D-9B33-B83D5D2EFF10}"/>
          </ac:spMkLst>
        </pc:spChg>
        <pc:spChg chg="mod">
          <ac:chgData name="Jason Wiese" userId="4bff8d5b-7de6-4655-b397-69b0afc81113" providerId="ADAL" clId="{50517E89-C74D-434C-AFB6-D04B6A501773}" dt="2021-03-11T01:09:49.865" v="5574" actId="20577"/>
          <ac:spMkLst>
            <pc:docMk/>
            <pc:sldMk cId="3736021510" sldId="2144327588"/>
            <ac:spMk id="49" creationId="{1E801F5A-8EC8-4DFF-984B-A04AFAE5F4C4}"/>
          </ac:spMkLst>
        </pc:spChg>
        <pc:spChg chg="mod">
          <ac:chgData name="Jason Wiese" userId="4bff8d5b-7de6-4655-b397-69b0afc81113" providerId="ADAL" clId="{50517E89-C74D-434C-AFB6-D04B6A501773}" dt="2021-03-10T23:38:59.428" v="3592" actId="20577"/>
          <ac:spMkLst>
            <pc:docMk/>
            <pc:sldMk cId="3736021510" sldId="2144327588"/>
            <ac:spMk id="50" creationId="{6BC09183-33BF-4815-BF3E-E8F225C626A7}"/>
          </ac:spMkLst>
        </pc:spChg>
        <pc:spChg chg="mod">
          <ac:chgData name="Jason Wiese" userId="4bff8d5b-7de6-4655-b397-69b0afc81113" providerId="ADAL" clId="{50517E89-C74D-434C-AFB6-D04B6A501773}" dt="2021-03-10T23:39:04.868" v="3597" actId="20577"/>
          <ac:spMkLst>
            <pc:docMk/>
            <pc:sldMk cId="3736021510" sldId="2144327588"/>
            <ac:spMk id="51" creationId="{C2A6A9A7-43AD-4002-8C93-556E60DD33F2}"/>
          </ac:spMkLst>
        </pc:spChg>
        <pc:spChg chg="mod">
          <ac:chgData name="Jason Wiese" userId="4bff8d5b-7de6-4655-b397-69b0afc81113" providerId="ADAL" clId="{50517E89-C74D-434C-AFB6-D04B6A501773}" dt="2021-03-10T23:44:23.291" v="3767" actId="20577"/>
          <ac:spMkLst>
            <pc:docMk/>
            <pc:sldMk cId="3736021510" sldId="2144327588"/>
            <ac:spMk id="53" creationId="{4CE1DDA1-8472-4DF5-92EA-8E2808B4EF30}"/>
          </ac:spMkLst>
        </pc:spChg>
        <pc:spChg chg="mod">
          <ac:chgData name="Jason Wiese" userId="4bff8d5b-7de6-4655-b397-69b0afc81113" providerId="ADAL" clId="{50517E89-C74D-434C-AFB6-D04B6A501773}" dt="2021-03-10T23:39:55.316" v="3623" actId="20577"/>
          <ac:spMkLst>
            <pc:docMk/>
            <pc:sldMk cId="3736021510" sldId="2144327588"/>
            <ac:spMk id="54" creationId="{80DBF13C-B182-4012-B308-46AF03C28142}"/>
          </ac:spMkLst>
        </pc:spChg>
        <pc:spChg chg="mod">
          <ac:chgData name="Jason Wiese" userId="4bff8d5b-7de6-4655-b397-69b0afc81113" providerId="ADAL" clId="{50517E89-C74D-434C-AFB6-D04B6A501773}" dt="2021-03-10T23:40:02.393" v="3628" actId="20577"/>
          <ac:spMkLst>
            <pc:docMk/>
            <pc:sldMk cId="3736021510" sldId="2144327588"/>
            <ac:spMk id="55" creationId="{3D1A3A67-EFBA-4256-8385-AE10298E13EA}"/>
          </ac:spMkLst>
        </pc:spChg>
        <pc:spChg chg="mod">
          <ac:chgData name="Jason Wiese" userId="4bff8d5b-7de6-4655-b397-69b0afc81113" providerId="ADAL" clId="{50517E89-C74D-434C-AFB6-D04B6A501773}" dt="2021-03-10T23:40:08.003" v="3630" actId="20577"/>
          <ac:spMkLst>
            <pc:docMk/>
            <pc:sldMk cId="3736021510" sldId="2144327588"/>
            <ac:spMk id="56" creationId="{F14C4B9E-4BA1-495B-9FE8-5722DF6C3582}"/>
          </ac:spMkLst>
        </pc:spChg>
        <pc:spChg chg="mod">
          <ac:chgData name="Jason Wiese" userId="4bff8d5b-7de6-4655-b397-69b0afc81113" providerId="ADAL" clId="{50517E89-C74D-434C-AFB6-D04B6A501773}" dt="2021-03-10T23:40:25.540" v="3634" actId="20577"/>
          <ac:spMkLst>
            <pc:docMk/>
            <pc:sldMk cId="3736021510" sldId="2144327588"/>
            <ac:spMk id="57" creationId="{2304C81A-E98C-43D7-9D28-D1DCBD3CF5EB}"/>
          </ac:spMkLst>
        </pc:spChg>
        <pc:spChg chg="mod">
          <ac:chgData name="Jason Wiese" userId="4bff8d5b-7de6-4655-b397-69b0afc81113" providerId="ADAL" clId="{50517E89-C74D-434C-AFB6-D04B6A501773}" dt="2021-03-10T23:40:50.197" v="3660" actId="20577"/>
          <ac:spMkLst>
            <pc:docMk/>
            <pc:sldMk cId="3736021510" sldId="2144327588"/>
            <ac:spMk id="58" creationId="{3C9A9B03-7031-4AF9-8054-1FBFF1D228C0}"/>
          </ac:spMkLst>
        </pc:spChg>
        <pc:spChg chg="mod">
          <ac:chgData name="Jason Wiese" userId="4bff8d5b-7de6-4655-b397-69b0afc81113" providerId="ADAL" clId="{50517E89-C74D-434C-AFB6-D04B6A501773}" dt="2021-03-10T23:40:56.269" v="3665" actId="20577"/>
          <ac:spMkLst>
            <pc:docMk/>
            <pc:sldMk cId="3736021510" sldId="2144327588"/>
            <ac:spMk id="59" creationId="{C46D34BF-FF31-429F-A225-543CE43D1952}"/>
          </ac:spMkLst>
        </pc:spChg>
        <pc:spChg chg="mod">
          <ac:chgData name="Jason Wiese" userId="4bff8d5b-7de6-4655-b397-69b0afc81113" providerId="ADAL" clId="{50517E89-C74D-434C-AFB6-D04B6A501773}" dt="2021-03-10T23:41:01.185" v="3667" actId="20577"/>
          <ac:spMkLst>
            <pc:docMk/>
            <pc:sldMk cId="3736021510" sldId="2144327588"/>
            <ac:spMk id="60" creationId="{BDF81F0E-6231-4F56-90B1-0DCFB5406101}"/>
          </ac:spMkLst>
        </pc:spChg>
        <pc:spChg chg="mod">
          <ac:chgData name="Jason Wiese" userId="4bff8d5b-7de6-4655-b397-69b0afc81113" providerId="ADAL" clId="{50517E89-C74D-434C-AFB6-D04B6A501773}" dt="2021-03-10T23:41:14.990" v="3672" actId="20577"/>
          <ac:spMkLst>
            <pc:docMk/>
            <pc:sldMk cId="3736021510" sldId="2144327588"/>
            <ac:spMk id="61" creationId="{4496AED7-6877-456C-8D91-D2134B4F29C3}"/>
          </ac:spMkLst>
        </pc:spChg>
      </pc:sldChg>
      <pc:sldChg chg="addSp delSp modSp mod">
        <pc:chgData name="Jason Wiese" userId="4bff8d5b-7de6-4655-b397-69b0afc81113" providerId="ADAL" clId="{50517E89-C74D-434C-AFB6-D04B6A501773}" dt="2021-03-11T01:07:52.648" v="5565" actId="113"/>
        <pc:sldMkLst>
          <pc:docMk/>
          <pc:sldMk cId="3449427808" sldId="2144327591"/>
        </pc:sldMkLst>
        <pc:spChg chg="add mod">
          <ac:chgData name="Jason Wiese" userId="4bff8d5b-7de6-4655-b397-69b0afc81113" providerId="ADAL" clId="{50517E89-C74D-434C-AFB6-D04B6A501773}" dt="2021-03-11T01:07:52.648" v="5565" actId="113"/>
          <ac:spMkLst>
            <pc:docMk/>
            <pc:sldMk cId="3449427808" sldId="2144327591"/>
            <ac:spMk id="2" creationId="{37424132-B0D5-45FC-872B-070D8545EBC1}"/>
          </ac:spMkLst>
        </pc:spChg>
        <pc:spChg chg="mod">
          <ac:chgData name="Jason Wiese" userId="4bff8d5b-7de6-4655-b397-69b0afc81113" providerId="ADAL" clId="{50517E89-C74D-434C-AFB6-D04B6A501773}" dt="2021-03-10T23:03:44.459" v="2856" actId="1037"/>
          <ac:spMkLst>
            <pc:docMk/>
            <pc:sldMk cId="3449427808" sldId="2144327591"/>
            <ac:spMk id="8" creationId="{8B2E1072-4470-42D7-A195-69845AE70C94}"/>
          </ac:spMkLst>
        </pc:spChg>
        <pc:spChg chg="add mod">
          <ac:chgData name="Jason Wiese" userId="4bff8d5b-7de6-4655-b397-69b0afc81113" providerId="ADAL" clId="{50517E89-C74D-434C-AFB6-D04B6A501773}" dt="2021-03-10T23:04:28.139" v="2861" actId="255"/>
          <ac:spMkLst>
            <pc:docMk/>
            <pc:sldMk cId="3449427808" sldId="2144327591"/>
            <ac:spMk id="24" creationId="{5F54BC90-A2A1-4C68-AF3C-177B8567EC9B}"/>
          </ac:spMkLst>
        </pc:spChg>
        <pc:spChg chg="mod">
          <ac:chgData name="Jason Wiese" userId="4bff8d5b-7de6-4655-b397-69b0afc81113" providerId="ADAL" clId="{50517E89-C74D-434C-AFB6-D04B6A501773}" dt="2021-03-11T00:59:59.418" v="5314" actId="20577"/>
          <ac:spMkLst>
            <pc:docMk/>
            <pc:sldMk cId="3449427808" sldId="2144327591"/>
            <ac:spMk id="28" creationId="{7C74014D-8FEF-4C04-9D77-BD0687AC7A9A}"/>
          </ac:spMkLst>
        </pc:spChg>
        <pc:spChg chg="add del mod">
          <ac:chgData name="Jason Wiese" userId="4bff8d5b-7de6-4655-b397-69b0afc81113" providerId="ADAL" clId="{50517E89-C74D-434C-AFB6-D04B6A501773}" dt="2021-03-10T23:04:37.168" v="2863" actId="478"/>
          <ac:spMkLst>
            <pc:docMk/>
            <pc:sldMk cId="3449427808" sldId="2144327591"/>
            <ac:spMk id="32" creationId="{8844054B-CE81-44E6-A22D-4A5C5E5D13E9}"/>
          </ac:spMkLst>
        </pc:spChg>
        <pc:spChg chg="del">
          <ac:chgData name="Jason Wiese" userId="4bff8d5b-7de6-4655-b397-69b0afc81113" providerId="ADAL" clId="{50517E89-C74D-434C-AFB6-D04B6A501773}" dt="2021-03-10T23:02:53.580" v="2811" actId="478"/>
          <ac:spMkLst>
            <pc:docMk/>
            <pc:sldMk cId="3449427808" sldId="2144327591"/>
            <ac:spMk id="37" creationId="{BD66494C-6C76-4ECD-A14E-5E25448F6B91}"/>
          </ac:spMkLst>
        </pc:spChg>
        <pc:spChg chg="del">
          <ac:chgData name="Jason Wiese" userId="4bff8d5b-7de6-4655-b397-69b0afc81113" providerId="ADAL" clId="{50517E89-C74D-434C-AFB6-D04B6A501773}" dt="2021-03-10T23:01:26.766" v="2798" actId="478"/>
          <ac:spMkLst>
            <pc:docMk/>
            <pc:sldMk cId="3449427808" sldId="2144327591"/>
            <ac:spMk id="45" creationId="{38B1DFB7-FC4E-44D1-893E-3CCF47436292}"/>
          </ac:spMkLst>
        </pc:spChg>
      </pc:sldChg>
      <pc:sldChg chg="addSp delSp modSp mod">
        <pc:chgData name="Jason Wiese" userId="4bff8d5b-7de6-4655-b397-69b0afc81113" providerId="ADAL" clId="{50517E89-C74D-434C-AFB6-D04B6A501773}" dt="2021-03-11T00:59:31.980" v="5311" actId="207"/>
        <pc:sldMkLst>
          <pc:docMk/>
          <pc:sldMk cId="3549272216" sldId="2144327592"/>
        </pc:sldMkLst>
        <pc:spChg chg="mod">
          <ac:chgData name="Jason Wiese" userId="4bff8d5b-7de6-4655-b397-69b0afc81113" providerId="ADAL" clId="{50517E89-C74D-434C-AFB6-D04B6A501773}" dt="2021-03-11T00:54:17.421" v="5025" actId="20577"/>
          <ac:spMkLst>
            <pc:docMk/>
            <pc:sldMk cId="3549272216" sldId="2144327592"/>
            <ac:spMk id="22" creationId="{1EDBBE84-6AC2-426A-9271-2ACA66FFC58B}"/>
          </ac:spMkLst>
        </pc:spChg>
        <pc:spChg chg="mod">
          <ac:chgData name="Jason Wiese" userId="4bff8d5b-7de6-4655-b397-69b0afc81113" providerId="ADAL" clId="{50517E89-C74D-434C-AFB6-D04B6A501773}" dt="2021-03-11T00:52:29.064" v="4970" actId="207"/>
          <ac:spMkLst>
            <pc:docMk/>
            <pc:sldMk cId="3549272216" sldId="2144327592"/>
            <ac:spMk id="24" creationId="{29F5E09C-2C9E-4C2E-BD66-01D99ADC5D92}"/>
          </ac:spMkLst>
        </pc:spChg>
        <pc:spChg chg="mod">
          <ac:chgData name="Jason Wiese" userId="4bff8d5b-7de6-4655-b397-69b0afc81113" providerId="ADAL" clId="{50517E89-C74D-434C-AFB6-D04B6A501773}" dt="2021-03-11T00:26:24.368" v="4235" actId="1037"/>
          <ac:spMkLst>
            <pc:docMk/>
            <pc:sldMk cId="3549272216" sldId="2144327592"/>
            <ac:spMk id="30" creationId="{6D0B28C9-FD82-4607-888E-7FF6F140A6AE}"/>
          </ac:spMkLst>
        </pc:spChg>
        <pc:spChg chg="mod">
          <ac:chgData name="Jason Wiese" userId="4bff8d5b-7de6-4655-b397-69b0afc81113" providerId="ADAL" clId="{50517E89-C74D-434C-AFB6-D04B6A501773}" dt="2021-03-11T00:26:24.368" v="4235" actId="1037"/>
          <ac:spMkLst>
            <pc:docMk/>
            <pc:sldMk cId="3549272216" sldId="2144327592"/>
            <ac:spMk id="31" creationId="{B0CD02AB-134B-4489-A2D8-F1C8F6D067FE}"/>
          </ac:spMkLst>
        </pc:spChg>
        <pc:spChg chg="mod">
          <ac:chgData name="Jason Wiese" userId="4bff8d5b-7de6-4655-b397-69b0afc81113" providerId="ADAL" clId="{50517E89-C74D-434C-AFB6-D04B6A501773}" dt="2021-03-11T00:26:24.368" v="4235" actId="1037"/>
          <ac:spMkLst>
            <pc:docMk/>
            <pc:sldMk cId="3549272216" sldId="2144327592"/>
            <ac:spMk id="32" creationId="{385F3F73-752D-48BE-B707-454AD56683A0}"/>
          </ac:spMkLst>
        </pc:spChg>
        <pc:spChg chg="mod">
          <ac:chgData name="Jason Wiese" userId="4bff8d5b-7de6-4655-b397-69b0afc81113" providerId="ADAL" clId="{50517E89-C74D-434C-AFB6-D04B6A501773}" dt="2021-03-11T00:59:31.980" v="5311" actId="207"/>
          <ac:spMkLst>
            <pc:docMk/>
            <pc:sldMk cId="3549272216" sldId="2144327592"/>
            <ac:spMk id="37" creationId="{BD66494C-6C76-4ECD-A14E-5E25448F6B91}"/>
          </ac:spMkLst>
        </pc:spChg>
        <pc:spChg chg="mod">
          <ac:chgData name="Jason Wiese" userId="4bff8d5b-7de6-4655-b397-69b0afc81113" providerId="ADAL" clId="{50517E89-C74D-434C-AFB6-D04B6A501773}" dt="2021-03-11T00:26:51.770" v="4252" actId="20577"/>
          <ac:spMkLst>
            <pc:docMk/>
            <pc:sldMk cId="3549272216" sldId="2144327592"/>
            <ac:spMk id="38" creationId="{24403FD3-0E07-40DA-BA1E-194656A90A23}"/>
          </ac:spMkLst>
        </pc:spChg>
        <pc:spChg chg="mod">
          <ac:chgData name="Jason Wiese" userId="4bff8d5b-7de6-4655-b397-69b0afc81113" providerId="ADAL" clId="{50517E89-C74D-434C-AFB6-D04B6A501773}" dt="2021-03-11T00:26:48.891" v="4251" actId="5793"/>
          <ac:spMkLst>
            <pc:docMk/>
            <pc:sldMk cId="3549272216" sldId="2144327592"/>
            <ac:spMk id="39" creationId="{DCBC278E-1B9C-4107-8403-304C2CF7DEE0}"/>
          </ac:spMkLst>
        </pc:spChg>
        <pc:spChg chg="mod">
          <ac:chgData name="Jason Wiese" userId="4bff8d5b-7de6-4655-b397-69b0afc81113" providerId="ADAL" clId="{50517E89-C74D-434C-AFB6-D04B6A501773}" dt="2021-03-11T00:48:30.472" v="4494" actId="20577"/>
          <ac:spMkLst>
            <pc:docMk/>
            <pc:sldMk cId="3549272216" sldId="2144327592"/>
            <ac:spMk id="44" creationId="{FCFA3559-3B78-4276-84A5-4E2FBBDBC028}"/>
          </ac:spMkLst>
        </pc:spChg>
        <pc:spChg chg="mod">
          <ac:chgData name="Jason Wiese" userId="4bff8d5b-7de6-4655-b397-69b0afc81113" providerId="ADAL" clId="{50517E89-C74D-434C-AFB6-D04B6A501773}" dt="2021-03-11T00:26:24.368" v="4235" actId="1037"/>
          <ac:spMkLst>
            <pc:docMk/>
            <pc:sldMk cId="3549272216" sldId="2144327592"/>
            <ac:spMk id="45" creationId="{D57294B0-A25B-4296-AC60-C86B46381ABB}"/>
          </ac:spMkLst>
        </pc:spChg>
        <pc:spChg chg="mod">
          <ac:chgData name="Jason Wiese" userId="4bff8d5b-7de6-4655-b397-69b0afc81113" providerId="ADAL" clId="{50517E89-C74D-434C-AFB6-D04B6A501773}" dt="2021-03-11T00:50:00.570" v="4570" actId="1038"/>
          <ac:spMkLst>
            <pc:docMk/>
            <pc:sldMk cId="3549272216" sldId="2144327592"/>
            <ac:spMk id="47" creationId="{C7F2C8DE-2B2C-440E-8DBF-9E8A6D70AFC1}"/>
          </ac:spMkLst>
        </pc:spChg>
        <pc:spChg chg="mod">
          <ac:chgData name="Jason Wiese" userId="4bff8d5b-7de6-4655-b397-69b0afc81113" providerId="ADAL" clId="{50517E89-C74D-434C-AFB6-D04B6A501773}" dt="2021-03-11T00:33:13.690" v="4423" actId="20577"/>
          <ac:spMkLst>
            <pc:docMk/>
            <pc:sldMk cId="3549272216" sldId="2144327592"/>
            <ac:spMk id="48" creationId="{F9A4B7C5-9668-4176-B025-65E500B5B409}"/>
          </ac:spMkLst>
        </pc:spChg>
        <pc:spChg chg="mod">
          <ac:chgData name="Jason Wiese" userId="4bff8d5b-7de6-4655-b397-69b0afc81113" providerId="ADAL" clId="{50517E89-C74D-434C-AFB6-D04B6A501773}" dt="2021-03-11T00:33:20.845" v="4429" actId="20577"/>
          <ac:spMkLst>
            <pc:docMk/>
            <pc:sldMk cId="3549272216" sldId="2144327592"/>
            <ac:spMk id="49" creationId="{EC764E11-A577-4980-A412-299509A07E11}"/>
          </ac:spMkLst>
        </pc:spChg>
        <pc:spChg chg="mod">
          <ac:chgData name="Jason Wiese" userId="4bff8d5b-7de6-4655-b397-69b0afc81113" providerId="ADAL" clId="{50517E89-C74D-434C-AFB6-D04B6A501773}" dt="2021-03-11T00:35:02.568" v="4436" actId="20577"/>
          <ac:spMkLst>
            <pc:docMk/>
            <pc:sldMk cId="3549272216" sldId="2144327592"/>
            <ac:spMk id="50" creationId="{0E36F15D-53D5-468B-AB3E-AFC690C3B4CF}"/>
          </ac:spMkLst>
        </pc:spChg>
        <pc:spChg chg="mod">
          <ac:chgData name="Jason Wiese" userId="4bff8d5b-7de6-4655-b397-69b0afc81113" providerId="ADAL" clId="{50517E89-C74D-434C-AFB6-D04B6A501773}" dt="2021-03-11T00:50:00.570" v="4570" actId="1038"/>
          <ac:spMkLst>
            <pc:docMk/>
            <pc:sldMk cId="3549272216" sldId="2144327592"/>
            <ac:spMk id="51" creationId="{5117849D-A46F-4C00-A574-1C91ADE23E82}"/>
          </ac:spMkLst>
        </pc:spChg>
        <pc:spChg chg="mod">
          <ac:chgData name="Jason Wiese" userId="4bff8d5b-7de6-4655-b397-69b0afc81113" providerId="ADAL" clId="{50517E89-C74D-434C-AFB6-D04B6A501773}" dt="2021-03-11T00:40:36.630" v="4443" actId="20577"/>
          <ac:spMkLst>
            <pc:docMk/>
            <pc:sldMk cId="3549272216" sldId="2144327592"/>
            <ac:spMk id="56" creationId="{8623629C-A230-4308-8434-A49C6111A9A0}"/>
          </ac:spMkLst>
        </pc:spChg>
        <pc:spChg chg="mod">
          <ac:chgData name="Jason Wiese" userId="4bff8d5b-7de6-4655-b397-69b0afc81113" providerId="ADAL" clId="{50517E89-C74D-434C-AFB6-D04B6A501773}" dt="2021-03-11T00:40:44.611" v="4451" actId="20577"/>
          <ac:spMkLst>
            <pc:docMk/>
            <pc:sldMk cId="3549272216" sldId="2144327592"/>
            <ac:spMk id="57" creationId="{90D5031D-A8CE-4AF9-9FF5-DA26D39C28D9}"/>
          </ac:spMkLst>
        </pc:spChg>
        <pc:spChg chg="mod">
          <ac:chgData name="Jason Wiese" userId="4bff8d5b-7de6-4655-b397-69b0afc81113" providerId="ADAL" clId="{50517E89-C74D-434C-AFB6-D04B6A501773}" dt="2021-03-11T00:40:50.014" v="4454" actId="20577"/>
          <ac:spMkLst>
            <pc:docMk/>
            <pc:sldMk cId="3549272216" sldId="2144327592"/>
            <ac:spMk id="58" creationId="{E2551F48-A3D4-487B-9D78-E39AF3D2187D}"/>
          </ac:spMkLst>
        </pc:spChg>
        <pc:spChg chg="mod">
          <ac:chgData name="Jason Wiese" userId="4bff8d5b-7de6-4655-b397-69b0afc81113" providerId="ADAL" clId="{50517E89-C74D-434C-AFB6-D04B6A501773}" dt="2021-03-11T00:50:00.570" v="4570" actId="1038"/>
          <ac:spMkLst>
            <pc:docMk/>
            <pc:sldMk cId="3549272216" sldId="2144327592"/>
            <ac:spMk id="59" creationId="{23230EF3-726A-4A90-B41C-D646496F56CD}"/>
          </ac:spMkLst>
        </pc:spChg>
        <pc:spChg chg="del">
          <ac:chgData name="Jason Wiese" userId="4bff8d5b-7de6-4655-b397-69b0afc81113" providerId="ADAL" clId="{50517E89-C74D-434C-AFB6-D04B6A501773}" dt="2021-03-11T00:19:14.337" v="3961" actId="478"/>
          <ac:spMkLst>
            <pc:docMk/>
            <pc:sldMk cId="3549272216" sldId="2144327592"/>
            <ac:spMk id="66" creationId="{C2A78EE1-6E37-428E-972B-CD6814983594}"/>
          </ac:spMkLst>
        </pc:spChg>
        <pc:spChg chg="del">
          <ac:chgData name="Jason Wiese" userId="4bff8d5b-7de6-4655-b397-69b0afc81113" providerId="ADAL" clId="{50517E89-C74D-434C-AFB6-D04B6A501773}" dt="2021-03-11T00:19:14.337" v="3961" actId="478"/>
          <ac:spMkLst>
            <pc:docMk/>
            <pc:sldMk cId="3549272216" sldId="2144327592"/>
            <ac:spMk id="67" creationId="{4E579BE3-6AF5-47F0-8C6B-C5CBAC2136ED}"/>
          </ac:spMkLst>
        </pc:spChg>
        <pc:spChg chg="del">
          <ac:chgData name="Jason Wiese" userId="4bff8d5b-7de6-4655-b397-69b0afc81113" providerId="ADAL" clId="{50517E89-C74D-434C-AFB6-D04B6A501773}" dt="2021-03-11T00:19:14.337" v="3961" actId="478"/>
          <ac:spMkLst>
            <pc:docMk/>
            <pc:sldMk cId="3549272216" sldId="2144327592"/>
            <ac:spMk id="68" creationId="{E5D91557-829E-4E75-A30B-BE0AE6088445}"/>
          </ac:spMkLst>
        </pc:spChg>
        <pc:spChg chg="del">
          <ac:chgData name="Jason Wiese" userId="4bff8d5b-7de6-4655-b397-69b0afc81113" providerId="ADAL" clId="{50517E89-C74D-434C-AFB6-D04B6A501773}" dt="2021-03-11T00:19:14.337" v="3961" actId="478"/>
          <ac:spMkLst>
            <pc:docMk/>
            <pc:sldMk cId="3549272216" sldId="2144327592"/>
            <ac:spMk id="72" creationId="{E9812D5D-3C84-4B7E-BB31-D21EFEEEEB28}"/>
          </ac:spMkLst>
        </pc:spChg>
        <pc:spChg chg="del">
          <ac:chgData name="Jason Wiese" userId="4bff8d5b-7de6-4655-b397-69b0afc81113" providerId="ADAL" clId="{50517E89-C74D-434C-AFB6-D04B6A501773}" dt="2021-03-11T00:19:14.337" v="3961" actId="478"/>
          <ac:spMkLst>
            <pc:docMk/>
            <pc:sldMk cId="3549272216" sldId="2144327592"/>
            <ac:spMk id="75" creationId="{1E6D782E-C509-455D-8D0D-4EBAF542EB58}"/>
          </ac:spMkLst>
        </pc:spChg>
        <pc:spChg chg="del">
          <ac:chgData name="Jason Wiese" userId="4bff8d5b-7de6-4655-b397-69b0afc81113" providerId="ADAL" clId="{50517E89-C74D-434C-AFB6-D04B6A501773}" dt="2021-03-11T00:19:14.337" v="3961" actId="478"/>
          <ac:spMkLst>
            <pc:docMk/>
            <pc:sldMk cId="3549272216" sldId="2144327592"/>
            <ac:spMk id="76" creationId="{E8C0D50F-CAC6-4391-A26F-8DC585A3F764}"/>
          </ac:spMkLst>
        </pc:spChg>
        <pc:spChg chg="del">
          <ac:chgData name="Jason Wiese" userId="4bff8d5b-7de6-4655-b397-69b0afc81113" providerId="ADAL" clId="{50517E89-C74D-434C-AFB6-D04B6A501773}" dt="2021-03-11T00:19:14.337" v="3961" actId="478"/>
          <ac:spMkLst>
            <pc:docMk/>
            <pc:sldMk cId="3549272216" sldId="2144327592"/>
            <ac:spMk id="77" creationId="{E3D4F31B-FF97-4937-943A-DD9235D88C73}"/>
          </ac:spMkLst>
        </pc:spChg>
        <pc:spChg chg="del">
          <ac:chgData name="Jason Wiese" userId="4bff8d5b-7de6-4655-b397-69b0afc81113" providerId="ADAL" clId="{50517E89-C74D-434C-AFB6-D04B6A501773}" dt="2021-03-11T00:19:14.337" v="3961" actId="478"/>
          <ac:spMkLst>
            <pc:docMk/>
            <pc:sldMk cId="3549272216" sldId="2144327592"/>
            <ac:spMk id="78" creationId="{53AA9506-2CE2-4529-B64C-EB7498F24F99}"/>
          </ac:spMkLst>
        </pc:spChg>
        <pc:spChg chg="mod">
          <ac:chgData name="Jason Wiese" userId="4bff8d5b-7de6-4655-b397-69b0afc81113" providerId="ADAL" clId="{50517E89-C74D-434C-AFB6-D04B6A501773}" dt="2021-03-11T00:26:24.368" v="4235" actId="1037"/>
          <ac:spMkLst>
            <pc:docMk/>
            <pc:sldMk cId="3549272216" sldId="2144327592"/>
            <ac:spMk id="84" creationId="{3DB1EEBD-70F5-4A35-B1AC-54CCA1580D7F}"/>
          </ac:spMkLst>
        </pc:spChg>
        <pc:spChg chg="mod">
          <ac:chgData name="Jason Wiese" userId="4bff8d5b-7de6-4655-b397-69b0afc81113" providerId="ADAL" clId="{50517E89-C74D-434C-AFB6-D04B6A501773}" dt="2021-03-11T00:26:24.368" v="4235" actId="1037"/>
          <ac:spMkLst>
            <pc:docMk/>
            <pc:sldMk cId="3549272216" sldId="2144327592"/>
            <ac:spMk id="85" creationId="{80D5760D-51BB-46B9-8BA5-F6E725545D13}"/>
          </ac:spMkLst>
        </pc:spChg>
        <pc:spChg chg="add mod">
          <ac:chgData name="Jason Wiese" userId="4bff8d5b-7de6-4655-b397-69b0afc81113" providerId="ADAL" clId="{50517E89-C74D-434C-AFB6-D04B6A501773}" dt="2021-03-11T00:52:42.732" v="4978" actId="403"/>
          <ac:spMkLst>
            <pc:docMk/>
            <pc:sldMk cId="3549272216" sldId="2144327592"/>
            <ac:spMk id="86" creationId="{23B54C00-716B-4752-9BD0-8F72611C65E8}"/>
          </ac:spMkLst>
        </pc:spChg>
        <pc:spChg chg="add mod">
          <ac:chgData name="Jason Wiese" userId="4bff8d5b-7de6-4655-b397-69b0afc81113" providerId="ADAL" clId="{50517E89-C74D-434C-AFB6-D04B6A501773}" dt="2021-03-11T00:49:18.701" v="4563" actId="20577"/>
          <ac:spMkLst>
            <pc:docMk/>
            <pc:sldMk cId="3549272216" sldId="2144327592"/>
            <ac:spMk id="87" creationId="{93F245CE-8F61-4022-8343-7644AC7BB48B}"/>
          </ac:spMkLst>
        </pc:spChg>
        <pc:spChg chg="add mod">
          <ac:chgData name="Jason Wiese" userId="4bff8d5b-7de6-4655-b397-69b0afc81113" providerId="ADAL" clId="{50517E89-C74D-434C-AFB6-D04B6A501773}" dt="2021-03-11T00:55:14.325" v="5038" actId="113"/>
          <ac:spMkLst>
            <pc:docMk/>
            <pc:sldMk cId="3549272216" sldId="2144327592"/>
            <ac:spMk id="88" creationId="{336A64DA-0E4F-465B-8312-1B758C71BB3A}"/>
          </ac:spMkLst>
        </pc:spChg>
        <pc:spChg chg="mod">
          <ac:chgData name="Jason Wiese" userId="4bff8d5b-7de6-4655-b397-69b0afc81113" providerId="ADAL" clId="{50517E89-C74D-434C-AFB6-D04B6A501773}" dt="2021-03-11T00:52:34.841" v="4971" actId="14100"/>
          <ac:spMkLst>
            <pc:docMk/>
            <pc:sldMk cId="3549272216" sldId="2144327592"/>
            <ac:spMk id="100" creationId="{F3722C86-4AC5-46AB-9392-A507D889134F}"/>
          </ac:spMkLst>
        </pc:spChg>
        <pc:spChg chg="del mod">
          <ac:chgData name="Jason Wiese" userId="4bff8d5b-7de6-4655-b397-69b0afc81113" providerId="ADAL" clId="{50517E89-C74D-434C-AFB6-D04B6A501773}" dt="2021-03-11T00:48:59.767" v="4508" actId="478"/>
          <ac:spMkLst>
            <pc:docMk/>
            <pc:sldMk cId="3549272216" sldId="2144327592"/>
            <ac:spMk id="101" creationId="{24DD23EF-2D25-4CB0-94F7-2532A4A71A28}"/>
          </ac:spMkLst>
        </pc:spChg>
        <pc:spChg chg="mod">
          <ac:chgData name="Jason Wiese" userId="4bff8d5b-7de6-4655-b397-69b0afc81113" providerId="ADAL" clId="{50517E89-C74D-434C-AFB6-D04B6A501773}" dt="2021-03-11T00:26:24.368" v="4235" actId="1037"/>
          <ac:spMkLst>
            <pc:docMk/>
            <pc:sldMk cId="3549272216" sldId="2144327592"/>
            <ac:spMk id="107" creationId="{CC9E6204-6045-44EE-9531-60002BCE03E9}"/>
          </ac:spMkLst>
        </pc:spChg>
        <pc:spChg chg="mod">
          <ac:chgData name="Jason Wiese" userId="4bff8d5b-7de6-4655-b397-69b0afc81113" providerId="ADAL" clId="{50517E89-C74D-434C-AFB6-D04B6A501773}" dt="2021-03-11T00:26:24.368" v="4235" actId="1037"/>
          <ac:spMkLst>
            <pc:docMk/>
            <pc:sldMk cId="3549272216" sldId="2144327592"/>
            <ac:spMk id="108" creationId="{B6337EFF-8452-4EB3-A42D-1ACC9E556799}"/>
          </ac:spMkLst>
        </pc:spChg>
        <pc:spChg chg="mod">
          <ac:chgData name="Jason Wiese" userId="4bff8d5b-7de6-4655-b397-69b0afc81113" providerId="ADAL" clId="{50517E89-C74D-434C-AFB6-D04B6A501773}" dt="2021-03-11T00:26:24.368" v="4235" actId="1037"/>
          <ac:spMkLst>
            <pc:docMk/>
            <pc:sldMk cId="3549272216" sldId="2144327592"/>
            <ac:spMk id="109" creationId="{19C3C66C-3D80-4F9D-AEB0-353B7B236D02}"/>
          </ac:spMkLst>
        </pc:spChg>
        <pc:spChg chg="mod">
          <ac:chgData name="Jason Wiese" userId="4bff8d5b-7de6-4655-b397-69b0afc81113" providerId="ADAL" clId="{50517E89-C74D-434C-AFB6-D04B6A501773}" dt="2021-03-11T00:55:03.822" v="5035" actId="113"/>
          <ac:spMkLst>
            <pc:docMk/>
            <pc:sldMk cId="3549272216" sldId="2144327592"/>
            <ac:spMk id="114" creationId="{3243FB13-310F-4E14-AE7E-40CF5F16B8D4}"/>
          </ac:spMkLst>
        </pc:spChg>
        <pc:spChg chg="mod">
          <ac:chgData name="Jason Wiese" userId="4bff8d5b-7de6-4655-b397-69b0afc81113" providerId="ADAL" clId="{50517E89-C74D-434C-AFB6-D04B6A501773}" dt="2021-03-11T00:55:03.822" v="5035" actId="113"/>
          <ac:spMkLst>
            <pc:docMk/>
            <pc:sldMk cId="3549272216" sldId="2144327592"/>
            <ac:spMk id="115" creationId="{62FC517F-A919-4813-AD85-255A6D12ADAA}"/>
          </ac:spMkLst>
        </pc:spChg>
        <pc:spChg chg="mod">
          <ac:chgData name="Jason Wiese" userId="4bff8d5b-7de6-4655-b397-69b0afc81113" providerId="ADAL" clId="{50517E89-C74D-434C-AFB6-D04B6A501773}" dt="2021-03-11T00:55:14.325" v="5038" actId="113"/>
          <ac:spMkLst>
            <pc:docMk/>
            <pc:sldMk cId="3549272216" sldId="2144327592"/>
            <ac:spMk id="117" creationId="{4CD3D233-98EC-4829-8540-78A9AB073672}"/>
          </ac:spMkLst>
        </pc:spChg>
        <pc:spChg chg="mod">
          <ac:chgData name="Jason Wiese" userId="4bff8d5b-7de6-4655-b397-69b0afc81113" providerId="ADAL" clId="{50517E89-C74D-434C-AFB6-D04B6A501773}" dt="2021-03-11T00:55:03.822" v="5035" actId="113"/>
          <ac:spMkLst>
            <pc:docMk/>
            <pc:sldMk cId="3549272216" sldId="2144327592"/>
            <ac:spMk id="118" creationId="{7470CEAF-E79E-4EBA-96D6-7C102DF3DDE3}"/>
          </ac:spMkLst>
        </pc:spChg>
        <pc:spChg chg="mod">
          <ac:chgData name="Jason Wiese" userId="4bff8d5b-7de6-4655-b397-69b0afc81113" providerId="ADAL" clId="{50517E89-C74D-434C-AFB6-D04B6A501773}" dt="2021-03-11T00:55:03.822" v="5035" actId="113"/>
          <ac:spMkLst>
            <pc:docMk/>
            <pc:sldMk cId="3549272216" sldId="2144327592"/>
            <ac:spMk id="119" creationId="{50CF4849-9959-44BF-97AF-F7733F41E96B}"/>
          </ac:spMkLst>
        </pc:spChg>
        <pc:spChg chg="mod">
          <ac:chgData name="Jason Wiese" userId="4bff8d5b-7de6-4655-b397-69b0afc81113" providerId="ADAL" clId="{50517E89-C74D-434C-AFB6-D04B6A501773}" dt="2021-03-11T00:55:14.325" v="5038" actId="113"/>
          <ac:spMkLst>
            <pc:docMk/>
            <pc:sldMk cId="3549272216" sldId="2144327592"/>
            <ac:spMk id="120" creationId="{79BBB84B-EEF8-4E9A-B587-AE19E481E97D}"/>
          </ac:spMkLst>
        </pc:spChg>
        <pc:spChg chg="mod">
          <ac:chgData name="Jason Wiese" userId="4bff8d5b-7de6-4655-b397-69b0afc81113" providerId="ADAL" clId="{50517E89-C74D-434C-AFB6-D04B6A501773}" dt="2021-03-11T00:55:14.325" v="5038" actId="113"/>
          <ac:spMkLst>
            <pc:docMk/>
            <pc:sldMk cId="3549272216" sldId="2144327592"/>
            <ac:spMk id="121" creationId="{B273353C-4A02-486F-B9AA-D8F156C8B905}"/>
          </ac:spMkLst>
        </pc:spChg>
        <pc:spChg chg="mod">
          <ac:chgData name="Jason Wiese" userId="4bff8d5b-7de6-4655-b397-69b0afc81113" providerId="ADAL" clId="{50517E89-C74D-434C-AFB6-D04B6A501773}" dt="2021-03-11T00:55:03.822" v="5035" actId="113"/>
          <ac:spMkLst>
            <pc:docMk/>
            <pc:sldMk cId="3549272216" sldId="2144327592"/>
            <ac:spMk id="122" creationId="{07F439D0-5038-4763-A849-D44420CF6C8C}"/>
          </ac:spMkLst>
        </pc:spChg>
        <pc:spChg chg="mod">
          <ac:chgData name="Jason Wiese" userId="4bff8d5b-7de6-4655-b397-69b0afc81113" providerId="ADAL" clId="{50517E89-C74D-434C-AFB6-D04B6A501773}" dt="2021-03-11T00:55:03.822" v="5035" actId="113"/>
          <ac:spMkLst>
            <pc:docMk/>
            <pc:sldMk cId="3549272216" sldId="2144327592"/>
            <ac:spMk id="123" creationId="{3C6A4D31-E67F-4621-B7C5-839541AC24E5}"/>
          </ac:spMkLst>
        </pc:spChg>
        <pc:spChg chg="mod">
          <ac:chgData name="Jason Wiese" userId="4bff8d5b-7de6-4655-b397-69b0afc81113" providerId="ADAL" clId="{50517E89-C74D-434C-AFB6-D04B6A501773}" dt="2021-03-11T00:55:14.325" v="5038" actId="113"/>
          <ac:spMkLst>
            <pc:docMk/>
            <pc:sldMk cId="3549272216" sldId="2144327592"/>
            <ac:spMk id="124" creationId="{82D69536-0BF5-4CD4-9ED6-BD7577906B36}"/>
          </ac:spMkLst>
        </pc:spChg>
        <pc:spChg chg="mod">
          <ac:chgData name="Jason Wiese" userId="4bff8d5b-7de6-4655-b397-69b0afc81113" providerId="ADAL" clId="{50517E89-C74D-434C-AFB6-D04B6A501773}" dt="2021-03-11T00:55:14.325" v="5038" actId="113"/>
          <ac:spMkLst>
            <pc:docMk/>
            <pc:sldMk cId="3549272216" sldId="2144327592"/>
            <ac:spMk id="125" creationId="{8355F07C-8F09-457F-AA78-E983433C129D}"/>
          </ac:spMkLst>
        </pc:spChg>
        <pc:spChg chg="mod">
          <ac:chgData name="Jason Wiese" userId="4bff8d5b-7de6-4655-b397-69b0afc81113" providerId="ADAL" clId="{50517E89-C74D-434C-AFB6-D04B6A501773}" dt="2021-03-11T00:26:24.368" v="4235" actId="1037"/>
          <ac:spMkLst>
            <pc:docMk/>
            <pc:sldMk cId="3549272216" sldId="2144327592"/>
            <ac:spMk id="133" creationId="{45B1A528-6D4A-4668-89C3-02B87C94EC9F}"/>
          </ac:spMkLst>
        </pc:spChg>
        <pc:spChg chg="mod">
          <ac:chgData name="Jason Wiese" userId="4bff8d5b-7de6-4655-b397-69b0afc81113" providerId="ADAL" clId="{50517E89-C74D-434C-AFB6-D04B6A501773}" dt="2021-03-11T00:54:58.402" v="5034" actId="113"/>
          <ac:spMkLst>
            <pc:docMk/>
            <pc:sldMk cId="3549272216" sldId="2144327592"/>
            <ac:spMk id="134" creationId="{56544580-9A77-4284-9A4C-BB91BB3C22B8}"/>
          </ac:spMkLst>
        </pc:spChg>
        <pc:spChg chg="mod">
          <ac:chgData name="Jason Wiese" userId="4bff8d5b-7de6-4655-b397-69b0afc81113" providerId="ADAL" clId="{50517E89-C74D-434C-AFB6-D04B6A501773}" dt="2021-03-11T00:54:58.402" v="5034" actId="113"/>
          <ac:spMkLst>
            <pc:docMk/>
            <pc:sldMk cId="3549272216" sldId="2144327592"/>
            <ac:spMk id="135" creationId="{B132EBBF-DACD-4D90-A5A9-70E5EA292BBA}"/>
          </ac:spMkLst>
        </pc:spChg>
        <pc:spChg chg="mod">
          <ac:chgData name="Jason Wiese" userId="4bff8d5b-7de6-4655-b397-69b0afc81113" providerId="ADAL" clId="{50517E89-C74D-434C-AFB6-D04B6A501773}" dt="2021-03-11T00:54:58.402" v="5034" actId="113"/>
          <ac:spMkLst>
            <pc:docMk/>
            <pc:sldMk cId="3549272216" sldId="2144327592"/>
            <ac:spMk id="136" creationId="{DA8AEB6E-E2B6-414C-AB7F-A2B2CC42D0D6}"/>
          </ac:spMkLst>
        </pc:spChg>
        <pc:spChg chg="mod">
          <ac:chgData name="Jason Wiese" userId="4bff8d5b-7de6-4655-b397-69b0afc81113" providerId="ADAL" clId="{50517E89-C74D-434C-AFB6-D04B6A501773}" dt="2021-03-11T00:54:58.402" v="5034" actId="113"/>
          <ac:spMkLst>
            <pc:docMk/>
            <pc:sldMk cId="3549272216" sldId="2144327592"/>
            <ac:spMk id="137" creationId="{76F227CB-C7C3-438D-9E01-AA615EFDD459}"/>
          </ac:spMkLst>
        </pc:spChg>
        <pc:picChg chg="mod">
          <ac:chgData name="Jason Wiese" userId="4bff8d5b-7de6-4655-b397-69b0afc81113" providerId="ADAL" clId="{50517E89-C74D-434C-AFB6-D04B6A501773}" dt="2021-03-11T00:56:43.678" v="5151" actId="14100"/>
          <ac:picMkLst>
            <pc:docMk/>
            <pc:sldMk cId="3549272216" sldId="2144327592"/>
            <ac:picMk id="71" creationId="{F60C7BA4-AAD8-4C2A-89DD-2B9058FF8E3E}"/>
          </ac:picMkLst>
        </pc:picChg>
        <pc:picChg chg="mod">
          <ac:chgData name="Jason Wiese" userId="4bff8d5b-7de6-4655-b397-69b0afc81113" providerId="ADAL" clId="{50517E89-C74D-434C-AFB6-D04B6A501773}" dt="2021-03-11T00:26:24.368" v="4235" actId="1037"/>
          <ac:picMkLst>
            <pc:docMk/>
            <pc:sldMk cId="3549272216" sldId="2144327592"/>
            <ac:picMk id="131" creationId="{195D4CE8-B3CD-4D1D-9DE6-1B25391749B6}"/>
          </ac:picMkLst>
        </pc:picChg>
        <pc:cxnChg chg="mod">
          <ac:chgData name="Jason Wiese" userId="4bff8d5b-7de6-4655-b397-69b0afc81113" providerId="ADAL" clId="{50517E89-C74D-434C-AFB6-D04B6A501773}" dt="2021-03-11T00:52:34.841" v="4971" actId="14100"/>
          <ac:cxnSpMkLst>
            <pc:docMk/>
            <pc:sldMk cId="3549272216" sldId="2144327592"/>
            <ac:cxnSpMk id="27" creationId="{5B3D5FE3-E6B3-4A6D-A644-E7DF634BD430}"/>
          </ac:cxnSpMkLst>
        </pc:cxnChg>
        <pc:cxnChg chg="mod">
          <ac:chgData name="Jason Wiese" userId="4bff8d5b-7de6-4655-b397-69b0afc81113" providerId="ADAL" clId="{50517E89-C74D-434C-AFB6-D04B6A501773}" dt="2021-03-11T00:26:24.368" v="4235" actId="1037"/>
          <ac:cxnSpMkLst>
            <pc:docMk/>
            <pc:sldMk cId="3549272216" sldId="2144327592"/>
            <ac:cxnSpMk id="29" creationId="{4908B3D8-BEBB-4A2E-A41F-F2B4713AABC4}"/>
          </ac:cxnSpMkLst>
        </pc:cxnChg>
        <pc:cxnChg chg="mod">
          <ac:chgData name="Jason Wiese" userId="4bff8d5b-7de6-4655-b397-69b0afc81113" providerId="ADAL" clId="{50517E89-C74D-434C-AFB6-D04B6A501773}" dt="2021-03-11T00:26:24.368" v="4235" actId="1037"/>
          <ac:cxnSpMkLst>
            <pc:docMk/>
            <pc:sldMk cId="3549272216" sldId="2144327592"/>
            <ac:cxnSpMk id="69" creationId="{92AE9EC2-DED2-4AFC-A425-8C5DA02F312D}"/>
          </ac:cxnSpMkLst>
        </pc:cxnChg>
        <pc:cxnChg chg="mod">
          <ac:chgData name="Jason Wiese" userId="4bff8d5b-7de6-4655-b397-69b0afc81113" providerId="ADAL" clId="{50517E89-C74D-434C-AFB6-D04B6A501773}" dt="2021-03-11T00:26:24.368" v="4235" actId="1037"/>
          <ac:cxnSpMkLst>
            <pc:docMk/>
            <pc:sldMk cId="3549272216" sldId="2144327592"/>
            <ac:cxnSpMk id="73" creationId="{B1C72B77-52F7-4589-8FCF-B7A2AEA29A3D}"/>
          </ac:cxnSpMkLst>
        </pc:cxnChg>
        <pc:cxnChg chg="mod">
          <ac:chgData name="Jason Wiese" userId="4bff8d5b-7de6-4655-b397-69b0afc81113" providerId="ADAL" clId="{50517E89-C74D-434C-AFB6-D04B6A501773}" dt="2021-03-11T00:26:24.368" v="4235" actId="1037"/>
          <ac:cxnSpMkLst>
            <pc:docMk/>
            <pc:sldMk cId="3549272216" sldId="2144327592"/>
            <ac:cxnSpMk id="74" creationId="{30895B6F-5920-4CFE-9200-91AFA100DE13}"/>
          </ac:cxnSpMkLst>
        </pc:cxnChg>
        <pc:cxnChg chg="mod">
          <ac:chgData name="Jason Wiese" userId="4bff8d5b-7de6-4655-b397-69b0afc81113" providerId="ADAL" clId="{50517E89-C74D-434C-AFB6-D04B6A501773}" dt="2021-03-11T00:26:24.368" v="4235" actId="1037"/>
          <ac:cxnSpMkLst>
            <pc:docMk/>
            <pc:sldMk cId="3549272216" sldId="2144327592"/>
            <ac:cxnSpMk id="82" creationId="{9FD6F550-ACFE-4A17-9ED4-F91D61337266}"/>
          </ac:cxnSpMkLst>
        </pc:cxnChg>
        <pc:cxnChg chg="mod">
          <ac:chgData name="Jason Wiese" userId="4bff8d5b-7de6-4655-b397-69b0afc81113" providerId="ADAL" clId="{50517E89-C74D-434C-AFB6-D04B6A501773}" dt="2021-03-11T00:26:24.368" v="4235" actId="1037"/>
          <ac:cxnSpMkLst>
            <pc:docMk/>
            <pc:sldMk cId="3549272216" sldId="2144327592"/>
            <ac:cxnSpMk id="83" creationId="{64944EC1-2D41-4A8F-A255-22D81EF10BC2}"/>
          </ac:cxnSpMkLst>
        </pc:cxnChg>
        <pc:cxnChg chg="mod">
          <ac:chgData name="Jason Wiese" userId="4bff8d5b-7de6-4655-b397-69b0afc81113" providerId="ADAL" clId="{50517E89-C74D-434C-AFB6-D04B6A501773}" dt="2021-03-11T00:26:24.368" v="4235" actId="1037"/>
          <ac:cxnSpMkLst>
            <pc:docMk/>
            <pc:sldMk cId="3549272216" sldId="2144327592"/>
            <ac:cxnSpMk id="102" creationId="{81A7AE9C-A336-49A2-A163-267EEC88E363}"/>
          </ac:cxnSpMkLst>
        </pc:cxnChg>
        <pc:cxnChg chg="del">
          <ac:chgData name="Jason Wiese" userId="4bff8d5b-7de6-4655-b397-69b0afc81113" providerId="ADAL" clId="{50517E89-C74D-434C-AFB6-D04B6A501773}" dt="2021-03-11T00:20:08.572" v="3993" actId="478"/>
          <ac:cxnSpMkLst>
            <pc:docMk/>
            <pc:sldMk cId="3549272216" sldId="2144327592"/>
            <ac:cxnSpMk id="103" creationId="{ACAA360B-62AF-407F-BCF2-7D8234D3B1F7}"/>
          </ac:cxnSpMkLst>
        </pc:cxnChg>
        <pc:cxnChg chg="mod">
          <ac:chgData name="Jason Wiese" userId="4bff8d5b-7de6-4655-b397-69b0afc81113" providerId="ADAL" clId="{50517E89-C74D-434C-AFB6-D04B6A501773}" dt="2021-03-11T00:26:24.368" v="4235" actId="1037"/>
          <ac:cxnSpMkLst>
            <pc:docMk/>
            <pc:sldMk cId="3549272216" sldId="2144327592"/>
            <ac:cxnSpMk id="104" creationId="{E4F49F0C-F6A9-4703-A3DC-02B00DB19315}"/>
          </ac:cxnSpMkLst>
        </pc:cxnChg>
        <pc:cxnChg chg="mod">
          <ac:chgData name="Jason Wiese" userId="4bff8d5b-7de6-4655-b397-69b0afc81113" providerId="ADAL" clId="{50517E89-C74D-434C-AFB6-D04B6A501773}" dt="2021-03-11T00:26:24.368" v="4235" actId="1037"/>
          <ac:cxnSpMkLst>
            <pc:docMk/>
            <pc:sldMk cId="3549272216" sldId="2144327592"/>
            <ac:cxnSpMk id="126" creationId="{5A3D9151-4225-4E06-A907-0673BAFD0E2A}"/>
          </ac:cxnSpMkLst>
        </pc:cxnChg>
        <pc:cxnChg chg="del">
          <ac:chgData name="Jason Wiese" userId="4bff8d5b-7de6-4655-b397-69b0afc81113" providerId="ADAL" clId="{50517E89-C74D-434C-AFB6-D04B6A501773}" dt="2021-03-11T00:20:13.705" v="3994" actId="478"/>
          <ac:cxnSpMkLst>
            <pc:docMk/>
            <pc:sldMk cId="3549272216" sldId="2144327592"/>
            <ac:cxnSpMk id="128" creationId="{65FBBFB1-87AD-4BF7-9919-99F011CB0953}"/>
          </ac:cxnSpMkLst>
        </pc:cxnChg>
        <pc:cxnChg chg="mod">
          <ac:chgData name="Jason Wiese" userId="4bff8d5b-7de6-4655-b397-69b0afc81113" providerId="ADAL" clId="{50517E89-C74D-434C-AFB6-D04B6A501773}" dt="2021-03-11T00:26:24.368" v="4235" actId="1037"/>
          <ac:cxnSpMkLst>
            <pc:docMk/>
            <pc:sldMk cId="3549272216" sldId="2144327592"/>
            <ac:cxnSpMk id="129" creationId="{FABE923D-F83E-4354-AD2F-2077D43F130A}"/>
          </ac:cxnSpMkLst>
        </pc:cxnChg>
        <pc:cxnChg chg="mod">
          <ac:chgData name="Jason Wiese" userId="4bff8d5b-7de6-4655-b397-69b0afc81113" providerId="ADAL" clId="{50517E89-C74D-434C-AFB6-D04B6A501773}" dt="2021-03-11T00:26:24.368" v="4235" actId="1037"/>
          <ac:cxnSpMkLst>
            <pc:docMk/>
            <pc:sldMk cId="3549272216" sldId="2144327592"/>
            <ac:cxnSpMk id="130" creationId="{A63A5AB8-BE7E-4082-8CAA-66AE88612EF9}"/>
          </ac:cxnSpMkLst>
        </pc:cxnChg>
      </pc:sldChg>
      <pc:sldChg chg="addSp delSp modSp mod">
        <pc:chgData name="Jason Wiese" userId="4bff8d5b-7de6-4655-b397-69b0afc81113" providerId="ADAL" clId="{50517E89-C74D-434C-AFB6-D04B6A501773}" dt="2021-03-11T04:20:18.593" v="7959" actId="20577"/>
        <pc:sldMkLst>
          <pc:docMk/>
          <pc:sldMk cId="1853977668" sldId="2144327593"/>
        </pc:sldMkLst>
        <pc:spChg chg="del">
          <ac:chgData name="Jason Wiese" userId="4bff8d5b-7de6-4655-b397-69b0afc81113" providerId="ADAL" clId="{50517E89-C74D-434C-AFB6-D04B6A501773}" dt="2021-03-11T01:44:38.446" v="5963" actId="478"/>
          <ac:spMkLst>
            <pc:docMk/>
            <pc:sldMk cId="1853977668" sldId="2144327593"/>
            <ac:spMk id="7" creationId="{25A5F130-580F-4679-ACE6-F88F9B39F95E}"/>
          </ac:spMkLst>
        </pc:spChg>
        <pc:spChg chg="mod">
          <ac:chgData name="Jason Wiese" userId="4bff8d5b-7de6-4655-b397-69b0afc81113" providerId="ADAL" clId="{50517E89-C74D-434C-AFB6-D04B6A501773}" dt="2021-03-11T04:20:18.593" v="7959" actId="20577"/>
          <ac:spMkLst>
            <pc:docMk/>
            <pc:sldMk cId="1853977668" sldId="2144327593"/>
            <ac:spMk id="79" creationId="{524D89FB-A6B3-4DBD-85A2-FB77F15E60D5}"/>
          </ac:spMkLst>
        </pc:spChg>
        <pc:spChg chg="del">
          <ac:chgData name="Jason Wiese" userId="4bff8d5b-7de6-4655-b397-69b0afc81113" providerId="ADAL" clId="{50517E89-C74D-434C-AFB6-D04B6A501773}" dt="2021-03-11T01:44:02.704" v="5958" actId="478"/>
          <ac:spMkLst>
            <pc:docMk/>
            <pc:sldMk cId="1853977668" sldId="2144327593"/>
            <ac:spMk id="162" creationId="{AEABA66D-50A7-4A6D-9360-B4FD063C8CF6}"/>
          </ac:spMkLst>
        </pc:spChg>
        <pc:spChg chg="del">
          <ac:chgData name="Jason Wiese" userId="4bff8d5b-7de6-4655-b397-69b0afc81113" providerId="ADAL" clId="{50517E89-C74D-434C-AFB6-D04B6A501773}" dt="2021-03-11T01:44:02.704" v="5958" actId="478"/>
          <ac:spMkLst>
            <pc:docMk/>
            <pc:sldMk cId="1853977668" sldId="2144327593"/>
            <ac:spMk id="163" creationId="{64C2BEF3-5E98-4063-BF2D-304B37F94155}"/>
          </ac:spMkLst>
        </pc:spChg>
        <pc:spChg chg="del">
          <ac:chgData name="Jason Wiese" userId="4bff8d5b-7de6-4655-b397-69b0afc81113" providerId="ADAL" clId="{50517E89-C74D-434C-AFB6-D04B6A501773}" dt="2021-03-11T01:44:02.704" v="5958" actId="478"/>
          <ac:spMkLst>
            <pc:docMk/>
            <pc:sldMk cId="1853977668" sldId="2144327593"/>
            <ac:spMk id="164" creationId="{08E36ED6-2ABE-40CD-9068-8138E85CD436}"/>
          </ac:spMkLst>
        </pc:spChg>
        <pc:spChg chg="del">
          <ac:chgData name="Jason Wiese" userId="4bff8d5b-7de6-4655-b397-69b0afc81113" providerId="ADAL" clId="{50517E89-C74D-434C-AFB6-D04B6A501773}" dt="2021-03-11T01:44:02.704" v="5958" actId="478"/>
          <ac:spMkLst>
            <pc:docMk/>
            <pc:sldMk cId="1853977668" sldId="2144327593"/>
            <ac:spMk id="165" creationId="{EB81E790-98FA-446E-B24F-04A2B0437660}"/>
          </ac:spMkLst>
        </pc:spChg>
        <pc:spChg chg="del">
          <ac:chgData name="Jason Wiese" userId="4bff8d5b-7de6-4655-b397-69b0afc81113" providerId="ADAL" clId="{50517E89-C74D-434C-AFB6-D04B6A501773}" dt="2021-03-11T01:44:02.704" v="5958" actId="478"/>
          <ac:spMkLst>
            <pc:docMk/>
            <pc:sldMk cId="1853977668" sldId="2144327593"/>
            <ac:spMk id="166" creationId="{EDACEA83-F76E-4095-B0AF-935F64888EB5}"/>
          </ac:spMkLst>
        </pc:spChg>
        <pc:picChg chg="del">
          <ac:chgData name="Jason Wiese" userId="4bff8d5b-7de6-4655-b397-69b0afc81113" providerId="ADAL" clId="{50517E89-C74D-434C-AFB6-D04B6A501773}" dt="2021-03-11T01:44:02.704" v="5958" actId="478"/>
          <ac:picMkLst>
            <pc:docMk/>
            <pc:sldMk cId="1853977668" sldId="2144327593"/>
            <ac:picMk id="3" creationId="{B1FB0D79-2915-4B90-AAC9-56440E1DB2BD}"/>
          </ac:picMkLst>
        </pc:picChg>
        <pc:picChg chg="add mod modCrop">
          <ac:chgData name="Jason Wiese" userId="4bff8d5b-7de6-4655-b397-69b0afc81113" providerId="ADAL" clId="{50517E89-C74D-434C-AFB6-D04B6A501773}" dt="2021-03-11T01:44:21.014" v="5961" actId="732"/>
          <ac:picMkLst>
            <pc:docMk/>
            <pc:sldMk cId="1853977668" sldId="2144327593"/>
            <ac:picMk id="4" creationId="{D8B9611E-5B45-46B8-A4C6-E3E335F51E47}"/>
          </ac:picMkLst>
        </pc:picChg>
        <pc:picChg chg="del">
          <ac:chgData name="Jason Wiese" userId="4bff8d5b-7de6-4655-b397-69b0afc81113" providerId="ADAL" clId="{50517E89-C74D-434C-AFB6-D04B6A501773}" dt="2021-03-11T01:44:02.704" v="5958" actId="478"/>
          <ac:picMkLst>
            <pc:docMk/>
            <pc:sldMk cId="1853977668" sldId="2144327593"/>
            <ac:picMk id="23" creationId="{7EE77A1D-A8A6-494F-BFD9-0FEDC674B478}"/>
          </ac:picMkLst>
        </pc:picChg>
        <pc:picChg chg="del">
          <ac:chgData name="Jason Wiese" userId="4bff8d5b-7de6-4655-b397-69b0afc81113" providerId="ADAL" clId="{50517E89-C74D-434C-AFB6-D04B6A501773}" dt="2021-03-11T01:44:02.704" v="5958" actId="478"/>
          <ac:picMkLst>
            <pc:docMk/>
            <pc:sldMk cId="1853977668" sldId="2144327593"/>
            <ac:picMk id="24" creationId="{E49EE0AC-11A2-4375-8AAF-7529435BE179}"/>
          </ac:picMkLst>
        </pc:picChg>
        <pc:picChg chg="del">
          <ac:chgData name="Jason Wiese" userId="4bff8d5b-7de6-4655-b397-69b0afc81113" providerId="ADAL" clId="{50517E89-C74D-434C-AFB6-D04B6A501773}" dt="2021-03-11T01:44:02.704" v="5958" actId="478"/>
          <ac:picMkLst>
            <pc:docMk/>
            <pc:sldMk cId="1853977668" sldId="2144327593"/>
            <ac:picMk id="25" creationId="{45183C9A-9345-4D47-AFDD-9B5B5DB7593D}"/>
          </ac:picMkLst>
        </pc:picChg>
        <pc:picChg chg="del">
          <ac:chgData name="Jason Wiese" userId="4bff8d5b-7de6-4655-b397-69b0afc81113" providerId="ADAL" clId="{50517E89-C74D-434C-AFB6-D04B6A501773}" dt="2021-03-11T01:44:02.704" v="5958" actId="478"/>
          <ac:picMkLst>
            <pc:docMk/>
            <pc:sldMk cId="1853977668" sldId="2144327593"/>
            <ac:picMk id="26" creationId="{6BCCDBD2-2167-4363-96E8-1246A003B878}"/>
          </ac:picMkLst>
        </pc:picChg>
        <pc:picChg chg="del">
          <ac:chgData name="Jason Wiese" userId="4bff8d5b-7de6-4655-b397-69b0afc81113" providerId="ADAL" clId="{50517E89-C74D-434C-AFB6-D04B6A501773}" dt="2021-03-11T01:44:02.704" v="5958" actId="478"/>
          <ac:picMkLst>
            <pc:docMk/>
            <pc:sldMk cId="1853977668" sldId="2144327593"/>
            <ac:picMk id="28" creationId="{BD6A836A-92BF-4E40-99A0-C51B7D1BEAEE}"/>
          </ac:picMkLst>
        </pc:picChg>
        <pc:picChg chg="del">
          <ac:chgData name="Jason Wiese" userId="4bff8d5b-7de6-4655-b397-69b0afc81113" providerId="ADAL" clId="{50517E89-C74D-434C-AFB6-D04B6A501773}" dt="2021-03-11T01:44:02.704" v="5958" actId="478"/>
          <ac:picMkLst>
            <pc:docMk/>
            <pc:sldMk cId="1853977668" sldId="2144327593"/>
            <ac:picMk id="30" creationId="{054F9366-D2C6-4649-A64A-ED7CF098E195}"/>
          </ac:picMkLst>
        </pc:picChg>
        <pc:picChg chg="del">
          <ac:chgData name="Jason Wiese" userId="4bff8d5b-7de6-4655-b397-69b0afc81113" providerId="ADAL" clId="{50517E89-C74D-434C-AFB6-D04B6A501773}" dt="2021-03-11T01:44:02.704" v="5958" actId="478"/>
          <ac:picMkLst>
            <pc:docMk/>
            <pc:sldMk cId="1853977668" sldId="2144327593"/>
            <ac:picMk id="31" creationId="{0E02A6EE-D431-44F4-A92F-4AB7E8BB1BD7}"/>
          </ac:picMkLst>
        </pc:picChg>
        <pc:picChg chg="del">
          <ac:chgData name="Jason Wiese" userId="4bff8d5b-7de6-4655-b397-69b0afc81113" providerId="ADAL" clId="{50517E89-C74D-434C-AFB6-D04B6A501773}" dt="2021-03-11T01:44:02.704" v="5958" actId="478"/>
          <ac:picMkLst>
            <pc:docMk/>
            <pc:sldMk cId="1853977668" sldId="2144327593"/>
            <ac:picMk id="33" creationId="{7613A1A2-DB78-4407-9FC2-E1880F7D1980}"/>
          </ac:picMkLst>
        </pc:picChg>
        <pc:picChg chg="del">
          <ac:chgData name="Jason Wiese" userId="4bff8d5b-7de6-4655-b397-69b0afc81113" providerId="ADAL" clId="{50517E89-C74D-434C-AFB6-D04B6A501773}" dt="2021-03-11T01:44:02.704" v="5958" actId="478"/>
          <ac:picMkLst>
            <pc:docMk/>
            <pc:sldMk cId="1853977668" sldId="2144327593"/>
            <ac:picMk id="34" creationId="{93D290D4-5108-4AAE-B81A-B293FC14A104}"/>
          </ac:picMkLst>
        </pc:picChg>
        <pc:picChg chg="del">
          <ac:chgData name="Jason Wiese" userId="4bff8d5b-7de6-4655-b397-69b0afc81113" providerId="ADAL" clId="{50517E89-C74D-434C-AFB6-D04B6A501773}" dt="2021-03-11T01:44:02.704" v="5958" actId="478"/>
          <ac:picMkLst>
            <pc:docMk/>
            <pc:sldMk cId="1853977668" sldId="2144327593"/>
            <ac:picMk id="37" creationId="{10960097-D5A8-4984-9548-C10D623CD0B0}"/>
          </ac:picMkLst>
        </pc:picChg>
        <pc:picChg chg="del">
          <ac:chgData name="Jason Wiese" userId="4bff8d5b-7de6-4655-b397-69b0afc81113" providerId="ADAL" clId="{50517E89-C74D-434C-AFB6-D04B6A501773}" dt="2021-03-11T01:44:02.704" v="5958" actId="478"/>
          <ac:picMkLst>
            <pc:docMk/>
            <pc:sldMk cId="1853977668" sldId="2144327593"/>
            <ac:picMk id="43" creationId="{6343F283-75C2-4238-9C87-149AF2974FFB}"/>
          </ac:picMkLst>
        </pc:picChg>
        <pc:picChg chg="del">
          <ac:chgData name="Jason Wiese" userId="4bff8d5b-7de6-4655-b397-69b0afc81113" providerId="ADAL" clId="{50517E89-C74D-434C-AFB6-D04B6A501773}" dt="2021-03-11T01:44:02.704" v="5958" actId="478"/>
          <ac:picMkLst>
            <pc:docMk/>
            <pc:sldMk cId="1853977668" sldId="2144327593"/>
            <ac:picMk id="44" creationId="{E6800053-C80E-4C57-9811-6E5280DA1DC9}"/>
          </ac:picMkLst>
        </pc:picChg>
        <pc:picChg chg="del">
          <ac:chgData name="Jason Wiese" userId="4bff8d5b-7de6-4655-b397-69b0afc81113" providerId="ADAL" clId="{50517E89-C74D-434C-AFB6-D04B6A501773}" dt="2021-03-11T01:44:02.704" v="5958" actId="478"/>
          <ac:picMkLst>
            <pc:docMk/>
            <pc:sldMk cId="1853977668" sldId="2144327593"/>
            <ac:picMk id="45" creationId="{A1DE44AF-04BC-49A1-9505-8E5FFCCE492E}"/>
          </ac:picMkLst>
        </pc:picChg>
        <pc:picChg chg="del">
          <ac:chgData name="Jason Wiese" userId="4bff8d5b-7de6-4655-b397-69b0afc81113" providerId="ADAL" clId="{50517E89-C74D-434C-AFB6-D04B6A501773}" dt="2021-03-11T01:44:02.704" v="5958" actId="478"/>
          <ac:picMkLst>
            <pc:docMk/>
            <pc:sldMk cId="1853977668" sldId="2144327593"/>
            <ac:picMk id="46" creationId="{199B86DC-92CB-4A39-BEFD-373DB83A31DE}"/>
          </ac:picMkLst>
        </pc:picChg>
        <pc:picChg chg="del">
          <ac:chgData name="Jason Wiese" userId="4bff8d5b-7de6-4655-b397-69b0afc81113" providerId="ADAL" clId="{50517E89-C74D-434C-AFB6-D04B6A501773}" dt="2021-03-11T01:44:02.704" v="5958" actId="478"/>
          <ac:picMkLst>
            <pc:docMk/>
            <pc:sldMk cId="1853977668" sldId="2144327593"/>
            <ac:picMk id="47" creationId="{71D9821D-385F-4531-A3B6-E3584CD92255}"/>
          </ac:picMkLst>
        </pc:picChg>
        <pc:picChg chg="del">
          <ac:chgData name="Jason Wiese" userId="4bff8d5b-7de6-4655-b397-69b0afc81113" providerId="ADAL" clId="{50517E89-C74D-434C-AFB6-D04B6A501773}" dt="2021-03-11T01:44:02.704" v="5958" actId="478"/>
          <ac:picMkLst>
            <pc:docMk/>
            <pc:sldMk cId="1853977668" sldId="2144327593"/>
            <ac:picMk id="48" creationId="{B482AF59-00FD-4EBA-B108-267BB0E3B554}"/>
          </ac:picMkLst>
        </pc:picChg>
        <pc:picChg chg="del">
          <ac:chgData name="Jason Wiese" userId="4bff8d5b-7de6-4655-b397-69b0afc81113" providerId="ADAL" clId="{50517E89-C74D-434C-AFB6-D04B6A501773}" dt="2021-03-11T01:44:02.704" v="5958" actId="478"/>
          <ac:picMkLst>
            <pc:docMk/>
            <pc:sldMk cId="1853977668" sldId="2144327593"/>
            <ac:picMk id="49" creationId="{EB73E8CC-5A34-45CA-9960-1FD14C4BDE36}"/>
          </ac:picMkLst>
        </pc:picChg>
        <pc:picChg chg="del">
          <ac:chgData name="Jason Wiese" userId="4bff8d5b-7de6-4655-b397-69b0afc81113" providerId="ADAL" clId="{50517E89-C74D-434C-AFB6-D04B6A501773}" dt="2021-03-11T01:44:02.704" v="5958" actId="478"/>
          <ac:picMkLst>
            <pc:docMk/>
            <pc:sldMk cId="1853977668" sldId="2144327593"/>
            <ac:picMk id="51" creationId="{2C78C27E-6F4D-4E57-9EDF-5199FE7EDB35}"/>
          </ac:picMkLst>
        </pc:picChg>
        <pc:picChg chg="del">
          <ac:chgData name="Jason Wiese" userId="4bff8d5b-7de6-4655-b397-69b0afc81113" providerId="ADAL" clId="{50517E89-C74D-434C-AFB6-D04B6A501773}" dt="2021-03-11T01:44:02.704" v="5958" actId="478"/>
          <ac:picMkLst>
            <pc:docMk/>
            <pc:sldMk cId="1853977668" sldId="2144327593"/>
            <ac:picMk id="53" creationId="{ACF87775-C1DC-49FD-BCD6-7FC65480C908}"/>
          </ac:picMkLst>
        </pc:picChg>
        <pc:picChg chg="del">
          <ac:chgData name="Jason Wiese" userId="4bff8d5b-7de6-4655-b397-69b0afc81113" providerId="ADAL" clId="{50517E89-C74D-434C-AFB6-D04B6A501773}" dt="2021-03-11T01:44:02.704" v="5958" actId="478"/>
          <ac:picMkLst>
            <pc:docMk/>
            <pc:sldMk cId="1853977668" sldId="2144327593"/>
            <ac:picMk id="54" creationId="{2C283B59-81D7-4248-A294-1EF5F289E504}"/>
          </ac:picMkLst>
        </pc:picChg>
        <pc:picChg chg="del">
          <ac:chgData name="Jason Wiese" userId="4bff8d5b-7de6-4655-b397-69b0afc81113" providerId="ADAL" clId="{50517E89-C74D-434C-AFB6-D04B6A501773}" dt="2021-03-11T01:44:02.704" v="5958" actId="478"/>
          <ac:picMkLst>
            <pc:docMk/>
            <pc:sldMk cId="1853977668" sldId="2144327593"/>
            <ac:picMk id="55" creationId="{7BA53CE9-0A1F-4E0D-8589-D999C730008F}"/>
          </ac:picMkLst>
        </pc:picChg>
        <pc:picChg chg="del">
          <ac:chgData name="Jason Wiese" userId="4bff8d5b-7de6-4655-b397-69b0afc81113" providerId="ADAL" clId="{50517E89-C74D-434C-AFB6-D04B6A501773}" dt="2021-03-11T01:44:02.704" v="5958" actId="478"/>
          <ac:picMkLst>
            <pc:docMk/>
            <pc:sldMk cId="1853977668" sldId="2144327593"/>
            <ac:picMk id="58" creationId="{561312DE-A1FC-4228-976D-49CEF7E72F05}"/>
          </ac:picMkLst>
        </pc:picChg>
        <pc:picChg chg="del">
          <ac:chgData name="Jason Wiese" userId="4bff8d5b-7de6-4655-b397-69b0afc81113" providerId="ADAL" clId="{50517E89-C74D-434C-AFB6-D04B6A501773}" dt="2021-03-11T01:44:02.704" v="5958" actId="478"/>
          <ac:picMkLst>
            <pc:docMk/>
            <pc:sldMk cId="1853977668" sldId="2144327593"/>
            <ac:picMk id="64" creationId="{3A0DA636-0730-4E82-9669-2E0FD9D5B819}"/>
          </ac:picMkLst>
        </pc:picChg>
        <pc:picChg chg="del">
          <ac:chgData name="Jason Wiese" userId="4bff8d5b-7de6-4655-b397-69b0afc81113" providerId="ADAL" clId="{50517E89-C74D-434C-AFB6-D04B6A501773}" dt="2021-03-11T01:44:02.704" v="5958" actId="478"/>
          <ac:picMkLst>
            <pc:docMk/>
            <pc:sldMk cId="1853977668" sldId="2144327593"/>
            <ac:picMk id="65" creationId="{647CAE47-853C-4887-9F9F-1C4849883F14}"/>
          </ac:picMkLst>
        </pc:picChg>
        <pc:picChg chg="del">
          <ac:chgData name="Jason Wiese" userId="4bff8d5b-7de6-4655-b397-69b0afc81113" providerId="ADAL" clId="{50517E89-C74D-434C-AFB6-D04B6A501773}" dt="2021-03-11T01:44:02.704" v="5958" actId="478"/>
          <ac:picMkLst>
            <pc:docMk/>
            <pc:sldMk cId="1853977668" sldId="2144327593"/>
            <ac:picMk id="66" creationId="{C0FC0761-BEDD-469D-B483-70517EEA6A6E}"/>
          </ac:picMkLst>
        </pc:picChg>
        <pc:picChg chg="del">
          <ac:chgData name="Jason Wiese" userId="4bff8d5b-7de6-4655-b397-69b0afc81113" providerId="ADAL" clId="{50517E89-C74D-434C-AFB6-D04B6A501773}" dt="2021-03-11T01:44:02.704" v="5958" actId="478"/>
          <ac:picMkLst>
            <pc:docMk/>
            <pc:sldMk cId="1853977668" sldId="2144327593"/>
            <ac:picMk id="67" creationId="{CFBB360B-9F35-4EB1-97A8-B1AF2B4A1ABF}"/>
          </ac:picMkLst>
        </pc:picChg>
        <pc:picChg chg="del">
          <ac:chgData name="Jason Wiese" userId="4bff8d5b-7de6-4655-b397-69b0afc81113" providerId="ADAL" clId="{50517E89-C74D-434C-AFB6-D04B6A501773}" dt="2021-03-11T01:44:02.704" v="5958" actId="478"/>
          <ac:picMkLst>
            <pc:docMk/>
            <pc:sldMk cId="1853977668" sldId="2144327593"/>
            <ac:picMk id="69" creationId="{79866A2E-4B82-4761-9439-7C22896D3A84}"/>
          </ac:picMkLst>
        </pc:picChg>
        <pc:picChg chg="del">
          <ac:chgData name="Jason Wiese" userId="4bff8d5b-7de6-4655-b397-69b0afc81113" providerId="ADAL" clId="{50517E89-C74D-434C-AFB6-D04B6A501773}" dt="2021-03-11T01:44:02.704" v="5958" actId="478"/>
          <ac:picMkLst>
            <pc:docMk/>
            <pc:sldMk cId="1853977668" sldId="2144327593"/>
            <ac:picMk id="70" creationId="{F43F2156-17E6-4263-93E2-D2A35EF4FF1F}"/>
          </ac:picMkLst>
        </pc:picChg>
        <pc:picChg chg="del">
          <ac:chgData name="Jason Wiese" userId="4bff8d5b-7de6-4655-b397-69b0afc81113" providerId="ADAL" clId="{50517E89-C74D-434C-AFB6-D04B6A501773}" dt="2021-03-11T01:44:02.704" v="5958" actId="478"/>
          <ac:picMkLst>
            <pc:docMk/>
            <pc:sldMk cId="1853977668" sldId="2144327593"/>
            <ac:picMk id="71" creationId="{352FC1AE-4392-4FB0-B964-29442298AEBF}"/>
          </ac:picMkLst>
        </pc:picChg>
        <pc:picChg chg="del">
          <ac:chgData name="Jason Wiese" userId="4bff8d5b-7de6-4655-b397-69b0afc81113" providerId="ADAL" clId="{50517E89-C74D-434C-AFB6-D04B6A501773}" dt="2021-03-11T01:44:02.704" v="5958" actId="478"/>
          <ac:picMkLst>
            <pc:docMk/>
            <pc:sldMk cId="1853977668" sldId="2144327593"/>
            <ac:picMk id="72" creationId="{9F7CA940-B58C-456C-818A-7E44CB4F8659}"/>
          </ac:picMkLst>
        </pc:picChg>
        <pc:picChg chg="del">
          <ac:chgData name="Jason Wiese" userId="4bff8d5b-7de6-4655-b397-69b0afc81113" providerId="ADAL" clId="{50517E89-C74D-434C-AFB6-D04B6A501773}" dt="2021-03-11T01:44:02.704" v="5958" actId="478"/>
          <ac:picMkLst>
            <pc:docMk/>
            <pc:sldMk cId="1853977668" sldId="2144327593"/>
            <ac:picMk id="75" creationId="{1F482A8F-55CC-48B1-9BB8-8360DFA765F5}"/>
          </ac:picMkLst>
        </pc:picChg>
        <pc:picChg chg="del">
          <ac:chgData name="Jason Wiese" userId="4bff8d5b-7de6-4655-b397-69b0afc81113" providerId="ADAL" clId="{50517E89-C74D-434C-AFB6-D04B6A501773}" dt="2021-03-11T01:44:02.704" v="5958" actId="478"/>
          <ac:picMkLst>
            <pc:docMk/>
            <pc:sldMk cId="1853977668" sldId="2144327593"/>
            <ac:picMk id="76" creationId="{3D3FDD74-1387-46AB-B484-CCD7227F85BA}"/>
          </ac:picMkLst>
        </pc:picChg>
        <pc:picChg chg="del">
          <ac:chgData name="Jason Wiese" userId="4bff8d5b-7de6-4655-b397-69b0afc81113" providerId="ADAL" clId="{50517E89-C74D-434C-AFB6-D04B6A501773}" dt="2021-03-11T01:44:02.704" v="5958" actId="478"/>
          <ac:picMkLst>
            <pc:docMk/>
            <pc:sldMk cId="1853977668" sldId="2144327593"/>
            <ac:picMk id="77" creationId="{1A1C5884-8A6F-45C0-862A-6F49E04511E6}"/>
          </ac:picMkLst>
        </pc:picChg>
        <pc:picChg chg="del">
          <ac:chgData name="Jason Wiese" userId="4bff8d5b-7de6-4655-b397-69b0afc81113" providerId="ADAL" clId="{50517E89-C74D-434C-AFB6-D04B6A501773}" dt="2021-03-11T01:44:02.704" v="5958" actId="478"/>
          <ac:picMkLst>
            <pc:docMk/>
            <pc:sldMk cId="1853977668" sldId="2144327593"/>
            <ac:picMk id="78" creationId="{495D934C-6195-4EDE-AF60-6D757E989BB3}"/>
          </ac:picMkLst>
        </pc:picChg>
        <pc:picChg chg="del">
          <ac:chgData name="Jason Wiese" userId="4bff8d5b-7de6-4655-b397-69b0afc81113" providerId="ADAL" clId="{50517E89-C74D-434C-AFB6-D04B6A501773}" dt="2021-03-11T01:44:02.704" v="5958" actId="478"/>
          <ac:picMkLst>
            <pc:docMk/>
            <pc:sldMk cId="1853977668" sldId="2144327593"/>
            <ac:picMk id="80" creationId="{5AA69582-019F-4F8D-A4F5-E45E3B223691}"/>
          </ac:picMkLst>
        </pc:picChg>
        <pc:picChg chg="del">
          <ac:chgData name="Jason Wiese" userId="4bff8d5b-7de6-4655-b397-69b0afc81113" providerId="ADAL" clId="{50517E89-C74D-434C-AFB6-D04B6A501773}" dt="2021-03-11T01:44:02.704" v="5958" actId="478"/>
          <ac:picMkLst>
            <pc:docMk/>
            <pc:sldMk cId="1853977668" sldId="2144327593"/>
            <ac:picMk id="81" creationId="{E47109E5-38E4-4438-83C0-0EC8611B5AE9}"/>
          </ac:picMkLst>
        </pc:picChg>
        <pc:picChg chg="del">
          <ac:chgData name="Jason Wiese" userId="4bff8d5b-7de6-4655-b397-69b0afc81113" providerId="ADAL" clId="{50517E89-C74D-434C-AFB6-D04B6A501773}" dt="2021-03-11T01:44:02.704" v="5958" actId="478"/>
          <ac:picMkLst>
            <pc:docMk/>
            <pc:sldMk cId="1853977668" sldId="2144327593"/>
            <ac:picMk id="82" creationId="{63BBE268-DF33-4FA2-9508-ABBF42690153}"/>
          </ac:picMkLst>
        </pc:picChg>
        <pc:picChg chg="del">
          <ac:chgData name="Jason Wiese" userId="4bff8d5b-7de6-4655-b397-69b0afc81113" providerId="ADAL" clId="{50517E89-C74D-434C-AFB6-D04B6A501773}" dt="2021-03-11T01:44:02.704" v="5958" actId="478"/>
          <ac:picMkLst>
            <pc:docMk/>
            <pc:sldMk cId="1853977668" sldId="2144327593"/>
            <ac:picMk id="84" creationId="{8F89D188-23D8-4C27-8F03-99E5070FF479}"/>
          </ac:picMkLst>
        </pc:picChg>
        <pc:picChg chg="del">
          <ac:chgData name="Jason Wiese" userId="4bff8d5b-7de6-4655-b397-69b0afc81113" providerId="ADAL" clId="{50517E89-C74D-434C-AFB6-D04B6A501773}" dt="2021-03-11T01:44:02.704" v="5958" actId="478"/>
          <ac:picMkLst>
            <pc:docMk/>
            <pc:sldMk cId="1853977668" sldId="2144327593"/>
            <ac:picMk id="85" creationId="{F9E8A400-0AA2-432E-AF1A-00B7C77E2870}"/>
          </ac:picMkLst>
        </pc:picChg>
        <pc:picChg chg="del">
          <ac:chgData name="Jason Wiese" userId="4bff8d5b-7de6-4655-b397-69b0afc81113" providerId="ADAL" clId="{50517E89-C74D-434C-AFB6-D04B6A501773}" dt="2021-03-11T01:44:02.704" v="5958" actId="478"/>
          <ac:picMkLst>
            <pc:docMk/>
            <pc:sldMk cId="1853977668" sldId="2144327593"/>
            <ac:picMk id="86" creationId="{2AF5C5DF-01C1-4BC2-9276-87C9D62A1923}"/>
          </ac:picMkLst>
        </pc:picChg>
        <pc:picChg chg="del">
          <ac:chgData name="Jason Wiese" userId="4bff8d5b-7de6-4655-b397-69b0afc81113" providerId="ADAL" clId="{50517E89-C74D-434C-AFB6-D04B6A501773}" dt="2021-03-11T01:44:02.704" v="5958" actId="478"/>
          <ac:picMkLst>
            <pc:docMk/>
            <pc:sldMk cId="1853977668" sldId="2144327593"/>
            <ac:picMk id="87" creationId="{2E00A12E-1782-452F-888F-77BCACC885F7}"/>
          </ac:picMkLst>
        </pc:picChg>
        <pc:picChg chg="del">
          <ac:chgData name="Jason Wiese" userId="4bff8d5b-7de6-4655-b397-69b0afc81113" providerId="ADAL" clId="{50517E89-C74D-434C-AFB6-D04B6A501773}" dt="2021-03-11T01:44:02.704" v="5958" actId="478"/>
          <ac:picMkLst>
            <pc:docMk/>
            <pc:sldMk cId="1853977668" sldId="2144327593"/>
            <ac:picMk id="88" creationId="{626F7E30-FC9C-47AB-9886-A7A585B26AD8}"/>
          </ac:picMkLst>
        </pc:picChg>
        <pc:picChg chg="del">
          <ac:chgData name="Jason Wiese" userId="4bff8d5b-7de6-4655-b397-69b0afc81113" providerId="ADAL" clId="{50517E89-C74D-434C-AFB6-D04B6A501773}" dt="2021-03-11T01:44:02.704" v="5958" actId="478"/>
          <ac:picMkLst>
            <pc:docMk/>
            <pc:sldMk cId="1853977668" sldId="2144327593"/>
            <ac:picMk id="89" creationId="{9DB3FF12-47C0-49C2-941E-5DBC3A8E4836}"/>
          </ac:picMkLst>
        </pc:picChg>
        <pc:picChg chg="del">
          <ac:chgData name="Jason Wiese" userId="4bff8d5b-7de6-4655-b397-69b0afc81113" providerId="ADAL" clId="{50517E89-C74D-434C-AFB6-D04B6A501773}" dt="2021-03-11T01:44:02.704" v="5958" actId="478"/>
          <ac:picMkLst>
            <pc:docMk/>
            <pc:sldMk cId="1853977668" sldId="2144327593"/>
            <ac:picMk id="91" creationId="{8E87D866-6F54-4CC0-86FA-D53AAB364C6B}"/>
          </ac:picMkLst>
        </pc:picChg>
        <pc:picChg chg="del">
          <ac:chgData name="Jason Wiese" userId="4bff8d5b-7de6-4655-b397-69b0afc81113" providerId="ADAL" clId="{50517E89-C74D-434C-AFB6-D04B6A501773}" dt="2021-03-11T01:44:02.704" v="5958" actId="478"/>
          <ac:picMkLst>
            <pc:docMk/>
            <pc:sldMk cId="1853977668" sldId="2144327593"/>
            <ac:picMk id="92" creationId="{B8FF4BEB-5F7B-4615-9D86-995A72FDF67E}"/>
          </ac:picMkLst>
        </pc:picChg>
        <pc:picChg chg="del">
          <ac:chgData name="Jason Wiese" userId="4bff8d5b-7de6-4655-b397-69b0afc81113" providerId="ADAL" clId="{50517E89-C74D-434C-AFB6-D04B6A501773}" dt="2021-03-11T01:44:02.704" v="5958" actId="478"/>
          <ac:picMkLst>
            <pc:docMk/>
            <pc:sldMk cId="1853977668" sldId="2144327593"/>
            <ac:picMk id="93" creationId="{40F9C2EC-DDEA-42EA-A040-A48B5FE074A4}"/>
          </ac:picMkLst>
        </pc:picChg>
        <pc:picChg chg="del">
          <ac:chgData name="Jason Wiese" userId="4bff8d5b-7de6-4655-b397-69b0afc81113" providerId="ADAL" clId="{50517E89-C74D-434C-AFB6-D04B6A501773}" dt="2021-03-11T01:44:02.704" v="5958" actId="478"/>
          <ac:picMkLst>
            <pc:docMk/>
            <pc:sldMk cId="1853977668" sldId="2144327593"/>
            <ac:picMk id="94" creationId="{DF9E44FD-69CB-4827-9C2E-FCE1058F81D1}"/>
          </ac:picMkLst>
        </pc:picChg>
        <pc:picChg chg="del">
          <ac:chgData name="Jason Wiese" userId="4bff8d5b-7de6-4655-b397-69b0afc81113" providerId="ADAL" clId="{50517E89-C74D-434C-AFB6-D04B6A501773}" dt="2021-03-11T01:44:02.704" v="5958" actId="478"/>
          <ac:picMkLst>
            <pc:docMk/>
            <pc:sldMk cId="1853977668" sldId="2144327593"/>
            <ac:picMk id="96" creationId="{758BFD58-739E-4C8C-BA96-B7C90C1C4B30}"/>
          </ac:picMkLst>
        </pc:picChg>
        <pc:picChg chg="del">
          <ac:chgData name="Jason Wiese" userId="4bff8d5b-7de6-4655-b397-69b0afc81113" providerId="ADAL" clId="{50517E89-C74D-434C-AFB6-D04B6A501773}" dt="2021-03-11T01:44:02.704" v="5958" actId="478"/>
          <ac:picMkLst>
            <pc:docMk/>
            <pc:sldMk cId="1853977668" sldId="2144327593"/>
            <ac:picMk id="97" creationId="{F38593E0-1780-4B2A-80DA-4B1168ACA807}"/>
          </ac:picMkLst>
        </pc:picChg>
        <pc:picChg chg="del">
          <ac:chgData name="Jason Wiese" userId="4bff8d5b-7de6-4655-b397-69b0afc81113" providerId="ADAL" clId="{50517E89-C74D-434C-AFB6-D04B6A501773}" dt="2021-03-11T01:44:02.704" v="5958" actId="478"/>
          <ac:picMkLst>
            <pc:docMk/>
            <pc:sldMk cId="1853977668" sldId="2144327593"/>
            <ac:picMk id="98" creationId="{0F754EE0-6CC6-4AA5-AC92-5E7DD1C21769}"/>
          </ac:picMkLst>
        </pc:picChg>
        <pc:picChg chg="del">
          <ac:chgData name="Jason Wiese" userId="4bff8d5b-7de6-4655-b397-69b0afc81113" providerId="ADAL" clId="{50517E89-C74D-434C-AFB6-D04B6A501773}" dt="2021-03-11T01:44:02.704" v="5958" actId="478"/>
          <ac:picMkLst>
            <pc:docMk/>
            <pc:sldMk cId="1853977668" sldId="2144327593"/>
            <ac:picMk id="99" creationId="{F58C92DD-D4C8-4D28-9AF6-6F700CB7385B}"/>
          </ac:picMkLst>
        </pc:picChg>
        <pc:picChg chg="del">
          <ac:chgData name="Jason Wiese" userId="4bff8d5b-7de6-4655-b397-69b0afc81113" providerId="ADAL" clId="{50517E89-C74D-434C-AFB6-D04B6A501773}" dt="2021-03-11T01:44:02.704" v="5958" actId="478"/>
          <ac:picMkLst>
            <pc:docMk/>
            <pc:sldMk cId="1853977668" sldId="2144327593"/>
            <ac:picMk id="100" creationId="{5F84B527-1538-4C40-BDF3-BAE6D47CE9EF}"/>
          </ac:picMkLst>
        </pc:picChg>
        <pc:picChg chg="del">
          <ac:chgData name="Jason Wiese" userId="4bff8d5b-7de6-4655-b397-69b0afc81113" providerId="ADAL" clId="{50517E89-C74D-434C-AFB6-D04B6A501773}" dt="2021-03-11T01:44:02.704" v="5958" actId="478"/>
          <ac:picMkLst>
            <pc:docMk/>
            <pc:sldMk cId="1853977668" sldId="2144327593"/>
            <ac:picMk id="101" creationId="{BE4191A0-A4F7-45F6-B458-A62C551255C8}"/>
          </ac:picMkLst>
        </pc:picChg>
        <pc:picChg chg="del">
          <ac:chgData name="Jason Wiese" userId="4bff8d5b-7de6-4655-b397-69b0afc81113" providerId="ADAL" clId="{50517E89-C74D-434C-AFB6-D04B6A501773}" dt="2021-03-11T01:44:02.704" v="5958" actId="478"/>
          <ac:picMkLst>
            <pc:docMk/>
            <pc:sldMk cId="1853977668" sldId="2144327593"/>
            <ac:picMk id="103" creationId="{E07B86D9-6E5A-4071-ABB7-19F34A90100E}"/>
          </ac:picMkLst>
        </pc:picChg>
        <pc:picChg chg="del">
          <ac:chgData name="Jason Wiese" userId="4bff8d5b-7de6-4655-b397-69b0afc81113" providerId="ADAL" clId="{50517E89-C74D-434C-AFB6-D04B6A501773}" dt="2021-03-11T01:44:02.704" v="5958" actId="478"/>
          <ac:picMkLst>
            <pc:docMk/>
            <pc:sldMk cId="1853977668" sldId="2144327593"/>
            <ac:picMk id="104" creationId="{4D78CBE2-21EB-4E61-B5AD-ABB7B2F8B3FE}"/>
          </ac:picMkLst>
        </pc:picChg>
        <pc:picChg chg="del">
          <ac:chgData name="Jason Wiese" userId="4bff8d5b-7de6-4655-b397-69b0afc81113" providerId="ADAL" clId="{50517E89-C74D-434C-AFB6-D04B6A501773}" dt="2021-03-11T01:44:02.704" v="5958" actId="478"/>
          <ac:picMkLst>
            <pc:docMk/>
            <pc:sldMk cId="1853977668" sldId="2144327593"/>
            <ac:picMk id="105" creationId="{7D03A6E7-BE55-4968-A182-2BD7C549712E}"/>
          </ac:picMkLst>
        </pc:picChg>
        <pc:picChg chg="del">
          <ac:chgData name="Jason Wiese" userId="4bff8d5b-7de6-4655-b397-69b0afc81113" providerId="ADAL" clId="{50517E89-C74D-434C-AFB6-D04B6A501773}" dt="2021-03-11T01:44:02.704" v="5958" actId="478"/>
          <ac:picMkLst>
            <pc:docMk/>
            <pc:sldMk cId="1853977668" sldId="2144327593"/>
            <ac:picMk id="106" creationId="{8C1C8E69-ED52-4FD1-84BB-45FDA7CC82FA}"/>
          </ac:picMkLst>
        </pc:picChg>
        <pc:picChg chg="del">
          <ac:chgData name="Jason Wiese" userId="4bff8d5b-7de6-4655-b397-69b0afc81113" providerId="ADAL" clId="{50517E89-C74D-434C-AFB6-D04B6A501773}" dt="2021-03-11T01:44:02.704" v="5958" actId="478"/>
          <ac:picMkLst>
            <pc:docMk/>
            <pc:sldMk cId="1853977668" sldId="2144327593"/>
            <ac:picMk id="107" creationId="{052933A4-25BE-4A9E-9EF8-9BFB6C8CCC8C}"/>
          </ac:picMkLst>
        </pc:picChg>
        <pc:picChg chg="del">
          <ac:chgData name="Jason Wiese" userId="4bff8d5b-7de6-4655-b397-69b0afc81113" providerId="ADAL" clId="{50517E89-C74D-434C-AFB6-D04B6A501773}" dt="2021-03-11T01:44:02.704" v="5958" actId="478"/>
          <ac:picMkLst>
            <pc:docMk/>
            <pc:sldMk cId="1853977668" sldId="2144327593"/>
            <ac:picMk id="108" creationId="{93A5E2B1-7E0C-418A-9AB5-C395E2ED9EE0}"/>
          </ac:picMkLst>
        </pc:picChg>
        <pc:picChg chg="del">
          <ac:chgData name="Jason Wiese" userId="4bff8d5b-7de6-4655-b397-69b0afc81113" providerId="ADAL" clId="{50517E89-C74D-434C-AFB6-D04B6A501773}" dt="2021-03-11T01:44:02.704" v="5958" actId="478"/>
          <ac:picMkLst>
            <pc:docMk/>
            <pc:sldMk cId="1853977668" sldId="2144327593"/>
            <ac:picMk id="109" creationId="{44A79185-27F3-441C-AA3F-FE630107A37E}"/>
          </ac:picMkLst>
        </pc:picChg>
        <pc:picChg chg="del">
          <ac:chgData name="Jason Wiese" userId="4bff8d5b-7de6-4655-b397-69b0afc81113" providerId="ADAL" clId="{50517E89-C74D-434C-AFB6-D04B6A501773}" dt="2021-03-11T01:44:02.704" v="5958" actId="478"/>
          <ac:picMkLst>
            <pc:docMk/>
            <pc:sldMk cId="1853977668" sldId="2144327593"/>
            <ac:picMk id="110" creationId="{14C59F1A-994D-42F2-B6F0-D6BFC4237EA6}"/>
          </ac:picMkLst>
        </pc:picChg>
        <pc:picChg chg="del">
          <ac:chgData name="Jason Wiese" userId="4bff8d5b-7de6-4655-b397-69b0afc81113" providerId="ADAL" clId="{50517E89-C74D-434C-AFB6-D04B6A501773}" dt="2021-03-11T01:44:02.704" v="5958" actId="478"/>
          <ac:picMkLst>
            <pc:docMk/>
            <pc:sldMk cId="1853977668" sldId="2144327593"/>
            <ac:picMk id="111" creationId="{E2FCC83B-4FA0-4B31-87D2-5DE1ECE268E9}"/>
          </ac:picMkLst>
        </pc:picChg>
        <pc:picChg chg="del">
          <ac:chgData name="Jason Wiese" userId="4bff8d5b-7de6-4655-b397-69b0afc81113" providerId="ADAL" clId="{50517E89-C74D-434C-AFB6-D04B6A501773}" dt="2021-03-11T01:44:02.704" v="5958" actId="478"/>
          <ac:picMkLst>
            <pc:docMk/>
            <pc:sldMk cId="1853977668" sldId="2144327593"/>
            <ac:picMk id="112" creationId="{9CF0FAA3-CF9D-478A-B1C0-F4813CAE489F}"/>
          </ac:picMkLst>
        </pc:picChg>
        <pc:picChg chg="del">
          <ac:chgData name="Jason Wiese" userId="4bff8d5b-7de6-4655-b397-69b0afc81113" providerId="ADAL" clId="{50517E89-C74D-434C-AFB6-D04B6A501773}" dt="2021-03-11T01:44:02.704" v="5958" actId="478"/>
          <ac:picMkLst>
            <pc:docMk/>
            <pc:sldMk cId="1853977668" sldId="2144327593"/>
            <ac:picMk id="114" creationId="{C8853FD6-5C57-4F5A-900E-10E84EE75F76}"/>
          </ac:picMkLst>
        </pc:picChg>
        <pc:picChg chg="del">
          <ac:chgData name="Jason Wiese" userId="4bff8d5b-7de6-4655-b397-69b0afc81113" providerId="ADAL" clId="{50517E89-C74D-434C-AFB6-D04B6A501773}" dt="2021-03-11T01:44:02.704" v="5958" actId="478"/>
          <ac:picMkLst>
            <pc:docMk/>
            <pc:sldMk cId="1853977668" sldId="2144327593"/>
            <ac:picMk id="117" creationId="{659D7033-AF7F-481F-8343-6A5A264FB2C6}"/>
          </ac:picMkLst>
        </pc:picChg>
        <pc:picChg chg="del">
          <ac:chgData name="Jason Wiese" userId="4bff8d5b-7de6-4655-b397-69b0afc81113" providerId="ADAL" clId="{50517E89-C74D-434C-AFB6-D04B6A501773}" dt="2021-03-11T01:44:02.704" v="5958" actId="478"/>
          <ac:picMkLst>
            <pc:docMk/>
            <pc:sldMk cId="1853977668" sldId="2144327593"/>
            <ac:picMk id="118" creationId="{031CF212-E9E3-420C-AA4D-95F5B1C879D6}"/>
          </ac:picMkLst>
        </pc:picChg>
        <pc:picChg chg="del">
          <ac:chgData name="Jason Wiese" userId="4bff8d5b-7de6-4655-b397-69b0afc81113" providerId="ADAL" clId="{50517E89-C74D-434C-AFB6-D04B6A501773}" dt="2021-03-11T01:44:02.704" v="5958" actId="478"/>
          <ac:picMkLst>
            <pc:docMk/>
            <pc:sldMk cId="1853977668" sldId="2144327593"/>
            <ac:picMk id="119" creationId="{46044D12-D3BB-4CE9-A12E-72F987F90D31}"/>
          </ac:picMkLst>
        </pc:picChg>
        <pc:picChg chg="del">
          <ac:chgData name="Jason Wiese" userId="4bff8d5b-7de6-4655-b397-69b0afc81113" providerId="ADAL" clId="{50517E89-C74D-434C-AFB6-D04B6A501773}" dt="2021-03-11T01:44:02.704" v="5958" actId="478"/>
          <ac:picMkLst>
            <pc:docMk/>
            <pc:sldMk cId="1853977668" sldId="2144327593"/>
            <ac:picMk id="168" creationId="{E68852D6-9E9F-40B6-813A-F0DFC7595E5D}"/>
          </ac:picMkLst>
        </pc:picChg>
        <pc:picChg chg="del">
          <ac:chgData name="Jason Wiese" userId="4bff8d5b-7de6-4655-b397-69b0afc81113" providerId="ADAL" clId="{50517E89-C74D-434C-AFB6-D04B6A501773}" dt="2021-03-11T01:44:02.704" v="5958" actId="478"/>
          <ac:picMkLst>
            <pc:docMk/>
            <pc:sldMk cId="1853977668" sldId="2144327593"/>
            <ac:picMk id="169" creationId="{23505102-2D6C-4D6A-9C5B-52C24173A78C}"/>
          </ac:picMkLst>
        </pc:picChg>
        <pc:picChg chg="del">
          <ac:chgData name="Jason Wiese" userId="4bff8d5b-7de6-4655-b397-69b0afc81113" providerId="ADAL" clId="{50517E89-C74D-434C-AFB6-D04B6A501773}" dt="2021-03-11T01:44:02.704" v="5958" actId="478"/>
          <ac:picMkLst>
            <pc:docMk/>
            <pc:sldMk cId="1853977668" sldId="2144327593"/>
            <ac:picMk id="170" creationId="{FE624F78-D167-4939-87D8-EFF88660FA40}"/>
          </ac:picMkLst>
        </pc:picChg>
        <pc:picChg chg="del">
          <ac:chgData name="Jason Wiese" userId="4bff8d5b-7de6-4655-b397-69b0afc81113" providerId="ADAL" clId="{50517E89-C74D-434C-AFB6-D04B6A501773}" dt="2021-03-11T01:44:02.704" v="5958" actId="478"/>
          <ac:picMkLst>
            <pc:docMk/>
            <pc:sldMk cId="1853977668" sldId="2144327593"/>
            <ac:picMk id="172" creationId="{E876EE51-791A-44FF-975E-C34AFF1B796D}"/>
          </ac:picMkLst>
        </pc:picChg>
        <pc:picChg chg="del">
          <ac:chgData name="Jason Wiese" userId="4bff8d5b-7de6-4655-b397-69b0afc81113" providerId="ADAL" clId="{50517E89-C74D-434C-AFB6-D04B6A501773}" dt="2021-03-11T01:44:02.704" v="5958" actId="478"/>
          <ac:picMkLst>
            <pc:docMk/>
            <pc:sldMk cId="1853977668" sldId="2144327593"/>
            <ac:picMk id="173" creationId="{8F10D792-3C61-49C0-8D42-587B283532F9}"/>
          </ac:picMkLst>
        </pc:picChg>
        <pc:picChg chg="del">
          <ac:chgData name="Jason Wiese" userId="4bff8d5b-7de6-4655-b397-69b0afc81113" providerId="ADAL" clId="{50517E89-C74D-434C-AFB6-D04B6A501773}" dt="2021-03-11T01:44:02.704" v="5958" actId="478"/>
          <ac:picMkLst>
            <pc:docMk/>
            <pc:sldMk cId="1853977668" sldId="2144327593"/>
            <ac:picMk id="1026" creationId="{474BF237-0FEA-4467-BCAF-2E021FD727A5}"/>
          </ac:picMkLst>
        </pc:picChg>
        <pc:picChg chg="del">
          <ac:chgData name="Jason Wiese" userId="4bff8d5b-7de6-4655-b397-69b0afc81113" providerId="ADAL" clId="{50517E89-C74D-434C-AFB6-D04B6A501773}" dt="2021-03-11T01:44:02.704" v="5958" actId="478"/>
          <ac:picMkLst>
            <pc:docMk/>
            <pc:sldMk cId="1853977668" sldId="2144327593"/>
            <ac:picMk id="1028" creationId="{F4D4697D-09BF-4715-B636-BCBCED080D6E}"/>
          </ac:picMkLst>
        </pc:picChg>
        <pc:picChg chg="del">
          <ac:chgData name="Jason Wiese" userId="4bff8d5b-7de6-4655-b397-69b0afc81113" providerId="ADAL" clId="{50517E89-C74D-434C-AFB6-D04B6A501773}" dt="2021-03-11T01:44:02.704" v="5958" actId="478"/>
          <ac:picMkLst>
            <pc:docMk/>
            <pc:sldMk cId="1853977668" sldId="2144327593"/>
            <ac:picMk id="1030" creationId="{C286EDB5-739B-42A8-89AD-7AC50AB8F80D}"/>
          </ac:picMkLst>
        </pc:picChg>
        <pc:picChg chg="del">
          <ac:chgData name="Jason Wiese" userId="4bff8d5b-7de6-4655-b397-69b0afc81113" providerId="ADAL" clId="{50517E89-C74D-434C-AFB6-D04B6A501773}" dt="2021-03-11T01:44:02.704" v="5958" actId="478"/>
          <ac:picMkLst>
            <pc:docMk/>
            <pc:sldMk cId="1853977668" sldId="2144327593"/>
            <ac:picMk id="1032" creationId="{2108E9F2-14B2-4EA1-A94F-48329596C339}"/>
          </ac:picMkLst>
        </pc:picChg>
        <pc:picChg chg="del">
          <ac:chgData name="Jason Wiese" userId="4bff8d5b-7de6-4655-b397-69b0afc81113" providerId="ADAL" clId="{50517E89-C74D-434C-AFB6-D04B6A501773}" dt="2021-03-11T01:44:02.704" v="5958" actId="478"/>
          <ac:picMkLst>
            <pc:docMk/>
            <pc:sldMk cId="1853977668" sldId="2144327593"/>
            <ac:picMk id="1034" creationId="{24CB434A-5C2C-4A55-A1BA-8FDBF04CC0B1}"/>
          </ac:picMkLst>
        </pc:picChg>
        <pc:picChg chg="del">
          <ac:chgData name="Jason Wiese" userId="4bff8d5b-7de6-4655-b397-69b0afc81113" providerId="ADAL" clId="{50517E89-C74D-434C-AFB6-D04B6A501773}" dt="2021-03-11T01:44:02.704" v="5958" actId="478"/>
          <ac:picMkLst>
            <pc:docMk/>
            <pc:sldMk cId="1853977668" sldId="2144327593"/>
            <ac:picMk id="1036" creationId="{D4DE52AA-0959-417E-B45F-533B95210524}"/>
          </ac:picMkLst>
        </pc:picChg>
        <pc:picChg chg="del">
          <ac:chgData name="Jason Wiese" userId="4bff8d5b-7de6-4655-b397-69b0afc81113" providerId="ADAL" clId="{50517E89-C74D-434C-AFB6-D04B6A501773}" dt="2021-03-11T01:44:02.704" v="5958" actId="478"/>
          <ac:picMkLst>
            <pc:docMk/>
            <pc:sldMk cId="1853977668" sldId="2144327593"/>
            <ac:picMk id="1038" creationId="{19E8CD0B-2A9D-4DD5-ACA1-A3BB60FEA1A3}"/>
          </ac:picMkLst>
        </pc:picChg>
        <pc:picChg chg="del">
          <ac:chgData name="Jason Wiese" userId="4bff8d5b-7de6-4655-b397-69b0afc81113" providerId="ADAL" clId="{50517E89-C74D-434C-AFB6-D04B6A501773}" dt="2021-03-11T01:44:02.704" v="5958" actId="478"/>
          <ac:picMkLst>
            <pc:docMk/>
            <pc:sldMk cId="1853977668" sldId="2144327593"/>
            <ac:picMk id="1040" creationId="{A5765011-B114-4344-9895-00418B4592CC}"/>
          </ac:picMkLst>
        </pc:picChg>
        <pc:picChg chg="del">
          <ac:chgData name="Jason Wiese" userId="4bff8d5b-7de6-4655-b397-69b0afc81113" providerId="ADAL" clId="{50517E89-C74D-434C-AFB6-D04B6A501773}" dt="2021-03-11T01:44:02.704" v="5958" actId="478"/>
          <ac:picMkLst>
            <pc:docMk/>
            <pc:sldMk cId="1853977668" sldId="2144327593"/>
            <ac:picMk id="1042" creationId="{E32395B2-374F-4C66-828C-47D661778798}"/>
          </ac:picMkLst>
        </pc:picChg>
        <pc:picChg chg="del">
          <ac:chgData name="Jason Wiese" userId="4bff8d5b-7de6-4655-b397-69b0afc81113" providerId="ADAL" clId="{50517E89-C74D-434C-AFB6-D04B6A501773}" dt="2021-03-11T01:44:02.704" v="5958" actId="478"/>
          <ac:picMkLst>
            <pc:docMk/>
            <pc:sldMk cId="1853977668" sldId="2144327593"/>
            <ac:picMk id="1044" creationId="{8DE223EE-4EA1-4229-84AB-4294AD3BB760}"/>
          </ac:picMkLst>
        </pc:picChg>
        <pc:picChg chg="del">
          <ac:chgData name="Jason Wiese" userId="4bff8d5b-7de6-4655-b397-69b0afc81113" providerId="ADAL" clId="{50517E89-C74D-434C-AFB6-D04B6A501773}" dt="2021-03-11T01:44:02.704" v="5958" actId="478"/>
          <ac:picMkLst>
            <pc:docMk/>
            <pc:sldMk cId="1853977668" sldId="2144327593"/>
            <ac:picMk id="1046" creationId="{EBC5C354-1246-421E-B6A4-D059C0B947D4}"/>
          </ac:picMkLst>
        </pc:picChg>
        <pc:picChg chg="del">
          <ac:chgData name="Jason Wiese" userId="4bff8d5b-7de6-4655-b397-69b0afc81113" providerId="ADAL" clId="{50517E89-C74D-434C-AFB6-D04B6A501773}" dt="2021-03-11T01:44:02.704" v="5958" actId="478"/>
          <ac:picMkLst>
            <pc:docMk/>
            <pc:sldMk cId="1853977668" sldId="2144327593"/>
            <ac:picMk id="1048" creationId="{08C94489-3969-4440-A107-7CDB209CEE3D}"/>
          </ac:picMkLst>
        </pc:picChg>
        <pc:picChg chg="del">
          <ac:chgData name="Jason Wiese" userId="4bff8d5b-7de6-4655-b397-69b0afc81113" providerId="ADAL" clId="{50517E89-C74D-434C-AFB6-D04B6A501773}" dt="2021-03-11T01:44:02.704" v="5958" actId="478"/>
          <ac:picMkLst>
            <pc:docMk/>
            <pc:sldMk cId="1853977668" sldId="2144327593"/>
            <ac:picMk id="1052" creationId="{F05D0195-F761-434B-81EF-E24CBF88AC53}"/>
          </ac:picMkLst>
        </pc:picChg>
        <pc:picChg chg="del">
          <ac:chgData name="Jason Wiese" userId="4bff8d5b-7de6-4655-b397-69b0afc81113" providerId="ADAL" clId="{50517E89-C74D-434C-AFB6-D04B6A501773}" dt="2021-03-11T01:44:02.704" v="5958" actId="478"/>
          <ac:picMkLst>
            <pc:docMk/>
            <pc:sldMk cId="1853977668" sldId="2144327593"/>
            <ac:picMk id="1054" creationId="{7CA25BF2-0D18-4BFB-98DA-A92CD852483E}"/>
          </ac:picMkLst>
        </pc:picChg>
        <pc:picChg chg="del">
          <ac:chgData name="Jason Wiese" userId="4bff8d5b-7de6-4655-b397-69b0afc81113" providerId="ADAL" clId="{50517E89-C74D-434C-AFB6-D04B6A501773}" dt="2021-03-11T01:44:02.704" v="5958" actId="478"/>
          <ac:picMkLst>
            <pc:docMk/>
            <pc:sldMk cId="1853977668" sldId="2144327593"/>
            <ac:picMk id="1056" creationId="{78162D74-831D-4305-A781-1265C692CC4B}"/>
          </ac:picMkLst>
        </pc:picChg>
        <pc:picChg chg="del">
          <ac:chgData name="Jason Wiese" userId="4bff8d5b-7de6-4655-b397-69b0afc81113" providerId="ADAL" clId="{50517E89-C74D-434C-AFB6-D04B6A501773}" dt="2021-03-11T01:44:02.704" v="5958" actId="478"/>
          <ac:picMkLst>
            <pc:docMk/>
            <pc:sldMk cId="1853977668" sldId="2144327593"/>
            <ac:picMk id="1058" creationId="{BFB7AC43-79BB-4714-AC0F-91D80F87989C}"/>
          </ac:picMkLst>
        </pc:picChg>
        <pc:picChg chg="del">
          <ac:chgData name="Jason Wiese" userId="4bff8d5b-7de6-4655-b397-69b0afc81113" providerId="ADAL" clId="{50517E89-C74D-434C-AFB6-D04B6A501773}" dt="2021-03-11T01:44:02.704" v="5958" actId="478"/>
          <ac:picMkLst>
            <pc:docMk/>
            <pc:sldMk cId="1853977668" sldId="2144327593"/>
            <ac:picMk id="1060" creationId="{8C214C7E-5568-4E06-AE51-2EBE75E55ADC}"/>
          </ac:picMkLst>
        </pc:picChg>
        <pc:picChg chg="del">
          <ac:chgData name="Jason Wiese" userId="4bff8d5b-7de6-4655-b397-69b0afc81113" providerId="ADAL" clId="{50517E89-C74D-434C-AFB6-D04B6A501773}" dt="2021-03-11T01:44:02.704" v="5958" actId="478"/>
          <ac:picMkLst>
            <pc:docMk/>
            <pc:sldMk cId="1853977668" sldId="2144327593"/>
            <ac:picMk id="1062" creationId="{2D35C44D-500D-4745-B211-61316C57A042}"/>
          </ac:picMkLst>
        </pc:picChg>
        <pc:picChg chg="del">
          <ac:chgData name="Jason Wiese" userId="4bff8d5b-7de6-4655-b397-69b0afc81113" providerId="ADAL" clId="{50517E89-C74D-434C-AFB6-D04B6A501773}" dt="2021-03-11T01:44:02.704" v="5958" actId="478"/>
          <ac:picMkLst>
            <pc:docMk/>
            <pc:sldMk cId="1853977668" sldId="2144327593"/>
            <ac:picMk id="1064" creationId="{CBDD907A-C19C-4667-8F1E-81A8AA3FBF04}"/>
          </ac:picMkLst>
        </pc:picChg>
        <pc:picChg chg="del">
          <ac:chgData name="Jason Wiese" userId="4bff8d5b-7de6-4655-b397-69b0afc81113" providerId="ADAL" clId="{50517E89-C74D-434C-AFB6-D04B6A501773}" dt="2021-03-11T01:44:02.704" v="5958" actId="478"/>
          <ac:picMkLst>
            <pc:docMk/>
            <pc:sldMk cId="1853977668" sldId="2144327593"/>
            <ac:picMk id="1066" creationId="{D905B247-0F6E-4389-82FE-2D8EE91B640F}"/>
          </ac:picMkLst>
        </pc:picChg>
        <pc:picChg chg="del">
          <ac:chgData name="Jason Wiese" userId="4bff8d5b-7de6-4655-b397-69b0afc81113" providerId="ADAL" clId="{50517E89-C74D-434C-AFB6-D04B6A501773}" dt="2021-03-11T01:44:02.704" v="5958" actId="478"/>
          <ac:picMkLst>
            <pc:docMk/>
            <pc:sldMk cId="1853977668" sldId="2144327593"/>
            <ac:picMk id="1068" creationId="{96C532C4-C8B3-40AD-85BB-55BBF8D7827F}"/>
          </ac:picMkLst>
        </pc:picChg>
        <pc:picChg chg="del">
          <ac:chgData name="Jason Wiese" userId="4bff8d5b-7de6-4655-b397-69b0afc81113" providerId="ADAL" clId="{50517E89-C74D-434C-AFB6-D04B6A501773}" dt="2021-03-11T01:44:02.704" v="5958" actId="478"/>
          <ac:picMkLst>
            <pc:docMk/>
            <pc:sldMk cId="1853977668" sldId="2144327593"/>
            <ac:picMk id="1070" creationId="{0EF64C93-27ED-4F9B-A8A8-96EED4851E97}"/>
          </ac:picMkLst>
        </pc:picChg>
      </pc:sldChg>
      <pc:sldChg chg="del">
        <pc:chgData name="Jason Wiese" userId="4bff8d5b-7de6-4655-b397-69b0afc81113" providerId="ADAL" clId="{50517E89-C74D-434C-AFB6-D04B6A501773}" dt="2021-03-10T23:07:57.773" v="2886" actId="47"/>
        <pc:sldMkLst>
          <pc:docMk/>
          <pc:sldMk cId="2995075609" sldId="2144327593"/>
        </pc:sldMkLst>
      </pc:sldChg>
      <pc:sldChg chg="del">
        <pc:chgData name="Jason Wiese" userId="4bff8d5b-7de6-4655-b397-69b0afc81113" providerId="ADAL" clId="{50517E89-C74D-434C-AFB6-D04B6A501773}" dt="2021-03-11T03:42:16.880" v="7047" actId="47"/>
        <pc:sldMkLst>
          <pc:docMk/>
          <pc:sldMk cId="2492205972" sldId="2144327594"/>
        </pc:sldMkLst>
      </pc:sldChg>
    </pc:docChg>
  </pc:docChgLst>
  <pc:docChgLst>
    <pc:chgData name="Karolina Guillen" userId="c1c08796-a0be-47c6-af52-5d31fd96ec50" providerId="ADAL" clId="{7AC75AAC-17B0-4C3F-8C4F-9DB6D6D01F63}"/>
    <pc:docChg chg="delSld modSld">
      <pc:chgData name="Karolina Guillen" userId="c1c08796-a0be-47c6-af52-5d31fd96ec50" providerId="ADAL" clId="{7AC75AAC-17B0-4C3F-8C4F-9DB6D6D01F63}" dt="2021-02-05T19:59:44.785" v="40" actId="47"/>
      <pc:docMkLst>
        <pc:docMk/>
      </pc:docMkLst>
      <pc:sldChg chg="del">
        <pc:chgData name="Karolina Guillen" userId="c1c08796-a0be-47c6-af52-5d31fd96ec50" providerId="ADAL" clId="{7AC75AAC-17B0-4C3F-8C4F-9DB6D6D01F63}" dt="2021-01-28T19:23:23.748" v="0" actId="47"/>
        <pc:sldMkLst>
          <pc:docMk/>
          <pc:sldMk cId="103654435" sldId="263"/>
        </pc:sldMkLst>
      </pc:sldChg>
      <pc:sldChg chg="modSp del mod">
        <pc:chgData name="Karolina Guillen" userId="c1c08796-a0be-47c6-af52-5d31fd96ec50" providerId="ADAL" clId="{7AC75AAC-17B0-4C3F-8C4F-9DB6D6D01F63}" dt="2021-01-28T20:23:59.644" v="29" actId="47"/>
        <pc:sldMkLst>
          <pc:docMk/>
          <pc:sldMk cId="4059454902" sldId="264"/>
        </pc:sldMkLst>
        <pc:spChg chg="mod">
          <ac:chgData name="Karolina Guillen" userId="c1c08796-a0be-47c6-af52-5d31fd96ec50" providerId="ADAL" clId="{7AC75AAC-17B0-4C3F-8C4F-9DB6D6D01F63}" dt="2021-01-28T19:23:32.760" v="28" actId="20577"/>
          <ac:spMkLst>
            <pc:docMk/>
            <pc:sldMk cId="4059454902" sldId="264"/>
            <ac:spMk id="8" creationId="{BB473BB6-5640-46EF-A2C8-C9B52CD11E66}"/>
          </ac:spMkLst>
        </pc:spChg>
      </pc:sldChg>
      <pc:sldChg chg="del">
        <pc:chgData name="Karolina Guillen" userId="c1c08796-a0be-47c6-af52-5d31fd96ec50" providerId="ADAL" clId="{7AC75AAC-17B0-4C3F-8C4F-9DB6D6D01F63}" dt="2021-02-05T19:59:44.785" v="40" actId="47"/>
        <pc:sldMkLst>
          <pc:docMk/>
          <pc:sldMk cId="1225355281" sldId="288"/>
        </pc:sldMkLst>
      </pc:sldChg>
      <pc:sldChg chg="modSp mod">
        <pc:chgData name="Karolina Guillen" userId="c1c08796-a0be-47c6-af52-5d31fd96ec50" providerId="ADAL" clId="{7AC75AAC-17B0-4C3F-8C4F-9DB6D6D01F63}" dt="2021-01-28T20:24:09.206" v="39" actId="20577"/>
        <pc:sldMkLst>
          <pc:docMk/>
          <pc:sldMk cId="3308949529" sldId="2144327570"/>
        </pc:sldMkLst>
        <pc:spChg chg="mod">
          <ac:chgData name="Karolina Guillen" userId="c1c08796-a0be-47c6-af52-5d31fd96ec50" providerId="ADAL" clId="{7AC75AAC-17B0-4C3F-8C4F-9DB6D6D01F63}" dt="2021-01-28T20:24:09.206" v="39" actId="20577"/>
          <ac:spMkLst>
            <pc:docMk/>
            <pc:sldMk cId="3308949529" sldId="2144327570"/>
            <ac:spMk id="8" creationId="{BB473BB6-5640-46EF-A2C8-C9B52CD11E66}"/>
          </ac:spMkLst>
        </pc:spChg>
      </pc:sldChg>
    </pc:docChg>
  </pc:docChgLst>
  <pc:docChgLst>
    <pc:chgData name="Jason Wiese" userId="4bff8d5b-7de6-4655-b397-69b0afc81113" providerId="ADAL" clId="{FF564A5A-0293-4A97-8286-9355E2F90644}"/>
    <pc:docChg chg="undo custSel modSld">
      <pc:chgData name="Jason Wiese" userId="4bff8d5b-7de6-4655-b397-69b0afc81113" providerId="ADAL" clId="{FF564A5A-0293-4A97-8286-9355E2F90644}" dt="2021-03-19T17:33:11.159" v="85" actId="20577"/>
      <pc:docMkLst>
        <pc:docMk/>
      </pc:docMkLst>
      <pc:sldChg chg="delSp modSp mod">
        <pc:chgData name="Jason Wiese" userId="4bff8d5b-7de6-4655-b397-69b0afc81113" providerId="ADAL" clId="{FF564A5A-0293-4A97-8286-9355E2F90644}" dt="2021-03-19T17:10:34.570" v="27" actId="1035"/>
        <pc:sldMkLst>
          <pc:docMk/>
          <pc:sldMk cId="2024299733" sldId="282"/>
        </pc:sldMkLst>
        <pc:spChg chg="del">
          <ac:chgData name="Jason Wiese" userId="4bff8d5b-7de6-4655-b397-69b0afc81113" providerId="ADAL" clId="{FF564A5A-0293-4A97-8286-9355E2F90644}" dt="2021-03-19T17:09:15.142" v="0" actId="478"/>
          <ac:spMkLst>
            <pc:docMk/>
            <pc:sldMk cId="2024299733" sldId="282"/>
            <ac:spMk id="2" creationId="{BA24EE3E-1DF6-492A-A0A0-820EB3733140}"/>
          </ac:spMkLst>
        </pc:spChg>
        <pc:spChg chg="mod">
          <ac:chgData name="Jason Wiese" userId="4bff8d5b-7de6-4655-b397-69b0afc81113" providerId="ADAL" clId="{FF564A5A-0293-4A97-8286-9355E2F90644}" dt="2021-03-19T17:10:34.570" v="27" actId="1035"/>
          <ac:spMkLst>
            <pc:docMk/>
            <pc:sldMk cId="2024299733" sldId="282"/>
            <ac:spMk id="7" creationId="{A0802210-A55C-495A-A00C-FA306A7BF63A}"/>
          </ac:spMkLst>
        </pc:spChg>
        <pc:spChg chg="mod">
          <ac:chgData name="Jason Wiese" userId="4bff8d5b-7de6-4655-b397-69b0afc81113" providerId="ADAL" clId="{FF564A5A-0293-4A97-8286-9355E2F90644}" dt="2021-03-19T17:10:34.570" v="27" actId="1035"/>
          <ac:spMkLst>
            <pc:docMk/>
            <pc:sldMk cId="2024299733" sldId="282"/>
            <ac:spMk id="10" creationId="{F2A42BB5-36C2-4E5B-85AD-C112708ED4C9}"/>
          </ac:spMkLst>
        </pc:spChg>
        <pc:spChg chg="mod">
          <ac:chgData name="Jason Wiese" userId="4bff8d5b-7de6-4655-b397-69b0afc81113" providerId="ADAL" clId="{FF564A5A-0293-4A97-8286-9355E2F90644}" dt="2021-03-19T17:10:21.716" v="3" actId="14100"/>
          <ac:spMkLst>
            <pc:docMk/>
            <pc:sldMk cId="2024299733" sldId="282"/>
            <ac:spMk id="37" creationId="{BD66494C-6C76-4ECD-A14E-5E25448F6B91}"/>
          </ac:spMkLst>
        </pc:spChg>
        <pc:graphicFrameChg chg="mod">
          <ac:chgData name="Jason Wiese" userId="4bff8d5b-7de6-4655-b397-69b0afc81113" providerId="ADAL" clId="{FF564A5A-0293-4A97-8286-9355E2F90644}" dt="2021-03-19T17:10:34.570" v="27" actId="1035"/>
          <ac:graphicFrameMkLst>
            <pc:docMk/>
            <pc:sldMk cId="2024299733" sldId="282"/>
            <ac:graphicFrameMk id="5" creationId="{4F4FD0EE-76D6-405C-BC28-C9A6D5A02EB2}"/>
          </ac:graphicFrameMkLst>
        </pc:graphicFrameChg>
      </pc:sldChg>
      <pc:sldChg chg="modSp mod">
        <pc:chgData name="Jason Wiese" userId="4bff8d5b-7de6-4655-b397-69b0afc81113" providerId="ADAL" clId="{FF564A5A-0293-4A97-8286-9355E2F90644}" dt="2021-03-19T17:25:51.306" v="36" actId="1035"/>
        <pc:sldMkLst>
          <pc:docMk/>
          <pc:sldMk cId="471871719" sldId="2144327573"/>
        </pc:sldMkLst>
        <pc:spChg chg="mod">
          <ac:chgData name="Jason Wiese" userId="4bff8d5b-7de6-4655-b397-69b0afc81113" providerId="ADAL" clId="{FF564A5A-0293-4A97-8286-9355E2F90644}" dt="2021-03-19T17:25:51.306" v="36" actId="1035"/>
          <ac:spMkLst>
            <pc:docMk/>
            <pc:sldMk cId="471871719" sldId="2144327573"/>
            <ac:spMk id="24" creationId="{29F5E09C-2C9E-4C2E-BD66-01D99ADC5D92}"/>
          </ac:spMkLst>
        </pc:spChg>
        <pc:spChg chg="mod">
          <ac:chgData name="Jason Wiese" userId="4bff8d5b-7de6-4655-b397-69b0afc81113" providerId="ADAL" clId="{FF564A5A-0293-4A97-8286-9355E2F90644}" dt="2021-03-19T17:25:45.289" v="31" actId="14100"/>
          <ac:spMkLst>
            <pc:docMk/>
            <pc:sldMk cId="471871719" sldId="2144327573"/>
            <ac:spMk id="37" creationId="{BD66494C-6C76-4ECD-A14E-5E25448F6B91}"/>
          </ac:spMkLst>
        </pc:spChg>
      </pc:sldChg>
      <pc:sldChg chg="delSp modSp mod">
        <pc:chgData name="Jason Wiese" userId="4bff8d5b-7de6-4655-b397-69b0afc81113" providerId="ADAL" clId="{FF564A5A-0293-4A97-8286-9355E2F90644}" dt="2021-03-19T17:32:51.529" v="84" actId="1036"/>
        <pc:sldMkLst>
          <pc:docMk/>
          <pc:sldMk cId="2223039167" sldId="2144327585"/>
        </pc:sldMkLst>
        <pc:spChg chg="mod">
          <ac:chgData name="Jason Wiese" userId="4bff8d5b-7de6-4655-b397-69b0afc81113" providerId="ADAL" clId="{FF564A5A-0293-4A97-8286-9355E2F90644}" dt="2021-03-19T17:32:47.897" v="81" actId="1035"/>
          <ac:spMkLst>
            <pc:docMk/>
            <pc:sldMk cId="2223039167" sldId="2144327585"/>
            <ac:spMk id="12" creationId="{974171F0-A9B1-4A99-AB11-92BE5605D4DD}"/>
          </ac:spMkLst>
        </pc:spChg>
        <pc:spChg chg="mod">
          <ac:chgData name="Jason Wiese" userId="4bff8d5b-7de6-4655-b397-69b0afc81113" providerId="ADAL" clId="{FF564A5A-0293-4A97-8286-9355E2F90644}" dt="2021-03-19T17:32:51.529" v="84" actId="1036"/>
          <ac:spMkLst>
            <pc:docMk/>
            <pc:sldMk cId="2223039167" sldId="2144327585"/>
            <ac:spMk id="37" creationId="{BD66494C-6C76-4ECD-A14E-5E25448F6B91}"/>
          </ac:spMkLst>
        </pc:spChg>
        <pc:spChg chg="mod">
          <ac:chgData name="Jason Wiese" userId="4bff8d5b-7de6-4655-b397-69b0afc81113" providerId="ADAL" clId="{FF564A5A-0293-4A97-8286-9355E2F90644}" dt="2021-03-19T17:32:44.822" v="74" actId="1035"/>
          <ac:spMkLst>
            <pc:docMk/>
            <pc:sldMk cId="2223039167" sldId="2144327585"/>
            <ac:spMk id="45" creationId="{69F2BBD5-641E-4BEB-AAA8-EF2437ED473C}"/>
          </ac:spMkLst>
        </pc:spChg>
        <pc:spChg chg="mod">
          <ac:chgData name="Jason Wiese" userId="4bff8d5b-7de6-4655-b397-69b0afc81113" providerId="ADAL" clId="{FF564A5A-0293-4A97-8286-9355E2F90644}" dt="2021-03-19T17:32:44.822" v="74" actId="1035"/>
          <ac:spMkLst>
            <pc:docMk/>
            <pc:sldMk cId="2223039167" sldId="2144327585"/>
            <ac:spMk id="46" creationId="{3494302C-FDC3-4E3A-9348-D114DD6F8044}"/>
          </ac:spMkLst>
        </pc:spChg>
        <pc:spChg chg="mod">
          <ac:chgData name="Jason Wiese" userId="4bff8d5b-7de6-4655-b397-69b0afc81113" providerId="ADAL" clId="{FF564A5A-0293-4A97-8286-9355E2F90644}" dt="2021-03-19T17:32:44.822" v="74" actId="1035"/>
          <ac:spMkLst>
            <pc:docMk/>
            <pc:sldMk cId="2223039167" sldId="2144327585"/>
            <ac:spMk id="49" creationId="{75DAC6A2-0BF1-4DA2-B8B9-269559295EAE}"/>
          </ac:spMkLst>
        </pc:spChg>
        <pc:spChg chg="mod">
          <ac:chgData name="Jason Wiese" userId="4bff8d5b-7de6-4655-b397-69b0afc81113" providerId="ADAL" clId="{FF564A5A-0293-4A97-8286-9355E2F90644}" dt="2021-03-19T17:32:44.822" v="74" actId="1035"/>
          <ac:spMkLst>
            <pc:docMk/>
            <pc:sldMk cId="2223039167" sldId="2144327585"/>
            <ac:spMk id="50" creationId="{3F82A137-8A11-49B3-95FE-B51F13B229D8}"/>
          </ac:spMkLst>
        </pc:spChg>
        <pc:spChg chg="mod">
          <ac:chgData name="Jason Wiese" userId="4bff8d5b-7de6-4655-b397-69b0afc81113" providerId="ADAL" clId="{FF564A5A-0293-4A97-8286-9355E2F90644}" dt="2021-03-19T17:32:44.822" v="74" actId="1035"/>
          <ac:spMkLst>
            <pc:docMk/>
            <pc:sldMk cId="2223039167" sldId="2144327585"/>
            <ac:spMk id="51" creationId="{59C4146E-41DE-4252-888E-4D50F03F4A94}"/>
          </ac:spMkLst>
        </pc:spChg>
        <pc:spChg chg="mod">
          <ac:chgData name="Jason Wiese" userId="4bff8d5b-7de6-4655-b397-69b0afc81113" providerId="ADAL" clId="{FF564A5A-0293-4A97-8286-9355E2F90644}" dt="2021-03-19T17:32:44.822" v="74" actId="1035"/>
          <ac:spMkLst>
            <pc:docMk/>
            <pc:sldMk cId="2223039167" sldId="2144327585"/>
            <ac:spMk id="52" creationId="{F49474EE-70A6-4B9E-A633-54C13CBCF40C}"/>
          </ac:spMkLst>
        </pc:spChg>
        <pc:spChg chg="del">
          <ac:chgData name="Jason Wiese" userId="4bff8d5b-7de6-4655-b397-69b0afc81113" providerId="ADAL" clId="{FF564A5A-0293-4A97-8286-9355E2F90644}" dt="2021-03-19T17:15:14.782" v="28" actId="478"/>
          <ac:spMkLst>
            <pc:docMk/>
            <pc:sldMk cId="2223039167" sldId="2144327585"/>
            <ac:spMk id="57" creationId="{59EFBB04-628E-48D7-971D-E747712C7A12}"/>
          </ac:spMkLst>
        </pc:spChg>
        <pc:spChg chg="mod">
          <ac:chgData name="Jason Wiese" userId="4bff8d5b-7de6-4655-b397-69b0afc81113" providerId="ADAL" clId="{FF564A5A-0293-4A97-8286-9355E2F90644}" dt="2021-03-19T17:32:44.822" v="74" actId="1035"/>
          <ac:spMkLst>
            <pc:docMk/>
            <pc:sldMk cId="2223039167" sldId="2144327585"/>
            <ac:spMk id="60" creationId="{E76D9728-0BE3-4450-B2D6-A84E68717D39}"/>
          </ac:spMkLst>
        </pc:spChg>
        <pc:spChg chg="mod">
          <ac:chgData name="Jason Wiese" userId="4bff8d5b-7de6-4655-b397-69b0afc81113" providerId="ADAL" clId="{FF564A5A-0293-4A97-8286-9355E2F90644}" dt="2021-03-19T17:32:44.822" v="74" actId="1035"/>
          <ac:spMkLst>
            <pc:docMk/>
            <pc:sldMk cId="2223039167" sldId="2144327585"/>
            <ac:spMk id="61" creationId="{90F6373F-94AA-4A3C-965D-05574E01BAE9}"/>
          </ac:spMkLst>
        </pc:spChg>
        <pc:spChg chg="mod">
          <ac:chgData name="Jason Wiese" userId="4bff8d5b-7de6-4655-b397-69b0afc81113" providerId="ADAL" clId="{FF564A5A-0293-4A97-8286-9355E2F90644}" dt="2021-03-19T17:32:44.822" v="74" actId="1035"/>
          <ac:spMkLst>
            <pc:docMk/>
            <pc:sldMk cId="2223039167" sldId="2144327585"/>
            <ac:spMk id="63" creationId="{704F40DA-4A62-47DE-8C46-0145262104DC}"/>
          </ac:spMkLst>
        </pc:spChg>
        <pc:spChg chg="mod">
          <ac:chgData name="Jason Wiese" userId="4bff8d5b-7de6-4655-b397-69b0afc81113" providerId="ADAL" clId="{FF564A5A-0293-4A97-8286-9355E2F90644}" dt="2021-03-19T17:32:44.822" v="74" actId="1035"/>
          <ac:spMkLst>
            <pc:docMk/>
            <pc:sldMk cId="2223039167" sldId="2144327585"/>
            <ac:spMk id="64" creationId="{55434D09-B172-471A-B993-D23D8BC9119A}"/>
          </ac:spMkLst>
        </pc:spChg>
        <pc:spChg chg="mod">
          <ac:chgData name="Jason Wiese" userId="4bff8d5b-7de6-4655-b397-69b0afc81113" providerId="ADAL" clId="{FF564A5A-0293-4A97-8286-9355E2F90644}" dt="2021-03-19T17:32:44.822" v="74" actId="1035"/>
          <ac:spMkLst>
            <pc:docMk/>
            <pc:sldMk cId="2223039167" sldId="2144327585"/>
            <ac:spMk id="65" creationId="{BE500B66-C059-4E35-AD92-3EB4767D3A46}"/>
          </ac:spMkLst>
        </pc:spChg>
        <pc:spChg chg="mod">
          <ac:chgData name="Jason Wiese" userId="4bff8d5b-7de6-4655-b397-69b0afc81113" providerId="ADAL" clId="{FF564A5A-0293-4A97-8286-9355E2F90644}" dt="2021-03-19T17:32:44.822" v="74" actId="1035"/>
          <ac:spMkLst>
            <pc:docMk/>
            <pc:sldMk cId="2223039167" sldId="2144327585"/>
            <ac:spMk id="66" creationId="{8A7E30D5-1878-4D71-8D65-A1BD2F564FE5}"/>
          </ac:spMkLst>
        </pc:spChg>
        <pc:spChg chg="mod">
          <ac:chgData name="Jason Wiese" userId="4bff8d5b-7de6-4655-b397-69b0afc81113" providerId="ADAL" clId="{FF564A5A-0293-4A97-8286-9355E2F90644}" dt="2021-03-19T17:32:44.822" v="74" actId="1035"/>
          <ac:spMkLst>
            <pc:docMk/>
            <pc:sldMk cId="2223039167" sldId="2144327585"/>
            <ac:spMk id="75" creationId="{63A027CD-85C2-483A-AC5C-6D07B155FB80}"/>
          </ac:spMkLst>
        </pc:spChg>
        <pc:spChg chg="mod">
          <ac:chgData name="Jason Wiese" userId="4bff8d5b-7de6-4655-b397-69b0afc81113" providerId="ADAL" clId="{FF564A5A-0293-4A97-8286-9355E2F90644}" dt="2021-03-19T17:32:44.822" v="74" actId="1035"/>
          <ac:spMkLst>
            <pc:docMk/>
            <pc:sldMk cId="2223039167" sldId="2144327585"/>
            <ac:spMk id="76" creationId="{184F80B3-8CEE-4133-A23E-03C3720E3926}"/>
          </ac:spMkLst>
        </pc:spChg>
        <pc:spChg chg="mod">
          <ac:chgData name="Jason Wiese" userId="4bff8d5b-7de6-4655-b397-69b0afc81113" providerId="ADAL" clId="{FF564A5A-0293-4A97-8286-9355E2F90644}" dt="2021-03-19T17:32:44.822" v="74" actId="1035"/>
          <ac:spMkLst>
            <pc:docMk/>
            <pc:sldMk cId="2223039167" sldId="2144327585"/>
            <ac:spMk id="79" creationId="{B5BE286C-ACB8-45B7-BB1E-6F60021AA8D3}"/>
          </ac:spMkLst>
        </pc:spChg>
        <pc:spChg chg="mod">
          <ac:chgData name="Jason Wiese" userId="4bff8d5b-7de6-4655-b397-69b0afc81113" providerId="ADAL" clId="{FF564A5A-0293-4A97-8286-9355E2F90644}" dt="2021-03-19T17:32:44.822" v="74" actId="1035"/>
          <ac:spMkLst>
            <pc:docMk/>
            <pc:sldMk cId="2223039167" sldId="2144327585"/>
            <ac:spMk id="84" creationId="{F379EE07-A6FB-4CB8-9101-3068313E8D33}"/>
          </ac:spMkLst>
        </pc:spChg>
        <pc:spChg chg="mod">
          <ac:chgData name="Jason Wiese" userId="4bff8d5b-7de6-4655-b397-69b0afc81113" providerId="ADAL" clId="{FF564A5A-0293-4A97-8286-9355E2F90644}" dt="2021-03-19T17:32:44.822" v="74" actId="1035"/>
          <ac:spMkLst>
            <pc:docMk/>
            <pc:sldMk cId="2223039167" sldId="2144327585"/>
            <ac:spMk id="88" creationId="{756F6E05-3734-48D0-A9B9-497E2245BE45}"/>
          </ac:spMkLst>
        </pc:spChg>
        <pc:spChg chg="mod">
          <ac:chgData name="Jason Wiese" userId="4bff8d5b-7de6-4655-b397-69b0afc81113" providerId="ADAL" clId="{FF564A5A-0293-4A97-8286-9355E2F90644}" dt="2021-03-19T17:32:44.822" v="74" actId="1035"/>
          <ac:spMkLst>
            <pc:docMk/>
            <pc:sldMk cId="2223039167" sldId="2144327585"/>
            <ac:spMk id="109" creationId="{9C679B91-D20A-4C17-9199-39DF8E33AFFB}"/>
          </ac:spMkLst>
        </pc:spChg>
        <pc:spChg chg="mod">
          <ac:chgData name="Jason Wiese" userId="4bff8d5b-7de6-4655-b397-69b0afc81113" providerId="ADAL" clId="{FF564A5A-0293-4A97-8286-9355E2F90644}" dt="2021-03-19T17:32:44.822" v="74" actId="1035"/>
          <ac:spMkLst>
            <pc:docMk/>
            <pc:sldMk cId="2223039167" sldId="2144327585"/>
            <ac:spMk id="110" creationId="{DFC520C9-6B21-4323-A58A-3907956D422F}"/>
          </ac:spMkLst>
        </pc:spChg>
        <pc:spChg chg="mod">
          <ac:chgData name="Jason Wiese" userId="4bff8d5b-7de6-4655-b397-69b0afc81113" providerId="ADAL" clId="{FF564A5A-0293-4A97-8286-9355E2F90644}" dt="2021-03-19T17:32:44.822" v="74" actId="1035"/>
          <ac:spMkLst>
            <pc:docMk/>
            <pc:sldMk cId="2223039167" sldId="2144327585"/>
            <ac:spMk id="111" creationId="{4248C476-71CD-434F-90DB-EAD22F9F776B}"/>
          </ac:spMkLst>
        </pc:spChg>
        <pc:spChg chg="mod">
          <ac:chgData name="Jason Wiese" userId="4bff8d5b-7de6-4655-b397-69b0afc81113" providerId="ADAL" clId="{FF564A5A-0293-4A97-8286-9355E2F90644}" dt="2021-03-19T17:32:44.822" v="74" actId="1035"/>
          <ac:spMkLst>
            <pc:docMk/>
            <pc:sldMk cId="2223039167" sldId="2144327585"/>
            <ac:spMk id="113" creationId="{FDD4E934-EC54-43AF-9039-2779FA528487}"/>
          </ac:spMkLst>
        </pc:spChg>
        <pc:spChg chg="mod">
          <ac:chgData name="Jason Wiese" userId="4bff8d5b-7de6-4655-b397-69b0afc81113" providerId="ADAL" clId="{FF564A5A-0293-4A97-8286-9355E2F90644}" dt="2021-03-19T17:32:44.822" v="74" actId="1035"/>
          <ac:spMkLst>
            <pc:docMk/>
            <pc:sldMk cId="2223039167" sldId="2144327585"/>
            <ac:spMk id="114" creationId="{AA371821-46E2-4E87-A28A-E32D998EE49C}"/>
          </ac:spMkLst>
        </pc:spChg>
        <pc:spChg chg="mod">
          <ac:chgData name="Jason Wiese" userId="4bff8d5b-7de6-4655-b397-69b0afc81113" providerId="ADAL" clId="{FF564A5A-0293-4A97-8286-9355E2F90644}" dt="2021-03-19T17:32:44.822" v="74" actId="1035"/>
          <ac:spMkLst>
            <pc:docMk/>
            <pc:sldMk cId="2223039167" sldId="2144327585"/>
            <ac:spMk id="115" creationId="{E4D0B26A-E6F1-41C1-8503-5832335EDF7F}"/>
          </ac:spMkLst>
        </pc:spChg>
        <pc:spChg chg="mod">
          <ac:chgData name="Jason Wiese" userId="4bff8d5b-7de6-4655-b397-69b0afc81113" providerId="ADAL" clId="{FF564A5A-0293-4A97-8286-9355E2F90644}" dt="2021-03-19T17:32:44.822" v="74" actId="1035"/>
          <ac:spMkLst>
            <pc:docMk/>
            <pc:sldMk cId="2223039167" sldId="2144327585"/>
            <ac:spMk id="117" creationId="{578A06CE-2F8C-4667-A288-43CC1660B9DE}"/>
          </ac:spMkLst>
        </pc:spChg>
        <pc:spChg chg="mod">
          <ac:chgData name="Jason Wiese" userId="4bff8d5b-7de6-4655-b397-69b0afc81113" providerId="ADAL" clId="{FF564A5A-0293-4A97-8286-9355E2F90644}" dt="2021-03-19T17:32:44.822" v="74" actId="1035"/>
          <ac:spMkLst>
            <pc:docMk/>
            <pc:sldMk cId="2223039167" sldId="2144327585"/>
            <ac:spMk id="118" creationId="{33301F62-0C92-4933-B1C4-94A762780BB9}"/>
          </ac:spMkLst>
        </pc:spChg>
        <pc:spChg chg="mod">
          <ac:chgData name="Jason Wiese" userId="4bff8d5b-7de6-4655-b397-69b0afc81113" providerId="ADAL" clId="{FF564A5A-0293-4A97-8286-9355E2F90644}" dt="2021-03-19T17:32:44.822" v="74" actId="1035"/>
          <ac:spMkLst>
            <pc:docMk/>
            <pc:sldMk cId="2223039167" sldId="2144327585"/>
            <ac:spMk id="119" creationId="{CCD309DF-0D64-4FCF-BAFC-9416A2862911}"/>
          </ac:spMkLst>
        </pc:spChg>
        <pc:spChg chg="mod">
          <ac:chgData name="Jason Wiese" userId="4bff8d5b-7de6-4655-b397-69b0afc81113" providerId="ADAL" clId="{FF564A5A-0293-4A97-8286-9355E2F90644}" dt="2021-03-19T17:32:44.822" v="74" actId="1035"/>
          <ac:spMkLst>
            <pc:docMk/>
            <pc:sldMk cId="2223039167" sldId="2144327585"/>
            <ac:spMk id="122" creationId="{C129FC27-D49B-4C8D-A0F2-19074F2AC676}"/>
          </ac:spMkLst>
        </pc:spChg>
        <pc:spChg chg="mod">
          <ac:chgData name="Jason Wiese" userId="4bff8d5b-7de6-4655-b397-69b0afc81113" providerId="ADAL" clId="{FF564A5A-0293-4A97-8286-9355E2F90644}" dt="2021-03-19T17:32:44.822" v="74" actId="1035"/>
          <ac:spMkLst>
            <pc:docMk/>
            <pc:sldMk cId="2223039167" sldId="2144327585"/>
            <ac:spMk id="123" creationId="{787E9790-0CA6-4304-BC46-19C37C8DE0CD}"/>
          </ac:spMkLst>
        </pc:spChg>
        <pc:spChg chg="mod">
          <ac:chgData name="Jason Wiese" userId="4bff8d5b-7de6-4655-b397-69b0afc81113" providerId="ADAL" clId="{FF564A5A-0293-4A97-8286-9355E2F90644}" dt="2021-03-19T17:32:44.822" v="74" actId="1035"/>
          <ac:spMkLst>
            <pc:docMk/>
            <pc:sldMk cId="2223039167" sldId="2144327585"/>
            <ac:spMk id="124" creationId="{DD3A76E2-EEB6-488A-AD2B-152774DAD000}"/>
          </ac:spMkLst>
        </pc:spChg>
        <pc:spChg chg="mod">
          <ac:chgData name="Jason Wiese" userId="4bff8d5b-7de6-4655-b397-69b0afc81113" providerId="ADAL" clId="{FF564A5A-0293-4A97-8286-9355E2F90644}" dt="2021-03-19T17:32:44.822" v="74" actId="1035"/>
          <ac:spMkLst>
            <pc:docMk/>
            <pc:sldMk cId="2223039167" sldId="2144327585"/>
            <ac:spMk id="126" creationId="{807B7806-34D5-4C50-AEFF-E0F6C79582E6}"/>
          </ac:spMkLst>
        </pc:spChg>
        <pc:spChg chg="mod">
          <ac:chgData name="Jason Wiese" userId="4bff8d5b-7de6-4655-b397-69b0afc81113" providerId="ADAL" clId="{FF564A5A-0293-4A97-8286-9355E2F90644}" dt="2021-03-19T17:32:44.822" v="74" actId="1035"/>
          <ac:spMkLst>
            <pc:docMk/>
            <pc:sldMk cId="2223039167" sldId="2144327585"/>
            <ac:spMk id="127" creationId="{D4E2B764-F080-4334-B879-28ABE677AB12}"/>
          </ac:spMkLst>
        </pc:spChg>
        <pc:spChg chg="mod">
          <ac:chgData name="Jason Wiese" userId="4bff8d5b-7de6-4655-b397-69b0afc81113" providerId="ADAL" clId="{FF564A5A-0293-4A97-8286-9355E2F90644}" dt="2021-03-19T17:32:44.822" v="74" actId="1035"/>
          <ac:spMkLst>
            <pc:docMk/>
            <pc:sldMk cId="2223039167" sldId="2144327585"/>
            <ac:spMk id="128" creationId="{C0D646B5-EBFD-4B39-9AD5-7CBD3493EA29}"/>
          </ac:spMkLst>
        </pc:spChg>
        <pc:spChg chg="mod">
          <ac:chgData name="Jason Wiese" userId="4bff8d5b-7de6-4655-b397-69b0afc81113" providerId="ADAL" clId="{FF564A5A-0293-4A97-8286-9355E2F90644}" dt="2021-03-19T17:32:44.822" v="74" actId="1035"/>
          <ac:spMkLst>
            <pc:docMk/>
            <pc:sldMk cId="2223039167" sldId="2144327585"/>
            <ac:spMk id="131" creationId="{DD51F85D-4C6E-4866-BC7F-66931CB80D56}"/>
          </ac:spMkLst>
        </pc:spChg>
        <pc:spChg chg="mod">
          <ac:chgData name="Jason Wiese" userId="4bff8d5b-7de6-4655-b397-69b0afc81113" providerId="ADAL" clId="{FF564A5A-0293-4A97-8286-9355E2F90644}" dt="2021-03-19T17:32:44.822" v="74" actId="1035"/>
          <ac:spMkLst>
            <pc:docMk/>
            <pc:sldMk cId="2223039167" sldId="2144327585"/>
            <ac:spMk id="132" creationId="{4268A998-3BDF-4F65-A244-D9AC152EF3DE}"/>
          </ac:spMkLst>
        </pc:spChg>
        <pc:spChg chg="mod">
          <ac:chgData name="Jason Wiese" userId="4bff8d5b-7de6-4655-b397-69b0afc81113" providerId="ADAL" clId="{FF564A5A-0293-4A97-8286-9355E2F90644}" dt="2021-03-19T17:32:44.822" v="74" actId="1035"/>
          <ac:spMkLst>
            <pc:docMk/>
            <pc:sldMk cId="2223039167" sldId="2144327585"/>
            <ac:spMk id="133" creationId="{726DFF16-34A5-409B-BD72-5D0D9EB92D11}"/>
          </ac:spMkLst>
        </pc:spChg>
        <pc:picChg chg="mod">
          <ac:chgData name="Jason Wiese" userId="4bff8d5b-7de6-4655-b397-69b0afc81113" providerId="ADAL" clId="{FF564A5A-0293-4A97-8286-9355E2F90644}" dt="2021-03-19T17:32:44.822" v="74" actId="1035"/>
          <ac:picMkLst>
            <pc:docMk/>
            <pc:sldMk cId="2223039167" sldId="2144327585"/>
            <ac:picMk id="2052" creationId="{487E7303-EB7C-4FCD-8572-97C37844B647}"/>
          </ac:picMkLst>
        </pc:picChg>
        <pc:cxnChg chg="mod">
          <ac:chgData name="Jason Wiese" userId="4bff8d5b-7de6-4655-b397-69b0afc81113" providerId="ADAL" clId="{FF564A5A-0293-4A97-8286-9355E2F90644}" dt="2021-03-19T17:32:44.822" v="74" actId="1035"/>
          <ac:cxnSpMkLst>
            <pc:docMk/>
            <pc:sldMk cId="2223039167" sldId="2144327585"/>
            <ac:cxnSpMk id="71" creationId="{3862C500-472F-42D1-A3A5-92C8C39C3A6E}"/>
          </ac:cxnSpMkLst>
        </pc:cxnChg>
        <pc:cxnChg chg="mod">
          <ac:chgData name="Jason Wiese" userId="4bff8d5b-7de6-4655-b397-69b0afc81113" providerId="ADAL" clId="{FF564A5A-0293-4A97-8286-9355E2F90644}" dt="2021-03-19T17:32:44.822" v="74" actId="1035"/>
          <ac:cxnSpMkLst>
            <pc:docMk/>
            <pc:sldMk cId="2223039167" sldId="2144327585"/>
            <ac:cxnSpMk id="72" creationId="{34AA9F85-B9A5-4107-8E58-A403B6DA1C21}"/>
          </ac:cxnSpMkLst>
        </pc:cxnChg>
        <pc:cxnChg chg="mod">
          <ac:chgData name="Jason Wiese" userId="4bff8d5b-7de6-4655-b397-69b0afc81113" providerId="ADAL" clId="{FF564A5A-0293-4A97-8286-9355E2F90644}" dt="2021-03-19T17:32:44.822" v="74" actId="1035"/>
          <ac:cxnSpMkLst>
            <pc:docMk/>
            <pc:sldMk cId="2223039167" sldId="2144327585"/>
            <ac:cxnSpMk id="83" creationId="{82FB0212-A87B-4546-83FE-99EE70D0CE7A}"/>
          </ac:cxnSpMkLst>
        </pc:cxnChg>
        <pc:cxnChg chg="mod">
          <ac:chgData name="Jason Wiese" userId="4bff8d5b-7de6-4655-b397-69b0afc81113" providerId="ADAL" clId="{FF564A5A-0293-4A97-8286-9355E2F90644}" dt="2021-03-19T17:32:44.822" v="74" actId="1035"/>
          <ac:cxnSpMkLst>
            <pc:docMk/>
            <pc:sldMk cId="2223039167" sldId="2144327585"/>
            <ac:cxnSpMk id="100" creationId="{F193031E-F25B-4B46-87BC-54993FFB797F}"/>
          </ac:cxnSpMkLst>
        </pc:cxnChg>
        <pc:cxnChg chg="mod">
          <ac:chgData name="Jason Wiese" userId="4bff8d5b-7de6-4655-b397-69b0afc81113" providerId="ADAL" clId="{FF564A5A-0293-4A97-8286-9355E2F90644}" dt="2021-03-19T17:32:44.822" v="74" actId="1035"/>
          <ac:cxnSpMkLst>
            <pc:docMk/>
            <pc:sldMk cId="2223039167" sldId="2144327585"/>
            <ac:cxnSpMk id="112" creationId="{A38500B6-554D-42BE-AFC6-39010435236D}"/>
          </ac:cxnSpMkLst>
        </pc:cxnChg>
        <pc:cxnChg chg="mod">
          <ac:chgData name="Jason Wiese" userId="4bff8d5b-7de6-4655-b397-69b0afc81113" providerId="ADAL" clId="{FF564A5A-0293-4A97-8286-9355E2F90644}" dt="2021-03-19T17:32:44.822" v="74" actId="1035"/>
          <ac:cxnSpMkLst>
            <pc:docMk/>
            <pc:sldMk cId="2223039167" sldId="2144327585"/>
            <ac:cxnSpMk id="116" creationId="{86BE0984-3217-4085-891A-1051AE5EAD87}"/>
          </ac:cxnSpMkLst>
        </pc:cxnChg>
        <pc:cxnChg chg="mod">
          <ac:chgData name="Jason Wiese" userId="4bff8d5b-7de6-4655-b397-69b0afc81113" providerId="ADAL" clId="{FF564A5A-0293-4A97-8286-9355E2F90644}" dt="2021-03-19T17:32:44.822" v="74" actId="1035"/>
          <ac:cxnSpMkLst>
            <pc:docMk/>
            <pc:sldMk cId="2223039167" sldId="2144327585"/>
            <ac:cxnSpMk id="120" creationId="{36049EE8-407A-41F0-8B5A-49FF13784F99}"/>
          </ac:cxnSpMkLst>
        </pc:cxnChg>
        <pc:cxnChg chg="mod">
          <ac:chgData name="Jason Wiese" userId="4bff8d5b-7de6-4655-b397-69b0afc81113" providerId="ADAL" clId="{FF564A5A-0293-4A97-8286-9355E2F90644}" dt="2021-03-19T17:32:44.822" v="74" actId="1035"/>
          <ac:cxnSpMkLst>
            <pc:docMk/>
            <pc:sldMk cId="2223039167" sldId="2144327585"/>
            <ac:cxnSpMk id="125" creationId="{0BD3131E-83CC-4CBE-AF07-BE189A14C130}"/>
          </ac:cxnSpMkLst>
        </pc:cxnChg>
        <pc:cxnChg chg="mod">
          <ac:chgData name="Jason Wiese" userId="4bff8d5b-7de6-4655-b397-69b0afc81113" providerId="ADAL" clId="{FF564A5A-0293-4A97-8286-9355E2F90644}" dt="2021-03-19T17:32:44.822" v="74" actId="1035"/>
          <ac:cxnSpMkLst>
            <pc:docMk/>
            <pc:sldMk cId="2223039167" sldId="2144327585"/>
            <ac:cxnSpMk id="129" creationId="{229C2284-E5DB-4773-97A1-A52983E69782}"/>
          </ac:cxnSpMkLst>
        </pc:cxnChg>
        <pc:cxnChg chg="mod">
          <ac:chgData name="Jason Wiese" userId="4bff8d5b-7de6-4655-b397-69b0afc81113" providerId="ADAL" clId="{FF564A5A-0293-4A97-8286-9355E2F90644}" dt="2021-03-19T17:32:44.822" v="74" actId="1035"/>
          <ac:cxnSpMkLst>
            <pc:docMk/>
            <pc:sldMk cId="2223039167" sldId="2144327585"/>
            <ac:cxnSpMk id="134" creationId="{B76404EF-24C0-4E15-A175-851C43B7AE23}"/>
          </ac:cxnSpMkLst>
        </pc:cxnChg>
      </pc:sldChg>
      <pc:sldChg chg="modSp mod">
        <pc:chgData name="Jason Wiese" userId="4bff8d5b-7de6-4655-b397-69b0afc81113" providerId="ADAL" clId="{FF564A5A-0293-4A97-8286-9355E2F90644}" dt="2021-03-19T17:29:55.320" v="46" actId="207"/>
        <pc:sldMkLst>
          <pc:docMk/>
          <pc:sldMk cId="3449427808" sldId="2144327591"/>
        </pc:sldMkLst>
        <pc:spChg chg="mod">
          <ac:chgData name="Jason Wiese" userId="4bff8d5b-7de6-4655-b397-69b0afc81113" providerId="ADAL" clId="{FF564A5A-0293-4A97-8286-9355E2F90644}" dt="2021-03-19T17:29:55.320" v="46" actId="207"/>
          <ac:spMkLst>
            <pc:docMk/>
            <pc:sldMk cId="3449427808" sldId="2144327591"/>
            <ac:spMk id="24" creationId="{5F54BC90-A2A1-4C68-AF3C-177B8567EC9B}"/>
          </ac:spMkLst>
        </pc:spChg>
      </pc:sldChg>
      <pc:sldChg chg="modSp mod">
        <pc:chgData name="Jason Wiese" userId="4bff8d5b-7de6-4655-b397-69b0afc81113" providerId="ADAL" clId="{FF564A5A-0293-4A97-8286-9355E2F90644}" dt="2021-03-19T17:33:11.159" v="85" actId="20577"/>
        <pc:sldMkLst>
          <pc:docMk/>
          <pc:sldMk cId="3549272216" sldId="2144327592"/>
        </pc:sldMkLst>
        <pc:spChg chg="mod">
          <ac:chgData name="Jason Wiese" userId="4bff8d5b-7de6-4655-b397-69b0afc81113" providerId="ADAL" clId="{FF564A5A-0293-4A97-8286-9355E2F90644}" dt="2021-03-19T17:30:19.709" v="51" actId="1035"/>
          <ac:spMkLst>
            <pc:docMk/>
            <pc:sldMk cId="3549272216" sldId="2144327592"/>
            <ac:spMk id="24" creationId="{29F5E09C-2C9E-4C2E-BD66-01D99ADC5D92}"/>
          </ac:spMkLst>
        </pc:spChg>
        <pc:spChg chg="mod">
          <ac:chgData name="Jason Wiese" userId="4bff8d5b-7de6-4655-b397-69b0afc81113" providerId="ADAL" clId="{FF564A5A-0293-4A97-8286-9355E2F90644}" dt="2021-03-19T17:33:11.159" v="85" actId="20577"/>
          <ac:spMkLst>
            <pc:docMk/>
            <pc:sldMk cId="3549272216" sldId="2144327592"/>
            <ac:spMk id="67" creationId="{E892A515-C21A-4B53-A769-B6515C9E73FF}"/>
          </ac:spMkLst>
        </pc:spChg>
      </pc:sldChg>
      <pc:sldChg chg="delSp modSp mod">
        <pc:chgData name="Jason Wiese" userId="4bff8d5b-7de6-4655-b397-69b0afc81113" providerId="ADAL" clId="{FF564A5A-0293-4A97-8286-9355E2F90644}" dt="2021-03-19T17:25:18.006" v="30" actId="20577"/>
        <pc:sldMkLst>
          <pc:docMk/>
          <pc:sldMk cId="1853977668" sldId="2144327593"/>
        </pc:sldMkLst>
        <pc:spChg chg="del">
          <ac:chgData name="Jason Wiese" userId="4bff8d5b-7de6-4655-b397-69b0afc81113" providerId="ADAL" clId="{FF564A5A-0293-4A97-8286-9355E2F90644}" dt="2021-03-19T17:25:13.969" v="29" actId="478"/>
          <ac:spMkLst>
            <pc:docMk/>
            <pc:sldMk cId="1853977668" sldId="2144327593"/>
            <ac:spMk id="11" creationId="{C07A0DF2-B685-48B5-A5A8-1103D60125B0}"/>
          </ac:spMkLst>
        </pc:spChg>
        <pc:spChg chg="mod">
          <ac:chgData name="Jason Wiese" userId="4bff8d5b-7de6-4655-b397-69b0afc81113" providerId="ADAL" clId="{FF564A5A-0293-4A97-8286-9355E2F90644}" dt="2021-03-19T17:25:18.006" v="30" actId="20577"/>
          <ac:spMkLst>
            <pc:docMk/>
            <pc:sldMk cId="1853977668" sldId="2144327593"/>
            <ac:spMk id="79" creationId="{524D89FB-A6B3-4DBD-85A2-FB77F15E60D5}"/>
          </ac:spMkLst>
        </pc:spChg>
      </pc:sldChg>
      <pc:sldChg chg="modSp mod">
        <pc:chgData name="Jason Wiese" userId="4bff8d5b-7de6-4655-b397-69b0afc81113" providerId="ADAL" clId="{FF564A5A-0293-4A97-8286-9355E2F90644}" dt="2021-03-19T17:29:11.087" v="44" actId="1036"/>
        <pc:sldMkLst>
          <pc:docMk/>
          <pc:sldMk cId="402923506" sldId="2144327755"/>
        </pc:sldMkLst>
        <pc:spChg chg="mod">
          <ac:chgData name="Jason Wiese" userId="4bff8d5b-7de6-4655-b397-69b0afc81113" providerId="ADAL" clId="{FF564A5A-0293-4A97-8286-9355E2F90644}" dt="2021-03-19T17:29:11.087" v="44" actId="1036"/>
          <ac:spMkLst>
            <pc:docMk/>
            <pc:sldMk cId="402923506" sldId="2144327755"/>
            <ac:spMk id="36" creationId="{F3C18C96-1D0A-498D-8AB1-6A90746C15D2}"/>
          </ac:spMkLst>
        </pc:spChg>
        <pc:spChg chg="mod">
          <ac:chgData name="Jason Wiese" userId="4bff8d5b-7de6-4655-b397-69b0afc81113" providerId="ADAL" clId="{FF564A5A-0293-4A97-8286-9355E2F90644}" dt="2021-03-19T17:27:07.663" v="40" actId="1037"/>
          <ac:spMkLst>
            <pc:docMk/>
            <pc:sldMk cId="402923506" sldId="2144327755"/>
            <ac:spMk id="37" creationId="{64D5AC4C-9EA9-4FBA-A03E-15E90E552E81}"/>
          </ac:spMkLst>
        </pc:spChg>
      </pc:sldChg>
    </pc:docChg>
  </pc:docChgLst>
  <pc:docChgLst>
    <pc:chgData name="Jason Wiese" userId="4bff8d5b-7de6-4655-b397-69b0afc81113" providerId="ADAL" clId="{FDAC8521-7AAA-42FC-B77F-F9D7879C202E}"/>
    <pc:docChg chg="undo redo custSel addSld delSld modSld">
      <pc:chgData name="Jason Wiese" userId="4bff8d5b-7de6-4655-b397-69b0afc81113" providerId="ADAL" clId="{FDAC8521-7AAA-42FC-B77F-F9D7879C202E}" dt="2021-01-27T16:24:13.684" v="2930" actId="20577"/>
      <pc:docMkLst>
        <pc:docMk/>
      </pc:docMkLst>
      <pc:sldChg chg="delSp modSp mod">
        <pc:chgData name="Jason Wiese" userId="4bff8d5b-7de6-4655-b397-69b0afc81113" providerId="ADAL" clId="{FDAC8521-7AAA-42FC-B77F-F9D7879C202E}" dt="2021-01-27T04:37:40.112" v="2831" actId="20577"/>
        <pc:sldMkLst>
          <pc:docMk/>
          <pc:sldMk cId="103654435" sldId="263"/>
        </pc:sldMkLst>
        <pc:spChg chg="del">
          <ac:chgData name="Jason Wiese" userId="4bff8d5b-7de6-4655-b397-69b0afc81113" providerId="ADAL" clId="{FDAC8521-7AAA-42FC-B77F-F9D7879C202E}" dt="2021-01-27T04:13:43.635" v="2322" actId="478"/>
          <ac:spMkLst>
            <pc:docMk/>
            <pc:sldMk cId="103654435" sldId="263"/>
            <ac:spMk id="2" creationId="{8AA3BE79-1637-45AD-B7E7-B4EEB1EE24AB}"/>
          </ac:spMkLst>
        </pc:spChg>
        <pc:spChg chg="mod">
          <ac:chgData name="Jason Wiese" userId="4bff8d5b-7de6-4655-b397-69b0afc81113" providerId="ADAL" clId="{FDAC8521-7AAA-42FC-B77F-F9D7879C202E}" dt="2021-01-27T04:37:40.112" v="2831" actId="20577"/>
          <ac:spMkLst>
            <pc:docMk/>
            <pc:sldMk cId="103654435" sldId="263"/>
            <ac:spMk id="8" creationId="{BB473BB6-5640-46EF-A2C8-C9B52CD11E66}"/>
          </ac:spMkLst>
        </pc:spChg>
      </pc:sldChg>
      <pc:sldChg chg="modSp mod">
        <pc:chgData name="Jason Wiese" userId="4bff8d5b-7de6-4655-b397-69b0afc81113" providerId="ADAL" clId="{FDAC8521-7AAA-42FC-B77F-F9D7879C202E}" dt="2021-01-27T04:31:56.630" v="2774" actId="313"/>
        <pc:sldMkLst>
          <pc:docMk/>
          <pc:sldMk cId="2792885597" sldId="274"/>
        </pc:sldMkLst>
        <pc:spChg chg="mod">
          <ac:chgData name="Jason Wiese" userId="4bff8d5b-7de6-4655-b397-69b0afc81113" providerId="ADAL" clId="{FDAC8521-7AAA-42FC-B77F-F9D7879C202E}" dt="2021-01-27T04:31:56.630" v="2774" actId="313"/>
          <ac:spMkLst>
            <pc:docMk/>
            <pc:sldMk cId="2792885597" sldId="274"/>
            <ac:spMk id="12" creationId="{AF6B8EC0-46EF-4454-8F5C-DA73E47253BB}"/>
          </ac:spMkLst>
        </pc:spChg>
        <pc:picChg chg="mod">
          <ac:chgData name="Jason Wiese" userId="4bff8d5b-7de6-4655-b397-69b0afc81113" providerId="ADAL" clId="{FDAC8521-7AAA-42FC-B77F-F9D7879C202E}" dt="2021-01-27T03:15:27.354" v="932" actId="2085"/>
          <ac:picMkLst>
            <pc:docMk/>
            <pc:sldMk cId="2792885597" sldId="274"/>
            <ac:picMk id="16" creationId="{9CC4FEB3-DECF-490E-AAA0-0B1B5F7EA45D}"/>
          </ac:picMkLst>
        </pc:picChg>
      </pc:sldChg>
      <pc:sldChg chg="addSp delSp modSp mod">
        <pc:chgData name="Jason Wiese" userId="4bff8d5b-7de6-4655-b397-69b0afc81113" providerId="ADAL" clId="{FDAC8521-7AAA-42FC-B77F-F9D7879C202E}" dt="2021-01-27T16:18:48.306" v="2876" actId="1036"/>
        <pc:sldMkLst>
          <pc:docMk/>
          <pc:sldMk cId="2469683786" sldId="275"/>
        </pc:sldMkLst>
        <pc:spChg chg="del">
          <ac:chgData name="Jason Wiese" userId="4bff8d5b-7de6-4655-b397-69b0afc81113" providerId="ADAL" clId="{FDAC8521-7AAA-42FC-B77F-F9D7879C202E}" dt="2021-01-26T15:33:41.410" v="264" actId="478"/>
          <ac:spMkLst>
            <pc:docMk/>
            <pc:sldMk cId="2469683786" sldId="275"/>
            <ac:spMk id="3" creationId="{B24B2841-44E9-4ED3-825D-1CFED165391D}"/>
          </ac:spMkLst>
        </pc:spChg>
        <pc:spChg chg="mod">
          <ac:chgData name="Jason Wiese" userId="4bff8d5b-7de6-4655-b397-69b0afc81113" providerId="ADAL" clId="{FDAC8521-7AAA-42FC-B77F-F9D7879C202E}" dt="2021-01-26T15:37:47.016" v="820" actId="1035"/>
          <ac:spMkLst>
            <pc:docMk/>
            <pc:sldMk cId="2469683786" sldId="275"/>
            <ac:spMk id="4" creationId="{3ED54650-E124-0942-8B03-A438165B55A6}"/>
          </ac:spMkLst>
        </pc:spChg>
        <pc:spChg chg="mod">
          <ac:chgData name="Jason Wiese" userId="4bff8d5b-7de6-4655-b397-69b0afc81113" providerId="ADAL" clId="{FDAC8521-7AAA-42FC-B77F-F9D7879C202E}" dt="2021-01-26T15:32:07.169" v="91" actId="20577"/>
          <ac:spMkLst>
            <pc:docMk/>
            <pc:sldMk cId="2469683786" sldId="275"/>
            <ac:spMk id="11" creationId="{DDEBE0C7-A407-4C47-B33A-126A00FCFB15}"/>
          </ac:spMkLst>
        </pc:spChg>
        <pc:spChg chg="del mod">
          <ac:chgData name="Jason Wiese" userId="4bff8d5b-7de6-4655-b397-69b0afc81113" providerId="ADAL" clId="{FDAC8521-7AAA-42FC-B77F-F9D7879C202E}" dt="2021-01-26T15:37:24.149" v="788" actId="478"/>
          <ac:spMkLst>
            <pc:docMk/>
            <pc:sldMk cId="2469683786" sldId="275"/>
            <ac:spMk id="12" creationId="{AF6B8EC0-46EF-4454-8F5C-DA73E47253BB}"/>
          </ac:spMkLst>
        </pc:spChg>
        <pc:spChg chg="mod">
          <ac:chgData name="Jason Wiese" userId="4bff8d5b-7de6-4655-b397-69b0afc81113" providerId="ADAL" clId="{FDAC8521-7AAA-42FC-B77F-F9D7879C202E}" dt="2021-01-26T15:33:59.418" v="329" actId="1035"/>
          <ac:spMkLst>
            <pc:docMk/>
            <pc:sldMk cId="2469683786" sldId="275"/>
            <ac:spMk id="15" creationId="{42C30E46-42BC-4A9C-B82D-6CFBEDE64B6A}"/>
          </ac:spMkLst>
        </pc:spChg>
        <pc:spChg chg="del">
          <ac:chgData name="Jason Wiese" userId="4bff8d5b-7de6-4655-b397-69b0afc81113" providerId="ADAL" clId="{FDAC8521-7AAA-42FC-B77F-F9D7879C202E}" dt="2021-01-26T15:35:54.192" v="555" actId="478"/>
          <ac:spMkLst>
            <pc:docMk/>
            <pc:sldMk cId="2469683786" sldId="275"/>
            <ac:spMk id="16" creationId="{BCBFAC07-2212-4FEC-A1FF-32D4A7DA572C}"/>
          </ac:spMkLst>
        </pc:spChg>
        <pc:spChg chg="add del mod">
          <ac:chgData name="Jason Wiese" userId="4bff8d5b-7de6-4655-b397-69b0afc81113" providerId="ADAL" clId="{FDAC8521-7AAA-42FC-B77F-F9D7879C202E}" dt="2021-01-26T15:34:47.254" v="388" actId="478"/>
          <ac:spMkLst>
            <pc:docMk/>
            <pc:sldMk cId="2469683786" sldId="275"/>
            <ac:spMk id="22" creationId="{FFEE6187-14B6-4139-8E0C-A986944A6ACB}"/>
          </ac:spMkLst>
        </pc:spChg>
        <pc:spChg chg="add mod">
          <ac:chgData name="Jason Wiese" userId="4bff8d5b-7de6-4655-b397-69b0afc81113" providerId="ADAL" clId="{FDAC8521-7AAA-42FC-B77F-F9D7879C202E}" dt="2021-01-26T15:35:29.560" v="549" actId="20577"/>
          <ac:spMkLst>
            <pc:docMk/>
            <pc:sldMk cId="2469683786" sldId="275"/>
            <ac:spMk id="23" creationId="{D1066E66-3690-48BA-80DF-42E3C1A7784F}"/>
          </ac:spMkLst>
        </pc:spChg>
        <pc:spChg chg="add mod">
          <ac:chgData name="Jason Wiese" userId="4bff8d5b-7de6-4655-b397-69b0afc81113" providerId="ADAL" clId="{FDAC8521-7AAA-42FC-B77F-F9D7879C202E}" dt="2021-01-26T15:37:14.573" v="787" actId="20577"/>
          <ac:spMkLst>
            <pc:docMk/>
            <pc:sldMk cId="2469683786" sldId="275"/>
            <ac:spMk id="27" creationId="{E8A73F98-9558-4397-94B6-6D973AB77F15}"/>
          </ac:spMkLst>
        </pc:spChg>
        <pc:spChg chg="add mod">
          <ac:chgData name="Jason Wiese" userId="4bff8d5b-7de6-4655-b397-69b0afc81113" providerId="ADAL" clId="{FDAC8521-7AAA-42FC-B77F-F9D7879C202E}" dt="2021-01-27T16:18:48.306" v="2876" actId="1036"/>
          <ac:spMkLst>
            <pc:docMk/>
            <pc:sldMk cId="2469683786" sldId="275"/>
            <ac:spMk id="28" creationId="{8BA2DC0E-81AA-4218-ADBC-6E0B0A2D6BDA}"/>
          </ac:spMkLst>
        </pc:spChg>
        <pc:spChg chg="add mod">
          <ac:chgData name="Jason Wiese" userId="4bff8d5b-7de6-4655-b397-69b0afc81113" providerId="ADAL" clId="{FDAC8521-7AAA-42FC-B77F-F9D7879C202E}" dt="2021-01-27T03:26:54.346" v="1681" actId="20577"/>
          <ac:spMkLst>
            <pc:docMk/>
            <pc:sldMk cId="2469683786" sldId="275"/>
            <ac:spMk id="42" creationId="{CDDC5814-4438-4F14-889E-2FF249B7DBC3}"/>
          </ac:spMkLst>
        </pc:spChg>
        <pc:grpChg chg="mod">
          <ac:chgData name="Jason Wiese" userId="4bff8d5b-7de6-4655-b397-69b0afc81113" providerId="ADAL" clId="{FDAC8521-7AAA-42FC-B77F-F9D7879C202E}" dt="2021-01-27T03:25:33.643" v="1574" actId="1037"/>
          <ac:grpSpMkLst>
            <pc:docMk/>
            <pc:sldMk cId="2469683786" sldId="275"/>
            <ac:grpSpMk id="7" creationId="{337740A5-BFA9-416B-8612-5C274E03833E}"/>
          </ac:grpSpMkLst>
        </pc:grpChg>
        <pc:grpChg chg="mod">
          <ac:chgData name="Jason Wiese" userId="4bff8d5b-7de6-4655-b397-69b0afc81113" providerId="ADAL" clId="{FDAC8521-7AAA-42FC-B77F-F9D7879C202E}" dt="2021-01-27T03:25:42.558" v="1586" actId="1037"/>
          <ac:grpSpMkLst>
            <pc:docMk/>
            <pc:sldMk cId="2469683786" sldId="275"/>
            <ac:grpSpMk id="8" creationId="{B971DC5A-87BF-4181-B9F1-8BD64223DB5D}"/>
          </ac:grpSpMkLst>
        </pc:grpChg>
        <pc:picChg chg="add del">
          <ac:chgData name="Jason Wiese" userId="4bff8d5b-7de6-4655-b397-69b0afc81113" providerId="ADAL" clId="{FDAC8521-7AAA-42FC-B77F-F9D7879C202E}" dt="2021-01-26T15:31:43.408" v="26" actId="478"/>
          <ac:picMkLst>
            <pc:docMk/>
            <pc:sldMk cId="2469683786" sldId="275"/>
            <ac:picMk id="10" creationId="{9BD1A889-4F5E-4D1D-B1B5-76D5C312A4C3}"/>
          </ac:picMkLst>
        </pc:picChg>
        <pc:picChg chg="del">
          <ac:chgData name="Jason Wiese" userId="4bff8d5b-7de6-4655-b397-69b0afc81113" providerId="ADAL" clId="{FDAC8521-7AAA-42FC-B77F-F9D7879C202E}" dt="2021-01-26T15:32:24.455" v="96" actId="478"/>
          <ac:picMkLst>
            <pc:docMk/>
            <pc:sldMk cId="2469683786" sldId="275"/>
            <ac:picMk id="14" creationId="{0C79B434-81BA-4FE2-A084-C7595B2BE29B}"/>
          </ac:picMkLst>
        </pc:picChg>
        <pc:picChg chg="add mod ord">
          <ac:chgData name="Jason Wiese" userId="4bff8d5b-7de6-4655-b397-69b0afc81113" providerId="ADAL" clId="{FDAC8521-7AAA-42FC-B77F-F9D7879C202E}" dt="2021-01-26T15:31:30.572" v="3" actId="167"/>
          <ac:picMkLst>
            <pc:docMk/>
            <pc:sldMk cId="2469683786" sldId="275"/>
            <ac:picMk id="19" creationId="{E9C25C94-43F3-4888-87DD-8FD92A55105C}"/>
          </ac:picMkLst>
        </pc:picChg>
        <pc:picChg chg="add mod ord">
          <ac:chgData name="Jason Wiese" userId="4bff8d5b-7de6-4655-b397-69b0afc81113" providerId="ADAL" clId="{FDAC8521-7AAA-42FC-B77F-F9D7879C202E}" dt="2021-01-26T15:34:26.727" v="384" actId="1038"/>
          <ac:picMkLst>
            <pc:docMk/>
            <pc:sldMk cId="2469683786" sldId="275"/>
            <ac:picMk id="20" creationId="{7CF5BC77-96C2-4516-900D-617CE75D5519}"/>
          </ac:picMkLst>
        </pc:picChg>
        <pc:picChg chg="add mod">
          <ac:chgData name="Jason Wiese" userId="4bff8d5b-7de6-4655-b397-69b0afc81113" providerId="ADAL" clId="{FDAC8521-7AAA-42FC-B77F-F9D7879C202E}" dt="2021-01-26T15:33:55.274" v="323" actId="1035"/>
          <ac:picMkLst>
            <pc:docMk/>
            <pc:sldMk cId="2469683786" sldId="275"/>
            <ac:picMk id="21" creationId="{5ABE0639-63AE-4DFF-A8FE-BCF081A8DDD4}"/>
          </ac:picMkLst>
        </pc:picChg>
        <pc:picChg chg="add mod">
          <ac:chgData name="Jason Wiese" userId="4bff8d5b-7de6-4655-b397-69b0afc81113" providerId="ADAL" clId="{FDAC8521-7AAA-42FC-B77F-F9D7879C202E}" dt="2021-01-26T15:36:00.368" v="614" actId="1038"/>
          <ac:picMkLst>
            <pc:docMk/>
            <pc:sldMk cId="2469683786" sldId="275"/>
            <ac:picMk id="24" creationId="{75D2BF1A-3C35-46B8-A431-2AA419681BB8}"/>
          </ac:picMkLst>
        </pc:picChg>
      </pc:sldChg>
      <pc:sldChg chg="addSp modSp mod">
        <pc:chgData name="Jason Wiese" userId="4bff8d5b-7de6-4655-b397-69b0afc81113" providerId="ADAL" clId="{FDAC8521-7AAA-42FC-B77F-F9D7879C202E}" dt="2021-01-27T16:23:28.815" v="2883" actId="14100"/>
        <pc:sldMkLst>
          <pc:docMk/>
          <pc:sldMk cId="3339377938" sldId="280"/>
        </pc:sldMkLst>
        <pc:spChg chg="add mod">
          <ac:chgData name="Jason Wiese" userId="4bff8d5b-7de6-4655-b397-69b0afc81113" providerId="ADAL" clId="{FDAC8521-7AAA-42FC-B77F-F9D7879C202E}" dt="2021-01-27T04:37:25.969" v="2830" actId="2711"/>
          <ac:spMkLst>
            <pc:docMk/>
            <pc:sldMk cId="3339377938" sldId="280"/>
            <ac:spMk id="3" creationId="{0784E921-006C-49F9-8D9F-16467BDCFE32}"/>
          </ac:spMkLst>
        </pc:spChg>
        <pc:spChg chg="mod">
          <ac:chgData name="Jason Wiese" userId="4bff8d5b-7de6-4655-b397-69b0afc81113" providerId="ADAL" clId="{FDAC8521-7AAA-42FC-B77F-F9D7879C202E}" dt="2021-01-27T04:13:17.766" v="2321" actId="20577"/>
          <ac:spMkLst>
            <pc:docMk/>
            <pc:sldMk cId="3339377938" sldId="280"/>
            <ac:spMk id="12" creationId="{AF6B8EC0-46EF-4454-8F5C-DA73E47253BB}"/>
          </ac:spMkLst>
        </pc:spChg>
        <pc:spChg chg="mod">
          <ac:chgData name="Jason Wiese" userId="4bff8d5b-7de6-4655-b397-69b0afc81113" providerId="ADAL" clId="{FDAC8521-7AAA-42FC-B77F-F9D7879C202E}" dt="2021-01-27T04:12:33.638" v="2294" actId="1036"/>
          <ac:spMkLst>
            <pc:docMk/>
            <pc:sldMk cId="3339377938" sldId="280"/>
            <ac:spMk id="13" creationId="{7FFDDE39-0DD2-46E0-92CB-4F8F16722769}"/>
          </ac:spMkLst>
        </pc:spChg>
        <pc:spChg chg="mod">
          <ac:chgData name="Jason Wiese" userId="4bff8d5b-7de6-4655-b397-69b0afc81113" providerId="ADAL" clId="{FDAC8521-7AAA-42FC-B77F-F9D7879C202E}" dt="2021-01-27T04:12:40.129" v="2320" actId="1035"/>
          <ac:spMkLst>
            <pc:docMk/>
            <pc:sldMk cId="3339377938" sldId="280"/>
            <ac:spMk id="14" creationId="{9F9D1084-8C86-43D8-BD9A-945C231D6F29}"/>
          </ac:spMkLst>
        </pc:spChg>
        <pc:spChg chg="mod">
          <ac:chgData name="Jason Wiese" userId="4bff8d5b-7de6-4655-b397-69b0afc81113" providerId="ADAL" clId="{FDAC8521-7AAA-42FC-B77F-F9D7879C202E}" dt="2021-01-27T16:23:28.815" v="2883" actId="14100"/>
          <ac:spMkLst>
            <pc:docMk/>
            <pc:sldMk cId="3339377938" sldId="280"/>
            <ac:spMk id="15" creationId="{FB95FAB7-B9CF-408A-A338-EDBA41131D7D}"/>
          </ac:spMkLst>
        </pc:spChg>
      </pc:sldChg>
      <pc:sldChg chg="modSp mod">
        <pc:chgData name="Jason Wiese" userId="4bff8d5b-7de6-4655-b397-69b0afc81113" providerId="ADAL" clId="{FDAC8521-7AAA-42FC-B77F-F9D7879C202E}" dt="2021-01-27T03:30:43.371" v="1683" actId="113"/>
        <pc:sldMkLst>
          <pc:docMk/>
          <pc:sldMk cId="3272906078" sldId="281"/>
        </pc:sldMkLst>
        <pc:spChg chg="mod">
          <ac:chgData name="Jason Wiese" userId="4bff8d5b-7de6-4655-b397-69b0afc81113" providerId="ADAL" clId="{FDAC8521-7AAA-42FC-B77F-F9D7879C202E}" dt="2021-01-27T03:30:43.371" v="1683" actId="113"/>
          <ac:spMkLst>
            <pc:docMk/>
            <pc:sldMk cId="3272906078" sldId="281"/>
            <ac:spMk id="8" creationId="{7B0BA5FA-CE9D-4363-A2FE-34E60188D488}"/>
          </ac:spMkLst>
        </pc:spChg>
        <pc:spChg chg="mod">
          <ac:chgData name="Jason Wiese" userId="4bff8d5b-7de6-4655-b397-69b0afc81113" providerId="ADAL" clId="{FDAC8521-7AAA-42FC-B77F-F9D7879C202E}" dt="2021-01-27T03:15:06.868" v="923" actId="1035"/>
          <ac:spMkLst>
            <pc:docMk/>
            <pc:sldMk cId="3272906078" sldId="281"/>
            <ac:spMk id="14" creationId="{82FD040E-16A4-412C-AB46-4B0FE1B25BCE}"/>
          </ac:spMkLst>
        </pc:spChg>
        <pc:grpChg chg="mod">
          <ac:chgData name="Jason Wiese" userId="4bff8d5b-7de6-4655-b397-69b0afc81113" providerId="ADAL" clId="{FDAC8521-7AAA-42FC-B77F-F9D7879C202E}" dt="2021-01-27T03:15:19.221" v="931" actId="1035"/>
          <ac:grpSpMkLst>
            <pc:docMk/>
            <pc:sldMk cId="3272906078" sldId="281"/>
            <ac:grpSpMk id="2" creationId="{6BE07FE2-D39F-4CDD-9FFD-E65228246CA3}"/>
          </ac:grpSpMkLst>
        </pc:grpChg>
        <pc:grpChg chg="mod">
          <ac:chgData name="Jason Wiese" userId="4bff8d5b-7de6-4655-b397-69b0afc81113" providerId="ADAL" clId="{FDAC8521-7AAA-42FC-B77F-F9D7879C202E}" dt="2021-01-27T03:15:19.221" v="931" actId="1035"/>
          <ac:grpSpMkLst>
            <pc:docMk/>
            <pc:sldMk cId="3272906078" sldId="281"/>
            <ac:grpSpMk id="11" creationId="{20C7DE83-2769-4CCD-AB1A-AC20C2C2EB1B}"/>
          </ac:grpSpMkLst>
        </pc:grpChg>
        <pc:grpChg chg="mod">
          <ac:chgData name="Jason Wiese" userId="4bff8d5b-7de6-4655-b397-69b0afc81113" providerId="ADAL" clId="{FDAC8521-7AAA-42FC-B77F-F9D7879C202E}" dt="2021-01-27T03:15:19.221" v="931" actId="1035"/>
          <ac:grpSpMkLst>
            <pc:docMk/>
            <pc:sldMk cId="3272906078" sldId="281"/>
            <ac:grpSpMk id="15" creationId="{FD521120-BB47-4151-BB80-988616F7459B}"/>
          </ac:grpSpMkLst>
        </pc:grpChg>
        <pc:grpChg chg="mod">
          <ac:chgData name="Jason Wiese" userId="4bff8d5b-7de6-4655-b397-69b0afc81113" providerId="ADAL" clId="{FDAC8521-7AAA-42FC-B77F-F9D7879C202E}" dt="2021-01-27T03:15:19.221" v="931" actId="1035"/>
          <ac:grpSpMkLst>
            <pc:docMk/>
            <pc:sldMk cId="3272906078" sldId="281"/>
            <ac:grpSpMk id="19" creationId="{2D817DD7-6879-4D43-93FE-65A99401C42F}"/>
          </ac:grpSpMkLst>
        </pc:grpChg>
        <pc:grpChg chg="mod">
          <ac:chgData name="Jason Wiese" userId="4bff8d5b-7de6-4655-b397-69b0afc81113" providerId="ADAL" clId="{FDAC8521-7AAA-42FC-B77F-F9D7879C202E}" dt="2021-01-27T03:15:19.221" v="931" actId="1035"/>
          <ac:grpSpMkLst>
            <pc:docMk/>
            <pc:sldMk cId="3272906078" sldId="281"/>
            <ac:grpSpMk id="26" creationId="{F4799A23-5FAA-436E-B376-5BA24490E819}"/>
          </ac:grpSpMkLst>
        </pc:grpChg>
        <pc:picChg chg="mod">
          <ac:chgData name="Jason Wiese" userId="4bff8d5b-7de6-4655-b397-69b0afc81113" providerId="ADAL" clId="{FDAC8521-7AAA-42FC-B77F-F9D7879C202E}" dt="2021-01-27T03:15:35.401" v="934" actId="2085"/>
          <ac:picMkLst>
            <pc:docMk/>
            <pc:sldMk cId="3272906078" sldId="281"/>
            <ac:picMk id="7" creationId="{FBE462FB-2BD3-419D-BD2C-0768770D459A}"/>
          </ac:picMkLst>
        </pc:picChg>
      </pc:sldChg>
      <pc:sldChg chg="modSp mod">
        <pc:chgData name="Jason Wiese" userId="4bff8d5b-7de6-4655-b397-69b0afc81113" providerId="ADAL" clId="{FDAC8521-7AAA-42FC-B77F-F9D7879C202E}" dt="2021-01-27T03:31:08.025" v="1690" actId="20577"/>
        <pc:sldMkLst>
          <pc:docMk/>
          <pc:sldMk cId="2024299733" sldId="282"/>
        </pc:sldMkLst>
        <pc:spChg chg="mod">
          <ac:chgData name="Jason Wiese" userId="4bff8d5b-7de6-4655-b397-69b0afc81113" providerId="ADAL" clId="{FDAC8521-7AAA-42FC-B77F-F9D7879C202E}" dt="2021-01-27T03:09:47.944" v="833" actId="14100"/>
          <ac:spMkLst>
            <pc:docMk/>
            <pc:sldMk cId="2024299733" sldId="282"/>
            <ac:spMk id="13" creationId="{0E64926B-35BB-4726-BB48-706EC9872B54}"/>
          </ac:spMkLst>
        </pc:spChg>
        <pc:spChg chg="mod">
          <ac:chgData name="Jason Wiese" userId="4bff8d5b-7de6-4655-b397-69b0afc81113" providerId="ADAL" clId="{FDAC8521-7AAA-42FC-B77F-F9D7879C202E}" dt="2021-01-27T03:09:47.944" v="833" actId="14100"/>
          <ac:spMkLst>
            <pc:docMk/>
            <pc:sldMk cId="2024299733" sldId="282"/>
            <ac:spMk id="14" creationId="{147D1B2F-0B2A-4C12-BCAB-C886A2B3BB45}"/>
          </ac:spMkLst>
        </pc:spChg>
        <pc:spChg chg="mod">
          <ac:chgData name="Jason Wiese" userId="4bff8d5b-7de6-4655-b397-69b0afc81113" providerId="ADAL" clId="{FDAC8521-7AAA-42FC-B77F-F9D7879C202E}" dt="2021-01-27T03:09:47.944" v="833" actId="14100"/>
          <ac:spMkLst>
            <pc:docMk/>
            <pc:sldMk cId="2024299733" sldId="282"/>
            <ac:spMk id="15" creationId="{C5E292A2-76E1-44E0-9E5E-55B52182577E}"/>
          </ac:spMkLst>
        </pc:spChg>
        <pc:spChg chg="mod">
          <ac:chgData name="Jason Wiese" userId="4bff8d5b-7de6-4655-b397-69b0afc81113" providerId="ADAL" clId="{FDAC8521-7AAA-42FC-B77F-F9D7879C202E}" dt="2021-01-27T03:09:47.944" v="833" actId="14100"/>
          <ac:spMkLst>
            <pc:docMk/>
            <pc:sldMk cId="2024299733" sldId="282"/>
            <ac:spMk id="16" creationId="{7E1E63A5-DC71-43FF-99F0-9F97ABAC0D69}"/>
          </ac:spMkLst>
        </pc:spChg>
        <pc:spChg chg="mod">
          <ac:chgData name="Jason Wiese" userId="4bff8d5b-7de6-4655-b397-69b0afc81113" providerId="ADAL" clId="{FDAC8521-7AAA-42FC-B77F-F9D7879C202E}" dt="2021-01-27T03:10:00.902" v="841" actId="1035"/>
          <ac:spMkLst>
            <pc:docMk/>
            <pc:sldMk cId="2024299733" sldId="282"/>
            <ac:spMk id="28" creationId="{7C74014D-8FEF-4C04-9D77-BD0687AC7A9A}"/>
          </ac:spMkLst>
        </pc:spChg>
        <pc:spChg chg="mod">
          <ac:chgData name="Jason Wiese" userId="4bff8d5b-7de6-4655-b397-69b0afc81113" providerId="ADAL" clId="{FDAC8521-7AAA-42FC-B77F-F9D7879C202E}" dt="2021-01-27T03:31:08.025" v="1690" actId="20577"/>
          <ac:spMkLst>
            <pc:docMk/>
            <pc:sldMk cId="2024299733" sldId="282"/>
            <ac:spMk id="37" creationId="{BD66494C-6C76-4ECD-A14E-5E25448F6B91}"/>
          </ac:spMkLst>
        </pc:spChg>
        <pc:picChg chg="mod">
          <ac:chgData name="Jason Wiese" userId="4bff8d5b-7de6-4655-b397-69b0afc81113" providerId="ADAL" clId="{FDAC8521-7AAA-42FC-B77F-F9D7879C202E}" dt="2021-01-27T03:15:31.795" v="933" actId="2085"/>
          <ac:picMkLst>
            <pc:docMk/>
            <pc:sldMk cId="2024299733" sldId="282"/>
            <ac:picMk id="39" creationId="{C3A71EDF-2FA4-4026-B194-4DAF4E6F5A13}"/>
          </ac:picMkLst>
        </pc:picChg>
      </pc:sldChg>
      <pc:sldChg chg="modSp mod">
        <pc:chgData name="Jason Wiese" userId="4bff8d5b-7de6-4655-b397-69b0afc81113" providerId="ADAL" clId="{FDAC8521-7AAA-42FC-B77F-F9D7879C202E}" dt="2021-01-27T03:24:40.403" v="1556" actId="20577"/>
        <pc:sldMkLst>
          <pc:docMk/>
          <pc:sldMk cId="3585150420" sldId="2144327540"/>
        </pc:sldMkLst>
        <pc:spChg chg="mod">
          <ac:chgData name="Jason Wiese" userId="4bff8d5b-7de6-4655-b397-69b0afc81113" providerId="ADAL" clId="{FDAC8521-7AAA-42FC-B77F-F9D7879C202E}" dt="2021-01-27T03:11:33.622" v="881" actId="1038"/>
          <ac:spMkLst>
            <pc:docMk/>
            <pc:sldMk cId="3585150420" sldId="2144327540"/>
            <ac:spMk id="19" creationId="{13BC9DDD-30AC-4CEF-9A11-3DA89E0AD7BA}"/>
          </ac:spMkLst>
        </pc:spChg>
        <pc:spChg chg="mod">
          <ac:chgData name="Jason Wiese" userId="4bff8d5b-7de6-4655-b397-69b0afc81113" providerId="ADAL" clId="{FDAC8521-7AAA-42FC-B77F-F9D7879C202E}" dt="2021-01-27T03:24:40.403" v="1556" actId="20577"/>
          <ac:spMkLst>
            <pc:docMk/>
            <pc:sldMk cId="3585150420" sldId="2144327540"/>
            <ac:spMk id="79" creationId="{524D89FB-A6B3-4DBD-85A2-FB77F15E60D5}"/>
          </ac:spMkLst>
        </pc:spChg>
        <pc:graphicFrameChg chg="mod">
          <ac:chgData name="Jason Wiese" userId="4bff8d5b-7de6-4655-b397-69b0afc81113" providerId="ADAL" clId="{FDAC8521-7AAA-42FC-B77F-F9D7879C202E}" dt="2021-01-27T03:12:39.557" v="896" actId="1037"/>
          <ac:graphicFrameMkLst>
            <pc:docMk/>
            <pc:sldMk cId="3585150420" sldId="2144327540"/>
            <ac:graphicFrameMk id="70" creationId="{2D62078F-B0CB-49E5-9834-91C15B48946E}"/>
          </ac:graphicFrameMkLst>
        </pc:graphicFrameChg>
      </pc:sldChg>
      <pc:sldChg chg="modSp del mod">
        <pc:chgData name="Jason Wiese" userId="4bff8d5b-7de6-4655-b397-69b0afc81113" providerId="ADAL" clId="{FDAC8521-7AAA-42FC-B77F-F9D7879C202E}" dt="2021-01-27T03:24:21.427" v="1554" actId="47"/>
        <pc:sldMkLst>
          <pc:docMk/>
          <pc:sldMk cId="658566875" sldId="2144327565"/>
        </pc:sldMkLst>
        <pc:spChg chg="mod">
          <ac:chgData name="Jason Wiese" userId="4bff8d5b-7de6-4655-b397-69b0afc81113" providerId="ADAL" clId="{FDAC8521-7AAA-42FC-B77F-F9D7879C202E}" dt="2021-01-27T03:22:26.115" v="1404" actId="404"/>
          <ac:spMkLst>
            <pc:docMk/>
            <pc:sldMk cId="658566875" sldId="2144327565"/>
            <ac:spMk id="11" creationId="{D2348B72-5411-47D0-8B81-D6C362C3663D}"/>
          </ac:spMkLst>
        </pc:spChg>
        <pc:spChg chg="mod">
          <ac:chgData name="Jason Wiese" userId="4bff8d5b-7de6-4655-b397-69b0afc81113" providerId="ADAL" clId="{FDAC8521-7AAA-42FC-B77F-F9D7879C202E}" dt="2021-01-27T03:19:43.695" v="1168" actId="14100"/>
          <ac:spMkLst>
            <pc:docMk/>
            <pc:sldMk cId="658566875" sldId="2144327565"/>
            <ac:spMk id="16" creationId="{9A529899-950F-C14F-99A5-896AC3170183}"/>
          </ac:spMkLst>
        </pc:spChg>
      </pc:sldChg>
      <pc:sldChg chg="del">
        <pc:chgData name="Jason Wiese" userId="4bff8d5b-7de6-4655-b397-69b0afc81113" providerId="ADAL" clId="{FDAC8521-7AAA-42FC-B77F-F9D7879C202E}" dt="2021-01-27T03:18:32.738" v="1159" actId="47"/>
        <pc:sldMkLst>
          <pc:docMk/>
          <pc:sldMk cId="3520955495" sldId="2144327567"/>
        </pc:sldMkLst>
      </pc:sldChg>
      <pc:sldChg chg="addSp delSp modSp add del mod">
        <pc:chgData name="Jason Wiese" userId="4bff8d5b-7de6-4655-b397-69b0afc81113" providerId="ADAL" clId="{FDAC8521-7AAA-42FC-B77F-F9D7879C202E}" dt="2021-01-27T03:31:33.318" v="1702" actId="1036"/>
        <pc:sldMkLst>
          <pc:docMk/>
          <pc:sldMk cId="3409527349" sldId="2144327568"/>
        </pc:sldMkLst>
        <pc:spChg chg="mod">
          <ac:chgData name="Jason Wiese" userId="4bff8d5b-7de6-4655-b397-69b0afc81113" providerId="ADAL" clId="{FDAC8521-7AAA-42FC-B77F-F9D7879C202E}" dt="2021-01-27T03:31:19.894" v="1692" actId="113"/>
          <ac:spMkLst>
            <pc:docMk/>
            <pc:sldMk cId="3409527349" sldId="2144327568"/>
            <ac:spMk id="23" creationId="{11550650-D8E1-4055-B4EF-2134E4FC78B7}"/>
          </ac:spMkLst>
        </pc:spChg>
        <pc:picChg chg="del">
          <ac:chgData name="Jason Wiese" userId="4bff8d5b-7de6-4655-b397-69b0afc81113" providerId="ADAL" clId="{FDAC8521-7AAA-42FC-B77F-F9D7879C202E}" dt="2021-01-27T03:16:49.815" v="1027" actId="478"/>
          <ac:picMkLst>
            <pc:docMk/>
            <pc:sldMk cId="3409527349" sldId="2144327568"/>
            <ac:picMk id="7" creationId="{EFE8C86F-C846-4096-8ADB-2EFB25A1B193}"/>
          </ac:picMkLst>
        </pc:picChg>
        <pc:picChg chg="del">
          <ac:chgData name="Jason Wiese" userId="4bff8d5b-7de6-4655-b397-69b0afc81113" providerId="ADAL" clId="{FDAC8521-7AAA-42FC-B77F-F9D7879C202E}" dt="2021-01-27T03:16:49.815" v="1027" actId="478"/>
          <ac:picMkLst>
            <pc:docMk/>
            <pc:sldMk cId="3409527349" sldId="2144327568"/>
            <ac:picMk id="8" creationId="{5CF6D670-BBAD-430E-9CB7-7F52C7E27D14}"/>
          </ac:picMkLst>
        </pc:picChg>
        <pc:picChg chg="del mod ord">
          <ac:chgData name="Jason Wiese" userId="4bff8d5b-7de6-4655-b397-69b0afc81113" providerId="ADAL" clId="{FDAC8521-7AAA-42FC-B77F-F9D7879C202E}" dt="2021-01-27T03:16:49.815" v="1027" actId="478"/>
          <ac:picMkLst>
            <pc:docMk/>
            <pc:sldMk cId="3409527349" sldId="2144327568"/>
            <ac:picMk id="9" creationId="{0C2928E3-9567-4640-BD8C-0833D53B8094}"/>
          </ac:picMkLst>
        </pc:picChg>
        <pc:picChg chg="del mod">
          <ac:chgData name="Jason Wiese" userId="4bff8d5b-7de6-4655-b397-69b0afc81113" providerId="ADAL" clId="{FDAC8521-7AAA-42FC-B77F-F9D7879C202E}" dt="2021-01-27T03:16:49.815" v="1027" actId="478"/>
          <ac:picMkLst>
            <pc:docMk/>
            <pc:sldMk cId="3409527349" sldId="2144327568"/>
            <ac:picMk id="11" creationId="{941CDA56-E9F4-4366-A41B-EDFA142972D4}"/>
          </ac:picMkLst>
        </pc:picChg>
        <pc:picChg chg="add mod">
          <ac:chgData name="Jason Wiese" userId="4bff8d5b-7de6-4655-b397-69b0afc81113" providerId="ADAL" clId="{FDAC8521-7AAA-42FC-B77F-F9D7879C202E}" dt="2021-01-27T03:31:29.596" v="1693" actId="14100"/>
          <ac:picMkLst>
            <pc:docMk/>
            <pc:sldMk cId="3409527349" sldId="2144327568"/>
            <ac:picMk id="13" creationId="{201A45E8-C616-4D9E-9C27-2F8034D0364C}"/>
          </ac:picMkLst>
        </pc:picChg>
        <pc:picChg chg="add mod">
          <ac:chgData name="Jason Wiese" userId="4bff8d5b-7de6-4655-b397-69b0afc81113" providerId="ADAL" clId="{FDAC8521-7AAA-42FC-B77F-F9D7879C202E}" dt="2021-01-27T03:31:29.596" v="1693" actId="14100"/>
          <ac:picMkLst>
            <pc:docMk/>
            <pc:sldMk cId="3409527349" sldId="2144327568"/>
            <ac:picMk id="14" creationId="{9AE20AF4-FCFA-4D66-94FC-4932142BD27B}"/>
          </ac:picMkLst>
        </pc:picChg>
        <pc:picChg chg="add mod">
          <ac:chgData name="Jason Wiese" userId="4bff8d5b-7de6-4655-b397-69b0afc81113" providerId="ADAL" clId="{FDAC8521-7AAA-42FC-B77F-F9D7879C202E}" dt="2021-01-27T03:31:33.318" v="1702" actId="1036"/>
          <ac:picMkLst>
            <pc:docMk/>
            <pc:sldMk cId="3409527349" sldId="2144327568"/>
            <ac:picMk id="15" creationId="{571F9236-3793-463E-8C36-42F4C46C5637}"/>
          </ac:picMkLst>
        </pc:picChg>
        <pc:picChg chg="add mod">
          <ac:chgData name="Jason Wiese" userId="4bff8d5b-7de6-4655-b397-69b0afc81113" providerId="ADAL" clId="{FDAC8521-7AAA-42FC-B77F-F9D7879C202E}" dt="2021-01-27T03:31:33.318" v="1702" actId="1036"/>
          <ac:picMkLst>
            <pc:docMk/>
            <pc:sldMk cId="3409527349" sldId="2144327568"/>
            <ac:picMk id="16" creationId="{8CF5AE3F-31BD-4515-A77F-164616B35A23}"/>
          </ac:picMkLst>
        </pc:picChg>
        <pc:picChg chg="del">
          <ac:chgData name="Jason Wiese" userId="4bff8d5b-7de6-4655-b397-69b0afc81113" providerId="ADAL" clId="{FDAC8521-7AAA-42FC-B77F-F9D7879C202E}" dt="2021-01-27T03:16:04.328" v="935" actId="478"/>
          <ac:picMkLst>
            <pc:docMk/>
            <pc:sldMk cId="3409527349" sldId="2144327568"/>
            <ac:picMk id="24" creationId="{3ACFDA80-889B-409D-A5D3-0F4691EF862E}"/>
          </ac:picMkLst>
        </pc:picChg>
      </pc:sldChg>
      <pc:sldChg chg="addSp modSp mod">
        <pc:chgData name="Jason Wiese" userId="4bff8d5b-7de6-4655-b397-69b0afc81113" providerId="ADAL" clId="{FDAC8521-7AAA-42FC-B77F-F9D7879C202E}" dt="2021-01-27T16:24:13.684" v="2930" actId="20577"/>
        <pc:sldMkLst>
          <pc:docMk/>
          <pc:sldMk cId="3850401939" sldId="2144327569"/>
        </pc:sldMkLst>
        <pc:spChg chg="mod">
          <ac:chgData name="Jason Wiese" userId="4bff8d5b-7de6-4655-b397-69b0afc81113" providerId="ADAL" clId="{FDAC8521-7AAA-42FC-B77F-F9D7879C202E}" dt="2021-01-27T16:16:02.948" v="2835" actId="1076"/>
          <ac:spMkLst>
            <pc:docMk/>
            <pc:sldMk cId="3850401939" sldId="2144327569"/>
            <ac:spMk id="4" creationId="{E95BCEA9-ED7A-4DB9-A6B4-B1240971399D}"/>
          </ac:spMkLst>
        </pc:spChg>
        <pc:spChg chg="add mod">
          <ac:chgData name="Jason Wiese" userId="4bff8d5b-7de6-4655-b397-69b0afc81113" providerId="ADAL" clId="{FDAC8521-7AAA-42FC-B77F-F9D7879C202E}" dt="2021-01-27T03:49:02.980" v="1747" actId="404"/>
          <ac:spMkLst>
            <pc:docMk/>
            <pc:sldMk cId="3850401939" sldId="2144327569"/>
            <ac:spMk id="5" creationId="{D4D09D62-54BE-4F49-BE4C-39AFA9F8BBCA}"/>
          </ac:spMkLst>
        </pc:spChg>
        <pc:spChg chg="mod">
          <ac:chgData name="Jason Wiese" userId="4bff8d5b-7de6-4655-b397-69b0afc81113" providerId="ADAL" clId="{FDAC8521-7AAA-42FC-B77F-F9D7879C202E}" dt="2021-01-27T16:24:13.684" v="2930" actId="20577"/>
          <ac:spMkLst>
            <pc:docMk/>
            <pc:sldMk cId="3850401939" sldId="2144327569"/>
            <ac:spMk id="11" creationId="{D2348B72-5411-47D0-8B81-D6C362C3663D}"/>
          </ac:spMkLst>
        </pc:spChg>
        <pc:spChg chg="mod">
          <ac:chgData name="Jason Wiese" userId="4bff8d5b-7de6-4655-b397-69b0afc81113" providerId="ADAL" clId="{FDAC8521-7AAA-42FC-B77F-F9D7879C202E}" dt="2021-01-27T03:21:01.623" v="1292" actId="1037"/>
          <ac:spMkLst>
            <pc:docMk/>
            <pc:sldMk cId="3850401939" sldId="2144327569"/>
            <ac:spMk id="12" creationId="{908FE52D-90AE-4A43-B2D9-F6BF3D7AD5D1}"/>
          </ac:spMkLst>
        </pc:spChg>
        <pc:spChg chg="mod">
          <ac:chgData name="Jason Wiese" userId="4bff8d5b-7de6-4655-b397-69b0afc81113" providerId="ADAL" clId="{FDAC8521-7AAA-42FC-B77F-F9D7879C202E}" dt="2021-01-27T03:21:01.623" v="1292" actId="1037"/>
          <ac:spMkLst>
            <pc:docMk/>
            <pc:sldMk cId="3850401939" sldId="2144327569"/>
            <ac:spMk id="13" creationId="{305C4363-0ACC-40A0-BF39-3C01CB4F9BB4}"/>
          </ac:spMkLst>
        </pc:spChg>
        <pc:spChg chg="mod ord">
          <ac:chgData name="Jason Wiese" userId="4bff8d5b-7de6-4655-b397-69b0afc81113" providerId="ADAL" clId="{FDAC8521-7AAA-42FC-B77F-F9D7879C202E}" dt="2021-01-27T03:32:34.741" v="1704" actId="20577"/>
          <ac:spMkLst>
            <pc:docMk/>
            <pc:sldMk cId="3850401939" sldId="2144327569"/>
            <ac:spMk id="16" creationId="{9A529899-950F-C14F-99A5-896AC3170183}"/>
          </ac:spMkLst>
        </pc:spChg>
        <pc:spChg chg="mod">
          <ac:chgData name="Jason Wiese" userId="4bff8d5b-7de6-4655-b397-69b0afc81113" providerId="ADAL" clId="{FDAC8521-7AAA-42FC-B77F-F9D7879C202E}" dt="2021-01-27T03:21:11.185" v="1324" actId="1038"/>
          <ac:spMkLst>
            <pc:docMk/>
            <pc:sldMk cId="3850401939" sldId="2144327569"/>
            <ac:spMk id="18" creationId="{B09E4B2A-4177-4457-923F-4E60F96004F3}"/>
          </ac:spMkLst>
        </pc:spChg>
        <pc:spChg chg="mod">
          <ac:chgData name="Jason Wiese" userId="4bff8d5b-7de6-4655-b397-69b0afc81113" providerId="ADAL" clId="{FDAC8521-7AAA-42FC-B77F-F9D7879C202E}" dt="2021-01-27T03:21:11.185" v="1324" actId="1038"/>
          <ac:spMkLst>
            <pc:docMk/>
            <pc:sldMk cId="3850401939" sldId="2144327569"/>
            <ac:spMk id="21" creationId="{45DEA1C5-0B32-4F86-A06B-39D3EDDD7044}"/>
          </ac:spMkLst>
        </pc:spChg>
        <pc:spChg chg="mod">
          <ac:chgData name="Jason Wiese" userId="4bff8d5b-7de6-4655-b397-69b0afc81113" providerId="ADAL" clId="{FDAC8521-7AAA-42FC-B77F-F9D7879C202E}" dt="2021-01-27T03:21:53.344" v="1391" actId="1035"/>
          <ac:spMkLst>
            <pc:docMk/>
            <pc:sldMk cId="3850401939" sldId="2144327569"/>
            <ac:spMk id="22" creationId="{B197E995-3437-462C-A47C-086096E7055F}"/>
          </ac:spMkLst>
        </pc:spChg>
        <pc:spChg chg="mod">
          <ac:chgData name="Jason Wiese" userId="4bff8d5b-7de6-4655-b397-69b0afc81113" providerId="ADAL" clId="{FDAC8521-7AAA-42FC-B77F-F9D7879C202E}" dt="2021-01-27T03:21:31.461" v="1358" actId="1037"/>
          <ac:spMkLst>
            <pc:docMk/>
            <pc:sldMk cId="3850401939" sldId="2144327569"/>
            <ac:spMk id="30" creationId="{D9FCAC38-7B75-4F62-97F0-E77EFB536930}"/>
          </ac:spMkLst>
        </pc:spChg>
        <pc:spChg chg="mod">
          <ac:chgData name="Jason Wiese" userId="4bff8d5b-7de6-4655-b397-69b0afc81113" providerId="ADAL" clId="{FDAC8521-7AAA-42FC-B77F-F9D7879C202E}" dt="2021-01-27T03:21:31.461" v="1358" actId="1037"/>
          <ac:spMkLst>
            <pc:docMk/>
            <pc:sldMk cId="3850401939" sldId="2144327569"/>
            <ac:spMk id="31" creationId="{B043A446-82A4-4908-99D2-69B2EAF9AD54}"/>
          </ac:spMkLst>
        </pc:spChg>
        <pc:spChg chg="mod">
          <ac:chgData name="Jason Wiese" userId="4bff8d5b-7de6-4655-b397-69b0afc81113" providerId="ADAL" clId="{FDAC8521-7AAA-42FC-B77F-F9D7879C202E}" dt="2021-01-27T03:21:31.461" v="1358" actId="1037"/>
          <ac:spMkLst>
            <pc:docMk/>
            <pc:sldMk cId="3850401939" sldId="2144327569"/>
            <ac:spMk id="32" creationId="{F3C9766D-B16B-432A-8B79-6B7557FAEFDC}"/>
          </ac:spMkLst>
        </pc:spChg>
        <pc:spChg chg="mod">
          <ac:chgData name="Jason Wiese" userId="4bff8d5b-7de6-4655-b397-69b0afc81113" providerId="ADAL" clId="{FDAC8521-7AAA-42FC-B77F-F9D7879C202E}" dt="2021-01-27T03:22:43.531" v="1417" actId="1038"/>
          <ac:spMkLst>
            <pc:docMk/>
            <pc:sldMk cId="3850401939" sldId="2144327569"/>
            <ac:spMk id="33" creationId="{BC5E0E02-03FE-4A46-829B-98E3BA06616D}"/>
          </ac:spMkLst>
        </pc:spChg>
        <pc:spChg chg="mod">
          <ac:chgData name="Jason Wiese" userId="4bff8d5b-7de6-4655-b397-69b0afc81113" providerId="ADAL" clId="{FDAC8521-7AAA-42FC-B77F-F9D7879C202E}" dt="2021-01-27T03:22:43.531" v="1417" actId="1038"/>
          <ac:spMkLst>
            <pc:docMk/>
            <pc:sldMk cId="3850401939" sldId="2144327569"/>
            <ac:spMk id="35" creationId="{663A8F2C-3AC9-4E9A-B177-C1DD6AA0FA51}"/>
          </ac:spMkLst>
        </pc:spChg>
        <pc:spChg chg="mod">
          <ac:chgData name="Jason Wiese" userId="4bff8d5b-7de6-4655-b397-69b0afc81113" providerId="ADAL" clId="{FDAC8521-7AAA-42FC-B77F-F9D7879C202E}" dt="2021-01-27T03:21:01.623" v="1292" actId="1037"/>
          <ac:spMkLst>
            <pc:docMk/>
            <pc:sldMk cId="3850401939" sldId="2144327569"/>
            <ac:spMk id="36" creationId="{9A9A8372-DDCE-4A4D-9CA0-850559571D4B}"/>
          </ac:spMkLst>
        </pc:spChg>
        <pc:spChg chg="mod">
          <ac:chgData name="Jason Wiese" userId="4bff8d5b-7de6-4655-b397-69b0afc81113" providerId="ADAL" clId="{FDAC8521-7AAA-42FC-B77F-F9D7879C202E}" dt="2021-01-27T03:22:43.531" v="1417" actId="1038"/>
          <ac:spMkLst>
            <pc:docMk/>
            <pc:sldMk cId="3850401939" sldId="2144327569"/>
            <ac:spMk id="38" creationId="{5AA3B2BC-A141-494C-9E63-0E5248B9BCAF}"/>
          </ac:spMkLst>
        </pc:spChg>
        <pc:spChg chg="mod">
          <ac:chgData name="Jason Wiese" userId="4bff8d5b-7de6-4655-b397-69b0afc81113" providerId="ADAL" clId="{FDAC8521-7AAA-42FC-B77F-F9D7879C202E}" dt="2021-01-27T03:21:11.185" v="1324" actId="1038"/>
          <ac:spMkLst>
            <pc:docMk/>
            <pc:sldMk cId="3850401939" sldId="2144327569"/>
            <ac:spMk id="40" creationId="{EB7A4F9D-0975-467A-A1D5-2D7999093156}"/>
          </ac:spMkLst>
        </pc:spChg>
        <pc:spChg chg="mod">
          <ac:chgData name="Jason Wiese" userId="4bff8d5b-7de6-4655-b397-69b0afc81113" providerId="ADAL" clId="{FDAC8521-7AAA-42FC-B77F-F9D7879C202E}" dt="2021-01-27T03:21:40.430" v="1374" actId="1037"/>
          <ac:spMkLst>
            <pc:docMk/>
            <pc:sldMk cId="3850401939" sldId="2144327569"/>
            <ac:spMk id="42" creationId="{CFBB559E-C9F3-46DD-945C-F170F6688F62}"/>
          </ac:spMkLst>
        </pc:spChg>
        <pc:spChg chg="mod">
          <ac:chgData name="Jason Wiese" userId="4bff8d5b-7de6-4655-b397-69b0afc81113" providerId="ADAL" clId="{FDAC8521-7AAA-42FC-B77F-F9D7879C202E}" dt="2021-01-27T16:16:02.948" v="2835" actId="1076"/>
          <ac:spMkLst>
            <pc:docMk/>
            <pc:sldMk cId="3850401939" sldId="2144327569"/>
            <ac:spMk id="46" creationId="{87E3C6DA-6FA9-4CAF-99E3-A4BA06EC3442}"/>
          </ac:spMkLst>
        </pc:spChg>
        <pc:spChg chg="mod">
          <ac:chgData name="Jason Wiese" userId="4bff8d5b-7de6-4655-b397-69b0afc81113" providerId="ADAL" clId="{FDAC8521-7AAA-42FC-B77F-F9D7879C202E}" dt="2021-01-27T16:16:02.948" v="2835" actId="1076"/>
          <ac:spMkLst>
            <pc:docMk/>
            <pc:sldMk cId="3850401939" sldId="2144327569"/>
            <ac:spMk id="47" creationId="{4560FB50-A8BF-428B-8E80-6B5603889488}"/>
          </ac:spMkLst>
        </pc:spChg>
        <pc:spChg chg="mod">
          <ac:chgData name="Jason Wiese" userId="4bff8d5b-7de6-4655-b397-69b0afc81113" providerId="ADAL" clId="{FDAC8521-7AAA-42FC-B77F-F9D7879C202E}" dt="2021-01-27T03:21:01.623" v="1292" actId="1037"/>
          <ac:spMkLst>
            <pc:docMk/>
            <pc:sldMk cId="3850401939" sldId="2144327569"/>
            <ac:spMk id="52" creationId="{F490E36C-9402-40E8-B160-8DC369209809}"/>
          </ac:spMkLst>
        </pc:spChg>
        <pc:spChg chg="mod">
          <ac:chgData name="Jason Wiese" userId="4bff8d5b-7de6-4655-b397-69b0afc81113" providerId="ADAL" clId="{FDAC8521-7AAA-42FC-B77F-F9D7879C202E}" dt="2021-01-27T03:21:01.623" v="1292" actId="1037"/>
          <ac:spMkLst>
            <pc:docMk/>
            <pc:sldMk cId="3850401939" sldId="2144327569"/>
            <ac:spMk id="54" creationId="{2A854180-3B80-481D-8424-3C660F0C846D}"/>
          </ac:spMkLst>
        </pc:spChg>
        <pc:spChg chg="mod">
          <ac:chgData name="Jason Wiese" userId="4bff8d5b-7de6-4655-b397-69b0afc81113" providerId="ADAL" clId="{FDAC8521-7AAA-42FC-B77F-F9D7879C202E}" dt="2021-01-27T03:21:11.185" v="1324" actId="1038"/>
          <ac:spMkLst>
            <pc:docMk/>
            <pc:sldMk cId="3850401939" sldId="2144327569"/>
            <ac:spMk id="56" creationId="{9CE2013A-5B23-49F1-A72E-F2F92B4AFA3D}"/>
          </ac:spMkLst>
        </pc:spChg>
        <pc:spChg chg="mod">
          <ac:chgData name="Jason Wiese" userId="4bff8d5b-7de6-4655-b397-69b0afc81113" providerId="ADAL" clId="{FDAC8521-7AAA-42FC-B77F-F9D7879C202E}" dt="2021-01-27T03:21:01.623" v="1292" actId="1037"/>
          <ac:spMkLst>
            <pc:docMk/>
            <pc:sldMk cId="3850401939" sldId="2144327569"/>
            <ac:spMk id="61" creationId="{A526051C-0653-4B4F-8E43-125AE5EDE5AE}"/>
          </ac:spMkLst>
        </pc:spChg>
        <pc:spChg chg="mod">
          <ac:chgData name="Jason Wiese" userId="4bff8d5b-7de6-4655-b397-69b0afc81113" providerId="ADAL" clId="{FDAC8521-7AAA-42FC-B77F-F9D7879C202E}" dt="2021-01-27T03:22:43.531" v="1417" actId="1038"/>
          <ac:spMkLst>
            <pc:docMk/>
            <pc:sldMk cId="3850401939" sldId="2144327569"/>
            <ac:spMk id="62" creationId="{4B352F2D-C37A-4BAE-868D-3CA9BE694E97}"/>
          </ac:spMkLst>
        </pc:spChg>
        <pc:spChg chg="mod">
          <ac:chgData name="Jason Wiese" userId="4bff8d5b-7de6-4655-b397-69b0afc81113" providerId="ADAL" clId="{FDAC8521-7AAA-42FC-B77F-F9D7879C202E}" dt="2021-01-27T03:22:43.531" v="1417" actId="1038"/>
          <ac:spMkLst>
            <pc:docMk/>
            <pc:sldMk cId="3850401939" sldId="2144327569"/>
            <ac:spMk id="63" creationId="{A535B6CA-04E0-4CAE-B73F-4C684A90CFBD}"/>
          </ac:spMkLst>
        </pc:spChg>
        <pc:spChg chg="mod">
          <ac:chgData name="Jason Wiese" userId="4bff8d5b-7de6-4655-b397-69b0afc81113" providerId="ADAL" clId="{FDAC8521-7AAA-42FC-B77F-F9D7879C202E}" dt="2021-01-27T03:22:43.531" v="1417" actId="1038"/>
          <ac:spMkLst>
            <pc:docMk/>
            <pc:sldMk cId="3850401939" sldId="2144327569"/>
            <ac:spMk id="66" creationId="{28F9EB21-5904-4C13-BA7B-A529B8FD4997}"/>
          </ac:spMkLst>
        </pc:spChg>
        <pc:spChg chg="mod">
          <ac:chgData name="Jason Wiese" userId="4bff8d5b-7de6-4655-b397-69b0afc81113" providerId="ADAL" clId="{FDAC8521-7AAA-42FC-B77F-F9D7879C202E}" dt="2021-01-27T03:22:43.531" v="1417" actId="1038"/>
          <ac:spMkLst>
            <pc:docMk/>
            <pc:sldMk cId="3850401939" sldId="2144327569"/>
            <ac:spMk id="68" creationId="{CB4A2B8C-5021-402C-AE42-2DB4562EB431}"/>
          </ac:spMkLst>
        </pc:spChg>
        <pc:picChg chg="add mod ord">
          <ac:chgData name="Jason Wiese" userId="4bff8d5b-7de6-4655-b397-69b0afc81113" providerId="ADAL" clId="{FDAC8521-7AAA-42FC-B77F-F9D7879C202E}" dt="2021-01-27T03:18:52.066" v="1161" actId="167"/>
          <ac:picMkLst>
            <pc:docMk/>
            <pc:sldMk cId="3850401939" sldId="2144327569"/>
            <ac:picMk id="41" creationId="{475642CE-4EC7-4FCA-BAC2-08C780A231B1}"/>
          </ac:picMkLst>
        </pc:picChg>
        <pc:picChg chg="mod">
          <ac:chgData name="Jason Wiese" userId="4bff8d5b-7de6-4655-b397-69b0afc81113" providerId="ADAL" clId="{FDAC8521-7AAA-42FC-B77F-F9D7879C202E}" dt="2021-01-27T03:22:49.055" v="1452" actId="1037"/>
          <ac:picMkLst>
            <pc:docMk/>
            <pc:sldMk cId="3850401939" sldId="2144327569"/>
            <ac:picMk id="44" creationId="{83D9D839-568A-4AA7-8AD6-717307CB8DBF}"/>
          </ac:picMkLst>
        </pc:picChg>
        <pc:cxnChg chg="mod">
          <ac:chgData name="Jason Wiese" userId="4bff8d5b-7de6-4655-b397-69b0afc81113" providerId="ADAL" clId="{FDAC8521-7AAA-42FC-B77F-F9D7879C202E}" dt="2021-01-27T03:22:14.313" v="1401" actId="1038"/>
          <ac:cxnSpMkLst>
            <pc:docMk/>
            <pc:sldMk cId="3850401939" sldId="2144327569"/>
            <ac:cxnSpMk id="23" creationId="{BD8F1DE0-358A-449D-9B2C-506C8FCB0CDF}"/>
          </ac:cxnSpMkLst>
        </pc:cxnChg>
        <pc:cxnChg chg="mod">
          <ac:chgData name="Jason Wiese" userId="4bff8d5b-7de6-4655-b397-69b0afc81113" providerId="ADAL" clId="{FDAC8521-7AAA-42FC-B77F-F9D7879C202E}" dt="2021-01-27T03:21:25.932" v="1344" actId="1038"/>
          <ac:cxnSpMkLst>
            <pc:docMk/>
            <pc:sldMk cId="3850401939" sldId="2144327569"/>
            <ac:cxnSpMk id="45" creationId="{395F6BFA-AEBF-4604-A437-9F08603D0CB8}"/>
          </ac:cxnSpMkLst>
        </pc:cxnChg>
        <pc:cxnChg chg="mod">
          <ac:chgData name="Jason Wiese" userId="4bff8d5b-7de6-4655-b397-69b0afc81113" providerId="ADAL" clId="{FDAC8521-7AAA-42FC-B77F-F9D7879C202E}" dt="2021-01-27T03:22:14.313" v="1401" actId="1038"/>
          <ac:cxnSpMkLst>
            <pc:docMk/>
            <pc:sldMk cId="3850401939" sldId="2144327569"/>
            <ac:cxnSpMk id="53" creationId="{91543005-F390-4183-85A0-5A09012F5CC1}"/>
          </ac:cxnSpMkLst>
        </pc:cxnChg>
      </pc:sldChg>
    </pc:docChg>
  </pc:docChgLst>
  <pc:docChgLst>
    <pc:chgData name="Reed Kiely" userId="768be38e-2fb5-40ce-925d-bd8e9d9e3c31" providerId="ADAL" clId="{360BAE09-91FA-474E-BC21-FA8E1CE2A10A}"/>
    <pc:docChg chg="undo redo custSel addSld delSld modSld sldOrd">
      <pc:chgData name="Reed Kiely" userId="768be38e-2fb5-40ce-925d-bd8e9d9e3c31" providerId="ADAL" clId="{360BAE09-91FA-474E-BC21-FA8E1CE2A10A}" dt="2021-03-19T19:16:39.343" v="29640" actId="1076"/>
      <pc:docMkLst>
        <pc:docMk/>
      </pc:docMkLst>
      <pc:sldChg chg="addSp delSp modSp add del mod">
        <pc:chgData name="Reed Kiely" userId="768be38e-2fb5-40ce-925d-bd8e9d9e3c31" providerId="ADAL" clId="{360BAE09-91FA-474E-BC21-FA8E1CE2A10A}" dt="2021-03-18T14:35:25.426" v="29603" actId="1038"/>
        <pc:sldMkLst>
          <pc:docMk/>
          <pc:sldMk cId="2792885597" sldId="274"/>
        </pc:sldMkLst>
        <pc:spChg chg="add mod">
          <ac:chgData name="Reed Kiely" userId="768be38e-2fb5-40ce-925d-bd8e9d9e3c31" providerId="ADAL" clId="{360BAE09-91FA-474E-BC21-FA8E1CE2A10A}" dt="2021-03-17T19:49:33.540" v="27082" actId="208"/>
          <ac:spMkLst>
            <pc:docMk/>
            <pc:sldMk cId="2792885597" sldId="274"/>
            <ac:spMk id="2" creationId="{7D1795BA-E61F-44AB-86D9-0BA7F6E15B89}"/>
          </ac:spMkLst>
        </pc:spChg>
        <pc:spChg chg="add del mod">
          <ac:chgData name="Reed Kiely" userId="768be38e-2fb5-40ce-925d-bd8e9d9e3c31" providerId="ADAL" clId="{360BAE09-91FA-474E-BC21-FA8E1CE2A10A}" dt="2021-03-17T13:41:17.074" v="25315" actId="478"/>
          <ac:spMkLst>
            <pc:docMk/>
            <pc:sldMk cId="2792885597" sldId="274"/>
            <ac:spMk id="9" creationId="{19BF60B5-A8CE-447D-AA44-8B7C17EF4D89}"/>
          </ac:spMkLst>
        </pc:spChg>
        <pc:spChg chg="mod">
          <ac:chgData name="Reed Kiely" userId="768be38e-2fb5-40ce-925d-bd8e9d9e3c31" providerId="ADAL" clId="{360BAE09-91FA-474E-BC21-FA8E1CE2A10A}" dt="2021-03-18T12:45:56.136" v="29202" actId="114"/>
          <ac:spMkLst>
            <pc:docMk/>
            <pc:sldMk cId="2792885597" sldId="274"/>
            <ac:spMk id="9" creationId="{6E27B1F6-1FDE-4BE3-8E6E-EAC144E4B36F}"/>
          </ac:spMkLst>
        </pc:spChg>
        <pc:spChg chg="add del mod">
          <ac:chgData name="Reed Kiely" userId="768be38e-2fb5-40ce-925d-bd8e9d9e3c31" providerId="ADAL" clId="{360BAE09-91FA-474E-BC21-FA8E1CE2A10A}" dt="2021-03-08T22:16:39.940" v="14449" actId="478"/>
          <ac:spMkLst>
            <pc:docMk/>
            <pc:sldMk cId="2792885597" sldId="274"/>
            <ac:spMk id="9" creationId="{BCA017B8-AEAD-4713-92C9-4C40C605D90D}"/>
          </ac:spMkLst>
        </pc:spChg>
        <pc:spChg chg="add del mod">
          <ac:chgData name="Reed Kiely" userId="768be38e-2fb5-40ce-925d-bd8e9d9e3c31" providerId="ADAL" clId="{360BAE09-91FA-474E-BC21-FA8E1CE2A10A}" dt="2021-03-02T19:30:16.043" v="5680" actId="478"/>
          <ac:spMkLst>
            <pc:docMk/>
            <pc:sldMk cId="2792885597" sldId="274"/>
            <ac:spMk id="9" creationId="{F382A7D3-5186-4031-901C-CDD75A65D903}"/>
          </ac:spMkLst>
        </pc:spChg>
        <pc:spChg chg="add del mod">
          <ac:chgData name="Reed Kiely" userId="768be38e-2fb5-40ce-925d-bd8e9d9e3c31" providerId="ADAL" clId="{360BAE09-91FA-474E-BC21-FA8E1CE2A10A}" dt="2021-03-02T19:30:16.043" v="5680" actId="478"/>
          <ac:spMkLst>
            <pc:docMk/>
            <pc:sldMk cId="2792885597" sldId="274"/>
            <ac:spMk id="11" creationId="{650F0726-3AAF-40D0-A9FA-8823E58718D2}"/>
          </ac:spMkLst>
        </pc:spChg>
        <pc:spChg chg="add mod">
          <ac:chgData name="Reed Kiely" userId="768be38e-2fb5-40ce-925d-bd8e9d9e3c31" providerId="ADAL" clId="{360BAE09-91FA-474E-BC21-FA8E1CE2A10A}" dt="2021-03-10T13:45:52.896" v="19862" actId="1076"/>
          <ac:spMkLst>
            <pc:docMk/>
            <pc:sldMk cId="2792885597" sldId="274"/>
            <ac:spMk id="11" creationId="{8745E704-2698-46E9-A185-39DC7A846361}"/>
          </ac:spMkLst>
        </pc:spChg>
        <pc:spChg chg="mod">
          <ac:chgData name="Reed Kiely" userId="768be38e-2fb5-40ce-925d-bd8e9d9e3c31" providerId="ADAL" clId="{360BAE09-91FA-474E-BC21-FA8E1CE2A10A}" dt="2021-03-18T14:35:25.426" v="29603" actId="1038"/>
          <ac:spMkLst>
            <pc:docMk/>
            <pc:sldMk cId="2792885597" sldId="274"/>
            <ac:spMk id="12" creationId="{AF6B8EC0-46EF-4454-8F5C-DA73E47253BB}"/>
          </ac:spMkLst>
        </pc:spChg>
        <pc:spChg chg="del">
          <ac:chgData name="Reed Kiely" userId="768be38e-2fb5-40ce-925d-bd8e9d9e3c31" providerId="ADAL" clId="{360BAE09-91FA-474E-BC21-FA8E1CE2A10A}" dt="2021-03-09T19:25:08.940" v="17645" actId="478"/>
          <ac:spMkLst>
            <pc:docMk/>
            <pc:sldMk cId="2792885597" sldId="274"/>
            <ac:spMk id="26" creationId="{AB45B4F6-F7E9-8E45-8329-396915BEC239}"/>
          </ac:spMkLst>
        </pc:spChg>
        <pc:graphicFrameChg chg="add mod">
          <ac:chgData name="Reed Kiely" userId="768be38e-2fb5-40ce-925d-bd8e9d9e3c31" providerId="ADAL" clId="{360BAE09-91FA-474E-BC21-FA8E1CE2A10A}" dt="2021-03-17T20:49:20.637" v="28687" actId="1076"/>
          <ac:graphicFrameMkLst>
            <pc:docMk/>
            <pc:sldMk cId="2792885597" sldId="274"/>
            <ac:graphicFrameMk id="9" creationId="{0649207F-5705-4992-B8C3-8BB44E47BAFB}"/>
          </ac:graphicFrameMkLst>
        </pc:graphicFrameChg>
        <pc:picChg chg="add mod ord modCrop">
          <ac:chgData name="Reed Kiely" userId="768be38e-2fb5-40ce-925d-bd8e9d9e3c31" providerId="ADAL" clId="{360BAE09-91FA-474E-BC21-FA8E1CE2A10A}" dt="2021-03-16T18:13:27.820" v="25075" actId="1076"/>
          <ac:picMkLst>
            <pc:docMk/>
            <pc:sldMk cId="2792885597" sldId="274"/>
            <ac:picMk id="3" creationId="{AC404AC5-ABF6-4555-A8F9-BD0A2F6FE950}"/>
          </ac:picMkLst>
        </pc:picChg>
        <pc:picChg chg="add del mod">
          <ac:chgData name="Reed Kiely" userId="768be38e-2fb5-40ce-925d-bd8e9d9e3c31" providerId="ADAL" clId="{360BAE09-91FA-474E-BC21-FA8E1CE2A10A}" dt="2021-03-02T19:34:09.425" v="5694" actId="478"/>
          <ac:picMkLst>
            <pc:docMk/>
            <pc:sldMk cId="2792885597" sldId="274"/>
            <ac:picMk id="16" creationId="{9CC4FEB3-DECF-490E-AAA0-0B1B5F7EA45D}"/>
          </ac:picMkLst>
        </pc:picChg>
      </pc:sldChg>
      <pc:sldChg chg="addSp delSp modSp mod">
        <pc:chgData name="Reed Kiely" userId="768be38e-2fb5-40ce-925d-bd8e9d9e3c31" providerId="ADAL" clId="{360BAE09-91FA-474E-BC21-FA8E1CE2A10A}" dt="2021-03-17T13:50:19.871" v="25675" actId="478"/>
        <pc:sldMkLst>
          <pc:docMk/>
          <pc:sldMk cId="2469683786" sldId="275"/>
        </pc:sldMkLst>
        <pc:spChg chg="mod">
          <ac:chgData name="Reed Kiely" userId="768be38e-2fb5-40ce-925d-bd8e9d9e3c31" providerId="ADAL" clId="{360BAE09-91FA-474E-BC21-FA8E1CE2A10A}" dt="2021-03-09T18:32:39.258" v="17263" actId="1076"/>
          <ac:spMkLst>
            <pc:docMk/>
            <pc:sldMk cId="2469683786" sldId="275"/>
            <ac:spMk id="2" creationId="{892812D1-C2E7-6145-8C2A-95A25EFCD80C}"/>
          </ac:spMkLst>
        </pc:spChg>
        <pc:spChg chg="mod">
          <ac:chgData name="Reed Kiely" userId="768be38e-2fb5-40ce-925d-bd8e9d9e3c31" providerId="ADAL" clId="{360BAE09-91FA-474E-BC21-FA8E1CE2A10A}" dt="2021-03-09T18:32:44.843" v="17265" actId="1076"/>
          <ac:spMkLst>
            <pc:docMk/>
            <pc:sldMk cId="2469683786" sldId="275"/>
            <ac:spMk id="4" creationId="{3ED54650-E124-0942-8B03-A438165B55A6}"/>
          </ac:spMkLst>
        </pc:spChg>
        <pc:spChg chg="add del mod ord">
          <ac:chgData name="Reed Kiely" userId="768be38e-2fb5-40ce-925d-bd8e9d9e3c31" providerId="ADAL" clId="{360BAE09-91FA-474E-BC21-FA8E1CE2A10A}" dt="2021-03-09T19:12:17.495" v="17322" actId="478"/>
          <ac:spMkLst>
            <pc:docMk/>
            <pc:sldMk cId="2469683786" sldId="275"/>
            <ac:spMk id="9" creationId="{EFA01D72-9DF3-4E09-8690-697EC4E094C8}"/>
          </ac:spMkLst>
        </pc:spChg>
        <pc:spChg chg="del">
          <ac:chgData name="Reed Kiely" userId="768be38e-2fb5-40ce-925d-bd8e9d9e3c31" providerId="ADAL" clId="{360BAE09-91FA-474E-BC21-FA8E1CE2A10A}" dt="2021-03-10T15:33:04.572" v="20479" actId="478"/>
          <ac:spMkLst>
            <pc:docMk/>
            <pc:sldMk cId="2469683786" sldId="275"/>
            <ac:spMk id="26" creationId="{AB45B4F6-F7E9-8E45-8329-396915BEC239}"/>
          </ac:spMkLst>
        </pc:spChg>
        <pc:spChg chg="del">
          <ac:chgData name="Reed Kiely" userId="768be38e-2fb5-40ce-925d-bd8e9d9e3c31" providerId="ADAL" clId="{360BAE09-91FA-474E-BC21-FA8E1CE2A10A}" dt="2021-03-03T20:50:49.165" v="10066" actId="478"/>
          <ac:spMkLst>
            <pc:docMk/>
            <pc:sldMk cId="2469683786" sldId="275"/>
            <ac:spMk id="28" creationId="{8BA2DC0E-81AA-4218-ADBC-6E0B0A2D6BDA}"/>
          </ac:spMkLst>
        </pc:spChg>
        <pc:spChg chg="add del mod ord">
          <ac:chgData name="Reed Kiely" userId="768be38e-2fb5-40ce-925d-bd8e9d9e3c31" providerId="ADAL" clId="{360BAE09-91FA-474E-BC21-FA8E1CE2A10A}" dt="2021-03-09T19:13:35.557" v="17397" actId="478"/>
          <ac:spMkLst>
            <pc:docMk/>
            <pc:sldMk cId="2469683786" sldId="275"/>
            <ac:spMk id="35" creationId="{629C1FBF-1A06-469D-AC76-366803458183}"/>
          </ac:spMkLst>
        </pc:spChg>
        <pc:spChg chg="del">
          <ac:chgData name="Reed Kiely" userId="768be38e-2fb5-40ce-925d-bd8e9d9e3c31" providerId="ADAL" clId="{360BAE09-91FA-474E-BC21-FA8E1CE2A10A}" dt="2021-03-02T16:09:24.127" v="5222" actId="478"/>
          <ac:spMkLst>
            <pc:docMk/>
            <pc:sldMk cId="2469683786" sldId="275"/>
            <ac:spMk id="35" creationId="{F1F278F7-CE2F-4DB4-8E51-B4EFCBDA1E30}"/>
          </ac:spMkLst>
        </pc:spChg>
        <pc:spChg chg="del">
          <ac:chgData name="Reed Kiely" userId="768be38e-2fb5-40ce-925d-bd8e9d9e3c31" providerId="ADAL" clId="{360BAE09-91FA-474E-BC21-FA8E1CE2A10A}" dt="2021-03-02T16:09:24.127" v="5222" actId="478"/>
          <ac:spMkLst>
            <pc:docMk/>
            <pc:sldMk cId="2469683786" sldId="275"/>
            <ac:spMk id="36" creationId="{64BCB414-DC2F-4E08-888E-03115CDF5D06}"/>
          </ac:spMkLst>
        </pc:spChg>
        <pc:spChg chg="add del mod ord">
          <ac:chgData name="Reed Kiely" userId="768be38e-2fb5-40ce-925d-bd8e9d9e3c31" providerId="ADAL" clId="{360BAE09-91FA-474E-BC21-FA8E1CE2A10A}" dt="2021-03-09T19:17:06.687" v="17472" actId="478"/>
          <ac:spMkLst>
            <pc:docMk/>
            <pc:sldMk cId="2469683786" sldId="275"/>
            <ac:spMk id="36" creationId="{722F14A8-E04D-4EAC-A34F-83B9F81D6F46}"/>
          </ac:spMkLst>
        </pc:spChg>
        <pc:spChg chg="mod">
          <ac:chgData name="Reed Kiely" userId="768be38e-2fb5-40ce-925d-bd8e9d9e3c31" providerId="ADAL" clId="{360BAE09-91FA-474E-BC21-FA8E1CE2A10A}" dt="2021-03-09T18:31:53.152" v="17259" actId="207"/>
          <ac:spMkLst>
            <pc:docMk/>
            <pc:sldMk cId="2469683786" sldId="275"/>
            <ac:spMk id="37" creationId="{CA1ABEBD-0491-4AB1-86CD-9C23B11CE523}"/>
          </ac:spMkLst>
        </pc:spChg>
        <pc:spChg chg="mod">
          <ac:chgData name="Reed Kiely" userId="768be38e-2fb5-40ce-925d-bd8e9d9e3c31" providerId="ADAL" clId="{360BAE09-91FA-474E-BC21-FA8E1CE2A10A}" dt="2021-03-09T18:31:39.223" v="17258" actId="20577"/>
          <ac:spMkLst>
            <pc:docMk/>
            <pc:sldMk cId="2469683786" sldId="275"/>
            <ac:spMk id="38" creationId="{29F5F21B-BD5A-4242-BEF0-0C76DC767E23}"/>
          </ac:spMkLst>
        </pc:spChg>
        <pc:spChg chg="add del mod">
          <ac:chgData name="Reed Kiely" userId="768be38e-2fb5-40ce-925d-bd8e9d9e3c31" providerId="ADAL" clId="{360BAE09-91FA-474E-BC21-FA8E1CE2A10A}" dt="2021-03-03T20:51:11.412" v="10079" actId="478"/>
          <ac:spMkLst>
            <pc:docMk/>
            <pc:sldMk cId="2469683786" sldId="275"/>
            <ac:spMk id="39" creationId="{00546AE7-1877-43C7-9AB3-F26795E374D2}"/>
          </ac:spMkLst>
        </pc:spChg>
        <pc:spChg chg="add del mod">
          <ac:chgData name="Reed Kiely" userId="768be38e-2fb5-40ce-925d-bd8e9d9e3c31" providerId="ADAL" clId="{360BAE09-91FA-474E-BC21-FA8E1CE2A10A}" dt="2021-03-17T13:50:19.871" v="25675" actId="478"/>
          <ac:spMkLst>
            <pc:docMk/>
            <pc:sldMk cId="2469683786" sldId="275"/>
            <ac:spMk id="39" creationId="{7282B182-2B84-4D4A-B16F-A5D7E5015001}"/>
          </ac:spMkLst>
        </pc:spChg>
        <pc:spChg chg="add del mod">
          <ac:chgData name="Reed Kiely" userId="768be38e-2fb5-40ce-925d-bd8e9d9e3c31" providerId="ADAL" clId="{360BAE09-91FA-474E-BC21-FA8E1CE2A10A}" dt="2021-03-09T18:34:40.147" v="17303" actId="478"/>
          <ac:spMkLst>
            <pc:docMk/>
            <pc:sldMk cId="2469683786" sldId="275"/>
            <ac:spMk id="40" creationId="{8200E2CB-A54D-496B-A205-37F4ECD0EDDD}"/>
          </ac:spMkLst>
        </pc:spChg>
        <pc:spChg chg="add mod">
          <ac:chgData name="Reed Kiely" userId="768be38e-2fb5-40ce-925d-bd8e9d9e3c31" providerId="ADAL" clId="{360BAE09-91FA-474E-BC21-FA8E1CE2A10A}" dt="2021-03-09T18:31:56.830" v="17260" actId="1076"/>
          <ac:spMkLst>
            <pc:docMk/>
            <pc:sldMk cId="2469683786" sldId="275"/>
            <ac:spMk id="41" creationId="{AE95FBAF-89DE-4A2B-BF31-5B01316E642D}"/>
          </ac:spMkLst>
        </pc:spChg>
        <pc:spChg chg="add mod">
          <ac:chgData name="Reed Kiely" userId="768be38e-2fb5-40ce-925d-bd8e9d9e3c31" providerId="ADAL" clId="{360BAE09-91FA-474E-BC21-FA8E1CE2A10A}" dt="2021-03-09T18:31:56.830" v="17260" actId="1076"/>
          <ac:spMkLst>
            <pc:docMk/>
            <pc:sldMk cId="2469683786" sldId="275"/>
            <ac:spMk id="42" creationId="{0264DAE5-985E-4D27-9ACA-92EC6E0A457B}"/>
          </ac:spMkLst>
        </pc:spChg>
        <pc:spChg chg="add del mod">
          <ac:chgData name="Reed Kiely" userId="768be38e-2fb5-40ce-925d-bd8e9d9e3c31" providerId="ADAL" clId="{360BAE09-91FA-474E-BC21-FA8E1CE2A10A}" dt="2021-03-09T18:29:02.609" v="17203" actId="478"/>
          <ac:spMkLst>
            <pc:docMk/>
            <pc:sldMk cId="2469683786" sldId="275"/>
            <ac:spMk id="43" creationId="{564BEA3E-521C-4224-8029-828C2C69A98E}"/>
          </ac:spMkLst>
        </pc:spChg>
        <pc:spChg chg="add mod">
          <ac:chgData name="Reed Kiely" userId="768be38e-2fb5-40ce-925d-bd8e9d9e3c31" providerId="ADAL" clId="{360BAE09-91FA-474E-BC21-FA8E1CE2A10A}" dt="2021-03-09T19:19:14.795" v="17606"/>
          <ac:spMkLst>
            <pc:docMk/>
            <pc:sldMk cId="2469683786" sldId="275"/>
            <ac:spMk id="46" creationId="{F9113623-A117-4B2E-B044-ED24C644E1F1}"/>
          </ac:spMkLst>
        </pc:spChg>
        <pc:spChg chg="add mod">
          <ac:chgData name="Reed Kiely" userId="768be38e-2fb5-40ce-925d-bd8e9d9e3c31" providerId="ADAL" clId="{360BAE09-91FA-474E-BC21-FA8E1CE2A10A}" dt="2021-03-09T19:19:45.685" v="17610"/>
          <ac:spMkLst>
            <pc:docMk/>
            <pc:sldMk cId="2469683786" sldId="275"/>
            <ac:spMk id="48" creationId="{F5765260-2014-4587-8C6B-7A079734A377}"/>
          </ac:spMkLst>
        </pc:spChg>
        <pc:spChg chg="add del mod">
          <ac:chgData name="Reed Kiely" userId="768be38e-2fb5-40ce-925d-bd8e9d9e3c31" providerId="ADAL" clId="{360BAE09-91FA-474E-BC21-FA8E1CE2A10A}" dt="2021-03-09T18:33:36.919" v="17275" actId="478"/>
          <ac:spMkLst>
            <pc:docMk/>
            <pc:sldMk cId="2469683786" sldId="275"/>
            <ac:spMk id="49" creationId="{7F42EF60-AB29-4DA6-9181-4B3136F68A2D}"/>
          </ac:spMkLst>
        </pc:spChg>
        <pc:spChg chg="add del mod">
          <ac:chgData name="Reed Kiely" userId="768be38e-2fb5-40ce-925d-bd8e9d9e3c31" providerId="ADAL" clId="{360BAE09-91FA-474E-BC21-FA8E1CE2A10A}" dt="2021-03-09T18:33:35.029" v="17274" actId="478"/>
          <ac:spMkLst>
            <pc:docMk/>
            <pc:sldMk cId="2469683786" sldId="275"/>
            <ac:spMk id="51" creationId="{CCD6AF68-1EDB-402A-906A-8087980E8AAD}"/>
          </ac:spMkLst>
        </pc:spChg>
        <pc:spChg chg="add mod">
          <ac:chgData name="Reed Kiely" userId="768be38e-2fb5-40ce-925d-bd8e9d9e3c31" providerId="ADAL" clId="{360BAE09-91FA-474E-BC21-FA8E1CE2A10A}" dt="2021-03-09T19:18:48.358" v="17602"/>
          <ac:spMkLst>
            <pc:docMk/>
            <pc:sldMk cId="2469683786" sldId="275"/>
            <ac:spMk id="53" creationId="{A02B5BD8-79A1-4D00-B490-81150F48A3AD}"/>
          </ac:spMkLst>
        </pc:spChg>
        <pc:spChg chg="add mod">
          <ac:chgData name="Reed Kiely" userId="768be38e-2fb5-40ce-925d-bd8e9d9e3c31" providerId="ADAL" clId="{360BAE09-91FA-474E-BC21-FA8E1CE2A10A}" dt="2021-03-09T19:20:00.932" v="17612"/>
          <ac:spMkLst>
            <pc:docMk/>
            <pc:sldMk cId="2469683786" sldId="275"/>
            <ac:spMk id="55" creationId="{F1CE7981-8CDB-46AC-879C-3DD1C76137CB}"/>
          </ac:spMkLst>
        </pc:spChg>
        <pc:spChg chg="add mod">
          <ac:chgData name="Reed Kiely" userId="768be38e-2fb5-40ce-925d-bd8e9d9e3c31" providerId="ADAL" clId="{360BAE09-91FA-474E-BC21-FA8E1CE2A10A}" dt="2021-03-09T18:33:42.914" v="17278" actId="571"/>
          <ac:spMkLst>
            <pc:docMk/>
            <pc:sldMk cId="2469683786" sldId="275"/>
            <ac:spMk id="57" creationId="{37F8B304-CCCB-4C94-9BB2-AE952545DB68}"/>
          </ac:spMkLst>
        </pc:spChg>
        <pc:spChg chg="add mod">
          <ac:chgData name="Reed Kiely" userId="768be38e-2fb5-40ce-925d-bd8e9d9e3c31" providerId="ADAL" clId="{360BAE09-91FA-474E-BC21-FA8E1CE2A10A}" dt="2021-03-09T18:33:42.914" v="17278" actId="571"/>
          <ac:spMkLst>
            <pc:docMk/>
            <pc:sldMk cId="2469683786" sldId="275"/>
            <ac:spMk id="59" creationId="{3D7A34E8-6E97-477E-9A65-1ABE5073CEC9}"/>
          </ac:spMkLst>
        </pc:spChg>
        <pc:grpChg chg="del mod">
          <ac:chgData name="Reed Kiely" userId="768be38e-2fb5-40ce-925d-bd8e9d9e3c31" providerId="ADAL" clId="{360BAE09-91FA-474E-BC21-FA8E1CE2A10A}" dt="2021-03-09T18:34:56.528" v="17312" actId="478"/>
          <ac:grpSpMkLst>
            <pc:docMk/>
            <pc:sldMk cId="2469683786" sldId="275"/>
            <ac:grpSpMk id="3" creationId="{D09AAB53-2186-4711-B720-5048D03FF6D5}"/>
          </ac:grpSpMkLst>
        </pc:grpChg>
        <pc:grpChg chg="del mod">
          <ac:chgData name="Reed Kiely" userId="768be38e-2fb5-40ce-925d-bd8e9d9e3c31" providerId="ADAL" clId="{360BAE09-91FA-474E-BC21-FA8E1CE2A10A}" dt="2021-03-09T18:34:56.528" v="17312" actId="478"/>
          <ac:grpSpMkLst>
            <pc:docMk/>
            <pc:sldMk cId="2469683786" sldId="275"/>
            <ac:grpSpMk id="5" creationId="{37A29A6A-F684-4CB5-9C28-C4D63FF12976}"/>
          </ac:grpSpMkLst>
        </pc:grpChg>
        <pc:grpChg chg="del mod">
          <ac:chgData name="Reed Kiely" userId="768be38e-2fb5-40ce-925d-bd8e9d9e3c31" providerId="ADAL" clId="{360BAE09-91FA-474E-BC21-FA8E1CE2A10A}" dt="2021-03-09T18:34:56.528" v="17312" actId="478"/>
          <ac:grpSpMkLst>
            <pc:docMk/>
            <pc:sldMk cId="2469683786" sldId="275"/>
            <ac:grpSpMk id="6" creationId="{7E09B0F0-890A-4E97-978B-DCCBD99D789D}"/>
          </ac:grpSpMkLst>
        </pc:grpChg>
        <pc:grpChg chg="del">
          <ac:chgData name="Reed Kiely" userId="768be38e-2fb5-40ce-925d-bd8e9d9e3c31" providerId="ADAL" clId="{360BAE09-91FA-474E-BC21-FA8E1CE2A10A}" dt="2021-03-03T19:41:06.186" v="8206" actId="478"/>
          <ac:grpSpMkLst>
            <pc:docMk/>
            <pc:sldMk cId="2469683786" sldId="275"/>
            <ac:grpSpMk id="7" creationId="{337740A5-BFA9-416B-8612-5C274E03833E}"/>
          </ac:grpSpMkLst>
        </pc:grpChg>
        <pc:grpChg chg="del mod">
          <ac:chgData name="Reed Kiely" userId="768be38e-2fb5-40ce-925d-bd8e9d9e3c31" providerId="ADAL" clId="{360BAE09-91FA-474E-BC21-FA8E1CE2A10A}" dt="2021-03-09T18:34:56.528" v="17312" actId="478"/>
          <ac:grpSpMkLst>
            <pc:docMk/>
            <pc:sldMk cId="2469683786" sldId="275"/>
            <ac:grpSpMk id="8" creationId="{B971DC5A-87BF-4181-B9F1-8BD64223DB5D}"/>
          </ac:grpSpMkLst>
        </pc:grpChg>
        <pc:picChg chg="add mod">
          <ac:chgData name="Reed Kiely" userId="768be38e-2fb5-40ce-925d-bd8e9d9e3c31" providerId="ADAL" clId="{360BAE09-91FA-474E-BC21-FA8E1CE2A10A}" dt="2021-03-09T19:19:56.504" v="17611"/>
          <ac:picMkLst>
            <pc:docMk/>
            <pc:sldMk cId="2469683786" sldId="275"/>
            <ac:picMk id="10" creationId="{F47C6862-3CC3-4CEF-9B50-DEFB26823559}"/>
          </ac:picMkLst>
        </pc:picChg>
        <pc:picChg chg="add mod modCrop">
          <ac:chgData name="Reed Kiely" userId="768be38e-2fb5-40ce-925d-bd8e9d9e3c31" providerId="ADAL" clId="{360BAE09-91FA-474E-BC21-FA8E1CE2A10A}" dt="2021-03-09T19:19:42.289" v="17609"/>
          <ac:picMkLst>
            <pc:docMk/>
            <pc:sldMk cId="2469683786" sldId="275"/>
            <ac:picMk id="13" creationId="{31A81D20-2ABF-45E1-9AD3-30B56869BFAE}"/>
          </ac:picMkLst>
        </pc:picChg>
        <pc:picChg chg="add mod modCrop">
          <ac:chgData name="Reed Kiely" userId="768be38e-2fb5-40ce-925d-bd8e9d9e3c31" providerId="ADAL" clId="{360BAE09-91FA-474E-BC21-FA8E1CE2A10A}" dt="2021-03-09T19:18:44.413" v="17601"/>
          <ac:picMkLst>
            <pc:docMk/>
            <pc:sldMk cId="2469683786" sldId="275"/>
            <ac:picMk id="16" creationId="{7E50B1AC-879B-46C9-86B4-FA5F47F753ED}"/>
          </ac:picMkLst>
        </pc:picChg>
        <pc:picChg chg="add del mod">
          <ac:chgData name="Reed Kiely" userId="768be38e-2fb5-40ce-925d-bd8e9d9e3c31" providerId="ADAL" clId="{360BAE09-91FA-474E-BC21-FA8E1CE2A10A}" dt="2021-03-09T18:33:36.919" v="17275" actId="478"/>
          <ac:picMkLst>
            <pc:docMk/>
            <pc:sldMk cId="2469683786" sldId="275"/>
            <ac:picMk id="44" creationId="{E4C03FFF-AAA4-4591-BF4C-7A714A376FF7}"/>
          </ac:picMkLst>
        </pc:picChg>
        <pc:picChg chg="add del mod">
          <ac:chgData name="Reed Kiely" userId="768be38e-2fb5-40ce-925d-bd8e9d9e3c31" providerId="ADAL" clId="{360BAE09-91FA-474E-BC21-FA8E1CE2A10A}" dt="2021-03-09T19:13:34.911" v="17396" actId="478"/>
          <ac:picMkLst>
            <pc:docMk/>
            <pc:sldMk cId="2469683786" sldId="275"/>
            <ac:picMk id="45" creationId="{4FEF8CB4-CCBF-42CF-B595-494BED318BCD}"/>
          </ac:picMkLst>
        </pc:picChg>
        <pc:picChg chg="add mod">
          <ac:chgData name="Reed Kiely" userId="768be38e-2fb5-40ce-925d-bd8e9d9e3c31" providerId="ADAL" clId="{360BAE09-91FA-474E-BC21-FA8E1CE2A10A}" dt="2021-03-11T14:09:45.614" v="21206" actId="14100"/>
          <ac:picMkLst>
            <pc:docMk/>
            <pc:sldMk cId="2469683786" sldId="275"/>
            <ac:picMk id="47" creationId="{80CED9EA-B0C7-48F7-8886-20DBB1AF8445}"/>
          </ac:picMkLst>
        </pc:picChg>
        <pc:picChg chg="add del mod">
          <ac:chgData name="Reed Kiely" userId="768be38e-2fb5-40ce-925d-bd8e9d9e3c31" providerId="ADAL" clId="{360BAE09-91FA-474E-BC21-FA8E1CE2A10A}" dt="2021-03-09T18:33:35.029" v="17274" actId="478"/>
          <ac:picMkLst>
            <pc:docMk/>
            <pc:sldMk cId="2469683786" sldId="275"/>
            <ac:picMk id="50" creationId="{19548708-DED6-4A14-B325-085D657655A3}"/>
          </ac:picMkLst>
        </pc:picChg>
        <pc:picChg chg="add del mod">
          <ac:chgData name="Reed Kiely" userId="768be38e-2fb5-40ce-925d-bd8e9d9e3c31" providerId="ADAL" clId="{360BAE09-91FA-474E-BC21-FA8E1CE2A10A}" dt="2021-03-09T19:16:29.295" v="17462" actId="478"/>
          <ac:picMkLst>
            <pc:docMk/>
            <pc:sldMk cId="2469683786" sldId="275"/>
            <ac:picMk id="52" creationId="{19920486-2FE8-4B84-9300-6FDBF3AE3B6D}"/>
          </ac:picMkLst>
        </pc:picChg>
        <pc:picChg chg="add del mod">
          <ac:chgData name="Reed Kiely" userId="768be38e-2fb5-40ce-925d-bd8e9d9e3c31" providerId="ADAL" clId="{360BAE09-91FA-474E-BC21-FA8E1CE2A10A}" dt="2021-03-09T19:12:06.923" v="17320" actId="478"/>
          <ac:picMkLst>
            <pc:docMk/>
            <pc:sldMk cId="2469683786" sldId="275"/>
            <ac:picMk id="54" creationId="{D6A3347A-F009-4BD7-B4C5-F21A6316C260}"/>
          </ac:picMkLst>
        </pc:picChg>
        <pc:picChg chg="add mod">
          <ac:chgData name="Reed Kiely" userId="768be38e-2fb5-40ce-925d-bd8e9d9e3c31" providerId="ADAL" clId="{360BAE09-91FA-474E-BC21-FA8E1CE2A10A}" dt="2021-03-09T18:33:42.914" v="17278" actId="571"/>
          <ac:picMkLst>
            <pc:docMk/>
            <pc:sldMk cId="2469683786" sldId="275"/>
            <ac:picMk id="56" creationId="{BF6C1463-82E1-4DFB-B61D-1C6EE256061B}"/>
          </ac:picMkLst>
        </pc:picChg>
        <pc:picChg chg="add mod">
          <ac:chgData name="Reed Kiely" userId="768be38e-2fb5-40ce-925d-bd8e9d9e3c31" providerId="ADAL" clId="{360BAE09-91FA-474E-BC21-FA8E1CE2A10A}" dt="2021-03-09T18:33:42.914" v="17278" actId="571"/>
          <ac:picMkLst>
            <pc:docMk/>
            <pc:sldMk cId="2469683786" sldId="275"/>
            <ac:picMk id="58" creationId="{DF402A5C-4EA6-47B9-BB3E-C8E9312BBE3D}"/>
          </ac:picMkLst>
        </pc:picChg>
      </pc:sldChg>
      <pc:sldChg chg="addSp delSp modSp mod">
        <pc:chgData name="Reed Kiely" userId="768be38e-2fb5-40ce-925d-bd8e9d9e3c31" providerId="ADAL" clId="{360BAE09-91FA-474E-BC21-FA8E1CE2A10A}" dt="2021-03-18T13:55:52.451" v="29571" actId="20577"/>
        <pc:sldMkLst>
          <pc:docMk/>
          <pc:sldMk cId="3339377938" sldId="280"/>
        </pc:sldMkLst>
        <pc:spChg chg="add del mod">
          <ac:chgData name="Reed Kiely" userId="768be38e-2fb5-40ce-925d-bd8e9d9e3c31" providerId="ADAL" clId="{360BAE09-91FA-474E-BC21-FA8E1CE2A10A}" dt="2021-03-18T13:53:28.367" v="29485" actId="478"/>
          <ac:spMkLst>
            <pc:docMk/>
            <pc:sldMk cId="3339377938" sldId="280"/>
            <ac:spMk id="4" creationId="{26C5B8B0-81B8-476C-B6F4-98015A7017CB}"/>
          </ac:spMkLst>
        </pc:spChg>
        <pc:spChg chg="add del mod">
          <ac:chgData name="Reed Kiely" userId="768be38e-2fb5-40ce-925d-bd8e9d9e3c31" providerId="ADAL" clId="{360BAE09-91FA-474E-BC21-FA8E1CE2A10A}" dt="2021-03-03T16:35:24.729" v="7723" actId="478"/>
          <ac:spMkLst>
            <pc:docMk/>
            <pc:sldMk cId="3339377938" sldId="280"/>
            <ac:spMk id="11" creationId="{5829050E-3C82-4E8F-BA97-4278C3405E60}"/>
          </ac:spMkLst>
        </pc:spChg>
        <pc:spChg chg="add del">
          <ac:chgData name="Reed Kiely" userId="768be38e-2fb5-40ce-925d-bd8e9d9e3c31" providerId="ADAL" clId="{360BAE09-91FA-474E-BC21-FA8E1CE2A10A}" dt="2021-03-16T15:34:06.646" v="24923" actId="22"/>
          <ac:spMkLst>
            <pc:docMk/>
            <pc:sldMk cId="3339377938" sldId="280"/>
            <ac:spMk id="11" creationId="{BC5CA169-1FAD-43B6-AD8E-6A1583759737}"/>
          </ac:spMkLst>
        </pc:spChg>
        <pc:spChg chg="add del mod">
          <ac:chgData name="Reed Kiely" userId="768be38e-2fb5-40ce-925d-bd8e9d9e3c31" providerId="ADAL" clId="{360BAE09-91FA-474E-BC21-FA8E1CE2A10A}" dt="2021-03-02T19:28:28.899" v="5450"/>
          <ac:spMkLst>
            <pc:docMk/>
            <pc:sldMk cId="3339377938" sldId="280"/>
            <ac:spMk id="12" creationId="{EBCAD688-6302-4B13-956C-15C6CE75D3AD}"/>
          </ac:spMkLst>
        </pc:spChg>
        <pc:spChg chg="add del mod">
          <ac:chgData name="Reed Kiely" userId="768be38e-2fb5-40ce-925d-bd8e9d9e3c31" providerId="ADAL" clId="{360BAE09-91FA-474E-BC21-FA8E1CE2A10A}" dt="2021-03-02T19:28:28.899" v="5450"/>
          <ac:spMkLst>
            <pc:docMk/>
            <pc:sldMk cId="3339377938" sldId="280"/>
            <ac:spMk id="13" creationId="{458AA740-D346-4EDD-97E2-32C0A7605D7C}"/>
          </ac:spMkLst>
        </pc:spChg>
        <pc:spChg chg="add del mod">
          <ac:chgData name="Reed Kiely" userId="768be38e-2fb5-40ce-925d-bd8e9d9e3c31" providerId="ADAL" clId="{360BAE09-91FA-474E-BC21-FA8E1CE2A10A}" dt="2021-03-02T19:28:28.899" v="5450"/>
          <ac:spMkLst>
            <pc:docMk/>
            <pc:sldMk cId="3339377938" sldId="280"/>
            <ac:spMk id="14" creationId="{390682A8-5FBB-4C55-9D65-D21B65D3BB4A}"/>
          </ac:spMkLst>
        </pc:spChg>
        <pc:spChg chg="mod">
          <ac:chgData name="Reed Kiely" userId="768be38e-2fb5-40ce-925d-bd8e9d9e3c31" providerId="ADAL" clId="{360BAE09-91FA-474E-BC21-FA8E1CE2A10A}" dt="2021-03-18T13:55:52.451" v="29571" actId="20577"/>
          <ac:spMkLst>
            <pc:docMk/>
            <pc:sldMk cId="3339377938" sldId="280"/>
            <ac:spMk id="15" creationId="{FB95FAB7-B9CF-408A-A338-EDBA41131D7D}"/>
          </ac:spMkLst>
        </pc:spChg>
        <pc:spChg chg="add del mod">
          <ac:chgData name="Reed Kiely" userId="768be38e-2fb5-40ce-925d-bd8e9d9e3c31" providerId="ADAL" clId="{360BAE09-91FA-474E-BC21-FA8E1CE2A10A}" dt="2021-03-02T19:28:28.899" v="5450"/>
          <ac:spMkLst>
            <pc:docMk/>
            <pc:sldMk cId="3339377938" sldId="280"/>
            <ac:spMk id="16" creationId="{03F62C3C-A250-4204-BB69-895B0E6816D9}"/>
          </ac:spMkLst>
        </pc:spChg>
        <pc:spChg chg="add del mod">
          <ac:chgData name="Reed Kiely" userId="768be38e-2fb5-40ce-925d-bd8e9d9e3c31" providerId="ADAL" clId="{360BAE09-91FA-474E-BC21-FA8E1CE2A10A}" dt="2021-03-02T19:28:28.899" v="5450"/>
          <ac:spMkLst>
            <pc:docMk/>
            <pc:sldMk cId="3339377938" sldId="280"/>
            <ac:spMk id="21" creationId="{EB9F35B2-8FE8-485E-9FE4-929FBEBDBEC0}"/>
          </ac:spMkLst>
        </pc:spChg>
        <pc:spChg chg="add del mod">
          <ac:chgData name="Reed Kiely" userId="768be38e-2fb5-40ce-925d-bd8e9d9e3c31" providerId="ADAL" clId="{360BAE09-91FA-474E-BC21-FA8E1CE2A10A}" dt="2021-03-02T19:28:28.899" v="5450"/>
          <ac:spMkLst>
            <pc:docMk/>
            <pc:sldMk cId="3339377938" sldId="280"/>
            <ac:spMk id="22" creationId="{E581AB3C-1EC2-465C-AC59-6D21380E596C}"/>
          </ac:spMkLst>
        </pc:spChg>
        <pc:spChg chg="add del mod">
          <ac:chgData name="Reed Kiely" userId="768be38e-2fb5-40ce-925d-bd8e9d9e3c31" providerId="ADAL" clId="{360BAE09-91FA-474E-BC21-FA8E1CE2A10A}" dt="2021-03-02T19:28:28.899" v="5450"/>
          <ac:spMkLst>
            <pc:docMk/>
            <pc:sldMk cId="3339377938" sldId="280"/>
            <ac:spMk id="23" creationId="{A7E29A4C-CDDB-4208-900D-B12500B0F649}"/>
          </ac:spMkLst>
        </pc:spChg>
        <pc:spChg chg="add del mod">
          <ac:chgData name="Reed Kiely" userId="768be38e-2fb5-40ce-925d-bd8e9d9e3c31" providerId="ADAL" clId="{360BAE09-91FA-474E-BC21-FA8E1CE2A10A}" dt="2021-03-02T19:28:28.899" v="5450"/>
          <ac:spMkLst>
            <pc:docMk/>
            <pc:sldMk cId="3339377938" sldId="280"/>
            <ac:spMk id="24" creationId="{EA3F0D94-D1A6-40B2-9F10-18B8B4729C82}"/>
          </ac:spMkLst>
        </pc:spChg>
        <pc:spChg chg="add del mod">
          <ac:chgData name="Reed Kiely" userId="768be38e-2fb5-40ce-925d-bd8e9d9e3c31" providerId="ADAL" clId="{360BAE09-91FA-474E-BC21-FA8E1CE2A10A}" dt="2021-03-02T19:28:28.899" v="5450"/>
          <ac:spMkLst>
            <pc:docMk/>
            <pc:sldMk cId="3339377938" sldId="280"/>
            <ac:spMk id="25" creationId="{FE068C2C-3D03-4B87-AAD2-5298B4C37B18}"/>
          </ac:spMkLst>
        </pc:spChg>
        <pc:spChg chg="del">
          <ac:chgData name="Reed Kiely" userId="768be38e-2fb5-40ce-925d-bd8e9d9e3c31" providerId="ADAL" clId="{360BAE09-91FA-474E-BC21-FA8E1CE2A10A}" dt="2021-03-10T15:33:02.921" v="20478" actId="478"/>
          <ac:spMkLst>
            <pc:docMk/>
            <pc:sldMk cId="3339377938" sldId="280"/>
            <ac:spMk id="26" creationId="{AB45B4F6-F7E9-8E45-8329-396915BEC239}"/>
          </ac:spMkLst>
        </pc:spChg>
        <pc:spChg chg="add del mod">
          <ac:chgData name="Reed Kiely" userId="768be38e-2fb5-40ce-925d-bd8e9d9e3c31" providerId="ADAL" clId="{360BAE09-91FA-474E-BC21-FA8E1CE2A10A}" dt="2021-03-02T19:28:32.779" v="5452"/>
          <ac:spMkLst>
            <pc:docMk/>
            <pc:sldMk cId="3339377938" sldId="280"/>
            <ac:spMk id="30" creationId="{462747F3-B9BC-412B-AD95-3E698432B5CF}"/>
          </ac:spMkLst>
        </pc:spChg>
        <pc:spChg chg="add del mod">
          <ac:chgData name="Reed Kiely" userId="768be38e-2fb5-40ce-925d-bd8e9d9e3c31" providerId="ADAL" clId="{360BAE09-91FA-474E-BC21-FA8E1CE2A10A}" dt="2021-03-02T19:28:32.779" v="5452"/>
          <ac:spMkLst>
            <pc:docMk/>
            <pc:sldMk cId="3339377938" sldId="280"/>
            <ac:spMk id="31" creationId="{0605E2DA-119D-4B57-91D5-0A8287957F77}"/>
          </ac:spMkLst>
        </pc:spChg>
        <pc:spChg chg="add del mod">
          <ac:chgData name="Reed Kiely" userId="768be38e-2fb5-40ce-925d-bd8e9d9e3c31" providerId="ADAL" clId="{360BAE09-91FA-474E-BC21-FA8E1CE2A10A}" dt="2021-03-02T19:28:32.779" v="5452"/>
          <ac:spMkLst>
            <pc:docMk/>
            <pc:sldMk cId="3339377938" sldId="280"/>
            <ac:spMk id="32" creationId="{D92234EC-AE81-4062-BF82-4D346EC16BF7}"/>
          </ac:spMkLst>
        </pc:spChg>
        <pc:spChg chg="add del mod">
          <ac:chgData name="Reed Kiely" userId="768be38e-2fb5-40ce-925d-bd8e9d9e3c31" providerId="ADAL" clId="{360BAE09-91FA-474E-BC21-FA8E1CE2A10A}" dt="2021-03-02T19:28:32.779" v="5452"/>
          <ac:spMkLst>
            <pc:docMk/>
            <pc:sldMk cId="3339377938" sldId="280"/>
            <ac:spMk id="33" creationId="{3AB2E11C-B8F6-4BF9-91A3-CDB40E0AED8E}"/>
          </ac:spMkLst>
        </pc:spChg>
        <pc:spChg chg="add del mod">
          <ac:chgData name="Reed Kiely" userId="768be38e-2fb5-40ce-925d-bd8e9d9e3c31" providerId="ADAL" clId="{360BAE09-91FA-474E-BC21-FA8E1CE2A10A}" dt="2021-03-02T19:28:32.779" v="5452"/>
          <ac:spMkLst>
            <pc:docMk/>
            <pc:sldMk cId="3339377938" sldId="280"/>
            <ac:spMk id="34" creationId="{52690A69-0443-4B30-AF16-507B0CC6C5B8}"/>
          </ac:spMkLst>
        </pc:spChg>
        <pc:spChg chg="add del mod">
          <ac:chgData name="Reed Kiely" userId="768be38e-2fb5-40ce-925d-bd8e9d9e3c31" providerId="ADAL" clId="{360BAE09-91FA-474E-BC21-FA8E1CE2A10A}" dt="2021-03-02T19:28:32.779" v="5452"/>
          <ac:spMkLst>
            <pc:docMk/>
            <pc:sldMk cId="3339377938" sldId="280"/>
            <ac:spMk id="35" creationId="{7BECC9B7-0328-44EB-8C08-B18857163AD7}"/>
          </ac:spMkLst>
        </pc:spChg>
        <pc:spChg chg="add del mod">
          <ac:chgData name="Reed Kiely" userId="768be38e-2fb5-40ce-925d-bd8e9d9e3c31" providerId="ADAL" clId="{360BAE09-91FA-474E-BC21-FA8E1CE2A10A}" dt="2021-03-02T19:28:32.779" v="5452"/>
          <ac:spMkLst>
            <pc:docMk/>
            <pc:sldMk cId="3339377938" sldId="280"/>
            <ac:spMk id="36" creationId="{4532B602-C203-47E6-B0A1-A23653CF0CAA}"/>
          </ac:spMkLst>
        </pc:spChg>
        <pc:spChg chg="add del mod">
          <ac:chgData name="Reed Kiely" userId="768be38e-2fb5-40ce-925d-bd8e9d9e3c31" providerId="ADAL" clId="{360BAE09-91FA-474E-BC21-FA8E1CE2A10A}" dt="2021-03-02T19:28:32.779" v="5452"/>
          <ac:spMkLst>
            <pc:docMk/>
            <pc:sldMk cId="3339377938" sldId="280"/>
            <ac:spMk id="37" creationId="{E3EB770F-A536-4BCF-9724-881FBEDDB586}"/>
          </ac:spMkLst>
        </pc:spChg>
        <pc:spChg chg="add del mod">
          <ac:chgData name="Reed Kiely" userId="768be38e-2fb5-40ce-925d-bd8e9d9e3c31" providerId="ADAL" clId="{360BAE09-91FA-474E-BC21-FA8E1CE2A10A}" dt="2021-03-02T19:28:32.779" v="5452"/>
          <ac:spMkLst>
            <pc:docMk/>
            <pc:sldMk cId="3339377938" sldId="280"/>
            <ac:spMk id="38" creationId="{FE9A5335-FA99-4934-90F7-F896867B9FC0}"/>
          </ac:spMkLst>
        </pc:spChg>
        <pc:picChg chg="add del mod">
          <ac:chgData name="Reed Kiely" userId="768be38e-2fb5-40ce-925d-bd8e9d9e3c31" providerId="ADAL" clId="{360BAE09-91FA-474E-BC21-FA8E1CE2A10A}" dt="2021-03-02T19:28:28.899" v="5450"/>
          <ac:picMkLst>
            <pc:docMk/>
            <pc:sldMk cId="3339377938" sldId="280"/>
            <ac:picMk id="27" creationId="{7305AC07-4FDA-4406-9A9E-E194487147C5}"/>
          </ac:picMkLst>
        </pc:picChg>
        <pc:picChg chg="add del mod">
          <ac:chgData name="Reed Kiely" userId="768be38e-2fb5-40ce-925d-bd8e9d9e3c31" providerId="ADAL" clId="{360BAE09-91FA-474E-BC21-FA8E1CE2A10A}" dt="2021-03-02T19:28:28.899" v="5450"/>
          <ac:picMkLst>
            <pc:docMk/>
            <pc:sldMk cId="3339377938" sldId="280"/>
            <ac:picMk id="28" creationId="{5CC8F888-CE5B-41A3-904D-FCCA342E8F34}"/>
          </ac:picMkLst>
        </pc:picChg>
        <pc:picChg chg="add del mod">
          <ac:chgData name="Reed Kiely" userId="768be38e-2fb5-40ce-925d-bd8e9d9e3c31" providerId="ADAL" clId="{360BAE09-91FA-474E-BC21-FA8E1CE2A10A}" dt="2021-03-02T19:28:28.899" v="5450"/>
          <ac:picMkLst>
            <pc:docMk/>
            <pc:sldMk cId="3339377938" sldId="280"/>
            <ac:picMk id="29" creationId="{06A40647-C008-45EA-90B6-3EE52E6B5E5C}"/>
          </ac:picMkLst>
        </pc:picChg>
        <pc:picChg chg="add del mod">
          <ac:chgData name="Reed Kiely" userId="768be38e-2fb5-40ce-925d-bd8e9d9e3c31" providerId="ADAL" clId="{360BAE09-91FA-474E-BC21-FA8E1CE2A10A}" dt="2021-03-02T19:28:32.779" v="5452"/>
          <ac:picMkLst>
            <pc:docMk/>
            <pc:sldMk cId="3339377938" sldId="280"/>
            <ac:picMk id="39" creationId="{202566FF-8B23-42A6-B247-037F5D9EB5AC}"/>
          </ac:picMkLst>
        </pc:picChg>
        <pc:picChg chg="add del mod">
          <ac:chgData name="Reed Kiely" userId="768be38e-2fb5-40ce-925d-bd8e9d9e3c31" providerId="ADAL" clId="{360BAE09-91FA-474E-BC21-FA8E1CE2A10A}" dt="2021-03-02T19:28:32.779" v="5452"/>
          <ac:picMkLst>
            <pc:docMk/>
            <pc:sldMk cId="3339377938" sldId="280"/>
            <ac:picMk id="40" creationId="{956376CC-7842-4F5F-9FA0-48A52B9489A9}"/>
          </ac:picMkLst>
        </pc:picChg>
        <pc:picChg chg="add del mod">
          <ac:chgData name="Reed Kiely" userId="768be38e-2fb5-40ce-925d-bd8e9d9e3c31" providerId="ADAL" clId="{360BAE09-91FA-474E-BC21-FA8E1CE2A10A}" dt="2021-03-02T19:28:32.779" v="5452"/>
          <ac:picMkLst>
            <pc:docMk/>
            <pc:sldMk cId="3339377938" sldId="280"/>
            <ac:picMk id="41" creationId="{C6A01A16-F64A-4253-87AE-110B90B92436}"/>
          </ac:picMkLst>
        </pc:picChg>
      </pc:sldChg>
      <pc:sldChg chg="del">
        <pc:chgData name="Reed Kiely" userId="768be38e-2fb5-40ce-925d-bd8e9d9e3c31" providerId="ADAL" clId="{360BAE09-91FA-474E-BC21-FA8E1CE2A10A}" dt="2021-02-22T19:19:40.151" v="1053" actId="47"/>
        <pc:sldMkLst>
          <pc:docMk/>
          <pc:sldMk cId="3272906078" sldId="281"/>
        </pc:sldMkLst>
      </pc:sldChg>
      <pc:sldChg chg="addSp delSp modSp mod">
        <pc:chgData name="Reed Kiely" userId="768be38e-2fb5-40ce-925d-bd8e9d9e3c31" providerId="ADAL" clId="{360BAE09-91FA-474E-BC21-FA8E1CE2A10A}" dt="2021-03-19T15:37:37.332" v="29613" actId="1076"/>
        <pc:sldMkLst>
          <pc:docMk/>
          <pc:sldMk cId="2024299733" sldId="282"/>
        </pc:sldMkLst>
        <pc:spChg chg="add mod">
          <ac:chgData name="Reed Kiely" userId="768be38e-2fb5-40ce-925d-bd8e9d9e3c31" providerId="ADAL" clId="{360BAE09-91FA-474E-BC21-FA8E1CE2A10A}" dt="2021-03-19T15:37:37.332" v="29613" actId="1076"/>
          <ac:spMkLst>
            <pc:docMk/>
            <pc:sldMk cId="2024299733" sldId="282"/>
            <ac:spMk id="2" creationId="{BA24EE3E-1DF6-492A-A0A0-820EB3733140}"/>
          </ac:spMkLst>
        </pc:spChg>
        <pc:spChg chg="mod ord">
          <ac:chgData name="Reed Kiely" userId="768be38e-2fb5-40ce-925d-bd8e9d9e3c31" providerId="ADAL" clId="{360BAE09-91FA-474E-BC21-FA8E1CE2A10A}" dt="2021-03-03T20:09:48.748" v="8376" actId="20577"/>
          <ac:spMkLst>
            <pc:docMk/>
            <pc:sldMk cId="2024299733" sldId="282"/>
            <ac:spMk id="7" creationId="{A0802210-A55C-495A-A00C-FA306A7BF63A}"/>
          </ac:spMkLst>
        </pc:spChg>
        <pc:spChg chg="del">
          <ac:chgData name="Reed Kiely" userId="768be38e-2fb5-40ce-925d-bd8e9d9e3c31" providerId="ADAL" clId="{360BAE09-91FA-474E-BC21-FA8E1CE2A10A}" dt="2021-02-22T17:13:43.495" v="100" actId="478"/>
          <ac:spMkLst>
            <pc:docMk/>
            <pc:sldMk cId="2024299733" sldId="282"/>
            <ac:spMk id="8" creationId="{ED428E6D-3A49-419A-B722-37DD8C97B270}"/>
          </ac:spMkLst>
        </pc:spChg>
        <pc:spChg chg="del">
          <ac:chgData name="Reed Kiely" userId="768be38e-2fb5-40ce-925d-bd8e9d9e3c31" providerId="ADAL" clId="{360BAE09-91FA-474E-BC21-FA8E1CE2A10A}" dt="2021-02-22T17:13:46.810" v="101" actId="478"/>
          <ac:spMkLst>
            <pc:docMk/>
            <pc:sldMk cId="2024299733" sldId="282"/>
            <ac:spMk id="9" creationId="{A8782AB5-CBF9-4A8A-8747-0BE3107C5BD4}"/>
          </ac:spMkLst>
        </pc:spChg>
        <pc:spChg chg="add mod">
          <ac:chgData name="Reed Kiely" userId="768be38e-2fb5-40ce-925d-bd8e9d9e3c31" providerId="ADAL" clId="{360BAE09-91FA-474E-BC21-FA8E1CE2A10A}" dt="2021-03-17T18:33:13.527" v="25687" actId="20577"/>
          <ac:spMkLst>
            <pc:docMk/>
            <pc:sldMk cId="2024299733" sldId="282"/>
            <ac:spMk id="10" creationId="{F2A42BB5-36C2-4E5B-85AD-C112708ED4C9}"/>
          </ac:spMkLst>
        </pc:spChg>
        <pc:spChg chg="del">
          <ac:chgData name="Reed Kiely" userId="768be38e-2fb5-40ce-925d-bd8e9d9e3c31" providerId="ADAL" clId="{360BAE09-91FA-474E-BC21-FA8E1CE2A10A}" dt="2021-02-22T17:13:46.810" v="101" actId="478"/>
          <ac:spMkLst>
            <pc:docMk/>
            <pc:sldMk cId="2024299733" sldId="282"/>
            <ac:spMk id="13" creationId="{0E64926B-35BB-4726-BB48-706EC9872B54}"/>
          </ac:spMkLst>
        </pc:spChg>
        <pc:spChg chg="del">
          <ac:chgData name="Reed Kiely" userId="768be38e-2fb5-40ce-925d-bd8e9d9e3c31" providerId="ADAL" clId="{360BAE09-91FA-474E-BC21-FA8E1CE2A10A}" dt="2021-02-22T17:13:46.810" v="101" actId="478"/>
          <ac:spMkLst>
            <pc:docMk/>
            <pc:sldMk cId="2024299733" sldId="282"/>
            <ac:spMk id="14" creationId="{147D1B2F-0B2A-4C12-BCAB-C886A2B3BB45}"/>
          </ac:spMkLst>
        </pc:spChg>
        <pc:spChg chg="del">
          <ac:chgData name="Reed Kiely" userId="768be38e-2fb5-40ce-925d-bd8e9d9e3c31" providerId="ADAL" clId="{360BAE09-91FA-474E-BC21-FA8E1CE2A10A}" dt="2021-02-22T17:13:46.810" v="101" actId="478"/>
          <ac:spMkLst>
            <pc:docMk/>
            <pc:sldMk cId="2024299733" sldId="282"/>
            <ac:spMk id="15" creationId="{C5E292A2-76E1-44E0-9E5E-55B52182577E}"/>
          </ac:spMkLst>
        </pc:spChg>
        <pc:spChg chg="del">
          <ac:chgData name="Reed Kiely" userId="768be38e-2fb5-40ce-925d-bd8e9d9e3c31" providerId="ADAL" clId="{360BAE09-91FA-474E-BC21-FA8E1CE2A10A}" dt="2021-02-22T17:13:46.810" v="101" actId="478"/>
          <ac:spMkLst>
            <pc:docMk/>
            <pc:sldMk cId="2024299733" sldId="282"/>
            <ac:spMk id="16" creationId="{7E1E63A5-DC71-43FF-99F0-9F97ABAC0D69}"/>
          </ac:spMkLst>
        </pc:spChg>
        <pc:spChg chg="del">
          <ac:chgData name="Reed Kiely" userId="768be38e-2fb5-40ce-925d-bd8e9d9e3c31" providerId="ADAL" clId="{360BAE09-91FA-474E-BC21-FA8E1CE2A10A}" dt="2021-02-22T17:13:46.810" v="101" actId="478"/>
          <ac:spMkLst>
            <pc:docMk/>
            <pc:sldMk cId="2024299733" sldId="282"/>
            <ac:spMk id="17" creationId="{29B6BF83-61D8-4C59-89E5-E50FC6D84B5F}"/>
          </ac:spMkLst>
        </pc:spChg>
        <pc:spChg chg="add mod ord">
          <ac:chgData name="Reed Kiely" userId="768be38e-2fb5-40ce-925d-bd8e9d9e3c31" providerId="ADAL" clId="{360BAE09-91FA-474E-BC21-FA8E1CE2A10A}" dt="2021-02-22T17:23:50.382" v="260" actId="167"/>
          <ac:spMkLst>
            <pc:docMk/>
            <pc:sldMk cId="2024299733" sldId="282"/>
            <ac:spMk id="18" creationId="{78CE395D-4365-4DB6-9C33-1314DD6624BB}"/>
          </ac:spMkLst>
        </pc:spChg>
        <pc:spChg chg="add mod">
          <ac:chgData name="Reed Kiely" userId="768be38e-2fb5-40ce-925d-bd8e9d9e3c31" providerId="ADAL" clId="{360BAE09-91FA-474E-BC21-FA8E1CE2A10A}" dt="2021-03-02T21:29:12.632" v="6177" actId="1076"/>
          <ac:spMkLst>
            <pc:docMk/>
            <pc:sldMk cId="2024299733" sldId="282"/>
            <ac:spMk id="19" creationId="{EB80F9AA-0166-48FD-9645-3A58E068F93D}"/>
          </ac:spMkLst>
        </pc:spChg>
        <pc:spChg chg="add del mod">
          <ac:chgData name="Reed Kiely" userId="768be38e-2fb5-40ce-925d-bd8e9d9e3c31" providerId="ADAL" clId="{360BAE09-91FA-474E-BC21-FA8E1CE2A10A}" dt="2021-03-16T21:22:16.076" v="25293" actId="478"/>
          <ac:spMkLst>
            <pc:docMk/>
            <pc:sldMk cId="2024299733" sldId="282"/>
            <ac:spMk id="23" creationId="{3CD07C41-DF06-47C0-B511-9258D5DFD2BB}"/>
          </ac:spMkLst>
        </pc:spChg>
        <pc:spChg chg="add del mod">
          <ac:chgData name="Reed Kiely" userId="768be38e-2fb5-40ce-925d-bd8e9d9e3c31" providerId="ADAL" clId="{360BAE09-91FA-474E-BC21-FA8E1CE2A10A}" dt="2021-03-04T14:18:08.575" v="10498" actId="478"/>
          <ac:spMkLst>
            <pc:docMk/>
            <pc:sldMk cId="2024299733" sldId="282"/>
            <ac:spMk id="23" creationId="{FE0A18CE-F2CA-435D-B8E8-002E3FBF5B7F}"/>
          </ac:spMkLst>
        </pc:spChg>
        <pc:spChg chg="add del mod">
          <ac:chgData name="Reed Kiely" userId="768be38e-2fb5-40ce-925d-bd8e9d9e3c31" providerId="ADAL" clId="{360BAE09-91FA-474E-BC21-FA8E1CE2A10A}" dt="2021-03-16T18:21:38.158" v="25283" actId="478"/>
          <ac:spMkLst>
            <pc:docMk/>
            <pc:sldMk cId="2024299733" sldId="282"/>
            <ac:spMk id="24" creationId="{91C3DC8F-11A8-467F-87F1-F985A0D7E965}"/>
          </ac:spMkLst>
        </pc:spChg>
        <pc:spChg chg="mod">
          <ac:chgData name="Reed Kiely" userId="768be38e-2fb5-40ce-925d-bd8e9d9e3c31" providerId="ADAL" clId="{360BAE09-91FA-474E-BC21-FA8E1CE2A10A}" dt="2021-03-10T15:32:51.032" v="20477" actId="20577"/>
          <ac:spMkLst>
            <pc:docMk/>
            <pc:sldMk cId="2024299733" sldId="282"/>
            <ac:spMk id="28" creationId="{7C74014D-8FEF-4C04-9D77-BD0687AC7A9A}"/>
          </ac:spMkLst>
        </pc:spChg>
        <pc:spChg chg="add del mod">
          <ac:chgData name="Reed Kiely" userId="768be38e-2fb5-40ce-925d-bd8e9d9e3c31" providerId="ADAL" clId="{360BAE09-91FA-474E-BC21-FA8E1CE2A10A}" dt="2021-03-17T13:41:48.465" v="25316" actId="478"/>
          <ac:spMkLst>
            <pc:docMk/>
            <pc:sldMk cId="2024299733" sldId="282"/>
            <ac:spMk id="29" creationId="{4C74D85A-7C94-44B2-99BD-C8BB8213D02F}"/>
          </ac:spMkLst>
        </pc:spChg>
        <pc:spChg chg="mod">
          <ac:chgData name="Reed Kiely" userId="768be38e-2fb5-40ce-925d-bd8e9d9e3c31" providerId="ADAL" clId="{360BAE09-91FA-474E-BC21-FA8E1CE2A10A}" dt="2021-03-19T15:37:18.101" v="29608" actId="20577"/>
          <ac:spMkLst>
            <pc:docMk/>
            <pc:sldMk cId="2024299733" sldId="282"/>
            <ac:spMk id="37" creationId="{BD66494C-6C76-4ECD-A14E-5E25448F6B91}"/>
          </ac:spMkLst>
        </pc:spChg>
        <pc:spChg chg="add mod">
          <ac:chgData name="Reed Kiely" userId="768be38e-2fb5-40ce-925d-bd8e9d9e3c31" providerId="ADAL" clId="{360BAE09-91FA-474E-BC21-FA8E1CE2A10A}" dt="2021-03-02T21:29:12.632" v="6177" actId="1076"/>
          <ac:spMkLst>
            <pc:docMk/>
            <pc:sldMk cId="2024299733" sldId="282"/>
            <ac:spMk id="38" creationId="{21CB1ED5-325D-493B-81BF-23B159E9FCED}"/>
          </ac:spMkLst>
        </pc:spChg>
        <pc:spChg chg="add mod">
          <ac:chgData name="Reed Kiely" userId="768be38e-2fb5-40ce-925d-bd8e9d9e3c31" providerId="ADAL" clId="{360BAE09-91FA-474E-BC21-FA8E1CE2A10A}" dt="2021-03-03T20:07:28.214" v="8361" actId="1076"/>
          <ac:spMkLst>
            <pc:docMk/>
            <pc:sldMk cId="2024299733" sldId="282"/>
            <ac:spMk id="41" creationId="{76AD3C1D-7AAD-49DC-B66F-F8BE2D43B206}"/>
          </ac:spMkLst>
        </pc:spChg>
        <pc:spChg chg="add mod">
          <ac:chgData name="Reed Kiely" userId="768be38e-2fb5-40ce-925d-bd8e9d9e3c31" providerId="ADAL" clId="{360BAE09-91FA-474E-BC21-FA8E1CE2A10A}" dt="2021-03-03T20:07:31.460" v="8362" actId="1076"/>
          <ac:spMkLst>
            <pc:docMk/>
            <pc:sldMk cId="2024299733" sldId="282"/>
            <ac:spMk id="42" creationId="{8E55C2A1-8921-4698-89E2-D3420C2BF5CE}"/>
          </ac:spMkLst>
        </pc:spChg>
        <pc:spChg chg="add mod">
          <ac:chgData name="Reed Kiely" userId="768be38e-2fb5-40ce-925d-bd8e9d9e3c31" providerId="ADAL" clId="{360BAE09-91FA-474E-BC21-FA8E1CE2A10A}" dt="2021-03-03T20:07:34.978" v="8363" actId="1076"/>
          <ac:spMkLst>
            <pc:docMk/>
            <pc:sldMk cId="2024299733" sldId="282"/>
            <ac:spMk id="43" creationId="{3AECDE24-9254-4E91-AEF3-46E7B9E3E9B2}"/>
          </ac:spMkLst>
        </pc:spChg>
        <pc:spChg chg="add del mod">
          <ac:chgData name="Reed Kiely" userId="768be38e-2fb5-40ce-925d-bd8e9d9e3c31" providerId="ADAL" clId="{360BAE09-91FA-474E-BC21-FA8E1CE2A10A}" dt="2021-03-02T21:29:09.485" v="6176" actId="478"/>
          <ac:spMkLst>
            <pc:docMk/>
            <pc:sldMk cId="2024299733" sldId="282"/>
            <ac:spMk id="44" creationId="{6EB0EDC7-2985-4214-9059-CECCDE948B21}"/>
          </ac:spMkLst>
        </pc:spChg>
        <pc:graphicFrameChg chg="add mod">
          <ac:chgData name="Reed Kiely" userId="768be38e-2fb5-40ce-925d-bd8e9d9e3c31" providerId="ADAL" clId="{360BAE09-91FA-474E-BC21-FA8E1CE2A10A}" dt="2021-03-09T19:36:55.295" v="17658"/>
          <ac:graphicFrameMkLst>
            <pc:docMk/>
            <pc:sldMk cId="2024299733" sldId="282"/>
            <ac:graphicFrameMk id="5" creationId="{4F4FD0EE-76D6-405C-BC28-C9A6D5A02EB2}"/>
          </ac:graphicFrameMkLst>
        </pc:graphicFrameChg>
        <pc:graphicFrameChg chg="del">
          <ac:chgData name="Reed Kiely" userId="768be38e-2fb5-40ce-925d-bd8e9d9e3c31" providerId="ADAL" clId="{360BAE09-91FA-474E-BC21-FA8E1CE2A10A}" dt="2021-02-22T17:13:51.572" v="102" actId="478"/>
          <ac:graphicFrameMkLst>
            <pc:docMk/>
            <pc:sldMk cId="2024299733" sldId="282"/>
            <ac:graphicFrameMk id="6" creationId="{8BB11972-2DC7-4CD2-AE13-0507B5E4CF97}"/>
          </ac:graphicFrameMkLst>
        </pc:graphicFrameChg>
        <pc:picChg chg="add mod modCrop">
          <ac:chgData name="Reed Kiely" userId="768be38e-2fb5-40ce-925d-bd8e9d9e3c31" providerId="ADAL" clId="{360BAE09-91FA-474E-BC21-FA8E1CE2A10A}" dt="2021-03-02T21:29:12.632" v="6177" actId="1076"/>
          <ac:picMkLst>
            <pc:docMk/>
            <pc:sldMk cId="2024299733" sldId="282"/>
            <ac:picMk id="25" creationId="{E1FFE25F-6C37-4B74-A18A-23DD87BD583A}"/>
          </ac:picMkLst>
        </pc:picChg>
        <pc:picChg chg="add mod modCrop">
          <ac:chgData name="Reed Kiely" userId="768be38e-2fb5-40ce-925d-bd8e9d9e3c31" providerId="ADAL" clId="{360BAE09-91FA-474E-BC21-FA8E1CE2A10A}" dt="2021-03-02T21:29:12.632" v="6177" actId="1076"/>
          <ac:picMkLst>
            <pc:docMk/>
            <pc:sldMk cId="2024299733" sldId="282"/>
            <ac:picMk id="26" creationId="{509CF9DD-1AF7-4E4B-AF70-92AF1CE7370A}"/>
          </ac:picMkLst>
        </pc:picChg>
        <pc:picChg chg="add mod modCrop">
          <ac:chgData name="Reed Kiely" userId="768be38e-2fb5-40ce-925d-bd8e9d9e3c31" providerId="ADAL" clId="{360BAE09-91FA-474E-BC21-FA8E1CE2A10A}" dt="2021-03-02T21:29:12.632" v="6177" actId="1076"/>
          <ac:picMkLst>
            <pc:docMk/>
            <pc:sldMk cId="2024299733" sldId="282"/>
            <ac:picMk id="27" creationId="{C377E78D-32DD-4673-9A2E-4323F7E9C0E4}"/>
          </ac:picMkLst>
        </pc:picChg>
        <pc:picChg chg="add del mod modCrop">
          <ac:chgData name="Reed Kiely" userId="768be38e-2fb5-40ce-925d-bd8e9d9e3c31" providerId="ADAL" clId="{360BAE09-91FA-474E-BC21-FA8E1CE2A10A}" dt="2021-03-02T21:29:09.485" v="6176" actId="478"/>
          <ac:picMkLst>
            <pc:docMk/>
            <pc:sldMk cId="2024299733" sldId="282"/>
            <ac:picMk id="29" creationId="{3EF8DDE2-67B4-4144-B74B-A7CCB2A9C072}"/>
          </ac:picMkLst>
        </pc:picChg>
        <pc:picChg chg="add mod modCrop">
          <ac:chgData name="Reed Kiely" userId="768be38e-2fb5-40ce-925d-bd8e9d9e3c31" providerId="ADAL" clId="{360BAE09-91FA-474E-BC21-FA8E1CE2A10A}" dt="2021-03-02T21:29:12.632" v="6177" actId="1076"/>
          <ac:picMkLst>
            <pc:docMk/>
            <pc:sldMk cId="2024299733" sldId="282"/>
            <ac:picMk id="30" creationId="{C387CF5E-E89D-487A-9AFE-28A9031B39EC}"/>
          </ac:picMkLst>
        </pc:picChg>
        <pc:picChg chg="add mod">
          <ac:chgData name="Reed Kiely" userId="768be38e-2fb5-40ce-925d-bd8e9d9e3c31" providerId="ADAL" clId="{360BAE09-91FA-474E-BC21-FA8E1CE2A10A}" dt="2021-02-22T17:25:29.692" v="287" actId="571"/>
          <ac:picMkLst>
            <pc:docMk/>
            <pc:sldMk cId="2024299733" sldId="282"/>
            <ac:picMk id="32" creationId="{E70CE36C-FEE5-4A53-962A-83065D264C9A}"/>
          </ac:picMkLst>
        </pc:picChg>
        <pc:picChg chg="mod">
          <ac:chgData name="Reed Kiely" userId="768be38e-2fb5-40ce-925d-bd8e9d9e3c31" providerId="ADAL" clId="{360BAE09-91FA-474E-BC21-FA8E1CE2A10A}" dt="2021-02-22T17:27:49.355" v="425" actId="1076"/>
          <ac:picMkLst>
            <pc:docMk/>
            <pc:sldMk cId="2024299733" sldId="282"/>
            <ac:picMk id="34" creationId="{D5A8FAA5-1276-4806-B89E-F108B386CB04}"/>
          </ac:picMkLst>
        </pc:picChg>
        <pc:picChg chg="add mod">
          <ac:chgData name="Reed Kiely" userId="768be38e-2fb5-40ce-925d-bd8e9d9e3c31" providerId="ADAL" clId="{360BAE09-91FA-474E-BC21-FA8E1CE2A10A}" dt="2021-02-22T17:25:29.692" v="287" actId="571"/>
          <ac:picMkLst>
            <pc:docMk/>
            <pc:sldMk cId="2024299733" sldId="282"/>
            <ac:picMk id="35" creationId="{055F13E5-82DB-44C4-9A8D-15FBAE427C12}"/>
          </ac:picMkLst>
        </pc:picChg>
        <pc:picChg chg="add del">
          <ac:chgData name="Reed Kiely" userId="768be38e-2fb5-40ce-925d-bd8e9d9e3c31" providerId="ADAL" clId="{360BAE09-91FA-474E-BC21-FA8E1CE2A10A}" dt="2021-02-22T17:23:34.532" v="255" actId="478"/>
          <ac:picMkLst>
            <pc:docMk/>
            <pc:sldMk cId="2024299733" sldId="282"/>
            <ac:picMk id="39" creationId="{C3A71EDF-2FA4-4026-B194-4DAF4E6F5A13}"/>
          </ac:picMkLst>
        </pc:picChg>
        <pc:picChg chg="add mod">
          <ac:chgData name="Reed Kiely" userId="768be38e-2fb5-40ce-925d-bd8e9d9e3c31" providerId="ADAL" clId="{360BAE09-91FA-474E-BC21-FA8E1CE2A10A}" dt="2021-03-02T21:29:12.632" v="6177" actId="1076"/>
          <ac:picMkLst>
            <pc:docMk/>
            <pc:sldMk cId="2024299733" sldId="282"/>
            <ac:picMk id="1026" creationId="{9D1E2A43-8721-4ACD-9940-2B27853E661F}"/>
          </ac:picMkLst>
        </pc:picChg>
        <pc:cxnChg chg="del">
          <ac:chgData name="Reed Kiely" userId="768be38e-2fb5-40ce-925d-bd8e9d9e3c31" providerId="ADAL" clId="{360BAE09-91FA-474E-BC21-FA8E1CE2A10A}" dt="2021-02-22T17:13:46.810" v="101" actId="478"/>
          <ac:cxnSpMkLst>
            <pc:docMk/>
            <pc:sldMk cId="2024299733" sldId="282"/>
            <ac:cxnSpMk id="11" creationId="{F1BB00C4-B43A-4A93-B287-7B1E0A955C6A}"/>
          </ac:cxnSpMkLst>
        </pc:cxnChg>
        <pc:cxnChg chg="del">
          <ac:chgData name="Reed Kiely" userId="768be38e-2fb5-40ce-925d-bd8e9d9e3c31" providerId="ADAL" clId="{360BAE09-91FA-474E-BC21-FA8E1CE2A10A}" dt="2021-02-22T17:13:46.810" v="101" actId="478"/>
          <ac:cxnSpMkLst>
            <pc:docMk/>
            <pc:sldMk cId="2024299733" sldId="282"/>
            <ac:cxnSpMk id="12" creationId="{479A5374-FC94-43EA-B6C4-5738620066E5}"/>
          </ac:cxnSpMkLst>
        </pc:cxnChg>
      </pc:sldChg>
      <pc:sldChg chg="addSp delSp modSp add del mod">
        <pc:chgData name="Reed Kiely" userId="768be38e-2fb5-40ce-925d-bd8e9d9e3c31" providerId="ADAL" clId="{360BAE09-91FA-474E-BC21-FA8E1CE2A10A}" dt="2021-02-23T21:20:36.635" v="2763" actId="47"/>
        <pc:sldMkLst>
          <pc:docMk/>
          <pc:sldMk cId="933070735" sldId="287"/>
        </pc:sldMkLst>
        <pc:spChg chg="mod">
          <ac:chgData name="Reed Kiely" userId="768be38e-2fb5-40ce-925d-bd8e9d9e3c31" providerId="ADAL" clId="{360BAE09-91FA-474E-BC21-FA8E1CE2A10A}" dt="2021-02-22T21:45:36.488" v="1712" actId="207"/>
          <ac:spMkLst>
            <pc:docMk/>
            <pc:sldMk cId="933070735" sldId="287"/>
            <ac:spMk id="27" creationId="{2496DE9E-CA64-42E1-8EC4-1914FE3EF542}"/>
          </ac:spMkLst>
        </pc:spChg>
        <pc:spChg chg="mod">
          <ac:chgData name="Reed Kiely" userId="768be38e-2fb5-40ce-925d-bd8e9d9e3c31" providerId="ADAL" clId="{360BAE09-91FA-474E-BC21-FA8E1CE2A10A}" dt="2021-02-22T21:45:33.538" v="1711" actId="207"/>
          <ac:spMkLst>
            <pc:docMk/>
            <pc:sldMk cId="933070735" sldId="287"/>
            <ac:spMk id="45" creationId="{819F67AF-A265-4FB4-9C86-17CEC473F408}"/>
          </ac:spMkLst>
        </pc:spChg>
        <pc:spChg chg="add mod">
          <ac:chgData name="Reed Kiely" userId="768be38e-2fb5-40ce-925d-bd8e9d9e3c31" providerId="ADAL" clId="{360BAE09-91FA-474E-BC21-FA8E1CE2A10A}" dt="2021-02-22T21:46:47.448" v="1727" actId="571"/>
          <ac:spMkLst>
            <pc:docMk/>
            <pc:sldMk cId="933070735" sldId="287"/>
            <ac:spMk id="144" creationId="{5FD03C1A-8E1C-4324-AA98-1215B6BC8AC2}"/>
          </ac:spMkLst>
        </pc:spChg>
        <pc:picChg chg="add mod">
          <ac:chgData name="Reed Kiely" userId="768be38e-2fb5-40ce-925d-bd8e9d9e3c31" providerId="ADAL" clId="{360BAE09-91FA-474E-BC21-FA8E1CE2A10A}" dt="2021-02-22T21:46:47.448" v="1727" actId="571"/>
          <ac:picMkLst>
            <pc:docMk/>
            <pc:sldMk cId="933070735" sldId="287"/>
            <ac:picMk id="145" creationId="{EB010001-5814-49BA-93B9-F7516F61C812}"/>
          </ac:picMkLst>
        </pc:picChg>
        <pc:picChg chg="add del">
          <ac:chgData name="Reed Kiely" userId="768be38e-2fb5-40ce-925d-bd8e9d9e3c31" providerId="ADAL" clId="{360BAE09-91FA-474E-BC21-FA8E1CE2A10A}" dt="2021-02-23T20:31:25.459" v="1865"/>
          <ac:picMkLst>
            <pc:docMk/>
            <pc:sldMk cId="933070735" sldId="287"/>
            <ac:picMk id="2050" creationId="{A1EE9862-9483-41A5-961E-70683A2C7C42}"/>
          </ac:picMkLst>
        </pc:picChg>
        <pc:picChg chg="add del">
          <ac:chgData name="Reed Kiely" userId="768be38e-2fb5-40ce-925d-bd8e9d9e3c31" providerId="ADAL" clId="{360BAE09-91FA-474E-BC21-FA8E1CE2A10A}" dt="2021-02-23T20:33:03.715" v="1908"/>
          <ac:picMkLst>
            <pc:docMk/>
            <pc:sldMk cId="933070735" sldId="287"/>
            <ac:picMk id="2052" creationId="{F266FBD0-C04E-4958-9E18-CE087037861D}"/>
          </ac:picMkLst>
        </pc:picChg>
        <pc:picChg chg="add del">
          <ac:chgData name="Reed Kiely" userId="768be38e-2fb5-40ce-925d-bd8e9d9e3c31" providerId="ADAL" clId="{360BAE09-91FA-474E-BC21-FA8E1CE2A10A}" dt="2021-02-23T20:34:33.806" v="1931"/>
          <ac:picMkLst>
            <pc:docMk/>
            <pc:sldMk cId="933070735" sldId="287"/>
            <ac:picMk id="2054" creationId="{31FE986A-53F5-4A35-A3CD-F59A8DAAD76B}"/>
          </ac:picMkLst>
        </pc:picChg>
        <pc:picChg chg="add del">
          <ac:chgData name="Reed Kiely" userId="768be38e-2fb5-40ce-925d-bd8e9d9e3c31" providerId="ADAL" clId="{360BAE09-91FA-474E-BC21-FA8E1CE2A10A}" dt="2021-02-23T20:54:37.446" v="2230"/>
          <ac:picMkLst>
            <pc:docMk/>
            <pc:sldMk cId="933070735" sldId="287"/>
            <ac:picMk id="2056" creationId="{E98F2F0C-2410-43CE-AD6F-0DE2270B76A9}"/>
          </ac:picMkLst>
        </pc:picChg>
      </pc:sldChg>
      <pc:sldChg chg="addSp delSp modSp add del mod">
        <pc:chgData name="Reed Kiely" userId="768be38e-2fb5-40ce-925d-bd8e9d9e3c31" providerId="ADAL" clId="{360BAE09-91FA-474E-BC21-FA8E1CE2A10A}" dt="2021-03-12T18:13:03.463" v="21314" actId="47"/>
        <pc:sldMkLst>
          <pc:docMk/>
          <pc:sldMk cId="1085901086" sldId="16180"/>
        </pc:sldMkLst>
        <pc:spChg chg="add del mod">
          <ac:chgData name="Reed Kiely" userId="768be38e-2fb5-40ce-925d-bd8e9d9e3c31" providerId="ADAL" clId="{360BAE09-91FA-474E-BC21-FA8E1CE2A10A}" dt="2021-03-12T18:01:11.150" v="21243" actId="478"/>
          <ac:spMkLst>
            <pc:docMk/>
            <pc:sldMk cId="1085901086" sldId="16180"/>
            <ac:spMk id="10" creationId="{DBD226E6-53E9-4D85-AD6B-6A48ADBC07CD}"/>
          </ac:spMkLst>
        </pc:spChg>
        <pc:spChg chg="add del">
          <ac:chgData name="Reed Kiely" userId="768be38e-2fb5-40ce-925d-bd8e9d9e3c31" providerId="ADAL" clId="{360BAE09-91FA-474E-BC21-FA8E1CE2A10A}" dt="2021-03-12T18:01:11.150" v="21243" actId="478"/>
          <ac:spMkLst>
            <pc:docMk/>
            <pc:sldMk cId="1085901086" sldId="16180"/>
            <ac:spMk id="11" creationId="{5EABED81-3476-4FCB-B347-FCBAECEB771E}"/>
          </ac:spMkLst>
        </pc:spChg>
        <pc:picChg chg="add del mod">
          <ac:chgData name="Reed Kiely" userId="768be38e-2fb5-40ce-925d-bd8e9d9e3c31" providerId="ADAL" clId="{360BAE09-91FA-474E-BC21-FA8E1CE2A10A}" dt="2021-03-12T18:01:33.834" v="21253" actId="1076"/>
          <ac:picMkLst>
            <pc:docMk/>
            <pc:sldMk cId="1085901086" sldId="16180"/>
            <ac:picMk id="2" creationId="{3A512FA1-18C3-4DDA-9BBE-A7A7281B604D}"/>
          </ac:picMkLst>
        </pc:picChg>
        <pc:picChg chg="add del mod ord modCrop">
          <ac:chgData name="Reed Kiely" userId="768be38e-2fb5-40ce-925d-bd8e9d9e3c31" providerId="ADAL" clId="{360BAE09-91FA-474E-BC21-FA8E1CE2A10A}" dt="2021-03-12T18:01:21.295" v="21245" actId="478"/>
          <ac:picMkLst>
            <pc:docMk/>
            <pc:sldMk cId="1085901086" sldId="16180"/>
            <ac:picMk id="3" creationId="{99757BD4-CC35-44E2-9D40-F751E36DB53C}"/>
          </ac:picMkLst>
        </pc:picChg>
        <pc:picChg chg="add del mod ord">
          <ac:chgData name="Reed Kiely" userId="768be38e-2fb5-40ce-925d-bd8e9d9e3c31" providerId="ADAL" clId="{360BAE09-91FA-474E-BC21-FA8E1CE2A10A}" dt="2021-03-12T17:58:26.116" v="21232" actId="478"/>
          <ac:picMkLst>
            <pc:docMk/>
            <pc:sldMk cId="1085901086" sldId="16180"/>
            <ac:picMk id="4" creationId="{12AB5D3F-745B-46C8-98CF-625775BC1E21}"/>
          </ac:picMkLst>
        </pc:picChg>
        <pc:picChg chg="add mod ord modCrop">
          <ac:chgData name="Reed Kiely" userId="768be38e-2fb5-40ce-925d-bd8e9d9e3c31" providerId="ADAL" clId="{360BAE09-91FA-474E-BC21-FA8E1CE2A10A}" dt="2021-03-12T18:01:57.293" v="21261" actId="732"/>
          <ac:picMkLst>
            <pc:docMk/>
            <pc:sldMk cId="1085901086" sldId="16180"/>
            <ac:picMk id="6" creationId="{10FFB011-7B46-493B-A501-2B4DAE5DF5E5}"/>
          </ac:picMkLst>
        </pc:picChg>
        <pc:picChg chg="add del">
          <ac:chgData name="Reed Kiely" userId="768be38e-2fb5-40ce-925d-bd8e9d9e3c31" providerId="ADAL" clId="{360BAE09-91FA-474E-BC21-FA8E1CE2A10A}" dt="2021-03-12T18:01:11.150" v="21243" actId="478"/>
          <ac:picMkLst>
            <pc:docMk/>
            <pc:sldMk cId="1085901086" sldId="16180"/>
            <ac:picMk id="13" creationId="{E0978DB2-B7EA-4E29-A993-1FEB998AC1C0}"/>
          </ac:picMkLst>
        </pc:picChg>
        <pc:picChg chg="add del">
          <ac:chgData name="Reed Kiely" userId="768be38e-2fb5-40ce-925d-bd8e9d9e3c31" providerId="ADAL" clId="{360BAE09-91FA-474E-BC21-FA8E1CE2A10A}" dt="2021-03-12T18:01:11.150" v="21243" actId="478"/>
          <ac:picMkLst>
            <pc:docMk/>
            <pc:sldMk cId="1085901086" sldId="16180"/>
            <ac:picMk id="14" creationId="{86B2BF6F-4CBE-4747-B65E-7952A86CB725}"/>
          </ac:picMkLst>
        </pc:picChg>
        <pc:picChg chg="add del">
          <ac:chgData name="Reed Kiely" userId="768be38e-2fb5-40ce-925d-bd8e9d9e3c31" providerId="ADAL" clId="{360BAE09-91FA-474E-BC21-FA8E1CE2A10A}" dt="2021-03-12T18:01:11.150" v="21243" actId="478"/>
          <ac:picMkLst>
            <pc:docMk/>
            <pc:sldMk cId="1085901086" sldId="16180"/>
            <ac:picMk id="15" creationId="{B5C51883-3010-4D26-B23E-E9E90CDD01A1}"/>
          </ac:picMkLst>
        </pc:picChg>
        <pc:cxnChg chg="add del">
          <ac:chgData name="Reed Kiely" userId="768be38e-2fb5-40ce-925d-bd8e9d9e3c31" providerId="ADAL" clId="{360BAE09-91FA-474E-BC21-FA8E1CE2A10A}" dt="2021-03-12T18:01:11.150" v="21243" actId="478"/>
          <ac:cxnSpMkLst>
            <pc:docMk/>
            <pc:sldMk cId="1085901086" sldId="16180"/>
            <ac:cxnSpMk id="12" creationId="{3A047CA5-FCE3-4E83-B5A0-D6D561171653}"/>
          </ac:cxnSpMkLst>
        </pc:cxnChg>
      </pc:sldChg>
      <pc:sldChg chg="modSp add mod">
        <pc:chgData name="Reed Kiely" userId="768be38e-2fb5-40ce-925d-bd8e9d9e3c31" providerId="ADAL" clId="{360BAE09-91FA-474E-BC21-FA8E1CE2A10A}" dt="2021-03-09T19:21:37.124" v="17634" actId="14100"/>
        <pc:sldMkLst>
          <pc:docMk/>
          <pc:sldMk cId="3857948615" sldId="2144327374"/>
        </pc:sldMkLst>
        <pc:spChg chg="mod">
          <ac:chgData name="Reed Kiely" userId="768be38e-2fb5-40ce-925d-bd8e9d9e3c31" providerId="ADAL" clId="{360BAE09-91FA-474E-BC21-FA8E1CE2A10A}" dt="2021-03-08T22:20:20.131" v="14801" actId="113"/>
          <ac:spMkLst>
            <pc:docMk/>
            <pc:sldMk cId="3857948615" sldId="2144327374"/>
            <ac:spMk id="12" creationId="{D3ED8F18-80E6-D449-A031-541661F2A42F}"/>
          </ac:spMkLst>
        </pc:spChg>
        <pc:picChg chg="mod">
          <ac:chgData name="Reed Kiely" userId="768be38e-2fb5-40ce-925d-bd8e9d9e3c31" providerId="ADAL" clId="{360BAE09-91FA-474E-BC21-FA8E1CE2A10A}" dt="2021-03-09T19:21:37.124" v="17634" actId="14100"/>
          <ac:picMkLst>
            <pc:docMk/>
            <pc:sldMk cId="3857948615" sldId="2144327374"/>
            <ac:picMk id="2" creationId="{E0994815-16AD-4D77-B89B-EED1B87829A0}"/>
          </ac:picMkLst>
        </pc:picChg>
      </pc:sldChg>
      <pc:sldChg chg="addSp delSp modSp add del mod setBg">
        <pc:chgData name="Reed Kiely" userId="768be38e-2fb5-40ce-925d-bd8e9d9e3c31" providerId="ADAL" clId="{360BAE09-91FA-474E-BC21-FA8E1CE2A10A}" dt="2021-03-09T19:54:11.703" v="18370" actId="20577"/>
        <pc:sldMkLst>
          <pc:docMk/>
          <pc:sldMk cId="3585150420" sldId="2144327540"/>
        </pc:sldMkLst>
        <pc:spChg chg="add del mod">
          <ac:chgData name="Reed Kiely" userId="768be38e-2fb5-40ce-925d-bd8e9d9e3c31" providerId="ADAL" clId="{360BAE09-91FA-474E-BC21-FA8E1CE2A10A}" dt="2021-02-22T21:46:15.985" v="1721" actId="478"/>
          <ac:spMkLst>
            <pc:docMk/>
            <pc:sldMk cId="3585150420" sldId="2144327540"/>
            <ac:spMk id="3" creationId="{B624C724-5379-4D58-8813-2CE7F8DDFEAD}"/>
          </ac:spMkLst>
        </pc:spChg>
        <pc:spChg chg="add del">
          <ac:chgData name="Reed Kiely" userId="768be38e-2fb5-40ce-925d-bd8e9d9e3c31" providerId="ADAL" clId="{360BAE09-91FA-474E-BC21-FA8E1CE2A10A}" dt="2021-02-23T20:48:43.742" v="2150"/>
          <ac:spMkLst>
            <pc:docMk/>
            <pc:sldMk cId="3585150420" sldId="2144327540"/>
            <ac:spMk id="6" creationId="{FF2331CF-19AB-4C49-8454-913B12D6EB0E}"/>
          </ac:spMkLst>
        </pc:spChg>
        <pc:spChg chg="add mod">
          <ac:chgData name="Reed Kiely" userId="768be38e-2fb5-40ce-925d-bd8e9d9e3c31" providerId="ADAL" clId="{360BAE09-91FA-474E-BC21-FA8E1CE2A10A}" dt="2021-03-09T19:37:59.913" v="17665" actId="1076"/>
          <ac:spMkLst>
            <pc:docMk/>
            <pc:sldMk cId="3585150420" sldId="2144327540"/>
            <ac:spMk id="7" creationId="{25A5F130-580F-4679-ACE6-F88F9B39F95E}"/>
          </ac:spMkLst>
        </pc:spChg>
        <pc:spChg chg="add del mod">
          <ac:chgData name="Reed Kiely" userId="768be38e-2fb5-40ce-925d-bd8e9d9e3c31" providerId="ADAL" clId="{360BAE09-91FA-474E-BC21-FA8E1CE2A10A}" dt="2021-03-03T16:02:56.412" v="6517" actId="20577"/>
          <ac:spMkLst>
            <pc:docMk/>
            <pc:sldMk cId="3585150420" sldId="2144327540"/>
            <ac:spMk id="9" creationId="{D5712E42-C69D-437C-B840-B8FDC56AFBAF}"/>
          </ac:spMkLst>
        </pc:spChg>
        <pc:spChg chg="mod">
          <ac:chgData name="Reed Kiely" userId="768be38e-2fb5-40ce-925d-bd8e9d9e3c31" providerId="ADAL" clId="{360BAE09-91FA-474E-BC21-FA8E1CE2A10A}" dt="2021-03-09T19:54:11.703" v="18370" actId="20577"/>
          <ac:spMkLst>
            <pc:docMk/>
            <pc:sldMk cId="3585150420" sldId="2144327540"/>
            <ac:spMk id="19" creationId="{13BC9DDD-30AC-4CEF-9A11-3DA89E0AD7BA}"/>
          </ac:spMkLst>
        </pc:spChg>
        <pc:spChg chg="del">
          <ac:chgData name="Reed Kiely" userId="768be38e-2fb5-40ce-925d-bd8e9d9e3c31" providerId="ADAL" clId="{360BAE09-91FA-474E-BC21-FA8E1CE2A10A}" dt="2021-02-22T21:46:09.281" v="1717" actId="478"/>
          <ac:spMkLst>
            <pc:docMk/>
            <pc:sldMk cId="3585150420" sldId="2144327540"/>
            <ac:spMk id="20" creationId="{1538475B-35B3-466F-9967-529E3FFC6F7B}"/>
          </ac:spMkLst>
        </pc:spChg>
        <pc:spChg chg="add del mod">
          <ac:chgData name="Reed Kiely" userId="768be38e-2fb5-40ce-925d-bd8e9d9e3c31" providerId="ADAL" clId="{360BAE09-91FA-474E-BC21-FA8E1CE2A10A}" dt="2021-02-22T21:46:32.894" v="1726"/>
          <ac:spMkLst>
            <pc:docMk/>
            <pc:sldMk cId="3585150420" sldId="2144327540"/>
            <ac:spMk id="21" creationId="{7CC19B49-167B-46F0-9190-BAEE8C707BF2}"/>
          </ac:spMkLst>
        </pc:spChg>
        <pc:spChg chg="add del mod">
          <ac:chgData name="Reed Kiely" userId="768be38e-2fb5-40ce-925d-bd8e9d9e3c31" providerId="ADAL" clId="{360BAE09-91FA-474E-BC21-FA8E1CE2A10A}" dt="2021-02-22T21:46:32.894" v="1726"/>
          <ac:spMkLst>
            <pc:docMk/>
            <pc:sldMk cId="3585150420" sldId="2144327540"/>
            <ac:spMk id="23" creationId="{059C4080-681B-48B7-9038-C2242FF89106}"/>
          </ac:spMkLst>
        </pc:spChg>
        <pc:spChg chg="add del mod">
          <ac:chgData name="Reed Kiely" userId="768be38e-2fb5-40ce-925d-bd8e9d9e3c31" providerId="ADAL" clId="{360BAE09-91FA-474E-BC21-FA8E1CE2A10A}" dt="2021-02-22T21:46:32.894" v="1726"/>
          <ac:spMkLst>
            <pc:docMk/>
            <pc:sldMk cId="3585150420" sldId="2144327540"/>
            <ac:spMk id="24" creationId="{8197BEA4-4A84-4C77-8748-163E788529C4}"/>
          </ac:spMkLst>
        </pc:spChg>
        <pc:spChg chg="add del mod">
          <ac:chgData name="Reed Kiely" userId="768be38e-2fb5-40ce-925d-bd8e9d9e3c31" providerId="ADAL" clId="{360BAE09-91FA-474E-BC21-FA8E1CE2A10A}" dt="2021-02-22T21:46:32.894" v="1726"/>
          <ac:spMkLst>
            <pc:docMk/>
            <pc:sldMk cId="3585150420" sldId="2144327540"/>
            <ac:spMk id="25" creationId="{8F063314-F1C5-4FF1-BB7F-BC332AF5DB7E}"/>
          </ac:spMkLst>
        </pc:spChg>
        <pc:spChg chg="add del mod">
          <ac:chgData name="Reed Kiely" userId="768be38e-2fb5-40ce-925d-bd8e9d9e3c31" providerId="ADAL" clId="{360BAE09-91FA-474E-BC21-FA8E1CE2A10A}" dt="2021-02-22T21:46:32.894" v="1726"/>
          <ac:spMkLst>
            <pc:docMk/>
            <pc:sldMk cId="3585150420" sldId="2144327540"/>
            <ac:spMk id="26" creationId="{3EA5BCA1-F6ED-477F-BDF0-CE818A007C15}"/>
          </ac:spMkLst>
        </pc:spChg>
        <pc:spChg chg="mod">
          <ac:chgData name="Reed Kiely" userId="768be38e-2fb5-40ce-925d-bd8e9d9e3c31" providerId="ADAL" clId="{360BAE09-91FA-474E-BC21-FA8E1CE2A10A}" dt="2021-03-09T19:52:57.203" v="18327" actId="1036"/>
          <ac:spMkLst>
            <pc:docMk/>
            <pc:sldMk cId="3585150420" sldId="2144327540"/>
            <ac:spMk id="68" creationId="{155396C4-DDF3-4849-B7C8-71C715A5F18E}"/>
          </ac:spMkLst>
        </pc:spChg>
        <pc:spChg chg="mod">
          <ac:chgData name="Reed Kiely" userId="768be38e-2fb5-40ce-925d-bd8e9d9e3c31" providerId="ADAL" clId="{360BAE09-91FA-474E-BC21-FA8E1CE2A10A}" dt="2021-03-09T19:50:29.331" v="18028" actId="207"/>
          <ac:spMkLst>
            <pc:docMk/>
            <pc:sldMk cId="3585150420" sldId="2144327540"/>
            <ac:spMk id="79" creationId="{524D89FB-A6B3-4DBD-85A2-FB77F15E60D5}"/>
          </ac:spMkLst>
        </pc:spChg>
        <pc:spChg chg="add del mod">
          <ac:chgData name="Reed Kiely" userId="768be38e-2fb5-40ce-925d-bd8e9d9e3c31" providerId="ADAL" clId="{360BAE09-91FA-474E-BC21-FA8E1CE2A10A}" dt="2021-02-23T21:00:10.329" v="2520" actId="478"/>
          <ac:spMkLst>
            <pc:docMk/>
            <pc:sldMk cId="3585150420" sldId="2144327540"/>
            <ac:spMk id="90" creationId="{2D7B80DF-09F4-4F14-A747-008F5E810D0B}"/>
          </ac:spMkLst>
        </pc:spChg>
        <pc:spChg chg="add mod">
          <ac:chgData name="Reed Kiely" userId="768be38e-2fb5-40ce-925d-bd8e9d9e3c31" providerId="ADAL" clId="{360BAE09-91FA-474E-BC21-FA8E1CE2A10A}" dt="2021-03-02T21:33:04.435" v="6216" actId="1076"/>
          <ac:spMkLst>
            <pc:docMk/>
            <pc:sldMk cId="3585150420" sldId="2144327540"/>
            <ac:spMk id="162" creationId="{AEABA66D-50A7-4A6D-9360-B4FD063C8CF6}"/>
          </ac:spMkLst>
        </pc:spChg>
        <pc:spChg chg="add mod">
          <ac:chgData name="Reed Kiely" userId="768be38e-2fb5-40ce-925d-bd8e9d9e3c31" providerId="ADAL" clId="{360BAE09-91FA-474E-BC21-FA8E1CE2A10A}" dt="2021-03-02T21:33:04.435" v="6216" actId="1076"/>
          <ac:spMkLst>
            <pc:docMk/>
            <pc:sldMk cId="3585150420" sldId="2144327540"/>
            <ac:spMk id="163" creationId="{64C2BEF3-5E98-4063-BF2D-304B37F94155}"/>
          </ac:spMkLst>
        </pc:spChg>
        <pc:spChg chg="add mod">
          <ac:chgData name="Reed Kiely" userId="768be38e-2fb5-40ce-925d-bd8e9d9e3c31" providerId="ADAL" clId="{360BAE09-91FA-474E-BC21-FA8E1CE2A10A}" dt="2021-03-04T14:19:46.166" v="10499" actId="208"/>
          <ac:spMkLst>
            <pc:docMk/>
            <pc:sldMk cId="3585150420" sldId="2144327540"/>
            <ac:spMk id="164" creationId="{08E36ED6-2ABE-40CD-9068-8138E85CD436}"/>
          </ac:spMkLst>
        </pc:spChg>
        <pc:spChg chg="add mod">
          <ac:chgData name="Reed Kiely" userId="768be38e-2fb5-40ce-925d-bd8e9d9e3c31" providerId="ADAL" clId="{360BAE09-91FA-474E-BC21-FA8E1CE2A10A}" dt="2021-03-04T14:19:51.773" v="10500" actId="208"/>
          <ac:spMkLst>
            <pc:docMk/>
            <pc:sldMk cId="3585150420" sldId="2144327540"/>
            <ac:spMk id="165" creationId="{EB81E790-98FA-446E-B24F-04A2B0437660}"/>
          </ac:spMkLst>
        </pc:spChg>
        <pc:spChg chg="add mod">
          <ac:chgData name="Reed Kiely" userId="768be38e-2fb5-40ce-925d-bd8e9d9e3c31" providerId="ADAL" clId="{360BAE09-91FA-474E-BC21-FA8E1CE2A10A}" dt="2021-03-04T14:19:57.292" v="10501" actId="208"/>
          <ac:spMkLst>
            <pc:docMk/>
            <pc:sldMk cId="3585150420" sldId="2144327540"/>
            <ac:spMk id="166" creationId="{EDACEA83-F76E-4095-B0AF-935F64888EB5}"/>
          </ac:spMkLst>
        </pc:spChg>
        <pc:spChg chg="add del mod">
          <ac:chgData name="Reed Kiely" userId="768be38e-2fb5-40ce-925d-bd8e9d9e3c31" providerId="ADAL" clId="{360BAE09-91FA-474E-BC21-FA8E1CE2A10A}" dt="2021-03-02T21:32:26.341" v="6209" actId="478"/>
          <ac:spMkLst>
            <pc:docMk/>
            <pc:sldMk cId="3585150420" sldId="2144327540"/>
            <ac:spMk id="167" creationId="{B6040692-B0E0-44F0-9C27-60ED468744AE}"/>
          </ac:spMkLst>
        </pc:spChg>
        <pc:graphicFrameChg chg="del">
          <ac:chgData name="Reed Kiely" userId="768be38e-2fb5-40ce-925d-bd8e9d9e3c31" providerId="ADAL" clId="{360BAE09-91FA-474E-BC21-FA8E1CE2A10A}" dt="2021-02-22T21:46:11.723" v="1719" actId="478"/>
          <ac:graphicFrameMkLst>
            <pc:docMk/>
            <pc:sldMk cId="3585150420" sldId="2144327540"/>
            <ac:graphicFrameMk id="69" creationId="{8511D412-37B3-430B-B774-DF7E4007D119}"/>
          </ac:graphicFrameMkLst>
        </pc:graphicFrameChg>
        <pc:graphicFrameChg chg="add del">
          <ac:chgData name="Reed Kiely" userId="768be38e-2fb5-40ce-925d-bd8e9d9e3c31" providerId="ADAL" clId="{360BAE09-91FA-474E-BC21-FA8E1CE2A10A}" dt="2021-02-22T21:46:17.818" v="1722" actId="478"/>
          <ac:graphicFrameMkLst>
            <pc:docMk/>
            <pc:sldMk cId="3585150420" sldId="2144327540"/>
            <ac:graphicFrameMk id="70" creationId="{2D62078F-B0CB-49E5-9834-91C15B48946E}"/>
          </ac:graphicFrameMkLst>
        </pc:graphicFrameChg>
        <pc:graphicFrameChg chg="del">
          <ac:chgData name="Reed Kiely" userId="768be38e-2fb5-40ce-925d-bd8e9d9e3c31" providerId="ADAL" clId="{360BAE09-91FA-474E-BC21-FA8E1CE2A10A}" dt="2021-02-22T21:46:10.708" v="1718" actId="478"/>
          <ac:graphicFrameMkLst>
            <pc:docMk/>
            <pc:sldMk cId="3585150420" sldId="2144327540"/>
            <ac:graphicFrameMk id="71" creationId="{AC87E21B-D68A-4E74-923F-4700B5D8A8F2}"/>
          </ac:graphicFrameMkLst>
        </pc:graphicFrameChg>
        <pc:picChg chg="add mod">
          <ac:chgData name="Reed Kiely" userId="768be38e-2fb5-40ce-925d-bd8e9d9e3c31" providerId="ADAL" clId="{360BAE09-91FA-474E-BC21-FA8E1CE2A10A}" dt="2021-03-02T21:33:04.435" v="6216" actId="1076"/>
          <ac:picMkLst>
            <pc:docMk/>
            <pc:sldMk cId="3585150420" sldId="2144327540"/>
            <ac:picMk id="3" creationId="{B1FB0D79-2915-4B90-AAC9-56440E1DB2BD}"/>
          </ac:picMkLst>
        </pc:picChg>
        <pc:picChg chg="add del">
          <ac:chgData name="Reed Kiely" userId="768be38e-2fb5-40ce-925d-bd8e9d9e3c31" providerId="ADAL" clId="{360BAE09-91FA-474E-BC21-FA8E1CE2A10A}" dt="2021-02-23T20:38:21.923" v="2005" actId="22"/>
          <ac:picMkLst>
            <pc:docMk/>
            <pc:sldMk cId="3585150420" sldId="2144327540"/>
            <ac:picMk id="5" creationId="{558FA8C4-8BF0-445A-AAFD-FDB1290FC5A8}"/>
          </ac:picMkLst>
        </pc:picChg>
        <pc:picChg chg="add mod">
          <ac:chgData name="Reed Kiely" userId="768be38e-2fb5-40ce-925d-bd8e9d9e3c31" providerId="ADAL" clId="{360BAE09-91FA-474E-BC21-FA8E1CE2A10A}" dt="2021-03-02T21:33:04.435" v="6216" actId="1076"/>
          <ac:picMkLst>
            <pc:docMk/>
            <pc:sldMk cId="3585150420" sldId="2144327540"/>
            <ac:picMk id="23" creationId="{7EE77A1D-A8A6-494F-BFD9-0FEDC674B478}"/>
          </ac:picMkLst>
        </pc:picChg>
        <pc:picChg chg="add mod">
          <ac:chgData name="Reed Kiely" userId="768be38e-2fb5-40ce-925d-bd8e9d9e3c31" providerId="ADAL" clId="{360BAE09-91FA-474E-BC21-FA8E1CE2A10A}" dt="2021-03-02T21:33:04.435" v="6216" actId="1076"/>
          <ac:picMkLst>
            <pc:docMk/>
            <pc:sldMk cId="3585150420" sldId="2144327540"/>
            <ac:picMk id="24" creationId="{E49EE0AC-11A2-4375-8AAF-7529435BE179}"/>
          </ac:picMkLst>
        </pc:picChg>
        <pc:picChg chg="add mod">
          <ac:chgData name="Reed Kiely" userId="768be38e-2fb5-40ce-925d-bd8e9d9e3c31" providerId="ADAL" clId="{360BAE09-91FA-474E-BC21-FA8E1CE2A10A}" dt="2021-03-02T21:33:04.435" v="6216" actId="1076"/>
          <ac:picMkLst>
            <pc:docMk/>
            <pc:sldMk cId="3585150420" sldId="2144327540"/>
            <ac:picMk id="25" creationId="{45183C9A-9345-4D47-AFDD-9B5B5DB7593D}"/>
          </ac:picMkLst>
        </pc:picChg>
        <pc:picChg chg="add mod">
          <ac:chgData name="Reed Kiely" userId="768be38e-2fb5-40ce-925d-bd8e9d9e3c31" providerId="ADAL" clId="{360BAE09-91FA-474E-BC21-FA8E1CE2A10A}" dt="2021-03-02T21:33:04.435" v="6216" actId="1076"/>
          <ac:picMkLst>
            <pc:docMk/>
            <pc:sldMk cId="3585150420" sldId="2144327540"/>
            <ac:picMk id="26" creationId="{6BCCDBD2-2167-4363-96E8-1246A003B878}"/>
          </ac:picMkLst>
        </pc:picChg>
        <pc:picChg chg="add del mod">
          <ac:chgData name="Reed Kiely" userId="768be38e-2fb5-40ce-925d-bd8e9d9e3c31" providerId="ADAL" clId="{360BAE09-91FA-474E-BC21-FA8E1CE2A10A}" dt="2021-02-22T21:46:32.894" v="1726"/>
          <ac:picMkLst>
            <pc:docMk/>
            <pc:sldMk cId="3585150420" sldId="2144327540"/>
            <ac:picMk id="27" creationId="{14D16A9E-74DD-4EEE-8691-6D9FF2C674FC}"/>
          </ac:picMkLst>
        </pc:picChg>
        <pc:picChg chg="add del mod">
          <ac:chgData name="Reed Kiely" userId="768be38e-2fb5-40ce-925d-bd8e9d9e3c31" providerId="ADAL" clId="{360BAE09-91FA-474E-BC21-FA8E1CE2A10A}" dt="2021-02-22T21:46:32.894" v="1726"/>
          <ac:picMkLst>
            <pc:docMk/>
            <pc:sldMk cId="3585150420" sldId="2144327540"/>
            <ac:picMk id="28" creationId="{01DA1B08-33A9-43FF-943E-48161621B25D}"/>
          </ac:picMkLst>
        </pc:picChg>
        <pc:picChg chg="add mod">
          <ac:chgData name="Reed Kiely" userId="768be38e-2fb5-40ce-925d-bd8e9d9e3c31" providerId="ADAL" clId="{360BAE09-91FA-474E-BC21-FA8E1CE2A10A}" dt="2021-03-02T21:33:04.435" v="6216" actId="1076"/>
          <ac:picMkLst>
            <pc:docMk/>
            <pc:sldMk cId="3585150420" sldId="2144327540"/>
            <ac:picMk id="28" creationId="{BD6A836A-92BF-4E40-99A0-C51B7D1BEAEE}"/>
          </ac:picMkLst>
        </pc:picChg>
        <pc:picChg chg="add del mod">
          <ac:chgData name="Reed Kiely" userId="768be38e-2fb5-40ce-925d-bd8e9d9e3c31" providerId="ADAL" clId="{360BAE09-91FA-474E-BC21-FA8E1CE2A10A}" dt="2021-02-22T21:46:32.894" v="1726"/>
          <ac:picMkLst>
            <pc:docMk/>
            <pc:sldMk cId="3585150420" sldId="2144327540"/>
            <ac:picMk id="29" creationId="{2AC958F5-252D-4AF8-A35C-862F3AD95EBB}"/>
          </ac:picMkLst>
        </pc:picChg>
        <pc:picChg chg="add mod">
          <ac:chgData name="Reed Kiely" userId="768be38e-2fb5-40ce-925d-bd8e9d9e3c31" providerId="ADAL" clId="{360BAE09-91FA-474E-BC21-FA8E1CE2A10A}" dt="2021-03-02T21:33:04.435" v="6216" actId="1076"/>
          <ac:picMkLst>
            <pc:docMk/>
            <pc:sldMk cId="3585150420" sldId="2144327540"/>
            <ac:picMk id="30" creationId="{054F9366-D2C6-4649-A64A-ED7CF098E195}"/>
          </ac:picMkLst>
        </pc:picChg>
        <pc:picChg chg="add del mod">
          <ac:chgData name="Reed Kiely" userId="768be38e-2fb5-40ce-925d-bd8e9d9e3c31" providerId="ADAL" clId="{360BAE09-91FA-474E-BC21-FA8E1CE2A10A}" dt="2021-02-22T21:46:32.894" v="1726"/>
          <ac:picMkLst>
            <pc:docMk/>
            <pc:sldMk cId="3585150420" sldId="2144327540"/>
            <ac:picMk id="30" creationId="{D5B9F1D7-EB67-4CA0-8C98-8AE7A6F1EED3}"/>
          </ac:picMkLst>
        </pc:picChg>
        <pc:picChg chg="add mod">
          <ac:chgData name="Reed Kiely" userId="768be38e-2fb5-40ce-925d-bd8e9d9e3c31" providerId="ADAL" clId="{360BAE09-91FA-474E-BC21-FA8E1CE2A10A}" dt="2021-03-02T21:33:04.435" v="6216" actId="1076"/>
          <ac:picMkLst>
            <pc:docMk/>
            <pc:sldMk cId="3585150420" sldId="2144327540"/>
            <ac:picMk id="31" creationId="{0E02A6EE-D431-44F4-A92F-4AB7E8BB1BD7}"/>
          </ac:picMkLst>
        </pc:picChg>
        <pc:picChg chg="add del mod">
          <ac:chgData name="Reed Kiely" userId="768be38e-2fb5-40ce-925d-bd8e9d9e3c31" providerId="ADAL" clId="{360BAE09-91FA-474E-BC21-FA8E1CE2A10A}" dt="2021-02-22T21:46:32.894" v="1726"/>
          <ac:picMkLst>
            <pc:docMk/>
            <pc:sldMk cId="3585150420" sldId="2144327540"/>
            <ac:picMk id="31" creationId="{43CAEF62-5053-4E8B-9F31-7A5593368EB4}"/>
          </ac:picMkLst>
        </pc:picChg>
        <pc:picChg chg="add del mod">
          <ac:chgData name="Reed Kiely" userId="768be38e-2fb5-40ce-925d-bd8e9d9e3c31" providerId="ADAL" clId="{360BAE09-91FA-474E-BC21-FA8E1CE2A10A}" dt="2021-02-22T21:46:32.894" v="1726"/>
          <ac:picMkLst>
            <pc:docMk/>
            <pc:sldMk cId="3585150420" sldId="2144327540"/>
            <ac:picMk id="32" creationId="{1367635A-456D-474D-9616-2D7718D15B3C}"/>
          </ac:picMkLst>
        </pc:picChg>
        <pc:picChg chg="add mod">
          <ac:chgData name="Reed Kiely" userId="768be38e-2fb5-40ce-925d-bd8e9d9e3c31" providerId="ADAL" clId="{360BAE09-91FA-474E-BC21-FA8E1CE2A10A}" dt="2021-03-02T21:33:04.435" v="6216" actId="1076"/>
          <ac:picMkLst>
            <pc:docMk/>
            <pc:sldMk cId="3585150420" sldId="2144327540"/>
            <ac:picMk id="33" creationId="{7613A1A2-DB78-4407-9FC2-E1880F7D1980}"/>
          </ac:picMkLst>
        </pc:picChg>
        <pc:picChg chg="add del mod">
          <ac:chgData name="Reed Kiely" userId="768be38e-2fb5-40ce-925d-bd8e9d9e3c31" providerId="ADAL" clId="{360BAE09-91FA-474E-BC21-FA8E1CE2A10A}" dt="2021-02-22T21:46:32.894" v="1726"/>
          <ac:picMkLst>
            <pc:docMk/>
            <pc:sldMk cId="3585150420" sldId="2144327540"/>
            <ac:picMk id="33" creationId="{BADEF900-7D7C-4157-A132-C35D864FE3B9}"/>
          </ac:picMkLst>
        </pc:picChg>
        <pc:picChg chg="add del mod">
          <ac:chgData name="Reed Kiely" userId="768be38e-2fb5-40ce-925d-bd8e9d9e3c31" providerId="ADAL" clId="{360BAE09-91FA-474E-BC21-FA8E1CE2A10A}" dt="2021-02-22T21:46:32.894" v="1726"/>
          <ac:picMkLst>
            <pc:docMk/>
            <pc:sldMk cId="3585150420" sldId="2144327540"/>
            <ac:picMk id="34" creationId="{00B235F4-5522-4E8E-8571-7AE264F2B3DF}"/>
          </ac:picMkLst>
        </pc:picChg>
        <pc:picChg chg="add mod">
          <ac:chgData name="Reed Kiely" userId="768be38e-2fb5-40ce-925d-bd8e9d9e3c31" providerId="ADAL" clId="{360BAE09-91FA-474E-BC21-FA8E1CE2A10A}" dt="2021-03-02T21:33:04.435" v="6216" actId="1076"/>
          <ac:picMkLst>
            <pc:docMk/>
            <pc:sldMk cId="3585150420" sldId="2144327540"/>
            <ac:picMk id="34" creationId="{93D290D4-5108-4AAE-B81A-B293FC14A104}"/>
          </ac:picMkLst>
        </pc:picChg>
        <pc:picChg chg="add del mod">
          <ac:chgData name="Reed Kiely" userId="768be38e-2fb5-40ce-925d-bd8e9d9e3c31" providerId="ADAL" clId="{360BAE09-91FA-474E-BC21-FA8E1CE2A10A}" dt="2021-02-22T21:46:32.894" v="1726"/>
          <ac:picMkLst>
            <pc:docMk/>
            <pc:sldMk cId="3585150420" sldId="2144327540"/>
            <ac:picMk id="35" creationId="{B62431B3-0B3A-4367-9EAA-10A184CAD44F}"/>
          </ac:picMkLst>
        </pc:picChg>
        <pc:picChg chg="add del mod">
          <ac:chgData name="Reed Kiely" userId="768be38e-2fb5-40ce-925d-bd8e9d9e3c31" providerId="ADAL" clId="{360BAE09-91FA-474E-BC21-FA8E1CE2A10A}" dt="2021-02-22T21:46:32.894" v="1726"/>
          <ac:picMkLst>
            <pc:docMk/>
            <pc:sldMk cId="3585150420" sldId="2144327540"/>
            <ac:picMk id="36" creationId="{1A90D8D4-641B-41FE-8C0A-D1A2770BAFBD}"/>
          </ac:picMkLst>
        </pc:picChg>
        <pc:picChg chg="add mod">
          <ac:chgData name="Reed Kiely" userId="768be38e-2fb5-40ce-925d-bd8e9d9e3c31" providerId="ADAL" clId="{360BAE09-91FA-474E-BC21-FA8E1CE2A10A}" dt="2021-03-02T21:33:04.435" v="6216" actId="1076"/>
          <ac:picMkLst>
            <pc:docMk/>
            <pc:sldMk cId="3585150420" sldId="2144327540"/>
            <ac:picMk id="37" creationId="{10960097-D5A8-4984-9548-C10D623CD0B0}"/>
          </ac:picMkLst>
        </pc:picChg>
        <pc:picChg chg="add del mod">
          <ac:chgData name="Reed Kiely" userId="768be38e-2fb5-40ce-925d-bd8e9d9e3c31" providerId="ADAL" clId="{360BAE09-91FA-474E-BC21-FA8E1CE2A10A}" dt="2021-02-22T21:46:32.894" v="1726"/>
          <ac:picMkLst>
            <pc:docMk/>
            <pc:sldMk cId="3585150420" sldId="2144327540"/>
            <ac:picMk id="37" creationId="{DB445FAC-9797-456D-92F1-E8F427F06F20}"/>
          </ac:picMkLst>
        </pc:picChg>
        <pc:picChg chg="add del mod">
          <ac:chgData name="Reed Kiely" userId="768be38e-2fb5-40ce-925d-bd8e9d9e3c31" providerId="ADAL" clId="{360BAE09-91FA-474E-BC21-FA8E1CE2A10A}" dt="2021-02-22T21:46:32.894" v="1726"/>
          <ac:picMkLst>
            <pc:docMk/>
            <pc:sldMk cId="3585150420" sldId="2144327540"/>
            <ac:picMk id="38" creationId="{34B61273-6111-4BCD-8ECB-C89CBF2F3170}"/>
          </ac:picMkLst>
        </pc:picChg>
        <pc:picChg chg="add del mod">
          <ac:chgData name="Reed Kiely" userId="768be38e-2fb5-40ce-925d-bd8e9d9e3c31" providerId="ADAL" clId="{360BAE09-91FA-474E-BC21-FA8E1CE2A10A}" dt="2021-02-22T21:46:32.894" v="1726"/>
          <ac:picMkLst>
            <pc:docMk/>
            <pc:sldMk cId="3585150420" sldId="2144327540"/>
            <ac:picMk id="39" creationId="{D1536C60-AC9B-4444-8A29-D40B47B89F9C}"/>
          </ac:picMkLst>
        </pc:picChg>
        <pc:picChg chg="add del mod">
          <ac:chgData name="Reed Kiely" userId="768be38e-2fb5-40ce-925d-bd8e9d9e3c31" providerId="ADAL" clId="{360BAE09-91FA-474E-BC21-FA8E1CE2A10A}" dt="2021-02-22T21:46:32.894" v="1726"/>
          <ac:picMkLst>
            <pc:docMk/>
            <pc:sldMk cId="3585150420" sldId="2144327540"/>
            <ac:picMk id="40" creationId="{9B263DC6-3A83-4F8A-8D47-4D386211E379}"/>
          </ac:picMkLst>
        </pc:picChg>
        <pc:picChg chg="add del mod">
          <ac:chgData name="Reed Kiely" userId="768be38e-2fb5-40ce-925d-bd8e9d9e3c31" providerId="ADAL" clId="{360BAE09-91FA-474E-BC21-FA8E1CE2A10A}" dt="2021-02-22T21:46:32.894" v="1726"/>
          <ac:picMkLst>
            <pc:docMk/>
            <pc:sldMk cId="3585150420" sldId="2144327540"/>
            <ac:picMk id="41" creationId="{BEE3802C-F0AE-4008-9449-320FBF3E022C}"/>
          </ac:picMkLst>
        </pc:picChg>
        <pc:picChg chg="add del mod">
          <ac:chgData name="Reed Kiely" userId="768be38e-2fb5-40ce-925d-bd8e9d9e3c31" providerId="ADAL" clId="{360BAE09-91FA-474E-BC21-FA8E1CE2A10A}" dt="2021-02-22T21:46:32.894" v="1726"/>
          <ac:picMkLst>
            <pc:docMk/>
            <pc:sldMk cId="3585150420" sldId="2144327540"/>
            <ac:picMk id="42" creationId="{5DC3810F-814A-4BB6-BE83-0F5E9FE9E870}"/>
          </ac:picMkLst>
        </pc:picChg>
        <pc:picChg chg="add mod">
          <ac:chgData name="Reed Kiely" userId="768be38e-2fb5-40ce-925d-bd8e9d9e3c31" providerId="ADAL" clId="{360BAE09-91FA-474E-BC21-FA8E1CE2A10A}" dt="2021-03-02T21:33:04.435" v="6216" actId="1076"/>
          <ac:picMkLst>
            <pc:docMk/>
            <pc:sldMk cId="3585150420" sldId="2144327540"/>
            <ac:picMk id="43" creationId="{6343F283-75C2-4238-9C87-149AF2974FFB}"/>
          </ac:picMkLst>
        </pc:picChg>
        <pc:picChg chg="add del mod">
          <ac:chgData name="Reed Kiely" userId="768be38e-2fb5-40ce-925d-bd8e9d9e3c31" providerId="ADAL" clId="{360BAE09-91FA-474E-BC21-FA8E1CE2A10A}" dt="2021-02-22T21:46:32.894" v="1726"/>
          <ac:picMkLst>
            <pc:docMk/>
            <pc:sldMk cId="3585150420" sldId="2144327540"/>
            <ac:picMk id="43" creationId="{BF269443-2D2F-4D8F-BD69-461E0A43963E}"/>
          </ac:picMkLst>
        </pc:picChg>
        <pc:picChg chg="add del mod">
          <ac:chgData name="Reed Kiely" userId="768be38e-2fb5-40ce-925d-bd8e9d9e3c31" providerId="ADAL" clId="{360BAE09-91FA-474E-BC21-FA8E1CE2A10A}" dt="2021-02-22T21:46:32.894" v="1726"/>
          <ac:picMkLst>
            <pc:docMk/>
            <pc:sldMk cId="3585150420" sldId="2144327540"/>
            <ac:picMk id="44" creationId="{2A29BC46-56DF-4036-B951-4CF7D767D02D}"/>
          </ac:picMkLst>
        </pc:picChg>
        <pc:picChg chg="add mod">
          <ac:chgData name="Reed Kiely" userId="768be38e-2fb5-40ce-925d-bd8e9d9e3c31" providerId="ADAL" clId="{360BAE09-91FA-474E-BC21-FA8E1CE2A10A}" dt="2021-03-02T21:33:04.435" v="6216" actId="1076"/>
          <ac:picMkLst>
            <pc:docMk/>
            <pc:sldMk cId="3585150420" sldId="2144327540"/>
            <ac:picMk id="44" creationId="{E6800053-C80E-4C57-9811-6E5280DA1DC9}"/>
          </ac:picMkLst>
        </pc:picChg>
        <pc:picChg chg="add mod">
          <ac:chgData name="Reed Kiely" userId="768be38e-2fb5-40ce-925d-bd8e9d9e3c31" providerId="ADAL" clId="{360BAE09-91FA-474E-BC21-FA8E1CE2A10A}" dt="2021-03-02T21:33:04.435" v="6216" actId="1076"/>
          <ac:picMkLst>
            <pc:docMk/>
            <pc:sldMk cId="3585150420" sldId="2144327540"/>
            <ac:picMk id="45" creationId="{A1DE44AF-04BC-49A1-9505-8E5FFCCE492E}"/>
          </ac:picMkLst>
        </pc:picChg>
        <pc:picChg chg="add del mod">
          <ac:chgData name="Reed Kiely" userId="768be38e-2fb5-40ce-925d-bd8e9d9e3c31" providerId="ADAL" clId="{360BAE09-91FA-474E-BC21-FA8E1CE2A10A}" dt="2021-02-22T21:46:32.894" v="1726"/>
          <ac:picMkLst>
            <pc:docMk/>
            <pc:sldMk cId="3585150420" sldId="2144327540"/>
            <ac:picMk id="45" creationId="{E8AE471B-25DB-4AE7-AA04-B4CE9B8FA60C}"/>
          </ac:picMkLst>
        </pc:picChg>
        <pc:picChg chg="add mod">
          <ac:chgData name="Reed Kiely" userId="768be38e-2fb5-40ce-925d-bd8e9d9e3c31" providerId="ADAL" clId="{360BAE09-91FA-474E-BC21-FA8E1CE2A10A}" dt="2021-03-02T21:33:04.435" v="6216" actId="1076"/>
          <ac:picMkLst>
            <pc:docMk/>
            <pc:sldMk cId="3585150420" sldId="2144327540"/>
            <ac:picMk id="46" creationId="{199B86DC-92CB-4A39-BEFD-373DB83A31DE}"/>
          </ac:picMkLst>
        </pc:picChg>
        <pc:picChg chg="add del mod">
          <ac:chgData name="Reed Kiely" userId="768be38e-2fb5-40ce-925d-bd8e9d9e3c31" providerId="ADAL" clId="{360BAE09-91FA-474E-BC21-FA8E1CE2A10A}" dt="2021-02-22T21:46:32.894" v="1726"/>
          <ac:picMkLst>
            <pc:docMk/>
            <pc:sldMk cId="3585150420" sldId="2144327540"/>
            <ac:picMk id="46" creationId="{1BA4DCBB-2059-4B02-B9D9-8831E93A4B36}"/>
          </ac:picMkLst>
        </pc:picChg>
        <pc:picChg chg="add del mod">
          <ac:chgData name="Reed Kiely" userId="768be38e-2fb5-40ce-925d-bd8e9d9e3c31" providerId="ADAL" clId="{360BAE09-91FA-474E-BC21-FA8E1CE2A10A}" dt="2021-02-22T21:46:32.894" v="1726"/>
          <ac:picMkLst>
            <pc:docMk/>
            <pc:sldMk cId="3585150420" sldId="2144327540"/>
            <ac:picMk id="47" creationId="{6DED340A-BEDC-4D24-83AA-586E96353B5E}"/>
          </ac:picMkLst>
        </pc:picChg>
        <pc:picChg chg="add mod">
          <ac:chgData name="Reed Kiely" userId="768be38e-2fb5-40ce-925d-bd8e9d9e3c31" providerId="ADAL" clId="{360BAE09-91FA-474E-BC21-FA8E1CE2A10A}" dt="2021-03-02T21:33:04.435" v="6216" actId="1076"/>
          <ac:picMkLst>
            <pc:docMk/>
            <pc:sldMk cId="3585150420" sldId="2144327540"/>
            <ac:picMk id="47" creationId="{71D9821D-385F-4531-A3B6-E3584CD92255}"/>
          </ac:picMkLst>
        </pc:picChg>
        <pc:picChg chg="add del mod">
          <ac:chgData name="Reed Kiely" userId="768be38e-2fb5-40ce-925d-bd8e9d9e3c31" providerId="ADAL" clId="{360BAE09-91FA-474E-BC21-FA8E1CE2A10A}" dt="2021-02-22T21:46:32.894" v="1726"/>
          <ac:picMkLst>
            <pc:docMk/>
            <pc:sldMk cId="3585150420" sldId="2144327540"/>
            <ac:picMk id="48" creationId="{B1DD85DD-2702-4B27-84BB-9A3948D82561}"/>
          </ac:picMkLst>
        </pc:picChg>
        <pc:picChg chg="add mod">
          <ac:chgData name="Reed Kiely" userId="768be38e-2fb5-40ce-925d-bd8e9d9e3c31" providerId="ADAL" clId="{360BAE09-91FA-474E-BC21-FA8E1CE2A10A}" dt="2021-03-02T21:33:04.435" v="6216" actId="1076"/>
          <ac:picMkLst>
            <pc:docMk/>
            <pc:sldMk cId="3585150420" sldId="2144327540"/>
            <ac:picMk id="48" creationId="{B482AF59-00FD-4EBA-B108-267BB0E3B554}"/>
          </ac:picMkLst>
        </pc:picChg>
        <pc:picChg chg="add del mod">
          <ac:chgData name="Reed Kiely" userId="768be38e-2fb5-40ce-925d-bd8e9d9e3c31" providerId="ADAL" clId="{360BAE09-91FA-474E-BC21-FA8E1CE2A10A}" dt="2021-02-22T21:46:32.894" v="1726"/>
          <ac:picMkLst>
            <pc:docMk/>
            <pc:sldMk cId="3585150420" sldId="2144327540"/>
            <ac:picMk id="49" creationId="{6A67C1D8-FC24-4813-AEBD-B157EDB68979}"/>
          </ac:picMkLst>
        </pc:picChg>
        <pc:picChg chg="add mod">
          <ac:chgData name="Reed Kiely" userId="768be38e-2fb5-40ce-925d-bd8e9d9e3c31" providerId="ADAL" clId="{360BAE09-91FA-474E-BC21-FA8E1CE2A10A}" dt="2021-03-02T21:33:04.435" v="6216" actId="1076"/>
          <ac:picMkLst>
            <pc:docMk/>
            <pc:sldMk cId="3585150420" sldId="2144327540"/>
            <ac:picMk id="49" creationId="{EB73E8CC-5A34-45CA-9960-1FD14C4BDE36}"/>
          </ac:picMkLst>
        </pc:picChg>
        <pc:picChg chg="add del mod">
          <ac:chgData name="Reed Kiely" userId="768be38e-2fb5-40ce-925d-bd8e9d9e3c31" providerId="ADAL" clId="{360BAE09-91FA-474E-BC21-FA8E1CE2A10A}" dt="2021-02-22T21:46:32.894" v="1726"/>
          <ac:picMkLst>
            <pc:docMk/>
            <pc:sldMk cId="3585150420" sldId="2144327540"/>
            <ac:picMk id="50" creationId="{F9AEC165-E349-4117-B3F3-56612CCFE549}"/>
          </ac:picMkLst>
        </pc:picChg>
        <pc:picChg chg="add mod">
          <ac:chgData name="Reed Kiely" userId="768be38e-2fb5-40ce-925d-bd8e9d9e3c31" providerId="ADAL" clId="{360BAE09-91FA-474E-BC21-FA8E1CE2A10A}" dt="2021-03-02T21:33:04.435" v="6216" actId="1076"/>
          <ac:picMkLst>
            <pc:docMk/>
            <pc:sldMk cId="3585150420" sldId="2144327540"/>
            <ac:picMk id="51" creationId="{2C78C27E-6F4D-4E57-9EDF-5199FE7EDB35}"/>
          </ac:picMkLst>
        </pc:picChg>
        <pc:picChg chg="add del mod">
          <ac:chgData name="Reed Kiely" userId="768be38e-2fb5-40ce-925d-bd8e9d9e3c31" providerId="ADAL" clId="{360BAE09-91FA-474E-BC21-FA8E1CE2A10A}" dt="2021-02-22T21:46:32.894" v="1726"/>
          <ac:picMkLst>
            <pc:docMk/>
            <pc:sldMk cId="3585150420" sldId="2144327540"/>
            <ac:picMk id="51" creationId="{F444C661-B5E1-4BE8-AB4A-A2095DA6CE9F}"/>
          </ac:picMkLst>
        </pc:picChg>
        <pc:picChg chg="add del mod">
          <ac:chgData name="Reed Kiely" userId="768be38e-2fb5-40ce-925d-bd8e9d9e3c31" providerId="ADAL" clId="{360BAE09-91FA-474E-BC21-FA8E1CE2A10A}" dt="2021-02-22T21:46:32.894" v="1726"/>
          <ac:picMkLst>
            <pc:docMk/>
            <pc:sldMk cId="3585150420" sldId="2144327540"/>
            <ac:picMk id="52" creationId="{685A21DE-7DB8-40DE-A293-98B502ECF8DE}"/>
          </ac:picMkLst>
        </pc:picChg>
        <pc:picChg chg="add del mod">
          <ac:chgData name="Reed Kiely" userId="768be38e-2fb5-40ce-925d-bd8e9d9e3c31" providerId="ADAL" clId="{360BAE09-91FA-474E-BC21-FA8E1CE2A10A}" dt="2021-02-22T21:46:32.894" v="1726"/>
          <ac:picMkLst>
            <pc:docMk/>
            <pc:sldMk cId="3585150420" sldId="2144327540"/>
            <ac:picMk id="53" creationId="{A176BF65-F5A1-472D-BA8A-2C87586A227D}"/>
          </ac:picMkLst>
        </pc:picChg>
        <pc:picChg chg="add mod">
          <ac:chgData name="Reed Kiely" userId="768be38e-2fb5-40ce-925d-bd8e9d9e3c31" providerId="ADAL" clId="{360BAE09-91FA-474E-BC21-FA8E1CE2A10A}" dt="2021-03-02T21:33:04.435" v="6216" actId="1076"/>
          <ac:picMkLst>
            <pc:docMk/>
            <pc:sldMk cId="3585150420" sldId="2144327540"/>
            <ac:picMk id="53" creationId="{ACF87775-C1DC-49FD-BCD6-7FC65480C908}"/>
          </ac:picMkLst>
        </pc:picChg>
        <pc:picChg chg="add mod">
          <ac:chgData name="Reed Kiely" userId="768be38e-2fb5-40ce-925d-bd8e9d9e3c31" providerId="ADAL" clId="{360BAE09-91FA-474E-BC21-FA8E1CE2A10A}" dt="2021-03-02T21:33:04.435" v="6216" actId="1076"/>
          <ac:picMkLst>
            <pc:docMk/>
            <pc:sldMk cId="3585150420" sldId="2144327540"/>
            <ac:picMk id="54" creationId="{2C283B59-81D7-4248-A294-1EF5F289E504}"/>
          </ac:picMkLst>
        </pc:picChg>
        <pc:picChg chg="add del mod">
          <ac:chgData name="Reed Kiely" userId="768be38e-2fb5-40ce-925d-bd8e9d9e3c31" providerId="ADAL" clId="{360BAE09-91FA-474E-BC21-FA8E1CE2A10A}" dt="2021-02-22T21:46:32.894" v="1726"/>
          <ac:picMkLst>
            <pc:docMk/>
            <pc:sldMk cId="3585150420" sldId="2144327540"/>
            <ac:picMk id="54" creationId="{96429347-8815-4D5F-8F90-64C8A1B1B43E}"/>
          </ac:picMkLst>
        </pc:picChg>
        <pc:picChg chg="add mod">
          <ac:chgData name="Reed Kiely" userId="768be38e-2fb5-40ce-925d-bd8e9d9e3c31" providerId="ADAL" clId="{360BAE09-91FA-474E-BC21-FA8E1CE2A10A}" dt="2021-03-02T21:33:04.435" v="6216" actId="1076"/>
          <ac:picMkLst>
            <pc:docMk/>
            <pc:sldMk cId="3585150420" sldId="2144327540"/>
            <ac:picMk id="55" creationId="{7BA53CE9-0A1F-4E0D-8589-D999C730008F}"/>
          </ac:picMkLst>
        </pc:picChg>
        <pc:picChg chg="add del mod">
          <ac:chgData name="Reed Kiely" userId="768be38e-2fb5-40ce-925d-bd8e9d9e3c31" providerId="ADAL" clId="{360BAE09-91FA-474E-BC21-FA8E1CE2A10A}" dt="2021-02-22T21:46:32.894" v="1726"/>
          <ac:picMkLst>
            <pc:docMk/>
            <pc:sldMk cId="3585150420" sldId="2144327540"/>
            <ac:picMk id="55" creationId="{8DDC488E-D2F5-48AB-92C5-F1DA7157B924}"/>
          </ac:picMkLst>
        </pc:picChg>
        <pc:picChg chg="add del mod">
          <ac:chgData name="Reed Kiely" userId="768be38e-2fb5-40ce-925d-bd8e9d9e3c31" providerId="ADAL" clId="{360BAE09-91FA-474E-BC21-FA8E1CE2A10A}" dt="2021-02-22T21:46:32.894" v="1726"/>
          <ac:picMkLst>
            <pc:docMk/>
            <pc:sldMk cId="3585150420" sldId="2144327540"/>
            <ac:picMk id="56" creationId="{A36E9C22-B73C-4160-9FCC-D293A570334D}"/>
          </ac:picMkLst>
        </pc:picChg>
        <pc:picChg chg="add del mod">
          <ac:chgData name="Reed Kiely" userId="768be38e-2fb5-40ce-925d-bd8e9d9e3c31" providerId="ADAL" clId="{360BAE09-91FA-474E-BC21-FA8E1CE2A10A}" dt="2021-02-22T21:46:32.894" v="1726"/>
          <ac:picMkLst>
            <pc:docMk/>
            <pc:sldMk cId="3585150420" sldId="2144327540"/>
            <ac:picMk id="57" creationId="{53D1BA9E-6CD5-46D1-8740-965505FB5DCE}"/>
          </ac:picMkLst>
        </pc:picChg>
        <pc:picChg chg="add mod">
          <ac:chgData name="Reed Kiely" userId="768be38e-2fb5-40ce-925d-bd8e9d9e3c31" providerId="ADAL" clId="{360BAE09-91FA-474E-BC21-FA8E1CE2A10A}" dt="2021-03-02T21:33:04.435" v="6216" actId="1076"/>
          <ac:picMkLst>
            <pc:docMk/>
            <pc:sldMk cId="3585150420" sldId="2144327540"/>
            <ac:picMk id="58" creationId="{561312DE-A1FC-4228-976D-49CEF7E72F05}"/>
          </ac:picMkLst>
        </pc:picChg>
        <pc:picChg chg="add del mod">
          <ac:chgData name="Reed Kiely" userId="768be38e-2fb5-40ce-925d-bd8e9d9e3c31" providerId="ADAL" clId="{360BAE09-91FA-474E-BC21-FA8E1CE2A10A}" dt="2021-02-22T21:46:32.894" v="1726"/>
          <ac:picMkLst>
            <pc:docMk/>
            <pc:sldMk cId="3585150420" sldId="2144327540"/>
            <ac:picMk id="58" creationId="{E93F8E97-0111-4F6B-9329-5A0B0733BD9A}"/>
          </ac:picMkLst>
        </pc:picChg>
        <pc:picChg chg="add del mod">
          <ac:chgData name="Reed Kiely" userId="768be38e-2fb5-40ce-925d-bd8e9d9e3c31" providerId="ADAL" clId="{360BAE09-91FA-474E-BC21-FA8E1CE2A10A}" dt="2021-02-22T21:46:32.894" v="1726"/>
          <ac:picMkLst>
            <pc:docMk/>
            <pc:sldMk cId="3585150420" sldId="2144327540"/>
            <ac:picMk id="59" creationId="{FB0A4042-C804-4C40-A92B-CC43FE58077B}"/>
          </ac:picMkLst>
        </pc:picChg>
        <pc:picChg chg="add del mod">
          <ac:chgData name="Reed Kiely" userId="768be38e-2fb5-40ce-925d-bd8e9d9e3c31" providerId="ADAL" clId="{360BAE09-91FA-474E-BC21-FA8E1CE2A10A}" dt="2021-02-22T21:46:32.894" v="1726"/>
          <ac:picMkLst>
            <pc:docMk/>
            <pc:sldMk cId="3585150420" sldId="2144327540"/>
            <ac:picMk id="60" creationId="{F9DF46EE-7511-4DDF-9203-DC334A42B51B}"/>
          </ac:picMkLst>
        </pc:picChg>
        <pc:picChg chg="add del mod">
          <ac:chgData name="Reed Kiely" userId="768be38e-2fb5-40ce-925d-bd8e9d9e3c31" providerId="ADAL" clId="{360BAE09-91FA-474E-BC21-FA8E1CE2A10A}" dt="2021-02-22T21:46:32.894" v="1726"/>
          <ac:picMkLst>
            <pc:docMk/>
            <pc:sldMk cId="3585150420" sldId="2144327540"/>
            <ac:picMk id="61" creationId="{294A04A9-A8CA-4F7F-8A64-96ECBB3CE782}"/>
          </ac:picMkLst>
        </pc:picChg>
        <pc:picChg chg="add mod">
          <ac:chgData name="Reed Kiely" userId="768be38e-2fb5-40ce-925d-bd8e9d9e3c31" providerId="ADAL" clId="{360BAE09-91FA-474E-BC21-FA8E1CE2A10A}" dt="2021-02-23T20:47:16.797" v="2132" actId="571"/>
          <ac:picMkLst>
            <pc:docMk/>
            <pc:sldMk cId="3585150420" sldId="2144327540"/>
            <ac:picMk id="61" creationId="{4C6A879C-9F27-4DBA-B4F0-F45FA496FBAE}"/>
          </ac:picMkLst>
        </pc:picChg>
        <pc:picChg chg="add del mod">
          <ac:chgData name="Reed Kiely" userId="768be38e-2fb5-40ce-925d-bd8e9d9e3c31" providerId="ADAL" clId="{360BAE09-91FA-474E-BC21-FA8E1CE2A10A}" dt="2021-02-22T21:46:32.894" v="1726"/>
          <ac:picMkLst>
            <pc:docMk/>
            <pc:sldMk cId="3585150420" sldId="2144327540"/>
            <ac:picMk id="62" creationId="{A28390FD-CB87-4828-AF6D-9019C76529BF}"/>
          </ac:picMkLst>
        </pc:picChg>
        <pc:picChg chg="add mod">
          <ac:chgData name="Reed Kiely" userId="768be38e-2fb5-40ce-925d-bd8e9d9e3c31" providerId="ADAL" clId="{360BAE09-91FA-474E-BC21-FA8E1CE2A10A}" dt="2021-02-23T20:47:16.797" v="2132" actId="571"/>
          <ac:picMkLst>
            <pc:docMk/>
            <pc:sldMk cId="3585150420" sldId="2144327540"/>
            <ac:picMk id="62" creationId="{A9C352E2-33BA-4711-A293-B482A9831A46}"/>
          </ac:picMkLst>
        </pc:picChg>
        <pc:picChg chg="add mod">
          <ac:chgData name="Reed Kiely" userId="768be38e-2fb5-40ce-925d-bd8e9d9e3c31" providerId="ADAL" clId="{360BAE09-91FA-474E-BC21-FA8E1CE2A10A}" dt="2021-02-23T20:47:16.797" v="2132" actId="571"/>
          <ac:picMkLst>
            <pc:docMk/>
            <pc:sldMk cId="3585150420" sldId="2144327540"/>
            <ac:picMk id="63" creationId="{3BA5D427-3EDE-4EC4-A94E-2B88D681BB0B}"/>
          </ac:picMkLst>
        </pc:picChg>
        <pc:picChg chg="add del mod">
          <ac:chgData name="Reed Kiely" userId="768be38e-2fb5-40ce-925d-bd8e9d9e3c31" providerId="ADAL" clId="{360BAE09-91FA-474E-BC21-FA8E1CE2A10A}" dt="2021-02-22T21:46:32.894" v="1726"/>
          <ac:picMkLst>
            <pc:docMk/>
            <pc:sldMk cId="3585150420" sldId="2144327540"/>
            <ac:picMk id="63" creationId="{4F74982A-8E50-4F6E-9277-4F8D9EB33F1A}"/>
          </ac:picMkLst>
        </pc:picChg>
        <pc:picChg chg="add mod">
          <ac:chgData name="Reed Kiely" userId="768be38e-2fb5-40ce-925d-bd8e9d9e3c31" providerId="ADAL" clId="{360BAE09-91FA-474E-BC21-FA8E1CE2A10A}" dt="2021-03-02T21:33:04.435" v="6216" actId="1076"/>
          <ac:picMkLst>
            <pc:docMk/>
            <pc:sldMk cId="3585150420" sldId="2144327540"/>
            <ac:picMk id="64" creationId="{3A0DA636-0730-4E82-9669-2E0FD9D5B819}"/>
          </ac:picMkLst>
        </pc:picChg>
        <pc:picChg chg="add del mod">
          <ac:chgData name="Reed Kiely" userId="768be38e-2fb5-40ce-925d-bd8e9d9e3c31" providerId="ADAL" clId="{360BAE09-91FA-474E-BC21-FA8E1CE2A10A}" dt="2021-02-22T21:46:32.894" v="1726"/>
          <ac:picMkLst>
            <pc:docMk/>
            <pc:sldMk cId="3585150420" sldId="2144327540"/>
            <ac:picMk id="64" creationId="{7766118C-E496-4746-9EA4-75BC1A5E41FF}"/>
          </ac:picMkLst>
        </pc:picChg>
        <pc:picChg chg="add del mod">
          <ac:chgData name="Reed Kiely" userId="768be38e-2fb5-40ce-925d-bd8e9d9e3c31" providerId="ADAL" clId="{360BAE09-91FA-474E-BC21-FA8E1CE2A10A}" dt="2021-02-22T21:46:32.894" v="1726"/>
          <ac:picMkLst>
            <pc:docMk/>
            <pc:sldMk cId="3585150420" sldId="2144327540"/>
            <ac:picMk id="65" creationId="{138F3DCC-7ECF-4DB9-B314-41C6D3DD1387}"/>
          </ac:picMkLst>
        </pc:picChg>
        <pc:picChg chg="add mod">
          <ac:chgData name="Reed Kiely" userId="768be38e-2fb5-40ce-925d-bd8e9d9e3c31" providerId="ADAL" clId="{360BAE09-91FA-474E-BC21-FA8E1CE2A10A}" dt="2021-03-02T21:33:04.435" v="6216" actId="1076"/>
          <ac:picMkLst>
            <pc:docMk/>
            <pc:sldMk cId="3585150420" sldId="2144327540"/>
            <ac:picMk id="65" creationId="{647CAE47-853C-4887-9F9F-1C4849883F14}"/>
          </ac:picMkLst>
        </pc:picChg>
        <pc:picChg chg="add del mod">
          <ac:chgData name="Reed Kiely" userId="768be38e-2fb5-40ce-925d-bd8e9d9e3c31" providerId="ADAL" clId="{360BAE09-91FA-474E-BC21-FA8E1CE2A10A}" dt="2021-02-22T21:46:32.894" v="1726"/>
          <ac:picMkLst>
            <pc:docMk/>
            <pc:sldMk cId="3585150420" sldId="2144327540"/>
            <ac:picMk id="66" creationId="{5245DF0F-FB72-49B1-85C8-0A78F82FEDB2}"/>
          </ac:picMkLst>
        </pc:picChg>
        <pc:picChg chg="add mod">
          <ac:chgData name="Reed Kiely" userId="768be38e-2fb5-40ce-925d-bd8e9d9e3c31" providerId="ADAL" clId="{360BAE09-91FA-474E-BC21-FA8E1CE2A10A}" dt="2021-03-02T21:33:04.435" v="6216" actId="1076"/>
          <ac:picMkLst>
            <pc:docMk/>
            <pc:sldMk cId="3585150420" sldId="2144327540"/>
            <ac:picMk id="66" creationId="{C0FC0761-BEDD-469D-B483-70517EEA6A6E}"/>
          </ac:picMkLst>
        </pc:picChg>
        <pc:picChg chg="add del mod">
          <ac:chgData name="Reed Kiely" userId="768be38e-2fb5-40ce-925d-bd8e9d9e3c31" providerId="ADAL" clId="{360BAE09-91FA-474E-BC21-FA8E1CE2A10A}" dt="2021-02-22T21:46:32.894" v="1726"/>
          <ac:picMkLst>
            <pc:docMk/>
            <pc:sldMk cId="3585150420" sldId="2144327540"/>
            <ac:picMk id="67" creationId="{2EF6890B-B0E6-4A7D-BA63-31ED44C9A056}"/>
          </ac:picMkLst>
        </pc:picChg>
        <pc:picChg chg="add mod">
          <ac:chgData name="Reed Kiely" userId="768be38e-2fb5-40ce-925d-bd8e9d9e3c31" providerId="ADAL" clId="{360BAE09-91FA-474E-BC21-FA8E1CE2A10A}" dt="2021-03-02T21:33:04.435" v="6216" actId="1076"/>
          <ac:picMkLst>
            <pc:docMk/>
            <pc:sldMk cId="3585150420" sldId="2144327540"/>
            <ac:picMk id="67" creationId="{CFBB360B-9F35-4EB1-97A8-B1AF2B4A1ABF}"/>
          </ac:picMkLst>
        </pc:picChg>
        <pc:picChg chg="add mod">
          <ac:chgData name="Reed Kiely" userId="768be38e-2fb5-40ce-925d-bd8e9d9e3c31" providerId="ADAL" clId="{360BAE09-91FA-474E-BC21-FA8E1CE2A10A}" dt="2021-03-02T21:33:04.435" v="6216" actId="1076"/>
          <ac:picMkLst>
            <pc:docMk/>
            <pc:sldMk cId="3585150420" sldId="2144327540"/>
            <ac:picMk id="69" creationId="{79866A2E-4B82-4761-9439-7C22896D3A84}"/>
          </ac:picMkLst>
        </pc:picChg>
        <pc:picChg chg="add mod">
          <ac:chgData name="Reed Kiely" userId="768be38e-2fb5-40ce-925d-bd8e9d9e3c31" providerId="ADAL" clId="{360BAE09-91FA-474E-BC21-FA8E1CE2A10A}" dt="2021-03-02T21:33:04.435" v="6216" actId="1076"/>
          <ac:picMkLst>
            <pc:docMk/>
            <pc:sldMk cId="3585150420" sldId="2144327540"/>
            <ac:picMk id="70" creationId="{F43F2156-17E6-4263-93E2-D2A35EF4FF1F}"/>
          </ac:picMkLst>
        </pc:picChg>
        <pc:picChg chg="add mod">
          <ac:chgData name="Reed Kiely" userId="768be38e-2fb5-40ce-925d-bd8e9d9e3c31" providerId="ADAL" clId="{360BAE09-91FA-474E-BC21-FA8E1CE2A10A}" dt="2021-03-02T21:33:04.435" v="6216" actId="1076"/>
          <ac:picMkLst>
            <pc:docMk/>
            <pc:sldMk cId="3585150420" sldId="2144327540"/>
            <ac:picMk id="71" creationId="{352FC1AE-4392-4FB0-B964-29442298AEBF}"/>
          </ac:picMkLst>
        </pc:picChg>
        <pc:picChg chg="add mod">
          <ac:chgData name="Reed Kiely" userId="768be38e-2fb5-40ce-925d-bd8e9d9e3c31" providerId="ADAL" clId="{360BAE09-91FA-474E-BC21-FA8E1CE2A10A}" dt="2021-03-02T21:33:04.435" v="6216" actId="1076"/>
          <ac:picMkLst>
            <pc:docMk/>
            <pc:sldMk cId="3585150420" sldId="2144327540"/>
            <ac:picMk id="72" creationId="{9F7CA940-B58C-456C-818A-7E44CB4F8659}"/>
          </ac:picMkLst>
        </pc:picChg>
        <pc:picChg chg="add del mod">
          <ac:chgData name="Reed Kiely" userId="768be38e-2fb5-40ce-925d-bd8e9d9e3c31" providerId="ADAL" clId="{360BAE09-91FA-474E-BC21-FA8E1CE2A10A}" dt="2021-02-22T21:46:32.894" v="1726"/>
          <ac:picMkLst>
            <pc:docMk/>
            <pc:sldMk cId="3585150420" sldId="2144327540"/>
            <ac:picMk id="72" creationId="{DD988FAB-FE0F-4D81-9E42-6618FF4AB9F9}"/>
          </ac:picMkLst>
        </pc:picChg>
        <pc:picChg chg="add del mod">
          <ac:chgData name="Reed Kiely" userId="768be38e-2fb5-40ce-925d-bd8e9d9e3c31" providerId="ADAL" clId="{360BAE09-91FA-474E-BC21-FA8E1CE2A10A}" dt="2021-02-22T21:46:32.894" v="1726"/>
          <ac:picMkLst>
            <pc:docMk/>
            <pc:sldMk cId="3585150420" sldId="2144327540"/>
            <ac:picMk id="73" creationId="{16BCFA98-E4C2-4EC8-9AD6-E9771D53DCEC}"/>
          </ac:picMkLst>
        </pc:picChg>
        <pc:picChg chg="add del mod">
          <ac:chgData name="Reed Kiely" userId="768be38e-2fb5-40ce-925d-bd8e9d9e3c31" providerId="ADAL" clId="{360BAE09-91FA-474E-BC21-FA8E1CE2A10A}" dt="2021-02-22T21:46:32.894" v="1726"/>
          <ac:picMkLst>
            <pc:docMk/>
            <pc:sldMk cId="3585150420" sldId="2144327540"/>
            <ac:picMk id="74" creationId="{B728C7AF-45E7-4694-BA37-9AF0D6206EC9}"/>
          </ac:picMkLst>
        </pc:picChg>
        <pc:picChg chg="add mod">
          <ac:chgData name="Reed Kiely" userId="768be38e-2fb5-40ce-925d-bd8e9d9e3c31" providerId="ADAL" clId="{360BAE09-91FA-474E-BC21-FA8E1CE2A10A}" dt="2021-03-02T21:33:04.435" v="6216" actId="1076"/>
          <ac:picMkLst>
            <pc:docMk/>
            <pc:sldMk cId="3585150420" sldId="2144327540"/>
            <ac:picMk id="75" creationId="{1F482A8F-55CC-48B1-9BB8-8360DFA765F5}"/>
          </ac:picMkLst>
        </pc:picChg>
        <pc:picChg chg="add del mod">
          <ac:chgData name="Reed Kiely" userId="768be38e-2fb5-40ce-925d-bd8e9d9e3c31" providerId="ADAL" clId="{360BAE09-91FA-474E-BC21-FA8E1CE2A10A}" dt="2021-02-22T21:46:32.894" v="1726"/>
          <ac:picMkLst>
            <pc:docMk/>
            <pc:sldMk cId="3585150420" sldId="2144327540"/>
            <ac:picMk id="75" creationId="{3B2240B2-81D1-46BC-BA0A-0011C4773BAD}"/>
          </ac:picMkLst>
        </pc:picChg>
        <pc:picChg chg="add mod">
          <ac:chgData name="Reed Kiely" userId="768be38e-2fb5-40ce-925d-bd8e9d9e3c31" providerId="ADAL" clId="{360BAE09-91FA-474E-BC21-FA8E1CE2A10A}" dt="2021-03-02T21:33:04.435" v="6216" actId="1076"/>
          <ac:picMkLst>
            <pc:docMk/>
            <pc:sldMk cId="3585150420" sldId="2144327540"/>
            <ac:picMk id="76" creationId="{3D3FDD74-1387-46AB-B484-CCD7227F85BA}"/>
          </ac:picMkLst>
        </pc:picChg>
        <pc:picChg chg="add del mod">
          <ac:chgData name="Reed Kiely" userId="768be38e-2fb5-40ce-925d-bd8e9d9e3c31" providerId="ADAL" clId="{360BAE09-91FA-474E-BC21-FA8E1CE2A10A}" dt="2021-02-22T21:46:32.894" v="1726"/>
          <ac:picMkLst>
            <pc:docMk/>
            <pc:sldMk cId="3585150420" sldId="2144327540"/>
            <ac:picMk id="76" creationId="{4FF8D8F8-2CB7-48EF-AE09-6C5192585535}"/>
          </ac:picMkLst>
        </pc:picChg>
        <pc:picChg chg="add del mod">
          <ac:chgData name="Reed Kiely" userId="768be38e-2fb5-40ce-925d-bd8e9d9e3c31" providerId="ADAL" clId="{360BAE09-91FA-474E-BC21-FA8E1CE2A10A}" dt="2021-02-22T21:46:32.894" v="1726"/>
          <ac:picMkLst>
            <pc:docMk/>
            <pc:sldMk cId="3585150420" sldId="2144327540"/>
            <ac:picMk id="77" creationId="{14C698E7-3E4C-45A1-A9B3-1F7BE7C6B147}"/>
          </ac:picMkLst>
        </pc:picChg>
        <pc:picChg chg="add mod">
          <ac:chgData name="Reed Kiely" userId="768be38e-2fb5-40ce-925d-bd8e9d9e3c31" providerId="ADAL" clId="{360BAE09-91FA-474E-BC21-FA8E1CE2A10A}" dt="2021-03-02T21:33:04.435" v="6216" actId="1076"/>
          <ac:picMkLst>
            <pc:docMk/>
            <pc:sldMk cId="3585150420" sldId="2144327540"/>
            <ac:picMk id="77" creationId="{1A1C5884-8A6F-45C0-862A-6F49E04511E6}"/>
          </ac:picMkLst>
        </pc:picChg>
        <pc:picChg chg="add mod">
          <ac:chgData name="Reed Kiely" userId="768be38e-2fb5-40ce-925d-bd8e9d9e3c31" providerId="ADAL" clId="{360BAE09-91FA-474E-BC21-FA8E1CE2A10A}" dt="2021-03-02T21:33:04.435" v="6216" actId="1076"/>
          <ac:picMkLst>
            <pc:docMk/>
            <pc:sldMk cId="3585150420" sldId="2144327540"/>
            <ac:picMk id="78" creationId="{495D934C-6195-4EDE-AF60-6D757E989BB3}"/>
          </ac:picMkLst>
        </pc:picChg>
        <pc:picChg chg="add del mod">
          <ac:chgData name="Reed Kiely" userId="768be38e-2fb5-40ce-925d-bd8e9d9e3c31" providerId="ADAL" clId="{360BAE09-91FA-474E-BC21-FA8E1CE2A10A}" dt="2021-02-22T21:46:32.894" v="1726"/>
          <ac:picMkLst>
            <pc:docMk/>
            <pc:sldMk cId="3585150420" sldId="2144327540"/>
            <ac:picMk id="78" creationId="{8841268A-43E5-4D11-8401-5BD8DA3DC678}"/>
          </ac:picMkLst>
        </pc:picChg>
        <pc:picChg chg="add mod">
          <ac:chgData name="Reed Kiely" userId="768be38e-2fb5-40ce-925d-bd8e9d9e3c31" providerId="ADAL" clId="{360BAE09-91FA-474E-BC21-FA8E1CE2A10A}" dt="2021-03-02T21:33:04.435" v="6216" actId="1076"/>
          <ac:picMkLst>
            <pc:docMk/>
            <pc:sldMk cId="3585150420" sldId="2144327540"/>
            <ac:picMk id="80" creationId="{5AA69582-019F-4F8D-A4F5-E45E3B223691}"/>
          </ac:picMkLst>
        </pc:picChg>
        <pc:picChg chg="add del mod">
          <ac:chgData name="Reed Kiely" userId="768be38e-2fb5-40ce-925d-bd8e9d9e3c31" providerId="ADAL" clId="{360BAE09-91FA-474E-BC21-FA8E1CE2A10A}" dt="2021-02-22T21:46:32.894" v="1726"/>
          <ac:picMkLst>
            <pc:docMk/>
            <pc:sldMk cId="3585150420" sldId="2144327540"/>
            <ac:picMk id="80" creationId="{A71A80E8-BEF8-4AB3-A4D7-4079C458E8C6}"/>
          </ac:picMkLst>
        </pc:picChg>
        <pc:picChg chg="add mod">
          <ac:chgData name="Reed Kiely" userId="768be38e-2fb5-40ce-925d-bd8e9d9e3c31" providerId="ADAL" clId="{360BAE09-91FA-474E-BC21-FA8E1CE2A10A}" dt="2021-03-02T21:33:04.435" v="6216" actId="1076"/>
          <ac:picMkLst>
            <pc:docMk/>
            <pc:sldMk cId="3585150420" sldId="2144327540"/>
            <ac:picMk id="81" creationId="{E47109E5-38E4-4438-83C0-0EC8611B5AE9}"/>
          </ac:picMkLst>
        </pc:picChg>
        <pc:picChg chg="add del mod">
          <ac:chgData name="Reed Kiely" userId="768be38e-2fb5-40ce-925d-bd8e9d9e3c31" providerId="ADAL" clId="{360BAE09-91FA-474E-BC21-FA8E1CE2A10A}" dt="2021-02-22T21:46:32.894" v="1726"/>
          <ac:picMkLst>
            <pc:docMk/>
            <pc:sldMk cId="3585150420" sldId="2144327540"/>
            <ac:picMk id="81" creationId="{F7340D02-2310-4FB3-9B93-A1D2C337B453}"/>
          </ac:picMkLst>
        </pc:picChg>
        <pc:picChg chg="add mod">
          <ac:chgData name="Reed Kiely" userId="768be38e-2fb5-40ce-925d-bd8e9d9e3c31" providerId="ADAL" clId="{360BAE09-91FA-474E-BC21-FA8E1CE2A10A}" dt="2021-03-02T21:33:04.435" v="6216" actId="1076"/>
          <ac:picMkLst>
            <pc:docMk/>
            <pc:sldMk cId="3585150420" sldId="2144327540"/>
            <ac:picMk id="82" creationId="{63BBE268-DF33-4FA2-9508-ABBF42690153}"/>
          </ac:picMkLst>
        </pc:picChg>
        <pc:picChg chg="add del mod">
          <ac:chgData name="Reed Kiely" userId="768be38e-2fb5-40ce-925d-bd8e9d9e3c31" providerId="ADAL" clId="{360BAE09-91FA-474E-BC21-FA8E1CE2A10A}" dt="2021-02-22T21:46:32.894" v="1726"/>
          <ac:picMkLst>
            <pc:docMk/>
            <pc:sldMk cId="3585150420" sldId="2144327540"/>
            <ac:picMk id="82" creationId="{9C041EDA-5197-466E-8D6F-9607286564EE}"/>
          </ac:picMkLst>
        </pc:picChg>
        <pc:picChg chg="add del mod">
          <ac:chgData name="Reed Kiely" userId="768be38e-2fb5-40ce-925d-bd8e9d9e3c31" providerId="ADAL" clId="{360BAE09-91FA-474E-BC21-FA8E1CE2A10A}" dt="2021-02-22T21:46:32.894" v="1726"/>
          <ac:picMkLst>
            <pc:docMk/>
            <pc:sldMk cId="3585150420" sldId="2144327540"/>
            <ac:picMk id="83" creationId="{86438ACE-B94D-412B-AF0F-05F7B146CB75}"/>
          </ac:picMkLst>
        </pc:picChg>
        <pc:picChg chg="add del mod">
          <ac:chgData name="Reed Kiely" userId="768be38e-2fb5-40ce-925d-bd8e9d9e3c31" providerId="ADAL" clId="{360BAE09-91FA-474E-BC21-FA8E1CE2A10A}" dt="2021-02-22T21:46:32.894" v="1726"/>
          <ac:picMkLst>
            <pc:docMk/>
            <pc:sldMk cId="3585150420" sldId="2144327540"/>
            <ac:picMk id="84" creationId="{7C31DA5E-3469-401A-A5D5-38C49E241F88}"/>
          </ac:picMkLst>
        </pc:picChg>
        <pc:picChg chg="add mod">
          <ac:chgData name="Reed Kiely" userId="768be38e-2fb5-40ce-925d-bd8e9d9e3c31" providerId="ADAL" clId="{360BAE09-91FA-474E-BC21-FA8E1CE2A10A}" dt="2021-03-02T21:33:04.435" v="6216" actId="1076"/>
          <ac:picMkLst>
            <pc:docMk/>
            <pc:sldMk cId="3585150420" sldId="2144327540"/>
            <ac:picMk id="84" creationId="{8F89D188-23D8-4C27-8F03-99E5070FF479}"/>
          </ac:picMkLst>
        </pc:picChg>
        <pc:picChg chg="add del mod">
          <ac:chgData name="Reed Kiely" userId="768be38e-2fb5-40ce-925d-bd8e9d9e3c31" providerId="ADAL" clId="{360BAE09-91FA-474E-BC21-FA8E1CE2A10A}" dt="2021-02-22T21:46:32.894" v="1726"/>
          <ac:picMkLst>
            <pc:docMk/>
            <pc:sldMk cId="3585150420" sldId="2144327540"/>
            <ac:picMk id="85" creationId="{AA9B6C09-8645-4C86-B751-BCD6F823BA07}"/>
          </ac:picMkLst>
        </pc:picChg>
        <pc:picChg chg="add mod">
          <ac:chgData name="Reed Kiely" userId="768be38e-2fb5-40ce-925d-bd8e9d9e3c31" providerId="ADAL" clId="{360BAE09-91FA-474E-BC21-FA8E1CE2A10A}" dt="2021-03-02T21:33:04.435" v="6216" actId="1076"/>
          <ac:picMkLst>
            <pc:docMk/>
            <pc:sldMk cId="3585150420" sldId="2144327540"/>
            <ac:picMk id="85" creationId="{F9E8A400-0AA2-432E-AF1A-00B7C77E2870}"/>
          </ac:picMkLst>
        </pc:picChg>
        <pc:picChg chg="add mod">
          <ac:chgData name="Reed Kiely" userId="768be38e-2fb5-40ce-925d-bd8e9d9e3c31" providerId="ADAL" clId="{360BAE09-91FA-474E-BC21-FA8E1CE2A10A}" dt="2021-03-02T21:33:04.435" v="6216" actId="1076"/>
          <ac:picMkLst>
            <pc:docMk/>
            <pc:sldMk cId="3585150420" sldId="2144327540"/>
            <ac:picMk id="86" creationId="{2AF5C5DF-01C1-4BC2-9276-87C9D62A1923}"/>
          </ac:picMkLst>
        </pc:picChg>
        <pc:picChg chg="add del mod">
          <ac:chgData name="Reed Kiely" userId="768be38e-2fb5-40ce-925d-bd8e9d9e3c31" providerId="ADAL" clId="{360BAE09-91FA-474E-BC21-FA8E1CE2A10A}" dt="2021-02-22T21:46:32.894" v="1726"/>
          <ac:picMkLst>
            <pc:docMk/>
            <pc:sldMk cId="3585150420" sldId="2144327540"/>
            <ac:picMk id="86" creationId="{6D086B93-F38A-47D8-9EDD-7FECF30168EE}"/>
          </ac:picMkLst>
        </pc:picChg>
        <pc:picChg chg="add mod">
          <ac:chgData name="Reed Kiely" userId="768be38e-2fb5-40ce-925d-bd8e9d9e3c31" providerId="ADAL" clId="{360BAE09-91FA-474E-BC21-FA8E1CE2A10A}" dt="2021-03-02T21:33:04.435" v="6216" actId="1076"/>
          <ac:picMkLst>
            <pc:docMk/>
            <pc:sldMk cId="3585150420" sldId="2144327540"/>
            <ac:picMk id="87" creationId="{2E00A12E-1782-452F-888F-77BCACC885F7}"/>
          </ac:picMkLst>
        </pc:picChg>
        <pc:picChg chg="add del mod">
          <ac:chgData name="Reed Kiely" userId="768be38e-2fb5-40ce-925d-bd8e9d9e3c31" providerId="ADAL" clId="{360BAE09-91FA-474E-BC21-FA8E1CE2A10A}" dt="2021-02-22T21:46:32.894" v="1726"/>
          <ac:picMkLst>
            <pc:docMk/>
            <pc:sldMk cId="3585150420" sldId="2144327540"/>
            <ac:picMk id="87" creationId="{645B3D1B-5268-45ED-8FF0-CA29FAF52247}"/>
          </ac:picMkLst>
        </pc:picChg>
        <pc:picChg chg="add mod">
          <ac:chgData name="Reed Kiely" userId="768be38e-2fb5-40ce-925d-bd8e9d9e3c31" providerId="ADAL" clId="{360BAE09-91FA-474E-BC21-FA8E1CE2A10A}" dt="2021-03-02T21:33:04.435" v="6216" actId="1076"/>
          <ac:picMkLst>
            <pc:docMk/>
            <pc:sldMk cId="3585150420" sldId="2144327540"/>
            <ac:picMk id="88" creationId="{626F7E30-FC9C-47AB-9886-A7A585B26AD8}"/>
          </ac:picMkLst>
        </pc:picChg>
        <pc:picChg chg="add del mod">
          <ac:chgData name="Reed Kiely" userId="768be38e-2fb5-40ce-925d-bd8e9d9e3c31" providerId="ADAL" clId="{360BAE09-91FA-474E-BC21-FA8E1CE2A10A}" dt="2021-02-22T21:46:32.894" v="1726"/>
          <ac:picMkLst>
            <pc:docMk/>
            <pc:sldMk cId="3585150420" sldId="2144327540"/>
            <ac:picMk id="88" creationId="{63230BD5-A9FC-4C8D-A0DE-1E22E9386C24}"/>
          </ac:picMkLst>
        </pc:picChg>
        <pc:picChg chg="add mod">
          <ac:chgData name="Reed Kiely" userId="768be38e-2fb5-40ce-925d-bd8e9d9e3c31" providerId="ADAL" clId="{360BAE09-91FA-474E-BC21-FA8E1CE2A10A}" dt="2021-03-02T21:33:04.435" v="6216" actId="1076"/>
          <ac:picMkLst>
            <pc:docMk/>
            <pc:sldMk cId="3585150420" sldId="2144327540"/>
            <ac:picMk id="89" creationId="{9DB3FF12-47C0-49C2-941E-5DBC3A8E4836}"/>
          </ac:picMkLst>
        </pc:picChg>
        <pc:picChg chg="add del mod">
          <ac:chgData name="Reed Kiely" userId="768be38e-2fb5-40ce-925d-bd8e9d9e3c31" providerId="ADAL" clId="{360BAE09-91FA-474E-BC21-FA8E1CE2A10A}" dt="2021-02-22T21:46:32.894" v="1726"/>
          <ac:picMkLst>
            <pc:docMk/>
            <pc:sldMk cId="3585150420" sldId="2144327540"/>
            <ac:picMk id="89" creationId="{FEB72190-7178-43D8-8221-A9CCD60DAED6}"/>
          </ac:picMkLst>
        </pc:picChg>
        <pc:picChg chg="add del mod">
          <ac:chgData name="Reed Kiely" userId="768be38e-2fb5-40ce-925d-bd8e9d9e3c31" providerId="ADAL" clId="{360BAE09-91FA-474E-BC21-FA8E1CE2A10A}" dt="2021-02-22T21:46:32.894" v="1726"/>
          <ac:picMkLst>
            <pc:docMk/>
            <pc:sldMk cId="3585150420" sldId="2144327540"/>
            <ac:picMk id="90" creationId="{EB97B00E-1343-461C-B9D7-A9EA1BA0CE6E}"/>
          </ac:picMkLst>
        </pc:picChg>
        <pc:picChg chg="add mod">
          <ac:chgData name="Reed Kiely" userId="768be38e-2fb5-40ce-925d-bd8e9d9e3c31" providerId="ADAL" clId="{360BAE09-91FA-474E-BC21-FA8E1CE2A10A}" dt="2021-03-02T21:33:04.435" v="6216" actId="1076"/>
          <ac:picMkLst>
            <pc:docMk/>
            <pc:sldMk cId="3585150420" sldId="2144327540"/>
            <ac:picMk id="91" creationId="{8E87D866-6F54-4CC0-86FA-D53AAB364C6B}"/>
          </ac:picMkLst>
        </pc:picChg>
        <pc:picChg chg="add del mod">
          <ac:chgData name="Reed Kiely" userId="768be38e-2fb5-40ce-925d-bd8e9d9e3c31" providerId="ADAL" clId="{360BAE09-91FA-474E-BC21-FA8E1CE2A10A}" dt="2021-02-22T21:46:32.894" v="1726"/>
          <ac:picMkLst>
            <pc:docMk/>
            <pc:sldMk cId="3585150420" sldId="2144327540"/>
            <ac:picMk id="91" creationId="{AFF7C19E-D5B0-4C05-9B6B-D051C89A6CD8}"/>
          </ac:picMkLst>
        </pc:picChg>
        <pc:picChg chg="add del mod">
          <ac:chgData name="Reed Kiely" userId="768be38e-2fb5-40ce-925d-bd8e9d9e3c31" providerId="ADAL" clId="{360BAE09-91FA-474E-BC21-FA8E1CE2A10A}" dt="2021-02-22T21:46:32.894" v="1726"/>
          <ac:picMkLst>
            <pc:docMk/>
            <pc:sldMk cId="3585150420" sldId="2144327540"/>
            <ac:picMk id="92" creationId="{694E86A0-840E-48BF-B8AC-E92933D7AEA5}"/>
          </ac:picMkLst>
        </pc:picChg>
        <pc:picChg chg="add mod">
          <ac:chgData name="Reed Kiely" userId="768be38e-2fb5-40ce-925d-bd8e9d9e3c31" providerId="ADAL" clId="{360BAE09-91FA-474E-BC21-FA8E1CE2A10A}" dt="2021-03-02T21:33:04.435" v="6216" actId="1076"/>
          <ac:picMkLst>
            <pc:docMk/>
            <pc:sldMk cId="3585150420" sldId="2144327540"/>
            <ac:picMk id="92" creationId="{B8FF4BEB-5F7B-4615-9D86-995A72FDF67E}"/>
          </ac:picMkLst>
        </pc:picChg>
        <pc:picChg chg="add mod">
          <ac:chgData name="Reed Kiely" userId="768be38e-2fb5-40ce-925d-bd8e9d9e3c31" providerId="ADAL" clId="{360BAE09-91FA-474E-BC21-FA8E1CE2A10A}" dt="2021-03-02T21:33:04.435" v="6216" actId="1076"/>
          <ac:picMkLst>
            <pc:docMk/>
            <pc:sldMk cId="3585150420" sldId="2144327540"/>
            <ac:picMk id="93" creationId="{40F9C2EC-DDEA-42EA-A040-A48B5FE074A4}"/>
          </ac:picMkLst>
        </pc:picChg>
        <pc:picChg chg="add del mod">
          <ac:chgData name="Reed Kiely" userId="768be38e-2fb5-40ce-925d-bd8e9d9e3c31" providerId="ADAL" clId="{360BAE09-91FA-474E-BC21-FA8E1CE2A10A}" dt="2021-02-22T21:46:32.894" v="1726"/>
          <ac:picMkLst>
            <pc:docMk/>
            <pc:sldMk cId="3585150420" sldId="2144327540"/>
            <ac:picMk id="93" creationId="{B1FF1BEA-9A99-4259-ABE0-17382369FBE5}"/>
          </ac:picMkLst>
        </pc:picChg>
        <pc:picChg chg="add del mod">
          <ac:chgData name="Reed Kiely" userId="768be38e-2fb5-40ce-925d-bd8e9d9e3c31" providerId="ADAL" clId="{360BAE09-91FA-474E-BC21-FA8E1CE2A10A}" dt="2021-02-22T21:46:32.894" v="1726"/>
          <ac:picMkLst>
            <pc:docMk/>
            <pc:sldMk cId="3585150420" sldId="2144327540"/>
            <ac:picMk id="94" creationId="{C376C735-C7EC-47DB-A629-786F4D17BC65}"/>
          </ac:picMkLst>
        </pc:picChg>
        <pc:picChg chg="add mod">
          <ac:chgData name="Reed Kiely" userId="768be38e-2fb5-40ce-925d-bd8e9d9e3c31" providerId="ADAL" clId="{360BAE09-91FA-474E-BC21-FA8E1CE2A10A}" dt="2021-03-02T21:33:04.435" v="6216" actId="1076"/>
          <ac:picMkLst>
            <pc:docMk/>
            <pc:sldMk cId="3585150420" sldId="2144327540"/>
            <ac:picMk id="94" creationId="{DF9E44FD-69CB-4827-9C2E-FCE1058F81D1}"/>
          </ac:picMkLst>
        </pc:picChg>
        <pc:picChg chg="add del mod">
          <ac:chgData name="Reed Kiely" userId="768be38e-2fb5-40ce-925d-bd8e9d9e3c31" providerId="ADAL" clId="{360BAE09-91FA-474E-BC21-FA8E1CE2A10A}" dt="2021-02-22T21:46:32.894" v="1726"/>
          <ac:picMkLst>
            <pc:docMk/>
            <pc:sldMk cId="3585150420" sldId="2144327540"/>
            <ac:picMk id="95" creationId="{DE13B10C-9032-43F4-A849-1F43E0095333}"/>
          </ac:picMkLst>
        </pc:picChg>
        <pc:picChg chg="add del mod">
          <ac:chgData name="Reed Kiely" userId="768be38e-2fb5-40ce-925d-bd8e9d9e3c31" providerId="ADAL" clId="{360BAE09-91FA-474E-BC21-FA8E1CE2A10A}" dt="2021-02-22T21:46:32.894" v="1726"/>
          <ac:picMkLst>
            <pc:docMk/>
            <pc:sldMk cId="3585150420" sldId="2144327540"/>
            <ac:picMk id="96" creationId="{2654B219-8C34-499B-A99C-BDFB7F98F5A5}"/>
          </ac:picMkLst>
        </pc:picChg>
        <pc:picChg chg="add mod">
          <ac:chgData name="Reed Kiely" userId="768be38e-2fb5-40ce-925d-bd8e9d9e3c31" providerId="ADAL" clId="{360BAE09-91FA-474E-BC21-FA8E1CE2A10A}" dt="2021-03-02T21:33:04.435" v="6216" actId="1076"/>
          <ac:picMkLst>
            <pc:docMk/>
            <pc:sldMk cId="3585150420" sldId="2144327540"/>
            <ac:picMk id="96" creationId="{758BFD58-739E-4C8C-BA96-B7C90C1C4B30}"/>
          </ac:picMkLst>
        </pc:picChg>
        <pc:picChg chg="add del mod">
          <ac:chgData name="Reed Kiely" userId="768be38e-2fb5-40ce-925d-bd8e9d9e3c31" providerId="ADAL" clId="{360BAE09-91FA-474E-BC21-FA8E1CE2A10A}" dt="2021-02-22T21:46:32.894" v="1726"/>
          <ac:picMkLst>
            <pc:docMk/>
            <pc:sldMk cId="3585150420" sldId="2144327540"/>
            <ac:picMk id="97" creationId="{EFB4B328-7D8C-49A7-AFD5-65664213BF0E}"/>
          </ac:picMkLst>
        </pc:picChg>
        <pc:picChg chg="add mod">
          <ac:chgData name="Reed Kiely" userId="768be38e-2fb5-40ce-925d-bd8e9d9e3c31" providerId="ADAL" clId="{360BAE09-91FA-474E-BC21-FA8E1CE2A10A}" dt="2021-03-02T21:33:04.435" v="6216" actId="1076"/>
          <ac:picMkLst>
            <pc:docMk/>
            <pc:sldMk cId="3585150420" sldId="2144327540"/>
            <ac:picMk id="97" creationId="{F38593E0-1780-4B2A-80DA-4B1168ACA807}"/>
          </ac:picMkLst>
        </pc:picChg>
        <pc:picChg chg="add mod">
          <ac:chgData name="Reed Kiely" userId="768be38e-2fb5-40ce-925d-bd8e9d9e3c31" providerId="ADAL" clId="{360BAE09-91FA-474E-BC21-FA8E1CE2A10A}" dt="2021-03-02T21:33:04.435" v="6216" actId="1076"/>
          <ac:picMkLst>
            <pc:docMk/>
            <pc:sldMk cId="3585150420" sldId="2144327540"/>
            <ac:picMk id="98" creationId="{0F754EE0-6CC6-4AA5-AC92-5E7DD1C21769}"/>
          </ac:picMkLst>
        </pc:picChg>
        <pc:picChg chg="add del mod">
          <ac:chgData name="Reed Kiely" userId="768be38e-2fb5-40ce-925d-bd8e9d9e3c31" providerId="ADAL" clId="{360BAE09-91FA-474E-BC21-FA8E1CE2A10A}" dt="2021-02-22T21:46:32.894" v="1726"/>
          <ac:picMkLst>
            <pc:docMk/>
            <pc:sldMk cId="3585150420" sldId="2144327540"/>
            <ac:picMk id="98" creationId="{3E70CC7A-E748-479E-966B-FB506F4D3DB2}"/>
          </ac:picMkLst>
        </pc:picChg>
        <pc:picChg chg="add del mod">
          <ac:chgData name="Reed Kiely" userId="768be38e-2fb5-40ce-925d-bd8e9d9e3c31" providerId="ADAL" clId="{360BAE09-91FA-474E-BC21-FA8E1CE2A10A}" dt="2021-02-22T21:46:32.894" v="1726"/>
          <ac:picMkLst>
            <pc:docMk/>
            <pc:sldMk cId="3585150420" sldId="2144327540"/>
            <ac:picMk id="99" creationId="{7158DC44-7C35-4671-A87A-101ADC47DAFE}"/>
          </ac:picMkLst>
        </pc:picChg>
        <pc:picChg chg="add mod">
          <ac:chgData name="Reed Kiely" userId="768be38e-2fb5-40ce-925d-bd8e9d9e3c31" providerId="ADAL" clId="{360BAE09-91FA-474E-BC21-FA8E1CE2A10A}" dt="2021-03-02T21:33:04.435" v="6216" actId="1076"/>
          <ac:picMkLst>
            <pc:docMk/>
            <pc:sldMk cId="3585150420" sldId="2144327540"/>
            <ac:picMk id="99" creationId="{F58C92DD-D4C8-4D28-9AF6-6F700CB7385B}"/>
          </ac:picMkLst>
        </pc:picChg>
        <pc:picChg chg="add mod">
          <ac:chgData name="Reed Kiely" userId="768be38e-2fb5-40ce-925d-bd8e9d9e3c31" providerId="ADAL" clId="{360BAE09-91FA-474E-BC21-FA8E1CE2A10A}" dt="2021-03-02T21:33:04.435" v="6216" actId="1076"/>
          <ac:picMkLst>
            <pc:docMk/>
            <pc:sldMk cId="3585150420" sldId="2144327540"/>
            <ac:picMk id="100" creationId="{5F84B527-1538-4C40-BDF3-BAE6D47CE9EF}"/>
          </ac:picMkLst>
        </pc:picChg>
        <pc:picChg chg="add del mod">
          <ac:chgData name="Reed Kiely" userId="768be38e-2fb5-40ce-925d-bd8e9d9e3c31" providerId="ADAL" clId="{360BAE09-91FA-474E-BC21-FA8E1CE2A10A}" dt="2021-02-22T21:46:32.894" v="1726"/>
          <ac:picMkLst>
            <pc:docMk/>
            <pc:sldMk cId="3585150420" sldId="2144327540"/>
            <ac:picMk id="100" creationId="{B96FAB7A-103A-4B99-ABDA-9622C7E2E430}"/>
          </ac:picMkLst>
        </pc:picChg>
        <pc:picChg chg="add del mod">
          <ac:chgData name="Reed Kiely" userId="768be38e-2fb5-40ce-925d-bd8e9d9e3c31" providerId="ADAL" clId="{360BAE09-91FA-474E-BC21-FA8E1CE2A10A}" dt="2021-02-22T21:46:32.894" v="1726"/>
          <ac:picMkLst>
            <pc:docMk/>
            <pc:sldMk cId="3585150420" sldId="2144327540"/>
            <ac:picMk id="101" creationId="{8913B6B4-05D5-48D6-A4D0-1388D7F141D2}"/>
          </ac:picMkLst>
        </pc:picChg>
        <pc:picChg chg="add mod">
          <ac:chgData name="Reed Kiely" userId="768be38e-2fb5-40ce-925d-bd8e9d9e3c31" providerId="ADAL" clId="{360BAE09-91FA-474E-BC21-FA8E1CE2A10A}" dt="2021-03-02T21:33:04.435" v="6216" actId="1076"/>
          <ac:picMkLst>
            <pc:docMk/>
            <pc:sldMk cId="3585150420" sldId="2144327540"/>
            <ac:picMk id="101" creationId="{BE4191A0-A4F7-45F6-B458-A62C551255C8}"/>
          </ac:picMkLst>
        </pc:picChg>
        <pc:picChg chg="add del mod">
          <ac:chgData name="Reed Kiely" userId="768be38e-2fb5-40ce-925d-bd8e9d9e3c31" providerId="ADAL" clId="{360BAE09-91FA-474E-BC21-FA8E1CE2A10A}" dt="2021-02-22T21:46:32.894" v="1726"/>
          <ac:picMkLst>
            <pc:docMk/>
            <pc:sldMk cId="3585150420" sldId="2144327540"/>
            <ac:picMk id="102" creationId="{D0AC0FF6-4408-4F59-85A0-3C454260C36A}"/>
          </ac:picMkLst>
        </pc:picChg>
        <pc:picChg chg="add del mod">
          <ac:chgData name="Reed Kiely" userId="768be38e-2fb5-40ce-925d-bd8e9d9e3c31" providerId="ADAL" clId="{360BAE09-91FA-474E-BC21-FA8E1CE2A10A}" dt="2021-02-22T21:46:32.894" v="1726"/>
          <ac:picMkLst>
            <pc:docMk/>
            <pc:sldMk cId="3585150420" sldId="2144327540"/>
            <ac:picMk id="103" creationId="{166EC260-9733-4616-9A72-ECD00F8AB71F}"/>
          </ac:picMkLst>
        </pc:picChg>
        <pc:picChg chg="add mod">
          <ac:chgData name="Reed Kiely" userId="768be38e-2fb5-40ce-925d-bd8e9d9e3c31" providerId="ADAL" clId="{360BAE09-91FA-474E-BC21-FA8E1CE2A10A}" dt="2021-03-02T21:33:04.435" v="6216" actId="1076"/>
          <ac:picMkLst>
            <pc:docMk/>
            <pc:sldMk cId="3585150420" sldId="2144327540"/>
            <ac:picMk id="103" creationId="{E07B86D9-6E5A-4071-ABB7-19F34A90100E}"/>
          </ac:picMkLst>
        </pc:picChg>
        <pc:picChg chg="add mod">
          <ac:chgData name="Reed Kiely" userId="768be38e-2fb5-40ce-925d-bd8e9d9e3c31" providerId="ADAL" clId="{360BAE09-91FA-474E-BC21-FA8E1CE2A10A}" dt="2021-03-02T21:33:04.435" v="6216" actId="1076"/>
          <ac:picMkLst>
            <pc:docMk/>
            <pc:sldMk cId="3585150420" sldId="2144327540"/>
            <ac:picMk id="104" creationId="{4D78CBE2-21EB-4E61-B5AD-ABB7B2F8B3FE}"/>
          </ac:picMkLst>
        </pc:picChg>
        <pc:picChg chg="add del mod">
          <ac:chgData name="Reed Kiely" userId="768be38e-2fb5-40ce-925d-bd8e9d9e3c31" providerId="ADAL" clId="{360BAE09-91FA-474E-BC21-FA8E1CE2A10A}" dt="2021-02-22T21:46:32.894" v="1726"/>
          <ac:picMkLst>
            <pc:docMk/>
            <pc:sldMk cId="3585150420" sldId="2144327540"/>
            <ac:picMk id="104" creationId="{5CB260A5-BAB2-49DC-88A9-2F67BD2D0D3D}"/>
          </ac:picMkLst>
        </pc:picChg>
        <pc:picChg chg="add mod">
          <ac:chgData name="Reed Kiely" userId="768be38e-2fb5-40ce-925d-bd8e9d9e3c31" providerId="ADAL" clId="{360BAE09-91FA-474E-BC21-FA8E1CE2A10A}" dt="2021-03-02T21:33:04.435" v="6216" actId="1076"/>
          <ac:picMkLst>
            <pc:docMk/>
            <pc:sldMk cId="3585150420" sldId="2144327540"/>
            <ac:picMk id="105" creationId="{7D03A6E7-BE55-4968-A182-2BD7C549712E}"/>
          </ac:picMkLst>
        </pc:picChg>
        <pc:picChg chg="add del mod">
          <ac:chgData name="Reed Kiely" userId="768be38e-2fb5-40ce-925d-bd8e9d9e3c31" providerId="ADAL" clId="{360BAE09-91FA-474E-BC21-FA8E1CE2A10A}" dt="2021-02-22T21:46:32.894" v="1726"/>
          <ac:picMkLst>
            <pc:docMk/>
            <pc:sldMk cId="3585150420" sldId="2144327540"/>
            <ac:picMk id="105" creationId="{E3B7BD06-A379-4E07-9078-C93DC95BD07B}"/>
          </ac:picMkLst>
        </pc:picChg>
        <pc:picChg chg="add del mod">
          <ac:chgData name="Reed Kiely" userId="768be38e-2fb5-40ce-925d-bd8e9d9e3c31" providerId="ADAL" clId="{360BAE09-91FA-474E-BC21-FA8E1CE2A10A}" dt="2021-02-22T21:46:32.894" v="1726"/>
          <ac:picMkLst>
            <pc:docMk/>
            <pc:sldMk cId="3585150420" sldId="2144327540"/>
            <ac:picMk id="106" creationId="{55F12F1A-3CBB-4D51-B616-9BD326F4F82F}"/>
          </ac:picMkLst>
        </pc:picChg>
        <pc:picChg chg="add mod">
          <ac:chgData name="Reed Kiely" userId="768be38e-2fb5-40ce-925d-bd8e9d9e3c31" providerId="ADAL" clId="{360BAE09-91FA-474E-BC21-FA8E1CE2A10A}" dt="2021-03-02T21:33:04.435" v="6216" actId="1076"/>
          <ac:picMkLst>
            <pc:docMk/>
            <pc:sldMk cId="3585150420" sldId="2144327540"/>
            <ac:picMk id="106" creationId="{8C1C8E69-ED52-4FD1-84BB-45FDA7CC82FA}"/>
          </ac:picMkLst>
        </pc:picChg>
        <pc:picChg chg="add mod">
          <ac:chgData name="Reed Kiely" userId="768be38e-2fb5-40ce-925d-bd8e9d9e3c31" providerId="ADAL" clId="{360BAE09-91FA-474E-BC21-FA8E1CE2A10A}" dt="2021-03-02T21:33:04.435" v="6216" actId="1076"/>
          <ac:picMkLst>
            <pc:docMk/>
            <pc:sldMk cId="3585150420" sldId="2144327540"/>
            <ac:picMk id="107" creationId="{052933A4-25BE-4A9E-9EF8-9BFB6C8CCC8C}"/>
          </ac:picMkLst>
        </pc:picChg>
        <pc:picChg chg="add del mod">
          <ac:chgData name="Reed Kiely" userId="768be38e-2fb5-40ce-925d-bd8e9d9e3c31" providerId="ADAL" clId="{360BAE09-91FA-474E-BC21-FA8E1CE2A10A}" dt="2021-02-22T21:46:32.894" v="1726"/>
          <ac:picMkLst>
            <pc:docMk/>
            <pc:sldMk cId="3585150420" sldId="2144327540"/>
            <ac:picMk id="107" creationId="{A584A446-C289-4FD2-BC66-6481F4BA62F2}"/>
          </ac:picMkLst>
        </pc:picChg>
        <pc:picChg chg="add del mod">
          <ac:chgData name="Reed Kiely" userId="768be38e-2fb5-40ce-925d-bd8e9d9e3c31" providerId="ADAL" clId="{360BAE09-91FA-474E-BC21-FA8E1CE2A10A}" dt="2021-02-22T21:46:32.894" v="1726"/>
          <ac:picMkLst>
            <pc:docMk/>
            <pc:sldMk cId="3585150420" sldId="2144327540"/>
            <ac:picMk id="108" creationId="{71489283-3FB7-492D-AEC1-DD0E49597F4C}"/>
          </ac:picMkLst>
        </pc:picChg>
        <pc:picChg chg="add mod">
          <ac:chgData name="Reed Kiely" userId="768be38e-2fb5-40ce-925d-bd8e9d9e3c31" providerId="ADAL" clId="{360BAE09-91FA-474E-BC21-FA8E1CE2A10A}" dt="2021-03-02T21:33:04.435" v="6216" actId="1076"/>
          <ac:picMkLst>
            <pc:docMk/>
            <pc:sldMk cId="3585150420" sldId="2144327540"/>
            <ac:picMk id="108" creationId="{93A5E2B1-7E0C-418A-9AB5-C395E2ED9EE0}"/>
          </ac:picMkLst>
        </pc:picChg>
        <pc:picChg chg="add mod">
          <ac:chgData name="Reed Kiely" userId="768be38e-2fb5-40ce-925d-bd8e9d9e3c31" providerId="ADAL" clId="{360BAE09-91FA-474E-BC21-FA8E1CE2A10A}" dt="2021-03-02T21:33:04.435" v="6216" actId="1076"/>
          <ac:picMkLst>
            <pc:docMk/>
            <pc:sldMk cId="3585150420" sldId="2144327540"/>
            <ac:picMk id="109" creationId="{44A79185-27F3-441C-AA3F-FE630107A37E}"/>
          </ac:picMkLst>
        </pc:picChg>
        <pc:picChg chg="add del mod">
          <ac:chgData name="Reed Kiely" userId="768be38e-2fb5-40ce-925d-bd8e9d9e3c31" providerId="ADAL" clId="{360BAE09-91FA-474E-BC21-FA8E1CE2A10A}" dt="2021-02-22T21:46:32.894" v="1726"/>
          <ac:picMkLst>
            <pc:docMk/>
            <pc:sldMk cId="3585150420" sldId="2144327540"/>
            <ac:picMk id="109" creationId="{7FD402CA-9C9B-412C-B85C-2717004691B9}"/>
          </ac:picMkLst>
        </pc:picChg>
        <pc:picChg chg="add mod">
          <ac:chgData name="Reed Kiely" userId="768be38e-2fb5-40ce-925d-bd8e9d9e3c31" providerId="ADAL" clId="{360BAE09-91FA-474E-BC21-FA8E1CE2A10A}" dt="2021-03-02T21:33:04.435" v="6216" actId="1076"/>
          <ac:picMkLst>
            <pc:docMk/>
            <pc:sldMk cId="3585150420" sldId="2144327540"/>
            <ac:picMk id="110" creationId="{14C59F1A-994D-42F2-B6F0-D6BFC4237EA6}"/>
          </ac:picMkLst>
        </pc:picChg>
        <pc:picChg chg="add del mod">
          <ac:chgData name="Reed Kiely" userId="768be38e-2fb5-40ce-925d-bd8e9d9e3c31" providerId="ADAL" clId="{360BAE09-91FA-474E-BC21-FA8E1CE2A10A}" dt="2021-02-22T21:46:32.894" v="1726"/>
          <ac:picMkLst>
            <pc:docMk/>
            <pc:sldMk cId="3585150420" sldId="2144327540"/>
            <ac:picMk id="110" creationId="{DF251DA9-97AF-454E-ACFC-F6E09FDFD67C}"/>
          </ac:picMkLst>
        </pc:picChg>
        <pc:picChg chg="add del mod">
          <ac:chgData name="Reed Kiely" userId="768be38e-2fb5-40ce-925d-bd8e9d9e3c31" providerId="ADAL" clId="{360BAE09-91FA-474E-BC21-FA8E1CE2A10A}" dt="2021-02-22T21:46:32.894" v="1726"/>
          <ac:picMkLst>
            <pc:docMk/>
            <pc:sldMk cId="3585150420" sldId="2144327540"/>
            <ac:picMk id="111" creationId="{574F70EB-B70A-4584-B8BD-1E50AFD6E28E}"/>
          </ac:picMkLst>
        </pc:picChg>
        <pc:picChg chg="add mod">
          <ac:chgData name="Reed Kiely" userId="768be38e-2fb5-40ce-925d-bd8e9d9e3c31" providerId="ADAL" clId="{360BAE09-91FA-474E-BC21-FA8E1CE2A10A}" dt="2021-03-02T21:33:04.435" v="6216" actId="1076"/>
          <ac:picMkLst>
            <pc:docMk/>
            <pc:sldMk cId="3585150420" sldId="2144327540"/>
            <ac:picMk id="111" creationId="{E2FCC83B-4FA0-4B31-87D2-5DE1ECE268E9}"/>
          </ac:picMkLst>
        </pc:picChg>
        <pc:picChg chg="add mod">
          <ac:chgData name="Reed Kiely" userId="768be38e-2fb5-40ce-925d-bd8e9d9e3c31" providerId="ADAL" clId="{360BAE09-91FA-474E-BC21-FA8E1CE2A10A}" dt="2021-03-02T21:33:04.435" v="6216" actId="1076"/>
          <ac:picMkLst>
            <pc:docMk/>
            <pc:sldMk cId="3585150420" sldId="2144327540"/>
            <ac:picMk id="112" creationId="{9CF0FAA3-CF9D-478A-B1C0-F4813CAE489F}"/>
          </ac:picMkLst>
        </pc:picChg>
        <pc:picChg chg="add del mod">
          <ac:chgData name="Reed Kiely" userId="768be38e-2fb5-40ce-925d-bd8e9d9e3c31" providerId="ADAL" clId="{360BAE09-91FA-474E-BC21-FA8E1CE2A10A}" dt="2021-02-22T21:46:32.894" v="1726"/>
          <ac:picMkLst>
            <pc:docMk/>
            <pc:sldMk cId="3585150420" sldId="2144327540"/>
            <ac:picMk id="112" creationId="{ECF859D4-B328-403F-A1EC-D2875AF95A5F}"/>
          </ac:picMkLst>
        </pc:picChg>
        <pc:picChg chg="add del mod">
          <ac:chgData name="Reed Kiely" userId="768be38e-2fb5-40ce-925d-bd8e9d9e3c31" providerId="ADAL" clId="{360BAE09-91FA-474E-BC21-FA8E1CE2A10A}" dt="2021-02-22T21:46:32.894" v="1726"/>
          <ac:picMkLst>
            <pc:docMk/>
            <pc:sldMk cId="3585150420" sldId="2144327540"/>
            <ac:picMk id="113" creationId="{098DF9E5-76CC-4D5B-89C0-C93E5E9B4A7C}"/>
          </ac:picMkLst>
        </pc:picChg>
        <pc:picChg chg="add del mod">
          <ac:chgData name="Reed Kiely" userId="768be38e-2fb5-40ce-925d-bd8e9d9e3c31" providerId="ADAL" clId="{360BAE09-91FA-474E-BC21-FA8E1CE2A10A}" dt="2021-02-22T21:46:32.894" v="1726"/>
          <ac:picMkLst>
            <pc:docMk/>
            <pc:sldMk cId="3585150420" sldId="2144327540"/>
            <ac:picMk id="114" creationId="{9F01C37C-247E-4C1A-A4EE-9AD72D3DB5EB}"/>
          </ac:picMkLst>
        </pc:picChg>
        <pc:picChg chg="add mod">
          <ac:chgData name="Reed Kiely" userId="768be38e-2fb5-40ce-925d-bd8e9d9e3c31" providerId="ADAL" clId="{360BAE09-91FA-474E-BC21-FA8E1CE2A10A}" dt="2021-03-02T21:33:04.435" v="6216" actId="1076"/>
          <ac:picMkLst>
            <pc:docMk/>
            <pc:sldMk cId="3585150420" sldId="2144327540"/>
            <ac:picMk id="114" creationId="{C8853FD6-5C57-4F5A-900E-10E84EE75F76}"/>
          </ac:picMkLst>
        </pc:picChg>
        <pc:picChg chg="add del mod">
          <ac:chgData name="Reed Kiely" userId="768be38e-2fb5-40ce-925d-bd8e9d9e3c31" providerId="ADAL" clId="{360BAE09-91FA-474E-BC21-FA8E1CE2A10A}" dt="2021-02-22T21:46:32.894" v="1726"/>
          <ac:picMkLst>
            <pc:docMk/>
            <pc:sldMk cId="3585150420" sldId="2144327540"/>
            <ac:picMk id="115" creationId="{D9B3F56C-1FCB-4EE5-A7A5-FC53859C8CEB}"/>
          </ac:picMkLst>
        </pc:picChg>
        <pc:picChg chg="add del mod">
          <ac:chgData name="Reed Kiely" userId="768be38e-2fb5-40ce-925d-bd8e9d9e3c31" providerId="ADAL" clId="{360BAE09-91FA-474E-BC21-FA8E1CE2A10A}" dt="2021-02-22T21:46:32.894" v="1726"/>
          <ac:picMkLst>
            <pc:docMk/>
            <pc:sldMk cId="3585150420" sldId="2144327540"/>
            <ac:picMk id="116" creationId="{4F73C75D-F38D-455A-8E8B-644059031C04}"/>
          </ac:picMkLst>
        </pc:picChg>
        <pc:picChg chg="add mod">
          <ac:chgData name="Reed Kiely" userId="768be38e-2fb5-40ce-925d-bd8e9d9e3c31" providerId="ADAL" clId="{360BAE09-91FA-474E-BC21-FA8E1CE2A10A}" dt="2021-03-02T21:33:04.435" v="6216" actId="1076"/>
          <ac:picMkLst>
            <pc:docMk/>
            <pc:sldMk cId="3585150420" sldId="2144327540"/>
            <ac:picMk id="117" creationId="{659D7033-AF7F-481F-8343-6A5A264FB2C6}"/>
          </ac:picMkLst>
        </pc:picChg>
        <pc:picChg chg="add del mod">
          <ac:chgData name="Reed Kiely" userId="768be38e-2fb5-40ce-925d-bd8e9d9e3c31" providerId="ADAL" clId="{360BAE09-91FA-474E-BC21-FA8E1CE2A10A}" dt="2021-02-22T21:46:32.894" v="1726"/>
          <ac:picMkLst>
            <pc:docMk/>
            <pc:sldMk cId="3585150420" sldId="2144327540"/>
            <ac:picMk id="117" creationId="{6893B79D-2476-408C-946A-889104B8A5AE}"/>
          </ac:picMkLst>
        </pc:picChg>
        <pc:picChg chg="add mod">
          <ac:chgData name="Reed Kiely" userId="768be38e-2fb5-40ce-925d-bd8e9d9e3c31" providerId="ADAL" clId="{360BAE09-91FA-474E-BC21-FA8E1CE2A10A}" dt="2021-03-02T21:33:04.435" v="6216" actId="1076"/>
          <ac:picMkLst>
            <pc:docMk/>
            <pc:sldMk cId="3585150420" sldId="2144327540"/>
            <ac:picMk id="118" creationId="{031CF212-E9E3-420C-AA4D-95F5B1C879D6}"/>
          </ac:picMkLst>
        </pc:picChg>
        <pc:picChg chg="add del mod">
          <ac:chgData name="Reed Kiely" userId="768be38e-2fb5-40ce-925d-bd8e9d9e3c31" providerId="ADAL" clId="{360BAE09-91FA-474E-BC21-FA8E1CE2A10A}" dt="2021-02-22T21:46:32.894" v="1726"/>
          <ac:picMkLst>
            <pc:docMk/>
            <pc:sldMk cId="3585150420" sldId="2144327540"/>
            <ac:picMk id="118" creationId="{80D7278B-C682-42AB-A682-50E9404D5B0D}"/>
          </ac:picMkLst>
        </pc:picChg>
        <pc:picChg chg="add mod">
          <ac:chgData name="Reed Kiely" userId="768be38e-2fb5-40ce-925d-bd8e9d9e3c31" providerId="ADAL" clId="{360BAE09-91FA-474E-BC21-FA8E1CE2A10A}" dt="2021-03-02T21:33:04.435" v="6216" actId="1076"/>
          <ac:picMkLst>
            <pc:docMk/>
            <pc:sldMk cId="3585150420" sldId="2144327540"/>
            <ac:picMk id="119" creationId="{46044D12-D3BB-4CE9-A12E-72F987F90D31}"/>
          </ac:picMkLst>
        </pc:picChg>
        <pc:picChg chg="add del mod">
          <ac:chgData name="Reed Kiely" userId="768be38e-2fb5-40ce-925d-bd8e9d9e3c31" providerId="ADAL" clId="{360BAE09-91FA-474E-BC21-FA8E1CE2A10A}" dt="2021-02-22T21:46:32.894" v="1726"/>
          <ac:picMkLst>
            <pc:docMk/>
            <pc:sldMk cId="3585150420" sldId="2144327540"/>
            <ac:picMk id="119" creationId="{489DC6B0-0AD0-4A8C-91A8-901C671A1628}"/>
          </ac:picMkLst>
        </pc:picChg>
        <pc:picChg chg="add del mod">
          <ac:chgData name="Reed Kiely" userId="768be38e-2fb5-40ce-925d-bd8e9d9e3c31" providerId="ADAL" clId="{360BAE09-91FA-474E-BC21-FA8E1CE2A10A}" dt="2021-02-22T21:46:32.894" v="1726"/>
          <ac:picMkLst>
            <pc:docMk/>
            <pc:sldMk cId="3585150420" sldId="2144327540"/>
            <ac:picMk id="120" creationId="{16F22D43-3910-4423-8289-68B22815AC55}"/>
          </ac:picMkLst>
        </pc:picChg>
        <pc:picChg chg="add del mod">
          <ac:chgData name="Reed Kiely" userId="768be38e-2fb5-40ce-925d-bd8e9d9e3c31" providerId="ADAL" clId="{360BAE09-91FA-474E-BC21-FA8E1CE2A10A}" dt="2021-02-22T21:46:32.894" v="1726"/>
          <ac:picMkLst>
            <pc:docMk/>
            <pc:sldMk cId="3585150420" sldId="2144327540"/>
            <ac:picMk id="121" creationId="{412E387A-F59B-469A-85E3-841517F0AD95}"/>
          </ac:picMkLst>
        </pc:picChg>
        <pc:picChg chg="add del mod">
          <ac:chgData name="Reed Kiely" userId="768be38e-2fb5-40ce-925d-bd8e9d9e3c31" providerId="ADAL" clId="{360BAE09-91FA-474E-BC21-FA8E1CE2A10A}" dt="2021-03-02T21:32:26.341" v="6209" actId="478"/>
          <ac:picMkLst>
            <pc:docMk/>
            <pc:sldMk cId="3585150420" sldId="2144327540"/>
            <ac:picMk id="121" creationId="{6E55EE88-DB3F-4448-AFFD-9943AD732171}"/>
          </ac:picMkLst>
        </pc:picChg>
        <pc:picChg chg="add del mod">
          <ac:chgData name="Reed Kiely" userId="768be38e-2fb5-40ce-925d-bd8e9d9e3c31" providerId="ADAL" clId="{360BAE09-91FA-474E-BC21-FA8E1CE2A10A}" dt="2021-03-02T21:32:26.341" v="6209" actId="478"/>
          <ac:picMkLst>
            <pc:docMk/>
            <pc:sldMk cId="3585150420" sldId="2144327540"/>
            <ac:picMk id="122" creationId="{BAF149D6-A112-41F5-A0BA-20B3FD30BAF5}"/>
          </ac:picMkLst>
        </pc:picChg>
        <pc:picChg chg="add del mod">
          <ac:chgData name="Reed Kiely" userId="768be38e-2fb5-40ce-925d-bd8e9d9e3c31" providerId="ADAL" clId="{360BAE09-91FA-474E-BC21-FA8E1CE2A10A}" dt="2021-02-22T21:46:32.894" v="1726"/>
          <ac:picMkLst>
            <pc:docMk/>
            <pc:sldMk cId="3585150420" sldId="2144327540"/>
            <ac:picMk id="122" creationId="{CE318909-5F1D-4F2C-B56D-4045BB4F0423}"/>
          </ac:picMkLst>
        </pc:picChg>
        <pc:picChg chg="add del mod">
          <ac:chgData name="Reed Kiely" userId="768be38e-2fb5-40ce-925d-bd8e9d9e3c31" providerId="ADAL" clId="{360BAE09-91FA-474E-BC21-FA8E1CE2A10A}" dt="2021-03-02T21:32:26.341" v="6209" actId="478"/>
          <ac:picMkLst>
            <pc:docMk/>
            <pc:sldMk cId="3585150420" sldId="2144327540"/>
            <ac:picMk id="123" creationId="{31247CFD-7A9E-48BD-9E78-EC5811A5781C}"/>
          </ac:picMkLst>
        </pc:picChg>
        <pc:picChg chg="add del mod">
          <ac:chgData name="Reed Kiely" userId="768be38e-2fb5-40ce-925d-bd8e9d9e3c31" providerId="ADAL" clId="{360BAE09-91FA-474E-BC21-FA8E1CE2A10A}" dt="2021-02-22T21:46:32.894" v="1726"/>
          <ac:picMkLst>
            <pc:docMk/>
            <pc:sldMk cId="3585150420" sldId="2144327540"/>
            <ac:picMk id="123" creationId="{633095AB-5004-4D97-BCA5-6DBE1D44AFCE}"/>
          </ac:picMkLst>
        </pc:picChg>
        <pc:picChg chg="add del mod">
          <ac:chgData name="Reed Kiely" userId="768be38e-2fb5-40ce-925d-bd8e9d9e3c31" providerId="ADAL" clId="{360BAE09-91FA-474E-BC21-FA8E1CE2A10A}" dt="2021-03-02T21:32:26.341" v="6209" actId="478"/>
          <ac:picMkLst>
            <pc:docMk/>
            <pc:sldMk cId="3585150420" sldId="2144327540"/>
            <ac:picMk id="124" creationId="{2090A86B-EFBC-4F10-A7DF-4B332808A26C}"/>
          </ac:picMkLst>
        </pc:picChg>
        <pc:picChg chg="add del mod">
          <ac:chgData name="Reed Kiely" userId="768be38e-2fb5-40ce-925d-bd8e9d9e3c31" providerId="ADAL" clId="{360BAE09-91FA-474E-BC21-FA8E1CE2A10A}" dt="2021-02-22T21:46:32.894" v="1726"/>
          <ac:picMkLst>
            <pc:docMk/>
            <pc:sldMk cId="3585150420" sldId="2144327540"/>
            <ac:picMk id="124" creationId="{64DE7FF5-423E-4111-8B25-EF8FF03B1F1F}"/>
          </ac:picMkLst>
        </pc:picChg>
        <pc:picChg chg="add del mod">
          <ac:chgData name="Reed Kiely" userId="768be38e-2fb5-40ce-925d-bd8e9d9e3c31" providerId="ADAL" clId="{360BAE09-91FA-474E-BC21-FA8E1CE2A10A}" dt="2021-02-22T21:46:32.894" v="1726"/>
          <ac:picMkLst>
            <pc:docMk/>
            <pc:sldMk cId="3585150420" sldId="2144327540"/>
            <ac:picMk id="125" creationId="{76C4B073-44DE-4A9F-802C-7988BCC124B7}"/>
          </ac:picMkLst>
        </pc:picChg>
        <pc:picChg chg="add del mod">
          <ac:chgData name="Reed Kiely" userId="768be38e-2fb5-40ce-925d-bd8e9d9e3c31" providerId="ADAL" clId="{360BAE09-91FA-474E-BC21-FA8E1CE2A10A}" dt="2021-03-02T21:32:26.341" v="6209" actId="478"/>
          <ac:picMkLst>
            <pc:docMk/>
            <pc:sldMk cId="3585150420" sldId="2144327540"/>
            <ac:picMk id="125" creationId="{F30E3C5E-79C0-47E1-B654-0BBA446874A4}"/>
          </ac:picMkLst>
        </pc:picChg>
        <pc:picChg chg="add del mod">
          <ac:chgData name="Reed Kiely" userId="768be38e-2fb5-40ce-925d-bd8e9d9e3c31" providerId="ADAL" clId="{360BAE09-91FA-474E-BC21-FA8E1CE2A10A}" dt="2021-03-02T21:32:26.341" v="6209" actId="478"/>
          <ac:picMkLst>
            <pc:docMk/>
            <pc:sldMk cId="3585150420" sldId="2144327540"/>
            <ac:picMk id="126" creationId="{46BEDA3F-74E8-45D7-9EE1-D87614BE5F49}"/>
          </ac:picMkLst>
        </pc:picChg>
        <pc:picChg chg="add del mod">
          <ac:chgData name="Reed Kiely" userId="768be38e-2fb5-40ce-925d-bd8e9d9e3c31" providerId="ADAL" clId="{360BAE09-91FA-474E-BC21-FA8E1CE2A10A}" dt="2021-02-22T21:46:32.894" v="1726"/>
          <ac:picMkLst>
            <pc:docMk/>
            <pc:sldMk cId="3585150420" sldId="2144327540"/>
            <ac:picMk id="126" creationId="{64BF5A59-E40B-4D7D-95B5-E2E14BCC3AF4}"/>
          </ac:picMkLst>
        </pc:picChg>
        <pc:picChg chg="add del mod">
          <ac:chgData name="Reed Kiely" userId="768be38e-2fb5-40ce-925d-bd8e9d9e3c31" providerId="ADAL" clId="{360BAE09-91FA-474E-BC21-FA8E1CE2A10A}" dt="2021-03-02T21:32:26.341" v="6209" actId="478"/>
          <ac:picMkLst>
            <pc:docMk/>
            <pc:sldMk cId="3585150420" sldId="2144327540"/>
            <ac:picMk id="127" creationId="{46E21874-FC35-43C0-948A-677E22A2431D}"/>
          </ac:picMkLst>
        </pc:picChg>
        <pc:picChg chg="add del mod">
          <ac:chgData name="Reed Kiely" userId="768be38e-2fb5-40ce-925d-bd8e9d9e3c31" providerId="ADAL" clId="{360BAE09-91FA-474E-BC21-FA8E1CE2A10A}" dt="2021-02-22T21:46:32.894" v="1726"/>
          <ac:picMkLst>
            <pc:docMk/>
            <pc:sldMk cId="3585150420" sldId="2144327540"/>
            <ac:picMk id="127" creationId="{5677DD86-647B-4802-9BAD-96341E698E96}"/>
          </ac:picMkLst>
        </pc:picChg>
        <pc:picChg chg="add del mod">
          <ac:chgData name="Reed Kiely" userId="768be38e-2fb5-40ce-925d-bd8e9d9e3c31" providerId="ADAL" clId="{360BAE09-91FA-474E-BC21-FA8E1CE2A10A}" dt="2021-03-02T21:32:26.341" v="6209" actId="478"/>
          <ac:picMkLst>
            <pc:docMk/>
            <pc:sldMk cId="3585150420" sldId="2144327540"/>
            <ac:picMk id="128" creationId="{3A6F4839-92EB-4863-AF96-C035BA9E5398}"/>
          </ac:picMkLst>
        </pc:picChg>
        <pc:picChg chg="add del mod">
          <ac:chgData name="Reed Kiely" userId="768be38e-2fb5-40ce-925d-bd8e9d9e3c31" providerId="ADAL" clId="{360BAE09-91FA-474E-BC21-FA8E1CE2A10A}" dt="2021-02-22T21:46:32.894" v="1726"/>
          <ac:picMkLst>
            <pc:docMk/>
            <pc:sldMk cId="3585150420" sldId="2144327540"/>
            <ac:picMk id="128" creationId="{B01A58CA-F6B0-4ED8-BC24-E67A47465FA8}"/>
          </ac:picMkLst>
        </pc:picChg>
        <pc:picChg chg="add del mod">
          <ac:chgData name="Reed Kiely" userId="768be38e-2fb5-40ce-925d-bd8e9d9e3c31" providerId="ADAL" clId="{360BAE09-91FA-474E-BC21-FA8E1CE2A10A}" dt="2021-03-02T21:32:26.341" v="6209" actId="478"/>
          <ac:picMkLst>
            <pc:docMk/>
            <pc:sldMk cId="3585150420" sldId="2144327540"/>
            <ac:picMk id="129" creationId="{156588FD-14F0-461A-9B22-A7593EE19489}"/>
          </ac:picMkLst>
        </pc:picChg>
        <pc:picChg chg="add del mod">
          <ac:chgData name="Reed Kiely" userId="768be38e-2fb5-40ce-925d-bd8e9d9e3c31" providerId="ADAL" clId="{360BAE09-91FA-474E-BC21-FA8E1CE2A10A}" dt="2021-02-22T21:46:32.894" v="1726"/>
          <ac:picMkLst>
            <pc:docMk/>
            <pc:sldMk cId="3585150420" sldId="2144327540"/>
            <ac:picMk id="129" creationId="{75DAD7B3-43D8-4082-97B7-94FEF8291216}"/>
          </ac:picMkLst>
        </pc:picChg>
        <pc:picChg chg="add del mod">
          <ac:chgData name="Reed Kiely" userId="768be38e-2fb5-40ce-925d-bd8e9d9e3c31" providerId="ADAL" clId="{360BAE09-91FA-474E-BC21-FA8E1CE2A10A}" dt="2021-03-02T21:32:26.341" v="6209" actId="478"/>
          <ac:picMkLst>
            <pc:docMk/>
            <pc:sldMk cId="3585150420" sldId="2144327540"/>
            <ac:picMk id="130" creationId="{137B5FAE-F48A-4367-B811-ED342D58B10D}"/>
          </ac:picMkLst>
        </pc:picChg>
        <pc:picChg chg="add del mod">
          <ac:chgData name="Reed Kiely" userId="768be38e-2fb5-40ce-925d-bd8e9d9e3c31" providerId="ADAL" clId="{360BAE09-91FA-474E-BC21-FA8E1CE2A10A}" dt="2021-02-22T21:46:32.894" v="1726"/>
          <ac:picMkLst>
            <pc:docMk/>
            <pc:sldMk cId="3585150420" sldId="2144327540"/>
            <ac:picMk id="130" creationId="{A347A8B5-9356-4D52-B16F-68F037691BD2}"/>
          </ac:picMkLst>
        </pc:picChg>
        <pc:picChg chg="add del mod">
          <ac:chgData name="Reed Kiely" userId="768be38e-2fb5-40ce-925d-bd8e9d9e3c31" providerId="ADAL" clId="{360BAE09-91FA-474E-BC21-FA8E1CE2A10A}" dt="2021-02-22T21:46:32.894" v="1726"/>
          <ac:picMkLst>
            <pc:docMk/>
            <pc:sldMk cId="3585150420" sldId="2144327540"/>
            <ac:picMk id="131" creationId="{8B7303A1-4EC5-4A0B-A41B-437EB32BCAC3}"/>
          </ac:picMkLst>
        </pc:picChg>
        <pc:picChg chg="add del mod">
          <ac:chgData name="Reed Kiely" userId="768be38e-2fb5-40ce-925d-bd8e9d9e3c31" providerId="ADAL" clId="{360BAE09-91FA-474E-BC21-FA8E1CE2A10A}" dt="2021-03-02T21:32:26.341" v="6209" actId="478"/>
          <ac:picMkLst>
            <pc:docMk/>
            <pc:sldMk cId="3585150420" sldId="2144327540"/>
            <ac:picMk id="131" creationId="{9F8F7CDD-68E7-4DD8-9206-DEC167B3AA38}"/>
          </ac:picMkLst>
        </pc:picChg>
        <pc:picChg chg="add del mod">
          <ac:chgData name="Reed Kiely" userId="768be38e-2fb5-40ce-925d-bd8e9d9e3c31" providerId="ADAL" clId="{360BAE09-91FA-474E-BC21-FA8E1CE2A10A}" dt="2021-03-02T21:32:26.341" v="6209" actId="478"/>
          <ac:picMkLst>
            <pc:docMk/>
            <pc:sldMk cId="3585150420" sldId="2144327540"/>
            <ac:picMk id="132" creationId="{2607B8F2-5460-43E3-B94D-363ED17F771B}"/>
          </ac:picMkLst>
        </pc:picChg>
        <pc:picChg chg="add del mod">
          <ac:chgData name="Reed Kiely" userId="768be38e-2fb5-40ce-925d-bd8e9d9e3c31" providerId="ADAL" clId="{360BAE09-91FA-474E-BC21-FA8E1CE2A10A}" dt="2021-02-22T21:46:32.894" v="1726"/>
          <ac:picMkLst>
            <pc:docMk/>
            <pc:sldMk cId="3585150420" sldId="2144327540"/>
            <ac:picMk id="132" creationId="{E2E3144E-4CF3-46CC-B308-791944815E06}"/>
          </ac:picMkLst>
        </pc:picChg>
        <pc:picChg chg="add del mod">
          <ac:chgData name="Reed Kiely" userId="768be38e-2fb5-40ce-925d-bd8e9d9e3c31" providerId="ADAL" clId="{360BAE09-91FA-474E-BC21-FA8E1CE2A10A}" dt="2021-02-22T21:46:32.894" v="1726"/>
          <ac:picMkLst>
            <pc:docMk/>
            <pc:sldMk cId="3585150420" sldId="2144327540"/>
            <ac:picMk id="133" creationId="{3D4B8206-09EB-4968-9348-51D11BDFDC7F}"/>
          </ac:picMkLst>
        </pc:picChg>
        <pc:picChg chg="add del mod">
          <ac:chgData name="Reed Kiely" userId="768be38e-2fb5-40ce-925d-bd8e9d9e3c31" providerId="ADAL" clId="{360BAE09-91FA-474E-BC21-FA8E1CE2A10A}" dt="2021-03-02T21:32:26.341" v="6209" actId="478"/>
          <ac:picMkLst>
            <pc:docMk/>
            <pc:sldMk cId="3585150420" sldId="2144327540"/>
            <ac:picMk id="133" creationId="{C41E1282-74D7-4DD6-A2A9-59084FA6212D}"/>
          </ac:picMkLst>
        </pc:picChg>
        <pc:picChg chg="add del mod">
          <ac:chgData name="Reed Kiely" userId="768be38e-2fb5-40ce-925d-bd8e9d9e3c31" providerId="ADAL" clId="{360BAE09-91FA-474E-BC21-FA8E1CE2A10A}" dt="2021-02-22T21:46:32.894" v="1726"/>
          <ac:picMkLst>
            <pc:docMk/>
            <pc:sldMk cId="3585150420" sldId="2144327540"/>
            <ac:picMk id="134" creationId="{B0C357D7-8B04-4BB3-A5F5-76266BF11572}"/>
          </ac:picMkLst>
        </pc:picChg>
        <pc:picChg chg="add del mod">
          <ac:chgData name="Reed Kiely" userId="768be38e-2fb5-40ce-925d-bd8e9d9e3c31" providerId="ADAL" clId="{360BAE09-91FA-474E-BC21-FA8E1CE2A10A}" dt="2021-03-02T21:32:26.341" v="6209" actId="478"/>
          <ac:picMkLst>
            <pc:docMk/>
            <pc:sldMk cId="3585150420" sldId="2144327540"/>
            <ac:picMk id="134" creationId="{D7FC3644-630A-4B5C-A813-3E3FDC659B16}"/>
          </ac:picMkLst>
        </pc:picChg>
        <pc:picChg chg="add del mod">
          <ac:chgData name="Reed Kiely" userId="768be38e-2fb5-40ce-925d-bd8e9d9e3c31" providerId="ADAL" clId="{360BAE09-91FA-474E-BC21-FA8E1CE2A10A}" dt="2021-03-02T21:32:26.341" v="6209" actId="478"/>
          <ac:picMkLst>
            <pc:docMk/>
            <pc:sldMk cId="3585150420" sldId="2144327540"/>
            <ac:picMk id="135" creationId="{0DD05517-1694-447E-B05A-CE3CC8D7EE41}"/>
          </ac:picMkLst>
        </pc:picChg>
        <pc:picChg chg="add del mod">
          <ac:chgData name="Reed Kiely" userId="768be38e-2fb5-40ce-925d-bd8e9d9e3c31" providerId="ADAL" clId="{360BAE09-91FA-474E-BC21-FA8E1CE2A10A}" dt="2021-02-22T21:46:32.894" v="1726"/>
          <ac:picMkLst>
            <pc:docMk/>
            <pc:sldMk cId="3585150420" sldId="2144327540"/>
            <ac:picMk id="135" creationId="{92431234-67FB-487E-BB97-D2B119560ACF}"/>
          </ac:picMkLst>
        </pc:picChg>
        <pc:picChg chg="add del mod">
          <ac:chgData name="Reed Kiely" userId="768be38e-2fb5-40ce-925d-bd8e9d9e3c31" providerId="ADAL" clId="{360BAE09-91FA-474E-BC21-FA8E1CE2A10A}" dt="2021-02-22T21:46:32.894" v="1726"/>
          <ac:picMkLst>
            <pc:docMk/>
            <pc:sldMk cId="3585150420" sldId="2144327540"/>
            <ac:picMk id="136" creationId="{111CA4A6-2D45-4792-A1CD-A7670BA31CEC}"/>
          </ac:picMkLst>
        </pc:picChg>
        <pc:picChg chg="add del mod">
          <ac:chgData name="Reed Kiely" userId="768be38e-2fb5-40ce-925d-bd8e9d9e3c31" providerId="ADAL" clId="{360BAE09-91FA-474E-BC21-FA8E1CE2A10A}" dt="2021-03-02T21:32:26.341" v="6209" actId="478"/>
          <ac:picMkLst>
            <pc:docMk/>
            <pc:sldMk cId="3585150420" sldId="2144327540"/>
            <ac:picMk id="136" creationId="{85AF7D23-D6F1-4F58-BF5D-481BA834FA45}"/>
          </ac:picMkLst>
        </pc:picChg>
        <pc:picChg chg="add del mod">
          <ac:chgData name="Reed Kiely" userId="768be38e-2fb5-40ce-925d-bd8e9d9e3c31" providerId="ADAL" clId="{360BAE09-91FA-474E-BC21-FA8E1CE2A10A}" dt="2021-02-22T21:46:32.894" v="1726"/>
          <ac:picMkLst>
            <pc:docMk/>
            <pc:sldMk cId="3585150420" sldId="2144327540"/>
            <ac:picMk id="137" creationId="{07345506-52E9-4D32-A5B6-A4F237B3459E}"/>
          </ac:picMkLst>
        </pc:picChg>
        <pc:picChg chg="add del mod">
          <ac:chgData name="Reed Kiely" userId="768be38e-2fb5-40ce-925d-bd8e9d9e3c31" providerId="ADAL" clId="{360BAE09-91FA-474E-BC21-FA8E1CE2A10A}" dt="2021-03-02T21:32:26.341" v="6209" actId="478"/>
          <ac:picMkLst>
            <pc:docMk/>
            <pc:sldMk cId="3585150420" sldId="2144327540"/>
            <ac:picMk id="137" creationId="{A5817B58-FB6C-4FA7-89C4-261D84687311}"/>
          </ac:picMkLst>
        </pc:picChg>
        <pc:picChg chg="add del mod">
          <ac:chgData name="Reed Kiely" userId="768be38e-2fb5-40ce-925d-bd8e9d9e3c31" providerId="ADAL" clId="{360BAE09-91FA-474E-BC21-FA8E1CE2A10A}" dt="2021-02-22T21:46:32.894" v="1726"/>
          <ac:picMkLst>
            <pc:docMk/>
            <pc:sldMk cId="3585150420" sldId="2144327540"/>
            <ac:picMk id="138" creationId="{0A21DF0F-19B2-47D7-A71D-2173C713B12A}"/>
          </ac:picMkLst>
        </pc:picChg>
        <pc:picChg chg="add del mod">
          <ac:chgData name="Reed Kiely" userId="768be38e-2fb5-40ce-925d-bd8e9d9e3c31" providerId="ADAL" clId="{360BAE09-91FA-474E-BC21-FA8E1CE2A10A}" dt="2021-02-22T21:46:32.894" v="1726"/>
          <ac:picMkLst>
            <pc:docMk/>
            <pc:sldMk cId="3585150420" sldId="2144327540"/>
            <ac:picMk id="139" creationId="{2FC93ACB-8F70-4625-AECF-CDE64CF7CB65}"/>
          </ac:picMkLst>
        </pc:picChg>
        <pc:picChg chg="add del mod">
          <ac:chgData name="Reed Kiely" userId="768be38e-2fb5-40ce-925d-bd8e9d9e3c31" providerId="ADAL" clId="{360BAE09-91FA-474E-BC21-FA8E1CE2A10A}" dt="2021-02-22T21:46:32.894" v="1726"/>
          <ac:picMkLst>
            <pc:docMk/>
            <pc:sldMk cId="3585150420" sldId="2144327540"/>
            <ac:picMk id="140" creationId="{CEBA4CE5-D6AA-44E5-BEB9-463152750C61}"/>
          </ac:picMkLst>
        </pc:picChg>
        <pc:picChg chg="add del mod">
          <ac:chgData name="Reed Kiely" userId="768be38e-2fb5-40ce-925d-bd8e9d9e3c31" providerId="ADAL" clId="{360BAE09-91FA-474E-BC21-FA8E1CE2A10A}" dt="2021-02-22T21:46:32.894" v="1726"/>
          <ac:picMkLst>
            <pc:docMk/>
            <pc:sldMk cId="3585150420" sldId="2144327540"/>
            <ac:picMk id="141" creationId="{48189CA5-4874-4665-B774-025CD277D416}"/>
          </ac:picMkLst>
        </pc:picChg>
        <pc:picChg chg="add del mod">
          <ac:chgData name="Reed Kiely" userId="768be38e-2fb5-40ce-925d-bd8e9d9e3c31" providerId="ADAL" clId="{360BAE09-91FA-474E-BC21-FA8E1CE2A10A}" dt="2021-02-22T21:46:32.894" v="1726"/>
          <ac:picMkLst>
            <pc:docMk/>
            <pc:sldMk cId="3585150420" sldId="2144327540"/>
            <ac:picMk id="142" creationId="{93FF85E5-7CFD-4D33-938E-68BFAA5CF0FD}"/>
          </ac:picMkLst>
        </pc:picChg>
        <pc:picChg chg="add del mod">
          <ac:chgData name="Reed Kiely" userId="768be38e-2fb5-40ce-925d-bd8e9d9e3c31" providerId="ADAL" clId="{360BAE09-91FA-474E-BC21-FA8E1CE2A10A}" dt="2021-02-22T21:46:32.894" v="1726"/>
          <ac:picMkLst>
            <pc:docMk/>
            <pc:sldMk cId="3585150420" sldId="2144327540"/>
            <ac:picMk id="143" creationId="{F27BC224-C842-45F2-84FB-DD2F9A19682A}"/>
          </ac:picMkLst>
        </pc:picChg>
        <pc:picChg chg="add del mod">
          <ac:chgData name="Reed Kiely" userId="768be38e-2fb5-40ce-925d-bd8e9d9e3c31" providerId="ADAL" clId="{360BAE09-91FA-474E-BC21-FA8E1CE2A10A}" dt="2021-02-22T21:46:32.894" v="1726"/>
          <ac:picMkLst>
            <pc:docMk/>
            <pc:sldMk cId="3585150420" sldId="2144327540"/>
            <ac:picMk id="144" creationId="{AE68B36D-B938-4029-889F-1CBC22F8C569}"/>
          </ac:picMkLst>
        </pc:picChg>
        <pc:picChg chg="add del mod">
          <ac:chgData name="Reed Kiely" userId="768be38e-2fb5-40ce-925d-bd8e9d9e3c31" providerId="ADAL" clId="{360BAE09-91FA-474E-BC21-FA8E1CE2A10A}" dt="2021-02-22T21:46:32.894" v="1726"/>
          <ac:picMkLst>
            <pc:docMk/>
            <pc:sldMk cId="3585150420" sldId="2144327540"/>
            <ac:picMk id="145" creationId="{E4556618-3A84-4500-8B59-7C6407AD4B5E}"/>
          </ac:picMkLst>
        </pc:picChg>
        <pc:picChg chg="add del mod">
          <ac:chgData name="Reed Kiely" userId="768be38e-2fb5-40ce-925d-bd8e9d9e3c31" providerId="ADAL" clId="{360BAE09-91FA-474E-BC21-FA8E1CE2A10A}" dt="2021-02-22T21:46:32.894" v="1726"/>
          <ac:picMkLst>
            <pc:docMk/>
            <pc:sldMk cId="3585150420" sldId="2144327540"/>
            <ac:picMk id="146" creationId="{FF03ACE9-1F4C-4C0A-94C0-DE8D80392871}"/>
          </ac:picMkLst>
        </pc:picChg>
        <pc:picChg chg="add del mod">
          <ac:chgData name="Reed Kiely" userId="768be38e-2fb5-40ce-925d-bd8e9d9e3c31" providerId="ADAL" clId="{360BAE09-91FA-474E-BC21-FA8E1CE2A10A}" dt="2021-02-22T21:46:32.894" v="1726"/>
          <ac:picMkLst>
            <pc:docMk/>
            <pc:sldMk cId="3585150420" sldId="2144327540"/>
            <ac:picMk id="147" creationId="{586F1B4D-97FB-4458-95C2-166EBC5CC355}"/>
          </ac:picMkLst>
        </pc:picChg>
        <pc:picChg chg="add del mod">
          <ac:chgData name="Reed Kiely" userId="768be38e-2fb5-40ce-925d-bd8e9d9e3c31" providerId="ADAL" clId="{360BAE09-91FA-474E-BC21-FA8E1CE2A10A}" dt="2021-02-22T21:46:32.894" v="1726"/>
          <ac:picMkLst>
            <pc:docMk/>
            <pc:sldMk cId="3585150420" sldId="2144327540"/>
            <ac:picMk id="148" creationId="{205CF899-2214-4568-AE23-74EB58B4F004}"/>
          </ac:picMkLst>
        </pc:picChg>
        <pc:picChg chg="add del mod">
          <ac:chgData name="Reed Kiely" userId="768be38e-2fb5-40ce-925d-bd8e9d9e3c31" providerId="ADAL" clId="{360BAE09-91FA-474E-BC21-FA8E1CE2A10A}" dt="2021-02-22T21:46:32.894" v="1726"/>
          <ac:picMkLst>
            <pc:docMk/>
            <pc:sldMk cId="3585150420" sldId="2144327540"/>
            <ac:picMk id="149" creationId="{C5F03424-3576-446A-A42A-9B35E24C2ED8}"/>
          </ac:picMkLst>
        </pc:picChg>
        <pc:picChg chg="add del mod">
          <ac:chgData name="Reed Kiely" userId="768be38e-2fb5-40ce-925d-bd8e9d9e3c31" providerId="ADAL" clId="{360BAE09-91FA-474E-BC21-FA8E1CE2A10A}" dt="2021-02-22T21:46:32.894" v="1726"/>
          <ac:picMkLst>
            <pc:docMk/>
            <pc:sldMk cId="3585150420" sldId="2144327540"/>
            <ac:picMk id="150" creationId="{CEE86E6D-4DD3-470F-ACD6-B01DA4F15122}"/>
          </ac:picMkLst>
        </pc:picChg>
        <pc:picChg chg="add del mod">
          <ac:chgData name="Reed Kiely" userId="768be38e-2fb5-40ce-925d-bd8e9d9e3c31" providerId="ADAL" clId="{360BAE09-91FA-474E-BC21-FA8E1CE2A10A}" dt="2021-02-22T21:46:32.894" v="1726"/>
          <ac:picMkLst>
            <pc:docMk/>
            <pc:sldMk cId="3585150420" sldId="2144327540"/>
            <ac:picMk id="151" creationId="{36D13969-51CC-467A-980C-2ED6213DDA3D}"/>
          </ac:picMkLst>
        </pc:picChg>
        <pc:picChg chg="add del mod">
          <ac:chgData name="Reed Kiely" userId="768be38e-2fb5-40ce-925d-bd8e9d9e3c31" providerId="ADAL" clId="{360BAE09-91FA-474E-BC21-FA8E1CE2A10A}" dt="2021-02-22T21:46:32.894" v="1726"/>
          <ac:picMkLst>
            <pc:docMk/>
            <pc:sldMk cId="3585150420" sldId="2144327540"/>
            <ac:picMk id="152" creationId="{ED33DEA0-16FA-4C61-AF49-B59ACB21D6A2}"/>
          </ac:picMkLst>
        </pc:picChg>
        <pc:picChg chg="add del mod">
          <ac:chgData name="Reed Kiely" userId="768be38e-2fb5-40ce-925d-bd8e9d9e3c31" providerId="ADAL" clId="{360BAE09-91FA-474E-BC21-FA8E1CE2A10A}" dt="2021-02-22T21:46:32.894" v="1726"/>
          <ac:picMkLst>
            <pc:docMk/>
            <pc:sldMk cId="3585150420" sldId="2144327540"/>
            <ac:picMk id="153" creationId="{4CD9B61B-7ECF-4DA1-9213-09D3F2A812A6}"/>
          </ac:picMkLst>
        </pc:picChg>
        <pc:picChg chg="add del mod">
          <ac:chgData name="Reed Kiely" userId="768be38e-2fb5-40ce-925d-bd8e9d9e3c31" providerId="ADAL" clId="{360BAE09-91FA-474E-BC21-FA8E1CE2A10A}" dt="2021-02-22T21:46:32.894" v="1726"/>
          <ac:picMkLst>
            <pc:docMk/>
            <pc:sldMk cId="3585150420" sldId="2144327540"/>
            <ac:picMk id="154" creationId="{C024DCD0-4505-4594-AD1D-D8E4226C243D}"/>
          </ac:picMkLst>
        </pc:picChg>
        <pc:picChg chg="add del mod">
          <ac:chgData name="Reed Kiely" userId="768be38e-2fb5-40ce-925d-bd8e9d9e3c31" providerId="ADAL" clId="{360BAE09-91FA-474E-BC21-FA8E1CE2A10A}" dt="2021-02-22T21:46:32.894" v="1726"/>
          <ac:picMkLst>
            <pc:docMk/>
            <pc:sldMk cId="3585150420" sldId="2144327540"/>
            <ac:picMk id="155" creationId="{7604A281-84E8-43B6-AC2B-4C0B3351E779}"/>
          </ac:picMkLst>
        </pc:picChg>
        <pc:picChg chg="add del mod">
          <ac:chgData name="Reed Kiely" userId="768be38e-2fb5-40ce-925d-bd8e9d9e3c31" providerId="ADAL" clId="{360BAE09-91FA-474E-BC21-FA8E1CE2A10A}" dt="2021-02-22T21:46:32.894" v="1726"/>
          <ac:picMkLst>
            <pc:docMk/>
            <pc:sldMk cId="3585150420" sldId="2144327540"/>
            <ac:picMk id="156" creationId="{27BEA166-8936-4F66-A2F7-6567B7FCACE4}"/>
          </ac:picMkLst>
        </pc:picChg>
        <pc:picChg chg="add del mod">
          <ac:chgData name="Reed Kiely" userId="768be38e-2fb5-40ce-925d-bd8e9d9e3c31" providerId="ADAL" clId="{360BAE09-91FA-474E-BC21-FA8E1CE2A10A}" dt="2021-02-22T21:46:32.894" v="1726"/>
          <ac:picMkLst>
            <pc:docMk/>
            <pc:sldMk cId="3585150420" sldId="2144327540"/>
            <ac:picMk id="157" creationId="{1F129686-DD54-4655-B3C6-797941D89678}"/>
          </ac:picMkLst>
        </pc:picChg>
        <pc:picChg chg="add del mod">
          <ac:chgData name="Reed Kiely" userId="768be38e-2fb5-40ce-925d-bd8e9d9e3c31" providerId="ADAL" clId="{360BAE09-91FA-474E-BC21-FA8E1CE2A10A}" dt="2021-02-22T21:46:32.894" v="1726"/>
          <ac:picMkLst>
            <pc:docMk/>
            <pc:sldMk cId="3585150420" sldId="2144327540"/>
            <ac:picMk id="158" creationId="{AC3C3A22-725D-440B-8976-15AE41E669C4}"/>
          </ac:picMkLst>
        </pc:picChg>
        <pc:picChg chg="add del mod">
          <ac:chgData name="Reed Kiely" userId="768be38e-2fb5-40ce-925d-bd8e9d9e3c31" providerId="ADAL" clId="{360BAE09-91FA-474E-BC21-FA8E1CE2A10A}" dt="2021-02-22T21:46:32.894" v="1726"/>
          <ac:picMkLst>
            <pc:docMk/>
            <pc:sldMk cId="3585150420" sldId="2144327540"/>
            <ac:picMk id="159" creationId="{EDBB0044-9721-49F8-8725-0012B79EBDCF}"/>
          </ac:picMkLst>
        </pc:picChg>
        <pc:picChg chg="add del mod">
          <ac:chgData name="Reed Kiely" userId="768be38e-2fb5-40ce-925d-bd8e9d9e3c31" providerId="ADAL" clId="{360BAE09-91FA-474E-BC21-FA8E1CE2A10A}" dt="2021-02-22T21:46:32.894" v="1726"/>
          <ac:picMkLst>
            <pc:docMk/>
            <pc:sldMk cId="3585150420" sldId="2144327540"/>
            <ac:picMk id="160" creationId="{925BE496-2387-4D3C-BFDD-A6590D812202}"/>
          </ac:picMkLst>
        </pc:picChg>
        <pc:picChg chg="add del mod">
          <ac:chgData name="Reed Kiely" userId="768be38e-2fb5-40ce-925d-bd8e9d9e3c31" providerId="ADAL" clId="{360BAE09-91FA-474E-BC21-FA8E1CE2A10A}" dt="2021-02-22T21:46:32.894" v="1726"/>
          <ac:picMkLst>
            <pc:docMk/>
            <pc:sldMk cId="3585150420" sldId="2144327540"/>
            <ac:picMk id="161" creationId="{FAB317F4-2380-4E30-918C-CBC1380ECE25}"/>
          </ac:picMkLst>
        </pc:picChg>
        <pc:picChg chg="add mod">
          <ac:chgData name="Reed Kiely" userId="768be38e-2fb5-40ce-925d-bd8e9d9e3c31" providerId="ADAL" clId="{360BAE09-91FA-474E-BC21-FA8E1CE2A10A}" dt="2021-03-09T19:53:01.644" v="18331" actId="1036"/>
          <ac:picMkLst>
            <pc:docMk/>
            <pc:sldMk cId="3585150420" sldId="2144327540"/>
            <ac:picMk id="168" creationId="{E68852D6-9E9F-40B6-813A-F0DFC7595E5D}"/>
          </ac:picMkLst>
        </pc:picChg>
        <pc:picChg chg="add mod">
          <ac:chgData name="Reed Kiely" userId="768be38e-2fb5-40ce-925d-bd8e9d9e3c31" providerId="ADAL" clId="{360BAE09-91FA-474E-BC21-FA8E1CE2A10A}" dt="2021-03-09T19:53:01.644" v="18331" actId="1036"/>
          <ac:picMkLst>
            <pc:docMk/>
            <pc:sldMk cId="3585150420" sldId="2144327540"/>
            <ac:picMk id="169" creationId="{23505102-2D6C-4D6A-9C5B-52C24173A78C}"/>
          </ac:picMkLst>
        </pc:picChg>
        <pc:picChg chg="add mod">
          <ac:chgData name="Reed Kiely" userId="768be38e-2fb5-40ce-925d-bd8e9d9e3c31" providerId="ADAL" clId="{360BAE09-91FA-474E-BC21-FA8E1CE2A10A}" dt="2021-03-09T19:53:01.644" v="18331" actId="1036"/>
          <ac:picMkLst>
            <pc:docMk/>
            <pc:sldMk cId="3585150420" sldId="2144327540"/>
            <ac:picMk id="170" creationId="{FE624F78-D167-4939-87D8-EFF88660FA40}"/>
          </ac:picMkLst>
        </pc:picChg>
        <pc:picChg chg="add del mod">
          <ac:chgData name="Reed Kiely" userId="768be38e-2fb5-40ce-925d-bd8e9d9e3c31" providerId="ADAL" clId="{360BAE09-91FA-474E-BC21-FA8E1CE2A10A}" dt="2021-03-02T21:32:26.341" v="6209" actId="478"/>
          <ac:picMkLst>
            <pc:docMk/>
            <pc:sldMk cId="3585150420" sldId="2144327540"/>
            <ac:picMk id="171" creationId="{1B9E116C-E6D3-43C9-8769-D0E0ACD908E2}"/>
          </ac:picMkLst>
        </pc:picChg>
        <pc:picChg chg="add mod">
          <ac:chgData name="Reed Kiely" userId="768be38e-2fb5-40ce-925d-bd8e9d9e3c31" providerId="ADAL" clId="{360BAE09-91FA-474E-BC21-FA8E1CE2A10A}" dt="2021-03-09T19:53:01.644" v="18331" actId="1036"/>
          <ac:picMkLst>
            <pc:docMk/>
            <pc:sldMk cId="3585150420" sldId="2144327540"/>
            <ac:picMk id="172" creationId="{E876EE51-791A-44FF-975E-C34AFF1B796D}"/>
          </ac:picMkLst>
        </pc:picChg>
        <pc:picChg chg="add mod">
          <ac:chgData name="Reed Kiely" userId="768be38e-2fb5-40ce-925d-bd8e9d9e3c31" providerId="ADAL" clId="{360BAE09-91FA-474E-BC21-FA8E1CE2A10A}" dt="2021-03-09T19:53:01.644" v="18331" actId="1036"/>
          <ac:picMkLst>
            <pc:docMk/>
            <pc:sldMk cId="3585150420" sldId="2144327540"/>
            <ac:picMk id="173" creationId="{8F10D792-3C61-49C0-8D42-587B283532F9}"/>
          </ac:picMkLst>
        </pc:picChg>
        <pc:picChg chg="add mod">
          <ac:chgData name="Reed Kiely" userId="768be38e-2fb5-40ce-925d-bd8e9d9e3c31" providerId="ADAL" clId="{360BAE09-91FA-474E-BC21-FA8E1CE2A10A}" dt="2021-03-02T21:33:04.435" v="6216" actId="1076"/>
          <ac:picMkLst>
            <pc:docMk/>
            <pc:sldMk cId="3585150420" sldId="2144327540"/>
            <ac:picMk id="1026" creationId="{474BF237-0FEA-4467-BCAF-2E021FD727A5}"/>
          </ac:picMkLst>
        </pc:picChg>
        <pc:picChg chg="add mod">
          <ac:chgData name="Reed Kiely" userId="768be38e-2fb5-40ce-925d-bd8e9d9e3c31" providerId="ADAL" clId="{360BAE09-91FA-474E-BC21-FA8E1CE2A10A}" dt="2021-03-02T21:33:04.435" v="6216" actId="1076"/>
          <ac:picMkLst>
            <pc:docMk/>
            <pc:sldMk cId="3585150420" sldId="2144327540"/>
            <ac:picMk id="1028" creationId="{F4D4697D-09BF-4715-B636-BCBCED080D6E}"/>
          </ac:picMkLst>
        </pc:picChg>
        <pc:picChg chg="add mod">
          <ac:chgData name="Reed Kiely" userId="768be38e-2fb5-40ce-925d-bd8e9d9e3c31" providerId="ADAL" clId="{360BAE09-91FA-474E-BC21-FA8E1CE2A10A}" dt="2021-03-02T21:33:04.435" v="6216" actId="1076"/>
          <ac:picMkLst>
            <pc:docMk/>
            <pc:sldMk cId="3585150420" sldId="2144327540"/>
            <ac:picMk id="1030" creationId="{C286EDB5-739B-42A8-89AD-7AC50AB8F80D}"/>
          </ac:picMkLst>
        </pc:picChg>
        <pc:picChg chg="add mod">
          <ac:chgData name="Reed Kiely" userId="768be38e-2fb5-40ce-925d-bd8e9d9e3c31" providerId="ADAL" clId="{360BAE09-91FA-474E-BC21-FA8E1CE2A10A}" dt="2021-03-02T21:33:04.435" v="6216" actId="1076"/>
          <ac:picMkLst>
            <pc:docMk/>
            <pc:sldMk cId="3585150420" sldId="2144327540"/>
            <ac:picMk id="1032" creationId="{2108E9F2-14B2-4EA1-A94F-48329596C339}"/>
          </ac:picMkLst>
        </pc:picChg>
        <pc:picChg chg="add mod">
          <ac:chgData name="Reed Kiely" userId="768be38e-2fb5-40ce-925d-bd8e9d9e3c31" providerId="ADAL" clId="{360BAE09-91FA-474E-BC21-FA8E1CE2A10A}" dt="2021-03-02T21:33:04.435" v="6216" actId="1076"/>
          <ac:picMkLst>
            <pc:docMk/>
            <pc:sldMk cId="3585150420" sldId="2144327540"/>
            <ac:picMk id="1034" creationId="{24CB434A-5C2C-4A55-A1BA-8FDBF04CC0B1}"/>
          </ac:picMkLst>
        </pc:picChg>
        <pc:picChg chg="add mod">
          <ac:chgData name="Reed Kiely" userId="768be38e-2fb5-40ce-925d-bd8e9d9e3c31" providerId="ADAL" clId="{360BAE09-91FA-474E-BC21-FA8E1CE2A10A}" dt="2021-03-02T21:33:04.435" v="6216" actId="1076"/>
          <ac:picMkLst>
            <pc:docMk/>
            <pc:sldMk cId="3585150420" sldId="2144327540"/>
            <ac:picMk id="1036" creationId="{D4DE52AA-0959-417E-B45F-533B95210524}"/>
          </ac:picMkLst>
        </pc:picChg>
        <pc:picChg chg="add mod">
          <ac:chgData name="Reed Kiely" userId="768be38e-2fb5-40ce-925d-bd8e9d9e3c31" providerId="ADAL" clId="{360BAE09-91FA-474E-BC21-FA8E1CE2A10A}" dt="2021-03-02T21:33:04.435" v="6216" actId="1076"/>
          <ac:picMkLst>
            <pc:docMk/>
            <pc:sldMk cId="3585150420" sldId="2144327540"/>
            <ac:picMk id="1038" creationId="{19E8CD0B-2A9D-4DD5-ACA1-A3BB60FEA1A3}"/>
          </ac:picMkLst>
        </pc:picChg>
        <pc:picChg chg="add mod">
          <ac:chgData name="Reed Kiely" userId="768be38e-2fb5-40ce-925d-bd8e9d9e3c31" providerId="ADAL" clId="{360BAE09-91FA-474E-BC21-FA8E1CE2A10A}" dt="2021-03-02T21:33:04.435" v="6216" actId="1076"/>
          <ac:picMkLst>
            <pc:docMk/>
            <pc:sldMk cId="3585150420" sldId="2144327540"/>
            <ac:picMk id="1040" creationId="{A5765011-B114-4344-9895-00418B4592CC}"/>
          </ac:picMkLst>
        </pc:picChg>
        <pc:picChg chg="add mod">
          <ac:chgData name="Reed Kiely" userId="768be38e-2fb5-40ce-925d-bd8e9d9e3c31" providerId="ADAL" clId="{360BAE09-91FA-474E-BC21-FA8E1CE2A10A}" dt="2021-03-02T21:33:04.435" v="6216" actId="1076"/>
          <ac:picMkLst>
            <pc:docMk/>
            <pc:sldMk cId="3585150420" sldId="2144327540"/>
            <ac:picMk id="1042" creationId="{E32395B2-374F-4C66-828C-47D661778798}"/>
          </ac:picMkLst>
        </pc:picChg>
        <pc:picChg chg="add mod">
          <ac:chgData name="Reed Kiely" userId="768be38e-2fb5-40ce-925d-bd8e9d9e3c31" providerId="ADAL" clId="{360BAE09-91FA-474E-BC21-FA8E1CE2A10A}" dt="2021-03-02T21:33:04.435" v="6216" actId="1076"/>
          <ac:picMkLst>
            <pc:docMk/>
            <pc:sldMk cId="3585150420" sldId="2144327540"/>
            <ac:picMk id="1044" creationId="{8DE223EE-4EA1-4229-84AB-4294AD3BB760}"/>
          </ac:picMkLst>
        </pc:picChg>
        <pc:picChg chg="add mod">
          <ac:chgData name="Reed Kiely" userId="768be38e-2fb5-40ce-925d-bd8e9d9e3c31" providerId="ADAL" clId="{360BAE09-91FA-474E-BC21-FA8E1CE2A10A}" dt="2021-03-02T21:33:04.435" v="6216" actId="1076"/>
          <ac:picMkLst>
            <pc:docMk/>
            <pc:sldMk cId="3585150420" sldId="2144327540"/>
            <ac:picMk id="1046" creationId="{EBC5C354-1246-421E-B6A4-D059C0B947D4}"/>
          </ac:picMkLst>
        </pc:picChg>
        <pc:picChg chg="add mod">
          <ac:chgData name="Reed Kiely" userId="768be38e-2fb5-40ce-925d-bd8e9d9e3c31" providerId="ADAL" clId="{360BAE09-91FA-474E-BC21-FA8E1CE2A10A}" dt="2021-03-02T21:33:04.435" v="6216" actId="1076"/>
          <ac:picMkLst>
            <pc:docMk/>
            <pc:sldMk cId="3585150420" sldId="2144327540"/>
            <ac:picMk id="1048" creationId="{08C94489-3969-4440-A107-7CDB209CEE3D}"/>
          </ac:picMkLst>
        </pc:picChg>
        <pc:picChg chg="add mod">
          <ac:chgData name="Reed Kiely" userId="768be38e-2fb5-40ce-925d-bd8e9d9e3c31" providerId="ADAL" clId="{360BAE09-91FA-474E-BC21-FA8E1CE2A10A}" dt="2021-03-02T21:33:04.435" v="6216" actId="1076"/>
          <ac:picMkLst>
            <pc:docMk/>
            <pc:sldMk cId="3585150420" sldId="2144327540"/>
            <ac:picMk id="1052" creationId="{F05D0195-F761-434B-81EF-E24CBF88AC53}"/>
          </ac:picMkLst>
        </pc:picChg>
        <pc:picChg chg="add mod">
          <ac:chgData name="Reed Kiely" userId="768be38e-2fb5-40ce-925d-bd8e9d9e3c31" providerId="ADAL" clId="{360BAE09-91FA-474E-BC21-FA8E1CE2A10A}" dt="2021-03-02T21:33:04.435" v="6216" actId="1076"/>
          <ac:picMkLst>
            <pc:docMk/>
            <pc:sldMk cId="3585150420" sldId="2144327540"/>
            <ac:picMk id="1054" creationId="{7CA25BF2-0D18-4BFB-98DA-A92CD852483E}"/>
          </ac:picMkLst>
        </pc:picChg>
        <pc:picChg chg="add mod">
          <ac:chgData name="Reed Kiely" userId="768be38e-2fb5-40ce-925d-bd8e9d9e3c31" providerId="ADAL" clId="{360BAE09-91FA-474E-BC21-FA8E1CE2A10A}" dt="2021-03-02T21:33:04.435" v="6216" actId="1076"/>
          <ac:picMkLst>
            <pc:docMk/>
            <pc:sldMk cId="3585150420" sldId="2144327540"/>
            <ac:picMk id="1056" creationId="{78162D74-831D-4305-A781-1265C692CC4B}"/>
          </ac:picMkLst>
        </pc:picChg>
        <pc:picChg chg="add mod">
          <ac:chgData name="Reed Kiely" userId="768be38e-2fb5-40ce-925d-bd8e9d9e3c31" providerId="ADAL" clId="{360BAE09-91FA-474E-BC21-FA8E1CE2A10A}" dt="2021-03-02T21:33:04.435" v="6216" actId="1076"/>
          <ac:picMkLst>
            <pc:docMk/>
            <pc:sldMk cId="3585150420" sldId="2144327540"/>
            <ac:picMk id="1058" creationId="{BFB7AC43-79BB-4714-AC0F-91D80F87989C}"/>
          </ac:picMkLst>
        </pc:picChg>
        <pc:picChg chg="add mod">
          <ac:chgData name="Reed Kiely" userId="768be38e-2fb5-40ce-925d-bd8e9d9e3c31" providerId="ADAL" clId="{360BAE09-91FA-474E-BC21-FA8E1CE2A10A}" dt="2021-03-02T21:33:04.435" v="6216" actId="1076"/>
          <ac:picMkLst>
            <pc:docMk/>
            <pc:sldMk cId="3585150420" sldId="2144327540"/>
            <ac:picMk id="1060" creationId="{8C214C7E-5568-4E06-AE51-2EBE75E55ADC}"/>
          </ac:picMkLst>
        </pc:picChg>
        <pc:picChg chg="add mod">
          <ac:chgData name="Reed Kiely" userId="768be38e-2fb5-40ce-925d-bd8e9d9e3c31" providerId="ADAL" clId="{360BAE09-91FA-474E-BC21-FA8E1CE2A10A}" dt="2021-03-02T21:33:04.435" v="6216" actId="1076"/>
          <ac:picMkLst>
            <pc:docMk/>
            <pc:sldMk cId="3585150420" sldId="2144327540"/>
            <ac:picMk id="1062" creationId="{2D35C44D-500D-4745-B211-61316C57A042}"/>
          </ac:picMkLst>
        </pc:picChg>
        <pc:picChg chg="add mod">
          <ac:chgData name="Reed Kiely" userId="768be38e-2fb5-40ce-925d-bd8e9d9e3c31" providerId="ADAL" clId="{360BAE09-91FA-474E-BC21-FA8E1CE2A10A}" dt="2021-03-02T21:33:04.435" v="6216" actId="1076"/>
          <ac:picMkLst>
            <pc:docMk/>
            <pc:sldMk cId="3585150420" sldId="2144327540"/>
            <ac:picMk id="1064" creationId="{CBDD907A-C19C-4667-8F1E-81A8AA3FBF04}"/>
          </ac:picMkLst>
        </pc:picChg>
        <pc:picChg chg="add mod">
          <ac:chgData name="Reed Kiely" userId="768be38e-2fb5-40ce-925d-bd8e9d9e3c31" providerId="ADAL" clId="{360BAE09-91FA-474E-BC21-FA8E1CE2A10A}" dt="2021-03-02T21:33:04.435" v="6216" actId="1076"/>
          <ac:picMkLst>
            <pc:docMk/>
            <pc:sldMk cId="3585150420" sldId="2144327540"/>
            <ac:picMk id="1066" creationId="{D905B247-0F6E-4389-82FE-2D8EE91B640F}"/>
          </ac:picMkLst>
        </pc:picChg>
        <pc:picChg chg="add mod">
          <ac:chgData name="Reed Kiely" userId="768be38e-2fb5-40ce-925d-bd8e9d9e3c31" providerId="ADAL" clId="{360BAE09-91FA-474E-BC21-FA8E1CE2A10A}" dt="2021-03-02T21:33:04.435" v="6216" actId="1076"/>
          <ac:picMkLst>
            <pc:docMk/>
            <pc:sldMk cId="3585150420" sldId="2144327540"/>
            <ac:picMk id="1068" creationId="{96C532C4-C8B3-40AD-85BB-55BBF8D7827F}"/>
          </ac:picMkLst>
        </pc:picChg>
        <pc:picChg chg="add mod">
          <ac:chgData name="Reed Kiely" userId="768be38e-2fb5-40ce-925d-bd8e9d9e3c31" providerId="ADAL" clId="{360BAE09-91FA-474E-BC21-FA8E1CE2A10A}" dt="2021-03-02T21:33:04.435" v="6216" actId="1076"/>
          <ac:picMkLst>
            <pc:docMk/>
            <pc:sldMk cId="3585150420" sldId="2144327540"/>
            <ac:picMk id="1070" creationId="{0EF64C93-27ED-4F9B-A8A8-96EED4851E97}"/>
          </ac:picMkLst>
        </pc:picChg>
        <pc:cxnChg chg="del mod">
          <ac:chgData name="Reed Kiely" userId="768be38e-2fb5-40ce-925d-bd8e9d9e3c31" providerId="ADAL" clId="{360BAE09-91FA-474E-BC21-FA8E1CE2A10A}" dt="2021-02-22T21:46:09.281" v="1717" actId="478"/>
          <ac:cxnSpMkLst>
            <pc:docMk/>
            <pc:sldMk cId="3585150420" sldId="2144327540"/>
            <ac:cxnSpMk id="4" creationId="{3C50265D-6601-4A6D-8C7A-6D97790466FD}"/>
          </ac:cxnSpMkLst>
        </pc:cxnChg>
      </pc:sldChg>
      <pc:sldChg chg="del">
        <pc:chgData name="Reed Kiely" userId="768be38e-2fb5-40ce-925d-bd8e9d9e3c31" providerId="ADAL" clId="{360BAE09-91FA-474E-BC21-FA8E1CE2A10A}" dt="2021-02-22T19:19:41.262" v="1055" actId="47"/>
        <pc:sldMkLst>
          <pc:docMk/>
          <pc:sldMk cId="3409527349" sldId="2144327568"/>
        </pc:sldMkLst>
      </pc:sldChg>
      <pc:sldChg chg="del">
        <pc:chgData name="Reed Kiely" userId="768be38e-2fb5-40ce-925d-bd8e9d9e3c31" providerId="ADAL" clId="{360BAE09-91FA-474E-BC21-FA8E1CE2A10A}" dt="2021-02-22T19:19:40.949" v="1054" actId="47"/>
        <pc:sldMkLst>
          <pc:docMk/>
          <pc:sldMk cId="3850401939" sldId="2144327569"/>
        </pc:sldMkLst>
      </pc:sldChg>
      <pc:sldChg chg="addSp delSp modSp del mod">
        <pc:chgData name="Reed Kiely" userId="768be38e-2fb5-40ce-925d-bd8e9d9e3c31" providerId="ADAL" clId="{360BAE09-91FA-474E-BC21-FA8E1CE2A10A}" dt="2021-03-12T16:09:50.270" v="21220" actId="47"/>
        <pc:sldMkLst>
          <pc:docMk/>
          <pc:sldMk cId="3308949529" sldId="2144327570"/>
        </pc:sldMkLst>
        <pc:spChg chg="add mod">
          <ac:chgData name="Reed Kiely" userId="768be38e-2fb5-40ce-925d-bd8e9d9e3c31" providerId="ADAL" clId="{360BAE09-91FA-474E-BC21-FA8E1CE2A10A}" dt="2021-03-10T13:45:47.746" v="19861" actId="1076"/>
          <ac:spMkLst>
            <pc:docMk/>
            <pc:sldMk cId="3308949529" sldId="2144327570"/>
            <ac:spMk id="3" creationId="{FBD86FE0-C7ED-41ED-8B14-DE0F659491FC}"/>
          </ac:spMkLst>
        </pc:spChg>
        <pc:spChg chg="mod ord">
          <ac:chgData name="Reed Kiely" userId="768be38e-2fb5-40ce-925d-bd8e9d9e3c31" providerId="ADAL" clId="{360BAE09-91FA-474E-BC21-FA8E1CE2A10A}" dt="2021-03-09T19:20:29.766" v="17614" actId="20577"/>
          <ac:spMkLst>
            <pc:docMk/>
            <pc:sldMk cId="3308949529" sldId="2144327570"/>
            <ac:spMk id="8" creationId="{BB473BB6-5640-46EF-A2C8-C9B52CD11E66}"/>
          </ac:spMkLst>
        </pc:spChg>
        <pc:spChg chg="add del mod">
          <ac:chgData name="Reed Kiely" userId="768be38e-2fb5-40ce-925d-bd8e9d9e3c31" providerId="ADAL" clId="{360BAE09-91FA-474E-BC21-FA8E1CE2A10A}" dt="2021-03-02T19:27:34.726" v="5445" actId="478"/>
          <ac:spMkLst>
            <pc:docMk/>
            <pc:sldMk cId="3308949529" sldId="2144327570"/>
            <ac:spMk id="9" creationId="{703138FD-C3CD-4B1E-99D2-BC7254A6B4AD}"/>
          </ac:spMkLst>
        </pc:spChg>
        <pc:picChg chg="del">
          <ac:chgData name="Reed Kiely" userId="768be38e-2fb5-40ce-925d-bd8e9d9e3c31" providerId="ADAL" clId="{360BAE09-91FA-474E-BC21-FA8E1CE2A10A}" dt="2021-03-02T16:08:38.793" v="5220" actId="478"/>
          <ac:picMkLst>
            <pc:docMk/>
            <pc:sldMk cId="3308949529" sldId="2144327570"/>
            <ac:picMk id="4" creationId="{5837D11A-7909-0548-9966-349ECDE01CF8}"/>
          </ac:picMkLst>
        </pc:picChg>
        <pc:picChg chg="add mod">
          <ac:chgData name="Reed Kiely" userId="768be38e-2fb5-40ce-925d-bd8e9d9e3c31" providerId="ADAL" clId="{360BAE09-91FA-474E-BC21-FA8E1CE2A10A}" dt="2021-03-02T16:08:39.020" v="5221"/>
          <ac:picMkLst>
            <pc:docMk/>
            <pc:sldMk cId="3308949529" sldId="2144327570"/>
            <ac:picMk id="10" creationId="{7F35B050-6FD2-446E-92EA-3919817BF1F2}"/>
          </ac:picMkLst>
        </pc:picChg>
        <pc:cxnChg chg="add del">
          <ac:chgData name="Reed Kiely" userId="768be38e-2fb5-40ce-925d-bd8e9d9e3c31" providerId="ADAL" clId="{360BAE09-91FA-474E-BC21-FA8E1CE2A10A}" dt="2021-02-19T18:09:36.658" v="23" actId="478"/>
          <ac:cxnSpMkLst>
            <pc:docMk/>
            <pc:sldMk cId="3308949529" sldId="2144327570"/>
            <ac:cxnSpMk id="6" creationId="{FDFEC97B-FE1D-4470-A383-4867449A86DD}"/>
          </ac:cxnSpMkLst>
        </pc:cxnChg>
      </pc:sldChg>
      <pc:sldChg chg="addSp delSp modSp add mod">
        <pc:chgData name="Reed Kiely" userId="768be38e-2fb5-40ce-925d-bd8e9d9e3c31" providerId="ADAL" clId="{360BAE09-91FA-474E-BC21-FA8E1CE2A10A}" dt="2021-03-17T18:34:30.698" v="25710" actId="1035"/>
        <pc:sldMkLst>
          <pc:docMk/>
          <pc:sldMk cId="1973609622" sldId="2144327572"/>
        </pc:sldMkLst>
        <pc:spChg chg="add del mod">
          <ac:chgData name="Reed Kiely" userId="768be38e-2fb5-40ce-925d-bd8e9d9e3c31" providerId="ADAL" clId="{360BAE09-91FA-474E-BC21-FA8E1CE2A10A}" dt="2021-03-04T14:45:06.072" v="10789" actId="478"/>
          <ac:spMkLst>
            <pc:docMk/>
            <pc:sldMk cId="1973609622" sldId="2144327572"/>
            <ac:spMk id="2" creationId="{920A1E45-C9E9-4A8A-A2FA-AE3E5CC6313A}"/>
          </ac:spMkLst>
        </pc:spChg>
        <pc:spChg chg="add del">
          <ac:chgData name="Reed Kiely" userId="768be38e-2fb5-40ce-925d-bd8e9d9e3c31" providerId="ADAL" clId="{360BAE09-91FA-474E-BC21-FA8E1CE2A10A}" dt="2021-02-22T19:14:32.010" v="952"/>
          <ac:spMkLst>
            <pc:docMk/>
            <pc:sldMk cId="1973609622" sldId="2144327572"/>
            <ac:spMk id="6" creationId="{77D39A1D-4F66-4020-A90D-CB2B700CA976}"/>
          </ac:spMkLst>
        </pc:spChg>
        <pc:spChg chg="add del mod">
          <ac:chgData name="Reed Kiely" userId="768be38e-2fb5-40ce-925d-bd8e9d9e3c31" providerId="ADAL" clId="{360BAE09-91FA-474E-BC21-FA8E1CE2A10A}" dt="2021-03-09T17:59:07.730" v="16882" actId="478"/>
          <ac:spMkLst>
            <pc:docMk/>
            <pc:sldMk cId="1973609622" sldId="2144327572"/>
            <ac:spMk id="7" creationId="{166157F8-9891-4C96-B5A7-336613F00655}"/>
          </ac:spMkLst>
        </pc:spChg>
        <pc:spChg chg="del mod">
          <ac:chgData name="Reed Kiely" userId="768be38e-2fb5-40ce-925d-bd8e9d9e3c31" providerId="ADAL" clId="{360BAE09-91FA-474E-BC21-FA8E1CE2A10A}" dt="2021-02-22T19:08:31.952" v="748" actId="478"/>
          <ac:spMkLst>
            <pc:docMk/>
            <pc:sldMk cId="1973609622" sldId="2144327572"/>
            <ac:spMk id="7" creationId="{A0802210-A55C-495A-A00C-FA306A7BF63A}"/>
          </ac:spMkLst>
        </pc:spChg>
        <pc:spChg chg="add del">
          <ac:chgData name="Reed Kiely" userId="768be38e-2fb5-40ce-925d-bd8e9d9e3c31" providerId="ADAL" clId="{360BAE09-91FA-474E-BC21-FA8E1CE2A10A}" dt="2021-02-22T19:14:34.144" v="954"/>
          <ac:spMkLst>
            <pc:docMk/>
            <pc:sldMk cId="1973609622" sldId="2144327572"/>
            <ac:spMk id="8" creationId="{5DA0C75E-DC45-4604-A10D-959BD365F53A}"/>
          </ac:spMkLst>
        </pc:spChg>
        <pc:spChg chg="add del mod">
          <ac:chgData name="Reed Kiely" userId="768be38e-2fb5-40ce-925d-bd8e9d9e3c31" providerId="ADAL" clId="{360BAE09-91FA-474E-BC21-FA8E1CE2A10A}" dt="2021-02-22T21:07:50.580" v="1154" actId="478"/>
          <ac:spMkLst>
            <pc:docMk/>
            <pc:sldMk cId="1973609622" sldId="2144327572"/>
            <ac:spMk id="9" creationId="{60EDA08C-E41E-474C-B6C8-C9DB50349126}"/>
          </ac:spMkLst>
        </pc:spChg>
        <pc:spChg chg="del">
          <ac:chgData name="Reed Kiely" userId="768be38e-2fb5-40ce-925d-bd8e9d9e3c31" providerId="ADAL" clId="{360BAE09-91FA-474E-BC21-FA8E1CE2A10A}" dt="2021-02-22T19:04:00.791" v="612" actId="478"/>
          <ac:spMkLst>
            <pc:docMk/>
            <pc:sldMk cId="1973609622" sldId="2144327572"/>
            <ac:spMk id="10" creationId="{F2A42BB5-36C2-4E5B-85AD-C112708ED4C9}"/>
          </ac:spMkLst>
        </pc:spChg>
        <pc:spChg chg="del">
          <ac:chgData name="Reed Kiely" userId="768be38e-2fb5-40ce-925d-bd8e9d9e3c31" providerId="ADAL" clId="{360BAE09-91FA-474E-BC21-FA8E1CE2A10A}" dt="2021-02-22T21:07:44.836" v="1151" actId="478"/>
          <ac:spMkLst>
            <pc:docMk/>
            <pc:sldMk cId="1973609622" sldId="2144327572"/>
            <ac:spMk id="18" creationId="{78CE395D-4365-4DB6-9C33-1314DD6624BB}"/>
          </ac:spMkLst>
        </pc:spChg>
        <pc:spChg chg="del">
          <ac:chgData name="Reed Kiely" userId="768be38e-2fb5-40ce-925d-bd8e9d9e3c31" providerId="ADAL" clId="{360BAE09-91FA-474E-BC21-FA8E1CE2A10A}" dt="2021-02-22T18:14:15.424" v="548" actId="478"/>
          <ac:spMkLst>
            <pc:docMk/>
            <pc:sldMk cId="1973609622" sldId="2144327572"/>
            <ac:spMk id="19" creationId="{EB80F9AA-0166-48FD-9645-3A58E068F93D}"/>
          </ac:spMkLst>
        </pc:spChg>
        <pc:spChg chg="add del mod">
          <ac:chgData name="Reed Kiely" userId="768be38e-2fb5-40ce-925d-bd8e9d9e3c31" providerId="ADAL" clId="{360BAE09-91FA-474E-BC21-FA8E1CE2A10A}" dt="2021-03-04T16:56:48.036" v="11905" actId="478"/>
          <ac:spMkLst>
            <pc:docMk/>
            <pc:sldMk cId="1973609622" sldId="2144327572"/>
            <ac:spMk id="22" creationId="{B7A7AF07-E30A-4714-842A-F5FDAE5A014F}"/>
          </ac:spMkLst>
        </pc:spChg>
        <pc:spChg chg="add del mod">
          <ac:chgData name="Reed Kiely" userId="768be38e-2fb5-40ce-925d-bd8e9d9e3c31" providerId="ADAL" clId="{360BAE09-91FA-474E-BC21-FA8E1CE2A10A}" dt="2021-03-16T15:33:04.842" v="24900" actId="478"/>
          <ac:spMkLst>
            <pc:docMk/>
            <pc:sldMk cId="1973609622" sldId="2144327572"/>
            <ac:spMk id="22" creationId="{F4649C40-8749-487C-9441-6C72C78B8835}"/>
          </ac:spMkLst>
        </pc:spChg>
        <pc:spChg chg="add del mod">
          <ac:chgData name="Reed Kiely" userId="768be38e-2fb5-40ce-925d-bd8e9d9e3c31" providerId="ADAL" clId="{360BAE09-91FA-474E-BC21-FA8E1CE2A10A}" dt="2021-03-17T13:41:53.414" v="25317" actId="478"/>
          <ac:spMkLst>
            <pc:docMk/>
            <pc:sldMk cId="1973609622" sldId="2144327572"/>
            <ac:spMk id="23" creationId="{AC0995E1-4383-4EAA-8A34-716D5F93C3CA}"/>
          </ac:spMkLst>
        </pc:spChg>
        <pc:spChg chg="add del mod">
          <ac:chgData name="Reed Kiely" userId="768be38e-2fb5-40ce-925d-bd8e9d9e3c31" providerId="ADAL" clId="{360BAE09-91FA-474E-BC21-FA8E1CE2A10A}" dt="2021-03-04T14:43:31.160" v="10647" actId="478"/>
          <ac:spMkLst>
            <pc:docMk/>
            <pc:sldMk cId="1973609622" sldId="2144327572"/>
            <ac:spMk id="23" creationId="{DA6FAB54-F88D-487C-BDE2-4B3941BCAB40}"/>
          </ac:spMkLst>
        </pc:spChg>
        <pc:spChg chg="add del mod">
          <ac:chgData name="Reed Kiely" userId="768be38e-2fb5-40ce-925d-bd8e9d9e3c31" providerId="ADAL" clId="{360BAE09-91FA-474E-BC21-FA8E1CE2A10A}" dt="2021-03-03T20:12:29.384" v="8612"/>
          <ac:spMkLst>
            <pc:docMk/>
            <pc:sldMk cId="1973609622" sldId="2144327572"/>
            <ac:spMk id="24" creationId="{5FEB4C7F-590B-4B5A-AD78-66AAD980DDAF}"/>
          </ac:spMkLst>
        </pc:spChg>
        <pc:spChg chg="add del mod">
          <ac:chgData name="Reed Kiely" userId="768be38e-2fb5-40ce-925d-bd8e9d9e3c31" providerId="ADAL" clId="{360BAE09-91FA-474E-BC21-FA8E1CE2A10A}" dt="2021-03-16T17:28:15.405" v="25069" actId="478"/>
          <ac:spMkLst>
            <pc:docMk/>
            <pc:sldMk cId="1973609622" sldId="2144327572"/>
            <ac:spMk id="24" creationId="{985BA523-86EC-4C72-84A3-9264BCC519D5}"/>
          </ac:spMkLst>
        </pc:spChg>
        <pc:spChg chg="add mod">
          <ac:chgData name="Reed Kiely" userId="768be38e-2fb5-40ce-925d-bd8e9d9e3c31" providerId="ADAL" clId="{360BAE09-91FA-474E-BC21-FA8E1CE2A10A}" dt="2021-03-16T17:27:41.930" v="25065" actId="1076"/>
          <ac:spMkLst>
            <pc:docMk/>
            <pc:sldMk cId="1973609622" sldId="2144327572"/>
            <ac:spMk id="25" creationId="{91518AEB-3A22-4A3B-9C89-361E7F2B7644}"/>
          </ac:spMkLst>
        </pc:spChg>
        <pc:spChg chg="add del mod">
          <ac:chgData name="Reed Kiely" userId="768be38e-2fb5-40ce-925d-bd8e9d9e3c31" providerId="ADAL" clId="{360BAE09-91FA-474E-BC21-FA8E1CE2A10A}" dt="2021-03-16T17:28:15.405" v="25069" actId="478"/>
          <ac:spMkLst>
            <pc:docMk/>
            <pc:sldMk cId="1973609622" sldId="2144327572"/>
            <ac:spMk id="26" creationId="{590C0D50-65E1-4614-A2DA-6E6EC19417AB}"/>
          </ac:spMkLst>
        </pc:spChg>
        <pc:spChg chg="mod">
          <ac:chgData name="Reed Kiely" userId="768be38e-2fb5-40ce-925d-bd8e9d9e3c31" providerId="ADAL" clId="{360BAE09-91FA-474E-BC21-FA8E1CE2A10A}" dt="2021-03-10T15:32:48.868" v="20476" actId="20577"/>
          <ac:spMkLst>
            <pc:docMk/>
            <pc:sldMk cId="1973609622" sldId="2144327572"/>
            <ac:spMk id="28" creationId="{7C74014D-8FEF-4C04-9D77-BD0687AC7A9A}"/>
          </ac:spMkLst>
        </pc:spChg>
        <pc:spChg chg="mod">
          <ac:chgData name="Reed Kiely" userId="768be38e-2fb5-40ce-925d-bd8e9d9e3c31" providerId="ADAL" clId="{360BAE09-91FA-474E-BC21-FA8E1CE2A10A}" dt="2021-03-16T17:28:04.355" v="25068" actId="1076"/>
          <ac:spMkLst>
            <pc:docMk/>
            <pc:sldMk cId="1973609622" sldId="2144327572"/>
            <ac:spMk id="37" creationId="{BD66494C-6C76-4ECD-A14E-5E25448F6B91}"/>
          </ac:spMkLst>
        </pc:spChg>
        <pc:spChg chg="del">
          <ac:chgData name="Reed Kiely" userId="768be38e-2fb5-40ce-925d-bd8e9d9e3c31" providerId="ADAL" clId="{360BAE09-91FA-474E-BC21-FA8E1CE2A10A}" dt="2021-02-22T18:14:15.424" v="548" actId="478"/>
          <ac:spMkLst>
            <pc:docMk/>
            <pc:sldMk cId="1973609622" sldId="2144327572"/>
            <ac:spMk id="38" creationId="{21CB1ED5-325D-493B-81BF-23B159E9FCED}"/>
          </ac:spMkLst>
        </pc:spChg>
        <pc:spChg chg="del">
          <ac:chgData name="Reed Kiely" userId="768be38e-2fb5-40ce-925d-bd8e9d9e3c31" providerId="ADAL" clId="{360BAE09-91FA-474E-BC21-FA8E1CE2A10A}" dt="2021-02-22T18:14:15.424" v="548" actId="478"/>
          <ac:spMkLst>
            <pc:docMk/>
            <pc:sldMk cId="1973609622" sldId="2144327572"/>
            <ac:spMk id="41" creationId="{76AD3C1D-7AAD-49DC-B66F-F8BE2D43B206}"/>
          </ac:spMkLst>
        </pc:spChg>
        <pc:spChg chg="del">
          <ac:chgData name="Reed Kiely" userId="768be38e-2fb5-40ce-925d-bd8e9d9e3c31" providerId="ADAL" clId="{360BAE09-91FA-474E-BC21-FA8E1CE2A10A}" dt="2021-02-22T18:14:15.424" v="548" actId="478"/>
          <ac:spMkLst>
            <pc:docMk/>
            <pc:sldMk cId="1973609622" sldId="2144327572"/>
            <ac:spMk id="42" creationId="{8E55C2A1-8921-4698-89E2-D3420C2BF5CE}"/>
          </ac:spMkLst>
        </pc:spChg>
        <pc:spChg chg="del">
          <ac:chgData name="Reed Kiely" userId="768be38e-2fb5-40ce-925d-bd8e9d9e3c31" providerId="ADAL" clId="{360BAE09-91FA-474E-BC21-FA8E1CE2A10A}" dt="2021-02-22T18:14:15.424" v="548" actId="478"/>
          <ac:spMkLst>
            <pc:docMk/>
            <pc:sldMk cId="1973609622" sldId="2144327572"/>
            <ac:spMk id="43" creationId="{3AECDE24-9254-4E91-AEF3-46E7B9E3E9B2}"/>
          </ac:spMkLst>
        </pc:spChg>
        <pc:spChg chg="del">
          <ac:chgData name="Reed Kiely" userId="768be38e-2fb5-40ce-925d-bd8e9d9e3c31" providerId="ADAL" clId="{360BAE09-91FA-474E-BC21-FA8E1CE2A10A}" dt="2021-02-22T18:14:15.424" v="548" actId="478"/>
          <ac:spMkLst>
            <pc:docMk/>
            <pc:sldMk cId="1973609622" sldId="2144327572"/>
            <ac:spMk id="44" creationId="{6EB0EDC7-2985-4214-9059-CECCDE948B21}"/>
          </ac:spMkLst>
        </pc:spChg>
        <pc:graphicFrameChg chg="add mod ord modGraphic">
          <ac:chgData name="Reed Kiely" userId="768be38e-2fb5-40ce-925d-bd8e9d9e3c31" providerId="ADAL" clId="{360BAE09-91FA-474E-BC21-FA8E1CE2A10A}" dt="2021-03-17T18:34:16.793" v="25692" actId="1076"/>
          <ac:graphicFrameMkLst>
            <pc:docMk/>
            <pc:sldMk cId="1973609622" sldId="2144327572"/>
            <ac:graphicFrameMk id="3" creationId="{E9F82C25-A816-4B51-AD90-8D14117F47CD}"/>
          </ac:graphicFrameMkLst>
        </pc:graphicFrameChg>
        <pc:graphicFrameChg chg="del">
          <ac:chgData name="Reed Kiely" userId="768be38e-2fb5-40ce-925d-bd8e9d9e3c31" providerId="ADAL" clId="{360BAE09-91FA-474E-BC21-FA8E1CE2A10A}" dt="2021-02-22T19:03:57.510" v="611" actId="478"/>
          <ac:graphicFrameMkLst>
            <pc:docMk/>
            <pc:sldMk cId="1973609622" sldId="2144327572"/>
            <ac:graphicFrameMk id="5" creationId="{4F4FD0EE-76D6-405C-BC28-C9A6D5A02EB2}"/>
          </ac:graphicFrameMkLst>
        </pc:graphicFrameChg>
        <pc:picChg chg="add del mod">
          <ac:chgData name="Reed Kiely" userId="768be38e-2fb5-40ce-925d-bd8e9d9e3c31" providerId="ADAL" clId="{360BAE09-91FA-474E-BC21-FA8E1CE2A10A}" dt="2021-03-02T21:30:08.272" v="6195" actId="478"/>
          <ac:picMkLst>
            <pc:docMk/>
            <pc:sldMk cId="1973609622" sldId="2144327572"/>
            <ac:picMk id="2" creationId="{619ACA32-BFC1-4615-96FC-04CF5B0C26B0}"/>
          </ac:picMkLst>
        </pc:picChg>
        <pc:picChg chg="mod">
          <ac:chgData name="Reed Kiely" userId="768be38e-2fb5-40ce-925d-bd8e9d9e3c31" providerId="ADAL" clId="{360BAE09-91FA-474E-BC21-FA8E1CE2A10A}" dt="2021-02-22T21:23:43.870" v="1627" actId="1076"/>
          <ac:picMkLst>
            <pc:docMk/>
            <pc:sldMk cId="1973609622" sldId="2144327572"/>
            <ac:picMk id="4" creationId="{37D9E069-73A5-441D-9729-BDA3BF99A923}"/>
          </ac:picMkLst>
        </pc:picChg>
        <pc:picChg chg="add mod">
          <ac:chgData name="Reed Kiely" userId="768be38e-2fb5-40ce-925d-bd8e9d9e3c31" providerId="ADAL" clId="{360BAE09-91FA-474E-BC21-FA8E1CE2A10A}" dt="2021-03-04T14:45:42.558" v="10803" actId="1036"/>
          <ac:picMkLst>
            <pc:docMk/>
            <pc:sldMk cId="1973609622" sldId="2144327572"/>
            <ac:picMk id="5" creationId="{A3A54169-7169-4167-A5A1-7E72DB86D189}"/>
          </ac:picMkLst>
        </pc:picChg>
        <pc:picChg chg="add mod ord modCrop">
          <ac:chgData name="Reed Kiely" userId="768be38e-2fb5-40ce-925d-bd8e9d9e3c31" providerId="ADAL" clId="{360BAE09-91FA-474E-BC21-FA8E1CE2A10A}" dt="2021-02-22T21:07:48.864" v="1153" actId="167"/>
          <ac:picMkLst>
            <pc:docMk/>
            <pc:sldMk cId="1973609622" sldId="2144327572"/>
            <ac:picMk id="6" creationId="{D5CAE48F-F85B-4A91-A1EE-DF2243482693}"/>
          </ac:picMkLst>
        </pc:picChg>
        <pc:picChg chg="add del mod">
          <ac:chgData name="Reed Kiely" userId="768be38e-2fb5-40ce-925d-bd8e9d9e3c31" providerId="ADAL" clId="{360BAE09-91FA-474E-BC21-FA8E1CE2A10A}" dt="2021-03-02T21:30:36.123" v="6200" actId="478"/>
          <ac:picMkLst>
            <pc:docMk/>
            <pc:sldMk cId="1973609622" sldId="2144327572"/>
            <ac:picMk id="21" creationId="{A3F6DFAF-9F83-4ABA-A6B9-01D3421B6C25}"/>
          </ac:picMkLst>
        </pc:picChg>
        <pc:picChg chg="add del mod">
          <ac:chgData name="Reed Kiely" userId="768be38e-2fb5-40ce-925d-bd8e9d9e3c31" providerId="ADAL" clId="{360BAE09-91FA-474E-BC21-FA8E1CE2A10A}" dt="2021-03-02T21:30:36.123" v="6200" actId="478"/>
          <ac:picMkLst>
            <pc:docMk/>
            <pc:sldMk cId="1973609622" sldId="2144327572"/>
            <ac:picMk id="22" creationId="{C6C27452-270F-4E8B-96F9-733E5DD4313C}"/>
          </ac:picMkLst>
        </pc:picChg>
        <pc:picChg chg="add del mod">
          <ac:chgData name="Reed Kiely" userId="768be38e-2fb5-40ce-925d-bd8e9d9e3c31" providerId="ADAL" clId="{360BAE09-91FA-474E-BC21-FA8E1CE2A10A}" dt="2021-03-02T21:30:36.123" v="6200" actId="478"/>
          <ac:picMkLst>
            <pc:docMk/>
            <pc:sldMk cId="1973609622" sldId="2144327572"/>
            <ac:picMk id="23" creationId="{3A5445F0-58E4-4D72-9F3D-68A8AE745F62}"/>
          </ac:picMkLst>
        </pc:picChg>
        <pc:picChg chg="add del mod">
          <ac:chgData name="Reed Kiely" userId="768be38e-2fb5-40ce-925d-bd8e9d9e3c31" providerId="ADAL" clId="{360BAE09-91FA-474E-BC21-FA8E1CE2A10A}" dt="2021-03-02T21:30:36.123" v="6200" actId="478"/>
          <ac:picMkLst>
            <pc:docMk/>
            <pc:sldMk cId="1973609622" sldId="2144327572"/>
            <ac:picMk id="24" creationId="{B1491C4D-94DB-476B-9517-61E92C62762B}"/>
          </ac:picMkLst>
        </pc:picChg>
        <pc:picChg chg="del">
          <ac:chgData name="Reed Kiely" userId="768be38e-2fb5-40ce-925d-bd8e9d9e3c31" providerId="ADAL" clId="{360BAE09-91FA-474E-BC21-FA8E1CE2A10A}" dt="2021-02-22T18:14:15.424" v="548" actId="478"/>
          <ac:picMkLst>
            <pc:docMk/>
            <pc:sldMk cId="1973609622" sldId="2144327572"/>
            <ac:picMk id="25" creationId="{E1FFE25F-6C37-4B74-A18A-23DD87BD583A}"/>
          </ac:picMkLst>
        </pc:picChg>
        <pc:picChg chg="add del mod">
          <ac:chgData name="Reed Kiely" userId="768be38e-2fb5-40ce-925d-bd8e9d9e3c31" providerId="ADAL" clId="{360BAE09-91FA-474E-BC21-FA8E1CE2A10A}" dt="2021-03-02T21:30:36.123" v="6200" actId="478"/>
          <ac:picMkLst>
            <pc:docMk/>
            <pc:sldMk cId="1973609622" sldId="2144327572"/>
            <ac:picMk id="25" creationId="{EA37B067-AEEB-4AC5-9987-E10C0EC3563D}"/>
          </ac:picMkLst>
        </pc:picChg>
        <pc:picChg chg="del">
          <ac:chgData name="Reed Kiely" userId="768be38e-2fb5-40ce-925d-bd8e9d9e3c31" providerId="ADAL" clId="{360BAE09-91FA-474E-BC21-FA8E1CE2A10A}" dt="2021-02-22T18:14:15.424" v="548" actId="478"/>
          <ac:picMkLst>
            <pc:docMk/>
            <pc:sldMk cId="1973609622" sldId="2144327572"/>
            <ac:picMk id="26" creationId="{509CF9DD-1AF7-4E4B-AF70-92AF1CE7370A}"/>
          </ac:picMkLst>
        </pc:picChg>
        <pc:picChg chg="del">
          <ac:chgData name="Reed Kiely" userId="768be38e-2fb5-40ce-925d-bd8e9d9e3c31" providerId="ADAL" clId="{360BAE09-91FA-474E-BC21-FA8E1CE2A10A}" dt="2021-02-22T18:14:15.424" v="548" actId="478"/>
          <ac:picMkLst>
            <pc:docMk/>
            <pc:sldMk cId="1973609622" sldId="2144327572"/>
            <ac:picMk id="27" creationId="{C377E78D-32DD-4673-9A2E-4323F7E9C0E4}"/>
          </ac:picMkLst>
        </pc:picChg>
        <pc:picChg chg="del">
          <ac:chgData name="Reed Kiely" userId="768be38e-2fb5-40ce-925d-bd8e9d9e3c31" providerId="ADAL" clId="{360BAE09-91FA-474E-BC21-FA8E1CE2A10A}" dt="2021-02-22T18:14:15.424" v="548" actId="478"/>
          <ac:picMkLst>
            <pc:docMk/>
            <pc:sldMk cId="1973609622" sldId="2144327572"/>
            <ac:picMk id="29" creationId="{3EF8DDE2-67B4-4144-B74B-A7CCB2A9C072}"/>
          </ac:picMkLst>
        </pc:picChg>
        <pc:picChg chg="del">
          <ac:chgData name="Reed Kiely" userId="768be38e-2fb5-40ce-925d-bd8e9d9e3c31" providerId="ADAL" clId="{360BAE09-91FA-474E-BC21-FA8E1CE2A10A}" dt="2021-02-22T18:14:15.424" v="548" actId="478"/>
          <ac:picMkLst>
            <pc:docMk/>
            <pc:sldMk cId="1973609622" sldId="2144327572"/>
            <ac:picMk id="30" creationId="{C387CF5E-E89D-487A-9AFE-28A9031B39EC}"/>
          </ac:picMkLst>
        </pc:picChg>
        <pc:picChg chg="add del mod">
          <ac:chgData name="Reed Kiely" userId="768be38e-2fb5-40ce-925d-bd8e9d9e3c31" providerId="ADAL" clId="{360BAE09-91FA-474E-BC21-FA8E1CE2A10A}" dt="2021-02-22T19:04:35.582" v="627" actId="478"/>
          <ac:picMkLst>
            <pc:docMk/>
            <pc:sldMk cId="1973609622" sldId="2144327572"/>
            <ac:picMk id="31" creationId="{296F2CC4-D5D4-4F49-A8F4-CE514B6A5AA3}"/>
          </ac:picMkLst>
        </pc:picChg>
        <pc:picChg chg="add del mod">
          <ac:chgData name="Reed Kiely" userId="768be38e-2fb5-40ce-925d-bd8e9d9e3c31" providerId="ADAL" clId="{360BAE09-91FA-474E-BC21-FA8E1CE2A10A}" dt="2021-02-22T19:04:35.582" v="627" actId="478"/>
          <ac:picMkLst>
            <pc:docMk/>
            <pc:sldMk cId="1973609622" sldId="2144327572"/>
            <ac:picMk id="32" creationId="{E1C6EA4B-4F68-46F6-B590-97558A7C1ACF}"/>
          </ac:picMkLst>
        </pc:picChg>
        <pc:picChg chg="mod">
          <ac:chgData name="Reed Kiely" userId="768be38e-2fb5-40ce-925d-bd8e9d9e3c31" providerId="ADAL" clId="{360BAE09-91FA-474E-BC21-FA8E1CE2A10A}" dt="2021-03-04T14:39:33.573" v="10566" actId="1076"/>
          <ac:picMkLst>
            <pc:docMk/>
            <pc:sldMk cId="1973609622" sldId="2144327572"/>
            <ac:picMk id="34" creationId="{D5A8FAA5-1276-4806-B89E-F108B386CB04}"/>
          </ac:picMkLst>
        </pc:picChg>
        <pc:picChg chg="add del mod">
          <ac:chgData name="Reed Kiely" userId="768be38e-2fb5-40ce-925d-bd8e9d9e3c31" providerId="ADAL" clId="{360BAE09-91FA-474E-BC21-FA8E1CE2A10A}" dt="2021-02-22T19:04:35.582" v="627" actId="478"/>
          <ac:picMkLst>
            <pc:docMk/>
            <pc:sldMk cId="1973609622" sldId="2144327572"/>
            <ac:picMk id="35" creationId="{ACA39720-3B77-4950-AE3A-00D45C5D2A28}"/>
          </ac:picMkLst>
        </pc:picChg>
        <pc:picChg chg="add del mod">
          <ac:chgData name="Reed Kiely" userId="768be38e-2fb5-40ce-925d-bd8e9d9e3c31" providerId="ADAL" clId="{360BAE09-91FA-474E-BC21-FA8E1CE2A10A}" dt="2021-02-22T19:04:35.582" v="627" actId="478"/>
          <ac:picMkLst>
            <pc:docMk/>
            <pc:sldMk cId="1973609622" sldId="2144327572"/>
            <ac:picMk id="39" creationId="{5C8FD493-345F-419C-A660-A6DBBE22C57D}"/>
          </ac:picMkLst>
        </pc:picChg>
        <pc:picChg chg="add del mod">
          <ac:chgData name="Reed Kiely" userId="768be38e-2fb5-40ce-925d-bd8e9d9e3c31" providerId="ADAL" clId="{360BAE09-91FA-474E-BC21-FA8E1CE2A10A}" dt="2021-02-22T19:04:35.582" v="627" actId="478"/>
          <ac:picMkLst>
            <pc:docMk/>
            <pc:sldMk cId="1973609622" sldId="2144327572"/>
            <ac:picMk id="45" creationId="{6AE64321-2384-4794-996E-AD5119DA148C}"/>
          </ac:picMkLst>
        </pc:picChg>
        <pc:picChg chg="add del mod">
          <ac:chgData name="Reed Kiely" userId="768be38e-2fb5-40ce-925d-bd8e9d9e3c31" providerId="ADAL" clId="{360BAE09-91FA-474E-BC21-FA8E1CE2A10A}" dt="2021-02-22T19:04:35.582" v="627" actId="478"/>
          <ac:picMkLst>
            <pc:docMk/>
            <pc:sldMk cId="1973609622" sldId="2144327572"/>
            <ac:picMk id="46" creationId="{D880E4FD-32D4-4AA1-8438-40D074C6E381}"/>
          </ac:picMkLst>
        </pc:picChg>
        <pc:picChg chg="add mod">
          <ac:chgData name="Reed Kiely" userId="768be38e-2fb5-40ce-925d-bd8e9d9e3c31" providerId="ADAL" clId="{360BAE09-91FA-474E-BC21-FA8E1CE2A10A}" dt="2021-03-17T18:34:30.252" v="25709" actId="1035"/>
          <ac:picMkLst>
            <pc:docMk/>
            <pc:sldMk cId="1973609622" sldId="2144327572"/>
            <ac:picMk id="47" creationId="{B52CAC0E-B709-46BD-A006-FF0890EC0816}"/>
          </ac:picMkLst>
        </pc:picChg>
        <pc:picChg chg="add mod">
          <ac:chgData name="Reed Kiely" userId="768be38e-2fb5-40ce-925d-bd8e9d9e3c31" providerId="ADAL" clId="{360BAE09-91FA-474E-BC21-FA8E1CE2A10A}" dt="2021-03-04T14:45:40.782" v="10801" actId="1036"/>
          <ac:picMkLst>
            <pc:docMk/>
            <pc:sldMk cId="1973609622" sldId="2144327572"/>
            <ac:picMk id="1026" creationId="{0BBAD061-1FC3-4012-BF41-2ADDBED1AB08}"/>
          </ac:picMkLst>
        </pc:picChg>
        <pc:picChg chg="del">
          <ac:chgData name="Reed Kiely" userId="768be38e-2fb5-40ce-925d-bd8e9d9e3c31" providerId="ADAL" clId="{360BAE09-91FA-474E-BC21-FA8E1CE2A10A}" dt="2021-02-22T18:14:15.424" v="548" actId="478"/>
          <ac:picMkLst>
            <pc:docMk/>
            <pc:sldMk cId="1973609622" sldId="2144327572"/>
            <ac:picMk id="1026" creationId="{9D1E2A43-8721-4ACD-9940-2B27853E661F}"/>
          </ac:picMkLst>
        </pc:picChg>
        <pc:picChg chg="add mod">
          <ac:chgData name="Reed Kiely" userId="768be38e-2fb5-40ce-925d-bd8e9d9e3c31" providerId="ADAL" clId="{360BAE09-91FA-474E-BC21-FA8E1CE2A10A}" dt="2021-03-04T14:45:38.361" v="10796" actId="1035"/>
          <ac:picMkLst>
            <pc:docMk/>
            <pc:sldMk cId="1973609622" sldId="2144327572"/>
            <ac:picMk id="2050" creationId="{1E0B7F26-B050-4E6B-A8C2-BB3B1646E1A0}"/>
          </ac:picMkLst>
        </pc:picChg>
        <pc:picChg chg="add mod">
          <ac:chgData name="Reed Kiely" userId="768be38e-2fb5-40ce-925d-bd8e9d9e3c31" providerId="ADAL" clId="{360BAE09-91FA-474E-BC21-FA8E1CE2A10A}" dt="2021-03-04T14:45:43.335" v="10805" actId="1035"/>
          <ac:picMkLst>
            <pc:docMk/>
            <pc:sldMk cId="1973609622" sldId="2144327572"/>
            <ac:picMk id="2052" creationId="{9FA885B0-FEE3-4E16-B407-7A95E91436D2}"/>
          </ac:picMkLst>
        </pc:picChg>
        <pc:picChg chg="add mod">
          <ac:chgData name="Reed Kiely" userId="768be38e-2fb5-40ce-925d-bd8e9d9e3c31" providerId="ADAL" clId="{360BAE09-91FA-474E-BC21-FA8E1CE2A10A}" dt="2021-03-17T18:34:20.881" v="25694" actId="1076"/>
          <ac:picMkLst>
            <pc:docMk/>
            <pc:sldMk cId="1973609622" sldId="2144327572"/>
            <ac:picMk id="2058" creationId="{A546E4FE-6851-4801-B7A3-5E40D5664A76}"/>
          </ac:picMkLst>
        </pc:picChg>
        <pc:picChg chg="add mod">
          <ac:chgData name="Reed Kiely" userId="768be38e-2fb5-40ce-925d-bd8e9d9e3c31" providerId="ADAL" clId="{360BAE09-91FA-474E-BC21-FA8E1CE2A10A}" dt="2021-03-17T18:34:19.541" v="25693" actId="1076"/>
          <ac:picMkLst>
            <pc:docMk/>
            <pc:sldMk cId="1973609622" sldId="2144327572"/>
            <ac:picMk id="2060" creationId="{6ABF758B-0CA8-42F3-B05B-75DF11CAAF7A}"/>
          </ac:picMkLst>
        </pc:picChg>
        <pc:picChg chg="add mod">
          <ac:chgData name="Reed Kiely" userId="768be38e-2fb5-40ce-925d-bd8e9d9e3c31" providerId="ADAL" clId="{360BAE09-91FA-474E-BC21-FA8E1CE2A10A}" dt="2021-03-17T18:34:27.087" v="25699" actId="1035"/>
          <ac:picMkLst>
            <pc:docMk/>
            <pc:sldMk cId="1973609622" sldId="2144327572"/>
            <ac:picMk id="2062" creationId="{3FF89AE5-BF77-415C-B19C-FC540167B6AB}"/>
          </ac:picMkLst>
        </pc:picChg>
        <pc:picChg chg="add mod">
          <ac:chgData name="Reed Kiely" userId="768be38e-2fb5-40ce-925d-bd8e9d9e3c31" providerId="ADAL" clId="{360BAE09-91FA-474E-BC21-FA8E1CE2A10A}" dt="2021-03-17T18:34:28.335" v="25703" actId="1035"/>
          <ac:picMkLst>
            <pc:docMk/>
            <pc:sldMk cId="1973609622" sldId="2144327572"/>
            <ac:picMk id="2064" creationId="{0EDEFC24-01A9-4362-A0CF-B093550C107A}"/>
          </ac:picMkLst>
        </pc:picChg>
        <pc:picChg chg="add mod">
          <ac:chgData name="Reed Kiely" userId="768be38e-2fb5-40ce-925d-bd8e9d9e3c31" providerId="ADAL" clId="{360BAE09-91FA-474E-BC21-FA8E1CE2A10A}" dt="2021-03-17T18:34:30.698" v="25710" actId="1035"/>
          <ac:picMkLst>
            <pc:docMk/>
            <pc:sldMk cId="1973609622" sldId="2144327572"/>
            <ac:picMk id="2066" creationId="{43A87FF1-BFD3-4B6E-8309-1E07D9E9FD56}"/>
          </ac:picMkLst>
        </pc:picChg>
        <pc:picChg chg="add del mod">
          <ac:chgData name="Reed Kiely" userId="768be38e-2fb5-40ce-925d-bd8e9d9e3c31" providerId="ADAL" clId="{360BAE09-91FA-474E-BC21-FA8E1CE2A10A}" dt="2021-02-22T19:17:28.556" v="1005" actId="478"/>
          <ac:picMkLst>
            <pc:docMk/>
            <pc:sldMk cId="1973609622" sldId="2144327572"/>
            <ac:picMk id="2068" creationId="{A7762661-8836-42AA-97AC-3EE7F6157E8E}"/>
          </ac:picMkLst>
        </pc:picChg>
        <pc:picChg chg="add del mod">
          <ac:chgData name="Reed Kiely" userId="768be38e-2fb5-40ce-925d-bd8e9d9e3c31" providerId="ADAL" clId="{360BAE09-91FA-474E-BC21-FA8E1CE2A10A}" dt="2021-03-04T14:36:15.336" v="10510" actId="478"/>
          <ac:picMkLst>
            <pc:docMk/>
            <pc:sldMk cId="1973609622" sldId="2144327572"/>
            <ac:picMk id="2070" creationId="{4987AB51-D0F1-42A6-B944-D048442E10AD}"/>
          </ac:picMkLst>
        </pc:picChg>
      </pc:sldChg>
      <pc:sldChg chg="addSp delSp modSp add mod">
        <pc:chgData name="Reed Kiely" userId="768be38e-2fb5-40ce-925d-bd8e9d9e3c31" providerId="ADAL" clId="{360BAE09-91FA-474E-BC21-FA8E1CE2A10A}" dt="2021-03-17T22:59:31.181" v="29117" actId="14100"/>
        <pc:sldMkLst>
          <pc:docMk/>
          <pc:sldMk cId="471871719" sldId="2144327573"/>
        </pc:sldMkLst>
        <pc:spChg chg="add mod">
          <ac:chgData name="Reed Kiely" userId="768be38e-2fb5-40ce-925d-bd8e9d9e3c31" providerId="ADAL" clId="{360BAE09-91FA-474E-BC21-FA8E1CE2A10A}" dt="2021-03-17T22:59:31.018" v="29116" actId="6549"/>
          <ac:spMkLst>
            <pc:docMk/>
            <pc:sldMk cId="471871719" sldId="2144327573"/>
            <ac:spMk id="2" creationId="{56F41766-B9B0-4BCF-9EDC-25592F88D726}"/>
          </ac:spMkLst>
        </pc:spChg>
        <pc:spChg chg="add del mod">
          <ac:chgData name="Reed Kiely" userId="768be38e-2fb5-40ce-925d-bd8e9d9e3c31" providerId="ADAL" clId="{360BAE09-91FA-474E-BC21-FA8E1CE2A10A}" dt="2021-03-09T18:00:36.227" v="16885" actId="478"/>
          <ac:spMkLst>
            <pc:docMk/>
            <pc:sldMk cId="471871719" sldId="2144327573"/>
            <ac:spMk id="2" creationId="{9416C616-8C34-46EB-9566-D61FAEC2A71E}"/>
          </ac:spMkLst>
        </pc:spChg>
        <pc:spChg chg="add del mod">
          <ac:chgData name="Reed Kiely" userId="768be38e-2fb5-40ce-925d-bd8e9d9e3c31" providerId="ADAL" clId="{360BAE09-91FA-474E-BC21-FA8E1CE2A10A}" dt="2021-03-16T14:51:46.536" v="23190" actId="478"/>
          <ac:spMkLst>
            <pc:docMk/>
            <pc:sldMk cId="471871719" sldId="2144327573"/>
            <ac:spMk id="2" creationId="{E7863E91-B32B-4CE6-9846-6EB3D24FE490}"/>
          </ac:spMkLst>
        </pc:spChg>
        <pc:spChg chg="del mod">
          <ac:chgData name="Reed Kiely" userId="768be38e-2fb5-40ce-925d-bd8e9d9e3c31" providerId="ADAL" clId="{360BAE09-91FA-474E-BC21-FA8E1CE2A10A}" dt="2021-03-03T16:36:49.092" v="7733" actId="478"/>
          <ac:spMkLst>
            <pc:docMk/>
            <pc:sldMk cId="471871719" sldId="2144327573"/>
            <ac:spMk id="9" creationId="{60EDA08C-E41E-474C-B6C8-C9DB50349126}"/>
          </ac:spMkLst>
        </pc:spChg>
        <pc:spChg chg="add del">
          <ac:chgData name="Reed Kiely" userId="768be38e-2fb5-40ce-925d-bd8e9d9e3c31" providerId="ADAL" clId="{360BAE09-91FA-474E-BC21-FA8E1CE2A10A}" dt="2021-03-03T16:36:49.520" v="7734" actId="478"/>
          <ac:spMkLst>
            <pc:docMk/>
            <pc:sldMk cId="471871719" sldId="2144327573"/>
            <ac:spMk id="18" creationId="{78CE395D-4365-4DB6-9C33-1314DD6624BB}"/>
          </ac:spMkLst>
        </pc:spChg>
        <pc:spChg chg="add del mod">
          <ac:chgData name="Reed Kiely" userId="768be38e-2fb5-40ce-925d-bd8e9d9e3c31" providerId="ADAL" clId="{360BAE09-91FA-474E-BC21-FA8E1CE2A10A}" dt="2021-03-04T14:17:09.477" v="10491" actId="478"/>
          <ac:spMkLst>
            <pc:docMk/>
            <pc:sldMk cId="471871719" sldId="2144327573"/>
            <ac:spMk id="20" creationId="{4B81AC57-D88C-4EA3-8892-20FA2E38AC8D}"/>
          </ac:spMkLst>
        </pc:spChg>
        <pc:spChg chg="add del mod">
          <ac:chgData name="Reed Kiely" userId="768be38e-2fb5-40ce-925d-bd8e9d9e3c31" providerId="ADAL" clId="{360BAE09-91FA-474E-BC21-FA8E1CE2A10A}" dt="2021-03-17T13:42:03.554" v="25319" actId="478"/>
          <ac:spMkLst>
            <pc:docMk/>
            <pc:sldMk cId="471871719" sldId="2144327573"/>
            <ac:spMk id="20" creationId="{9CA1E7BA-5F03-4D87-8683-48FDA17662C3}"/>
          </ac:spMkLst>
        </pc:spChg>
        <pc:spChg chg="add mod">
          <ac:chgData name="Reed Kiely" userId="768be38e-2fb5-40ce-925d-bd8e9d9e3c31" providerId="ADAL" clId="{360BAE09-91FA-474E-BC21-FA8E1CE2A10A}" dt="2021-03-17T22:59:31.181" v="29117" actId="14100"/>
          <ac:spMkLst>
            <pc:docMk/>
            <pc:sldMk cId="471871719" sldId="2144327573"/>
            <ac:spMk id="20" creationId="{A38B9A31-EB5E-4B8A-8B10-985CAD3354FC}"/>
          </ac:spMkLst>
        </pc:spChg>
        <pc:spChg chg="add mod">
          <ac:chgData name="Reed Kiely" userId="768be38e-2fb5-40ce-925d-bd8e9d9e3c31" providerId="ADAL" clId="{360BAE09-91FA-474E-BC21-FA8E1CE2A10A}" dt="2021-03-04T14:48:25.085" v="10877" actId="1076"/>
          <ac:spMkLst>
            <pc:docMk/>
            <pc:sldMk cId="471871719" sldId="2144327573"/>
            <ac:spMk id="23" creationId="{75B167BB-9527-44CD-ADF4-56BD81B10C66}"/>
          </ac:spMkLst>
        </pc:spChg>
        <pc:spChg chg="add del">
          <ac:chgData name="Reed Kiely" userId="768be38e-2fb5-40ce-925d-bd8e9d9e3c31" providerId="ADAL" clId="{360BAE09-91FA-474E-BC21-FA8E1CE2A10A}" dt="2021-02-22T19:20:35.926" v="1076" actId="22"/>
          <ac:spMkLst>
            <pc:docMk/>
            <pc:sldMk cId="471871719" sldId="2144327573"/>
            <ac:spMk id="23" creationId="{E0ED8FA9-190F-4766-9AAC-11FA65C5DFF7}"/>
          </ac:spMkLst>
        </pc:spChg>
        <pc:spChg chg="add mod">
          <ac:chgData name="Reed Kiely" userId="768be38e-2fb5-40ce-925d-bd8e9d9e3c31" providerId="ADAL" clId="{360BAE09-91FA-474E-BC21-FA8E1CE2A10A}" dt="2021-03-16T14:51:46.402" v="23189" actId="1076"/>
          <ac:spMkLst>
            <pc:docMk/>
            <pc:sldMk cId="471871719" sldId="2144327573"/>
            <ac:spMk id="24" creationId="{29F5E09C-2C9E-4C2E-BD66-01D99ADC5D92}"/>
          </ac:spMkLst>
        </pc:spChg>
        <pc:spChg chg="add del mod">
          <ac:chgData name="Reed Kiely" userId="768be38e-2fb5-40ce-925d-bd8e9d9e3c31" providerId="ADAL" clId="{360BAE09-91FA-474E-BC21-FA8E1CE2A10A}" dt="2021-03-17T20:57:37.581" v="29106" actId="478"/>
          <ac:spMkLst>
            <pc:docMk/>
            <pc:sldMk cId="471871719" sldId="2144327573"/>
            <ac:spMk id="25" creationId="{77D515B2-1737-46AB-81B7-847C56629F23}"/>
          </ac:spMkLst>
        </pc:spChg>
        <pc:spChg chg="add del mod">
          <ac:chgData name="Reed Kiely" userId="768be38e-2fb5-40ce-925d-bd8e9d9e3c31" providerId="ADAL" clId="{360BAE09-91FA-474E-BC21-FA8E1CE2A10A}" dt="2021-03-16T14:51:33.641" v="23164"/>
          <ac:spMkLst>
            <pc:docMk/>
            <pc:sldMk cId="471871719" sldId="2144327573"/>
            <ac:spMk id="25" creationId="{8475FE8D-A8D4-49DF-BB78-7B846A366687}"/>
          </ac:spMkLst>
        </pc:spChg>
        <pc:spChg chg="add del mod">
          <ac:chgData name="Reed Kiely" userId="768be38e-2fb5-40ce-925d-bd8e9d9e3c31" providerId="ADAL" clId="{360BAE09-91FA-474E-BC21-FA8E1CE2A10A}" dt="2021-02-22T21:21:23.365" v="1571" actId="478"/>
          <ac:spMkLst>
            <pc:docMk/>
            <pc:sldMk cId="471871719" sldId="2144327573"/>
            <ac:spMk id="25" creationId="{A72E2F31-49CF-42B3-A1DF-805EF99C3416}"/>
          </ac:spMkLst>
        </pc:spChg>
        <pc:spChg chg="add del mod">
          <ac:chgData name="Reed Kiely" userId="768be38e-2fb5-40ce-925d-bd8e9d9e3c31" providerId="ADAL" clId="{360BAE09-91FA-474E-BC21-FA8E1CE2A10A}" dt="2021-03-16T15:33:14.280" v="24903"/>
          <ac:spMkLst>
            <pc:docMk/>
            <pc:sldMk cId="471871719" sldId="2144327573"/>
            <ac:spMk id="26" creationId="{86151596-78F3-45A6-AAE1-F95CBC9B0E39}"/>
          </ac:spMkLst>
        </pc:spChg>
        <pc:spChg chg="add del mod">
          <ac:chgData name="Reed Kiely" userId="768be38e-2fb5-40ce-925d-bd8e9d9e3c31" providerId="ADAL" clId="{360BAE09-91FA-474E-BC21-FA8E1CE2A10A}" dt="2021-03-17T20:57:37.581" v="29106" actId="478"/>
          <ac:spMkLst>
            <pc:docMk/>
            <pc:sldMk cId="471871719" sldId="2144327573"/>
            <ac:spMk id="26" creationId="{8E2C13A5-2505-4E82-A09A-4A6BD6825950}"/>
          </ac:spMkLst>
        </pc:spChg>
        <pc:spChg chg="mod">
          <ac:chgData name="Reed Kiely" userId="768be38e-2fb5-40ce-925d-bd8e9d9e3c31" providerId="ADAL" clId="{360BAE09-91FA-474E-BC21-FA8E1CE2A10A}" dt="2021-03-10T15:32:46.908" v="20475" actId="20577"/>
          <ac:spMkLst>
            <pc:docMk/>
            <pc:sldMk cId="471871719" sldId="2144327573"/>
            <ac:spMk id="28" creationId="{7C74014D-8FEF-4C04-9D77-BD0687AC7A9A}"/>
          </ac:spMkLst>
        </pc:spChg>
        <pc:spChg chg="mod">
          <ac:chgData name="Reed Kiely" userId="768be38e-2fb5-40ce-925d-bd8e9d9e3c31" providerId="ADAL" clId="{360BAE09-91FA-474E-BC21-FA8E1CE2A10A}" dt="2021-03-17T13:42:00.419" v="25318" actId="20577"/>
          <ac:spMkLst>
            <pc:docMk/>
            <pc:sldMk cId="471871719" sldId="2144327573"/>
            <ac:spMk id="37" creationId="{BD66494C-6C76-4ECD-A14E-5E25448F6B91}"/>
          </ac:spMkLst>
        </pc:spChg>
        <pc:graphicFrameChg chg="add del mod modGraphic">
          <ac:chgData name="Reed Kiely" userId="768be38e-2fb5-40ce-925d-bd8e9d9e3c31" providerId="ADAL" clId="{360BAE09-91FA-474E-BC21-FA8E1CE2A10A}" dt="2021-02-22T21:21:32.821" v="1599" actId="478"/>
          <ac:graphicFrameMkLst>
            <pc:docMk/>
            <pc:sldMk cId="471871719" sldId="2144327573"/>
            <ac:graphicFrameMk id="2" creationId="{14EA2AD8-FF46-4297-B9E1-A421F74E2040}"/>
          </ac:graphicFrameMkLst>
        </pc:graphicFrameChg>
        <pc:graphicFrameChg chg="del">
          <ac:chgData name="Reed Kiely" userId="768be38e-2fb5-40ce-925d-bd8e9d9e3c31" providerId="ADAL" clId="{360BAE09-91FA-474E-BC21-FA8E1CE2A10A}" dt="2021-02-22T19:20:35.150" v="1074" actId="478"/>
          <ac:graphicFrameMkLst>
            <pc:docMk/>
            <pc:sldMk cId="471871719" sldId="2144327573"/>
            <ac:graphicFrameMk id="3" creationId="{E9F82C25-A816-4B51-AD90-8D14117F47CD}"/>
          </ac:graphicFrameMkLst>
        </pc:graphicFrameChg>
        <pc:graphicFrameChg chg="add mod">
          <ac:chgData name="Reed Kiely" userId="768be38e-2fb5-40ce-925d-bd8e9d9e3c31" providerId="ADAL" clId="{360BAE09-91FA-474E-BC21-FA8E1CE2A10A}" dt="2021-03-04T14:48:25.085" v="10877" actId="1076"/>
          <ac:graphicFrameMkLst>
            <pc:docMk/>
            <pc:sldMk cId="471871719" sldId="2144327573"/>
            <ac:graphicFrameMk id="6" creationId="{84542DFC-0636-482E-957F-DB8FB79C2003}"/>
          </ac:graphicFrameMkLst>
        </pc:graphicFrameChg>
        <pc:picChg chg="del">
          <ac:chgData name="Reed Kiely" userId="768be38e-2fb5-40ce-925d-bd8e9d9e3c31" providerId="ADAL" clId="{360BAE09-91FA-474E-BC21-FA8E1CE2A10A}" dt="2021-02-22T19:20:39.881" v="1077" actId="478"/>
          <ac:picMkLst>
            <pc:docMk/>
            <pc:sldMk cId="471871719" sldId="2144327573"/>
            <ac:picMk id="2" creationId="{619ACA32-BFC1-4615-96FC-04CF5B0C26B0}"/>
          </ac:picMkLst>
        </pc:picChg>
        <pc:picChg chg="add mod ord modCrop">
          <ac:chgData name="Reed Kiely" userId="768be38e-2fb5-40ce-925d-bd8e9d9e3c31" providerId="ADAL" clId="{360BAE09-91FA-474E-BC21-FA8E1CE2A10A}" dt="2021-03-03T22:46:57.131" v="10462" actId="18131"/>
          <ac:picMkLst>
            <pc:docMk/>
            <pc:sldMk cId="471871719" sldId="2144327573"/>
            <ac:picMk id="3" creationId="{5EB1FEB2-6DB6-4820-A87B-7BB7B9D5CD7C}"/>
          </ac:picMkLst>
        </pc:picChg>
        <pc:picChg chg="add del mod">
          <ac:chgData name="Reed Kiely" userId="768be38e-2fb5-40ce-925d-bd8e9d9e3c31" providerId="ADAL" clId="{360BAE09-91FA-474E-BC21-FA8E1CE2A10A}" dt="2021-03-17T20:16:10.964" v="27320" actId="478"/>
          <ac:picMkLst>
            <pc:docMk/>
            <pc:sldMk cId="471871719" sldId="2144327573"/>
            <ac:picMk id="7" creationId="{70E5A8DE-0383-4867-A2A1-A7D853F281FC}"/>
          </ac:picMkLst>
        </pc:picChg>
        <pc:picChg chg="add mod">
          <ac:chgData name="Reed Kiely" userId="768be38e-2fb5-40ce-925d-bd8e9d9e3c31" providerId="ADAL" clId="{360BAE09-91FA-474E-BC21-FA8E1CE2A10A}" dt="2021-03-04T14:48:25.085" v="10877" actId="1076"/>
          <ac:picMkLst>
            <pc:docMk/>
            <pc:sldMk cId="471871719" sldId="2144327573"/>
            <ac:picMk id="16" creationId="{3D29521F-48F8-4F09-B16F-8781CBEEF351}"/>
          </ac:picMkLst>
        </pc:picChg>
        <pc:picChg chg="add mod">
          <ac:chgData name="Reed Kiely" userId="768be38e-2fb5-40ce-925d-bd8e9d9e3c31" providerId="ADAL" clId="{360BAE09-91FA-474E-BC21-FA8E1CE2A10A}" dt="2021-03-04T14:48:25.085" v="10877" actId="1076"/>
          <ac:picMkLst>
            <pc:docMk/>
            <pc:sldMk cId="471871719" sldId="2144327573"/>
            <ac:picMk id="17" creationId="{A923B0CE-0BB4-439F-90D3-6C0920C89ACC}"/>
          </ac:picMkLst>
        </pc:picChg>
        <pc:picChg chg="add mod">
          <ac:chgData name="Reed Kiely" userId="768be38e-2fb5-40ce-925d-bd8e9d9e3c31" providerId="ADAL" clId="{360BAE09-91FA-474E-BC21-FA8E1CE2A10A}" dt="2021-03-04T14:48:25.085" v="10877" actId="1076"/>
          <ac:picMkLst>
            <pc:docMk/>
            <pc:sldMk cId="471871719" sldId="2144327573"/>
            <ac:picMk id="19" creationId="{1E119E3E-8CBB-4C10-BD72-48A7D4743FBF}"/>
          </ac:picMkLst>
        </pc:picChg>
        <pc:picChg chg="add del mod">
          <ac:chgData name="Reed Kiely" userId="768be38e-2fb5-40ce-925d-bd8e9d9e3c31" providerId="ADAL" clId="{360BAE09-91FA-474E-BC21-FA8E1CE2A10A}" dt="2021-03-02T21:34:43.684" v="6226" actId="478"/>
          <ac:picMkLst>
            <pc:docMk/>
            <pc:sldMk cId="471871719" sldId="2144327573"/>
            <ac:picMk id="20" creationId="{6468E783-0774-4973-854D-9C19B2304719}"/>
          </ac:picMkLst>
        </pc:picChg>
        <pc:picChg chg="add mod">
          <ac:chgData name="Reed Kiely" userId="768be38e-2fb5-40ce-925d-bd8e9d9e3c31" providerId="ADAL" clId="{360BAE09-91FA-474E-BC21-FA8E1CE2A10A}" dt="2021-03-04T14:48:25.085" v="10877" actId="1076"/>
          <ac:picMkLst>
            <pc:docMk/>
            <pc:sldMk cId="471871719" sldId="2144327573"/>
            <ac:picMk id="21" creationId="{FF304945-A482-4877-AAE9-3D40A6F4EDB6}"/>
          </ac:picMkLst>
        </pc:picChg>
        <pc:picChg chg="add mod">
          <ac:chgData name="Reed Kiely" userId="768be38e-2fb5-40ce-925d-bd8e9d9e3c31" providerId="ADAL" clId="{360BAE09-91FA-474E-BC21-FA8E1CE2A10A}" dt="2021-03-04T14:48:25.085" v="10877" actId="1076"/>
          <ac:picMkLst>
            <pc:docMk/>
            <pc:sldMk cId="471871719" sldId="2144327573"/>
            <ac:picMk id="22" creationId="{149CE1FB-6011-456D-91E2-AEA2A8ACD272}"/>
          </ac:picMkLst>
        </pc:picChg>
        <pc:picChg chg="add del mod">
          <ac:chgData name="Reed Kiely" userId="768be38e-2fb5-40ce-925d-bd8e9d9e3c31" providerId="ADAL" clId="{360BAE09-91FA-474E-BC21-FA8E1CE2A10A}" dt="2021-02-23T21:12:15.065" v="2635"/>
          <ac:picMkLst>
            <pc:docMk/>
            <pc:sldMk cId="471871719" sldId="2144327573"/>
            <ac:picMk id="25" creationId="{CFE997A6-AC8F-42D0-A77C-F2444B35FD22}"/>
          </ac:picMkLst>
        </pc:picChg>
        <pc:picChg chg="del">
          <ac:chgData name="Reed Kiely" userId="768be38e-2fb5-40ce-925d-bd8e9d9e3c31" providerId="ADAL" clId="{360BAE09-91FA-474E-BC21-FA8E1CE2A10A}" dt="2021-02-22T19:20:39.881" v="1077" actId="478"/>
          <ac:picMkLst>
            <pc:docMk/>
            <pc:sldMk cId="471871719" sldId="2144327573"/>
            <ac:picMk id="47" creationId="{B52CAC0E-B709-46BD-A006-FF0890EC0816}"/>
          </ac:picMkLst>
        </pc:picChg>
        <pc:picChg chg="del">
          <ac:chgData name="Reed Kiely" userId="768be38e-2fb5-40ce-925d-bd8e9d9e3c31" providerId="ADAL" clId="{360BAE09-91FA-474E-BC21-FA8E1CE2A10A}" dt="2021-02-22T19:20:39.881" v="1077" actId="478"/>
          <ac:picMkLst>
            <pc:docMk/>
            <pc:sldMk cId="471871719" sldId="2144327573"/>
            <ac:picMk id="2050" creationId="{1E0B7F26-B050-4E6B-A8C2-BB3B1646E1A0}"/>
          </ac:picMkLst>
        </pc:picChg>
        <pc:picChg chg="del">
          <ac:chgData name="Reed Kiely" userId="768be38e-2fb5-40ce-925d-bd8e9d9e3c31" providerId="ADAL" clId="{360BAE09-91FA-474E-BC21-FA8E1CE2A10A}" dt="2021-02-22T19:20:39.881" v="1077" actId="478"/>
          <ac:picMkLst>
            <pc:docMk/>
            <pc:sldMk cId="471871719" sldId="2144327573"/>
            <ac:picMk id="2052" creationId="{9FA885B0-FEE3-4E16-B407-7A95E91436D2}"/>
          </ac:picMkLst>
        </pc:picChg>
        <pc:picChg chg="del">
          <ac:chgData name="Reed Kiely" userId="768be38e-2fb5-40ce-925d-bd8e9d9e3c31" providerId="ADAL" clId="{360BAE09-91FA-474E-BC21-FA8E1CE2A10A}" dt="2021-02-22T19:20:39.881" v="1077" actId="478"/>
          <ac:picMkLst>
            <pc:docMk/>
            <pc:sldMk cId="471871719" sldId="2144327573"/>
            <ac:picMk id="2058" creationId="{A546E4FE-6851-4801-B7A3-5E40D5664A76}"/>
          </ac:picMkLst>
        </pc:picChg>
        <pc:picChg chg="del">
          <ac:chgData name="Reed Kiely" userId="768be38e-2fb5-40ce-925d-bd8e9d9e3c31" providerId="ADAL" clId="{360BAE09-91FA-474E-BC21-FA8E1CE2A10A}" dt="2021-02-22T19:20:39.881" v="1077" actId="478"/>
          <ac:picMkLst>
            <pc:docMk/>
            <pc:sldMk cId="471871719" sldId="2144327573"/>
            <ac:picMk id="2060" creationId="{6ABF758B-0CA8-42F3-B05B-75DF11CAAF7A}"/>
          </ac:picMkLst>
        </pc:picChg>
        <pc:picChg chg="del">
          <ac:chgData name="Reed Kiely" userId="768be38e-2fb5-40ce-925d-bd8e9d9e3c31" providerId="ADAL" clId="{360BAE09-91FA-474E-BC21-FA8E1CE2A10A}" dt="2021-02-22T19:20:39.881" v="1077" actId="478"/>
          <ac:picMkLst>
            <pc:docMk/>
            <pc:sldMk cId="471871719" sldId="2144327573"/>
            <ac:picMk id="2062" creationId="{3FF89AE5-BF77-415C-B19C-FC540167B6AB}"/>
          </ac:picMkLst>
        </pc:picChg>
        <pc:picChg chg="del">
          <ac:chgData name="Reed Kiely" userId="768be38e-2fb5-40ce-925d-bd8e9d9e3c31" providerId="ADAL" clId="{360BAE09-91FA-474E-BC21-FA8E1CE2A10A}" dt="2021-02-22T19:20:39.881" v="1077" actId="478"/>
          <ac:picMkLst>
            <pc:docMk/>
            <pc:sldMk cId="471871719" sldId="2144327573"/>
            <ac:picMk id="2064" creationId="{0EDEFC24-01A9-4362-A0CF-B093550C107A}"/>
          </ac:picMkLst>
        </pc:picChg>
        <pc:picChg chg="del">
          <ac:chgData name="Reed Kiely" userId="768be38e-2fb5-40ce-925d-bd8e9d9e3c31" providerId="ADAL" clId="{360BAE09-91FA-474E-BC21-FA8E1CE2A10A}" dt="2021-02-22T19:20:39.881" v="1077" actId="478"/>
          <ac:picMkLst>
            <pc:docMk/>
            <pc:sldMk cId="471871719" sldId="2144327573"/>
            <ac:picMk id="2066" creationId="{43A87FF1-BFD3-4B6E-8309-1E07D9E9FD56}"/>
          </ac:picMkLst>
        </pc:picChg>
        <pc:picChg chg="del">
          <ac:chgData name="Reed Kiely" userId="768be38e-2fb5-40ce-925d-bd8e9d9e3c31" providerId="ADAL" clId="{360BAE09-91FA-474E-BC21-FA8E1CE2A10A}" dt="2021-02-22T19:20:39.881" v="1077" actId="478"/>
          <ac:picMkLst>
            <pc:docMk/>
            <pc:sldMk cId="471871719" sldId="2144327573"/>
            <ac:picMk id="2070" creationId="{4987AB51-D0F1-42A6-B944-D048442E10AD}"/>
          </ac:picMkLst>
        </pc:picChg>
      </pc:sldChg>
      <pc:sldChg chg="add del">
        <pc:chgData name="Reed Kiely" userId="768be38e-2fb5-40ce-925d-bd8e9d9e3c31" providerId="ADAL" clId="{360BAE09-91FA-474E-BC21-FA8E1CE2A10A}" dt="2021-02-23T21:21:04.325" v="2795"/>
        <pc:sldMkLst>
          <pc:docMk/>
          <pc:sldMk cId="1745000289" sldId="2144327574"/>
        </pc:sldMkLst>
      </pc:sldChg>
      <pc:sldChg chg="addSp delSp modSp add del mod">
        <pc:chgData name="Reed Kiely" userId="768be38e-2fb5-40ce-925d-bd8e9d9e3c31" providerId="ADAL" clId="{360BAE09-91FA-474E-BC21-FA8E1CE2A10A}" dt="2021-03-04T16:03:21.179" v="11528" actId="2696"/>
        <pc:sldMkLst>
          <pc:docMk/>
          <pc:sldMk cId="2992218048" sldId="2144327574"/>
        </pc:sldMkLst>
        <pc:spChg chg="add mod">
          <ac:chgData name="Reed Kiely" userId="768be38e-2fb5-40ce-925d-bd8e9d9e3c31" providerId="ADAL" clId="{360BAE09-91FA-474E-BC21-FA8E1CE2A10A}" dt="2021-03-04T15:17:13.937" v="10959" actId="1076"/>
          <ac:spMkLst>
            <pc:docMk/>
            <pc:sldMk cId="2992218048" sldId="2144327574"/>
            <ac:spMk id="2" creationId="{A5027EAD-07C2-4614-B6DB-C51B09423CD9}"/>
          </ac:spMkLst>
        </pc:spChg>
        <pc:spChg chg="add del mod">
          <ac:chgData name="Reed Kiely" userId="768be38e-2fb5-40ce-925d-bd8e9d9e3c31" providerId="ADAL" clId="{360BAE09-91FA-474E-BC21-FA8E1CE2A10A}" dt="2021-03-02T15:45:44.183" v="5202" actId="478"/>
          <ac:spMkLst>
            <pc:docMk/>
            <pc:sldMk cId="2992218048" sldId="2144327574"/>
            <ac:spMk id="2" creationId="{ADAE1F03-C04D-484A-989B-EF13C1BB1AB9}"/>
          </ac:spMkLst>
        </pc:spChg>
        <pc:spChg chg="add mod">
          <ac:chgData name="Reed Kiely" userId="768be38e-2fb5-40ce-925d-bd8e9d9e3c31" providerId="ADAL" clId="{360BAE09-91FA-474E-BC21-FA8E1CE2A10A}" dt="2021-03-01T21:33:46.585" v="4956" actId="1036"/>
          <ac:spMkLst>
            <pc:docMk/>
            <pc:sldMk cId="2992218048" sldId="2144327574"/>
            <ac:spMk id="7" creationId="{E90E46A3-C986-4C05-8546-268305888BE1}"/>
          </ac:spMkLst>
        </pc:spChg>
        <pc:spChg chg="del">
          <ac:chgData name="Reed Kiely" userId="768be38e-2fb5-40ce-925d-bd8e9d9e3c31" providerId="ADAL" clId="{360BAE09-91FA-474E-BC21-FA8E1CE2A10A}" dt="2021-02-23T21:22:11.152" v="2850" actId="478"/>
          <ac:spMkLst>
            <pc:docMk/>
            <pc:sldMk cId="2992218048" sldId="2144327574"/>
            <ac:spMk id="9" creationId="{60EDA08C-E41E-474C-B6C8-C9DB50349126}"/>
          </ac:spMkLst>
        </pc:spChg>
        <pc:spChg chg="add mod">
          <ac:chgData name="Reed Kiely" userId="768be38e-2fb5-40ce-925d-bd8e9d9e3c31" providerId="ADAL" clId="{360BAE09-91FA-474E-BC21-FA8E1CE2A10A}" dt="2021-03-03T20:19:56.518" v="8919" actId="207"/>
          <ac:spMkLst>
            <pc:docMk/>
            <pc:sldMk cId="2992218048" sldId="2144327574"/>
            <ac:spMk id="14" creationId="{4D432DD9-EF4E-49EE-9E5E-2787ED36C7EF}"/>
          </ac:spMkLst>
        </pc:spChg>
        <pc:spChg chg="add mod">
          <ac:chgData name="Reed Kiely" userId="768be38e-2fb5-40ce-925d-bd8e9d9e3c31" providerId="ADAL" clId="{360BAE09-91FA-474E-BC21-FA8E1CE2A10A}" dt="2021-03-03T20:23:12.564" v="9098"/>
          <ac:spMkLst>
            <pc:docMk/>
            <pc:sldMk cId="2992218048" sldId="2144327574"/>
            <ac:spMk id="15" creationId="{5BB19927-4BB6-4B70-93CF-BE303BEB8AC5}"/>
          </ac:spMkLst>
        </pc:spChg>
        <pc:spChg chg="add mod">
          <ac:chgData name="Reed Kiely" userId="768be38e-2fb5-40ce-925d-bd8e9d9e3c31" providerId="ADAL" clId="{360BAE09-91FA-474E-BC21-FA8E1CE2A10A}" dt="2021-03-03T20:19:56.518" v="8919" actId="207"/>
          <ac:spMkLst>
            <pc:docMk/>
            <pc:sldMk cId="2992218048" sldId="2144327574"/>
            <ac:spMk id="16" creationId="{3DFEE42E-A159-4089-8414-B862B1173DC3}"/>
          </ac:spMkLst>
        </pc:spChg>
        <pc:spChg chg="add mod">
          <ac:chgData name="Reed Kiely" userId="768be38e-2fb5-40ce-925d-bd8e9d9e3c31" providerId="ADAL" clId="{360BAE09-91FA-474E-BC21-FA8E1CE2A10A}" dt="2021-03-03T20:19:56.518" v="8919" actId="207"/>
          <ac:spMkLst>
            <pc:docMk/>
            <pc:sldMk cId="2992218048" sldId="2144327574"/>
            <ac:spMk id="17" creationId="{83AF17CD-3DCB-4AFD-9B2A-3F57D16E85DF}"/>
          </ac:spMkLst>
        </pc:spChg>
        <pc:spChg chg="del mod ord">
          <ac:chgData name="Reed Kiely" userId="768be38e-2fb5-40ce-925d-bd8e9d9e3c31" providerId="ADAL" clId="{360BAE09-91FA-474E-BC21-FA8E1CE2A10A}" dt="2021-03-02T15:45:41.672" v="5201" actId="478"/>
          <ac:spMkLst>
            <pc:docMk/>
            <pc:sldMk cId="2992218048" sldId="2144327574"/>
            <ac:spMk id="18" creationId="{78CE395D-4365-4DB6-9C33-1314DD6624BB}"/>
          </ac:spMkLst>
        </pc:spChg>
        <pc:spChg chg="add mod">
          <ac:chgData name="Reed Kiely" userId="768be38e-2fb5-40ce-925d-bd8e9d9e3c31" providerId="ADAL" clId="{360BAE09-91FA-474E-BC21-FA8E1CE2A10A}" dt="2021-03-03T20:23:10.882" v="9097" actId="207"/>
          <ac:spMkLst>
            <pc:docMk/>
            <pc:sldMk cId="2992218048" sldId="2144327574"/>
            <ac:spMk id="19" creationId="{30980C71-8334-4D83-9402-F4BFBE03C13A}"/>
          </ac:spMkLst>
        </pc:spChg>
        <pc:spChg chg="add mod">
          <ac:chgData name="Reed Kiely" userId="768be38e-2fb5-40ce-925d-bd8e9d9e3c31" providerId="ADAL" clId="{360BAE09-91FA-474E-BC21-FA8E1CE2A10A}" dt="2021-03-03T20:19:56.518" v="8919" actId="207"/>
          <ac:spMkLst>
            <pc:docMk/>
            <pc:sldMk cId="2992218048" sldId="2144327574"/>
            <ac:spMk id="20" creationId="{0CF99462-54F5-4A61-B2C3-98B1B0534E28}"/>
          </ac:spMkLst>
        </pc:spChg>
        <pc:spChg chg="add mod">
          <ac:chgData name="Reed Kiely" userId="768be38e-2fb5-40ce-925d-bd8e9d9e3c31" providerId="ADAL" clId="{360BAE09-91FA-474E-BC21-FA8E1CE2A10A}" dt="2021-03-01T21:29:41.036" v="4805" actId="1076"/>
          <ac:spMkLst>
            <pc:docMk/>
            <pc:sldMk cId="2992218048" sldId="2144327574"/>
            <ac:spMk id="21" creationId="{695B6BC1-FE9A-4745-8977-39EA32420A30}"/>
          </ac:spMkLst>
        </pc:spChg>
        <pc:spChg chg="add mod">
          <ac:chgData name="Reed Kiely" userId="768be38e-2fb5-40ce-925d-bd8e9d9e3c31" providerId="ADAL" clId="{360BAE09-91FA-474E-BC21-FA8E1CE2A10A}" dt="2021-03-03T20:19:56.518" v="8919" actId="207"/>
          <ac:spMkLst>
            <pc:docMk/>
            <pc:sldMk cId="2992218048" sldId="2144327574"/>
            <ac:spMk id="22" creationId="{0EDA71E9-0DE8-432C-A598-4193E4A8A6BD}"/>
          </ac:spMkLst>
        </pc:spChg>
        <pc:spChg chg="del mod">
          <ac:chgData name="Reed Kiely" userId="768be38e-2fb5-40ce-925d-bd8e9d9e3c31" providerId="ADAL" clId="{360BAE09-91FA-474E-BC21-FA8E1CE2A10A}" dt="2021-02-23T21:23:07.469" v="2906" actId="478"/>
          <ac:spMkLst>
            <pc:docMk/>
            <pc:sldMk cId="2992218048" sldId="2144327574"/>
            <ac:spMk id="23" creationId="{75B167BB-9527-44CD-ADF4-56BD81B10C66}"/>
          </ac:spMkLst>
        </pc:spChg>
        <pc:spChg chg="add mod">
          <ac:chgData name="Reed Kiely" userId="768be38e-2fb5-40ce-925d-bd8e9d9e3c31" providerId="ADAL" clId="{360BAE09-91FA-474E-BC21-FA8E1CE2A10A}" dt="2021-03-03T20:19:56.518" v="8919" actId="207"/>
          <ac:spMkLst>
            <pc:docMk/>
            <pc:sldMk cId="2992218048" sldId="2144327574"/>
            <ac:spMk id="23" creationId="{B9E58089-D6A5-4C26-A9EC-5A3C26C71517}"/>
          </ac:spMkLst>
        </pc:spChg>
        <pc:spChg chg="del mod">
          <ac:chgData name="Reed Kiely" userId="768be38e-2fb5-40ce-925d-bd8e9d9e3c31" providerId="ADAL" clId="{360BAE09-91FA-474E-BC21-FA8E1CE2A10A}" dt="2021-03-01T21:33:34.153" v="4935" actId="478"/>
          <ac:spMkLst>
            <pc:docMk/>
            <pc:sldMk cId="2992218048" sldId="2144327574"/>
            <ac:spMk id="24" creationId="{29F5E09C-2C9E-4C2E-BD66-01D99ADC5D92}"/>
          </ac:spMkLst>
        </pc:spChg>
        <pc:spChg chg="add mod">
          <ac:chgData name="Reed Kiely" userId="768be38e-2fb5-40ce-925d-bd8e9d9e3c31" providerId="ADAL" clId="{360BAE09-91FA-474E-BC21-FA8E1CE2A10A}" dt="2021-03-03T20:21:11.712" v="9053" actId="1076"/>
          <ac:spMkLst>
            <pc:docMk/>
            <pc:sldMk cId="2992218048" sldId="2144327574"/>
            <ac:spMk id="24" creationId="{30A21540-DA61-4068-A7E2-BF7BEC7AC304}"/>
          </ac:spMkLst>
        </pc:spChg>
        <pc:spChg chg="add del mod">
          <ac:chgData name="Reed Kiely" userId="768be38e-2fb5-40ce-925d-bd8e9d9e3c31" providerId="ADAL" clId="{360BAE09-91FA-474E-BC21-FA8E1CE2A10A}" dt="2021-03-03T16:30:06.253" v="7199" actId="478"/>
          <ac:spMkLst>
            <pc:docMk/>
            <pc:sldMk cId="2992218048" sldId="2144327574"/>
            <ac:spMk id="24" creationId="{B297FD44-D344-4DE9-A826-4B9665A21438}"/>
          </ac:spMkLst>
        </pc:spChg>
        <pc:spChg chg="add mod">
          <ac:chgData name="Reed Kiely" userId="768be38e-2fb5-40ce-925d-bd8e9d9e3c31" providerId="ADAL" clId="{360BAE09-91FA-474E-BC21-FA8E1CE2A10A}" dt="2021-03-03T20:21:08.563" v="9052" actId="20577"/>
          <ac:spMkLst>
            <pc:docMk/>
            <pc:sldMk cId="2992218048" sldId="2144327574"/>
            <ac:spMk id="25" creationId="{972E4044-89B4-4E77-9B22-D3DDF3A08A8C}"/>
          </ac:spMkLst>
        </pc:spChg>
        <pc:spChg chg="add del mod">
          <ac:chgData name="Reed Kiely" userId="768be38e-2fb5-40ce-925d-bd8e9d9e3c31" providerId="ADAL" clId="{360BAE09-91FA-474E-BC21-FA8E1CE2A10A}" dt="2021-03-01T20:21:54.443" v="4528" actId="478"/>
          <ac:spMkLst>
            <pc:docMk/>
            <pc:sldMk cId="2992218048" sldId="2144327574"/>
            <ac:spMk id="25" creationId="{DA74123B-B2B1-4C2F-BC50-04B12887CA0E}"/>
          </ac:spMkLst>
        </pc:spChg>
        <pc:spChg chg="add mod">
          <ac:chgData name="Reed Kiely" userId="768be38e-2fb5-40ce-925d-bd8e9d9e3c31" providerId="ADAL" clId="{360BAE09-91FA-474E-BC21-FA8E1CE2A10A}" dt="2021-03-04T15:13:42.427" v="10933" actId="20577"/>
          <ac:spMkLst>
            <pc:docMk/>
            <pc:sldMk cId="2992218048" sldId="2144327574"/>
            <ac:spMk id="26" creationId="{1737B45B-354F-4893-A15D-772442428719}"/>
          </ac:spMkLst>
        </pc:spChg>
        <pc:spChg chg="del mod">
          <ac:chgData name="Reed Kiely" userId="768be38e-2fb5-40ce-925d-bd8e9d9e3c31" providerId="ADAL" clId="{360BAE09-91FA-474E-BC21-FA8E1CE2A10A}" dt="2021-03-01T20:24:46.745" v="4591" actId="478"/>
          <ac:spMkLst>
            <pc:docMk/>
            <pc:sldMk cId="2992218048" sldId="2144327574"/>
            <ac:spMk id="28" creationId="{7C74014D-8FEF-4C04-9D77-BD0687AC7A9A}"/>
          </ac:spMkLst>
        </pc:spChg>
        <pc:spChg chg="mod">
          <ac:chgData name="Reed Kiely" userId="768be38e-2fb5-40ce-925d-bd8e9d9e3c31" providerId="ADAL" clId="{360BAE09-91FA-474E-BC21-FA8E1CE2A10A}" dt="2021-03-03T16:30:02.416" v="7198" actId="207"/>
          <ac:spMkLst>
            <pc:docMk/>
            <pc:sldMk cId="2992218048" sldId="2144327574"/>
            <ac:spMk id="37" creationId="{BD66494C-6C76-4ECD-A14E-5E25448F6B91}"/>
          </ac:spMkLst>
        </pc:spChg>
        <pc:graphicFrameChg chg="add del mod">
          <ac:chgData name="Reed Kiely" userId="768be38e-2fb5-40ce-925d-bd8e9d9e3c31" providerId="ADAL" clId="{360BAE09-91FA-474E-BC21-FA8E1CE2A10A}" dt="2021-03-01T21:31:29.295" v="4906" actId="478"/>
          <ac:graphicFrameMkLst>
            <pc:docMk/>
            <pc:sldMk cId="2992218048" sldId="2144327574"/>
            <ac:graphicFrameMk id="3" creationId="{4E40DE99-96B0-4720-AAE3-3A77E61BB9A9}"/>
          </ac:graphicFrameMkLst>
        </pc:graphicFrameChg>
        <pc:graphicFrameChg chg="del">
          <ac:chgData name="Reed Kiely" userId="768be38e-2fb5-40ce-925d-bd8e9d9e3c31" providerId="ADAL" clId="{360BAE09-91FA-474E-BC21-FA8E1CE2A10A}" dt="2021-02-23T21:22:07.641" v="2849" actId="478"/>
          <ac:graphicFrameMkLst>
            <pc:docMk/>
            <pc:sldMk cId="2992218048" sldId="2144327574"/>
            <ac:graphicFrameMk id="6" creationId="{84542DFC-0636-482E-957F-DB8FB79C2003}"/>
          </ac:graphicFrameMkLst>
        </pc:graphicFrameChg>
        <pc:picChg chg="add mod ord modCrop">
          <ac:chgData name="Reed Kiely" userId="768be38e-2fb5-40ce-925d-bd8e9d9e3c31" providerId="ADAL" clId="{360BAE09-91FA-474E-BC21-FA8E1CE2A10A}" dt="2021-03-02T15:45:40.230" v="5200" actId="167"/>
          <ac:picMkLst>
            <pc:docMk/>
            <pc:sldMk cId="2992218048" sldId="2144327574"/>
            <ac:picMk id="5" creationId="{C9561515-221C-4B11-910B-7AF377CCB91E}"/>
          </ac:picMkLst>
        </pc:picChg>
        <pc:picChg chg="add mod">
          <ac:chgData name="Reed Kiely" userId="768be38e-2fb5-40ce-925d-bd8e9d9e3c31" providerId="ADAL" clId="{360BAE09-91FA-474E-BC21-FA8E1CE2A10A}" dt="2021-03-01T21:33:46.585" v="4956" actId="1036"/>
          <ac:picMkLst>
            <pc:docMk/>
            <pc:sldMk cId="2992218048" sldId="2144327574"/>
            <ac:picMk id="6" creationId="{87F22B9A-6978-4BDC-B470-08A0B2F79125}"/>
          </ac:picMkLst>
        </pc:picChg>
        <pc:picChg chg="add del mod ord modCrop">
          <ac:chgData name="Reed Kiely" userId="768be38e-2fb5-40ce-925d-bd8e9d9e3c31" providerId="ADAL" clId="{360BAE09-91FA-474E-BC21-FA8E1CE2A10A}" dt="2021-03-02T15:45:17.007" v="5192" actId="478"/>
          <ac:picMkLst>
            <pc:docMk/>
            <pc:sldMk cId="2992218048" sldId="2144327574"/>
            <ac:picMk id="9" creationId="{C9D66D10-23FD-47A5-BA85-F663ED504616}"/>
          </ac:picMkLst>
        </pc:picChg>
        <pc:picChg chg="del">
          <ac:chgData name="Reed Kiely" userId="768be38e-2fb5-40ce-925d-bd8e9d9e3c31" providerId="ADAL" clId="{360BAE09-91FA-474E-BC21-FA8E1CE2A10A}" dt="2021-02-23T21:21:58.441" v="2847" actId="478"/>
          <ac:picMkLst>
            <pc:docMk/>
            <pc:sldMk cId="2992218048" sldId="2144327574"/>
            <ac:picMk id="16" creationId="{3D29521F-48F8-4F09-B16F-8781CBEEF351}"/>
          </ac:picMkLst>
        </pc:picChg>
        <pc:picChg chg="del">
          <ac:chgData name="Reed Kiely" userId="768be38e-2fb5-40ce-925d-bd8e9d9e3c31" providerId="ADAL" clId="{360BAE09-91FA-474E-BC21-FA8E1CE2A10A}" dt="2021-02-23T21:21:58.441" v="2847" actId="478"/>
          <ac:picMkLst>
            <pc:docMk/>
            <pc:sldMk cId="2992218048" sldId="2144327574"/>
            <ac:picMk id="17" creationId="{A923B0CE-0BB4-439F-90D3-6C0920C89ACC}"/>
          </ac:picMkLst>
        </pc:picChg>
        <pc:picChg chg="del">
          <ac:chgData name="Reed Kiely" userId="768be38e-2fb5-40ce-925d-bd8e9d9e3c31" providerId="ADAL" clId="{360BAE09-91FA-474E-BC21-FA8E1CE2A10A}" dt="2021-02-23T21:21:58.441" v="2847" actId="478"/>
          <ac:picMkLst>
            <pc:docMk/>
            <pc:sldMk cId="2992218048" sldId="2144327574"/>
            <ac:picMk id="19" creationId="{1E119E3E-8CBB-4C10-BD72-48A7D4743FBF}"/>
          </ac:picMkLst>
        </pc:picChg>
        <pc:picChg chg="del">
          <ac:chgData name="Reed Kiely" userId="768be38e-2fb5-40ce-925d-bd8e9d9e3c31" providerId="ADAL" clId="{360BAE09-91FA-474E-BC21-FA8E1CE2A10A}" dt="2021-02-23T21:21:58.441" v="2847" actId="478"/>
          <ac:picMkLst>
            <pc:docMk/>
            <pc:sldMk cId="2992218048" sldId="2144327574"/>
            <ac:picMk id="20" creationId="{6468E783-0774-4973-854D-9C19B2304719}"/>
          </ac:picMkLst>
        </pc:picChg>
        <pc:picChg chg="del">
          <ac:chgData name="Reed Kiely" userId="768be38e-2fb5-40ce-925d-bd8e9d9e3c31" providerId="ADAL" clId="{360BAE09-91FA-474E-BC21-FA8E1CE2A10A}" dt="2021-02-23T21:21:58.441" v="2847" actId="478"/>
          <ac:picMkLst>
            <pc:docMk/>
            <pc:sldMk cId="2992218048" sldId="2144327574"/>
            <ac:picMk id="21" creationId="{FF304945-A482-4877-AAE9-3D40A6F4EDB6}"/>
          </ac:picMkLst>
        </pc:picChg>
        <pc:picChg chg="del">
          <ac:chgData name="Reed Kiely" userId="768be38e-2fb5-40ce-925d-bd8e9d9e3c31" providerId="ADAL" clId="{360BAE09-91FA-474E-BC21-FA8E1CE2A10A}" dt="2021-02-23T21:21:58.441" v="2847" actId="478"/>
          <ac:picMkLst>
            <pc:docMk/>
            <pc:sldMk cId="2992218048" sldId="2144327574"/>
            <ac:picMk id="22" creationId="{149CE1FB-6011-456D-91E2-AEA2A8ACD272}"/>
          </ac:picMkLst>
        </pc:picChg>
      </pc:sldChg>
      <pc:sldChg chg="modSp add del mod ord">
        <pc:chgData name="Reed Kiely" userId="768be38e-2fb5-40ce-925d-bd8e9d9e3c31" providerId="ADAL" clId="{360BAE09-91FA-474E-BC21-FA8E1CE2A10A}" dt="2021-02-23T20:58:21.924" v="2275" actId="47"/>
        <pc:sldMkLst>
          <pc:docMk/>
          <pc:sldMk cId="3209364256" sldId="2144327574"/>
        </pc:sldMkLst>
        <pc:spChg chg="mod">
          <ac:chgData name="Reed Kiely" userId="768be38e-2fb5-40ce-925d-bd8e9d9e3c31" providerId="ADAL" clId="{360BAE09-91FA-474E-BC21-FA8E1CE2A10A}" dt="2021-02-22T21:45:20.290" v="1710" actId="1076"/>
          <ac:spMkLst>
            <pc:docMk/>
            <pc:sldMk cId="3209364256" sldId="2144327574"/>
            <ac:spMk id="25" creationId="{A72E2F31-49CF-42B3-A1DF-805EF99C3416}"/>
          </ac:spMkLst>
        </pc:spChg>
        <pc:spChg chg="mod">
          <ac:chgData name="Reed Kiely" userId="768be38e-2fb5-40ce-925d-bd8e9d9e3c31" providerId="ADAL" clId="{360BAE09-91FA-474E-BC21-FA8E1CE2A10A}" dt="2021-02-22T22:22:35.584" v="1836"/>
          <ac:spMkLst>
            <pc:docMk/>
            <pc:sldMk cId="3209364256" sldId="2144327574"/>
            <ac:spMk id="28" creationId="{7C74014D-8FEF-4C04-9D77-BD0687AC7A9A}"/>
          </ac:spMkLst>
        </pc:spChg>
        <pc:spChg chg="mod">
          <ac:chgData name="Reed Kiely" userId="768be38e-2fb5-40ce-925d-bd8e9d9e3c31" providerId="ADAL" clId="{360BAE09-91FA-474E-BC21-FA8E1CE2A10A}" dt="2021-02-22T19:21:12.635" v="1119" actId="6549"/>
          <ac:spMkLst>
            <pc:docMk/>
            <pc:sldMk cId="3209364256" sldId="2144327574"/>
            <ac:spMk id="37" creationId="{BD66494C-6C76-4ECD-A14E-5E25448F6B91}"/>
          </ac:spMkLst>
        </pc:spChg>
      </pc:sldChg>
      <pc:sldChg chg="addSp delSp modSp add del mod ord">
        <pc:chgData name="Reed Kiely" userId="768be38e-2fb5-40ce-925d-bd8e9d9e3c31" providerId="ADAL" clId="{360BAE09-91FA-474E-BC21-FA8E1CE2A10A}" dt="2021-03-09T20:46:52.212" v="19119" actId="2696"/>
        <pc:sldMkLst>
          <pc:docMk/>
          <pc:sldMk cId="2590142474" sldId="2144327575"/>
        </pc:sldMkLst>
        <pc:spChg chg="add del mod">
          <ac:chgData name="Reed Kiely" userId="768be38e-2fb5-40ce-925d-bd8e9d9e3c31" providerId="ADAL" clId="{360BAE09-91FA-474E-BC21-FA8E1CE2A10A}" dt="2021-03-01T15:13:07.582" v="4368" actId="478"/>
          <ac:spMkLst>
            <pc:docMk/>
            <pc:sldMk cId="2590142474" sldId="2144327575"/>
            <ac:spMk id="2" creationId="{3F73FE73-275B-4E85-9A91-4F7BAC24B28E}"/>
          </ac:spMkLst>
        </pc:spChg>
        <pc:spChg chg="add del mod">
          <ac:chgData name="Reed Kiely" userId="768be38e-2fb5-40ce-925d-bd8e9d9e3c31" providerId="ADAL" clId="{360BAE09-91FA-474E-BC21-FA8E1CE2A10A}" dt="2021-03-08T21:53:50.558" v="14135" actId="478"/>
          <ac:spMkLst>
            <pc:docMk/>
            <pc:sldMk cId="2590142474" sldId="2144327575"/>
            <ac:spMk id="2" creationId="{DCBA961D-A130-4180-8324-0DEB2E80BE22}"/>
          </ac:spMkLst>
        </pc:spChg>
        <pc:spChg chg="add del mod">
          <ac:chgData name="Reed Kiely" userId="768be38e-2fb5-40ce-925d-bd8e9d9e3c31" providerId="ADAL" clId="{360BAE09-91FA-474E-BC21-FA8E1CE2A10A}" dt="2021-03-01T18:28:46.029" v="4451" actId="478"/>
          <ac:spMkLst>
            <pc:docMk/>
            <pc:sldMk cId="2590142474" sldId="2144327575"/>
            <ac:spMk id="3" creationId="{4BB4FD86-E612-477D-B128-C753F999D468}"/>
          </ac:spMkLst>
        </pc:spChg>
        <pc:spChg chg="add del mod">
          <ac:chgData name="Reed Kiely" userId="768be38e-2fb5-40ce-925d-bd8e9d9e3c31" providerId="ADAL" clId="{360BAE09-91FA-474E-BC21-FA8E1CE2A10A}" dt="2021-03-04T19:04:27.894" v="12462" actId="478"/>
          <ac:spMkLst>
            <pc:docMk/>
            <pc:sldMk cId="2590142474" sldId="2144327575"/>
            <ac:spMk id="3" creationId="{8B547900-C958-42CC-BE1C-F7D1650B1D69}"/>
          </ac:spMkLst>
        </pc:spChg>
        <pc:spChg chg="add mod">
          <ac:chgData name="Reed Kiely" userId="768be38e-2fb5-40ce-925d-bd8e9d9e3c31" providerId="ADAL" clId="{360BAE09-91FA-474E-BC21-FA8E1CE2A10A}" dt="2021-03-09T13:41:57.163" v="15294" actId="1076"/>
          <ac:spMkLst>
            <pc:docMk/>
            <pc:sldMk cId="2590142474" sldId="2144327575"/>
            <ac:spMk id="3" creationId="{972EF21A-F8E5-476C-979F-49130FF01E86}"/>
          </ac:spMkLst>
        </pc:spChg>
        <pc:spChg chg="add del mod">
          <ac:chgData name="Reed Kiely" userId="768be38e-2fb5-40ce-925d-bd8e9d9e3c31" providerId="ADAL" clId="{360BAE09-91FA-474E-BC21-FA8E1CE2A10A}" dt="2021-03-04T20:59:27.708" v="12686" actId="478"/>
          <ac:spMkLst>
            <pc:docMk/>
            <pc:sldMk cId="2590142474" sldId="2144327575"/>
            <ac:spMk id="5" creationId="{B8FC2192-8594-475D-8225-E96ECAF69D83}"/>
          </ac:spMkLst>
        </pc:spChg>
        <pc:spChg chg="add del mod ord">
          <ac:chgData name="Reed Kiely" userId="768be38e-2fb5-40ce-925d-bd8e9d9e3c31" providerId="ADAL" clId="{360BAE09-91FA-474E-BC21-FA8E1CE2A10A}" dt="2021-03-04T20:59:30.446" v="12688" actId="478"/>
          <ac:spMkLst>
            <pc:docMk/>
            <pc:sldMk cId="2590142474" sldId="2144327575"/>
            <ac:spMk id="6" creationId="{3E5C3E32-0C8B-4D61-9B49-FD0BA8E75CAC}"/>
          </ac:spMkLst>
        </pc:spChg>
        <pc:spChg chg="add del mod">
          <ac:chgData name="Reed Kiely" userId="768be38e-2fb5-40ce-925d-bd8e9d9e3c31" providerId="ADAL" clId="{360BAE09-91FA-474E-BC21-FA8E1CE2A10A}" dt="2021-03-08T21:51:52.376" v="14121" actId="478"/>
          <ac:spMkLst>
            <pc:docMk/>
            <pc:sldMk cId="2590142474" sldId="2144327575"/>
            <ac:spMk id="8" creationId="{50087508-B341-4785-A83D-91CA7C9686D1}"/>
          </ac:spMkLst>
        </pc:spChg>
        <pc:spChg chg="add del mod">
          <ac:chgData name="Reed Kiely" userId="768be38e-2fb5-40ce-925d-bd8e9d9e3c31" providerId="ADAL" clId="{360BAE09-91FA-474E-BC21-FA8E1CE2A10A}" dt="2021-02-24T21:14:25.943" v="4247" actId="478"/>
          <ac:spMkLst>
            <pc:docMk/>
            <pc:sldMk cId="2590142474" sldId="2144327575"/>
            <ac:spMk id="12" creationId="{1E2F6905-76C7-4054-A347-B2FD5B0E766A}"/>
          </ac:spMkLst>
        </pc:spChg>
        <pc:spChg chg="add del mod">
          <ac:chgData name="Reed Kiely" userId="768be38e-2fb5-40ce-925d-bd8e9d9e3c31" providerId="ADAL" clId="{360BAE09-91FA-474E-BC21-FA8E1CE2A10A}" dt="2021-03-04T21:03:41.645" v="12694" actId="478"/>
          <ac:spMkLst>
            <pc:docMk/>
            <pc:sldMk cId="2590142474" sldId="2144327575"/>
            <ac:spMk id="13" creationId="{D74F8C2E-14A0-40D6-BD00-665F28E54752}"/>
          </ac:spMkLst>
        </pc:spChg>
        <pc:spChg chg="add del mod">
          <ac:chgData name="Reed Kiely" userId="768be38e-2fb5-40ce-925d-bd8e9d9e3c31" providerId="ADAL" clId="{360BAE09-91FA-474E-BC21-FA8E1CE2A10A}" dt="2021-03-04T21:03:41.645" v="12694" actId="478"/>
          <ac:spMkLst>
            <pc:docMk/>
            <pc:sldMk cId="2590142474" sldId="2144327575"/>
            <ac:spMk id="14" creationId="{4EEA5743-97AC-4F75-B8A3-4788E4C8E3F3}"/>
          </ac:spMkLst>
        </pc:spChg>
        <pc:spChg chg="add del mod">
          <ac:chgData name="Reed Kiely" userId="768be38e-2fb5-40ce-925d-bd8e9d9e3c31" providerId="ADAL" clId="{360BAE09-91FA-474E-BC21-FA8E1CE2A10A}" dt="2021-03-04T21:03:41.645" v="12694" actId="478"/>
          <ac:spMkLst>
            <pc:docMk/>
            <pc:sldMk cId="2590142474" sldId="2144327575"/>
            <ac:spMk id="15" creationId="{0E90A24C-61D4-4CDF-8C57-BBEB970D0B26}"/>
          </ac:spMkLst>
        </pc:spChg>
        <pc:spChg chg="add del mod">
          <ac:chgData name="Reed Kiely" userId="768be38e-2fb5-40ce-925d-bd8e9d9e3c31" providerId="ADAL" clId="{360BAE09-91FA-474E-BC21-FA8E1CE2A10A}" dt="2021-03-08T21:50:01.944" v="14106" actId="478"/>
          <ac:spMkLst>
            <pc:docMk/>
            <pc:sldMk cId="2590142474" sldId="2144327575"/>
            <ac:spMk id="16" creationId="{33D8DC00-95DA-465E-A631-6EFE39D7ADEA}"/>
          </ac:spMkLst>
        </pc:spChg>
        <pc:spChg chg="add del mod">
          <ac:chgData name="Reed Kiely" userId="768be38e-2fb5-40ce-925d-bd8e9d9e3c31" providerId="ADAL" clId="{360BAE09-91FA-474E-BC21-FA8E1CE2A10A}" dt="2021-03-04T21:03:41.645" v="12694" actId="478"/>
          <ac:spMkLst>
            <pc:docMk/>
            <pc:sldMk cId="2590142474" sldId="2144327575"/>
            <ac:spMk id="17" creationId="{B41AC6D4-9E55-474E-8513-957B13161401}"/>
          </ac:spMkLst>
        </pc:spChg>
        <pc:spChg chg="add mod">
          <ac:chgData name="Reed Kiely" userId="768be38e-2fb5-40ce-925d-bd8e9d9e3c31" providerId="ADAL" clId="{360BAE09-91FA-474E-BC21-FA8E1CE2A10A}" dt="2021-03-09T16:37:37.233" v="16184" actId="20577"/>
          <ac:spMkLst>
            <pc:docMk/>
            <pc:sldMk cId="2590142474" sldId="2144327575"/>
            <ac:spMk id="18" creationId="{386FDDE0-B4C9-4639-9A22-E36B446066B9}"/>
          </ac:spMkLst>
        </pc:spChg>
        <pc:spChg chg="del">
          <ac:chgData name="Reed Kiely" userId="768be38e-2fb5-40ce-925d-bd8e9d9e3c31" providerId="ADAL" clId="{360BAE09-91FA-474E-BC21-FA8E1CE2A10A}" dt="2021-03-01T21:47:24.571" v="5136" actId="478"/>
          <ac:spMkLst>
            <pc:docMk/>
            <pc:sldMk cId="2590142474" sldId="2144327575"/>
            <ac:spMk id="18" creationId="{78CE395D-4365-4DB6-9C33-1314DD6624BB}"/>
          </ac:spMkLst>
        </pc:spChg>
        <pc:spChg chg="add del mod">
          <ac:chgData name="Reed Kiely" userId="768be38e-2fb5-40ce-925d-bd8e9d9e3c31" providerId="ADAL" clId="{360BAE09-91FA-474E-BC21-FA8E1CE2A10A}" dt="2021-03-04T21:03:41.645" v="12694" actId="478"/>
          <ac:spMkLst>
            <pc:docMk/>
            <pc:sldMk cId="2590142474" sldId="2144327575"/>
            <ac:spMk id="19" creationId="{FA6B941D-0A07-4E94-A31C-E4CD541B6FE4}"/>
          </ac:spMkLst>
        </pc:spChg>
        <pc:spChg chg="add del mod">
          <ac:chgData name="Reed Kiely" userId="768be38e-2fb5-40ce-925d-bd8e9d9e3c31" providerId="ADAL" clId="{360BAE09-91FA-474E-BC21-FA8E1CE2A10A}" dt="2021-03-04T21:03:41.645" v="12694" actId="478"/>
          <ac:spMkLst>
            <pc:docMk/>
            <pc:sldMk cId="2590142474" sldId="2144327575"/>
            <ac:spMk id="20" creationId="{8C7921C4-A237-437C-8F2B-D08323196B3A}"/>
          </ac:spMkLst>
        </pc:spChg>
        <pc:spChg chg="add del mod">
          <ac:chgData name="Reed Kiely" userId="768be38e-2fb5-40ce-925d-bd8e9d9e3c31" providerId="ADAL" clId="{360BAE09-91FA-474E-BC21-FA8E1CE2A10A}" dt="2021-03-08T21:53:50.558" v="14135" actId="478"/>
          <ac:spMkLst>
            <pc:docMk/>
            <pc:sldMk cId="2590142474" sldId="2144327575"/>
            <ac:spMk id="21" creationId="{A7A4B51C-6831-427B-9A1E-69B80D7EF369}"/>
          </ac:spMkLst>
        </pc:spChg>
        <pc:spChg chg="del">
          <ac:chgData name="Reed Kiely" userId="768be38e-2fb5-40ce-925d-bd8e9d9e3c31" providerId="ADAL" clId="{360BAE09-91FA-474E-BC21-FA8E1CE2A10A}" dt="2021-02-23T21:23:06.400" v="2905" actId="478"/>
          <ac:spMkLst>
            <pc:docMk/>
            <pc:sldMk cId="2590142474" sldId="2144327575"/>
            <ac:spMk id="23" creationId="{75B167BB-9527-44CD-ADF4-56BD81B10C66}"/>
          </ac:spMkLst>
        </pc:spChg>
        <pc:spChg chg="mod">
          <ac:chgData name="Reed Kiely" userId="768be38e-2fb5-40ce-925d-bd8e9d9e3c31" providerId="ADAL" clId="{360BAE09-91FA-474E-BC21-FA8E1CE2A10A}" dt="2021-03-08T21:22:32.105" v="13791" actId="1076"/>
          <ac:spMkLst>
            <pc:docMk/>
            <pc:sldMk cId="2590142474" sldId="2144327575"/>
            <ac:spMk id="24" creationId="{29F5E09C-2C9E-4C2E-BD66-01D99ADC5D92}"/>
          </ac:spMkLst>
        </pc:spChg>
        <pc:spChg chg="add del mod">
          <ac:chgData name="Reed Kiely" userId="768be38e-2fb5-40ce-925d-bd8e9d9e3c31" providerId="ADAL" clId="{360BAE09-91FA-474E-BC21-FA8E1CE2A10A}" dt="2021-03-04T17:11:01.147" v="11946" actId="478"/>
          <ac:spMkLst>
            <pc:docMk/>
            <pc:sldMk cId="2590142474" sldId="2144327575"/>
            <ac:spMk id="27" creationId="{D5E19CBF-4AD2-408F-8308-9F9BA45322C9}"/>
          </ac:spMkLst>
        </pc:spChg>
        <pc:spChg chg="mod">
          <ac:chgData name="Reed Kiely" userId="768be38e-2fb5-40ce-925d-bd8e9d9e3c31" providerId="ADAL" clId="{360BAE09-91FA-474E-BC21-FA8E1CE2A10A}" dt="2021-03-08T21:59:50.198" v="14236" actId="207"/>
          <ac:spMkLst>
            <pc:docMk/>
            <pc:sldMk cId="2590142474" sldId="2144327575"/>
            <ac:spMk id="28" creationId="{7C74014D-8FEF-4C04-9D77-BD0687AC7A9A}"/>
          </ac:spMkLst>
        </pc:spChg>
        <pc:spChg chg="add del mod">
          <ac:chgData name="Reed Kiely" userId="768be38e-2fb5-40ce-925d-bd8e9d9e3c31" providerId="ADAL" clId="{360BAE09-91FA-474E-BC21-FA8E1CE2A10A}" dt="2021-03-04T17:11:01.147" v="11946" actId="478"/>
          <ac:spMkLst>
            <pc:docMk/>
            <pc:sldMk cId="2590142474" sldId="2144327575"/>
            <ac:spMk id="29" creationId="{F023DF63-EC6E-4336-AAC4-BDD72211F14A}"/>
          </ac:spMkLst>
        </pc:spChg>
        <pc:spChg chg="add del mod">
          <ac:chgData name="Reed Kiely" userId="768be38e-2fb5-40ce-925d-bd8e9d9e3c31" providerId="ADAL" clId="{360BAE09-91FA-474E-BC21-FA8E1CE2A10A}" dt="2021-03-04T17:11:01.147" v="11946" actId="478"/>
          <ac:spMkLst>
            <pc:docMk/>
            <pc:sldMk cId="2590142474" sldId="2144327575"/>
            <ac:spMk id="30" creationId="{F5B5D39D-8F58-458F-A7FB-C4DD489BC487}"/>
          </ac:spMkLst>
        </pc:spChg>
        <pc:spChg chg="add del mod">
          <ac:chgData name="Reed Kiely" userId="768be38e-2fb5-40ce-925d-bd8e9d9e3c31" providerId="ADAL" clId="{360BAE09-91FA-474E-BC21-FA8E1CE2A10A}" dt="2021-03-04T17:11:01.147" v="11946" actId="478"/>
          <ac:spMkLst>
            <pc:docMk/>
            <pc:sldMk cId="2590142474" sldId="2144327575"/>
            <ac:spMk id="31" creationId="{8D0294BF-6E65-49A1-AD5E-FA95FDE1593F}"/>
          </ac:spMkLst>
        </pc:spChg>
        <pc:spChg chg="add del mod">
          <ac:chgData name="Reed Kiely" userId="768be38e-2fb5-40ce-925d-bd8e9d9e3c31" providerId="ADAL" clId="{360BAE09-91FA-474E-BC21-FA8E1CE2A10A}" dt="2021-03-04T17:11:01.147" v="11946" actId="478"/>
          <ac:spMkLst>
            <pc:docMk/>
            <pc:sldMk cId="2590142474" sldId="2144327575"/>
            <ac:spMk id="32" creationId="{B391716B-65CD-48FF-8CF6-2A68EAD13CF7}"/>
          </ac:spMkLst>
        </pc:spChg>
        <pc:spChg chg="add del mod">
          <ac:chgData name="Reed Kiely" userId="768be38e-2fb5-40ce-925d-bd8e9d9e3c31" providerId="ADAL" clId="{360BAE09-91FA-474E-BC21-FA8E1CE2A10A}" dt="2021-03-04T17:11:01.147" v="11946" actId="478"/>
          <ac:spMkLst>
            <pc:docMk/>
            <pc:sldMk cId="2590142474" sldId="2144327575"/>
            <ac:spMk id="34" creationId="{CE20DC1C-84DC-4F9D-AFE8-AA9F4162721D}"/>
          </ac:spMkLst>
        </pc:spChg>
        <pc:spChg chg="add del mod">
          <ac:chgData name="Reed Kiely" userId="768be38e-2fb5-40ce-925d-bd8e9d9e3c31" providerId="ADAL" clId="{360BAE09-91FA-474E-BC21-FA8E1CE2A10A}" dt="2021-03-04T17:11:01.147" v="11946" actId="478"/>
          <ac:spMkLst>
            <pc:docMk/>
            <pc:sldMk cId="2590142474" sldId="2144327575"/>
            <ac:spMk id="35" creationId="{03542285-8D8B-4836-85AF-E152643087DD}"/>
          </ac:spMkLst>
        </pc:spChg>
        <pc:spChg chg="mod">
          <ac:chgData name="Reed Kiely" userId="768be38e-2fb5-40ce-925d-bd8e9d9e3c31" providerId="ADAL" clId="{360BAE09-91FA-474E-BC21-FA8E1CE2A10A}" dt="2021-03-08T21:50:14.365" v="14109" actId="20577"/>
          <ac:spMkLst>
            <pc:docMk/>
            <pc:sldMk cId="2590142474" sldId="2144327575"/>
            <ac:spMk id="37" creationId="{BD66494C-6C76-4ECD-A14E-5E25448F6B91}"/>
          </ac:spMkLst>
        </pc:spChg>
        <pc:spChg chg="add del mod">
          <ac:chgData name="Reed Kiely" userId="768be38e-2fb5-40ce-925d-bd8e9d9e3c31" providerId="ADAL" clId="{360BAE09-91FA-474E-BC21-FA8E1CE2A10A}" dt="2021-03-04T17:11:01.147" v="11946" actId="478"/>
          <ac:spMkLst>
            <pc:docMk/>
            <pc:sldMk cId="2590142474" sldId="2144327575"/>
            <ac:spMk id="38" creationId="{AEDC8795-7D95-48F5-9AD6-19405A93BEED}"/>
          </ac:spMkLst>
        </pc:spChg>
        <pc:spChg chg="add del mod">
          <ac:chgData name="Reed Kiely" userId="768be38e-2fb5-40ce-925d-bd8e9d9e3c31" providerId="ADAL" clId="{360BAE09-91FA-474E-BC21-FA8E1CE2A10A}" dt="2021-03-04T17:11:01.147" v="11946" actId="478"/>
          <ac:spMkLst>
            <pc:docMk/>
            <pc:sldMk cId="2590142474" sldId="2144327575"/>
            <ac:spMk id="41" creationId="{056E0D8B-2E75-4CF9-8CBB-EC39066FA9E2}"/>
          </ac:spMkLst>
        </pc:spChg>
        <pc:spChg chg="add del mod">
          <ac:chgData name="Reed Kiely" userId="768be38e-2fb5-40ce-925d-bd8e9d9e3c31" providerId="ADAL" clId="{360BAE09-91FA-474E-BC21-FA8E1CE2A10A}" dt="2021-03-04T17:11:01.147" v="11946" actId="478"/>
          <ac:spMkLst>
            <pc:docMk/>
            <pc:sldMk cId="2590142474" sldId="2144327575"/>
            <ac:spMk id="42" creationId="{AB2AE9EC-1ED4-4EA1-A575-AE742D18208E}"/>
          </ac:spMkLst>
        </pc:spChg>
        <pc:spChg chg="add del mod">
          <ac:chgData name="Reed Kiely" userId="768be38e-2fb5-40ce-925d-bd8e9d9e3c31" providerId="ADAL" clId="{360BAE09-91FA-474E-BC21-FA8E1CE2A10A}" dt="2021-03-04T17:11:01.147" v="11946" actId="478"/>
          <ac:spMkLst>
            <pc:docMk/>
            <pc:sldMk cId="2590142474" sldId="2144327575"/>
            <ac:spMk id="43" creationId="{A221AB03-AF96-4D2F-B429-686F8D247F08}"/>
          </ac:spMkLst>
        </pc:spChg>
        <pc:spChg chg="add del mod">
          <ac:chgData name="Reed Kiely" userId="768be38e-2fb5-40ce-925d-bd8e9d9e3c31" providerId="ADAL" clId="{360BAE09-91FA-474E-BC21-FA8E1CE2A10A}" dt="2021-03-04T17:11:01.147" v="11946" actId="478"/>
          <ac:spMkLst>
            <pc:docMk/>
            <pc:sldMk cId="2590142474" sldId="2144327575"/>
            <ac:spMk id="44" creationId="{76250BE2-F36F-4B3F-8750-1D95B1444FD2}"/>
          </ac:spMkLst>
        </pc:spChg>
        <pc:spChg chg="add del mod">
          <ac:chgData name="Reed Kiely" userId="768be38e-2fb5-40ce-925d-bd8e9d9e3c31" providerId="ADAL" clId="{360BAE09-91FA-474E-BC21-FA8E1CE2A10A}" dt="2021-03-04T17:11:01.147" v="11946" actId="478"/>
          <ac:spMkLst>
            <pc:docMk/>
            <pc:sldMk cId="2590142474" sldId="2144327575"/>
            <ac:spMk id="45" creationId="{05BB980E-5E8E-49DA-B28F-B355084B417E}"/>
          </ac:spMkLst>
        </pc:spChg>
        <pc:spChg chg="add del mod">
          <ac:chgData name="Reed Kiely" userId="768be38e-2fb5-40ce-925d-bd8e9d9e3c31" providerId="ADAL" clId="{360BAE09-91FA-474E-BC21-FA8E1CE2A10A}" dt="2021-03-04T17:11:01.147" v="11946" actId="478"/>
          <ac:spMkLst>
            <pc:docMk/>
            <pc:sldMk cId="2590142474" sldId="2144327575"/>
            <ac:spMk id="46" creationId="{988DE119-4D09-4B57-A70D-6C5E19C2B69D}"/>
          </ac:spMkLst>
        </pc:spChg>
        <pc:spChg chg="add del mod">
          <ac:chgData name="Reed Kiely" userId="768be38e-2fb5-40ce-925d-bd8e9d9e3c31" providerId="ADAL" clId="{360BAE09-91FA-474E-BC21-FA8E1CE2A10A}" dt="2021-03-04T17:11:01.147" v="11946" actId="478"/>
          <ac:spMkLst>
            <pc:docMk/>
            <pc:sldMk cId="2590142474" sldId="2144327575"/>
            <ac:spMk id="47" creationId="{D0B30FFC-5DB6-445C-94D0-5585A3A241D8}"/>
          </ac:spMkLst>
        </pc:spChg>
        <pc:spChg chg="add del mod">
          <ac:chgData name="Reed Kiely" userId="768be38e-2fb5-40ce-925d-bd8e9d9e3c31" providerId="ADAL" clId="{360BAE09-91FA-474E-BC21-FA8E1CE2A10A}" dt="2021-03-04T17:11:01.147" v="11946" actId="478"/>
          <ac:spMkLst>
            <pc:docMk/>
            <pc:sldMk cId="2590142474" sldId="2144327575"/>
            <ac:spMk id="48" creationId="{34973030-5886-4FAC-B1FA-4759BF48A1B1}"/>
          </ac:spMkLst>
        </pc:spChg>
        <pc:spChg chg="add del mod">
          <ac:chgData name="Reed Kiely" userId="768be38e-2fb5-40ce-925d-bd8e9d9e3c31" providerId="ADAL" clId="{360BAE09-91FA-474E-BC21-FA8E1CE2A10A}" dt="2021-03-04T17:11:01.147" v="11946" actId="478"/>
          <ac:spMkLst>
            <pc:docMk/>
            <pc:sldMk cId="2590142474" sldId="2144327575"/>
            <ac:spMk id="49" creationId="{0B96972F-504C-419D-A0E8-116C199918B7}"/>
          </ac:spMkLst>
        </pc:spChg>
        <pc:spChg chg="add del mod">
          <ac:chgData name="Reed Kiely" userId="768be38e-2fb5-40ce-925d-bd8e9d9e3c31" providerId="ADAL" clId="{360BAE09-91FA-474E-BC21-FA8E1CE2A10A}" dt="2021-03-04T17:11:01.147" v="11946" actId="478"/>
          <ac:spMkLst>
            <pc:docMk/>
            <pc:sldMk cId="2590142474" sldId="2144327575"/>
            <ac:spMk id="50" creationId="{9C11E436-74AF-4E43-BC37-5C5933FA1979}"/>
          </ac:spMkLst>
        </pc:spChg>
        <pc:spChg chg="add del mod">
          <ac:chgData name="Reed Kiely" userId="768be38e-2fb5-40ce-925d-bd8e9d9e3c31" providerId="ADAL" clId="{360BAE09-91FA-474E-BC21-FA8E1CE2A10A}" dt="2021-03-04T17:11:01.147" v="11946" actId="478"/>
          <ac:spMkLst>
            <pc:docMk/>
            <pc:sldMk cId="2590142474" sldId="2144327575"/>
            <ac:spMk id="51" creationId="{92C8AD67-2A88-4617-8848-2929B61D567B}"/>
          </ac:spMkLst>
        </pc:spChg>
        <pc:spChg chg="add del mod">
          <ac:chgData name="Reed Kiely" userId="768be38e-2fb5-40ce-925d-bd8e9d9e3c31" providerId="ADAL" clId="{360BAE09-91FA-474E-BC21-FA8E1CE2A10A}" dt="2021-03-04T17:11:01.147" v="11946" actId="478"/>
          <ac:spMkLst>
            <pc:docMk/>
            <pc:sldMk cId="2590142474" sldId="2144327575"/>
            <ac:spMk id="52" creationId="{9719D7D9-43B0-4FE1-8186-9A215FAC87D1}"/>
          </ac:spMkLst>
        </pc:spChg>
        <pc:spChg chg="add del mod">
          <ac:chgData name="Reed Kiely" userId="768be38e-2fb5-40ce-925d-bd8e9d9e3c31" providerId="ADAL" clId="{360BAE09-91FA-474E-BC21-FA8E1CE2A10A}" dt="2021-03-04T17:11:01.147" v="11946" actId="478"/>
          <ac:spMkLst>
            <pc:docMk/>
            <pc:sldMk cId="2590142474" sldId="2144327575"/>
            <ac:spMk id="53" creationId="{95A6C58B-3C05-4CF6-858E-8E7600F22511}"/>
          </ac:spMkLst>
        </pc:spChg>
        <pc:spChg chg="add del mod">
          <ac:chgData name="Reed Kiely" userId="768be38e-2fb5-40ce-925d-bd8e9d9e3c31" providerId="ADAL" clId="{360BAE09-91FA-474E-BC21-FA8E1CE2A10A}" dt="2021-03-04T17:11:01.147" v="11946" actId="478"/>
          <ac:spMkLst>
            <pc:docMk/>
            <pc:sldMk cId="2590142474" sldId="2144327575"/>
            <ac:spMk id="54" creationId="{5A21994E-CD4E-4DD6-A63F-2C9555D9E17F}"/>
          </ac:spMkLst>
        </pc:spChg>
        <pc:spChg chg="add del mod">
          <ac:chgData name="Reed Kiely" userId="768be38e-2fb5-40ce-925d-bd8e9d9e3c31" providerId="ADAL" clId="{360BAE09-91FA-474E-BC21-FA8E1CE2A10A}" dt="2021-03-04T17:11:01.147" v="11946" actId="478"/>
          <ac:spMkLst>
            <pc:docMk/>
            <pc:sldMk cId="2590142474" sldId="2144327575"/>
            <ac:spMk id="55" creationId="{BEED2956-D497-448B-BE2B-EE8E3A5CCAAB}"/>
          </ac:spMkLst>
        </pc:spChg>
        <pc:spChg chg="add del mod">
          <ac:chgData name="Reed Kiely" userId="768be38e-2fb5-40ce-925d-bd8e9d9e3c31" providerId="ADAL" clId="{360BAE09-91FA-474E-BC21-FA8E1CE2A10A}" dt="2021-03-04T17:11:01.147" v="11946" actId="478"/>
          <ac:spMkLst>
            <pc:docMk/>
            <pc:sldMk cId="2590142474" sldId="2144327575"/>
            <ac:spMk id="56" creationId="{20170888-115B-4169-B18F-21448332F243}"/>
          </ac:spMkLst>
        </pc:spChg>
        <pc:spChg chg="add del mod">
          <ac:chgData name="Reed Kiely" userId="768be38e-2fb5-40ce-925d-bd8e9d9e3c31" providerId="ADAL" clId="{360BAE09-91FA-474E-BC21-FA8E1CE2A10A}" dt="2021-03-04T20:59:29.835" v="12687" actId="478"/>
          <ac:spMkLst>
            <pc:docMk/>
            <pc:sldMk cId="2590142474" sldId="2144327575"/>
            <ac:spMk id="63" creationId="{4DFD7365-E368-41A5-A16F-00F6C8E2AC26}"/>
          </ac:spMkLst>
        </pc:spChg>
        <pc:spChg chg="add del mod">
          <ac:chgData name="Reed Kiely" userId="768be38e-2fb5-40ce-925d-bd8e9d9e3c31" providerId="ADAL" clId="{360BAE09-91FA-474E-BC21-FA8E1CE2A10A}" dt="2021-03-04T20:59:29.835" v="12687" actId="478"/>
          <ac:spMkLst>
            <pc:docMk/>
            <pc:sldMk cId="2590142474" sldId="2144327575"/>
            <ac:spMk id="64" creationId="{97B08153-ACBD-4EEE-9C4E-D1175611FDA8}"/>
          </ac:spMkLst>
        </pc:spChg>
        <pc:spChg chg="add del mod">
          <ac:chgData name="Reed Kiely" userId="768be38e-2fb5-40ce-925d-bd8e9d9e3c31" providerId="ADAL" clId="{360BAE09-91FA-474E-BC21-FA8E1CE2A10A}" dt="2021-03-04T20:59:29.835" v="12687" actId="478"/>
          <ac:spMkLst>
            <pc:docMk/>
            <pc:sldMk cId="2590142474" sldId="2144327575"/>
            <ac:spMk id="65" creationId="{D6A82E7D-8E4B-475A-96C9-2145E91894C0}"/>
          </ac:spMkLst>
        </pc:spChg>
        <pc:spChg chg="add del mod">
          <ac:chgData name="Reed Kiely" userId="768be38e-2fb5-40ce-925d-bd8e9d9e3c31" providerId="ADAL" clId="{360BAE09-91FA-474E-BC21-FA8E1CE2A10A}" dt="2021-03-04T20:59:29.835" v="12687" actId="478"/>
          <ac:spMkLst>
            <pc:docMk/>
            <pc:sldMk cId="2590142474" sldId="2144327575"/>
            <ac:spMk id="66" creationId="{37BFC15F-B84F-4BAE-B423-3CA469725E19}"/>
          </ac:spMkLst>
        </pc:spChg>
        <pc:spChg chg="add del mod">
          <ac:chgData name="Reed Kiely" userId="768be38e-2fb5-40ce-925d-bd8e9d9e3c31" providerId="ADAL" clId="{360BAE09-91FA-474E-BC21-FA8E1CE2A10A}" dt="2021-03-04T20:59:27.708" v="12686" actId="478"/>
          <ac:spMkLst>
            <pc:docMk/>
            <pc:sldMk cId="2590142474" sldId="2144327575"/>
            <ac:spMk id="67" creationId="{538556C5-F41F-4433-B1A7-1A62DA12957A}"/>
          </ac:spMkLst>
        </pc:spChg>
        <pc:spChg chg="add del mod">
          <ac:chgData name="Reed Kiely" userId="768be38e-2fb5-40ce-925d-bd8e9d9e3c31" providerId="ADAL" clId="{360BAE09-91FA-474E-BC21-FA8E1CE2A10A}" dt="2021-03-04T20:59:27.708" v="12686" actId="478"/>
          <ac:spMkLst>
            <pc:docMk/>
            <pc:sldMk cId="2590142474" sldId="2144327575"/>
            <ac:spMk id="68" creationId="{B2EEB41F-167D-4500-8AAD-80AE7EC9E20E}"/>
          </ac:spMkLst>
        </pc:spChg>
        <pc:spChg chg="add del mod">
          <ac:chgData name="Reed Kiely" userId="768be38e-2fb5-40ce-925d-bd8e9d9e3c31" providerId="ADAL" clId="{360BAE09-91FA-474E-BC21-FA8E1CE2A10A}" dt="2021-03-04T20:59:27.708" v="12686" actId="478"/>
          <ac:spMkLst>
            <pc:docMk/>
            <pc:sldMk cId="2590142474" sldId="2144327575"/>
            <ac:spMk id="69" creationId="{7DCA20BE-9B18-4E28-925E-9F6E9BD04363}"/>
          </ac:spMkLst>
        </pc:spChg>
        <pc:spChg chg="add del mod">
          <ac:chgData name="Reed Kiely" userId="768be38e-2fb5-40ce-925d-bd8e9d9e3c31" providerId="ADAL" clId="{360BAE09-91FA-474E-BC21-FA8E1CE2A10A}" dt="2021-03-04T20:59:27.708" v="12686" actId="478"/>
          <ac:spMkLst>
            <pc:docMk/>
            <pc:sldMk cId="2590142474" sldId="2144327575"/>
            <ac:spMk id="70" creationId="{3883D183-5A8C-4B15-954E-D6985CFF13E0}"/>
          </ac:spMkLst>
        </pc:spChg>
        <pc:spChg chg="add del mod">
          <ac:chgData name="Reed Kiely" userId="768be38e-2fb5-40ce-925d-bd8e9d9e3c31" providerId="ADAL" clId="{360BAE09-91FA-474E-BC21-FA8E1CE2A10A}" dt="2021-03-04T20:59:27.708" v="12686" actId="478"/>
          <ac:spMkLst>
            <pc:docMk/>
            <pc:sldMk cId="2590142474" sldId="2144327575"/>
            <ac:spMk id="72" creationId="{2926D613-DB4A-4099-BEB5-12600D65EA61}"/>
          </ac:spMkLst>
        </pc:spChg>
        <pc:spChg chg="add del mod">
          <ac:chgData name="Reed Kiely" userId="768be38e-2fb5-40ce-925d-bd8e9d9e3c31" providerId="ADAL" clId="{360BAE09-91FA-474E-BC21-FA8E1CE2A10A}" dt="2021-03-04T20:59:27.708" v="12686" actId="478"/>
          <ac:spMkLst>
            <pc:docMk/>
            <pc:sldMk cId="2590142474" sldId="2144327575"/>
            <ac:spMk id="73" creationId="{8C479C2F-D21A-4AD7-9F32-FD20785BB0DA}"/>
          </ac:spMkLst>
        </pc:spChg>
        <pc:spChg chg="add del mod">
          <ac:chgData name="Reed Kiely" userId="768be38e-2fb5-40ce-925d-bd8e9d9e3c31" providerId="ADAL" clId="{360BAE09-91FA-474E-BC21-FA8E1CE2A10A}" dt="2021-03-04T20:59:27.708" v="12686" actId="478"/>
          <ac:spMkLst>
            <pc:docMk/>
            <pc:sldMk cId="2590142474" sldId="2144327575"/>
            <ac:spMk id="74" creationId="{89D7929E-8E2F-4C3B-9CF1-92C4CCC83DF7}"/>
          </ac:spMkLst>
        </pc:spChg>
        <pc:spChg chg="add del mod">
          <ac:chgData name="Reed Kiely" userId="768be38e-2fb5-40ce-925d-bd8e9d9e3c31" providerId="ADAL" clId="{360BAE09-91FA-474E-BC21-FA8E1CE2A10A}" dt="2021-03-04T20:59:27.708" v="12686" actId="478"/>
          <ac:spMkLst>
            <pc:docMk/>
            <pc:sldMk cId="2590142474" sldId="2144327575"/>
            <ac:spMk id="75" creationId="{26425B7F-151B-4462-854B-BBC5B3B188FC}"/>
          </ac:spMkLst>
        </pc:spChg>
        <pc:spChg chg="add del mod">
          <ac:chgData name="Reed Kiely" userId="768be38e-2fb5-40ce-925d-bd8e9d9e3c31" providerId="ADAL" clId="{360BAE09-91FA-474E-BC21-FA8E1CE2A10A}" dt="2021-03-04T20:59:27.708" v="12686" actId="478"/>
          <ac:spMkLst>
            <pc:docMk/>
            <pc:sldMk cId="2590142474" sldId="2144327575"/>
            <ac:spMk id="76" creationId="{5EBC72ED-3354-4D8A-BD9C-77ECC7E89F31}"/>
          </ac:spMkLst>
        </pc:spChg>
        <pc:spChg chg="add del mod">
          <ac:chgData name="Reed Kiely" userId="768be38e-2fb5-40ce-925d-bd8e9d9e3c31" providerId="ADAL" clId="{360BAE09-91FA-474E-BC21-FA8E1CE2A10A}" dt="2021-03-04T20:59:27.708" v="12686" actId="478"/>
          <ac:spMkLst>
            <pc:docMk/>
            <pc:sldMk cId="2590142474" sldId="2144327575"/>
            <ac:spMk id="77" creationId="{58C01B12-6A8D-4457-ADDE-64E06428BA4A}"/>
          </ac:spMkLst>
        </pc:spChg>
        <pc:spChg chg="add del mod">
          <ac:chgData name="Reed Kiely" userId="768be38e-2fb5-40ce-925d-bd8e9d9e3c31" providerId="ADAL" clId="{360BAE09-91FA-474E-BC21-FA8E1CE2A10A}" dt="2021-03-04T20:59:27.708" v="12686" actId="478"/>
          <ac:spMkLst>
            <pc:docMk/>
            <pc:sldMk cId="2590142474" sldId="2144327575"/>
            <ac:spMk id="78" creationId="{68612342-2E3B-4BDD-B05A-6B843EFC41D0}"/>
          </ac:spMkLst>
        </pc:spChg>
        <pc:spChg chg="add del mod">
          <ac:chgData name="Reed Kiely" userId="768be38e-2fb5-40ce-925d-bd8e9d9e3c31" providerId="ADAL" clId="{360BAE09-91FA-474E-BC21-FA8E1CE2A10A}" dt="2021-03-04T20:59:27.708" v="12686" actId="478"/>
          <ac:spMkLst>
            <pc:docMk/>
            <pc:sldMk cId="2590142474" sldId="2144327575"/>
            <ac:spMk id="79" creationId="{28546AC8-6F4E-496D-9279-619B072BA76E}"/>
          </ac:spMkLst>
        </pc:spChg>
        <pc:spChg chg="add del mod">
          <ac:chgData name="Reed Kiely" userId="768be38e-2fb5-40ce-925d-bd8e9d9e3c31" providerId="ADAL" clId="{360BAE09-91FA-474E-BC21-FA8E1CE2A10A}" dt="2021-03-04T20:59:27.708" v="12686" actId="478"/>
          <ac:spMkLst>
            <pc:docMk/>
            <pc:sldMk cId="2590142474" sldId="2144327575"/>
            <ac:spMk id="80" creationId="{B6194CC7-664A-4C13-BB78-B938EFB822CA}"/>
          </ac:spMkLst>
        </pc:spChg>
        <pc:spChg chg="add del mod">
          <ac:chgData name="Reed Kiely" userId="768be38e-2fb5-40ce-925d-bd8e9d9e3c31" providerId="ADAL" clId="{360BAE09-91FA-474E-BC21-FA8E1CE2A10A}" dt="2021-03-04T20:59:27.708" v="12686" actId="478"/>
          <ac:spMkLst>
            <pc:docMk/>
            <pc:sldMk cId="2590142474" sldId="2144327575"/>
            <ac:spMk id="81" creationId="{22BA8286-207C-4DE1-838E-2E3C38F6536B}"/>
          </ac:spMkLst>
        </pc:spChg>
        <pc:spChg chg="add del mod">
          <ac:chgData name="Reed Kiely" userId="768be38e-2fb5-40ce-925d-bd8e9d9e3c31" providerId="ADAL" clId="{360BAE09-91FA-474E-BC21-FA8E1CE2A10A}" dt="2021-03-04T20:59:27.708" v="12686" actId="478"/>
          <ac:spMkLst>
            <pc:docMk/>
            <pc:sldMk cId="2590142474" sldId="2144327575"/>
            <ac:spMk id="82" creationId="{9E635F24-6F1A-4391-A026-3CA6BECF7230}"/>
          </ac:spMkLst>
        </pc:spChg>
        <pc:spChg chg="add del mod">
          <ac:chgData name="Reed Kiely" userId="768be38e-2fb5-40ce-925d-bd8e9d9e3c31" providerId="ADAL" clId="{360BAE09-91FA-474E-BC21-FA8E1CE2A10A}" dt="2021-03-04T20:59:27.708" v="12686" actId="478"/>
          <ac:spMkLst>
            <pc:docMk/>
            <pc:sldMk cId="2590142474" sldId="2144327575"/>
            <ac:spMk id="83" creationId="{7289446C-B1E6-41B6-A36A-BA2EBEE5FC03}"/>
          </ac:spMkLst>
        </pc:spChg>
        <pc:spChg chg="add del mod">
          <ac:chgData name="Reed Kiely" userId="768be38e-2fb5-40ce-925d-bd8e9d9e3c31" providerId="ADAL" clId="{360BAE09-91FA-474E-BC21-FA8E1CE2A10A}" dt="2021-03-04T20:59:27.708" v="12686" actId="478"/>
          <ac:spMkLst>
            <pc:docMk/>
            <pc:sldMk cId="2590142474" sldId="2144327575"/>
            <ac:spMk id="84" creationId="{1B60F43A-00A1-4756-B57E-4CCB0BA3CD93}"/>
          </ac:spMkLst>
        </pc:spChg>
        <pc:spChg chg="add del mod">
          <ac:chgData name="Reed Kiely" userId="768be38e-2fb5-40ce-925d-bd8e9d9e3c31" providerId="ADAL" clId="{360BAE09-91FA-474E-BC21-FA8E1CE2A10A}" dt="2021-03-04T20:59:27.708" v="12686" actId="478"/>
          <ac:spMkLst>
            <pc:docMk/>
            <pc:sldMk cId="2590142474" sldId="2144327575"/>
            <ac:spMk id="85" creationId="{972B1E48-35CC-4B8C-B09E-6BA256E113A3}"/>
          </ac:spMkLst>
        </pc:spChg>
        <pc:spChg chg="add del mod">
          <ac:chgData name="Reed Kiely" userId="768be38e-2fb5-40ce-925d-bd8e9d9e3c31" providerId="ADAL" clId="{360BAE09-91FA-474E-BC21-FA8E1CE2A10A}" dt="2021-03-04T20:59:27.708" v="12686" actId="478"/>
          <ac:spMkLst>
            <pc:docMk/>
            <pc:sldMk cId="2590142474" sldId="2144327575"/>
            <ac:spMk id="86" creationId="{A3520D23-C955-4799-A72E-3F67A4A5DCF2}"/>
          </ac:spMkLst>
        </pc:spChg>
        <pc:spChg chg="add del mod">
          <ac:chgData name="Reed Kiely" userId="768be38e-2fb5-40ce-925d-bd8e9d9e3c31" providerId="ADAL" clId="{360BAE09-91FA-474E-BC21-FA8E1CE2A10A}" dt="2021-03-04T20:59:27.708" v="12686" actId="478"/>
          <ac:spMkLst>
            <pc:docMk/>
            <pc:sldMk cId="2590142474" sldId="2144327575"/>
            <ac:spMk id="87" creationId="{5D8E9B04-6BB7-48EA-AD87-107EB809B179}"/>
          </ac:spMkLst>
        </pc:spChg>
        <pc:spChg chg="add mod">
          <ac:chgData name="Reed Kiely" userId="768be38e-2fb5-40ce-925d-bd8e9d9e3c31" providerId="ADAL" clId="{360BAE09-91FA-474E-BC21-FA8E1CE2A10A}" dt="2021-03-08T23:24:30.333" v="15144" actId="20577"/>
          <ac:spMkLst>
            <pc:docMk/>
            <pc:sldMk cId="2590142474" sldId="2144327575"/>
            <ac:spMk id="91" creationId="{93DA6D98-75EC-48E2-904F-58D8312DFDC1}"/>
          </ac:spMkLst>
        </pc:spChg>
        <pc:graphicFrameChg chg="add mod">
          <ac:chgData name="Reed Kiely" userId="768be38e-2fb5-40ce-925d-bd8e9d9e3c31" providerId="ADAL" clId="{360BAE09-91FA-474E-BC21-FA8E1CE2A10A}" dt="2021-03-08T23:24:13.270" v="15142" actId="207"/>
          <ac:graphicFrameMkLst>
            <pc:docMk/>
            <pc:sldMk cId="2590142474" sldId="2144327575"/>
            <ac:graphicFrameMk id="92" creationId="{6F9B4544-CDE4-4BC9-BE87-4CE8B9AB1603}"/>
          </ac:graphicFrameMkLst>
        </pc:graphicFrameChg>
        <pc:picChg chg="add mod ord modCrop">
          <ac:chgData name="Reed Kiely" userId="768be38e-2fb5-40ce-925d-bd8e9d9e3c31" providerId="ADAL" clId="{360BAE09-91FA-474E-BC21-FA8E1CE2A10A}" dt="2021-03-01T21:47:31.924" v="5137" actId="18131"/>
          <ac:picMkLst>
            <pc:docMk/>
            <pc:sldMk cId="2590142474" sldId="2144327575"/>
            <ac:picMk id="7" creationId="{5ED69894-4621-4238-9F46-6C6775DEF17B}"/>
          </ac:picMkLst>
        </pc:picChg>
        <pc:picChg chg="add del mod">
          <ac:chgData name="Reed Kiely" userId="768be38e-2fb5-40ce-925d-bd8e9d9e3c31" providerId="ADAL" clId="{360BAE09-91FA-474E-BC21-FA8E1CE2A10A}" dt="2021-02-24T20:39:06.374" v="3771" actId="478"/>
          <ac:picMkLst>
            <pc:docMk/>
            <pc:sldMk cId="2590142474" sldId="2144327575"/>
            <ac:picMk id="16" creationId="{56F173A5-C029-4A64-AC3C-C1DBAEC6995F}"/>
          </ac:picMkLst>
        </pc:picChg>
        <pc:picChg chg="add del mod">
          <ac:chgData name="Reed Kiely" userId="768be38e-2fb5-40ce-925d-bd8e9d9e3c31" providerId="ADAL" clId="{360BAE09-91FA-474E-BC21-FA8E1CE2A10A}" dt="2021-02-24T20:39:06.374" v="3771" actId="478"/>
          <ac:picMkLst>
            <pc:docMk/>
            <pc:sldMk cId="2590142474" sldId="2144327575"/>
            <ac:picMk id="21" creationId="{C682F040-ACA1-4178-BE5A-37516EDE4918}"/>
          </ac:picMkLst>
        </pc:picChg>
        <pc:picChg chg="add mod">
          <ac:chgData name="Reed Kiely" userId="768be38e-2fb5-40ce-925d-bd8e9d9e3c31" providerId="ADAL" clId="{360BAE09-91FA-474E-BC21-FA8E1CE2A10A}" dt="2021-03-08T21:38:43.316" v="14105" actId="1076"/>
          <ac:picMkLst>
            <pc:docMk/>
            <pc:sldMk cId="2590142474" sldId="2144327575"/>
            <ac:picMk id="22" creationId="{86EB16BF-3768-44B7-8904-38C614CBD1A6}"/>
          </ac:picMkLst>
        </pc:picChg>
        <pc:picChg chg="del mod">
          <ac:chgData name="Reed Kiely" userId="768be38e-2fb5-40ce-925d-bd8e9d9e3c31" providerId="ADAL" clId="{360BAE09-91FA-474E-BC21-FA8E1CE2A10A}" dt="2021-03-03T20:27:33.449" v="9359" actId="478"/>
          <ac:picMkLst>
            <pc:docMk/>
            <pc:sldMk cId="2590142474" sldId="2144327575"/>
            <ac:picMk id="34" creationId="{D5A8FAA5-1276-4806-B89E-F108B386CB04}"/>
          </ac:picMkLst>
        </pc:picChg>
        <pc:cxnChg chg="add del mod">
          <ac:chgData name="Reed Kiely" userId="768be38e-2fb5-40ce-925d-bd8e9d9e3c31" providerId="ADAL" clId="{360BAE09-91FA-474E-BC21-FA8E1CE2A10A}" dt="2021-03-04T17:11:01.147" v="11946" actId="478"/>
          <ac:cxnSpMkLst>
            <pc:docMk/>
            <pc:sldMk cId="2590142474" sldId="2144327575"/>
            <ac:cxnSpMk id="23" creationId="{D9DBFE3F-8266-4117-9EFA-1D44CB10EDC5}"/>
          </ac:cxnSpMkLst>
        </pc:cxnChg>
        <pc:cxnChg chg="add del mod">
          <ac:chgData name="Reed Kiely" userId="768be38e-2fb5-40ce-925d-bd8e9d9e3c31" providerId="ADAL" clId="{360BAE09-91FA-474E-BC21-FA8E1CE2A10A}" dt="2021-03-04T17:11:01.147" v="11946" actId="478"/>
          <ac:cxnSpMkLst>
            <pc:docMk/>
            <pc:sldMk cId="2590142474" sldId="2144327575"/>
            <ac:cxnSpMk id="25" creationId="{9CE7D1C4-69F2-4D94-BA09-D658EAEF9D6B}"/>
          </ac:cxnSpMkLst>
        </pc:cxnChg>
        <pc:cxnChg chg="add del mod">
          <ac:chgData name="Reed Kiely" userId="768be38e-2fb5-40ce-925d-bd8e9d9e3c31" providerId="ADAL" clId="{360BAE09-91FA-474E-BC21-FA8E1CE2A10A}" dt="2021-03-04T17:11:01.147" v="11946" actId="478"/>
          <ac:cxnSpMkLst>
            <pc:docMk/>
            <pc:sldMk cId="2590142474" sldId="2144327575"/>
            <ac:cxnSpMk id="26" creationId="{B25FB620-4E5E-4C41-A0BE-A2BAAE0F1DDC}"/>
          </ac:cxnSpMkLst>
        </pc:cxnChg>
        <pc:cxnChg chg="add del mod">
          <ac:chgData name="Reed Kiely" userId="768be38e-2fb5-40ce-925d-bd8e9d9e3c31" providerId="ADAL" clId="{360BAE09-91FA-474E-BC21-FA8E1CE2A10A}" dt="2021-03-04T17:11:01.147" v="11946" actId="478"/>
          <ac:cxnSpMkLst>
            <pc:docMk/>
            <pc:sldMk cId="2590142474" sldId="2144327575"/>
            <ac:cxnSpMk id="39" creationId="{B8AC1016-597A-41CD-80CC-E6423252B854}"/>
          </ac:cxnSpMkLst>
        </pc:cxnChg>
        <pc:cxnChg chg="add del mod">
          <ac:chgData name="Reed Kiely" userId="768be38e-2fb5-40ce-925d-bd8e9d9e3c31" providerId="ADAL" clId="{360BAE09-91FA-474E-BC21-FA8E1CE2A10A}" dt="2021-03-04T17:11:01.147" v="11946" actId="478"/>
          <ac:cxnSpMkLst>
            <pc:docMk/>
            <pc:sldMk cId="2590142474" sldId="2144327575"/>
            <ac:cxnSpMk id="57" creationId="{796647C2-2FF1-4049-9AB8-4DE85D2CEBED}"/>
          </ac:cxnSpMkLst>
        </pc:cxnChg>
        <pc:cxnChg chg="add del mod">
          <ac:chgData name="Reed Kiely" userId="768be38e-2fb5-40ce-925d-bd8e9d9e3c31" providerId="ADAL" clId="{360BAE09-91FA-474E-BC21-FA8E1CE2A10A}" dt="2021-03-04T17:11:01.147" v="11946" actId="478"/>
          <ac:cxnSpMkLst>
            <pc:docMk/>
            <pc:sldMk cId="2590142474" sldId="2144327575"/>
            <ac:cxnSpMk id="58" creationId="{428D87AB-3BB8-4853-8200-90AFB08ADA6F}"/>
          </ac:cxnSpMkLst>
        </pc:cxnChg>
        <pc:cxnChg chg="add del mod">
          <ac:chgData name="Reed Kiely" userId="768be38e-2fb5-40ce-925d-bd8e9d9e3c31" providerId="ADAL" clId="{360BAE09-91FA-474E-BC21-FA8E1CE2A10A}" dt="2021-03-04T17:11:01.147" v="11946" actId="478"/>
          <ac:cxnSpMkLst>
            <pc:docMk/>
            <pc:sldMk cId="2590142474" sldId="2144327575"/>
            <ac:cxnSpMk id="59" creationId="{6FBAEF94-AE39-4DCC-939E-0AECA685FC68}"/>
          </ac:cxnSpMkLst>
        </pc:cxnChg>
        <pc:cxnChg chg="add del mod">
          <ac:chgData name="Reed Kiely" userId="768be38e-2fb5-40ce-925d-bd8e9d9e3c31" providerId="ADAL" clId="{360BAE09-91FA-474E-BC21-FA8E1CE2A10A}" dt="2021-03-04T20:59:27.708" v="12686" actId="478"/>
          <ac:cxnSpMkLst>
            <pc:docMk/>
            <pc:sldMk cId="2590142474" sldId="2144327575"/>
            <ac:cxnSpMk id="60" creationId="{F3A33CF3-6870-490E-B119-F7DC07E20199}"/>
          </ac:cxnSpMkLst>
        </pc:cxnChg>
        <pc:cxnChg chg="add del mod">
          <ac:chgData name="Reed Kiely" userId="768be38e-2fb5-40ce-925d-bd8e9d9e3c31" providerId="ADAL" clId="{360BAE09-91FA-474E-BC21-FA8E1CE2A10A}" dt="2021-03-04T20:59:27.708" v="12686" actId="478"/>
          <ac:cxnSpMkLst>
            <pc:docMk/>
            <pc:sldMk cId="2590142474" sldId="2144327575"/>
            <ac:cxnSpMk id="61" creationId="{2B96D051-13B7-4772-AEFD-79F5E55E262B}"/>
          </ac:cxnSpMkLst>
        </pc:cxnChg>
        <pc:cxnChg chg="add del mod">
          <ac:chgData name="Reed Kiely" userId="768be38e-2fb5-40ce-925d-bd8e9d9e3c31" providerId="ADAL" clId="{360BAE09-91FA-474E-BC21-FA8E1CE2A10A}" dt="2021-03-04T20:59:27.708" v="12686" actId="478"/>
          <ac:cxnSpMkLst>
            <pc:docMk/>
            <pc:sldMk cId="2590142474" sldId="2144327575"/>
            <ac:cxnSpMk id="62" creationId="{4D06EC62-0CBA-43D2-82AD-AA200EB642E4}"/>
          </ac:cxnSpMkLst>
        </pc:cxnChg>
        <pc:cxnChg chg="add del mod">
          <ac:chgData name="Reed Kiely" userId="768be38e-2fb5-40ce-925d-bd8e9d9e3c31" providerId="ADAL" clId="{360BAE09-91FA-474E-BC21-FA8E1CE2A10A}" dt="2021-03-04T20:59:27.708" v="12686" actId="478"/>
          <ac:cxnSpMkLst>
            <pc:docMk/>
            <pc:sldMk cId="2590142474" sldId="2144327575"/>
            <ac:cxnSpMk id="71" creationId="{809A7217-0708-4ACA-A434-A375275D0F3B}"/>
          </ac:cxnSpMkLst>
        </pc:cxnChg>
        <pc:cxnChg chg="add del mod">
          <ac:chgData name="Reed Kiely" userId="768be38e-2fb5-40ce-925d-bd8e9d9e3c31" providerId="ADAL" clId="{360BAE09-91FA-474E-BC21-FA8E1CE2A10A}" dt="2021-03-04T20:59:27.708" v="12686" actId="478"/>
          <ac:cxnSpMkLst>
            <pc:docMk/>
            <pc:sldMk cId="2590142474" sldId="2144327575"/>
            <ac:cxnSpMk id="88" creationId="{2498F7D0-929F-413F-A53C-757C08DC4A7D}"/>
          </ac:cxnSpMkLst>
        </pc:cxnChg>
        <pc:cxnChg chg="add del mod">
          <ac:chgData name="Reed Kiely" userId="768be38e-2fb5-40ce-925d-bd8e9d9e3c31" providerId="ADAL" clId="{360BAE09-91FA-474E-BC21-FA8E1CE2A10A}" dt="2021-03-04T20:59:27.708" v="12686" actId="478"/>
          <ac:cxnSpMkLst>
            <pc:docMk/>
            <pc:sldMk cId="2590142474" sldId="2144327575"/>
            <ac:cxnSpMk id="89" creationId="{446D436B-B1AD-4EB0-B56D-3061332E122C}"/>
          </ac:cxnSpMkLst>
        </pc:cxnChg>
        <pc:cxnChg chg="add del mod">
          <ac:chgData name="Reed Kiely" userId="768be38e-2fb5-40ce-925d-bd8e9d9e3c31" providerId="ADAL" clId="{360BAE09-91FA-474E-BC21-FA8E1CE2A10A}" dt="2021-03-04T20:59:27.708" v="12686" actId="478"/>
          <ac:cxnSpMkLst>
            <pc:docMk/>
            <pc:sldMk cId="2590142474" sldId="2144327575"/>
            <ac:cxnSpMk id="90" creationId="{835EAEB2-C473-47BC-98C7-A2CDBBA2B660}"/>
          </ac:cxnSpMkLst>
        </pc:cxnChg>
      </pc:sldChg>
      <pc:sldChg chg="addSp delSp modSp add del mod ord modShow">
        <pc:chgData name="Reed Kiely" userId="768be38e-2fb5-40ce-925d-bd8e9d9e3c31" providerId="ADAL" clId="{360BAE09-91FA-474E-BC21-FA8E1CE2A10A}" dt="2021-03-03T20:01:18.267" v="8326" actId="47"/>
        <pc:sldMkLst>
          <pc:docMk/>
          <pc:sldMk cId="1831571411" sldId="2144327576"/>
        </pc:sldMkLst>
        <pc:spChg chg="add mod">
          <ac:chgData name="Reed Kiely" userId="768be38e-2fb5-40ce-925d-bd8e9d9e3c31" providerId="ADAL" clId="{360BAE09-91FA-474E-BC21-FA8E1CE2A10A}" dt="2021-03-02T20:56:21.861" v="6175" actId="1076"/>
          <ac:spMkLst>
            <pc:docMk/>
            <pc:sldMk cId="1831571411" sldId="2144327576"/>
            <ac:spMk id="12" creationId="{A55C8D5C-5BAB-4774-8240-4D7FD5216A88}"/>
          </ac:spMkLst>
        </pc:spChg>
        <pc:spChg chg="add mod">
          <ac:chgData name="Reed Kiely" userId="768be38e-2fb5-40ce-925d-bd8e9d9e3c31" providerId="ADAL" clId="{360BAE09-91FA-474E-BC21-FA8E1CE2A10A}" dt="2021-03-02T16:00:57.303" v="5218" actId="1076"/>
          <ac:spMkLst>
            <pc:docMk/>
            <pc:sldMk cId="1831571411" sldId="2144327576"/>
            <ac:spMk id="15" creationId="{122CFFC6-043A-4C2B-B9CE-DC81DA551A17}"/>
          </ac:spMkLst>
        </pc:spChg>
        <pc:spChg chg="del mod">
          <ac:chgData name="Reed Kiely" userId="768be38e-2fb5-40ce-925d-bd8e9d9e3c31" providerId="ADAL" clId="{360BAE09-91FA-474E-BC21-FA8E1CE2A10A}" dt="2021-03-02T16:11:09.965" v="5233" actId="478"/>
          <ac:spMkLst>
            <pc:docMk/>
            <pc:sldMk cId="1831571411" sldId="2144327576"/>
            <ac:spMk id="18" creationId="{78CE395D-4365-4DB6-9C33-1314DD6624BB}"/>
          </ac:spMkLst>
        </pc:spChg>
        <pc:spChg chg="del">
          <ac:chgData name="Reed Kiely" userId="768be38e-2fb5-40ce-925d-bd8e9d9e3c31" providerId="ADAL" clId="{360BAE09-91FA-474E-BC21-FA8E1CE2A10A}" dt="2021-02-23T21:23:05.250" v="2904" actId="478"/>
          <ac:spMkLst>
            <pc:docMk/>
            <pc:sldMk cId="1831571411" sldId="2144327576"/>
            <ac:spMk id="23" creationId="{75B167BB-9527-44CD-ADF4-56BD81B10C66}"/>
          </ac:spMkLst>
        </pc:spChg>
        <pc:spChg chg="mod">
          <ac:chgData name="Reed Kiely" userId="768be38e-2fb5-40ce-925d-bd8e9d9e3c31" providerId="ADAL" clId="{360BAE09-91FA-474E-BC21-FA8E1CE2A10A}" dt="2021-03-02T21:32:12.522" v="6206"/>
          <ac:spMkLst>
            <pc:docMk/>
            <pc:sldMk cId="1831571411" sldId="2144327576"/>
            <ac:spMk id="28" creationId="{7C74014D-8FEF-4C04-9D77-BD0687AC7A9A}"/>
          </ac:spMkLst>
        </pc:spChg>
        <pc:spChg chg="mod">
          <ac:chgData name="Reed Kiely" userId="768be38e-2fb5-40ce-925d-bd8e9d9e3c31" providerId="ADAL" clId="{360BAE09-91FA-474E-BC21-FA8E1CE2A10A}" dt="2021-02-23T21:22:30.811" v="2873" actId="20577"/>
          <ac:spMkLst>
            <pc:docMk/>
            <pc:sldMk cId="1831571411" sldId="2144327576"/>
            <ac:spMk id="37" creationId="{BD66494C-6C76-4ECD-A14E-5E25448F6B91}"/>
          </ac:spMkLst>
        </pc:spChg>
        <pc:picChg chg="add del mod">
          <ac:chgData name="Reed Kiely" userId="768be38e-2fb5-40ce-925d-bd8e9d9e3c31" providerId="ADAL" clId="{360BAE09-91FA-474E-BC21-FA8E1CE2A10A}" dt="2021-03-02T16:35:05.777" v="5256" actId="478"/>
          <ac:picMkLst>
            <pc:docMk/>
            <pc:sldMk cId="1831571411" sldId="2144327576"/>
            <ac:picMk id="3" creationId="{D0469B9B-C592-4034-B98D-E4624CA9F53D}"/>
          </ac:picMkLst>
        </pc:picChg>
        <pc:picChg chg="add mod">
          <ac:chgData name="Reed Kiely" userId="768be38e-2fb5-40ce-925d-bd8e9d9e3c31" providerId="ADAL" clId="{360BAE09-91FA-474E-BC21-FA8E1CE2A10A}" dt="2021-03-02T16:35:52.445" v="5268" actId="1076"/>
          <ac:picMkLst>
            <pc:docMk/>
            <pc:sldMk cId="1831571411" sldId="2144327576"/>
            <ac:picMk id="5" creationId="{528D1FD3-9098-4A72-B62A-C97CDA0115D3}"/>
          </ac:picMkLst>
        </pc:picChg>
        <pc:picChg chg="add mod ord modCrop">
          <ac:chgData name="Reed Kiely" userId="768be38e-2fb5-40ce-925d-bd8e9d9e3c31" providerId="ADAL" clId="{360BAE09-91FA-474E-BC21-FA8E1CE2A10A}" dt="2021-03-02T16:11:08.607" v="5232" actId="167"/>
          <ac:picMkLst>
            <pc:docMk/>
            <pc:sldMk cId="1831571411" sldId="2144327576"/>
            <ac:picMk id="7" creationId="{128BD985-906D-4525-8334-5BD74F36D6FE}"/>
          </ac:picMkLst>
        </pc:picChg>
        <pc:picChg chg="add mod">
          <ac:chgData name="Reed Kiely" userId="768be38e-2fb5-40ce-925d-bd8e9d9e3c31" providerId="ADAL" clId="{360BAE09-91FA-474E-BC21-FA8E1CE2A10A}" dt="2021-03-02T16:35:52.445" v="5268" actId="1076"/>
          <ac:picMkLst>
            <pc:docMk/>
            <pc:sldMk cId="1831571411" sldId="2144327576"/>
            <ac:picMk id="8" creationId="{708D16D6-4A9D-4FDD-AB15-F44C5CD05B54}"/>
          </ac:picMkLst>
        </pc:picChg>
      </pc:sldChg>
      <pc:sldChg chg="addSp delSp modSp add del mod ord">
        <pc:chgData name="Reed Kiely" userId="768be38e-2fb5-40ce-925d-bd8e9d9e3c31" providerId="ADAL" clId="{360BAE09-91FA-474E-BC21-FA8E1CE2A10A}" dt="2021-03-08T18:35:28.272" v="13406" actId="2696"/>
        <pc:sldMkLst>
          <pc:docMk/>
          <pc:sldMk cId="687155199" sldId="2144327577"/>
        </pc:sldMkLst>
        <pc:spChg chg="add del mod">
          <ac:chgData name="Reed Kiely" userId="768be38e-2fb5-40ce-925d-bd8e9d9e3c31" providerId="ADAL" clId="{360BAE09-91FA-474E-BC21-FA8E1CE2A10A}" dt="2021-03-02T20:29:46.859" v="6082" actId="478"/>
          <ac:spMkLst>
            <pc:docMk/>
            <pc:sldMk cId="687155199" sldId="2144327577"/>
            <ac:spMk id="2" creationId="{B784DAA6-89D0-43B1-A1E8-A6929805A9B4}"/>
          </ac:spMkLst>
        </pc:spChg>
        <pc:spChg chg="add mod">
          <ac:chgData name="Reed Kiely" userId="768be38e-2fb5-40ce-925d-bd8e9d9e3c31" providerId="ADAL" clId="{360BAE09-91FA-474E-BC21-FA8E1CE2A10A}" dt="2021-03-04T22:17:39.805" v="13066" actId="1076"/>
          <ac:spMkLst>
            <pc:docMk/>
            <pc:sldMk cId="687155199" sldId="2144327577"/>
            <ac:spMk id="2" creationId="{CE566361-8989-429D-84BB-B0AB79BECFE5}"/>
          </ac:spMkLst>
        </pc:spChg>
        <pc:spChg chg="add del mod">
          <ac:chgData name="Reed Kiely" userId="768be38e-2fb5-40ce-925d-bd8e9d9e3c31" providerId="ADAL" clId="{360BAE09-91FA-474E-BC21-FA8E1CE2A10A}" dt="2021-03-02T15:42:03.323" v="5182" actId="478"/>
          <ac:spMkLst>
            <pc:docMk/>
            <pc:sldMk cId="687155199" sldId="2144327577"/>
            <ac:spMk id="6" creationId="{3438750D-8FB7-41A5-8671-9B26CB267CC0}"/>
          </ac:spMkLst>
        </pc:spChg>
        <pc:spChg chg="add mod">
          <ac:chgData name="Reed Kiely" userId="768be38e-2fb5-40ce-925d-bd8e9d9e3c31" providerId="ADAL" clId="{360BAE09-91FA-474E-BC21-FA8E1CE2A10A}" dt="2021-03-03T16:47:19.970" v="8054" actId="5793"/>
          <ac:spMkLst>
            <pc:docMk/>
            <pc:sldMk cId="687155199" sldId="2144327577"/>
            <ac:spMk id="12" creationId="{974171F0-A9B1-4A99-AB11-92BE5605D4DD}"/>
          </ac:spMkLst>
        </pc:spChg>
        <pc:spChg chg="add del mod">
          <ac:chgData name="Reed Kiely" userId="768be38e-2fb5-40ce-925d-bd8e9d9e3c31" providerId="ADAL" clId="{360BAE09-91FA-474E-BC21-FA8E1CE2A10A}" dt="2021-03-02T15:23:12.386" v="5178" actId="478"/>
          <ac:spMkLst>
            <pc:docMk/>
            <pc:sldMk cId="687155199" sldId="2144327577"/>
            <ac:spMk id="12" creationId="{EBF71189-B149-4E20-ACE6-0CC0B6808976}"/>
          </ac:spMkLst>
        </pc:spChg>
        <pc:spChg chg="add del mod">
          <ac:chgData name="Reed Kiely" userId="768be38e-2fb5-40ce-925d-bd8e9d9e3c31" providerId="ADAL" clId="{360BAE09-91FA-474E-BC21-FA8E1CE2A10A}" dt="2021-03-04T22:16:26.616" v="13063" actId="478"/>
          <ac:spMkLst>
            <pc:docMk/>
            <pc:sldMk cId="687155199" sldId="2144327577"/>
            <ac:spMk id="13" creationId="{BC37753E-93D7-4D91-8654-ABAEAB4C9366}"/>
          </ac:spMkLst>
        </pc:spChg>
        <pc:spChg chg="add del mod">
          <ac:chgData name="Reed Kiely" userId="768be38e-2fb5-40ce-925d-bd8e9d9e3c31" providerId="ADAL" clId="{360BAE09-91FA-474E-BC21-FA8E1CE2A10A}" dt="2021-03-04T22:16:27.751" v="13064" actId="478"/>
          <ac:spMkLst>
            <pc:docMk/>
            <pc:sldMk cId="687155199" sldId="2144327577"/>
            <ac:spMk id="14" creationId="{D05044EA-DA3A-4D92-9774-83001208DDF9}"/>
          </ac:spMkLst>
        </pc:spChg>
        <pc:spChg chg="add del mod">
          <ac:chgData name="Reed Kiely" userId="768be38e-2fb5-40ce-925d-bd8e9d9e3c31" providerId="ADAL" clId="{360BAE09-91FA-474E-BC21-FA8E1CE2A10A}" dt="2021-03-04T22:16:23.424" v="13061" actId="478"/>
          <ac:spMkLst>
            <pc:docMk/>
            <pc:sldMk cId="687155199" sldId="2144327577"/>
            <ac:spMk id="15" creationId="{A3287B5E-10E4-4875-9247-7BBAFBEEA2EA}"/>
          </ac:spMkLst>
        </pc:spChg>
        <pc:spChg chg="del">
          <ac:chgData name="Reed Kiely" userId="768be38e-2fb5-40ce-925d-bd8e9d9e3c31" providerId="ADAL" clId="{360BAE09-91FA-474E-BC21-FA8E1CE2A10A}" dt="2021-03-02T15:44:09.448" v="5191" actId="478"/>
          <ac:spMkLst>
            <pc:docMk/>
            <pc:sldMk cId="687155199" sldId="2144327577"/>
            <ac:spMk id="18" creationId="{78CE395D-4365-4DB6-9C33-1314DD6624BB}"/>
          </ac:spMkLst>
        </pc:spChg>
        <pc:spChg chg="del">
          <ac:chgData name="Reed Kiely" userId="768be38e-2fb5-40ce-925d-bd8e9d9e3c31" providerId="ADAL" clId="{360BAE09-91FA-474E-BC21-FA8E1CE2A10A}" dt="2021-02-23T21:23:04.102" v="2903" actId="478"/>
          <ac:spMkLst>
            <pc:docMk/>
            <pc:sldMk cId="687155199" sldId="2144327577"/>
            <ac:spMk id="23" creationId="{75B167BB-9527-44CD-ADF4-56BD81B10C66}"/>
          </ac:spMkLst>
        </pc:spChg>
        <pc:spChg chg="del">
          <ac:chgData name="Reed Kiely" userId="768be38e-2fb5-40ce-925d-bd8e9d9e3c31" providerId="ADAL" clId="{360BAE09-91FA-474E-BC21-FA8E1CE2A10A}" dt="2021-03-02T20:29:23.773" v="6075" actId="478"/>
          <ac:spMkLst>
            <pc:docMk/>
            <pc:sldMk cId="687155199" sldId="2144327577"/>
            <ac:spMk id="24" creationId="{29F5E09C-2C9E-4C2E-BD66-01D99ADC5D92}"/>
          </ac:spMkLst>
        </pc:spChg>
        <pc:spChg chg="mod">
          <ac:chgData name="Reed Kiely" userId="768be38e-2fb5-40ce-925d-bd8e9d9e3c31" providerId="ADAL" clId="{360BAE09-91FA-474E-BC21-FA8E1CE2A10A}" dt="2021-03-02T21:32:12.522" v="6206"/>
          <ac:spMkLst>
            <pc:docMk/>
            <pc:sldMk cId="687155199" sldId="2144327577"/>
            <ac:spMk id="28" creationId="{7C74014D-8FEF-4C04-9D77-BD0687AC7A9A}"/>
          </ac:spMkLst>
        </pc:spChg>
        <pc:spChg chg="mod">
          <ac:chgData name="Reed Kiely" userId="768be38e-2fb5-40ce-925d-bd8e9d9e3c31" providerId="ADAL" clId="{360BAE09-91FA-474E-BC21-FA8E1CE2A10A}" dt="2021-03-03T19:38:50.812" v="8134" actId="20577"/>
          <ac:spMkLst>
            <pc:docMk/>
            <pc:sldMk cId="687155199" sldId="2144327577"/>
            <ac:spMk id="37" creationId="{BD66494C-6C76-4ECD-A14E-5E25448F6B91}"/>
          </ac:spMkLst>
        </pc:spChg>
        <pc:graphicFrameChg chg="add del mod">
          <ac:chgData name="Reed Kiely" userId="768be38e-2fb5-40ce-925d-bd8e9d9e3c31" providerId="ADAL" clId="{360BAE09-91FA-474E-BC21-FA8E1CE2A10A}" dt="2021-03-04T22:16:25.619" v="13062" actId="478"/>
          <ac:graphicFrameMkLst>
            <pc:docMk/>
            <pc:sldMk cId="687155199" sldId="2144327577"/>
            <ac:graphicFrameMk id="5" creationId="{57873586-8441-4C96-A3C8-65F62EC5D2A2}"/>
          </ac:graphicFrameMkLst>
        </pc:graphicFrameChg>
        <pc:picChg chg="add mod ord modCrop">
          <ac:chgData name="Reed Kiely" userId="768be38e-2fb5-40ce-925d-bd8e9d9e3c31" providerId="ADAL" clId="{360BAE09-91FA-474E-BC21-FA8E1CE2A10A}" dt="2021-03-02T15:44:08.158" v="5190" actId="167"/>
          <ac:picMkLst>
            <pc:docMk/>
            <pc:sldMk cId="687155199" sldId="2144327577"/>
            <ac:picMk id="8" creationId="{511A7C84-9AA3-4C53-9948-B0EF296CEF92}"/>
          </ac:picMkLst>
        </pc:picChg>
      </pc:sldChg>
      <pc:sldChg chg="add del">
        <pc:chgData name="Reed Kiely" userId="768be38e-2fb5-40ce-925d-bd8e9d9e3c31" providerId="ADAL" clId="{360BAE09-91FA-474E-BC21-FA8E1CE2A10A}" dt="2021-03-09T18:35:02.237" v="17313" actId="47"/>
        <pc:sldMkLst>
          <pc:docMk/>
          <pc:sldMk cId="2128046700" sldId="2144327577"/>
        </pc:sldMkLst>
      </pc:sldChg>
      <pc:sldChg chg="addSp delSp modSp add mod ord">
        <pc:chgData name="Reed Kiely" userId="768be38e-2fb5-40ce-925d-bd8e9d9e3c31" providerId="ADAL" clId="{360BAE09-91FA-474E-BC21-FA8E1CE2A10A}" dt="2021-03-10T22:10:01.941" v="21204" actId="1076"/>
        <pc:sldMkLst>
          <pc:docMk/>
          <pc:sldMk cId="1844023805" sldId="2144327578"/>
        </pc:sldMkLst>
        <pc:spChg chg="add del mod">
          <ac:chgData name="Reed Kiely" userId="768be38e-2fb5-40ce-925d-bd8e9d9e3c31" providerId="ADAL" clId="{360BAE09-91FA-474E-BC21-FA8E1CE2A10A}" dt="2021-03-04T18:02:28.989" v="12408" actId="478"/>
          <ac:spMkLst>
            <pc:docMk/>
            <pc:sldMk cId="1844023805" sldId="2144327578"/>
            <ac:spMk id="6" creationId="{890AE32D-29E7-48B0-9131-2E7C5BF23A76}"/>
          </ac:spMkLst>
        </pc:spChg>
        <pc:spChg chg="add del mod">
          <ac:chgData name="Reed Kiely" userId="768be38e-2fb5-40ce-925d-bd8e9d9e3c31" providerId="ADAL" clId="{360BAE09-91FA-474E-BC21-FA8E1CE2A10A}" dt="2021-03-03T16:04:09.230" v="6542" actId="478"/>
          <ac:spMkLst>
            <pc:docMk/>
            <pc:sldMk cId="1844023805" sldId="2144327578"/>
            <ac:spMk id="10" creationId="{C9D070CB-8215-4C47-AD2C-808D46633E67}"/>
          </ac:spMkLst>
        </pc:spChg>
        <pc:spChg chg="add del mod">
          <ac:chgData name="Reed Kiely" userId="768be38e-2fb5-40ce-925d-bd8e9d9e3c31" providerId="ADAL" clId="{360BAE09-91FA-474E-BC21-FA8E1CE2A10A}" dt="2021-02-24T14:46:56.538" v="3697" actId="478"/>
          <ac:spMkLst>
            <pc:docMk/>
            <pc:sldMk cId="1844023805" sldId="2144327578"/>
            <ac:spMk id="12" creationId="{E44A83C7-340F-471A-A171-33FD55E95AD7}"/>
          </ac:spMkLst>
        </pc:spChg>
        <pc:spChg chg="add del mod">
          <ac:chgData name="Reed Kiely" userId="768be38e-2fb5-40ce-925d-bd8e9d9e3c31" providerId="ADAL" clId="{360BAE09-91FA-474E-BC21-FA8E1CE2A10A}" dt="2021-03-04T18:02:28.989" v="12408" actId="478"/>
          <ac:spMkLst>
            <pc:docMk/>
            <pc:sldMk cId="1844023805" sldId="2144327578"/>
            <ac:spMk id="16" creationId="{45A45564-7ADE-4DC7-9427-15893F513C97}"/>
          </ac:spMkLst>
        </pc:spChg>
        <pc:spChg chg="add del mod">
          <ac:chgData name="Reed Kiely" userId="768be38e-2fb5-40ce-925d-bd8e9d9e3c31" providerId="ADAL" clId="{360BAE09-91FA-474E-BC21-FA8E1CE2A10A}" dt="2021-03-04T18:02:28.989" v="12408" actId="478"/>
          <ac:spMkLst>
            <pc:docMk/>
            <pc:sldMk cId="1844023805" sldId="2144327578"/>
            <ac:spMk id="17" creationId="{A17A1BFF-885C-4379-AD52-057CC2FAB71D}"/>
          </ac:spMkLst>
        </pc:spChg>
        <pc:spChg chg="del">
          <ac:chgData name="Reed Kiely" userId="768be38e-2fb5-40ce-925d-bd8e9d9e3c31" providerId="ADAL" clId="{360BAE09-91FA-474E-BC21-FA8E1CE2A10A}" dt="2021-02-24T14:46:57.923" v="3698" actId="478"/>
          <ac:spMkLst>
            <pc:docMk/>
            <pc:sldMk cId="1844023805" sldId="2144327578"/>
            <ac:spMk id="18" creationId="{78CE395D-4365-4DB6-9C33-1314DD6624BB}"/>
          </ac:spMkLst>
        </pc:spChg>
        <pc:spChg chg="add del mod">
          <ac:chgData name="Reed Kiely" userId="768be38e-2fb5-40ce-925d-bd8e9d9e3c31" providerId="ADAL" clId="{360BAE09-91FA-474E-BC21-FA8E1CE2A10A}" dt="2021-03-04T18:02:28.989" v="12408" actId="478"/>
          <ac:spMkLst>
            <pc:docMk/>
            <pc:sldMk cId="1844023805" sldId="2144327578"/>
            <ac:spMk id="19" creationId="{F2CAB4FD-C5B4-4007-B3C0-8A0782F30973}"/>
          </ac:spMkLst>
        </pc:spChg>
        <pc:spChg chg="add del mod">
          <ac:chgData name="Reed Kiely" userId="768be38e-2fb5-40ce-925d-bd8e9d9e3c31" providerId="ADAL" clId="{360BAE09-91FA-474E-BC21-FA8E1CE2A10A}" dt="2021-03-04T18:02:28.989" v="12408" actId="478"/>
          <ac:spMkLst>
            <pc:docMk/>
            <pc:sldMk cId="1844023805" sldId="2144327578"/>
            <ac:spMk id="20" creationId="{F7356AB3-D6DF-4B00-90A2-9687947A1F73}"/>
          </ac:spMkLst>
        </pc:spChg>
        <pc:spChg chg="add del mod">
          <ac:chgData name="Reed Kiely" userId="768be38e-2fb5-40ce-925d-bd8e9d9e3c31" providerId="ADAL" clId="{360BAE09-91FA-474E-BC21-FA8E1CE2A10A}" dt="2021-03-04T18:02:28.989" v="12408" actId="478"/>
          <ac:spMkLst>
            <pc:docMk/>
            <pc:sldMk cId="1844023805" sldId="2144327578"/>
            <ac:spMk id="21" creationId="{994F5B23-C33E-4816-AACC-9E8839CD1BBD}"/>
          </ac:spMkLst>
        </pc:spChg>
        <pc:spChg chg="add mod">
          <ac:chgData name="Reed Kiely" userId="768be38e-2fb5-40ce-925d-bd8e9d9e3c31" providerId="ADAL" clId="{360BAE09-91FA-474E-BC21-FA8E1CE2A10A}" dt="2021-03-10T15:32:29.757" v="20469" actId="20577"/>
          <ac:spMkLst>
            <pc:docMk/>
            <pc:sldMk cId="1844023805" sldId="2144327578"/>
            <ac:spMk id="22" creationId="{1EDBBE84-6AC2-426A-9271-2ACA66FFC58B}"/>
          </ac:spMkLst>
        </pc:spChg>
        <pc:spChg chg="add del mod">
          <ac:chgData name="Reed Kiely" userId="768be38e-2fb5-40ce-925d-bd8e9d9e3c31" providerId="ADAL" clId="{360BAE09-91FA-474E-BC21-FA8E1CE2A10A}" dt="2021-03-04T18:03:01.704" v="12453" actId="478"/>
          <ac:spMkLst>
            <pc:docMk/>
            <pc:sldMk cId="1844023805" sldId="2144327578"/>
            <ac:spMk id="23" creationId="{09F83CF2-51EF-4F58-B7D6-CBF18ACEA587}"/>
          </ac:spMkLst>
        </pc:spChg>
        <pc:spChg chg="del">
          <ac:chgData name="Reed Kiely" userId="768be38e-2fb5-40ce-925d-bd8e9d9e3c31" providerId="ADAL" clId="{360BAE09-91FA-474E-BC21-FA8E1CE2A10A}" dt="2021-02-23T21:23:02.922" v="2902" actId="478"/>
          <ac:spMkLst>
            <pc:docMk/>
            <pc:sldMk cId="1844023805" sldId="2144327578"/>
            <ac:spMk id="23" creationId="{75B167BB-9527-44CD-ADF4-56BD81B10C66}"/>
          </ac:spMkLst>
        </pc:spChg>
        <pc:spChg chg="mod">
          <ac:chgData name="Reed Kiely" userId="768be38e-2fb5-40ce-925d-bd8e9d9e3c31" providerId="ADAL" clId="{360BAE09-91FA-474E-BC21-FA8E1CE2A10A}" dt="2021-03-09T18:28:54.044" v="17202" actId="20577"/>
          <ac:spMkLst>
            <pc:docMk/>
            <pc:sldMk cId="1844023805" sldId="2144327578"/>
            <ac:spMk id="24" creationId="{29F5E09C-2C9E-4C2E-BD66-01D99ADC5D92}"/>
          </ac:spMkLst>
        </pc:spChg>
        <pc:spChg chg="add del mod">
          <ac:chgData name="Reed Kiely" userId="768be38e-2fb5-40ce-925d-bd8e9d9e3c31" providerId="ADAL" clId="{360BAE09-91FA-474E-BC21-FA8E1CE2A10A}" dt="2021-03-04T18:03:01.704" v="12453" actId="478"/>
          <ac:spMkLst>
            <pc:docMk/>
            <pc:sldMk cId="1844023805" sldId="2144327578"/>
            <ac:spMk id="25" creationId="{264A3F28-3D8F-4891-9357-42559C657FCE}"/>
          </ac:spMkLst>
        </pc:spChg>
        <pc:spChg chg="add del mod">
          <ac:chgData name="Reed Kiely" userId="768be38e-2fb5-40ce-925d-bd8e9d9e3c31" providerId="ADAL" clId="{360BAE09-91FA-474E-BC21-FA8E1CE2A10A}" dt="2021-02-24T14:43:53.004" v="3685" actId="478"/>
          <ac:spMkLst>
            <pc:docMk/>
            <pc:sldMk cId="1844023805" sldId="2144327578"/>
            <ac:spMk id="25" creationId="{CA8C2BCF-7A0B-4750-9274-CFC2ADFF31E0}"/>
          </ac:spMkLst>
        </pc:spChg>
        <pc:spChg chg="add del mod">
          <ac:chgData name="Reed Kiely" userId="768be38e-2fb5-40ce-925d-bd8e9d9e3c31" providerId="ADAL" clId="{360BAE09-91FA-474E-BC21-FA8E1CE2A10A}" dt="2021-03-09T19:20:08.299" v="17613" actId="478"/>
          <ac:spMkLst>
            <pc:docMk/>
            <pc:sldMk cId="1844023805" sldId="2144327578"/>
            <ac:spMk id="26" creationId="{6C3777F9-E1EA-4B13-A5A3-7DF2FFA5C630}"/>
          </ac:spMkLst>
        </pc:spChg>
        <pc:spChg chg="del">
          <ac:chgData name="Reed Kiely" userId="768be38e-2fb5-40ce-925d-bd8e9d9e3c31" providerId="ADAL" clId="{360BAE09-91FA-474E-BC21-FA8E1CE2A10A}" dt="2021-03-01T18:29:51.712" v="4521" actId="478"/>
          <ac:spMkLst>
            <pc:docMk/>
            <pc:sldMk cId="1844023805" sldId="2144327578"/>
            <ac:spMk id="28" creationId="{7C74014D-8FEF-4C04-9D77-BD0687AC7A9A}"/>
          </ac:spMkLst>
        </pc:spChg>
        <pc:spChg chg="add mod">
          <ac:chgData name="Reed Kiely" userId="768be38e-2fb5-40ce-925d-bd8e9d9e3c31" providerId="ADAL" clId="{360BAE09-91FA-474E-BC21-FA8E1CE2A10A}" dt="2021-03-10T22:10:01.941" v="21204" actId="1076"/>
          <ac:spMkLst>
            <pc:docMk/>
            <pc:sldMk cId="1844023805" sldId="2144327578"/>
            <ac:spMk id="30" creationId="{6D0B28C9-FD82-4607-888E-7FF6F140A6AE}"/>
          </ac:spMkLst>
        </pc:spChg>
        <pc:spChg chg="add mod">
          <ac:chgData name="Reed Kiely" userId="768be38e-2fb5-40ce-925d-bd8e9d9e3c31" providerId="ADAL" clId="{360BAE09-91FA-474E-BC21-FA8E1CE2A10A}" dt="2021-03-10T22:10:01.941" v="21204" actId="1076"/>
          <ac:spMkLst>
            <pc:docMk/>
            <pc:sldMk cId="1844023805" sldId="2144327578"/>
            <ac:spMk id="31" creationId="{B0CD02AB-134B-4489-A2D8-F1C8F6D067FE}"/>
          </ac:spMkLst>
        </pc:spChg>
        <pc:spChg chg="add mod">
          <ac:chgData name="Reed Kiely" userId="768be38e-2fb5-40ce-925d-bd8e9d9e3c31" providerId="ADAL" clId="{360BAE09-91FA-474E-BC21-FA8E1CE2A10A}" dt="2021-03-10T22:10:01.941" v="21204" actId="1076"/>
          <ac:spMkLst>
            <pc:docMk/>
            <pc:sldMk cId="1844023805" sldId="2144327578"/>
            <ac:spMk id="32" creationId="{385F3F73-752D-48BE-B707-454AD56683A0}"/>
          </ac:spMkLst>
        </pc:spChg>
        <pc:spChg chg="add del mod">
          <ac:chgData name="Reed Kiely" userId="768be38e-2fb5-40ce-925d-bd8e9d9e3c31" providerId="ADAL" clId="{360BAE09-91FA-474E-BC21-FA8E1CE2A10A}" dt="2021-03-04T17:19:27.987" v="11962" actId="478"/>
          <ac:spMkLst>
            <pc:docMk/>
            <pc:sldMk cId="1844023805" sldId="2144327578"/>
            <ac:spMk id="35" creationId="{3D996A2C-1AD8-459A-B464-B3E4991D8414}"/>
          </ac:spMkLst>
        </pc:spChg>
        <pc:spChg chg="mod">
          <ac:chgData name="Reed Kiely" userId="768be38e-2fb5-40ce-925d-bd8e9d9e3c31" providerId="ADAL" clId="{360BAE09-91FA-474E-BC21-FA8E1CE2A10A}" dt="2021-03-10T14:33:02.532" v="20287" actId="14100"/>
          <ac:spMkLst>
            <pc:docMk/>
            <pc:sldMk cId="1844023805" sldId="2144327578"/>
            <ac:spMk id="37" creationId="{BD66494C-6C76-4ECD-A14E-5E25448F6B91}"/>
          </ac:spMkLst>
        </pc:spChg>
        <pc:spChg chg="add mod">
          <ac:chgData name="Reed Kiely" userId="768be38e-2fb5-40ce-925d-bd8e9d9e3c31" providerId="ADAL" clId="{360BAE09-91FA-474E-BC21-FA8E1CE2A10A}" dt="2021-03-10T22:10:01.941" v="21204" actId="1076"/>
          <ac:spMkLst>
            <pc:docMk/>
            <pc:sldMk cId="1844023805" sldId="2144327578"/>
            <ac:spMk id="38" creationId="{24403FD3-0E07-40DA-BA1E-194656A90A23}"/>
          </ac:spMkLst>
        </pc:spChg>
        <pc:spChg chg="add mod">
          <ac:chgData name="Reed Kiely" userId="768be38e-2fb5-40ce-925d-bd8e9d9e3c31" providerId="ADAL" clId="{360BAE09-91FA-474E-BC21-FA8E1CE2A10A}" dt="2021-03-10T22:10:01.941" v="21204" actId="1076"/>
          <ac:spMkLst>
            <pc:docMk/>
            <pc:sldMk cId="1844023805" sldId="2144327578"/>
            <ac:spMk id="39" creationId="{DCBC278E-1B9C-4107-8403-304C2CF7DEE0}"/>
          </ac:spMkLst>
        </pc:spChg>
        <pc:spChg chg="add del mod">
          <ac:chgData name="Reed Kiely" userId="768be38e-2fb5-40ce-925d-bd8e9d9e3c31" providerId="ADAL" clId="{360BAE09-91FA-474E-BC21-FA8E1CE2A10A}" dt="2021-03-10T22:04:28.421" v="21118" actId="478"/>
          <ac:spMkLst>
            <pc:docMk/>
            <pc:sldMk cId="1844023805" sldId="2144327578"/>
            <ac:spMk id="41" creationId="{F310F2FE-5F9E-4943-BCC9-BC1CBEB8ED75}"/>
          </ac:spMkLst>
        </pc:spChg>
        <pc:spChg chg="add del mod">
          <ac:chgData name="Reed Kiely" userId="768be38e-2fb5-40ce-925d-bd8e9d9e3c31" providerId="ADAL" clId="{360BAE09-91FA-474E-BC21-FA8E1CE2A10A}" dt="2021-03-10T22:04:28.421" v="21118" actId="478"/>
          <ac:spMkLst>
            <pc:docMk/>
            <pc:sldMk cId="1844023805" sldId="2144327578"/>
            <ac:spMk id="42" creationId="{0D75626F-C090-428E-B95B-1EEF71BA1D91}"/>
          </ac:spMkLst>
        </pc:spChg>
        <pc:spChg chg="add mod">
          <ac:chgData name="Reed Kiely" userId="768be38e-2fb5-40ce-925d-bd8e9d9e3c31" providerId="ADAL" clId="{360BAE09-91FA-474E-BC21-FA8E1CE2A10A}" dt="2021-03-10T22:10:01.941" v="21204" actId="1076"/>
          <ac:spMkLst>
            <pc:docMk/>
            <pc:sldMk cId="1844023805" sldId="2144327578"/>
            <ac:spMk id="44" creationId="{FCFA3559-3B78-4276-84A5-4E2FBBDBC028}"/>
          </ac:spMkLst>
        </pc:spChg>
        <pc:spChg chg="add mod">
          <ac:chgData name="Reed Kiely" userId="768be38e-2fb5-40ce-925d-bd8e9d9e3c31" providerId="ADAL" clId="{360BAE09-91FA-474E-BC21-FA8E1CE2A10A}" dt="2021-03-10T22:10:01.941" v="21204" actId="1076"/>
          <ac:spMkLst>
            <pc:docMk/>
            <pc:sldMk cId="1844023805" sldId="2144327578"/>
            <ac:spMk id="45" creationId="{D57294B0-A25B-4296-AC60-C86B46381ABB}"/>
          </ac:spMkLst>
        </pc:spChg>
        <pc:spChg chg="add del mod">
          <ac:chgData name="Reed Kiely" userId="768be38e-2fb5-40ce-925d-bd8e9d9e3c31" providerId="ADAL" clId="{360BAE09-91FA-474E-BC21-FA8E1CE2A10A}" dt="2021-03-04T17:38:02.171" v="12218" actId="478"/>
          <ac:spMkLst>
            <pc:docMk/>
            <pc:sldMk cId="1844023805" sldId="2144327578"/>
            <ac:spMk id="46" creationId="{56DC5E2A-62F5-4F96-A417-43B8AF15E112}"/>
          </ac:spMkLst>
        </pc:spChg>
        <pc:spChg chg="add mod">
          <ac:chgData name="Reed Kiely" userId="768be38e-2fb5-40ce-925d-bd8e9d9e3c31" providerId="ADAL" clId="{360BAE09-91FA-474E-BC21-FA8E1CE2A10A}" dt="2021-03-10T22:10:01.941" v="21204" actId="1076"/>
          <ac:spMkLst>
            <pc:docMk/>
            <pc:sldMk cId="1844023805" sldId="2144327578"/>
            <ac:spMk id="47" creationId="{C7F2C8DE-2B2C-440E-8DBF-9E8A6D70AFC1}"/>
          </ac:spMkLst>
        </pc:spChg>
        <pc:spChg chg="add mod">
          <ac:chgData name="Reed Kiely" userId="768be38e-2fb5-40ce-925d-bd8e9d9e3c31" providerId="ADAL" clId="{360BAE09-91FA-474E-BC21-FA8E1CE2A10A}" dt="2021-03-10T22:10:01.941" v="21204" actId="1076"/>
          <ac:spMkLst>
            <pc:docMk/>
            <pc:sldMk cId="1844023805" sldId="2144327578"/>
            <ac:spMk id="48" creationId="{F9A4B7C5-9668-4176-B025-65E500B5B409}"/>
          </ac:spMkLst>
        </pc:spChg>
        <pc:spChg chg="add mod">
          <ac:chgData name="Reed Kiely" userId="768be38e-2fb5-40ce-925d-bd8e9d9e3c31" providerId="ADAL" clId="{360BAE09-91FA-474E-BC21-FA8E1CE2A10A}" dt="2021-03-10T22:10:01.941" v="21204" actId="1076"/>
          <ac:spMkLst>
            <pc:docMk/>
            <pc:sldMk cId="1844023805" sldId="2144327578"/>
            <ac:spMk id="49" creationId="{EC764E11-A577-4980-A412-299509A07E11}"/>
          </ac:spMkLst>
        </pc:spChg>
        <pc:spChg chg="add mod">
          <ac:chgData name="Reed Kiely" userId="768be38e-2fb5-40ce-925d-bd8e9d9e3c31" providerId="ADAL" clId="{360BAE09-91FA-474E-BC21-FA8E1CE2A10A}" dt="2021-03-10T22:10:01.941" v="21204" actId="1076"/>
          <ac:spMkLst>
            <pc:docMk/>
            <pc:sldMk cId="1844023805" sldId="2144327578"/>
            <ac:spMk id="50" creationId="{0E36F15D-53D5-468B-AB3E-AFC690C3B4CF}"/>
          </ac:spMkLst>
        </pc:spChg>
        <pc:spChg chg="add mod">
          <ac:chgData name="Reed Kiely" userId="768be38e-2fb5-40ce-925d-bd8e9d9e3c31" providerId="ADAL" clId="{360BAE09-91FA-474E-BC21-FA8E1CE2A10A}" dt="2021-03-10T22:10:01.941" v="21204" actId="1076"/>
          <ac:spMkLst>
            <pc:docMk/>
            <pc:sldMk cId="1844023805" sldId="2144327578"/>
            <ac:spMk id="51" creationId="{5117849D-A46F-4C00-A574-1C91ADE23E82}"/>
          </ac:spMkLst>
        </pc:spChg>
        <pc:spChg chg="add del mod">
          <ac:chgData name="Reed Kiely" userId="768be38e-2fb5-40ce-925d-bd8e9d9e3c31" providerId="ADAL" clId="{360BAE09-91FA-474E-BC21-FA8E1CE2A10A}" dt="2021-03-04T17:19:27.987" v="11962" actId="478"/>
          <ac:spMkLst>
            <pc:docMk/>
            <pc:sldMk cId="1844023805" sldId="2144327578"/>
            <ac:spMk id="52" creationId="{9F744364-2A23-417C-8421-B2B41E4789A1}"/>
          </ac:spMkLst>
        </pc:spChg>
        <pc:spChg chg="add del mod">
          <ac:chgData name="Reed Kiely" userId="768be38e-2fb5-40ce-925d-bd8e9d9e3c31" providerId="ADAL" clId="{360BAE09-91FA-474E-BC21-FA8E1CE2A10A}" dt="2021-03-04T17:19:27.987" v="11962" actId="478"/>
          <ac:spMkLst>
            <pc:docMk/>
            <pc:sldMk cId="1844023805" sldId="2144327578"/>
            <ac:spMk id="53" creationId="{C2953461-8C79-4965-B17D-E827C2D8AB77}"/>
          </ac:spMkLst>
        </pc:spChg>
        <pc:spChg chg="add del mod">
          <ac:chgData name="Reed Kiely" userId="768be38e-2fb5-40ce-925d-bd8e9d9e3c31" providerId="ADAL" clId="{360BAE09-91FA-474E-BC21-FA8E1CE2A10A}" dt="2021-03-04T17:19:27.987" v="11962" actId="478"/>
          <ac:spMkLst>
            <pc:docMk/>
            <pc:sldMk cId="1844023805" sldId="2144327578"/>
            <ac:spMk id="54" creationId="{0958094D-674A-4E87-B96F-7630EC4227E6}"/>
          </ac:spMkLst>
        </pc:spChg>
        <pc:spChg chg="add del mod">
          <ac:chgData name="Reed Kiely" userId="768be38e-2fb5-40ce-925d-bd8e9d9e3c31" providerId="ADAL" clId="{360BAE09-91FA-474E-BC21-FA8E1CE2A10A}" dt="2021-03-04T17:19:27.987" v="11962" actId="478"/>
          <ac:spMkLst>
            <pc:docMk/>
            <pc:sldMk cId="1844023805" sldId="2144327578"/>
            <ac:spMk id="55" creationId="{6106F261-1E29-4509-AECF-09EFF8CA3718}"/>
          </ac:spMkLst>
        </pc:spChg>
        <pc:spChg chg="add mod">
          <ac:chgData name="Reed Kiely" userId="768be38e-2fb5-40ce-925d-bd8e9d9e3c31" providerId="ADAL" clId="{360BAE09-91FA-474E-BC21-FA8E1CE2A10A}" dt="2021-03-10T22:10:01.941" v="21204" actId="1076"/>
          <ac:spMkLst>
            <pc:docMk/>
            <pc:sldMk cId="1844023805" sldId="2144327578"/>
            <ac:spMk id="56" creationId="{8623629C-A230-4308-8434-A49C6111A9A0}"/>
          </ac:spMkLst>
        </pc:spChg>
        <pc:spChg chg="add mod">
          <ac:chgData name="Reed Kiely" userId="768be38e-2fb5-40ce-925d-bd8e9d9e3c31" providerId="ADAL" clId="{360BAE09-91FA-474E-BC21-FA8E1CE2A10A}" dt="2021-03-10T22:10:01.941" v="21204" actId="1076"/>
          <ac:spMkLst>
            <pc:docMk/>
            <pc:sldMk cId="1844023805" sldId="2144327578"/>
            <ac:spMk id="57" creationId="{90D5031D-A8CE-4AF9-9FF5-DA26D39C28D9}"/>
          </ac:spMkLst>
        </pc:spChg>
        <pc:spChg chg="add mod">
          <ac:chgData name="Reed Kiely" userId="768be38e-2fb5-40ce-925d-bd8e9d9e3c31" providerId="ADAL" clId="{360BAE09-91FA-474E-BC21-FA8E1CE2A10A}" dt="2021-03-10T22:10:01.941" v="21204" actId="1076"/>
          <ac:spMkLst>
            <pc:docMk/>
            <pc:sldMk cId="1844023805" sldId="2144327578"/>
            <ac:spMk id="58" creationId="{E2551F48-A3D4-487B-9D78-E39AF3D2187D}"/>
          </ac:spMkLst>
        </pc:spChg>
        <pc:spChg chg="add mod">
          <ac:chgData name="Reed Kiely" userId="768be38e-2fb5-40ce-925d-bd8e9d9e3c31" providerId="ADAL" clId="{360BAE09-91FA-474E-BC21-FA8E1CE2A10A}" dt="2021-03-10T22:10:01.941" v="21204" actId="1076"/>
          <ac:spMkLst>
            <pc:docMk/>
            <pc:sldMk cId="1844023805" sldId="2144327578"/>
            <ac:spMk id="59" creationId="{23230EF3-726A-4A90-B41C-D646496F56CD}"/>
          </ac:spMkLst>
        </pc:spChg>
        <pc:spChg chg="add del mod">
          <ac:chgData name="Reed Kiely" userId="768be38e-2fb5-40ce-925d-bd8e9d9e3c31" providerId="ADAL" clId="{360BAE09-91FA-474E-BC21-FA8E1CE2A10A}" dt="2021-03-10T22:07:28.666" v="21176" actId="478"/>
          <ac:spMkLst>
            <pc:docMk/>
            <pc:sldMk cId="1844023805" sldId="2144327578"/>
            <ac:spMk id="65" creationId="{AB52621A-9D9C-4270-82C0-D5C45AC34BF3}"/>
          </ac:spMkLst>
        </pc:spChg>
        <pc:spChg chg="add mod">
          <ac:chgData name="Reed Kiely" userId="768be38e-2fb5-40ce-925d-bd8e9d9e3c31" providerId="ADAL" clId="{360BAE09-91FA-474E-BC21-FA8E1CE2A10A}" dt="2021-03-10T22:10:01.941" v="21204" actId="1076"/>
          <ac:spMkLst>
            <pc:docMk/>
            <pc:sldMk cId="1844023805" sldId="2144327578"/>
            <ac:spMk id="66" creationId="{C2A78EE1-6E37-428E-972B-CD6814983594}"/>
          </ac:spMkLst>
        </pc:spChg>
        <pc:spChg chg="add mod">
          <ac:chgData name="Reed Kiely" userId="768be38e-2fb5-40ce-925d-bd8e9d9e3c31" providerId="ADAL" clId="{360BAE09-91FA-474E-BC21-FA8E1CE2A10A}" dt="2021-03-10T22:10:01.941" v="21204" actId="1076"/>
          <ac:spMkLst>
            <pc:docMk/>
            <pc:sldMk cId="1844023805" sldId="2144327578"/>
            <ac:spMk id="67" creationId="{4E579BE3-6AF5-47F0-8C6B-C5CBAC2136ED}"/>
          </ac:spMkLst>
        </pc:spChg>
        <pc:spChg chg="add mod">
          <ac:chgData name="Reed Kiely" userId="768be38e-2fb5-40ce-925d-bd8e9d9e3c31" providerId="ADAL" clId="{360BAE09-91FA-474E-BC21-FA8E1CE2A10A}" dt="2021-03-10T22:10:01.941" v="21204" actId="1076"/>
          <ac:spMkLst>
            <pc:docMk/>
            <pc:sldMk cId="1844023805" sldId="2144327578"/>
            <ac:spMk id="68" creationId="{E5D91557-829E-4E75-A30B-BE0AE6088445}"/>
          </ac:spMkLst>
        </pc:spChg>
        <pc:spChg chg="add mod">
          <ac:chgData name="Reed Kiely" userId="768be38e-2fb5-40ce-925d-bd8e9d9e3c31" providerId="ADAL" clId="{360BAE09-91FA-474E-BC21-FA8E1CE2A10A}" dt="2021-03-10T22:10:01.941" v="21204" actId="1076"/>
          <ac:spMkLst>
            <pc:docMk/>
            <pc:sldMk cId="1844023805" sldId="2144327578"/>
            <ac:spMk id="72" creationId="{E9812D5D-3C84-4B7E-BB31-D21EFEEEEB28}"/>
          </ac:spMkLst>
        </pc:spChg>
        <pc:spChg chg="add del mod">
          <ac:chgData name="Reed Kiely" userId="768be38e-2fb5-40ce-925d-bd8e9d9e3c31" providerId="ADAL" clId="{360BAE09-91FA-474E-BC21-FA8E1CE2A10A}" dt="2021-03-04T17:23:52.595" v="12029"/>
          <ac:spMkLst>
            <pc:docMk/>
            <pc:sldMk cId="1844023805" sldId="2144327578"/>
            <ac:spMk id="74" creationId="{71BC28B2-6E7C-4D41-9FCC-E29CA2FFD9D1}"/>
          </ac:spMkLst>
        </pc:spChg>
        <pc:spChg chg="add mod">
          <ac:chgData name="Reed Kiely" userId="768be38e-2fb5-40ce-925d-bd8e9d9e3c31" providerId="ADAL" clId="{360BAE09-91FA-474E-BC21-FA8E1CE2A10A}" dt="2021-03-10T22:10:01.941" v="21204" actId="1076"/>
          <ac:spMkLst>
            <pc:docMk/>
            <pc:sldMk cId="1844023805" sldId="2144327578"/>
            <ac:spMk id="75" creationId="{1E6D782E-C509-455D-8D0D-4EBAF542EB58}"/>
          </ac:spMkLst>
        </pc:spChg>
        <pc:spChg chg="add del mod">
          <ac:chgData name="Reed Kiely" userId="768be38e-2fb5-40ce-925d-bd8e9d9e3c31" providerId="ADAL" clId="{360BAE09-91FA-474E-BC21-FA8E1CE2A10A}" dt="2021-03-04T17:23:52.595" v="12029"/>
          <ac:spMkLst>
            <pc:docMk/>
            <pc:sldMk cId="1844023805" sldId="2144327578"/>
            <ac:spMk id="75" creationId="{A1B57FED-DFDE-430A-9E84-A11CA1D247B9}"/>
          </ac:spMkLst>
        </pc:spChg>
        <pc:spChg chg="add del mod">
          <ac:chgData name="Reed Kiely" userId="768be38e-2fb5-40ce-925d-bd8e9d9e3c31" providerId="ADAL" clId="{360BAE09-91FA-474E-BC21-FA8E1CE2A10A}" dt="2021-03-04T17:23:52.595" v="12029"/>
          <ac:spMkLst>
            <pc:docMk/>
            <pc:sldMk cId="1844023805" sldId="2144327578"/>
            <ac:spMk id="76" creationId="{11BA912E-1465-4AC1-BCBD-11076426137A}"/>
          </ac:spMkLst>
        </pc:spChg>
        <pc:spChg chg="add mod">
          <ac:chgData name="Reed Kiely" userId="768be38e-2fb5-40ce-925d-bd8e9d9e3c31" providerId="ADAL" clId="{360BAE09-91FA-474E-BC21-FA8E1CE2A10A}" dt="2021-03-10T22:10:01.941" v="21204" actId="1076"/>
          <ac:spMkLst>
            <pc:docMk/>
            <pc:sldMk cId="1844023805" sldId="2144327578"/>
            <ac:spMk id="76" creationId="{E8C0D50F-CAC6-4391-A26F-8DC585A3F764}"/>
          </ac:spMkLst>
        </pc:spChg>
        <pc:spChg chg="add del mod">
          <ac:chgData name="Reed Kiely" userId="768be38e-2fb5-40ce-925d-bd8e9d9e3c31" providerId="ADAL" clId="{360BAE09-91FA-474E-BC21-FA8E1CE2A10A}" dt="2021-03-04T17:23:52.595" v="12029"/>
          <ac:spMkLst>
            <pc:docMk/>
            <pc:sldMk cId="1844023805" sldId="2144327578"/>
            <ac:spMk id="77" creationId="{D5A65ABE-6EE7-4227-A561-2EC6AA8B9305}"/>
          </ac:spMkLst>
        </pc:spChg>
        <pc:spChg chg="add mod">
          <ac:chgData name="Reed Kiely" userId="768be38e-2fb5-40ce-925d-bd8e9d9e3c31" providerId="ADAL" clId="{360BAE09-91FA-474E-BC21-FA8E1CE2A10A}" dt="2021-03-10T22:10:01.941" v="21204" actId="1076"/>
          <ac:spMkLst>
            <pc:docMk/>
            <pc:sldMk cId="1844023805" sldId="2144327578"/>
            <ac:spMk id="77" creationId="{E3D4F31B-FF97-4937-943A-DD9235D88C73}"/>
          </ac:spMkLst>
        </pc:spChg>
        <pc:spChg chg="add del mod">
          <ac:chgData name="Reed Kiely" userId="768be38e-2fb5-40ce-925d-bd8e9d9e3c31" providerId="ADAL" clId="{360BAE09-91FA-474E-BC21-FA8E1CE2A10A}" dt="2021-03-04T17:23:52.595" v="12029"/>
          <ac:spMkLst>
            <pc:docMk/>
            <pc:sldMk cId="1844023805" sldId="2144327578"/>
            <ac:spMk id="78" creationId="{1EC98201-752D-49E5-9F86-F4D00CFF61A4}"/>
          </ac:spMkLst>
        </pc:spChg>
        <pc:spChg chg="add mod">
          <ac:chgData name="Reed Kiely" userId="768be38e-2fb5-40ce-925d-bd8e9d9e3c31" providerId="ADAL" clId="{360BAE09-91FA-474E-BC21-FA8E1CE2A10A}" dt="2021-03-10T22:10:01.941" v="21204" actId="1076"/>
          <ac:spMkLst>
            <pc:docMk/>
            <pc:sldMk cId="1844023805" sldId="2144327578"/>
            <ac:spMk id="78" creationId="{53AA9506-2CE2-4529-B64C-EB7498F24F99}"/>
          </ac:spMkLst>
        </pc:spChg>
        <pc:spChg chg="add del mod">
          <ac:chgData name="Reed Kiely" userId="768be38e-2fb5-40ce-925d-bd8e9d9e3c31" providerId="ADAL" clId="{360BAE09-91FA-474E-BC21-FA8E1CE2A10A}" dt="2021-03-04T17:23:52.595" v="12029"/>
          <ac:spMkLst>
            <pc:docMk/>
            <pc:sldMk cId="1844023805" sldId="2144327578"/>
            <ac:spMk id="79" creationId="{A7EEB28E-85DD-4F0A-A76D-3648F7B2DEC4}"/>
          </ac:spMkLst>
        </pc:spChg>
        <pc:spChg chg="add del mod">
          <ac:chgData name="Reed Kiely" userId="768be38e-2fb5-40ce-925d-bd8e9d9e3c31" providerId="ADAL" clId="{360BAE09-91FA-474E-BC21-FA8E1CE2A10A}" dt="2021-03-04T17:23:52.595" v="12029"/>
          <ac:spMkLst>
            <pc:docMk/>
            <pc:sldMk cId="1844023805" sldId="2144327578"/>
            <ac:spMk id="80" creationId="{274B04FE-3FFF-49E0-9F82-859110E9CBBF}"/>
          </ac:spMkLst>
        </pc:spChg>
        <pc:spChg chg="add del mod">
          <ac:chgData name="Reed Kiely" userId="768be38e-2fb5-40ce-925d-bd8e9d9e3c31" providerId="ADAL" clId="{360BAE09-91FA-474E-BC21-FA8E1CE2A10A}" dt="2021-03-04T17:23:52.595" v="12029"/>
          <ac:spMkLst>
            <pc:docMk/>
            <pc:sldMk cId="1844023805" sldId="2144327578"/>
            <ac:spMk id="81" creationId="{0B77D262-8679-499F-9B5D-24DF7969A3AA}"/>
          </ac:spMkLst>
        </pc:spChg>
        <pc:spChg chg="add del mod">
          <ac:chgData name="Reed Kiely" userId="768be38e-2fb5-40ce-925d-bd8e9d9e3c31" providerId="ADAL" clId="{360BAE09-91FA-474E-BC21-FA8E1CE2A10A}" dt="2021-03-04T17:23:52.595" v="12029"/>
          <ac:spMkLst>
            <pc:docMk/>
            <pc:sldMk cId="1844023805" sldId="2144327578"/>
            <ac:spMk id="82" creationId="{00327D04-4948-4AF1-A0C4-CA5D6E41C57B}"/>
          </ac:spMkLst>
        </pc:spChg>
        <pc:spChg chg="add del mod">
          <ac:chgData name="Reed Kiely" userId="768be38e-2fb5-40ce-925d-bd8e9d9e3c31" providerId="ADAL" clId="{360BAE09-91FA-474E-BC21-FA8E1CE2A10A}" dt="2021-03-04T17:23:52.595" v="12029"/>
          <ac:spMkLst>
            <pc:docMk/>
            <pc:sldMk cId="1844023805" sldId="2144327578"/>
            <ac:spMk id="83" creationId="{D6006CB7-3C78-43E3-9E4D-D354E27EB6D2}"/>
          </ac:spMkLst>
        </pc:spChg>
        <pc:spChg chg="add mod">
          <ac:chgData name="Reed Kiely" userId="768be38e-2fb5-40ce-925d-bd8e9d9e3c31" providerId="ADAL" clId="{360BAE09-91FA-474E-BC21-FA8E1CE2A10A}" dt="2021-03-10T22:10:01.941" v="21204" actId="1076"/>
          <ac:spMkLst>
            <pc:docMk/>
            <pc:sldMk cId="1844023805" sldId="2144327578"/>
            <ac:spMk id="84" creationId="{3DB1EEBD-70F5-4A35-B1AC-54CCA1580D7F}"/>
          </ac:spMkLst>
        </pc:spChg>
        <pc:spChg chg="add del mod">
          <ac:chgData name="Reed Kiely" userId="768be38e-2fb5-40ce-925d-bd8e9d9e3c31" providerId="ADAL" clId="{360BAE09-91FA-474E-BC21-FA8E1CE2A10A}" dt="2021-03-04T17:23:52.595" v="12029"/>
          <ac:spMkLst>
            <pc:docMk/>
            <pc:sldMk cId="1844023805" sldId="2144327578"/>
            <ac:spMk id="84" creationId="{BBE63AF4-1218-4FB6-BF9C-B0C148713E38}"/>
          </ac:spMkLst>
        </pc:spChg>
        <pc:spChg chg="add del mod">
          <ac:chgData name="Reed Kiely" userId="768be38e-2fb5-40ce-925d-bd8e9d9e3c31" providerId="ADAL" clId="{360BAE09-91FA-474E-BC21-FA8E1CE2A10A}" dt="2021-03-04T17:23:52.595" v="12029"/>
          <ac:spMkLst>
            <pc:docMk/>
            <pc:sldMk cId="1844023805" sldId="2144327578"/>
            <ac:spMk id="85" creationId="{1B343117-673D-40AF-87B3-DF58A5342E84}"/>
          </ac:spMkLst>
        </pc:spChg>
        <pc:spChg chg="add mod">
          <ac:chgData name="Reed Kiely" userId="768be38e-2fb5-40ce-925d-bd8e9d9e3c31" providerId="ADAL" clId="{360BAE09-91FA-474E-BC21-FA8E1CE2A10A}" dt="2021-03-10T22:10:01.941" v="21204" actId="1076"/>
          <ac:spMkLst>
            <pc:docMk/>
            <pc:sldMk cId="1844023805" sldId="2144327578"/>
            <ac:spMk id="85" creationId="{80D5760D-51BB-46B9-8BA5-F6E725545D13}"/>
          </ac:spMkLst>
        </pc:spChg>
        <pc:spChg chg="add del mod">
          <ac:chgData name="Reed Kiely" userId="768be38e-2fb5-40ce-925d-bd8e9d9e3c31" providerId="ADAL" clId="{360BAE09-91FA-474E-BC21-FA8E1CE2A10A}" dt="2021-03-04T17:23:52.595" v="12029"/>
          <ac:spMkLst>
            <pc:docMk/>
            <pc:sldMk cId="1844023805" sldId="2144327578"/>
            <ac:spMk id="86" creationId="{B8D66C1C-EB59-4E03-8CDB-979F6CAC4B3C}"/>
          </ac:spMkLst>
        </pc:spChg>
        <pc:spChg chg="add del mod">
          <ac:chgData name="Reed Kiely" userId="768be38e-2fb5-40ce-925d-bd8e9d9e3c31" providerId="ADAL" clId="{360BAE09-91FA-474E-BC21-FA8E1CE2A10A}" dt="2021-03-04T17:23:52.595" v="12029"/>
          <ac:spMkLst>
            <pc:docMk/>
            <pc:sldMk cId="1844023805" sldId="2144327578"/>
            <ac:spMk id="87" creationId="{719BE223-BF0F-410F-B833-7CB55A0F3BD4}"/>
          </ac:spMkLst>
        </pc:spChg>
        <pc:spChg chg="add del mod">
          <ac:chgData name="Reed Kiely" userId="768be38e-2fb5-40ce-925d-bd8e9d9e3c31" providerId="ADAL" clId="{360BAE09-91FA-474E-BC21-FA8E1CE2A10A}" dt="2021-03-04T17:23:52.595" v="12029"/>
          <ac:spMkLst>
            <pc:docMk/>
            <pc:sldMk cId="1844023805" sldId="2144327578"/>
            <ac:spMk id="88" creationId="{907BDBB9-239E-4EB2-AF2C-6ACE0454EAD8}"/>
          </ac:spMkLst>
        </pc:spChg>
        <pc:spChg chg="add del mod">
          <ac:chgData name="Reed Kiely" userId="768be38e-2fb5-40ce-925d-bd8e9d9e3c31" providerId="ADAL" clId="{360BAE09-91FA-474E-BC21-FA8E1CE2A10A}" dt="2021-03-04T17:23:52.595" v="12029"/>
          <ac:spMkLst>
            <pc:docMk/>
            <pc:sldMk cId="1844023805" sldId="2144327578"/>
            <ac:spMk id="89" creationId="{E8EFDF66-37CD-44BC-A2AB-E145847D2982}"/>
          </ac:spMkLst>
        </pc:spChg>
        <pc:spChg chg="add del mod">
          <ac:chgData name="Reed Kiely" userId="768be38e-2fb5-40ce-925d-bd8e9d9e3c31" providerId="ADAL" clId="{360BAE09-91FA-474E-BC21-FA8E1CE2A10A}" dt="2021-03-04T17:23:52.595" v="12029"/>
          <ac:spMkLst>
            <pc:docMk/>
            <pc:sldMk cId="1844023805" sldId="2144327578"/>
            <ac:spMk id="90" creationId="{4778351F-2BB7-463A-936C-FDF75FA1F969}"/>
          </ac:spMkLst>
        </pc:spChg>
        <pc:spChg chg="add del mod">
          <ac:chgData name="Reed Kiely" userId="768be38e-2fb5-40ce-925d-bd8e9d9e3c31" providerId="ADAL" clId="{360BAE09-91FA-474E-BC21-FA8E1CE2A10A}" dt="2021-03-04T17:23:52.595" v="12029"/>
          <ac:spMkLst>
            <pc:docMk/>
            <pc:sldMk cId="1844023805" sldId="2144327578"/>
            <ac:spMk id="91" creationId="{E794A23B-BE76-4B93-8D47-94711D7A8B3F}"/>
          </ac:spMkLst>
        </pc:spChg>
        <pc:spChg chg="add del mod">
          <ac:chgData name="Reed Kiely" userId="768be38e-2fb5-40ce-925d-bd8e9d9e3c31" providerId="ADAL" clId="{360BAE09-91FA-474E-BC21-FA8E1CE2A10A}" dt="2021-03-04T17:23:52.595" v="12029"/>
          <ac:spMkLst>
            <pc:docMk/>
            <pc:sldMk cId="1844023805" sldId="2144327578"/>
            <ac:spMk id="92" creationId="{74C7BCC0-E9D9-423A-87E8-A8A188234E74}"/>
          </ac:spMkLst>
        </pc:spChg>
        <pc:spChg chg="add mod">
          <ac:chgData name="Reed Kiely" userId="768be38e-2fb5-40ce-925d-bd8e9d9e3c31" providerId="ADAL" clId="{360BAE09-91FA-474E-BC21-FA8E1CE2A10A}" dt="2021-03-10T22:10:01.941" v="21204" actId="1076"/>
          <ac:spMkLst>
            <pc:docMk/>
            <pc:sldMk cId="1844023805" sldId="2144327578"/>
            <ac:spMk id="100" creationId="{F3722C86-4AC5-46AB-9392-A507D889134F}"/>
          </ac:spMkLst>
        </pc:spChg>
        <pc:spChg chg="add mod">
          <ac:chgData name="Reed Kiely" userId="768be38e-2fb5-40ce-925d-bd8e9d9e3c31" providerId="ADAL" clId="{360BAE09-91FA-474E-BC21-FA8E1CE2A10A}" dt="2021-03-10T22:10:01.941" v="21204" actId="1076"/>
          <ac:spMkLst>
            <pc:docMk/>
            <pc:sldMk cId="1844023805" sldId="2144327578"/>
            <ac:spMk id="101" creationId="{24DD23EF-2D25-4CB0-94F7-2532A4A71A28}"/>
          </ac:spMkLst>
        </pc:spChg>
        <pc:spChg chg="add mod">
          <ac:chgData name="Reed Kiely" userId="768be38e-2fb5-40ce-925d-bd8e9d9e3c31" providerId="ADAL" clId="{360BAE09-91FA-474E-BC21-FA8E1CE2A10A}" dt="2021-03-10T22:10:01.941" v="21204" actId="1076"/>
          <ac:spMkLst>
            <pc:docMk/>
            <pc:sldMk cId="1844023805" sldId="2144327578"/>
            <ac:spMk id="107" creationId="{CC9E6204-6045-44EE-9531-60002BCE03E9}"/>
          </ac:spMkLst>
        </pc:spChg>
        <pc:spChg chg="add mod">
          <ac:chgData name="Reed Kiely" userId="768be38e-2fb5-40ce-925d-bd8e9d9e3c31" providerId="ADAL" clId="{360BAE09-91FA-474E-BC21-FA8E1CE2A10A}" dt="2021-03-10T22:10:01.941" v="21204" actId="1076"/>
          <ac:spMkLst>
            <pc:docMk/>
            <pc:sldMk cId="1844023805" sldId="2144327578"/>
            <ac:spMk id="108" creationId="{B6337EFF-8452-4EB3-A42D-1ACC9E556799}"/>
          </ac:spMkLst>
        </pc:spChg>
        <pc:spChg chg="add mod">
          <ac:chgData name="Reed Kiely" userId="768be38e-2fb5-40ce-925d-bd8e9d9e3c31" providerId="ADAL" clId="{360BAE09-91FA-474E-BC21-FA8E1CE2A10A}" dt="2021-03-10T22:10:01.941" v="21204" actId="1076"/>
          <ac:spMkLst>
            <pc:docMk/>
            <pc:sldMk cId="1844023805" sldId="2144327578"/>
            <ac:spMk id="109" creationId="{19C3C66C-3D80-4F9D-AEB0-353B7B236D02}"/>
          </ac:spMkLst>
        </pc:spChg>
        <pc:spChg chg="add del mod">
          <ac:chgData name="Reed Kiely" userId="768be38e-2fb5-40ce-925d-bd8e9d9e3c31" providerId="ADAL" clId="{360BAE09-91FA-474E-BC21-FA8E1CE2A10A}" dt="2021-03-04T17:37:09.030" v="12199" actId="478"/>
          <ac:spMkLst>
            <pc:docMk/>
            <pc:sldMk cId="1844023805" sldId="2144327578"/>
            <ac:spMk id="110" creationId="{BCD41580-6CA0-49F3-9D4A-AA0F1D9208E8}"/>
          </ac:spMkLst>
        </pc:spChg>
        <pc:spChg chg="add del mod">
          <ac:chgData name="Reed Kiely" userId="768be38e-2fb5-40ce-925d-bd8e9d9e3c31" providerId="ADAL" clId="{360BAE09-91FA-474E-BC21-FA8E1CE2A10A}" dt="2021-03-04T17:37:09.030" v="12199" actId="478"/>
          <ac:spMkLst>
            <pc:docMk/>
            <pc:sldMk cId="1844023805" sldId="2144327578"/>
            <ac:spMk id="111" creationId="{C9D92BF8-1B77-49E0-9C03-46DBE17A576D}"/>
          </ac:spMkLst>
        </pc:spChg>
        <pc:spChg chg="add del mod">
          <ac:chgData name="Reed Kiely" userId="768be38e-2fb5-40ce-925d-bd8e9d9e3c31" providerId="ADAL" clId="{360BAE09-91FA-474E-BC21-FA8E1CE2A10A}" dt="2021-03-04T17:37:09.030" v="12199" actId="478"/>
          <ac:spMkLst>
            <pc:docMk/>
            <pc:sldMk cId="1844023805" sldId="2144327578"/>
            <ac:spMk id="112" creationId="{41F1AB49-38CD-4959-BDAE-131D6AE601E3}"/>
          </ac:spMkLst>
        </pc:spChg>
        <pc:spChg chg="add del mod">
          <ac:chgData name="Reed Kiely" userId="768be38e-2fb5-40ce-925d-bd8e9d9e3c31" providerId="ADAL" clId="{360BAE09-91FA-474E-BC21-FA8E1CE2A10A}" dt="2021-03-04T17:37:09.030" v="12199" actId="478"/>
          <ac:spMkLst>
            <pc:docMk/>
            <pc:sldMk cId="1844023805" sldId="2144327578"/>
            <ac:spMk id="113" creationId="{0870289A-80B3-439F-BC16-F2E4B4D4F158}"/>
          </ac:spMkLst>
        </pc:spChg>
        <pc:spChg chg="add mod">
          <ac:chgData name="Reed Kiely" userId="768be38e-2fb5-40ce-925d-bd8e9d9e3c31" providerId="ADAL" clId="{360BAE09-91FA-474E-BC21-FA8E1CE2A10A}" dt="2021-03-10T22:10:01.941" v="21204" actId="1076"/>
          <ac:spMkLst>
            <pc:docMk/>
            <pc:sldMk cId="1844023805" sldId="2144327578"/>
            <ac:spMk id="114" creationId="{3243FB13-310F-4E14-AE7E-40CF5F16B8D4}"/>
          </ac:spMkLst>
        </pc:spChg>
        <pc:spChg chg="add mod">
          <ac:chgData name="Reed Kiely" userId="768be38e-2fb5-40ce-925d-bd8e9d9e3c31" providerId="ADAL" clId="{360BAE09-91FA-474E-BC21-FA8E1CE2A10A}" dt="2021-03-10T22:10:01.941" v="21204" actId="1076"/>
          <ac:spMkLst>
            <pc:docMk/>
            <pc:sldMk cId="1844023805" sldId="2144327578"/>
            <ac:spMk id="115" creationId="{62FC517F-A919-4813-AD85-255A6D12ADAA}"/>
          </ac:spMkLst>
        </pc:spChg>
        <pc:spChg chg="add del mod">
          <ac:chgData name="Reed Kiely" userId="768be38e-2fb5-40ce-925d-bd8e9d9e3c31" providerId="ADAL" clId="{360BAE09-91FA-474E-BC21-FA8E1CE2A10A}" dt="2021-03-04T17:53:19.509" v="12258" actId="478"/>
          <ac:spMkLst>
            <pc:docMk/>
            <pc:sldMk cId="1844023805" sldId="2144327578"/>
            <ac:spMk id="116" creationId="{42B2CEAF-4B07-4FD0-B714-0C8C7D50F961}"/>
          </ac:spMkLst>
        </pc:spChg>
        <pc:spChg chg="add mod">
          <ac:chgData name="Reed Kiely" userId="768be38e-2fb5-40ce-925d-bd8e9d9e3c31" providerId="ADAL" clId="{360BAE09-91FA-474E-BC21-FA8E1CE2A10A}" dt="2021-03-10T22:10:01.941" v="21204" actId="1076"/>
          <ac:spMkLst>
            <pc:docMk/>
            <pc:sldMk cId="1844023805" sldId="2144327578"/>
            <ac:spMk id="117" creationId="{4CD3D233-98EC-4829-8540-78A9AB073672}"/>
          </ac:spMkLst>
        </pc:spChg>
        <pc:spChg chg="add mod">
          <ac:chgData name="Reed Kiely" userId="768be38e-2fb5-40ce-925d-bd8e9d9e3c31" providerId="ADAL" clId="{360BAE09-91FA-474E-BC21-FA8E1CE2A10A}" dt="2021-03-10T22:10:01.941" v="21204" actId="1076"/>
          <ac:spMkLst>
            <pc:docMk/>
            <pc:sldMk cId="1844023805" sldId="2144327578"/>
            <ac:spMk id="118" creationId="{7470CEAF-E79E-4EBA-96D6-7C102DF3DDE3}"/>
          </ac:spMkLst>
        </pc:spChg>
        <pc:spChg chg="add mod">
          <ac:chgData name="Reed Kiely" userId="768be38e-2fb5-40ce-925d-bd8e9d9e3c31" providerId="ADAL" clId="{360BAE09-91FA-474E-BC21-FA8E1CE2A10A}" dt="2021-03-10T22:10:01.941" v="21204" actId="1076"/>
          <ac:spMkLst>
            <pc:docMk/>
            <pc:sldMk cId="1844023805" sldId="2144327578"/>
            <ac:spMk id="119" creationId="{50CF4849-9959-44BF-97AF-F7733F41E96B}"/>
          </ac:spMkLst>
        </pc:spChg>
        <pc:spChg chg="add mod">
          <ac:chgData name="Reed Kiely" userId="768be38e-2fb5-40ce-925d-bd8e9d9e3c31" providerId="ADAL" clId="{360BAE09-91FA-474E-BC21-FA8E1CE2A10A}" dt="2021-03-10T22:10:01.941" v="21204" actId="1076"/>
          <ac:spMkLst>
            <pc:docMk/>
            <pc:sldMk cId="1844023805" sldId="2144327578"/>
            <ac:spMk id="120" creationId="{79BBB84B-EEF8-4E9A-B587-AE19E481E97D}"/>
          </ac:spMkLst>
        </pc:spChg>
        <pc:spChg chg="add mod">
          <ac:chgData name="Reed Kiely" userId="768be38e-2fb5-40ce-925d-bd8e9d9e3c31" providerId="ADAL" clId="{360BAE09-91FA-474E-BC21-FA8E1CE2A10A}" dt="2021-03-10T22:10:01.941" v="21204" actId="1076"/>
          <ac:spMkLst>
            <pc:docMk/>
            <pc:sldMk cId="1844023805" sldId="2144327578"/>
            <ac:spMk id="121" creationId="{B273353C-4A02-486F-B9AA-D8F156C8B905}"/>
          </ac:spMkLst>
        </pc:spChg>
        <pc:spChg chg="add mod">
          <ac:chgData name="Reed Kiely" userId="768be38e-2fb5-40ce-925d-bd8e9d9e3c31" providerId="ADAL" clId="{360BAE09-91FA-474E-BC21-FA8E1CE2A10A}" dt="2021-03-10T22:10:01.941" v="21204" actId="1076"/>
          <ac:spMkLst>
            <pc:docMk/>
            <pc:sldMk cId="1844023805" sldId="2144327578"/>
            <ac:spMk id="122" creationId="{07F439D0-5038-4763-A849-D44420CF6C8C}"/>
          </ac:spMkLst>
        </pc:spChg>
        <pc:spChg chg="add mod">
          <ac:chgData name="Reed Kiely" userId="768be38e-2fb5-40ce-925d-bd8e9d9e3c31" providerId="ADAL" clId="{360BAE09-91FA-474E-BC21-FA8E1CE2A10A}" dt="2021-03-10T22:10:01.941" v="21204" actId="1076"/>
          <ac:spMkLst>
            <pc:docMk/>
            <pc:sldMk cId="1844023805" sldId="2144327578"/>
            <ac:spMk id="123" creationId="{3C6A4D31-E67F-4621-B7C5-839541AC24E5}"/>
          </ac:spMkLst>
        </pc:spChg>
        <pc:spChg chg="add mod">
          <ac:chgData name="Reed Kiely" userId="768be38e-2fb5-40ce-925d-bd8e9d9e3c31" providerId="ADAL" clId="{360BAE09-91FA-474E-BC21-FA8E1CE2A10A}" dt="2021-03-10T22:10:01.941" v="21204" actId="1076"/>
          <ac:spMkLst>
            <pc:docMk/>
            <pc:sldMk cId="1844023805" sldId="2144327578"/>
            <ac:spMk id="124" creationId="{82D69536-0BF5-4CD4-9ED6-BD7577906B36}"/>
          </ac:spMkLst>
        </pc:spChg>
        <pc:spChg chg="add mod">
          <ac:chgData name="Reed Kiely" userId="768be38e-2fb5-40ce-925d-bd8e9d9e3c31" providerId="ADAL" clId="{360BAE09-91FA-474E-BC21-FA8E1CE2A10A}" dt="2021-03-10T22:10:01.941" v="21204" actId="1076"/>
          <ac:spMkLst>
            <pc:docMk/>
            <pc:sldMk cId="1844023805" sldId="2144327578"/>
            <ac:spMk id="125" creationId="{8355F07C-8F09-457F-AA78-E983433C129D}"/>
          </ac:spMkLst>
        </pc:spChg>
        <pc:spChg chg="add mod">
          <ac:chgData name="Reed Kiely" userId="768be38e-2fb5-40ce-925d-bd8e9d9e3c31" providerId="ADAL" clId="{360BAE09-91FA-474E-BC21-FA8E1CE2A10A}" dt="2021-03-10T22:10:01.941" v="21204" actId="1076"/>
          <ac:spMkLst>
            <pc:docMk/>
            <pc:sldMk cId="1844023805" sldId="2144327578"/>
            <ac:spMk id="133" creationId="{45B1A528-6D4A-4668-89C3-02B87C94EC9F}"/>
          </ac:spMkLst>
        </pc:spChg>
        <pc:spChg chg="add mod">
          <ac:chgData name="Reed Kiely" userId="768be38e-2fb5-40ce-925d-bd8e9d9e3c31" providerId="ADAL" clId="{360BAE09-91FA-474E-BC21-FA8E1CE2A10A}" dt="2021-03-10T22:10:01.941" v="21204" actId="1076"/>
          <ac:spMkLst>
            <pc:docMk/>
            <pc:sldMk cId="1844023805" sldId="2144327578"/>
            <ac:spMk id="134" creationId="{56544580-9A77-4284-9A4C-BB91BB3C22B8}"/>
          </ac:spMkLst>
        </pc:spChg>
        <pc:spChg chg="add mod">
          <ac:chgData name="Reed Kiely" userId="768be38e-2fb5-40ce-925d-bd8e9d9e3c31" providerId="ADAL" clId="{360BAE09-91FA-474E-BC21-FA8E1CE2A10A}" dt="2021-03-10T22:10:01.941" v="21204" actId="1076"/>
          <ac:spMkLst>
            <pc:docMk/>
            <pc:sldMk cId="1844023805" sldId="2144327578"/>
            <ac:spMk id="135" creationId="{B132EBBF-DACD-4D90-A5A9-70E5EA292BBA}"/>
          </ac:spMkLst>
        </pc:spChg>
        <pc:spChg chg="add mod">
          <ac:chgData name="Reed Kiely" userId="768be38e-2fb5-40ce-925d-bd8e9d9e3c31" providerId="ADAL" clId="{360BAE09-91FA-474E-BC21-FA8E1CE2A10A}" dt="2021-03-10T22:10:01.941" v="21204" actId="1076"/>
          <ac:spMkLst>
            <pc:docMk/>
            <pc:sldMk cId="1844023805" sldId="2144327578"/>
            <ac:spMk id="136" creationId="{DA8AEB6E-E2B6-414C-AB7F-A2B2CC42D0D6}"/>
          </ac:spMkLst>
        </pc:spChg>
        <pc:spChg chg="add mod">
          <ac:chgData name="Reed Kiely" userId="768be38e-2fb5-40ce-925d-bd8e9d9e3c31" providerId="ADAL" clId="{360BAE09-91FA-474E-BC21-FA8E1CE2A10A}" dt="2021-03-10T22:10:01.941" v="21204" actId="1076"/>
          <ac:spMkLst>
            <pc:docMk/>
            <pc:sldMk cId="1844023805" sldId="2144327578"/>
            <ac:spMk id="137" creationId="{76F227CB-C7C3-438D-9E01-AA615EFDD459}"/>
          </ac:spMkLst>
        </pc:spChg>
        <pc:spChg chg="add mod">
          <ac:chgData name="Reed Kiely" userId="768be38e-2fb5-40ce-925d-bd8e9d9e3c31" providerId="ADAL" clId="{360BAE09-91FA-474E-BC21-FA8E1CE2A10A}" dt="2021-03-10T22:10:01.941" v="21204" actId="1076"/>
          <ac:spMkLst>
            <pc:docMk/>
            <pc:sldMk cId="1844023805" sldId="2144327578"/>
            <ac:spMk id="139" creationId="{9214CF49-AB60-444A-A5E7-2141D5F4A8AA}"/>
          </ac:spMkLst>
        </pc:spChg>
        <pc:spChg chg="add del mod">
          <ac:chgData name="Reed Kiely" userId="768be38e-2fb5-40ce-925d-bd8e9d9e3c31" providerId="ADAL" clId="{360BAE09-91FA-474E-BC21-FA8E1CE2A10A}" dt="2021-03-04T18:01:50.917" v="12368" actId="478"/>
          <ac:spMkLst>
            <pc:docMk/>
            <pc:sldMk cId="1844023805" sldId="2144327578"/>
            <ac:spMk id="140" creationId="{C8EDFECA-1050-4CCF-840A-50F3825C3D88}"/>
          </ac:spMkLst>
        </pc:spChg>
        <pc:graphicFrameChg chg="add del mod">
          <ac:chgData name="Reed Kiely" userId="768be38e-2fb5-40ce-925d-bd8e9d9e3c31" providerId="ADAL" clId="{360BAE09-91FA-474E-BC21-FA8E1CE2A10A}" dt="2021-02-24T14:33:02.610" v="3185" actId="478"/>
          <ac:graphicFrameMkLst>
            <pc:docMk/>
            <pc:sldMk cId="1844023805" sldId="2144327578"/>
            <ac:graphicFrameMk id="5" creationId="{38675D92-EA28-4610-91FF-ED740790CF40}"/>
          </ac:graphicFrameMkLst>
        </pc:graphicFrameChg>
        <pc:picChg chg="mod">
          <ac:chgData name="Reed Kiely" userId="768be38e-2fb5-40ce-925d-bd8e9d9e3c31" providerId="ADAL" clId="{360BAE09-91FA-474E-BC21-FA8E1CE2A10A}" dt="2021-03-04T18:02:26.136" v="12407" actId="1076"/>
          <ac:picMkLst>
            <pc:docMk/>
            <pc:sldMk cId="1844023805" sldId="2144327578"/>
            <ac:picMk id="4" creationId="{37D9E069-73A5-441D-9729-BDA3BF99A923}"/>
          </ac:picMkLst>
        </pc:picChg>
        <pc:picChg chg="add mod ord modCrop">
          <ac:chgData name="Reed Kiely" userId="768be38e-2fb5-40ce-925d-bd8e9d9e3c31" providerId="ADAL" clId="{360BAE09-91FA-474E-BC21-FA8E1CE2A10A}" dt="2021-02-24T14:46:54.796" v="3696" actId="167"/>
          <ac:picMkLst>
            <pc:docMk/>
            <pc:sldMk cId="1844023805" sldId="2144327578"/>
            <ac:picMk id="9" creationId="{34B31189-3455-4A03-A49C-9C2043038BB0}"/>
          </ac:picMkLst>
        </pc:picChg>
        <pc:picChg chg="add mod">
          <ac:chgData name="Reed Kiely" userId="768be38e-2fb5-40ce-925d-bd8e9d9e3c31" providerId="ADAL" clId="{360BAE09-91FA-474E-BC21-FA8E1CE2A10A}" dt="2021-03-10T22:10:01.941" v="21204" actId="1076"/>
          <ac:picMkLst>
            <pc:docMk/>
            <pc:sldMk cId="1844023805" sldId="2144327578"/>
            <ac:picMk id="71" creationId="{F60C7BA4-AAD8-4C2A-89DD-2B9058FF8E3E}"/>
          </ac:picMkLst>
        </pc:picChg>
        <pc:picChg chg="add del mod">
          <ac:chgData name="Reed Kiely" userId="768be38e-2fb5-40ce-925d-bd8e9d9e3c31" providerId="ADAL" clId="{360BAE09-91FA-474E-BC21-FA8E1CE2A10A}" dt="2021-03-04T17:23:52.595" v="12029"/>
          <ac:picMkLst>
            <pc:docMk/>
            <pc:sldMk cId="1844023805" sldId="2144327578"/>
            <ac:picMk id="97" creationId="{64536E41-993E-47EE-8653-5822AA086DC9}"/>
          </ac:picMkLst>
        </pc:picChg>
        <pc:picChg chg="add del mod">
          <ac:chgData name="Reed Kiely" userId="768be38e-2fb5-40ce-925d-bd8e9d9e3c31" providerId="ADAL" clId="{360BAE09-91FA-474E-BC21-FA8E1CE2A10A}" dt="2021-03-04T17:29:36.999" v="12132" actId="478"/>
          <ac:picMkLst>
            <pc:docMk/>
            <pc:sldMk cId="1844023805" sldId="2144327578"/>
            <ac:picMk id="127" creationId="{2A7B3276-8F23-4D38-B44A-B3EA76786779}"/>
          </ac:picMkLst>
        </pc:picChg>
        <pc:picChg chg="add mod">
          <ac:chgData name="Reed Kiely" userId="768be38e-2fb5-40ce-925d-bd8e9d9e3c31" providerId="ADAL" clId="{360BAE09-91FA-474E-BC21-FA8E1CE2A10A}" dt="2021-03-10T22:10:01.941" v="21204" actId="1076"/>
          <ac:picMkLst>
            <pc:docMk/>
            <pc:sldMk cId="1844023805" sldId="2144327578"/>
            <ac:picMk id="131" creationId="{195D4CE8-B3CD-4D1D-9DE6-1B25391749B6}"/>
          </ac:picMkLst>
        </pc:picChg>
        <pc:picChg chg="add del mod">
          <ac:chgData name="Reed Kiely" userId="768be38e-2fb5-40ce-925d-bd8e9d9e3c31" providerId="ADAL" clId="{360BAE09-91FA-474E-BC21-FA8E1CE2A10A}" dt="2021-03-04T18:02:28.989" v="12408" actId="478"/>
          <ac:picMkLst>
            <pc:docMk/>
            <pc:sldMk cId="1844023805" sldId="2144327578"/>
            <ac:picMk id="1026" creationId="{3CD413E3-B5F9-45A4-A06C-7D7DB1C7602D}"/>
          </ac:picMkLst>
        </pc:picChg>
        <pc:picChg chg="add del mod">
          <ac:chgData name="Reed Kiely" userId="768be38e-2fb5-40ce-925d-bd8e9d9e3c31" providerId="ADAL" clId="{360BAE09-91FA-474E-BC21-FA8E1CE2A10A}" dt="2021-03-04T18:02:28.989" v="12408" actId="478"/>
          <ac:picMkLst>
            <pc:docMk/>
            <pc:sldMk cId="1844023805" sldId="2144327578"/>
            <ac:picMk id="1028" creationId="{C4416D5F-B498-46E4-B05E-97C62324ECF1}"/>
          </ac:picMkLst>
        </pc:picChg>
        <pc:cxnChg chg="add mod">
          <ac:chgData name="Reed Kiely" userId="768be38e-2fb5-40ce-925d-bd8e9d9e3c31" providerId="ADAL" clId="{360BAE09-91FA-474E-BC21-FA8E1CE2A10A}" dt="2021-03-10T22:10:01.941" v="21204" actId="1076"/>
          <ac:cxnSpMkLst>
            <pc:docMk/>
            <pc:sldMk cId="1844023805" sldId="2144327578"/>
            <ac:cxnSpMk id="27" creationId="{5B3D5FE3-E6B3-4A6D-A644-E7DF634BD430}"/>
          </ac:cxnSpMkLst>
        </pc:cxnChg>
        <pc:cxnChg chg="add del mod">
          <ac:chgData name="Reed Kiely" userId="768be38e-2fb5-40ce-925d-bd8e9d9e3c31" providerId="ADAL" clId="{360BAE09-91FA-474E-BC21-FA8E1CE2A10A}" dt="2021-03-04T17:19:27.987" v="11962" actId="478"/>
          <ac:cxnSpMkLst>
            <pc:docMk/>
            <pc:sldMk cId="1844023805" sldId="2144327578"/>
            <ac:cxnSpMk id="28" creationId="{3581B28F-5DB9-4F74-9DD7-38387D99D4E7}"/>
          </ac:cxnSpMkLst>
        </pc:cxnChg>
        <pc:cxnChg chg="add del mod">
          <ac:chgData name="Reed Kiely" userId="768be38e-2fb5-40ce-925d-bd8e9d9e3c31" providerId="ADAL" clId="{360BAE09-91FA-474E-BC21-FA8E1CE2A10A}" dt="2021-03-10T22:10:01.941" v="21204" actId="1076"/>
          <ac:cxnSpMkLst>
            <pc:docMk/>
            <pc:sldMk cId="1844023805" sldId="2144327578"/>
            <ac:cxnSpMk id="29" creationId="{4908B3D8-BEBB-4A2E-A41F-F2B4713AABC4}"/>
          </ac:cxnSpMkLst>
        </pc:cxnChg>
        <pc:cxnChg chg="add del mod">
          <ac:chgData name="Reed Kiely" userId="768be38e-2fb5-40ce-925d-bd8e9d9e3c31" providerId="ADAL" clId="{360BAE09-91FA-474E-BC21-FA8E1CE2A10A}" dt="2021-03-04T17:21:14.465" v="11983" actId="478"/>
          <ac:cxnSpMkLst>
            <pc:docMk/>
            <pc:sldMk cId="1844023805" sldId="2144327578"/>
            <ac:cxnSpMk id="43" creationId="{6916E659-64A7-446C-B6DD-22FF47D4C9BB}"/>
          </ac:cxnSpMkLst>
        </pc:cxnChg>
        <pc:cxnChg chg="add del mod">
          <ac:chgData name="Reed Kiely" userId="768be38e-2fb5-40ce-925d-bd8e9d9e3c31" providerId="ADAL" clId="{360BAE09-91FA-474E-BC21-FA8E1CE2A10A}" dt="2021-03-04T17:22:54.185" v="12002" actId="478"/>
          <ac:cxnSpMkLst>
            <pc:docMk/>
            <pc:sldMk cId="1844023805" sldId="2144327578"/>
            <ac:cxnSpMk id="60" creationId="{B396AE53-7927-411B-B556-32E0EE573B3C}"/>
          </ac:cxnSpMkLst>
        </pc:cxnChg>
        <pc:cxnChg chg="add del mod">
          <ac:chgData name="Reed Kiely" userId="768be38e-2fb5-40ce-925d-bd8e9d9e3c31" providerId="ADAL" clId="{360BAE09-91FA-474E-BC21-FA8E1CE2A10A}" dt="2021-03-04T17:21:07.003" v="11980" actId="478"/>
          <ac:cxnSpMkLst>
            <pc:docMk/>
            <pc:sldMk cId="1844023805" sldId="2144327578"/>
            <ac:cxnSpMk id="61" creationId="{5C7A3A7D-C2BF-41BE-9587-AFB387761E6E}"/>
          </ac:cxnSpMkLst>
        </pc:cxnChg>
        <pc:cxnChg chg="add del mod">
          <ac:chgData name="Reed Kiely" userId="768be38e-2fb5-40ce-925d-bd8e9d9e3c31" providerId="ADAL" clId="{360BAE09-91FA-474E-BC21-FA8E1CE2A10A}" dt="2021-03-04T17:21:08.950" v="11981" actId="478"/>
          <ac:cxnSpMkLst>
            <pc:docMk/>
            <pc:sldMk cId="1844023805" sldId="2144327578"/>
            <ac:cxnSpMk id="62" creationId="{A9ED9E23-8FB5-4D74-9E9C-EFA1EED3A8ED}"/>
          </ac:cxnSpMkLst>
        </pc:cxnChg>
        <pc:cxnChg chg="add del mod">
          <ac:chgData name="Reed Kiely" userId="768be38e-2fb5-40ce-925d-bd8e9d9e3c31" providerId="ADAL" clId="{360BAE09-91FA-474E-BC21-FA8E1CE2A10A}" dt="2021-03-04T17:24:55.449" v="12039" actId="21"/>
          <ac:cxnSpMkLst>
            <pc:docMk/>
            <pc:sldMk cId="1844023805" sldId="2144327578"/>
            <ac:cxnSpMk id="63" creationId="{CC79F130-C75A-4791-9115-3224BFC93164}"/>
          </ac:cxnSpMkLst>
        </pc:cxnChg>
        <pc:cxnChg chg="add del mod">
          <ac:chgData name="Reed Kiely" userId="768be38e-2fb5-40ce-925d-bd8e9d9e3c31" providerId="ADAL" clId="{360BAE09-91FA-474E-BC21-FA8E1CE2A10A}" dt="2021-03-04T17:22:54.185" v="12002" actId="478"/>
          <ac:cxnSpMkLst>
            <pc:docMk/>
            <pc:sldMk cId="1844023805" sldId="2144327578"/>
            <ac:cxnSpMk id="64" creationId="{66897373-ABA9-4385-8A20-D34C7AF062D6}"/>
          </ac:cxnSpMkLst>
        </pc:cxnChg>
        <pc:cxnChg chg="add del mod">
          <ac:chgData name="Reed Kiely" userId="768be38e-2fb5-40ce-925d-bd8e9d9e3c31" providerId="ADAL" clId="{360BAE09-91FA-474E-BC21-FA8E1CE2A10A}" dt="2021-03-04T17:22:54.185" v="12002" actId="478"/>
          <ac:cxnSpMkLst>
            <pc:docMk/>
            <pc:sldMk cId="1844023805" sldId="2144327578"/>
            <ac:cxnSpMk id="65" creationId="{80B34EF9-4404-47F0-8CD3-682CBA66136F}"/>
          </ac:cxnSpMkLst>
        </pc:cxnChg>
        <pc:cxnChg chg="add del mod">
          <ac:chgData name="Reed Kiely" userId="768be38e-2fb5-40ce-925d-bd8e9d9e3c31" providerId="ADAL" clId="{360BAE09-91FA-474E-BC21-FA8E1CE2A10A}" dt="2021-03-04T17:24:55.449" v="12039" actId="21"/>
          <ac:cxnSpMkLst>
            <pc:docMk/>
            <pc:sldMk cId="1844023805" sldId="2144327578"/>
            <ac:cxnSpMk id="66" creationId="{7C72492F-8E98-41ED-A88E-A1DF4609D429}"/>
          </ac:cxnSpMkLst>
        </pc:cxnChg>
        <pc:cxnChg chg="add del mod">
          <ac:chgData name="Reed Kiely" userId="768be38e-2fb5-40ce-925d-bd8e9d9e3c31" providerId="ADAL" clId="{360BAE09-91FA-474E-BC21-FA8E1CE2A10A}" dt="2021-03-04T17:23:02.294" v="12006"/>
          <ac:cxnSpMkLst>
            <pc:docMk/>
            <pc:sldMk cId="1844023805" sldId="2144327578"/>
            <ac:cxnSpMk id="67" creationId="{2FE93C52-60E4-43DD-9A7C-25A01993EEA5}"/>
          </ac:cxnSpMkLst>
        </pc:cxnChg>
        <pc:cxnChg chg="add del mod">
          <ac:chgData name="Reed Kiely" userId="768be38e-2fb5-40ce-925d-bd8e9d9e3c31" providerId="ADAL" clId="{360BAE09-91FA-474E-BC21-FA8E1CE2A10A}" dt="2021-03-04T17:25:03.236" v="12042" actId="478"/>
          <ac:cxnSpMkLst>
            <pc:docMk/>
            <pc:sldMk cId="1844023805" sldId="2144327578"/>
            <ac:cxnSpMk id="68" creationId="{E8D7DC39-3336-44FA-9C30-2C476A8E5604}"/>
          </ac:cxnSpMkLst>
        </pc:cxnChg>
        <pc:cxnChg chg="add mod">
          <ac:chgData name="Reed Kiely" userId="768be38e-2fb5-40ce-925d-bd8e9d9e3c31" providerId="ADAL" clId="{360BAE09-91FA-474E-BC21-FA8E1CE2A10A}" dt="2021-03-10T22:10:01.941" v="21204" actId="1076"/>
          <ac:cxnSpMkLst>
            <pc:docMk/>
            <pc:sldMk cId="1844023805" sldId="2144327578"/>
            <ac:cxnSpMk id="69" creationId="{92AE9EC2-DED2-4AFC-A425-8C5DA02F312D}"/>
          </ac:cxnSpMkLst>
        </pc:cxnChg>
        <pc:cxnChg chg="add del mod">
          <ac:chgData name="Reed Kiely" userId="768be38e-2fb5-40ce-925d-bd8e9d9e3c31" providerId="ADAL" clId="{360BAE09-91FA-474E-BC21-FA8E1CE2A10A}" dt="2021-03-10T21:59:33.258" v="21024" actId="478"/>
          <ac:cxnSpMkLst>
            <pc:docMk/>
            <pc:sldMk cId="1844023805" sldId="2144327578"/>
            <ac:cxnSpMk id="70" creationId="{41932BA3-9E3A-4CFE-A7F1-52584CE79900}"/>
          </ac:cxnSpMkLst>
        </pc:cxnChg>
        <pc:cxnChg chg="add del mod">
          <ac:chgData name="Reed Kiely" userId="768be38e-2fb5-40ce-925d-bd8e9d9e3c31" providerId="ADAL" clId="{360BAE09-91FA-474E-BC21-FA8E1CE2A10A}" dt="2021-03-04T17:23:52.595" v="12029"/>
          <ac:cxnSpMkLst>
            <pc:docMk/>
            <pc:sldMk cId="1844023805" sldId="2144327578"/>
            <ac:cxnSpMk id="72" creationId="{2688B296-6D31-4401-9ADD-57E99AD0C322}"/>
          </ac:cxnSpMkLst>
        </pc:cxnChg>
        <pc:cxnChg chg="add del mod">
          <ac:chgData name="Reed Kiely" userId="768be38e-2fb5-40ce-925d-bd8e9d9e3c31" providerId="ADAL" clId="{360BAE09-91FA-474E-BC21-FA8E1CE2A10A}" dt="2021-03-04T17:23:52.595" v="12029"/>
          <ac:cxnSpMkLst>
            <pc:docMk/>
            <pc:sldMk cId="1844023805" sldId="2144327578"/>
            <ac:cxnSpMk id="73" creationId="{52D52885-A454-4B41-829C-643049842657}"/>
          </ac:cxnSpMkLst>
        </pc:cxnChg>
        <pc:cxnChg chg="add mod">
          <ac:chgData name="Reed Kiely" userId="768be38e-2fb5-40ce-925d-bd8e9d9e3c31" providerId="ADAL" clId="{360BAE09-91FA-474E-BC21-FA8E1CE2A10A}" dt="2021-03-10T22:10:01.941" v="21204" actId="1076"/>
          <ac:cxnSpMkLst>
            <pc:docMk/>
            <pc:sldMk cId="1844023805" sldId="2144327578"/>
            <ac:cxnSpMk id="73" creationId="{B1C72B77-52F7-4589-8FCF-B7A2AEA29A3D}"/>
          </ac:cxnSpMkLst>
        </pc:cxnChg>
        <pc:cxnChg chg="add mod">
          <ac:chgData name="Reed Kiely" userId="768be38e-2fb5-40ce-925d-bd8e9d9e3c31" providerId="ADAL" clId="{360BAE09-91FA-474E-BC21-FA8E1CE2A10A}" dt="2021-03-10T22:10:01.941" v="21204" actId="1076"/>
          <ac:cxnSpMkLst>
            <pc:docMk/>
            <pc:sldMk cId="1844023805" sldId="2144327578"/>
            <ac:cxnSpMk id="74" creationId="{30895B6F-5920-4CFE-9200-91AFA100DE13}"/>
          </ac:cxnSpMkLst>
        </pc:cxnChg>
        <pc:cxnChg chg="add mod">
          <ac:chgData name="Reed Kiely" userId="768be38e-2fb5-40ce-925d-bd8e9d9e3c31" providerId="ADAL" clId="{360BAE09-91FA-474E-BC21-FA8E1CE2A10A}" dt="2021-03-10T22:10:01.941" v="21204" actId="1076"/>
          <ac:cxnSpMkLst>
            <pc:docMk/>
            <pc:sldMk cId="1844023805" sldId="2144327578"/>
            <ac:cxnSpMk id="82" creationId="{9FD6F550-ACFE-4A17-9ED4-F91D61337266}"/>
          </ac:cxnSpMkLst>
        </pc:cxnChg>
        <pc:cxnChg chg="add mod">
          <ac:chgData name="Reed Kiely" userId="768be38e-2fb5-40ce-925d-bd8e9d9e3c31" providerId="ADAL" clId="{360BAE09-91FA-474E-BC21-FA8E1CE2A10A}" dt="2021-03-10T22:10:01.941" v="21204" actId="1076"/>
          <ac:cxnSpMkLst>
            <pc:docMk/>
            <pc:sldMk cId="1844023805" sldId="2144327578"/>
            <ac:cxnSpMk id="83" creationId="{64944EC1-2D41-4A8F-A255-22D81EF10BC2}"/>
          </ac:cxnSpMkLst>
        </pc:cxnChg>
        <pc:cxnChg chg="add del mod">
          <ac:chgData name="Reed Kiely" userId="768be38e-2fb5-40ce-925d-bd8e9d9e3c31" providerId="ADAL" clId="{360BAE09-91FA-474E-BC21-FA8E1CE2A10A}" dt="2021-03-04T17:23:52.595" v="12029"/>
          <ac:cxnSpMkLst>
            <pc:docMk/>
            <pc:sldMk cId="1844023805" sldId="2144327578"/>
            <ac:cxnSpMk id="93" creationId="{131222FC-62B5-4B11-A3D0-6934883B8C62}"/>
          </ac:cxnSpMkLst>
        </pc:cxnChg>
        <pc:cxnChg chg="add del mod">
          <ac:chgData name="Reed Kiely" userId="768be38e-2fb5-40ce-925d-bd8e9d9e3c31" providerId="ADAL" clId="{360BAE09-91FA-474E-BC21-FA8E1CE2A10A}" dt="2021-03-04T17:23:52.595" v="12029"/>
          <ac:cxnSpMkLst>
            <pc:docMk/>
            <pc:sldMk cId="1844023805" sldId="2144327578"/>
            <ac:cxnSpMk id="94" creationId="{C903F22E-EA7B-4C5F-8AA7-CB9B426C50EC}"/>
          </ac:cxnSpMkLst>
        </pc:cxnChg>
        <pc:cxnChg chg="add del mod">
          <ac:chgData name="Reed Kiely" userId="768be38e-2fb5-40ce-925d-bd8e9d9e3c31" providerId="ADAL" clId="{360BAE09-91FA-474E-BC21-FA8E1CE2A10A}" dt="2021-03-04T17:23:52.595" v="12029"/>
          <ac:cxnSpMkLst>
            <pc:docMk/>
            <pc:sldMk cId="1844023805" sldId="2144327578"/>
            <ac:cxnSpMk id="95" creationId="{CC938D31-E1F5-4235-9656-FA594606E07C}"/>
          </ac:cxnSpMkLst>
        </pc:cxnChg>
        <pc:cxnChg chg="add del mod">
          <ac:chgData name="Reed Kiely" userId="768be38e-2fb5-40ce-925d-bd8e9d9e3c31" providerId="ADAL" clId="{360BAE09-91FA-474E-BC21-FA8E1CE2A10A}" dt="2021-03-04T17:23:52.595" v="12029"/>
          <ac:cxnSpMkLst>
            <pc:docMk/>
            <pc:sldMk cId="1844023805" sldId="2144327578"/>
            <ac:cxnSpMk id="96" creationId="{6B668D19-176D-4366-AA94-8A3B1DCA4D4C}"/>
          </ac:cxnSpMkLst>
        </pc:cxnChg>
        <pc:cxnChg chg="add del mod">
          <ac:chgData name="Reed Kiely" userId="768be38e-2fb5-40ce-925d-bd8e9d9e3c31" providerId="ADAL" clId="{360BAE09-91FA-474E-BC21-FA8E1CE2A10A}" dt="2021-03-04T17:25:50.205" v="12052" actId="478"/>
          <ac:cxnSpMkLst>
            <pc:docMk/>
            <pc:sldMk cId="1844023805" sldId="2144327578"/>
            <ac:cxnSpMk id="99" creationId="{EAAA45A6-56E3-46CE-874B-6D14183A4636}"/>
          </ac:cxnSpMkLst>
        </pc:cxnChg>
        <pc:cxnChg chg="add mod">
          <ac:chgData name="Reed Kiely" userId="768be38e-2fb5-40ce-925d-bd8e9d9e3c31" providerId="ADAL" clId="{360BAE09-91FA-474E-BC21-FA8E1CE2A10A}" dt="2021-03-10T22:10:01.941" v="21204" actId="1076"/>
          <ac:cxnSpMkLst>
            <pc:docMk/>
            <pc:sldMk cId="1844023805" sldId="2144327578"/>
            <ac:cxnSpMk id="102" creationId="{81A7AE9C-A336-49A2-A163-267EEC88E363}"/>
          </ac:cxnSpMkLst>
        </pc:cxnChg>
        <pc:cxnChg chg="add mod">
          <ac:chgData name="Reed Kiely" userId="768be38e-2fb5-40ce-925d-bd8e9d9e3c31" providerId="ADAL" clId="{360BAE09-91FA-474E-BC21-FA8E1CE2A10A}" dt="2021-03-10T22:10:01.941" v="21204" actId="1076"/>
          <ac:cxnSpMkLst>
            <pc:docMk/>
            <pc:sldMk cId="1844023805" sldId="2144327578"/>
            <ac:cxnSpMk id="103" creationId="{ACAA360B-62AF-407F-BCF2-7D8234D3B1F7}"/>
          </ac:cxnSpMkLst>
        </pc:cxnChg>
        <pc:cxnChg chg="add mod">
          <ac:chgData name="Reed Kiely" userId="768be38e-2fb5-40ce-925d-bd8e9d9e3c31" providerId="ADAL" clId="{360BAE09-91FA-474E-BC21-FA8E1CE2A10A}" dt="2021-03-10T22:10:01.941" v="21204" actId="1076"/>
          <ac:cxnSpMkLst>
            <pc:docMk/>
            <pc:sldMk cId="1844023805" sldId="2144327578"/>
            <ac:cxnSpMk id="104" creationId="{E4F49F0C-F6A9-4703-A3DC-02B00DB19315}"/>
          </ac:cxnSpMkLst>
        </pc:cxnChg>
        <pc:cxnChg chg="add del mod">
          <ac:chgData name="Reed Kiely" userId="768be38e-2fb5-40ce-925d-bd8e9d9e3c31" providerId="ADAL" clId="{360BAE09-91FA-474E-BC21-FA8E1CE2A10A}" dt="2021-03-10T22:03:09.450" v="21085" actId="478"/>
          <ac:cxnSpMkLst>
            <pc:docMk/>
            <pc:sldMk cId="1844023805" sldId="2144327578"/>
            <ac:cxnSpMk id="105" creationId="{F7B1C0F9-F992-4AAC-89D8-62D19C66D75B}"/>
          </ac:cxnSpMkLst>
        </pc:cxnChg>
        <pc:cxnChg chg="add del mod">
          <ac:chgData name="Reed Kiely" userId="768be38e-2fb5-40ce-925d-bd8e9d9e3c31" providerId="ADAL" clId="{360BAE09-91FA-474E-BC21-FA8E1CE2A10A}" dt="2021-03-10T22:03:09.450" v="21085" actId="478"/>
          <ac:cxnSpMkLst>
            <pc:docMk/>
            <pc:sldMk cId="1844023805" sldId="2144327578"/>
            <ac:cxnSpMk id="106" creationId="{01A69B16-59A3-4FD2-9D88-6745DDF42FED}"/>
          </ac:cxnSpMkLst>
        </pc:cxnChg>
        <pc:cxnChg chg="add mod">
          <ac:chgData name="Reed Kiely" userId="768be38e-2fb5-40ce-925d-bd8e9d9e3c31" providerId="ADAL" clId="{360BAE09-91FA-474E-BC21-FA8E1CE2A10A}" dt="2021-03-10T22:10:01.941" v="21204" actId="1076"/>
          <ac:cxnSpMkLst>
            <pc:docMk/>
            <pc:sldMk cId="1844023805" sldId="2144327578"/>
            <ac:cxnSpMk id="126" creationId="{5A3D9151-4225-4E06-A907-0673BAFD0E2A}"/>
          </ac:cxnSpMkLst>
        </pc:cxnChg>
        <pc:cxnChg chg="add mod">
          <ac:chgData name="Reed Kiely" userId="768be38e-2fb5-40ce-925d-bd8e9d9e3c31" providerId="ADAL" clId="{360BAE09-91FA-474E-BC21-FA8E1CE2A10A}" dt="2021-03-10T22:10:01.941" v="21204" actId="1076"/>
          <ac:cxnSpMkLst>
            <pc:docMk/>
            <pc:sldMk cId="1844023805" sldId="2144327578"/>
            <ac:cxnSpMk id="128" creationId="{65FBBFB1-87AD-4BF7-9919-99F011CB0953}"/>
          </ac:cxnSpMkLst>
        </pc:cxnChg>
        <pc:cxnChg chg="add mod">
          <ac:chgData name="Reed Kiely" userId="768be38e-2fb5-40ce-925d-bd8e9d9e3c31" providerId="ADAL" clId="{360BAE09-91FA-474E-BC21-FA8E1CE2A10A}" dt="2021-03-10T22:10:01.941" v="21204" actId="1076"/>
          <ac:cxnSpMkLst>
            <pc:docMk/>
            <pc:sldMk cId="1844023805" sldId="2144327578"/>
            <ac:cxnSpMk id="129" creationId="{FABE923D-F83E-4354-AD2F-2077D43F130A}"/>
          </ac:cxnSpMkLst>
        </pc:cxnChg>
        <pc:cxnChg chg="add mod">
          <ac:chgData name="Reed Kiely" userId="768be38e-2fb5-40ce-925d-bd8e9d9e3c31" providerId="ADAL" clId="{360BAE09-91FA-474E-BC21-FA8E1CE2A10A}" dt="2021-03-10T22:10:01.941" v="21204" actId="1076"/>
          <ac:cxnSpMkLst>
            <pc:docMk/>
            <pc:sldMk cId="1844023805" sldId="2144327578"/>
            <ac:cxnSpMk id="130" creationId="{A63A5AB8-BE7E-4082-8CAA-66AE88612EF9}"/>
          </ac:cxnSpMkLst>
        </pc:cxnChg>
      </pc:sldChg>
      <pc:sldChg chg="addSp delSp modSp add del mod">
        <pc:chgData name="Reed Kiely" userId="768be38e-2fb5-40ce-925d-bd8e9d9e3c31" providerId="ADAL" clId="{360BAE09-91FA-474E-BC21-FA8E1CE2A10A}" dt="2021-03-02T21:37:24.849" v="6249" actId="47"/>
        <pc:sldMkLst>
          <pc:docMk/>
          <pc:sldMk cId="936137299" sldId="2144327579"/>
        </pc:sldMkLst>
        <pc:spChg chg="add del">
          <ac:chgData name="Reed Kiely" userId="768be38e-2fb5-40ce-925d-bd8e9d9e3c31" providerId="ADAL" clId="{360BAE09-91FA-474E-BC21-FA8E1CE2A10A}" dt="2021-02-23T21:23:13.739" v="2908" actId="11529"/>
          <ac:spMkLst>
            <pc:docMk/>
            <pc:sldMk cId="936137299" sldId="2144327579"/>
            <ac:spMk id="2" creationId="{1A1E763C-CEE8-42CE-98AD-537EB5CE0F55}"/>
          </ac:spMkLst>
        </pc:spChg>
        <pc:spChg chg="add del mod">
          <ac:chgData name="Reed Kiely" userId="768be38e-2fb5-40ce-925d-bd8e9d9e3c31" providerId="ADAL" clId="{360BAE09-91FA-474E-BC21-FA8E1CE2A10A}" dt="2021-03-02T19:36:04.711" v="5769" actId="478"/>
          <ac:spMkLst>
            <pc:docMk/>
            <pc:sldMk cId="936137299" sldId="2144327579"/>
            <ac:spMk id="3" creationId="{7E18D0D3-28B6-4AE3-8BCC-95071FD7DE2E}"/>
          </ac:spMkLst>
        </pc:spChg>
        <pc:spChg chg="add mod">
          <ac:chgData name="Reed Kiely" userId="768be38e-2fb5-40ce-925d-bd8e9d9e3c31" providerId="ADAL" clId="{360BAE09-91FA-474E-BC21-FA8E1CE2A10A}" dt="2021-03-02T19:55:36.967" v="5886" actId="20578"/>
          <ac:spMkLst>
            <pc:docMk/>
            <pc:sldMk cId="936137299" sldId="2144327579"/>
            <ac:spMk id="15" creationId="{DDEB75E2-31F5-4308-9C19-BC79E222D07C}"/>
          </ac:spMkLst>
        </pc:spChg>
        <pc:spChg chg="del">
          <ac:chgData name="Reed Kiely" userId="768be38e-2fb5-40ce-925d-bd8e9d9e3c31" providerId="ADAL" clId="{360BAE09-91FA-474E-BC21-FA8E1CE2A10A}" dt="2021-03-02T16:29:18.997" v="5245" actId="478"/>
          <ac:spMkLst>
            <pc:docMk/>
            <pc:sldMk cId="936137299" sldId="2144327579"/>
            <ac:spMk id="18" creationId="{78CE395D-4365-4DB6-9C33-1314DD6624BB}"/>
          </ac:spMkLst>
        </pc:spChg>
        <pc:spChg chg="del">
          <ac:chgData name="Reed Kiely" userId="768be38e-2fb5-40ce-925d-bd8e9d9e3c31" providerId="ADAL" clId="{360BAE09-91FA-474E-BC21-FA8E1CE2A10A}" dt="2021-02-23T21:23:01.021" v="2901" actId="478"/>
          <ac:spMkLst>
            <pc:docMk/>
            <pc:sldMk cId="936137299" sldId="2144327579"/>
            <ac:spMk id="23" creationId="{75B167BB-9527-44CD-ADF4-56BD81B10C66}"/>
          </ac:spMkLst>
        </pc:spChg>
        <pc:spChg chg="mod">
          <ac:chgData name="Reed Kiely" userId="768be38e-2fb5-40ce-925d-bd8e9d9e3c31" providerId="ADAL" clId="{360BAE09-91FA-474E-BC21-FA8E1CE2A10A}" dt="2021-03-02T21:32:12.522" v="6206"/>
          <ac:spMkLst>
            <pc:docMk/>
            <pc:sldMk cId="936137299" sldId="2144327579"/>
            <ac:spMk id="28" creationId="{7C74014D-8FEF-4C04-9D77-BD0687AC7A9A}"/>
          </ac:spMkLst>
        </pc:spChg>
        <pc:spChg chg="mod">
          <ac:chgData name="Reed Kiely" userId="768be38e-2fb5-40ce-925d-bd8e9d9e3c31" providerId="ADAL" clId="{360BAE09-91FA-474E-BC21-FA8E1CE2A10A}" dt="2021-02-23T21:22:58.901" v="2900" actId="20577"/>
          <ac:spMkLst>
            <pc:docMk/>
            <pc:sldMk cId="936137299" sldId="2144327579"/>
            <ac:spMk id="37" creationId="{BD66494C-6C76-4ECD-A14E-5E25448F6B91}"/>
          </ac:spMkLst>
        </pc:spChg>
        <pc:graphicFrameChg chg="add del mod">
          <ac:chgData name="Reed Kiely" userId="768be38e-2fb5-40ce-925d-bd8e9d9e3c31" providerId="ADAL" clId="{360BAE09-91FA-474E-BC21-FA8E1CE2A10A}" dt="2021-03-02T18:04:18.771" v="5340" actId="478"/>
          <ac:graphicFrameMkLst>
            <pc:docMk/>
            <pc:sldMk cId="936137299" sldId="2144327579"/>
            <ac:graphicFrameMk id="14" creationId="{9DC56BBC-8C2E-4B21-83D1-6363F97E5817}"/>
          </ac:graphicFrameMkLst>
        </pc:graphicFrameChg>
        <pc:graphicFrameChg chg="add mod">
          <ac:chgData name="Reed Kiely" userId="768be38e-2fb5-40ce-925d-bd8e9d9e3c31" providerId="ADAL" clId="{360BAE09-91FA-474E-BC21-FA8E1CE2A10A}" dt="2021-03-02T19:55:20.697" v="5833"/>
          <ac:graphicFrameMkLst>
            <pc:docMk/>
            <pc:sldMk cId="936137299" sldId="2144327579"/>
            <ac:graphicFrameMk id="16" creationId="{253D7489-9671-42B7-B97B-EA287F32BCA2}"/>
          </ac:graphicFrameMkLst>
        </pc:graphicFrameChg>
        <pc:picChg chg="add mod ord modCrop">
          <ac:chgData name="Reed Kiely" userId="768be38e-2fb5-40ce-925d-bd8e9d9e3c31" providerId="ADAL" clId="{360BAE09-91FA-474E-BC21-FA8E1CE2A10A}" dt="2021-03-02T16:29:17.601" v="5244" actId="167"/>
          <ac:picMkLst>
            <pc:docMk/>
            <pc:sldMk cId="936137299" sldId="2144327579"/>
            <ac:picMk id="5" creationId="{77A33A07-FF26-4475-B607-CA9E8617F617}"/>
          </ac:picMkLst>
        </pc:picChg>
      </pc:sldChg>
      <pc:sldChg chg="add del mod">
        <pc:chgData name="Reed Kiely" userId="768be38e-2fb5-40ce-925d-bd8e9d9e3c31" providerId="ADAL" clId="{360BAE09-91FA-474E-BC21-FA8E1CE2A10A}" dt="2021-02-24T14:44:39.497" v="3688" actId="47"/>
        <pc:sldMkLst>
          <pc:docMk/>
          <pc:sldMk cId="687013022" sldId="2144327580"/>
        </pc:sldMkLst>
      </pc:sldChg>
      <pc:sldChg chg="addSp delSp modSp add del mod ord">
        <pc:chgData name="Reed Kiely" userId="768be38e-2fb5-40ce-925d-bd8e9d9e3c31" providerId="ADAL" clId="{360BAE09-91FA-474E-BC21-FA8E1CE2A10A}" dt="2021-03-03T21:55:07.836" v="10259" actId="2696"/>
        <pc:sldMkLst>
          <pc:docMk/>
          <pc:sldMk cId="3340715330" sldId="2144327580"/>
        </pc:sldMkLst>
        <pc:spChg chg="add del mod">
          <ac:chgData name="Reed Kiely" userId="768be38e-2fb5-40ce-925d-bd8e9d9e3c31" providerId="ADAL" clId="{360BAE09-91FA-474E-BC21-FA8E1CE2A10A}" dt="2021-03-02T22:26:56.375" v="6250" actId="478"/>
          <ac:spMkLst>
            <pc:docMk/>
            <pc:sldMk cId="3340715330" sldId="2144327580"/>
            <ac:spMk id="2" creationId="{58507F32-D384-4F41-AB83-84609EBC2AE7}"/>
          </ac:spMkLst>
        </pc:spChg>
        <pc:spChg chg="add del mod">
          <ac:chgData name="Reed Kiely" userId="768be38e-2fb5-40ce-925d-bd8e9d9e3c31" providerId="ADAL" clId="{360BAE09-91FA-474E-BC21-FA8E1CE2A10A}" dt="2021-03-03T19:58:51.243" v="8249" actId="478"/>
          <ac:spMkLst>
            <pc:docMk/>
            <pc:sldMk cId="3340715330" sldId="2144327580"/>
            <ac:spMk id="2" creationId="{EBC3EC9C-4FCB-4101-9975-6193CADE433C}"/>
          </ac:spMkLst>
        </pc:spChg>
        <pc:spChg chg="del">
          <ac:chgData name="Reed Kiely" userId="768be38e-2fb5-40ce-925d-bd8e9d9e3c31" providerId="ADAL" clId="{360BAE09-91FA-474E-BC21-FA8E1CE2A10A}" dt="2021-03-02T20:28:44.312" v="5975" actId="478"/>
          <ac:spMkLst>
            <pc:docMk/>
            <pc:sldMk cId="3340715330" sldId="2144327580"/>
            <ac:spMk id="3" creationId="{7E18D0D3-28B6-4AE3-8BCC-95071FD7DE2E}"/>
          </ac:spMkLst>
        </pc:spChg>
        <pc:spChg chg="add mod">
          <ac:chgData name="Reed Kiely" userId="768be38e-2fb5-40ce-925d-bd8e9d9e3c31" providerId="ADAL" clId="{360BAE09-91FA-474E-BC21-FA8E1CE2A10A}" dt="2021-03-03T19:59:45.508" v="8305" actId="1038"/>
          <ac:spMkLst>
            <pc:docMk/>
            <pc:sldMk cId="3340715330" sldId="2144327580"/>
            <ac:spMk id="5" creationId="{0FD76EC6-6937-4484-AC68-685736DDA586}"/>
          </ac:spMkLst>
        </pc:spChg>
        <pc:spChg chg="add mod">
          <ac:chgData name="Reed Kiely" userId="768be38e-2fb5-40ce-925d-bd8e9d9e3c31" providerId="ADAL" clId="{360BAE09-91FA-474E-BC21-FA8E1CE2A10A}" dt="2021-03-03T20:33:56.402" v="9631" actId="1076"/>
          <ac:spMkLst>
            <pc:docMk/>
            <pc:sldMk cId="3340715330" sldId="2144327580"/>
            <ac:spMk id="6" creationId="{DB08656A-E2F6-4DE3-8C2E-2BFD263AE340}"/>
          </ac:spMkLst>
        </pc:spChg>
        <pc:spChg chg="add del mod">
          <ac:chgData name="Reed Kiely" userId="768be38e-2fb5-40ce-925d-bd8e9d9e3c31" providerId="ADAL" clId="{360BAE09-91FA-474E-BC21-FA8E1CE2A10A}" dt="2021-03-03T20:00:02.445" v="8307"/>
          <ac:spMkLst>
            <pc:docMk/>
            <pc:sldMk cId="3340715330" sldId="2144327580"/>
            <ac:spMk id="15" creationId="{6AA626AE-75AC-45B9-9740-EA1580918592}"/>
          </ac:spMkLst>
        </pc:spChg>
        <pc:spChg chg="add mod">
          <ac:chgData name="Reed Kiely" userId="768be38e-2fb5-40ce-925d-bd8e9d9e3c31" providerId="ADAL" clId="{360BAE09-91FA-474E-BC21-FA8E1CE2A10A}" dt="2021-03-03T20:30:39.697" v="9538" actId="20577"/>
          <ac:spMkLst>
            <pc:docMk/>
            <pc:sldMk cId="3340715330" sldId="2144327580"/>
            <ac:spMk id="17" creationId="{36782978-3F61-40F2-BE6B-912B22AEC81E}"/>
          </ac:spMkLst>
        </pc:spChg>
        <pc:spChg chg="add mod">
          <ac:chgData name="Reed Kiely" userId="768be38e-2fb5-40ce-925d-bd8e9d9e3c31" providerId="ADAL" clId="{360BAE09-91FA-474E-BC21-FA8E1CE2A10A}" dt="2021-03-03T20:36:02.241" v="9664" actId="1076"/>
          <ac:spMkLst>
            <pc:docMk/>
            <pc:sldMk cId="3340715330" sldId="2144327580"/>
            <ac:spMk id="18" creationId="{02F63D7A-3BCC-4039-831C-5BDFE5310C56}"/>
          </ac:spMkLst>
        </pc:spChg>
        <pc:spChg chg="mod">
          <ac:chgData name="Reed Kiely" userId="768be38e-2fb5-40ce-925d-bd8e9d9e3c31" providerId="ADAL" clId="{360BAE09-91FA-474E-BC21-FA8E1CE2A10A}" dt="2021-03-03T16:38:50.556" v="7952" actId="207"/>
          <ac:spMkLst>
            <pc:docMk/>
            <pc:sldMk cId="3340715330" sldId="2144327580"/>
            <ac:spMk id="24" creationId="{29F5E09C-2C9E-4C2E-BD66-01D99ADC5D92}"/>
          </ac:spMkLst>
        </pc:spChg>
        <pc:spChg chg="mod">
          <ac:chgData name="Reed Kiely" userId="768be38e-2fb5-40ce-925d-bd8e9d9e3c31" providerId="ADAL" clId="{360BAE09-91FA-474E-BC21-FA8E1CE2A10A}" dt="2021-03-02T21:32:12.522" v="6206"/>
          <ac:spMkLst>
            <pc:docMk/>
            <pc:sldMk cId="3340715330" sldId="2144327580"/>
            <ac:spMk id="28" creationId="{7C74014D-8FEF-4C04-9D77-BD0687AC7A9A}"/>
          </ac:spMkLst>
        </pc:spChg>
        <pc:spChg chg="mod">
          <ac:chgData name="Reed Kiely" userId="768be38e-2fb5-40ce-925d-bd8e9d9e3c31" providerId="ADAL" clId="{360BAE09-91FA-474E-BC21-FA8E1CE2A10A}" dt="2021-03-03T16:37:24.158" v="7749" actId="20577"/>
          <ac:spMkLst>
            <pc:docMk/>
            <pc:sldMk cId="3340715330" sldId="2144327580"/>
            <ac:spMk id="37" creationId="{BD66494C-6C76-4ECD-A14E-5E25448F6B91}"/>
          </ac:spMkLst>
        </pc:spChg>
        <pc:graphicFrameChg chg="add del mod">
          <ac:chgData name="Reed Kiely" userId="768be38e-2fb5-40ce-925d-bd8e9d9e3c31" providerId="ADAL" clId="{360BAE09-91FA-474E-BC21-FA8E1CE2A10A}" dt="2021-03-03T13:45:32.567" v="6380"/>
          <ac:graphicFrameMkLst>
            <pc:docMk/>
            <pc:sldMk cId="3340715330" sldId="2144327580"/>
            <ac:graphicFrameMk id="2" creationId="{BC506A12-903D-411F-8FED-C0C0BF092D24}"/>
          </ac:graphicFrameMkLst>
        </pc:graphicFrameChg>
        <pc:graphicFrameChg chg="add mod">
          <ac:chgData name="Reed Kiely" userId="768be38e-2fb5-40ce-925d-bd8e9d9e3c31" providerId="ADAL" clId="{360BAE09-91FA-474E-BC21-FA8E1CE2A10A}" dt="2021-03-03T20:33:59.771" v="9635" actId="404"/>
          <ac:graphicFrameMkLst>
            <pc:docMk/>
            <pc:sldMk cId="3340715330" sldId="2144327580"/>
            <ac:graphicFrameMk id="8" creationId="{919D5ED5-7996-46CC-8594-674752BF0D48}"/>
          </ac:graphicFrameMkLst>
        </pc:graphicFrameChg>
        <pc:graphicFrameChg chg="del">
          <ac:chgData name="Reed Kiely" userId="768be38e-2fb5-40ce-925d-bd8e9d9e3c31" providerId="ADAL" clId="{360BAE09-91FA-474E-BC21-FA8E1CE2A10A}" dt="2021-03-03T13:45:31.228" v="6378" actId="478"/>
          <ac:graphicFrameMkLst>
            <pc:docMk/>
            <pc:sldMk cId="3340715330" sldId="2144327580"/>
            <ac:graphicFrameMk id="14" creationId="{9DC56BBC-8C2E-4B21-83D1-6363F97E5817}"/>
          </ac:graphicFrameMkLst>
        </pc:graphicFrameChg>
        <pc:picChg chg="add mod ord modCrop">
          <ac:chgData name="Reed Kiely" userId="768be38e-2fb5-40ce-925d-bd8e9d9e3c31" providerId="ADAL" clId="{360BAE09-91FA-474E-BC21-FA8E1CE2A10A}" dt="2021-03-03T16:54:37.514" v="8071" actId="167"/>
          <ac:picMkLst>
            <pc:docMk/>
            <pc:sldMk cId="3340715330" sldId="2144327580"/>
            <ac:picMk id="3" creationId="{BB0456C3-FD28-4824-8533-1F2EA7712383}"/>
          </ac:picMkLst>
        </pc:picChg>
        <pc:picChg chg="mod">
          <ac:chgData name="Reed Kiely" userId="768be38e-2fb5-40ce-925d-bd8e9d9e3c31" providerId="ADAL" clId="{360BAE09-91FA-474E-BC21-FA8E1CE2A10A}" dt="2021-03-03T16:24:58.855" v="6806" actId="1076"/>
          <ac:picMkLst>
            <pc:docMk/>
            <pc:sldMk cId="3340715330" sldId="2144327580"/>
            <ac:picMk id="4" creationId="{37D9E069-73A5-441D-9729-BDA3BF99A923}"/>
          </ac:picMkLst>
        </pc:picChg>
        <pc:picChg chg="del">
          <ac:chgData name="Reed Kiely" userId="768be38e-2fb5-40ce-925d-bd8e9d9e3c31" providerId="ADAL" clId="{360BAE09-91FA-474E-BC21-FA8E1CE2A10A}" dt="2021-03-02T18:04:21.101" v="5341" actId="478"/>
          <ac:picMkLst>
            <pc:docMk/>
            <pc:sldMk cId="3340715330" sldId="2144327580"/>
            <ac:picMk id="5" creationId="{77A33A07-FF26-4475-B607-CA9E8617F617}"/>
          </ac:picMkLst>
        </pc:picChg>
        <pc:picChg chg="add del mod ord modCrop">
          <ac:chgData name="Reed Kiely" userId="768be38e-2fb5-40ce-925d-bd8e9d9e3c31" providerId="ADAL" clId="{360BAE09-91FA-474E-BC21-FA8E1CE2A10A}" dt="2021-03-03T16:54:39.217" v="8072" actId="478"/>
          <ac:picMkLst>
            <pc:docMk/>
            <pc:sldMk cId="3340715330" sldId="2144327580"/>
            <ac:picMk id="7" creationId="{E68DA5A2-145E-4555-B2E6-4BCAFD2DD658}"/>
          </ac:picMkLst>
        </pc:picChg>
        <pc:picChg chg="add del mod">
          <ac:chgData name="Reed Kiely" userId="768be38e-2fb5-40ce-925d-bd8e9d9e3c31" providerId="ADAL" clId="{360BAE09-91FA-474E-BC21-FA8E1CE2A10A}" dt="2021-03-02T22:28:56.115" v="6262" actId="478"/>
          <ac:picMkLst>
            <pc:docMk/>
            <pc:sldMk cId="3340715330" sldId="2144327580"/>
            <ac:picMk id="15" creationId="{7C980088-39B0-4915-91E9-41CB2C76A131}"/>
          </ac:picMkLst>
        </pc:picChg>
      </pc:sldChg>
      <pc:sldChg chg="addSp delSp modSp add del mod ord">
        <pc:chgData name="Reed Kiely" userId="768be38e-2fb5-40ce-925d-bd8e9d9e3c31" providerId="ADAL" clId="{360BAE09-91FA-474E-BC21-FA8E1CE2A10A}" dt="2021-03-02T19:55:17.639" v="5832" actId="47"/>
        <pc:sldMkLst>
          <pc:docMk/>
          <pc:sldMk cId="39734255" sldId="2144327581"/>
        </pc:sldMkLst>
        <pc:spChg chg="add mod">
          <ac:chgData name="Reed Kiely" userId="768be38e-2fb5-40ce-925d-bd8e9d9e3c31" providerId="ADAL" clId="{360BAE09-91FA-474E-BC21-FA8E1CE2A10A}" dt="2021-03-02T19:35:39.942" v="5720" actId="1076"/>
          <ac:spMkLst>
            <pc:docMk/>
            <pc:sldMk cId="39734255" sldId="2144327581"/>
            <ac:spMk id="2" creationId="{4D57B6A9-A849-45BC-A568-FD69A6FF1ED3}"/>
          </ac:spMkLst>
        </pc:spChg>
        <pc:spChg chg="del mod">
          <ac:chgData name="Reed Kiely" userId="768be38e-2fb5-40ce-925d-bd8e9d9e3c31" providerId="ADAL" clId="{360BAE09-91FA-474E-BC21-FA8E1CE2A10A}" dt="2021-03-02T19:36:09.512" v="5772" actId="478"/>
          <ac:spMkLst>
            <pc:docMk/>
            <pc:sldMk cId="39734255" sldId="2144327581"/>
            <ac:spMk id="3" creationId="{7E18D0D3-28B6-4AE3-8BCC-95071FD7DE2E}"/>
          </ac:spMkLst>
        </pc:spChg>
        <pc:spChg chg="mod">
          <ac:chgData name="Reed Kiely" userId="768be38e-2fb5-40ce-925d-bd8e9d9e3c31" providerId="ADAL" clId="{360BAE09-91FA-474E-BC21-FA8E1CE2A10A}" dt="2021-03-02T19:26:34.321" v="5392" actId="20577"/>
          <ac:spMkLst>
            <pc:docMk/>
            <pc:sldMk cId="39734255" sldId="2144327581"/>
            <ac:spMk id="37" creationId="{BD66494C-6C76-4ECD-A14E-5E25448F6B91}"/>
          </ac:spMkLst>
        </pc:spChg>
      </pc:sldChg>
      <pc:sldChg chg="add del mod ord modShow">
        <pc:chgData name="Reed Kiely" userId="768be38e-2fb5-40ce-925d-bd8e9d9e3c31" providerId="ADAL" clId="{360BAE09-91FA-474E-BC21-FA8E1CE2A10A}" dt="2021-03-04T16:58:12.840" v="11943" actId="2696"/>
        <pc:sldMkLst>
          <pc:docMk/>
          <pc:sldMk cId="472694321" sldId="2144327581"/>
        </pc:sldMkLst>
      </pc:sldChg>
      <pc:sldChg chg="new del">
        <pc:chgData name="Reed Kiely" userId="768be38e-2fb5-40ce-925d-bd8e9d9e3c31" providerId="ADAL" clId="{360BAE09-91FA-474E-BC21-FA8E1CE2A10A}" dt="2021-03-03T20:17:05.196" v="8800" actId="47"/>
        <pc:sldMkLst>
          <pc:docMk/>
          <pc:sldMk cId="716139297" sldId="2144327582"/>
        </pc:sldMkLst>
      </pc:sldChg>
      <pc:sldChg chg="addSp delSp modSp new del mod">
        <pc:chgData name="Reed Kiely" userId="768be38e-2fb5-40ce-925d-bd8e9d9e3c31" providerId="ADAL" clId="{360BAE09-91FA-474E-BC21-FA8E1CE2A10A}" dt="2021-03-03T21:18:40.791" v="10245" actId="47"/>
        <pc:sldMkLst>
          <pc:docMk/>
          <pc:sldMk cId="1833241818" sldId="2144327582"/>
        </pc:sldMkLst>
        <pc:spChg chg="add del">
          <ac:chgData name="Reed Kiely" userId="768be38e-2fb5-40ce-925d-bd8e9d9e3c31" providerId="ADAL" clId="{360BAE09-91FA-474E-BC21-FA8E1CE2A10A}" dt="2021-03-03T20:17:16.041" v="8804" actId="478"/>
          <ac:spMkLst>
            <pc:docMk/>
            <pc:sldMk cId="1833241818" sldId="2144327582"/>
            <ac:spMk id="2" creationId="{05D6996B-74AC-44C0-A7D6-F1944F05223C}"/>
          </ac:spMkLst>
        </pc:spChg>
        <pc:spChg chg="add mod">
          <ac:chgData name="Reed Kiely" userId="768be38e-2fb5-40ce-925d-bd8e9d9e3c31" providerId="ADAL" clId="{360BAE09-91FA-474E-BC21-FA8E1CE2A10A}" dt="2021-03-03T20:26:39.769" v="9341" actId="20577"/>
          <ac:spMkLst>
            <pc:docMk/>
            <pc:sldMk cId="1833241818" sldId="2144327582"/>
            <ac:spMk id="3" creationId="{D77FDDAE-446F-48FF-AF37-2D5163E9B396}"/>
          </ac:spMkLst>
        </pc:spChg>
      </pc:sldChg>
      <pc:sldChg chg="delSp modSp add del mod">
        <pc:chgData name="Reed Kiely" userId="768be38e-2fb5-40ce-925d-bd8e9d9e3c31" providerId="ADAL" clId="{360BAE09-91FA-474E-BC21-FA8E1CE2A10A}" dt="2021-03-02T20:31:28.144" v="6174" actId="47"/>
        <pc:sldMkLst>
          <pc:docMk/>
          <pc:sldMk cId="1974411965" sldId="2144327582"/>
        </pc:sldMkLst>
        <pc:spChg chg="del mod">
          <ac:chgData name="Reed Kiely" userId="768be38e-2fb5-40ce-925d-bd8e9d9e3c31" providerId="ADAL" clId="{360BAE09-91FA-474E-BC21-FA8E1CE2A10A}" dt="2021-03-02T19:54:06.556" v="5829" actId="478"/>
          <ac:spMkLst>
            <pc:docMk/>
            <pc:sldMk cId="1974411965" sldId="2144327582"/>
            <ac:spMk id="2" creationId="{4D57B6A9-A849-45BC-A568-FD69A6FF1ED3}"/>
          </ac:spMkLst>
        </pc:spChg>
      </pc:sldChg>
      <pc:sldChg chg="new del">
        <pc:chgData name="Reed Kiely" userId="768be38e-2fb5-40ce-925d-bd8e9d9e3c31" providerId="ADAL" clId="{360BAE09-91FA-474E-BC21-FA8E1CE2A10A}" dt="2021-03-03T20:17:05.800" v="8801" actId="47"/>
        <pc:sldMkLst>
          <pc:docMk/>
          <pc:sldMk cId="1126852348" sldId="2144327583"/>
        </pc:sldMkLst>
      </pc:sldChg>
      <pc:sldChg chg="modSp add del mod">
        <pc:chgData name="Reed Kiely" userId="768be38e-2fb5-40ce-925d-bd8e9d9e3c31" providerId="ADAL" clId="{360BAE09-91FA-474E-BC21-FA8E1CE2A10A}" dt="2021-03-03T21:13:00.846" v="10111" actId="47"/>
        <pc:sldMkLst>
          <pc:docMk/>
          <pc:sldMk cId="2318429344" sldId="2144327583"/>
        </pc:sldMkLst>
        <pc:spChg chg="mod">
          <ac:chgData name="Reed Kiely" userId="768be38e-2fb5-40ce-925d-bd8e9d9e3c31" providerId="ADAL" clId="{360BAE09-91FA-474E-BC21-FA8E1CE2A10A}" dt="2021-03-03T20:17:39.316" v="8860" actId="20577"/>
          <ac:spMkLst>
            <pc:docMk/>
            <pc:sldMk cId="2318429344" sldId="2144327583"/>
            <ac:spMk id="3" creationId="{D77FDDAE-446F-48FF-AF37-2D5163E9B396}"/>
          </ac:spMkLst>
        </pc:spChg>
      </pc:sldChg>
      <pc:sldChg chg="add del">
        <pc:chgData name="Reed Kiely" userId="768be38e-2fb5-40ce-925d-bd8e9d9e3c31" providerId="ADAL" clId="{360BAE09-91FA-474E-BC21-FA8E1CE2A10A}" dt="2021-03-03T21:13:05.505" v="10113"/>
        <pc:sldMkLst>
          <pc:docMk/>
          <pc:sldMk cId="3604183608" sldId="2144327583"/>
        </pc:sldMkLst>
      </pc:sldChg>
      <pc:sldChg chg="addSp delSp modSp mod">
        <pc:chgData name="Reed Kiely" userId="768be38e-2fb5-40ce-925d-bd8e9d9e3c31" providerId="ADAL" clId="{360BAE09-91FA-474E-BC21-FA8E1CE2A10A}" dt="2021-03-17T22:59:37.179" v="29118" actId="478"/>
        <pc:sldMkLst>
          <pc:docMk/>
          <pc:sldMk cId="3654390398" sldId="2144327583"/>
        </pc:sldMkLst>
        <pc:spChg chg="add del mod">
          <ac:chgData name="Reed Kiely" userId="768be38e-2fb5-40ce-925d-bd8e9d9e3c31" providerId="ADAL" clId="{360BAE09-91FA-474E-BC21-FA8E1CE2A10A}" dt="2021-03-17T22:59:37.179" v="29118" actId="478"/>
          <ac:spMkLst>
            <pc:docMk/>
            <pc:sldMk cId="3654390398" sldId="2144327583"/>
            <ac:spMk id="3" creationId="{A4591CBF-9801-4A7F-B2C8-6A693D44D688}"/>
          </ac:spMkLst>
        </pc:spChg>
        <pc:spChg chg="mod">
          <ac:chgData name="Reed Kiely" userId="768be38e-2fb5-40ce-925d-bd8e9d9e3c31" providerId="ADAL" clId="{360BAE09-91FA-474E-BC21-FA8E1CE2A10A}" dt="2021-03-17T18:41:34.187" v="26162" actId="20577"/>
          <ac:spMkLst>
            <pc:docMk/>
            <pc:sldMk cId="3654390398" sldId="2144327583"/>
            <ac:spMk id="4" creationId="{22F78E69-07BD-4422-91DB-C90360E3CBD1}"/>
          </ac:spMkLst>
        </pc:spChg>
        <pc:spChg chg="add del mod">
          <ac:chgData name="Reed Kiely" userId="768be38e-2fb5-40ce-925d-bd8e9d9e3c31" providerId="ADAL" clId="{360BAE09-91FA-474E-BC21-FA8E1CE2A10A}" dt="2021-03-16T15:01:24.716" v="23927" actId="478"/>
          <ac:spMkLst>
            <pc:docMk/>
            <pc:sldMk cId="3654390398" sldId="2144327583"/>
            <ac:spMk id="5" creationId="{CAC47DC6-7361-4D20-AA5E-501DFE82678F}"/>
          </ac:spMkLst>
        </pc:spChg>
        <pc:spChg chg="add del mod">
          <ac:chgData name="Reed Kiely" userId="768be38e-2fb5-40ce-925d-bd8e9d9e3c31" providerId="ADAL" clId="{360BAE09-91FA-474E-BC21-FA8E1CE2A10A}" dt="2021-03-17T22:59:37.179" v="29118" actId="478"/>
          <ac:spMkLst>
            <pc:docMk/>
            <pc:sldMk cId="3654390398" sldId="2144327583"/>
            <ac:spMk id="5" creationId="{F0C13482-DD66-4482-B2FF-75F5FCECBC3F}"/>
          </ac:spMkLst>
        </pc:spChg>
        <pc:spChg chg="add del mod">
          <ac:chgData name="Reed Kiely" userId="768be38e-2fb5-40ce-925d-bd8e9d9e3c31" providerId="ADAL" clId="{360BAE09-91FA-474E-BC21-FA8E1CE2A10A}" dt="2021-03-17T13:43:03.408" v="25365" actId="478"/>
          <ac:spMkLst>
            <pc:docMk/>
            <pc:sldMk cId="3654390398" sldId="2144327583"/>
            <ac:spMk id="6" creationId="{66BF2E54-A4DD-437A-A57C-D0CA0462D43F}"/>
          </ac:spMkLst>
        </pc:spChg>
        <pc:spChg chg="mod">
          <ac:chgData name="Reed Kiely" userId="768be38e-2fb5-40ce-925d-bd8e9d9e3c31" providerId="ADAL" clId="{360BAE09-91FA-474E-BC21-FA8E1CE2A10A}" dt="2021-03-09T19:55:43.363" v="18522" actId="20577"/>
          <ac:spMkLst>
            <pc:docMk/>
            <pc:sldMk cId="3654390398" sldId="2144327583"/>
            <ac:spMk id="12" creationId="{D3ED8F18-80E6-D449-A031-541661F2A42F}"/>
          </ac:spMkLst>
        </pc:spChg>
        <pc:picChg chg="mod">
          <ac:chgData name="Reed Kiely" userId="768be38e-2fb5-40ce-925d-bd8e9d9e3c31" providerId="ADAL" clId="{360BAE09-91FA-474E-BC21-FA8E1CE2A10A}" dt="2021-03-04T19:01:06.960" v="12457" actId="14100"/>
          <ac:picMkLst>
            <pc:docMk/>
            <pc:sldMk cId="3654390398" sldId="2144327583"/>
            <ac:picMk id="2" creationId="{E0994815-16AD-4D77-B89B-EED1B87829A0}"/>
          </ac:picMkLst>
        </pc:picChg>
      </pc:sldChg>
      <pc:sldChg chg="addSp delSp modSp add mod">
        <pc:chgData name="Reed Kiely" userId="768be38e-2fb5-40ce-925d-bd8e9d9e3c31" providerId="ADAL" clId="{360BAE09-91FA-474E-BC21-FA8E1CE2A10A}" dt="2021-03-17T20:48:56.913" v="28685" actId="207"/>
        <pc:sldMkLst>
          <pc:docMk/>
          <pc:sldMk cId="3406199169" sldId="2144327584"/>
        </pc:sldMkLst>
        <pc:spChg chg="add del mod">
          <ac:chgData name="Reed Kiely" userId="768be38e-2fb5-40ce-925d-bd8e9d9e3c31" providerId="ADAL" clId="{360BAE09-91FA-474E-BC21-FA8E1CE2A10A}" dt="2021-03-09T19:48:22.055" v="17933" actId="478"/>
          <ac:spMkLst>
            <pc:docMk/>
            <pc:sldMk cId="3406199169" sldId="2144327584"/>
            <ac:spMk id="2" creationId="{BF666ABF-1E5B-4E10-8722-C554A1AB9C7D}"/>
          </ac:spMkLst>
        </pc:spChg>
        <pc:spChg chg="add mod">
          <ac:chgData name="Reed Kiely" userId="768be38e-2fb5-40ce-925d-bd8e9d9e3c31" providerId="ADAL" clId="{360BAE09-91FA-474E-BC21-FA8E1CE2A10A}" dt="2021-03-10T22:09:01.362" v="21187" actId="1036"/>
          <ac:spMkLst>
            <pc:docMk/>
            <pc:sldMk cId="3406199169" sldId="2144327584"/>
            <ac:spMk id="2" creationId="{F91ED718-2D2B-4F2B-A200-2C265A5292A5}"/>
          </ac:spMkLst>
        </pc:spChg>
        <pc:spChg chg="mod ord">
          <ac:chgData name="Reed Kiely" userId="768be38e-2fb5-40ce-925d-bd8e9d9e3c31" providerId="ADAL" clId="{360BAE09-91FA-474E-BC21-FA8E1CE2A10A}" dt="2021-03-03T22:28:00.289" v="10346" actId="1036"/>
          <ac:spMkLst>
            <pc:docMk/>
            <pc:sldMk cId="3406199169" sldId="2144327584"/>
            <ac:spMk id="5" creationId="{0FD76EC6-6937-4484-AC68-685736DDA586}"/>
          </ac:spMkLst>
        </pc:spChg>
        <pc:spChg chg="add del mod">
          <ac:chgData name="Reed Kiely" userId="768be38e-2fb5-40ce-925d-bd8e9d9e3c31" providerId="ADAL" clId="{360BAE09-91FA-474E-BC21-FA8E1CE2A10A}" dt="2021-03-10T21:42:56.163" v="20769" actId="478"/>
          <ac:spMkLst>
            <pc:docMk/>
            <pc:sldMk cId="3406199169" sldId="2144327584"/>
            <ac:spMk id="6" creationId="{8C9FACEE-2D17-4CA4-96EE-3CEB211E7EA3}"/>
          </ac:spMkLst>
        </pc:spChg>
        <pc:spChg chg="del">
          <ac:chgData name="Reed Kiely" userId="768be38e-2fb5-40ce-925d-bd8e9d9e3c31" providerId="ADAL" clId="{360BAE09-91FA-474E-BC21-FA8E1CE2A10A}" dt="2021-03-04T14:23:40.749" v="10504" actId="478"/>
          <ac:spMkLst>
            <pc:docMk/>
            <pc:sldMk cId="3406199169" sldId="2144327584"/>
            <ac:spMk id="6" creationId="{DB08656A-E2F6-4DE3-8C2E-2BFD263AE340}"/>
          </ac:spMkLst>
        </pc:spChg>
        <pc:spChg chg="add del mod">
          <ac:chgData name="Reed Kiely" userId="768be38e-2fb5-40ce-925d-bd8e9d9e3c31" providerId="ADAL" clId="{360BAE09-91FA-474E-BC21-FA8E1CE2A10A}" dt="2021-03-17T20:48:36.517" v="28681" actId="478"/>
          <ac:spMkLst>
            <pc:docMk/>
            <pc:sldMk cId="3406199169" sldId="2144327584"/>
            <ac:spMk id="6" creationId="{F3CC013A-45A6-4288-B0FB-226C522458FA}"/>
          </ac:spMkLst>
        </pc:spChg>
        <pc:spChg chg="add mod">
          <ac:chgData name="Reed Kiely" userId="768be38e-2fb5-40ce-925d-bd8e9d9e3c31" providerId="ADAL" clId="{360BAE09-91FA-474E-BC21-FA8E1CE2A10A}" dt="2021-03-10T22:08:16.201" v="21183" actId="20577"/>
          <ac:spMkLst>
            <pc:docMk/>
            <pc:sldMk cId="3406199169" sldId="2144327584"/>
            <ac:spMk id="7" creationId="{525415DD-7D9E-425B-B696-BF873F884194}"/>
          </ac:spMkLst>
        </pc:spChg>
        <pc:spChg chg="add del mod">
          <ac:chgData name="Reed Kiely" userId="768be38e-2fb5-40ce-925d-bd8e9d9e3c31" providerId="ADAL" clId="{360BAE09-91FA-474E-BC21-FA8E1CE2A10A}" dt="2021-03-10T21:37:59.017" v="20570" actId="478"/>
          <ac:spMkLst>
            <pc:docMk/>
            <pc:sldMk cId="3406199169" sldId="2144327584"/>
            <ac:spMk id="15" creationId="{F70700FD-6F7F-48ED-852F-1EE7CB2843E1}"/>
          </ac:spMkLst>
        </pc:spChg>
        <pc:spChg chg="mod">
          <ac:chgData name="Reed Kiely" userId="768be38e-2fb5-40ce-925d-bd8e9d9e3c31" providerId="ADAL" clId="{360BAE09-91FA-474E-BC21-FA8E1CE2A10A}" dt="2021-03-10T21:42:51.483" v="20767" actId="1035"/>
          <ac:spMkLst>
            <pc:docMk/>
            <pc:sldMk cId="3406199169" sldId="2144327584"/>
            <ac:spMk id="17" creationId="{36782978-3F61-40F2-BE6B-912B22AEC81E}"/>
          </ac:spMkLst>
        </pc:spChg>
        <pc:spChg chg="del">
          <ac:chgData name="Reed Kiely" userId="768be38e-2fb5-40ce-925d-bd8e9d9e3c31" providerId="ADAL" clId="{360BAE09-91FA-474E-BC21-FA8E1CE2A10A}" dt="2021-03-04T14:23:43.391" v="10505" actId="478"/>
          <ac:spMkLst>
            <pc:docMk/>
            <pc:sldMk cId="3406199169" sldId="2144327584"/>
            <ac:spMk id="18" creationId="{02F63D7A-3BCC-4039-831C-5BDFE5310C56}"/>
          </ac:spMkLst>
        </pc:spChg>
        <pc:spChg chg="add mod">
          <ac:chgData name="Reed Kiely" userId="768be38e-2fb5-40ce-925d-bd8e9d9e3c31" providerId="ADAL" clId="{360BAE09-91FA-474E-BC21-FA8E1CE2A10A}" dt="2021-03-10T22:08:33.261" v="21185" actId="688"/>
          <ac:spMkLst>
            <pc:docMk/>
            <pc:sldMk cId="3406199169" sldId="2144327584"/>
            <ac:spMk id="18" creationId="{0599661F-1722-4158-B32B-255B8BB9E678}"/>
          </ac:spMkLst>
        </pc:spChg>
        <pc:spChg chg="add del mod">
          <ac:chgData name="Reed Kiely" userId="768be38e-2fb5-40ce-925d-bd8e9d9e3c31" providerId="ADAL" clId="{360BAE09-91FA-474E-BC21-FA8E1CE2A10A}" dt="2021-03-16T15:14:19.984" v="24542" actId="478"/>
          <ac:spMkLst>
            <pc:docMk/>
            <pc:sldMk cId="3406199169" sldId="2144327584"/>
            <ac:spMk id="19" creationId="{1BABAE73-DDFF-48E7-8482-9BE3FAD92318}"/>
          </ac:spMkLst>
        </pc:spChg>
        <pc:spChg chg="add del mod">
          <ac:chgData name="Reed Kiely" userId="768be38e-2fb5-40ce-925d-bd8e9d9e3c31" providerId="ADAL" clId="{360BAE09-91FA-474E-BC21-FA8E1CE2A10A}" dt="2021-03-17T13:43:49.885" v="25368" actId="478"/>
          <ac:spMkLst>
            <pc:docMk/>
            <pc:sldMk cId="3406199169" sldId="2144327584"/>
            <ac:spMk id="20" creationId="{DC094C85-D0A2-4A81-AF47-D05B54BB2ED4}"/>
          </ac:spMkLst>
        </pc:spChg>
        <pc:spChg chg="add del mod">
          <ac:chgData name="Reed Kiely" userId="768be38e-2fb5-40ce-925d-bd8e9d9e3c31" providerId="ADAL" clId="{360BAE09-91FA-474E-BC21-FA8E1CE2A10A}" dt="2021-03-10T21:42:08.262" v="20763" actId="478"/>
          <ac:spMkLst>
            <pc:docMk/>
            <pc:sldMk cId="3406199169" sldId="2144327584"/>
            <ac:spMk id="20" creationId="{F087D8CE-BF04-41A8-8429-5658BE5C8FFD}"/>
          </ac:spMkLst>
        </pc:spChg>
        <pc:spChg chg="mod">
          <ac:chgData name="Reed Kiely" userId="768be38e-2fb5-40ce-925d-bd8e9d9e3c31" providerId="ADAL" clId="{360BAE09-91FA-474E-BC21-FA8E1CE2A10A}" dt="2021-03-17T20:48:56.913" v="28685" actId="207"/>
          <ac:spMkLst>
            <pc:docMk/>
            <pc:sldMk cId="3406199169" sldId="2144327584"/>
            <ac:spMk id="24" creationId="{29F5E09C-2C9E-4C2E-BD66-01D99ADC5D92}"/>
          </ac:spMkLst>
        </pc:spChg>
        <pc:spChg chg="mod">
          <ac:chgData name="Reed Kiely" userId="768be38e-2fb5-40ce-925d-bd8e9d9e3c31" providerId="ADAL" clId="{360BAE09-91FA-474E-BC21-FA8E1CE2A10A}" dt="2021-03-17T20:46:43.360" v="28611" actId="20577"/>
          <ac:spMkLst>
            <pc:docMk/>
            <pc:sldMk cId="3406199169" sldId="2144327584"/>
            <ac:spMk id="28" creationId="{7C74014D-8FEF-4C04-9D77-BD0687AC7A9A}"/>
          </ac:spMkLst>
        </pc:spChg>
        <pc:spChg chg="mod">
          <ac:chgData name="Reed Kiely" userId="768be38e-2fb5-40ce-925d-bd8e9d9e3c31" providerId="ADAL" clId="{360BAE09-91FA-474E-BC21-FA8E1CE2A10A}" dt="2021-03-17T20:43:35.271" v="28495" actId="1035"/>
          <ac:spMkLst>
            <pc:docMk/>
            <pc:sldMk cId="3406199169" sldId="2144327584"/>
            <ac:spMk id="37" creationId="{BD66494C-6C76-4ECD-A14E-5E25448F6B91}"/>
          </ac:spMkLst>
        </pc:spChg>
        <pc:graphicFrameChg chg="del mod">
          <ac:chgData name="Reed Kiely" userId="768be38e-2fb5-40ce-925d-bd8e9d9e3c31" providerId="ADAL" clId="{360BAE09-91FA-474E-BC21-FA8E1CE2A10A}" dt="2021-03-03T22:28:34.656" v="10347" actId="478"/>
          <ac:graphicFrameMkLst>
            <pc:docMk/>
            <pc:sldMk cId="3406199169" sldId="2144327584"/>
            <ac:graphicFrameMk id="8" creationId="{919D5ED5-7996-46CC-8594-674752BF0D48}"/>
          </ac:graphicFrameMkLst>
        </pc:graphicFrameChg>
        <pc:graphicFrameChg chg="add mod">
          <ac:chgData name="Reed Kiely" userId="768be38e-2fb5-40ce-925d-bd8e9d9e3c31" providerId="ADAL" clId="{360BAE09-91FA-474E-BC21-FA8E1CE2A10A}" dt="2021-03-10T21:42:51.483" v="20767" actId="1035"/>
          <ac:graphicFrameMkLst>
            <pc:docMk/>
            <pc:sldMk cId="3406199169" sldId="2144327584"/>
            <ac:graphicFrameMk id="16" creationId="{F6144CD0-A84E-4599-BB48-B836D62E5844}"/>
          </ac:graphicFrameMkLst>
        </pc:graphicFrameChg>
      </pc:sldChg>
      <pc:sldChg chg="addSp delSp modSp add mod ord">
        <pc:chgData name="Reed Kiely" userId="768be38e-2fb5-40ce-925d-bd8e9d9e3c31" providerId="ADAL" clId="{360BAE09-91FA-474E-BC21-FA8E1CE2A10A}" dt="2021-03-19T15:39:03.126" v="29631" actId="1076"/>
        <pc:sldMkLst>
          <pc:docMk/>
          <pc:sldMk cId="2223039167" sldId="2144327585"/>
        </pc:sldMkLst>
        <pc:spChg chg="add del mod">
          <ac:chgData name="Reed Kiely" userId="768be38e-2fb5-40ce-925d-bd8e9d9e3c31" providerId="ADAL" clId="{360BAE09-91FA-474E-BC21-FA8E1CE2A10A}" dt="2021-03-10T21:57:27.976" v="21018" actId="478"/>
          <ac:spMkLst>
            <pc:docMk/>
            <pc:sldMk cId="2223039167" sldId="2144327585"/>
            <ac:spMk id="2" creationId="{8DA53C1D-C39E-4EA5-A47F-CD6473741F81}"/>
          </ac:spMkLst>
        </pc:spChg>
        <pc:spChg chg="add del mod">
          <ac:chgData name="Reed Kiely" userId="768be38e-2fb5-40ce-925d-bd8e9d9e3c31" providerId="ADAL" clId="{360BAE09-91FA-474E-BC21-FA8E1CE2A10A}" dt="2021-03-17T20:55:52.389" v="29083" actId="478"/>
          <ac:spMkLst>
            <pc:docMk/>
            <pc:sldMk cId="2223039167" sldId="2144327585"/>
            <ac:spMk id="2" creationId="{B657DF4B-0D0A-4006-8F9C-D84C450E3341}"/>
          </ac:spMkLst>
        </pc:spChg>
        <pc:spChg chg="del">
          <ac:chgData name="Reed Kiely" userId="768be38e-2fb5-40ce-925d-bd8e9d9e3c31" providerId="ADAL" clId="{360BAE09-91FA-474E-BC21-FA8E1CE2A10A}" dt="2021-03-04T16:37:14.385" v="11666" actId="478"/>
          <ac:spMkLst>
            <pc:docMk/>
            <pc:sldMk cId="2223039167" sldId="2144327585"/>
            <ac:spMk id="2" creationId="{CE566361-8989-429D-84BB-B0AB79BECFE5}"/>
          </ac:spMkLst>
        </pc:spChg>
        <pc:spChg chg="add del mod">
          <ac:chgData name="Reed Kiely" userId="768be38e-2fb5-40ce-925d-bd8e9d9e3c31" providerId="ADAL" clId="{360BAE09-91FA-474E-BC21-FA8E1CE2A10A}" dt="2021-03-17T13:49:22.227" v="25672" actId="478"/>
          <ac:spMkLst>
            <pc:docMk/>
            <pc:sldMk cId="2223039167" sldId="2144327585"/>
            <ac:spMk id="2" creationId="{D05DC8E0-F2F8-4C88-B264-1CA17D02CADD}"/>
          </ac:spMkLst>
        </pc:spChg>
        <pc:spChg chg="add del mod">
          <ac:chgData name="Reed Kiely" userId="768be38e-2fb5-40ce-925d-bd8e9d9e3c31" providerId="ADAL" clId="{360BAE09-91FA-474E-BC21-FA8E1CE2A10A}" dt="2021-03-08T18:34:54.036" v="13393" actId="478"/>
          <ac:spMkLst>
            <pc:docMk/>
            <pc:sldMk cId="2223039167" sldId="2144327585"/>
            <ac:spMk id="3" creationId="{3420A02E-3754-4998-9808-2E240156F190}"/>
          </ac:spMkLst>
        </pc:spChg>
        <pc:spChg chg="add del mod">
          <ac:chgData name="Reed Kiely" userId="768be38e-2fb5-40ce-925d-bd8e9d9e3c31" providerId="ADAL" clId="{360BAE09-91FA-474E-BC21-FA8E1CE2A10A}" dt="2021-03-08T18:42:19.553" v="13705" actId="478"/>
          <ac:spMkLst>
            <pc:docMk/>
            <pc:sldMk cId="2223039167" sldId="2144327585"/>
            <ac:spMk id="5" creationId="{F196FED0-5BB2-4F17-9A12-8DB24081402B}"/>
          </ac:spMkLst>
        </pc:spChg>
        <pc:spChg chg="add del mod">
          <ac:chgData name="Reed Kiely" userId="768be38e-2fb5-40ce-925d-bd8e9d9e3c31" providerId="ADAL" clId="{360BAE09-91FA-474E-BC21-FA8E1CE2A10A}" dt="2021-03-08T17:19:29.447" v="13260" actId="478"/>
          <ac:spMkLst>
            <pc:docMk/>
            <pc:sldMk cId="2223039167" sldId="2144327585"/>
            <ac:spMk id="6" creationId="{24FE1962-D3DA-4742-A18A-1A5C2DD76C33}"/>
          </ac:spMkLst>
        </pc:spChg>
        <pc:spChg chg="add del mod">
          <ac:chgData name="Reed Kiely" userId="768be38e-2fb5-40ce-925d-bd8e9d9e3c31" providerId="ADAL" clId="{360BAE09-91FA-474E-BC21-FA8E1CE2A10A}" dt="2021-03-08T22:42:14.723" v="14816" actId="478"/>
          <ac:spMkLst>
            <pc:docMk/>
            <pc:sldMk cId="2223039167" sldId="2144327585"/>
            <ac:spMk id="10" creationId="{E036F1C9-8A93-4E62-BBDC-D96CFB34C9E4}"/>
          </ac:spMkLst>
        </pc:spChg>
        <pc:spChg chg="add del mod">
          <ac:chgData name="Reed Kiely" userId="768be38e-2fb5-40ce-925d-bd8e9d9e3c31" providerId="ADAL" clId="{360BAE09-91FA-474E-BC21-FA8E1CE2A10A}" dt="2021-03-08T23:09:46.399" v="15107" actId="478"/>
          <ac:spMkLst>
            <pc:docMk/>
            <pc:sldMk cId="2223039167" sldId="2144327585"/>
            <ac:spMk id="11" creationId="{3DE1E49C-7498-42CE-9C0F-79FC51348E07}"/>
          </ac:spMkLst>
        </pc:spChg>
        <pc:spChg chg="mod">
          <ac:chgData name="Reed Kiely" userId="768be38e-2fb5-40ce-925d-bd8e9d9e3c31" providerId="ADAL" clId="{360BAE09-91FA-474E-BC21-FA8E1CE2A10A}" dt="2021-03-17T13:49:38.771" v="25674" actId="1076"/>
          <ac:spMkLst>
            <pc:docMk/>
            <pc:sldMk cId="2223039167" sldId="2144327585"/>
            <ac:spMk id="12" creationId="{974171F0-A9B1-4A99-AB11-92BE5605D4DD}"/>
          </ac:spMkLst>
        </pc:spChg>
        <pc:spChg chg="add del mod">
          <ac:chgData name="Reed Kiely" userId="768be38e-2fb5-40ce-925d-bd8e9d9e3c31" providerId="ADAL" clId="{360BAE09-91FA-474E-BC21-FA8E1CE2A10A}" dt="2021-03-08T22:58:49.125" v="15017" actId="478"/>
          <ac:spMkLst>
            <pc:docMk/>
            <pc:sldMk cId="2223039167" sldId="2144327585"/>
            <ac:spMk id="13" creationId="{1AC43C2F-A0E7-4F3F-ADDE-57ADA7B566FA}"/>
          </ac:spMkLst>
        </pc:spChg>
        <pc:spChg chg="del">
          <ac:chgData name="Reed Kiely" userId="768be38e-2fb5-40ce-925d-bd8e9d9e3c31" providerId="ADAL" clId="{360BAE09-91FA-474E-BC21-FA8E1CE2A10A}" dt="2021-03-04T19:14:09.732" v="12463" actId="478"/>
          <ac:spMkLst>
            <pc:docMk/>
            <pc:sldMk cId="2223039167" sldId="2144327585"/>
            <ac:spMk id="13" creationId="{BC37753E-93D7-4D91-8654-ABAEAB4C9366}"/>
          </ac:spMkLst>
        </pc:spChg>
        <pc:spChg chg="del">
          <ac:chgData name="Reed Kiely" userId="768be38e-2fb5-40ce-925d-bd8e9d9e3c31" providerId="ADAL" clId="{360BAE09-91FA-474E-BC21-FA8E1CE2A10A}" dt="2021-03-04T19:14:15.814" v="12466" actId="478"/>
          <ac:spMkLst>
            <pc:docMk/>
            <pc:sldMk cId="2223039167" sldId="2144327585"/>
            <ac:spMk id="14" creationId="{D05044EA-DA3A-4D92-9774-83001208DDF9}"/>
          </ac:spMkLst>
        </pc:spChg>
        <pc:spChg chg="add del mod">
          <ac:chgData name="Reed Kiely" userId="768be38e-2fb5-40ce-925d-bd8e9d9e3c31" providerId="ADAL" clId="{360BAE09-91FA-474E-BC21-FA8E1CE2A10A}" dt="2021-03-04T22:21:36.114" v="13175" actId="478"/>
          <ac:spMkLst>
            <pc:docMk/>
            <pc:sldMk cId="2223039167" sldId="2144327585"/>
            <ac:spMk id="17" creationId="{6F9AC0FC-DCE4-4DE4-BA65-FFD44E66DD7B}"/>
          </ac:spMkLst>
        </pc:spChg>
        <pc:spChg chg="add del mod">
          <ac:chgData name="Reed Kiely" userId="768be38e-2fb5-40ce-925d-bd8e9d9e3c31" providerId="ADAL" clId="{360BAE09-91FA-474E-BC21-FA8E1CE2A10A}" dt="2021-03-08T15:46:27.720" v="13209" actId="478"/>
          <ac:spMkLst>
            <pc:docMk/>
            <pc:sldMk cId="2223039167" sldId="2144327585"/>
            <ac:spMk id="18" creationId="{14E1E8BA-3608-46D9-B713-B551EBA86A56}"/>
          </ac:spMkLst>
        </pc:spChg>
        <pc:spChg chg="add del mod">
          <ac:chgData name="Reed Kiely" userId="768be38e-2fb5-40ce-925d-bd8e9d9e3c31" providerId="ADAL" clId="{360BAE09-91FA-474E-BC21-FA8E1CE2A10A}" dt="2021-03-04T22:21:34.374" v="13174" actId="478"/>
          <ac:spMkLst>
            <pc:docMk/>
            <pc:sldMk cId="2223039167" sldId="2144327585"/>
            <ac:spMk id="18" creationId="{A0A86A4F-5915-45F8-AF10-DBD380E2988A}"/>
          </ac:spMkLst>
        </pc:spChg>
        <pc:spChg chg="add del mod">
          <ac:chgData name="Reed Kiely" userId="768be38e-2fb5-40ce-925d-bd8e9d9e3c31" providerId="ADAL" clId="{360BAE09-91FA-474E-BC21-FA8E1CE2A10A}" dt="2021-03-09T20:47:46.069" v="19129" actId="478"/>
          <ac:spMkLst>
            <pc:docMk/>
            <pc:sldMk cId="2223039167" sldId="2144327585"/>
            <ac:spMk id="19" creationId="{A1A5B74A-C440-45ED-9168-8DB94C0515EE}"/>
          </ac:spMkLst>
        </pc:spChg>
        <pc:spChg chg="add del mod">
          <ac:chgData name="Reed Kiely" userId="768be38e-2fb5-40ce-925d-bd8e9d9e3c31" providerId="ADAL" clId="{360BAE09-91FA-474E-BC21-FA8E1CE2A10A}" dt="2021-03-08T15:46:27.720" v="13209" actId="478"/>
          <ac:spMkLst>
            <pc:docMk/>
            <pc:sldMk cId="2223039167" sldId="2144327585"/>
            <ac:spMk id="21" creationId="{F60916D6-E03F-4A90-AA1A-4DC4BE7E8924}"/>
          </ac:spMkLst>
        </pc:spChg>
        <pc:spChg chg="add del mod">
          <ac:chgData name="Reed Kiely" userId="768be38e-2fb5-40ce-925d-bd8e9d9e3c31" providerId="ADAL" clId="{360BAE09-91FA-474E-BC21-FA8E1CE2A10A}" dt="2021-03-08T15:46:19.194" v="13207" actId="478"/>
          <ac:spMkLst>
            <pc:docMk/>
            <pc:sldMk cId="2223039167" sldId="2144327585"/>
            <ac:spMk id="22" creationId="{EE2711AC-7DDE-4FA0-8602-7516B45F6131}"/>
          </ac:spMkLst>
        </pc:spChg>
        <pc:spChg chg="add del mod">
          <ac:chgData name="Reed Kiely" userId="768be38e-2fb5-40ce-925d-bd8e9d9e3c31" providerId="ADAL" clId="{360BAE09-91FA-474E-BC21-FA8E1CE2A10A}" dt="2021-03-08T15:46:21.374" v="13208" actId="478"/>
          <ac:spMkLst>
            <pc:docMk/>
            <pc:sldMk cId="2223039167" sldId="2144327585"/>
            <ac:spMk id="23" creationId="{E0E6DC26-66E5-4317-8902-E8C5F3F2838F}"/>
          </ac:spMkLst>
        </pc:spChg>
        <pc:spChg chg="add del mod">
          <ac:chgData name="Reed Kiely" userId="768be38e-2fb5-40ce-925d-bd8e9d9e3c31" providerId="ADAL" clId="{360BAE09-91FA-474E-BC21-FA8E1CE2A10A}" dt="2021-03-08T15:46:27.720" v="13209" actId="478"/>
          <ac:spMkLst>
            <pc:docMk/>
            <pc:sldMk cId="2223039167" sldId="2144327585"/>
            <ac:spMk id="24" creationId="{49E88904-F67A-49B0-A610-E8F5453575D7}"/>
          </ac:spMkLst>
        </pc:spChg>
        <pc:spChg chg="add del mod">
          <ac:chgData name="Reed Kiely" userId="768be38e-2fb5-40ce-925d-bd8e9d9e3c31" providerId="ADAL" clId="{360BAE09-91FA-474E-BC21-FA8E1CE2A10A}" dt="2021-03-08T15:46:27.720" v="13209" actId="478"/>
          <ac:spMkLst>
            <pc:docMk/>
            <pc:sldMk cId="2223039167" sldId="2144327585"/>
            <ac:spMk id="25" creationId="{BC56F806-6DCC-4007-9AE9-ACD1620276BB}"/>
          </ac:spMkLst>
        </pc:spChg>
        <pc:spChg chg="add del mod">
          <ac:chgData name="Reed Kiely" userId="768be38e-2fb5-40ce-925d-bd8e9d9e3c31" providerId="ADAL" clId="{360BAE09-91FA-474E-BC21-FA8E1CE2A10A}" dt="2021-03-08T15:46:27.720" v="13209" actId="478"/>
          <ac:spMkLst>
            <pc:docMk/>
            <pc:sldMk cId="2223039167" sldId="2144327585"/>
            <ac:spMk id="26" creationId="{F5569966-77EC-44A2-8CAE-8BF9E52A1921}"/>
          </ac:spMkLst>
        </pc:spChg>
        <pc:spChg chg="add del mod">
          <ac:chgData name="Reed Kiely" userId="768be38e-2fb5-40ce-925d-bd8e9d9e3c31" providerId="ADAL" clId="{360BAE09-91FA-474E-BC21-FA8E1CE2A10A}" dt="2021-03-08T15:46:27.720" v="13209" actId="478"/>
          <ac:spMkLst>
            <pc:docMk/>
            <pc:sldMk cId="2223039167" sldId="2144327585"/>
            <ac:spMk id="27" creationId="{5C41E6F2-EC39-4094-B55A-78B42B82C43A}"/>
          </ac:spMkLst>
        </pc:spChg>
        <pc:spChg chg="mod">
          <ac:chgData name="Reed Kiely" userId="768be38e-2fb5-40ce-925d-bd8e9d9e3c31" providerId="ADAL" clId="{360BAE09-91FA-474E-BC21-FA8E1CE2A10A}" dt="2021-03-10T15:34:40.230" v="20536" actId="1035"/>
          <ac:spMkLst>
            <pc:docMk/>
            <pc:sldMk cId="2223039167" sldId="2144327585"/>
            <ac:spMk id="28" creationId="{7C74014D-8FEF-4C04-9D77-BD0687AC7A9A}"/>
          </ac:spMkLst>
        </pc:spChg>
        <pc:spChg chg="add del mod">
          <ac:chgData name="Reed Kiely" userId="768be38e-2fb5-40ce-925d-bd8e9d9e3c31" providerId="ADAL" clId="{360BAE09-91FA-474E-BC21-FA8E1CE2A10A}" dt="2021-03-08T15:46:27.720" v="13209" actId="478"/>
          <ac:spMkLst>
            <pc:docMk/>
            <pc:sldMk cId="2223039167" sldId="2144327585"/>
            <ac:spMk id="30" creationId="{9A6A3893-F636-41F4-9E94-18F852BAA393}"/>
          </ac:spMkLst>
        </pc:spChg>
        <pc:spChg chg="add del mod">
          <ac:chgData name="Reed Kiely" userId="768be38e-2fb5-40ce-925d-bd8e9d9e3c31" providerId="ADAL" clId="{360BAE09-91FA-474E-BC21-FA8E1CE2A10A}" dt="2021-03-08T15:46:27.720" v="13209" actId="478"/>
          <ac:spMkLst>
            <pc:docMk/>
            <pc:sldMk cId="2223039167" sldId="2144327585"/>
            <ac:spMk id="31" creationId="{6FAACD12-C8A9-4BD6-8525-16A60BCCB4A1}"/>
          </ac:spMkLst>
        </pc:spChg>
        <pc:spChg chg="add del mod">
          <ac:chgData name="Reed Kiely" userId="768be38e-2fb5-40ce-925d-bd8e9d9e3c31" providerId="ADAL" clId="{360BAE09-91FA-474E-BC21-FA8E1CE2A10A}" dt="2021-03-08T15:46:27.720" v="13209" actId="478"/>
          <ac:spMkLst>
            <pc:docMk/>
            <pc:sldMk cId="2223039167" sldId="2144327585"/>
            <ac:spMk id="32" creationId="{A0178F85-9112-42E1-B1CE-3EDD0D3813C3}"/>
          </ac:spMkLst>
        </pc:spChg>
        <pc:spChg chg="add del mod">
          <ac:chgData name="Reed Kiely" userId="768be38e-2fb5-40ce-925d-bd8e9d9e3c31" providerId="ADAL" clId="{360BAE09-91FA-474E-BC21-FA8E1CE2A10A}" dt="2021-03-08T15:46:27.720" v="13209" actId="478"/>
          <ac:spMkLst>
            <pc:docMk/>
            <pc:sldMk cId="2223039167" sldId="2144327585"/>
            <ac:spMk id="35" creationId="{C8879F0E-C528-4D5E-A16E-BD629D08E767}"/>
          </ac:spMkLst>
        </pc:spChg>
        <pc:spChg chg="mod">
          <ac:chgData name="Reed Kiely" userId="768be38e-2fb5-40ce-925d-bd8e9d9e3c31" providerId="ADAL" clId="{360BAE09-91FA-474E-BC21-FA8E1CE2A10A}" dt="2021-03-17T20:55:45.622" v="29081" actId="207"/>
          <ac:spMkLst>
            <pc:docMk/>
            <pc:sldMk cId="2223039167" sldId="2144327585"/>
            <ac:spMk id="37" creationId="{BD66494C-6C76-4ECD-A14E-5E25448F6B91}"/>
          </ac:spMkLst>
        </pc:spChg>
        <pc:spChg chg="add del mod">
          <ac:chgData name="Reed Kiely" userId="768be38e-2fb5-40ce-925d-bd8e9d9e3c31" providerId="ADAL" clId="{360BAE09-91FA-474E-BC21-FA8E1CE2A10A}" dt="2021-03-08T15:46:27.720" v="13209" actId="478"/>
          <ac:spMkLst>
            <pc:docMk/>
            <pc:sldMk cId="2223039167" sldId="2144327585"/>
            <ac:spMk id="38" creationId="{884356B3-CA9A-4FC3-83B0-694EC6872D04}"/>
          </ac:spMkLst>
        </pc:spChg>
        <pc:spChg chg="add del mod">
          <ac:chgData name="Reed Kiely" userId="768be38e-2fb5-40ce-925d-bd8e9d9e3c31" providerId="ADAL" clId="{360BAE09-91FA-474E-BC21-FA8E1CE2A10A}" dt="2021-03-08T15:46:27.720" v="13209" actId="478"/>
          <ac:spMkLst>
            <pc:docMk/>
            <pc:sldMk cId="2223039167" sldId="2144327585"/>
            <ac:spMk id="39" creationId="{E01B9EBF-3A6D-405B-BC43-F7537D89FBC1}"/>
          </ac:spMkLst>
        </pc:spChg>
        <pc:spChg chg="add del">
          <ac:chgData name="Reed Kiely" userId="768be38e-2fb5-40ce-925d-bd8e9d9e3c31" providerId="ADAL" clId="{360BAE09-91FA-474E-BC21-FA8E1CE2A10A}" dt="2021-03-08T22:44:36.463" v="14925" actId="22"/>
          <ac:spMkLst>
            <pc:docMk/>
            <pc:sldMk cId="2223039167" sldId="2144327585"/>
            <ac:spMk id="41" creationId="{1E420BF3-6B46-4D83-9909-6B1D5EDC9EB1}"/>
          </ac:spMkLst>
        </pc:spChg>
        <pc:spChg chg="add del mod">
          <ac:chgData name="Reed Kiely" userId="768be38e-2fb5-40ce-925d-bd8e9d9e3c31" providerId="ADAL" clId="{360BAE09-91FA-474E-BC21-FA8E1CE2A10A}" dt="2021-03-08T15:46:27.720" v="13209" actId="478"/>
          <ac:spMkLst>
            <pc:docMk/>
            <pc:sldMk cId="2223039167" sldId="2144327585"/>
            <ac:spMk id="41" creationId="{421E5632-8A03-49CD-A6D4-AEEF0C7019F8}"/>
          </ac:spMkLst>
        </pc:spChg>
        <pc:spChg chg="add del mod">
          <ac:chgData name="Reed Kiely" userId="768be38e-2fb5-40ce-925d-bd8e9d9e3c31" providerId="ADAL" clId="{360BAE09-91FA-474E-BC21-FA8E1CE2A10A}" dt="2021-03-08T15:46:27.720" v="13209" actId="478"/>
          <ac:spMkLst>
            <pc:docMk/>
            <pc:sldMk cId="2223039167" sldId="2144327585"/>
            <ac:spMk id="42" creationId="{45E8E949-C4B2-4FDF-AB02-F18C15120B9A}"/>
          </ac:spMkLst>
        </pc:spChg>
        <pc:spChg chg="add del">
          <ac:chgData name="Reed Kiely" userId="768be38e-2fb5-40ce-925d-bd8e9d9e3c31" providerId="ADAL" clId="{360BAE09-91FA-474E-BC21-FA8E1CE2A10A}" dt="2021-03-08T22:44:45.213" v="14927" actId="22"/>
          <ac:spMkLst>
            <pc:docMk/>
            <pc:sldMk cId="2223039167" sldId="2144327585"/>
            <ac:spMk id="42" creationId="{C1E7D4A4-9D9D-4E4F-8EA6-8BF71893D9E6}"/>
          </ac:spMkLst>
        </pc:spChg>
        <pc:spChg chg="add del mod">
          <ac:chgData name="Reed Kiely" userId="768be38e-2fb5-40ce-925d-bd8e9d9e3c31" providerId="ADAL" clId="{360BAE09-91FA-474E-BC21-FA8E1CE2A10A}" dt="2021-03-08T15:46:19.194" v="13207" actId="478"/>
          <ac:spMkLst>
            <pc:docMk/>
            <pc:sldMk cId="2223039167" sldId="2144327585"/>
            <ac:spMk id="43" creationId="{2C43C861-799E-46F5-A8D3-D4BB4195CF00}"/>
          </ac:spMkLst>
        </pc:spChg>
        <pc:spChg chg="add del mod">
          <ac:chgData name="Reed Kiely" userId="768be38e-2fb5-40ce-925d-bd8e9d9e3c31" providerId="ADAL" clId="{360BAE09-91FA-474E-BC21-FA8E1CE2A10A}" dt="2021-03-09T20:47:34.941" v="19126" actId="478"/>
          <ac:spMkLst>
            <pc:docMk/>
            <pc:sldMk cId="2223039167" sldId="2144327585"/>
            <ac:spMk id="43" creationId="{FC339783-F2E4-47BC-818D-9BD7BB513F0A}"/>
          </ac:spMkLst>
        </pc:spChg>
        <pc:spChg chg="add del mod">
          <ac:chgData name="Reed Kiely" userId="768be38e-2fb5-40ce-925d-bd8e9d9e3c31" providerId="ADAL" clId="{360BAE09-91FA-474E-BC21-FA8E1CE2A10A}" dt="2021-03-08T15:46:19.194" v="13207" actId="478"/>
          <ac:spMkLst>
            <pc:docMk/>
            <pc:sldMk cId="2223039167" sldId="2144327585"/>
            <ac:spMk id="44" creationId="{71F04B36-E9F8-43EA-9840-0B96819FE4A2}"/>
          </ac:spMkLst>
        </pc:spChg>
        <pc:spChg chg="add del mod">
          <ac:chgData name="Reed Kiely" userId="768be38e-2fb5-40ce-925d-bd8e9d9e3c31" providerId="ADAL" clId="{360BAE09-91FA-474E-BC21-FA8E1CE2A10A}" dt="2021-03-09T21:17:10.059" v="19735" actId="478"/>
          <ac:spMkLst>
            <pc:docMk/>
            <pc:sldMk cId="2223039167" sldId="2144327585"/>
            <ac:spMk id="44" creationId="{B675A214-31D8-42FC-AA16-329381646BBC}"/>
          </ac:spMkLst>
        </pc:spChg>
        <pc:spChg chg="mod">
          <ac:chgData name="Reed Kiely" userId="768be38e-2fb5-40ce-925d-bd8e9d9e3c31" providerId="ADAL" clId="{360BAE09-91FA-474E-BC21-FA8E1CE2A10A}" dt="2021-03-17T13:48:38.912" v="25666" actId="1076"/>
          <ac:spMkLst>
            <pc:docMk/>
            <pc:sldMk cId="2223039167" sldId="2144327585"/>
            <ac:spMk id="45" creationId="{69F2BBD5-641E-4BEB-AAA8-EF2437ED473C}"/>
          </ac:spMkLst>
        </pc:spChg>
        <pc:spChg chg="add del mod">
          <ac:chgData name="Reed Kiely" userId="768be38e-2fb5-40ce-925d-bd8e9d9e3c31" providerId="ADAL" clId="{360BAE09-91FA-474E-BC21-FA8E1CE2A10A}" dt="2021-03-08T15:46:19.194" v="13207" actId="478"/>
          <ac:spMkLst>
            <pc:docMk/>
            <pc:sldMk cId="2223039167" sldId="2144327585"/>
            <ac:spMk id="45" creationId="{84173280-69DE-46D2-972A-0154A9051BD0}"/>
          </ac:spMkLst>
        </pc:spChg>
        <pc:spChg chg="add del">
          <ac:chgData name="Reed Kiely" userId="768be38e-2fb5-40ce-925d-bd8e9d9e3c31" providerId="ADAL" clId="{360BAE09-91FA-474E-BC21-FA8E1CE2A10A}" dt="2021-03-09T20:48:04.078" v="19131"/>
          <ac:spMkLst>
            <pc:docMk/>
            <pc:sldMk cId="2223039167" sldId="2144327585"/>
            <ac:spMk id="45" creationId="{C0D70D72-F23A-4AC2-886A-5472D12EC587}"/>
          </ac:spMkLst>
        </pc:spChg>
        <pc:spChg chg="mod">
          <ac:chgData name="Reed Kiely" userId="768be38e-2fb5-40ce-925d-bd8e9d9e3c31" providerId="ADAL" clId="{360BAE09-91FA-474E-BC21-FA8E1CE2A10A}" dt="2021-03-17T13:48:38.912" v="25666" actId="1076"/>
          <ac:spMkLst>
            <pc:docMk/>
            <pc:sldMk cId="2223039167" sldId="2144327585"/>
            <ac:spMk id="46" creationId="{3494302C-FDC3-4E3A-9348-D114DD6F8044}"/>
          </ac:spMkLst>
        </pc:spChg>
        <pc:spChg chg="add del mod">
          <ac:chgData name="Reed Kiely" userId="768be38e-2fb5-40ce-925d-bd8e9d9e3c31" providerId="ADAL" clId="{360BAE09-91FA-474E-BC21-FA8E1CE2A10A}" dt="2021-03-08T15:46:19.194" v="13207" actId="478"/>
          <ac:spMkLst>
            <pc:docMk/>
            <pc:sldMk cId="2223039167" sldId="2144327585"/>
            <ac:spMk id="46" creationId="{57EDBCE9-F2F9-46CB-85C6-9A3A5BFFE7A6}"/>
          </ac:spMkLst>
        </pc:spChg>
        <pc:spChg chg="add del mod">
          <ac:chgData name="Reed Kiely" userId="768be38e-2fb5-40ce-925d-bd8e9d9e3c31" providerId="ADAL" clId="{360BAE09-91FA-474E-BC21-FA8E1CE2A10A}" dt="2021-03-08T15:46:19.194" v="13207" actId="478"/>
          <ac:spMkLst>
            <pc:docMk/>
            <pc:sldMk cId="2223039167" sldId="2144327585"/>
            <ac:spMk id="47" creationId="{E40601CB-7F79-4F53-8D3F-3FDE163556FB}"/>
          </ac:spMkLst>
        </pc:spChg>
        <pc:spChg chg="add del mod">
          <ac:chgData name="Reed Kiely" userId="768be38e-2fb5-40ce-925d-bd8e9d9e3c31" providerId="ADAL" clId="{360BAE09-91FA-474E-BC21-FA8E1CE2A10A}" dt="2021-03-10T21:54:19.772" v="20924" actId="478"/>
          <ac:spMkLst>
            <pc:docMk/>
            <pc:sldMk cId="2223039167" sldId="2144327585"/>
            <ac:spMk id="48" creationId="{5F521017-1ADC-4060-8CEB-A96CC2399BDD}"/>
          </ac:spMkLst>
        </pc:spChg>
        <pc:spChg chg="add del mod">
          <ac:chgData name="Reed Kiely" userId="768be38e-2fb5-40ce-925d-bd8e9d9e3c31" providerId="ADAL" clId="{360BAE09-91FA-474E-BC21-FA8E1CE2A10A}" dt="2021-03-08T15:46:19.194" v="13207" actId="478"/>
          <ac:spMkLst>
            <pc:docMk/>
            <pc:sldMk cId="2223039167" sldId="2144327585"/>
            <ac:spMk id="48" creationId="{87C9EBA1-AAB1-4665-B6E0-77689557E64E}"/>
          </ac:spMkLst>
        </pc:spChg>
        <pc:spChg chg="add del mod">
          <ac:chgData name="Reed Kiely" userId="768be38e-2fb5-40ce-925d-bd8e9d9e3c31" providerId="ADAL" clId="{360BAE09-91FA-474E-BC21-FA8E1CE2A10A}" dt="2021-03-08T15:46:19.194" v="13207" actId="478"/>
          <ac:spMkLst>
            <pc:docMk/>
            <pc:sldMk cId="2223039167" sldId="2144327585"/>
            <ac:spMk id="49" creationId="{376E14C1-4983-4467-9A40-2BB02F08569A}"/>
          </ac:spMkLst>
        </pc:spChg>
        <pc:spChg chg="add mod">
          <ac:chgData name="Reed Kiely" userId="768be38e-2fb5-40ce-925d-bd8e9d9e3c31" providerId="ADAL" clId="{360BAE09-91FA-474E-BC21-FA8E1CE2A10A}" dt="2021-03-17T13:48:38.912" v="25666" actId="1076"/>
          <ac:spMkLst>
            <pc:docMk/>
            <pc:sldMk cId="2223039167" sldId="2144327585"/>
            <ac:spMk id="49" creationId="{75DAC6A2-0BF1-4DA2-B8B9-269559295EAE}"/>
          </ac:spMkLst>
        </pc:spChg>
        <pc:spChg chg="add mod">
          <ac:chgData name="Reed Kiely" userId="768be38e-2fb5-40ce-925d-bd8e9d9e3c31" providerId="ADAL" clId="{360BAE09-91FA-474E-BC21-FA8E1CE2A10A}" dt="2021-03-17T13:48:38.912" v="25666" actId="1076"/>
          <ac:spMkLst>
            <pc:docMk/>
            <pc:sldMk cId="2223039167" sldId="2144327585"/>
            <ac:spMk id="50" creationId="{3F82A137-8A11-49B3-95FE-B51F13B229D8}"/>
          </ac:spMkLst>
        </pc:spChg>
        <pc:spChg chg="add del mod">
          <ac:chgData name="Reed Kiely" userId="768be38e-2fb5-40ce-925d-bd8e9d9e3c31" providerId="ADAL" clId="{360BAE09-91FA-474E-BC21-FA8E1CE2A10A}" dt="2021-03-08T15:46:19.194" v="13207" actId="478"/>
          <ac:spMkLst>
            <pc:docMk/>
            <pc:sldMk cId="2223039167" sldId="2144327585"/>
            <ac:spMk id="50" creationId="{EC13B809-80AC-4EEE-8A86-AC904E31C027}"/>
          </ac:spMkLst>
        </pc:spChg>
        <pc:spChg chg="add mod">
          <ac:chgData name="Reed Kiely" userId="768be38e-2fb5-40ce-925d-bd8e9d9e3c31" providerId="ADAL" clId="{360BAE09-91FA-474E-BC21-FA8E1CE2A10A}" dt="2021-03-17T13:48:38.912" v="25666" actId="1076"/>
          <ac:spMkLst>
            <pc:docMk/>
            <pc:sldMk cId="2223039167" sldId="2144327585"/>
            <ac:spMk id="51" creationId="{59C4146E-41DE-4252-888E-4D50F03F4A94}"/>
          </ac:spMkLst>
        </pc:spChg>
        <pc:spChg chg="add mod">
          <ac:chgData name="Reed Kiely" userId="768be38e-2fb5-40ce-925d-bd8e9d9e3c31" providerId="ADAL" clId="{360BAE09-91FA-474E-BC21-FA8E1CE2A10A}" dt="2021-03-17T13:48:38.912" v="25666" actId="1076"/>
          <ac:spMkLst>
            <pc:docMk/>
            <pc:sldMk cId="2223039167" sldId="2144327585"/>
            <ac:spMk id="52" creationId="{F49474EE-70A6-4B9E-A633-54C13CBCF40C}"/>
          </ac:spMkLst>
        </pc:spChg>
        <pc:spChg chg="add del mod">
          <ac:chgData name="Reed Kiely" userId="768be38e-2fb5-40ce-925d-bd8e9d9e3c31" providerId="ADAL" clId="{360BAE09-91FA-474E-BC21-FA8E1CE2A10A}" dt="2021-03-10T21:49:00.659" v="20844"/>
          <ac:spMkLst>
            <pc:docMk/>
            <pc:sldMk cId="2223039167" sldId="2144327585"/>
            <ac:spMk id="53" creationId="{50C4AF2F-EB7E-41C3-9501-8E432C4B3E2E}"/>
          </ac:spMkLst>
        </pc:spChg>
        <pc:spChg chg="add del mod">
          <ac:chgData name="Reed Kiely" userId="768be38e-2fb5-40ce-925d-bd8e9d9e3c31" providerId="ADAL" clId="{360BAE09-91FA-474E-BC21-FA8E1CE2A10A}" dt="2021-03-10T21:49:00.659" v="20844"/>
          <ac:spMkLst>
            <pc:docMk/>
            <pc:sldMk cId="2223039167" sldId="2144327585"/>
            <ac:spMk id="54" creationId="{2C0844D1-925C-49A3-AAC1-B283CFF5A140}"/>
          </ac:spMkLst>
        </pc:spChg>
        <pc:spChg chg="add del mod">
          <ac:chgData name="Reed Kiely" userId="768be38e-2fb5-40ce-925d-bd8e9d9e3c31" providerId="ADAL" clId="{360BAE09-91FA-474E-BC21-FA8E1CE2A10A}" dt="2021-03-10T21:49:00.659" v="20844"/>
          <ac:spMkLst>
            <pc:docMk/>
            <pc:sldMk cId="2223039167" sldId="2144327585"/>
            <ac:spMk id="55" creationId="{7822DBD1-CCF8-4716-9AEF-CFA7D2554878}"/>
          </ac:spMkLst>
        </pc:spChg>
        <pc:spChg chg="add del mod">
          <ac:chgData name="Reed Kiely" userId="768be38e-2fb5-40ce-925d-bd8e9d9e3c31" providerId="ADAL" clId="{360BAE09-91FA-474E-BC21-FA8E1CE2A10A}" dt="2021-03-10T21:49:00.659" v="20844"/>
          <ac:spMkLst>
            <pc:docMk/>
            <pc:sldMk cId="2223039167" sldId="2144327585"/>
            <ac:spMk id="56" creationId="{1D58389E-6FE0-44F2-B654-408D2BD2D013}"/>
          </ac:spMkLst>
        </pc:spChg>
        <pc:spChg chg="add del mod">
          <ac:chgData name="Reed Kiely" userId="768be38e-2fb5-40ce-925d-bd8e9d9e3c31" providerId="ADAL" clId="{360BAE09-91FA-474E-BC21-FA8E1CE2A10A}" dt="2021-03-08T22:42:09.639" v="14814" actId="478"/>
          <ac:spMkLst>
            <pc:docMk/>
            <pc:sldMk cId="2223039167" sldId="2144327585"/>
            <ac:spMk id="56" creationId="{9F372F24-7B1F-4057-9BFF-A4AD2E912A5E}"/>
          </ac:spMkLst>
        </pc:spChg>
        <pc:spChg chg="add mod">
          <ac:chgData name="Reed Kiely" userId="768be38e-2fb5-40ce-925d-bd8e9d9e3c31" providerId="ADAL" clId="{360BAE09-91FA-474E-BC21-FA8E1CE2A10A}" dt="2021-03-19T15:39:03.126" v="29631" actId="1076"/>
          <ac:spMkLst>
            <pc:docMk/>
            <pc:sldMk cId="2223039167" sldId="2144327585"/>
            <ac:spMk id="57" creationId="{59EFBB04-628E-48D7-971D-E747712C7A12}"/>
          </ac:spMkLst>
        </pc:spChg>
        <pc:spChg chg="add del mod">
          <ac:chgData name="Reed Kiely" userId="768be38e-2fb5-40ce-925d-bd8e9d9e3c31" providerId="ADAL" clId="{360BAE09-91FA-474E-BC21-FA8E1CE2A10A}" dt="2021-03-17T13:49:21.583" v="25671" actId="478"/>
          <ac:spMkLst>
            <pc:docMk/>
            <pc:sldMk cId="2223039167" sldId="2144327585"/>
            <ac:spMk id="57" creationId="{A899515D-2E7A-4302-9EC2-2A4E1128EB58}"/>
          </ac:spMkLst>
        </pc:spChg>
        <pc:spChg chg="add del mod">
          <ac:chgData name="Reed Kiely" userId="768be38e-2fb5-40ce-925d-bd8e9d9e3c31" providerId="ADAL" clId="{360BAE09-91FA-474E-BC21-FA8E1CE2A10A}" dt="2021-03-10T21:49:00.659" v="20844"/>
          <ac:spMkLst>
            <pc:docMk/>
            <pc:sldMk cId="2223039167" sldId="2144327585"/>
            <ac:spMk id="57" creationId="{C4C82FC1-04B1-4C0D-9DAA-CBAF1EF03667}"/>
          </ac:spMkLst>
        </pc:spChg>
        <pc:spChg chg="add del mod">
          <ac:chgData name="Reed Kiely" userId="768be38e-2fb5-40ce-925d-bd8e9d9e3c31" providerId="ADAL" clId="{360BAE09-91FA-474E-BC21-FA8E1CE2A10A}" dt="2021-03-08T22:42:09.639" v="14814" actId="478"/>
          <ac:spMkLst>
            <pc:docMk/>
            <pc:sldMk cId="2223039167" sldId="2144327585"/>
            <ac:spMk id="57" creationId="{D4846CF0-8676-426D-BA7E-170D6308637A}"/>
          </ac:spMkLst>
        </pc:spChg>
        <pc:spChg chg="add del mod">
          <ac:chgData name="Reed Kiely" userId="768be38e-2fb5-40ce-925d-bd8e9d9e3c31" providerId="ADAL" clId="{360BAE09-91FA-474E-BC21-FA8E1CE2A10A}" dt="2021-03-08T22:42:09.639" v="14814" actId="478"/>
          <ac:spMkLst>
            <pc:docMk/>
            <pc:sldMk cId="2223039167" sldId="2144327585"/>
            <ac:spMk id="58" creationId="{1D02C886-57AC-4FED-B06A-CBC2C6DCAE59}"/>
          </ac:spMkLst>
        </pc:spChg>
        <pc:spChg chg="add del mod">
          <ac:chgData name="Reed Kiely" userId="768be38e-2fb5-40ce-925d-bd8e9d9e3c31" providerId="ADAL" clId="{360BAE09-91FA-474E-BC21-FA8E1CE2A10A}" dt="2021-03-17T20:55:48.325" v="29082" actId="478"/>
          <ac:spMkLst>
            <pc:docMk/>
            <pc:sldMk cId="2223039167" sldId="2144327585"/>
            <ac:spMk id="58" creationId="{5DEAB498-8709-4131-ABDA-ACCB33289490}"/>
          </ac:spMkLst>
        </pc:spChg>
        <pc:spChg chg="add del mod">
          <ac:chgData name="Reed Kiely" userId="768be38e-2fb5-40ce-925d-bd8e9d9e3c31" providerId="ADAL" clId="{360BAE09-91FA-474E-BC21-FA8E1CE2A10A}" dt="2021-03-17T13:49:23.299" v="25673" actId="478"/>
          <ac:spMkLst>
            <pc:docMk/>
            <pc:sldMk cId="2223039167" sldId="2144327585"/>
            <ac:spMk id="58" creationId="{C8709F9E-8608-40C4-B44E-EB753FAC6FE6}"/>
          </ac:spMkLst>
        </pc:spChg>
        <pc:spChg chg="add del mod">
          <ac:chgData name="Reed Kiely" userId="768be38e-2fb5-40ce-925d-bd8e9d9e3c31" providerId="ADAL" clId="{360BAE09-91FA-474E-BC21-FA8E1CE2A10A}" dt="2021-03-10T21:49:00.659" v="20844"/>
          <ac:spMkLst>
            <pc:docMk/>
            <pc:sldMk cId="2223039167" sldId="2144327585"/>
            <ac:spMk id="58" creationId="{F8AD398B-8736-43B5-908A-782230A0FE6F}"/>
          </ac:spMkLst>
        </pc:spChg>
        <pc:spChg chg="add del mod">
          <ac:chgData name="Reed Kiely" userId="768be38e-2fb5-40ce-925d-bd8e9d9e3c31" providerId="ADAL" clId="{360BAE09-91FA-474E-BC21-FA8E1CE2A10A}" dt="2021-03-10T21:49:00.659" v="20844"/>
          <ac:spMkLst>
            <pc:docMk/>
            <pc:sldMk cId="2223039167" sldId="2144327585"/>
            <ac:spMk id="59" creationId="{279FB099-902A-4459-AD31-D507794C71C2}"/>
          </ac:spMkLst>
        </pc:spChg>
        <pc:spChg chg="add del mod">
          <ac:chgData name="Reed Kiely" userId="768be38e-2fb5-40ce-925d-bd8e9d9e3c31" providerId="ADAL" clId="{360BAE09-91FA-474E-BC21-FA8E1CE2A10A}" dt="2021-03-08T22:42:09.639" v="14814" actId="478"/>
          <ac:spMkLst>
            <pc:docMk/>
            <pc:sldMk cId="2223039167" sldId="2144327585"/>
            <ac:spMk id="59" creationId="{75049A7F-2932-445B-BD8A-5EB197D40F29}"/>
          </ac:spMkLst>
        </pc:spChg>
        <pc:spChg chg="add del mod">
          <ac:chgData name="Reed Kiely" userId="768be38e-2fb5-40ce-925d-bd8e9d9e3c31" providerId="ADAL" clId="{360BAE09-91FA-474E-BC21-FA8E1CE2A10A}" dt="2021-03-08T22:42:09.639" v="14814" actId="478"/>
          <ac:spMkLst>
            <pc:docMk/>
            <pc:sldMk cId="2223039167" sldId="2144327585"/>
            <ac:spMk id="60" creationId="{5BEDDCE2-A590-466B-8631-D7B2912C4D1A}"/>
          </ac:spMkLst>
        </pc:spChg>
        <pc:spChg chg="add mod">
          <ac:chgData name="Reed Kiely" userId="768be38e-2fb5-40ce-925d-bd8e9d9e3c31" providerId="ADAL" clId="{360BAE09-91FA-474E-BC21-FA8E1CE2A10A}" dt="2021-03-17T13:48:38.912" v="25666" actId="1076"/>
          <ac:spMkLst>
            <pc:docMk/>
            <pc:sldMk cId="2223039167" sldId="2144327585"/>
            <ac:spMk id="60" creationId="{E76D9728-0BE3-4450-B2D6-A84E68717D39}"/>
          </ac:spMkLst>
        </pc:spChg>
        <pc:spChg chg="add del mod">
          <ac:chgData name="Reed Kiely" userId="768be38e-2fb5-40ce-925d-bd8e9d9e3c31" providerId="ADAL" clId="{360BAE09-91FA-474E-BC21-FA8E1CE2A10A}" dt="2021-03-09T20:47:34.941" v="19126" actId="478"/>
          <ac:spMkLst>
            <pc:docMk/>
            <pc:sldMk cId="2223039167" sldId="2144327585"/>
            <ac:spMk id="61" creationId="{24C54218-A8A7-461D-ADAF-66070A4F5075}"/>
          </ac:spMkLst>
        </pc:spChg>
        <pc:spChg chg="add mod">
          <ac:chgData name="Reed Kiely" userId="768be38e-2fb5-40ce-925d-bd8e9d9e3c31" providerId="ADAL" clId="{360BAE09-91FA-474E-BC21-FA8E1CE2A10A}" dt="2021-03-17T13:48:38.912" v="25666" actId="1076"/>
          <ac:spMkLst>
            <pc:docMk/>
            <pc:sldMk cId="2223039167" sldId="2144327585"/>
            <ac:spMk id="61" creationId="{90F6373F-94AA-4A3C-965D-05574E01BAE9}"/>
          </ac:spMkLst>
        </pc:spChg>
        <pc:spChg chg="add del mod">
          <ac:chgData name="Reed Kiely" userId="768be38e-2fb5-40ce-925d-bd8e9d9e3c31" providerId="ADAL" clId="{360BAE09-91FA-474E-BC21-FA8E1CE2A10A}" dt="2021-03-08T18:35:39.806" v="13408" actId="478"/>
          <ac:spMkLst>
            <pc:docMk/>
            <pc:sldMk cId="2223039167" sldId="2144327585"/>
            <ac:spMk id="61" creationId="{C808D13C-5559-47FD-A4CA-C69422B7C78F}"/>
          </ac:spMkLst>
        </pc:spChg>
        <pc:spChg chg="add del mod">
          <ac:chgData name="Reed Kiely" userId="768be38e-2fb5-40ce-925d-bd8e9d9e3c31" providerId="ADAL" clId="{360BAE09-91FA-474E-BC21-FA8E1CE2A10A}" dt="2021-03-10T21:54:19.772" v="20924" actId="478"/>
          <ac:spMkLst>
            <pc:docMk/>
            <pc:sldMk cId="2223039167" sldId="2144327585"/>
            <ac:spMk id="62" creationId="{878B7CB1-791B-4F36-B972-819362621469}"/>
          </ac:spMkLst>
        </pc:spChg>
        <pc:spChg chg="add del mod">
          <ac:chgData name="Reed Kiely" userId="768be38e-2fb5-40ce-925d-bd8e9d9e3c31" providerId="ADAL" clId="{360BAE09-91FA-474E-BC21-FA8E1CE2A10A}" dt="2021-03-08T22:42:09.639" v="14814" actId="478"/>
          <ac:spMkLst>
            <pc:docMk/>
            <pc:sldMk cId="2223039167" sldId="2144327585"/>
            <ac:spMk id="62" creationId="{9A76FFFB-4E85-4BF1-93F7-92E97C90D572}"/>
          </ac:spMkLst>
        </pc:spChg>
        <pc:spChg chg="add mod">
          <ac:chgData name="Reed Kiely" userId="768be38e-2fb5-40ce-925d-bd8e9d9e3c31" providerId="ADAL" clId="{360BAE09-91FA-474E-BC21-FA8E1CE2A10A}" dt="2021-03-17T13:48:38.912" v="25666" actId="1076"/>
          <ac:spMkLst>
            <pc:docMk/>
            <pc:sldMk cId="2223039167" sldId="2144327585"/>
            <ac:spMk id="63" creationId="{704F40DA-4A62-47DE-8C46-0145262104DC}"/>
          </ac:spMkLst>
        </pc:spChg>
        <pc:spChg chg="add del mod">
          <ac:chgData name="Reed Kiely" userId="768be38e-2fb5-40ce-925d-bd8e9d9e3c31" providerId="ADAL" clId="{360BAE09-91FA-474E-BC21-FA8E1CE2A10A}" dt="2021-03-08T22:42:09.639" v="14814" actId="478"/>
          <ac:spMkLst>
            <pc:docMk/>
            <pc:sldMk cId="2223039167" sldId="2144327585"/>
            <ac:spMk id="63" creationId="{EFDDEEFF-7539-4C03-A026-5B49F3020E6D}"/>
          </ac:spMkLst>
        </pc:spChg>
        <pc:spChg chg="add del mod">
          <ac:chgData name="Reed Kiely" userId="768be38e-2fb5-40ce-925d-bd8e9d9e3c31" providerId="ADAL" clId="{360BAE09-91FA-474E-BC21-FA8E1CE2A10A}" dt="2021-03-09T20:47:34.941" v="19126" actId="478"/>
          <ac:spMkLst>
            <pc:docMk/>
            <pc:sldMk cId="2223039167" sldId="2144327585"/>
            <ac:spMk id="64" creationId="{33A272D8-D296-4F44-86DD-031E89060294}"/>
          </ac:spMkLst>
        </pc:spChg>
        <pc:spChg chg="add mod">
          <ac:chgData name="Reed Kiely" userId="768be38e-2fb5-40ce-925d-bd8e9d9e3c31" providerId="ADAL" clId="{360BAE09-91FA-474E-BC21-FA8E1CE2A10A}" dt="2021-03-17T13:48:38.912" v="25666" actId="1076"/>
          <ac:spMkLst>
            <pc:docMk/>
            <pc:sldMk cId="2223039167" sldId="2144327585"/>
            <ac:spMk id="64" creationId="{55434D09-B172-471A-B993-D23D8BC9119A}"/>
          </ac:spMkLst>
        </pc:spChg>
        <pc:spChg chg="add del mod">
          <ac:chgData name="Reed Kiely" userId="768be38e-2fb5-40ce-925d-bd8e9d9e3c31" providerId="ADAL" clId="{360BAE09-91FA-474E-BC21-FA8E1CE2A10A}" dt="2021-03-08T18:31:58.027" v="13390" actId="478"/>
          <ac:spMkLst>
            <pc:docMk/>
            <pc:sldMk cId="2223039167" sldId="2144327585"/>
            <ac:spMk id="64" creationId="{FE9CAAB1-96FA-42F5-BC1F-2BF4A3B283AF}"/>
          </ac:spMkLst>
        </pc:spChg>
        <pc:spChg chg="add del mod">
          <ac:chgData name="Reed Kiely" userId="768be38e-2fb5-40ce-925d-bd8e9d9e3c31" providerId="ADAL" clId="{360BAE09-91FA-474E-BC21-FA8E1CE2A10A}" dt="2021-03-08T18:35:39.806" v="13408" actId="478"/>
          <ac:spMkLst>
            <pc:docMk/>
            <pc:sldMk cId="2223039167" sldId="2144327585"/>
            <ac:spMk id="65" creationId="{2AC27615-E0F2-42B9-B3C6-57C935C39E29}"/>
          </ac:spMkLst>
        </pc:spChg>
        <pc:spChg chg="add mod">
          <ac:chgData name="Reed Kiely" userId="768be38e-2fb5-40ce-925d-bd8e9d9e3c31" providerId="ADAL" clId="{360BAE09-91FA-474E-BC21-FA8E1CE2A10A}" dt="2021-03-17T13:48:38.912" v="25666" actId="1076"/>
          <ac:spMkLst>
            <pc:docMk/>
            <pc:sldMk cId="2223039167" sldId="2144327585"/>
            <ac:spMk id="65" creationId="{BE500B66-C059-4E35-AD92-3EB4767D3A46}"/>
          </ac:spMkLst>
        </pc:spChg>
        <pc:spChg chg="add del mod">
          <ac:chgData name="Reed Kiely" userId="768be38e-2fb5-40ce-925d-bd8e9d9e3c31" providerId="ADAL" clId="{360BAE09-91FA-474E-BC21-FA8E1CE2A10A}" dt="2021-03-09T20:47:34.941" v="19126" actId="478"/>
          <ac:spMkLst>
            <pc:docMk/>
            <pc:sldMk cId="2223039167" sldId="2144327585"/>
            <ac:spMk id="65" creationId="{DD97B154-7AE3-43AE-BE1C-105F8BA54D71}"/>
          </ac:spMkLst>
        </pc:spChg>
        <pc:spChg chg="add del mod">
          <ac:chgData name="Reed Kiely" userId="768be38e-2fb5-40ce-925d-bd8e9d9e3c31" providerId="ADAL" clId="{360BAE09-91FA-474E-BC21-FA8E1CE2A10A}" dt="2021-03-08T22:42:09.639" v="14814" actId="478"/>
          <ac:spMkLst>
            <pc:docMk/>
            <pc:sldMk cId="2223039167" sldId="2144327585"/>
            <ac:spMk id="66" creationId="{4A980F93-3FC8-48B6-B6EA-B06341D00D89}"/>
          </ac:spMkLst>
        </pc:spChg>
        <pc:spChg chg="add mod">
          <ac:chgData name="Reed Kiely" userId="768be38e-2fb5-40ce-925d-bd8e9d9e3c31" providerId="ADAL" clId="{360BAE09-91FA-474E-BC21-FA8E1CE2A10A}" dt="2021-03-17T13:48:38.912" v="25666" actId="1076"/>
          <ac:spMkLst>
            <pc:docMk/>
            <pc:sldMk cId="2223039167" sldId="2144327585"/>
            <ac:spMk id="66" creationId="{8A7E30D5-1878-4D71-8D65-A1BD2F564FE5}"/>
          </ac:spMkLst>
        </pc:spChg>
        <pc:spChg chg="add del mod">
          <ac:chgData name="Reed Kiely" userId="768be38e-2fb5-40ce-925d-bd8e9d9e3c31" providerId="ADAL" clId="{360BAE09-91FA-474E-BC21-FA8E1CE2A10A}" dt="2021-03-08T22:42:09.639" v="14814" actId="478"/>
          <ac:spMkLst>
            <pc:docMk/>
            <pc:sldMk cId="2223039167" sldId="2144327585"/>
            <ac:spMk id="67" creationId="{ADA620F8-6835-4189-95A0-29CF32BFC2E5}"/>
          </ac:spMkLst>
        </pc:spChg>
        <pc:spChg chg="add del mod">
          <ac:chgData name="Reed Kiely" userId="768be38e-2fb5-40ce-925d-bd8e9d9e3c31" providerId="ADAL" clId="{360BAE09-91FA-474E-BC21-FA8E1CE2A10A}" dt="2021-03-08T22:42:09.639" v="14814" actId="478"/>
          <ac:spMkLst>
            <pc:docMk/>
            <pc:sldMk cId="2223039167" sldId="2144327585"/>
            <ac:spMk id="68" creationId="{2C74FBA2-3B8C-4888-94DD-98FA75C6AF8C}"/>
          </ac:spMkLst>
        </pc:spChg>
        <pc:spChg chg="add del mod">
          <ac:chgData name="Reed Kiely" userId="768be38e-2fb5-40ce-925d-bd8e9d9e3c31" providerId="ADAL" clId="{360BAE09-91FA-474E-BC21-FA8E1CE2A10A}" dt="2021-03-09T20:47:34.941" v="19126" actId="478"/>
          <ac:spMkLst>
            <pc:docMk/>
            <pc:sldMk cId="2223039167" sldId="2144327585"/>
            <ac:spMk id="69" creationId="{2F0B36F2-AAD8-4A73-BE6D-3883502E0339}"/>
          </ac:spMkLst>
        </pc:spChg>
        <pc:spChg chg="add del mod">
          <ac:chgData name="Reed Kiely" userId="768be38e-2fb5-40ce-925d-bd8e9d9e3c31" providerId="ADAL" clId="{360BAE09-91FA-474E-BC21-FA8E1CE2A10A}" dt="2021-03-08T18:35:39.806" v="13408" actId="478"/>
          <ac:spMkLst>
            <pc:docMk/>
            <pc:sldMk cId="2223039167" sldId="2144327585"/>
            <ac:spMk id="69" creationId="{919340EE-CB01-4A98-BBE4-A025A9ED723A}"/>
          </ac:spMkLst>
        </pc:spChg>
        <pc:spChg chg="add del mod">
          <ac:chgData name="Reed Kiely" userId="768be38e-2fb5-40ce-925d-bd8e9d9e3c31" providerId="ADAL" clId="{360BAE09-91FA-474E-BC21-FA8E1CE2A10A}" dt="2021-03-08T22:42:09.639" v="14814" actId="478"/>
          <ac:spMkLst>
            <pc:docMk/>
            <pc:sldMk cId="2223039167" sldId="2144327585"/>
            <ac:spMk id="70" creationId="{95B41AFF-994D-476A-8248-32B869D126D6}"/>
          </ac:spMkLst>
        </pc:spChg>
        <pc:spChg chg="add del mod">
          <ac:chgData name="Reed Kiely" userId="768be38e-2fb5-40ce-925d-bd8e9d9e3c31" providerId="ADAL" clId="{360BAE09-91FA-474E-BC21-FA8E1CE2A10A}" dt="2021-03-09T20:47:44.107" v="19128" actId="478"/>
          <ac:spMkLst>
            <pc:docMk/>
            <pc:sldMk cId="2223039167" sldId="2144327585"/>
            <ac:spMk id="74" creationId="{4A7A625D-5F06-4A92-AF8F-8BDBCFC9C916}"/>
          </ac:spMkLst>
        </pc:spChg>
        <pc:spChg chg="add mod">
          <ac:chgData name="Reed Kiely" userId="768be38e-2fb5-40ce-925d-bd8e9d9e3c31" providerId="ADAL" clId="{360BAE09-91FA-474E-BC21-FA8E1CE2A10A}" dt="2021-03-17T13:48:38.912" v="25666" actId="1076"/>
          <ac:spMkLst>
            <pc:docMk/>
            <pc:sldMk cId="2223039167" sldId="2144327585"/>
            <ac:spMk id="75" creationId="{63A027CD-85C2-483A-AC5C-6D07B155FB80}"/>
          </ac:spMkLst>
        </pc:spChg>
        <pc:spChg chg="add mod">
          <ac:chgData name="Reed Kiely" userId="768be38e-2fb5-40ce-925d-bd8e9d9e3c31" providerId="ADAL" clId="{360BAE09-91FA-474E-BC21-FA8E1CE2A10A}" dt="2021-03-17T13:48:38.912" v="25666" actId="1076"/>
          <ac:spMkLst>
            <pc:docMk/>
            <pc:sldMk cId="2223039167" sldId="2144327585"/>
            <ac:spMk id="76" creationId="{184F80B3-8CEE-4133-A23E-03C3720E3926}"/>
          </ac:spMkLst>
        </pc:spChg>
        <pc:spChg chg="add del mod">
          <ac:chgData name="Reed Kiely" userId="768be38e-2fb5-40ce-925d-bd8e9d9e3c31" providerId="ADAL" clId="{360BAE09-91FA-474E-BC21-FA8E1CE2A10A}" dt="2021-03-09T20:48:19.724" v="19137" actId="478"/>
          <ac:spMkLst>
            <pc:docMk/>
            <pc:sldMk cId="2223039167" sldId="2144327585"/>
            <ac:spMk id="77" creationId="{9006D5E6-B616-4D76-A2B4-D38C76F17F2F}"/>
          </ac:spMkLst>
        </pc:spChg>
        <pc:spChg chg="add del mod">
          <ac:chgData name="Reed Kiely" userId="768be38e-2fb5-40ce-925d-bd8e9d9e3c31" providerId="ADAL" clId="{360BAE09-91FA-474E-BC21-FA8E1CE2A10A}" dt="2021-03-09T20:48:21" v="19139" actId="478"/>
          <ac:spMkLst>
            <pc:docMk/>
            <pc:sldMk cId="2223039167" sldId="2144327585"/>
            <ac:spMk id="78" creationId="{3F02B000-A4CF-424D-B37B-19433D678252}"/>
          </ac:spMkLst>
        </pc:spChg>
        <pc:spChg chg="add mod">
          <ac:chgData name="Reed Kiely" userId="768be38e-2fb5-40ce-925d-bd8e9d9e3c31" providerId="ADAL" clId="{360BAE09-91FA-474E-BC21-FA8E1CE2A10A}" dt="2021-03-17T13:48:38.912" v="25666" actId="1076"/>
          <ac:spMkLst>
            <pc:docMk/>
            <pc:sldMk cId="2223039167" sldId="2144327585"/>
            <ac:spMk id="79" creationId="{B5BE286C-ACB8-45B7-BB1E-6F60021AA8D3}"/>
          </ac:spMkLst>
        </pc:spChg>
        <pc:spChg chg="add del mod">
          <ac:chgData name="Reed Kiely" userId="768be38e-2fb5-40ce-925d-bd8e9d9e3c31" providerId="ADAL" clId="{360BAE09-91FA-474E-BC21-FA8E1CE2A10A}" dt="2021-03-09T21:01:25.523" v="19244" actId="478"/>
          <ac:spMkLst>
            <pc:docMk/>
            <pc:sldMk cId="2223039167" sldId="2144327585"/>
            <ac:spMk id="80" creationId="{30B7C4A8-05A2-4B76-BF1C-FA966B600468}"/>
          </ac:spMkLst>
        </pc:spChg>
        <pc:spChg chg="add del mod">
          <ac:chgData name="Reed Kiely" userId="768be38e-2fb5-40ce-925d-bd8e9d9e3c31" providerId="ADAL" clId="{360BAE09-91FA-474E-BC21-FA8E1CE2A10A}" dt="2021-03-09T21:02:24.875" v="19266" actId="478"/>
          <ac:spMkLst>
            <pc:docMk/>
            <pc:sldMk cId="2223039167" sldId="2144327585"/>
            <ac:spMk id="81" creationId="{A00D083B-AFDB-4B8F-9BB6-DA749C6138D5}"/>
          </ac:spMkLst>
        </pc:spChg>
        <pc:spChg chg="add del mod">
          <ac:chgData name="Reed Kiely" userId="768be38e-2fb5-40ce-925d-bd8e9d9e3c31" providerId="ADAL" clId="{360BAE09-91FA-474E-BC21-FA8E1CE2A10A}" dt="2021-03-09T20:59:11.800" v="19203" actId="478"/>
          <ac:spMkLst>
            <pc:docMk/>
            <pc:sldMk cId="2223039167" sldId="2144327585"/>
            <ac:spMk id="82" creationId="{0B101830-354A-4C05-A9D4-D2BAA10DFBEC}"/>
          </ac:spMkLst>
        </pc:spChg>
        <pc:spChg chg="add mod">
          <ac:chgData name="Reed Kiely" userId="768be38e-2fb5-40ce-925d-bd8e9d9e3c31" providerId="ADAL" clId="{360BAE09-91FA-474E-BC21-FA8E1CE2A10A}" dt="2021-03-17T13:48:38.912" v="25666" actId="1076"/>
          <ac:spMkLst>
            <pc:docMk/>
            <pc:sldMk cId="2223039167" sldId="2144327585"/>
            <ac:spMk id="84" creationId="{F379EE07-A6FB-4CB8-9101-3068313E8D33}"/>
          </ac:spMkLst>
        </pc:spChg>
        <pc:spChg chg="add del mod">
          <ac:chgData name="Reed Kiely" userId="768be38e-2fb5-40ce-925d-bd8e9d9e3c31" providerId="ADAL" clId="{360BAE09-91FA-474E-BC21-FA8E1CE2A10A}" dt="2021-03-09T21:01:25.523" v="19244" actId="478"/>
          <ac:spMkLst>
            <pc:docMk/>
            <pc:sldMk cId="2223039167" sldId="2144327585"/>
            <ac:spMk id="85" creationId="{AEED7787-2BF3-41DD-8A53-EF2ED27F062B}"/>
          </ac:spMkLst>
        </pc:spChg>
        <pc:spChg chg="add del mod">
          <ac:chgData name="Reed Kiely" userId="768be38e-2fb5-40ce-925d-bd8e9d9e3c31" providerId="ADAL" clId="{360BAE09-91FA-474E-BC21-FA8E1CE2A10A}" dt="2021-03-09T21:02:24.875" v="19266" actId="478"/>
          <ac:spMkLst>
            <pc:docMk/>
            <pc:sldMk cId="2223039167" sldId="2144327585"/>
            <ac:spMk id="86" creationId="{3488345A-0F2F-49B7-82AE-46947F3479A4}"/>
          </ac:spMkLst>
        </pc:spChg>
        <pc:spChg chg="add del mod">
          <ac:chgData name="Reed Kiely" userId="768be38e-2fb5-40ce-925d-bd8e9d9e3c31" providerId="ADAL" clId="{360BAE09-91FA-474E-BC21-FA8E1CE2A10A}" dt="2021-03-09T20:59:11.800" v="19203" actId="478"/>
          <ac:spMkLst>
            <pc:docMk/>
            <pc:sldMk cId="2223039167" sldId="2144327585"/>
            <ac:spMk id="87" creationId="{84F7DFE7-5014-4422-8755-57764A1CDDA4}"/>
          </ac:spMkLst>
        </pc:spChg>
        <pc:spChg chg="add mod">
          <ac:chgData name="Reed Kiely" userId="768be38e-2fb5-40ce-925d-bd8e9d9e3c31" providerId="ADAL" clId="{360BAE09-91FA-474E-BC21-FA8E1CE2A10A}" dt="2021-03-17T13:48:38.912" v="25666" actId="1076"/>
          <ac:spMkLst>
            <pc:docMk/>
            <pc:sldMk cId="2223039167" sldId="2144327585"/>
            <ac:spMk id="88" creationId="{756F6E05-3734-48D0-A9B9-497E2245BE45}"/>
          </ac:spMkLst>
        </pc:spChg>
        <pc:spChg chg="add del mod">
          <ac:chgData name="Reed Kiely" userId="768be38e-2fb5-40ce-925d-bd8e9d9e3c31" providerId="ADAL" clId="{360BAE09-91FA-474E-BC21-FA8E1CE2A10A}" dt="2021-03-09T21:01:25.523" v="19244" actId="478"/>
          <ac:spMkLst>
            <pc:docMk/>
            <pc:sldMk cId="2223039167" sldId="2144327585"/>
            <ac:spMk id="89" creationId="{DF4F7A33-E9E4-4D36-926D-390012201EE9}"/>
          </ac:spMkLst>
        </pc:spChg>
        <pc:spChg chg="add del mod">
          <ac:chgData name="Reed Kiely" userId="768be38e-2fb5-40ce-925d-bd8e9d9e3c31" providerId="ADAL" clId="{360BAE09-91FA-474E-BC21-FA8E1CE2A10A}" dt="2021-03-09T21:02:24.875" v="19266" actId="478"/>
          <ac:spMkLst>
            <pc:docMk/>
            <pc:sldMk cId="2223039167" sldId="2144327585"/>
            <ac:spMk id="90" creationId="{E664E8D8-32D4-48C1-A9AC-A92206EDD867}"/>
          </ac:spMkLst>
        </pc:spChg>
        <pc:spChg chg="add del mod">
          <ac:chgData name="Reed Kiely" userId="768be38e-2fb5-40ce-925d-bd8e9d9e3c31" providerId="ADAL" clId="{360BAE09-91FA-474E-BC21-FA8E1CE2A10A}" dt="2021-03-09T20:59:11.800" v="19203" actId="478"/>
          <ac:spMkLst>
            <pc:docMk/>
            <pc:sldMk cId="2223039167" sldId="2144327585"/>
            <ac:spMk id="91" creationId="{FED855B9-2AD5-484A-9870-9F57553AAC74}"/>
          </ac:spMkLst>
        </pc:spChg>
        <pc:spChg chg="add del mod">
          <ac:chgData name="Reed Kiely" userId="768be38e-2fb5-40ce-925d-bd8e9d9e3c31" providerId="ADAL" clId="{360BAE09-91FA-474E-BC21-FA8E1CE2A10A}" dt="2021-03-09T20:48:19.724" v="19137" actId="478"/>
          <ac:spMkLst>
            <pc:docMk/>
            <pc:sldMk cId="2223039167" sldId="2144327585"/>
            <ac:spMk id="92" creationId="{5F1D999E-34DF-436E-B564-87DD08037125}"/>
          </ac:spMkLst>
        </pc:spChg>
        <pc:spChg chg="add del mod">
          <ac:chgData name="Reed Kiely" userId="768be38e-2fb5-40ce-925d-bd8e9d9e3c31" providerId="ADAL" clId="{360BAE09-91FA-474E-BC21-FA8E1CE2A10A}" dt="2021-03-09T20:48:19.724" v="19137" actId="478"/>
          <ac:spMkLst>
            <pc:docMk/>
            <pc:sldMk cId="2223039167" sldId="2144327585"/>
            <ac:spMk id="93" creationId="{181DB310-53B5-49E8-8669-4F0E5B6FC31A}"/>
          </ac:spMkLst>
        </pc:spChg>
        <pc:spChg chg="add del mod">
          <ac:chgData name="Reed Kiely" userId="768be38e-2fb5-40ce-925d-bd8e9d9e3c31" providerId="ADAL" clId="{360BAE09-91FA-474E-BC21-FA8E1CE2A10A}" dt="2021-03-09T20:48:19.724" v="19137" actId="478"/>
          <ac:spMkLst>
            <pc:docMk/>
            <pc:sldMk cId="2223039167" sldId="2144327585"/>
            <ac:spMk id="94" creationId="{61895E99-65A6-47BD-922C-25A5C48F7046}"/>
          </ac:spMkLst>
        </pc:spChg>
        <pc:spChg chg="add del mod">
          <ac:chgData name="Reed Kiely" userId="768be38e-2fb5-40ce-925d-bd8e9d9e3c31" providerId="ADAL" clId="{360BAE09-91FA-474E-BC21-FA8E1CE2A10A}" dt="2021-03-09T20:48:19.724" v="19137" actId="478"/>
          <ac:spMkLst>
            <pc:docMk/>
            <pc:sldMk cId="2223039167" sldId="2144327585"/>
            <ac:spMk id="95" creationId="{6A951470-0028-4471-AC1C-24ED65D1012B}"/>
          </ac:spMkLst>
        </pc:spChg>
        <pc:spChg chg="add del mod">
          <ac:chgData name="Reed Kiely" userId="768be38e-2fb5-40ce-925d-bd8e9d9e3c31" providerId="ADAL" clId="{360BAE09-91FA-474E-BC21-FA8E1CE2A10A}" dt="2021-03-09T20:48:19.724" v="19137" actId="478"/>
          <ac:spMkLst>
            <pc:docMk/>
            <pc:sldMk cId="2223039167" sldId="2144327585"/>
            <ac:spMk id="96" creationId="{E4F9F53F-D98B-42AC-AE9E-C046DE61BB13}"/>
          </ac:spMkLst>
        </pc:spChg>
        <pc:spChg chg="add del mod">
          <ac:chgData name="Reed Kiely" userId="768be38e-2fb5-40ce-925d-bd8e9d9e3c31" providerId="ADAL" clId="{360BAE09-91FA-474E-BC21-FA8E1CE2A10A}" dt="2021-03-09T20:48:19.724" v="19137" actId="478"/>
          <ac:spMkLst>
            <pc:docMk/>
            <pc:sldMk cId="2223039167" sldId="2144327585"/>
            <ac:spMk id="97" creationId="{DAC3148C-4146-43E1-93A4-EF018B406EFD}"/>
          </ac:spMkLst>
        </pc:spChg>
        <pc:spChg chg="add del mod">
          <ac:chgData name="Reed Kiely" userId="768be38e-2fb5-40ce-925d-bd8e9d9e3c31" providerId="ADAL" clId="{360BAE09-91FA-474E-BC21-FA8E1CE2A10A}" dt="2021-03-09T20:48:19.724" v="19137" actId="478"/>
          <ac:spMkLst>
            <pc:docMk/>
            <pc:sldMk cId="2223039167" sldId="2144327585"/>
            <ac:spMk id="98" creationId="{E05B3C0E-DE3B-42C3-A123-E583E7677AF3}"/>
          </ac:spMkLst>
        </pc:spChg>
        <pc:spChg chg="add del mod">
          <ac:chgData name="Reed Kiely" userId="768be38e-2fb5-40ce-925d-bd8e9d9e3c31" providerId="ADAL" clId="{360BAE09-91FA-474E-BC21-FA8E1CE2A10A}" dt="2021-03-09T20:48:19.724" v="19137" actId="478"/>
          <ac:spMkLst>
            <pc:docMk/>
            <pc:sldMk cId="2223039167" sldId="2144327585"/>
            <ac:spMk id="99" creationId="{6D315065-1B1B-4358-993D-809C6CAE4E84}"/>
          </ac:spMkLst>
        </pc:spChg>
        <pc:spChg chg="add del mod">
          <ac:chgData name="Reed Kiely" userId="768be38e-2fb5-40ce-925d-bd8e9d9e3c31" providerId="ADAL" clId="{360BAE09-91FA-474E-BC21-FA8E1CE2A10A}" dt="2021-03-09T21:01:08.899" v="19240"/>
          <ac:spMkLst>
            <pc:docMk/>
            <pc:sldMk cId="2223039167" sldId="2144327585"/>
            <ac:spMk id="103" creationId="{1437A095-9F17-4C57-A9FF-3283A0B0C6E4}"/>
          </ac:spMkLst>
        </pc:spChg>
        <pc:spChg chg="add del mod">
          <ac:chgData name="Reed Kiely" userId="768be38e-2fb5-40ce-925d-bd8e9d9e3c31" providerId="ADAL" clId="{360BAE09-91FA-474E-BC21-FA8E1CE2A10A}" dt="2021-03-09T21:01:11.871" v="19242"/>
          <ac:spMkLst>
            <pc:docMk/>
            <pc:sldMk cId="2223039167" sldId="2144327585"/>
            <ac:spMk id="105" creationId="{2157015B-C70F-48AE-8C11-3CE56373C797}"/>
          </ac:spMkLst>
        </pc:spChg>
        <pc:spChg chg="add del mod">
          <ac:chgData name="Reed Kiely" userId="768be38e-2fb5-40ce-925d-bd8e9d9e3c31" providerId="ADAL" clId="{360BAE09-91FA-474E-BC21-FA8E1CE2A10A}" dt="2021-03-09T21:01:11.871" v="19242"/>
          <ac:spMkLst>
            <pc:docMk/>
            <pc:sldMk cId="2223039167" sldId="2144327585"/>
            <ac:spMk id="106" creationId="{BBFEA7D1-F97B-47D8-8AC4-E79BAA9C538C}"/>
          </ac:spMkLst>
        </pc:spChg>
        <pc:spChg chg="add del mod">
          <ac:chgData name="Reed Kiely" userId="768be38e-2fb5-40ce-925d-bd8e9d9e3c31" providerId="ADAL" clId="{360BAE09-91FA-474E-BC21-FA8E1CE2A10A}" dt="2021-03-09T21:01:11.871" v="19242"/>
          <ac:spMkLst>
            <pc:docMk/>
            <pc:sldMk cId="2223039167" sldId="2144327585"/>
            <ac:spMk id="107" creationId="{5C6A243C-03E1-4D7C-8282-DB9467732EF8}"/>
          </ac:spMkLst>
        </pc:spChg>
        <pc:spChg chg="add mod">
          <ac:chgData name="Reed Kiely" userId="768be38e-2fb5-40ce-925d-bd8e9d9e3c31" providerId="ADAL" clId="{360BAE09-91FA-474E-BC21-FA8E1CE2A10A}" dt="2021-03-17T13:48:38.912" v="25666" actId="1076"/>
          <ac:spMkLst>
            <pc:docMk/>
            <pc:sldMk cId="2223039167" sldId="2144327585"/>
            <ac:spMk id="109" creationId="{9C679B91-D20A-4C17-9199-39DF8E33AFFB}"/>
          </ac:spMkLst>
        </pc:spChg>
        <pc:spChg chg="add mod">
          <ac:chgData name="Reed Kiely" userId="768be38e-2fb5-40ce-925d-bd8e9d9e3c31" providerId="ADAL" clId="{360BAE09-91FA-474E-BC21-FA8E1CE2A10A}" dt="2021-03-17T13:48:38.912" v="25666" actId="1076"/>
          <ac:spMkLst>
            <pc:docMk/>
            <pc:sldMk cId="2223039167" sldId="2144327585"/>
            <ac:spMk id="110" creationId="{DFC520C9-6B21-4323-A58A-3907956D422F}"/>
          </ac:spMkLst>
        </pc:spChg>
        <pc:spChg chg="add mod">
          <ac:chgData name="Reed Kiely" userId="768be38e-2fb5-40ce-925d-bd8e9d9e3c31" providerId="ADAL" clId="{360BAE09-91FA-474E-BC21-FA8E1CE2A10A}" dt="2021-03-17T13:48:38.912" v="25666" actId="1076"/>
          <ac:spMkLst>
            <pc:docMk/>
            <pc:sldMk cId="2223039167" sldId="2144327585"/>
            <ac:spMk id="111" creationId="{4248C476-71CD-434F-90DB-EAD22F9F776B}"/>
          </ac:spMkLst>
        </pc:spChg>
        <pc:spChg chg="add mod">
          <ac:chgData name="Reed Kiely" userId="768be38e-2fb5-40ce-925d-bd8e9d9e3c31" providerId="ADAL" clId="{360BAE09-91FA-474E-BC21-FA8E1CE2A10A}" dt="2021-03-17T13:48:38.912" v="25666" actId="1076"/>
          <ac:spMkLst>
            <pc:docMk/>
            <pc:sldMk cId="2223039167" sldId="2144327585"/>
            <ac:spMk id="113" creationId="{FDD4E934-EC54-43AF-9039-2779FA528487}"/>
          </ac:spMkLst>
        </pc:spChg>
        <pc:spChg chg="add mod">
          <ac:chgData name="Reed Kiely" userId="768be38e-2fb5-40ce-925d-bd8e9d9e3c31" providerId="ADAL" clId="{360BAE09-91FA-474E-BC21-FA8E1CE2A10A}" dt="2021-03-17T13:48:38.912" v="25666" actId="1076"/>
          <ac:spMkLst>
            <pc:docMk/>
            <pc:sldMk cId="2223039167" sldId="2144327585"/>
            <ac:spMk id="114" creationId="{AA371821-46E2-4E87-A28A-E32D998EE49C}"/>
          </ac:spMkLst>
        </pc:spChg>
        <pc:spChg chg="add mod">
          <ac:chgData name="Reed Kiely" userId="768be38e-2fb5-40ce-925d-bd8e9d9e3c31" providerId="ADAL" clId="{360BAE09-91FA-474E-BC21-FA8E1CE2A10A}" dt="2021-03-17T13:48:38.912" v="25666" actId="1076"/>
          <ac:spMkLst>
            <pc:docMk/>
            <pc:sldMk cId="2223039167" sldId="2144327585"/>
            <ac:spMk id="115" creationId="{E4D0B26A-E6F1-41C1-8503-5832335EDF7F}"/>
          </ac:spMkLst>
        </pc:spChg>
        <pc:spChg chg="add mod">
          <ac:chgData name="Reed Kiely" userId="768be38e-2fb5-40ce-925d-bd8e9d9e3c31" providerId="ADAL" clId="{360BAE09-91FA-474E-BC21-FA8E1CE2A10A}" dt="2021-03-17T13:48:38.912" v="25666" actId="1076"/>
          <ac:spMkLst>
            <pc:docMk/>
            <pc:sldMk cId="2223039167" sldId="2144327585"/>
            <ac:spMk id="117" creationId="{578A06CE-2F8C-4667-A288-43CC1660B9DE}"/>
          </ac:spMkLst>
        </pc:spChg>
        <pc:spChg chg="add mod">
          <ac:chgData name="Reed Kiely" userId="768be38e-2fb5-40ce-925d-bd8e9d9e3c31" providerId="ADAL" clId="{360BAE09-91FA-474E-BC21-FA8E1CE2A10A}" dt="2021-03-17T13:48:38.912" v="25666" actId="1076"/>
          <ac:spMkLst>
            <pc:docMk/>
            <pc:sldMk cId="2223039167" sldId="2144327585"/>
            <ac:spMk id="118" creationId="{33301F62-0C92-4933-B1C4-94A762780BB9}"/>
          </ac:spMkLst>
        </pc:spChg>
        <pc:spChg chg="add del mod">
          <ac:chgData name="Reed Kiely" userId="768be38e-2fb5-40ce-925d-bd8e9d9e3c31" providerId="ADAL" clId="{360BAE09-91FA-474E-BC21-FA8E1CE2A10A}" dt="2021-03-17T13:48:38.912" v="25666" actId="1076"/>
          <ac:spMkLst>
            <pc:docMk/>
            <pc:sldMk cId="2223039167" sldId="2144327585"/>
            <ac:spMk id="119" creationId="{CCD309DF-0D64-4FCF-BAFC-9416A2862911}"/>
          </ac:spMkLst>
        </pc:spChg>
        <pc:spChg chg="add mod">
          <ac:chgData name="Reed Kiely" userId="768be38e-2fb5-40ce-925d-bd8e9d9e3c31" providerId="ADAL" clId="{360BAE09-91FA-474E-BC21-FA8E1CE2A10A}" dt="2021-03-17T13:48:38.912" v="25666" actId="1076"/>
          <ac:spMkLst>
            <pc:docMk/>
            <pc:sldMk cId="2223039167" sldId="2144327585"/>
            <ac:spMk id="122" creationId="{C129FC27-D49B-4C8D-A0F2-19074F2AC676}"/>
          </ac:spMkLst>
        </pc:spChg>
        <pc:spChg chg="add mod">
          <ac:chgData name="Reed Kiely" userId="768be38e-2fb5-40ce-925d-bd8e9d9e3c31" providerId="ADAL" clId="{360BAE09-91FA-474E-BC21-FA8E1CE2A10A}" dt="2021-03-17T13:48:38.912" v="25666" actId="1076"/>
          <ac:spMkLst>
            <pc:docMk/>
            <pc:sldMk cId="2223039167" sldId="2144327585"/>
            <ac:spMk id="123" creationId="{787E9790-0CA6-4304-BC46-19C37C8DE0CD}"/>
          </ac:spMkLst>
        </pc:spChg>
        <pc:spChg chg="add del mod">
          <ac:chgData name="Reed Kiely" userId="768be38e-2fb5-40ce-925d-bd8e9d9e3c31" providerId="ADAL" clId="{360BAE09-91FA-474E-BC21-FA8E1CE2A10A}" dt="2021-03-17T13:48:38.912" v="25666" actId="1076"/>
          <ac:spMkLst>
            <pc:docMk/>
            <pc:sldMk cId="2223039167" sldId="2144327585"/>
            <ac:spMk id="124" creationId="{DD3A76E2-EEB6-488A-AD2B-152774DAD000}"/>
          </ac:spMkLst>
        </pc:spChg>
        <pc:spChg chg="add mod">
          <ac:chgData name="Reed Kiely" userId="768be38e-2fb5-40ce-925d-bd8e9d9e3c31" providerId="ADAL" clId="{360BAE09-91FA-474E-BC21-FA8E1CE2A10A}" dt="2021-03-17T13:48:38.912" v="25666" actId="1076"/>
          <ac:spMkLst>
            <pc:docMk/>
            <pc:sldMk cId="2223039167" sldId="2144327585"/>
            <ac:spMk id="126" creationId="{807B7806-34D5-4C50-AEFF-E0F6C79582E6}"/>
          </ac:spMkLst>
        </pc:spChg>
        <pc:spChg chg="add mod">
          <ac:chgData name="Reed Kiely" userId="768be38e-2fb5-40ce-925d-bd8e9d9e3c31" providerId="ADAL" clId="{360BAE09-91FA-474E-BC21-FA8E1CE2A10A}" dt="2021-03-17T13:48:38.912" v="25666" actId="1076"/>
          <ac:spMkLst>
            <pc:docMk/>
            <pc:sldMk cId="2223039167" sldId="2144327585"/>
            <ac:spMk id="127" creationId="{D4E2B764-F080-4334-B879-28ABE677AB12}"/>
          </ac:spMkLst>
        </pc:spChg>
        <pc:spChg chg="add del mod">
          <ac:chgData name="Reed Kiely" userId="768be38e-2fb5-40ce-925d-bd8e9d9e3c31" providerId="ADAL" clId="{360BAE09-91FA-474E-BC21-FA8E1CE2A10A}" dt="2021-03-17T13:48:38.912" v="25666" actId="1076"/>
          <ac:spMkLst>
            <pc:docMk/>
            <pc:sldMk cId="2223039167" sldId="2144327585"/>
            <ac:spMk id="128" creationId="{C0D646B5-EBFD-4B39-9AD5-7CBD3493EA29}"/>
          </ac:spMkLst>
        </pc:spChg>
        <pc:spChg chg="add mod">
          <ac:chgData name="Reed Kiely" userId="768be38e-2fb5-40ce-925d-bd8e9d9e3c31" providerId="ADAL" clId="{360BAE09-91FA-474E-BC21-FA8E1CE2A10A}" dt="2021-03-17T13:48:38.912" v="25666" actId="1076"/>
          <ac:spMkLst>
            <pc:docMk/>
            <pc:sldMk cId="2223039167" sldId="2144327585"/>
            <ac:spMk id="131" creationId="{DD51F85D-4C6E-4866-BC7F-66931CB80D56}"/>
          </ac:spMkLst>
        </pc:spChg>
        <pc:spChg chg="add mod">
          <ac:chgData name="Reed Kiely" userId="768be38e-2fb5-40ce-925d-bd8e9d9e3c31" providerId="ADAL" clId="{360BAE09-91FA-474E-BC21-FA8E1CE2A10A}" dt="2021-03-17T13:48:38.912" v="25666" actId="1076"/>
          <ac:spMkLst>
            <pc:docMk/>
            <pc:sldMk cId="2223039167" sldId="2144327585"/>
            <ac:spMk id="132" creationId="{4268A998-3BDF-4F65-A244-D9AC152EF3DE}"/>
          </ac:spMkLst>
        </pc:spChg>
        <pc:spChg chg="add mod">
          <ac:chgData name="Reed Kiely" userId="768be38e-2fb5-40ce-925d-bd8e9d9e3c31" providerId="ADAL" clId="{360BAE09-91FA-474E-BC21-FA8E1CE2A10A}" dt="2021-03-17T13:48:38.912" v="25666" actId="1076"/>
          <ac:spMkLst>
            <pc:docMk/>
            <pc:sldMk cId="2223039167" sldId="2144327585"/>
            <ac:spMk id="133" creationId="{726DFF16-34A5-409B-BD72-5D0D9EB92D11}"/>
          </ac:spMkLst>
        </pc:spChg>
        <pc:graphicFrameChg chg="add del mod">
          <ac:chgData name="Reed Kiely" userId="768be38e-2fb5-40ce-925d-bd8e9d9e3c31" providerId="ADAL" clId="{360BAE09-91FA-474E-BC21-FA8E1CE2A10A}" dt="2021-03-08T18:42:19.553" v="13705" actId="478"/>
          <ac:graphicFrameMkLst>
            <pc:docMk/>
            <pc:sldMk cId="2223039167" sldId="2144327585"/>
            <ac:graphicFrameMk id="2" creationId="{585AAF1C-DC98-45E7-9318-1C1630652029}"/>
          </ac:graphicFrameMkLst>
        </pc:graphicFrameChg>
        <pc:graphicFrameChg chg="del">
          <ac:chgData name="Reed Kiely" userId="768be38e-2fb5-40ce-925d-bd8e9d9e3c31" providerId="ADAL" clId="{360BAE09-91FA-474E-BC21-FA8E1CE2A10A}" dt="2021-03-04T19:14:09.732" v="12463" actId="478"/>
          <ac:graphicFrameMkLst>
            <pc:docMk/>
            <pc:sldMk cId="2223039167" sldId="2144327585"/>
            <ac:graphicFrameMk id="5" creationId="{57873586-8441-4C96-A3C8-65F62EC5D2A2}"/>
          </ac:graphicFrameMkLst>
        </pc:graphicFrameChg>
        <pc:graphicFrameChg chg="add del mod">
          <ac:chgData name="Reed Kiely" userId="768be38e-2fb5-40ce-925d-bd8e9d9e3c31" providerId="ADAL" clId="{360BAE09-91FA-474E-BC21-FA8E1CE2A10A}" dt="2021-03-08T15:46:00.465" v="13205" actId="478"/>
          <ac:graphicFrameMkLst>
            <pc:docMk/>
            <pc:sldMk cId="2223039167" sldId="2144327585"/>
            <ac:graphicFrameMk id="20" creationId="{BF3C34F3-6584-4DD8-BB8F-B442B5C648A5}"/>
          </ac:graphicFrameMkLst>
        </pc:graphicFrameChg>
        <pc:graphicFrameChg chg="add del mod">
          <ac:chgData name="Reed Kiely" userId="768be38e-2fb5-40ce-925d-bd8e9d9e3c31" providerId="ADAL" clId="{360BAE09-91FA-474E-BC21-FA8E1CE2A10A}" dt="2021-03-09T20:47:32.981" v="19125" actId="478"/>
          <ac:graphicFrameMkLst>
            <pc:docMk/>
            <pc:sldMk cId="2223039167" sldId="2144327585"/>
            <ac:graphicFrameMk id="27" creationId="{2DAEB402-37AA-44FB-A2BD-D38B9226A138}"/>
          </ac:graphicFrameMkLst>
        </pc:graphicFrameChg>
        <pc:picChg chg="add del mod">
          <ac:chgData name="Reed Kiely" userId="768be38e-2fb5-40ce-925d-bd8e9d9e3c31" providerId="ADAL" clId="{360BAE09-91FA-474E-BC21-FA8E1CE2A10A}" dt="2021-03-08T18:35:17.748" v="13403" actId="478"/>
          <ac:picMkLst>
            <pc:docMk/>
            <pc:sldMk cId="2223039167" sldId="2144327585"/>
            <ac:picMk id="8" creationId="{511A7C84-9AA3-4C53-9948-B0EF296CEF92}"/>
          </ac:picMkLst>
        </pc:picChg>
        <pc:picChg chg="add del mod ord modCrop">
          <ac:chgData name="Reed Kiely" userId="768be38e-2fb5-40ce-925d-bd8e9d9e3c31" providerId="ADAL" clId="{360BAE09-91FA-474E-BC21-FA8E1CE2A10A}" dt="2021-03-08T23:09:46.794" v="15108" actId="478"/>
          <ac:picMkLst>
            <pc:docMk/>
            <pc:sldMk cId="2223039167" sldId="2144327585"/>
            <ac:picMk id="9" creationId="{C072628A-A7DE-42BE-B0C9-B0A4EBAD88CF}"/>
          </ac:picMkLst>
        </pc:picChg>
        <pc:picChg chg="add del mod">
          <ac:chgData name="Reed Kiely" userId="768be38e-2fb5-40ce-925d-bd8e9d9e3c31" providerId="ADAL" clId="{360BAE09-91FA-474E-BC21-FA8E1CE2A10A}" dt="2021-03-08T22:53:08.381" v="14972" actId="478"/>
          <ac:picMkLst>
            <pc:docMk/>
            <pc:sldMk cId="2223039167" sldId="2144327585"/>
            <ac:picMk id="17" creationId="{9D9ADAE5-E128-4598-8458-984F96166D94}"/>
          </ac:picMkLst>
        </pc:picChg>
        <pc:picChg chg="add del mod">
          <ac:chgData name="Reed Kiely" userId="768be38e-2fb5-40ce-925d-bd8e9d9e3c31" providerId="ADAL" clId="{360BAE09-91FA-474E-BC21-FA8E1CE2A10A}" dt="2021-03-08T22:47:55.179" v="14938" actId="478"/>
          <ac:picMkLst>
            <pc:docMk/>
            <pc:sldMk cId="2223039167" sldId="2144327585"/>
            <ac:picMk id="20" creationId="{9A6009E7-2AAA-448E-B93B-47A9248E7D10}"/>
          </ac:picMkLst>
        </pc:picChg>
        <pc:picChg chg="add del">
          <ac:chgData name="Reed Kiely" userId="768be38e-2fb5-40ce-925d-bd8e9d9e3c31" providerId="ADAL" clId="{360BAE09-91FA-474E-BC21-FA8E1CE2A10A}" dt="2021-03-08T22:47:59.322" v="14940" actId="478"/>
          <ac:picMkLst>
            <pc:docMk/>
            <pc:sldMk cId="2223039167" sldId="2144327585"/>
            <ac:picMk id="22" creationId="{59CAFE4C-F325-4A26-AF31-F590736771FC}"/>
          </ac:picMkLst>
        </pc:picChg>
        <pc:picChg chg="add del mod">
          <ac:chgData name="Reed Kiely" userId="768be38e-2fb5-40ce-925d-bd8e9d9e3c31" providerId="ADAL" clId="{360BAE09-91FA-474E-BC21-FA8E1CE2A10A}" dt="2021-03-08T22:53:07.354" v="14971" actId="478"/>
          <ac:picMkLst>
            <pc:docMk/>
            <pc:sldMk cId="2223039167" sldId="2144327585"/>
            <ac:picMk id="24" creationId="{C37BE843-6CAB-4CBC-A9F9-5118B4A8F2D8}"/>
          </ac:picMkLst>
        </pc:picChg>
        <pc:picChg chg="add mod ord modCrop">
          <ac:chgData name="Reed Kiely" userId="768be38e-2fb5-40ce-925d-bd8e9d9e3c31" providerId="ADAL" clId="{360BAE09-91FA-474E-BC21-FA8E1CE2A10A}" dt="2021-03-08T23:09:52.839" v="15109" actId="14100"/>
          <ac:picMkLst>
            <pc:docMk/>
            <pc:sldMk cId="2223039167" sldId="2144327585"/>
            <ac:picMk id="39" creationId="{8C4C84D6-CCFF-45C4-9988-A1193281EF4A}"/>
          </ac:picMkLst>
        </pc:picChg>
        <pc:picChg chg="add mod">
          <ac:chgData name="Reed Kiely" userId="768be38e-2fb5-40ce-925d-bd8e9d9e3c31" providerId="ADAL" clId="{360BAE09-91FA-474E-BC21-FA8E1CE2A10A}" dt="2021-03-17T13:48:38.912" v="25666" actId="1076"/>
          <ac:picMkLst>
            <pc:docMk/>
            <pc:sldMk cId="2223039167" sldId="2144327585"/>
            <ac:picMk id="2052" creationId="{487E7303-EB7C-4FCD-8572-97C37844B647}"/>
          </ac:picMkLst>
        </pc:picChg>
        <pc:cxnChg chg="add del mod">
          <ac:chgData name="Reed Kiely" userId="768be38e-2fb5-40ce-925d-bd8e9d9e3c31" providerId="ADAL" clId="{360BAE09-91FA-474E-BC21-FA8E1CE2A10A}" dt="2021-03-08T15:46:27.720" v="13209" actId="478"/>
          <ac:cxnSpMkLst>
            <pc:docMk/>
            <pc:sldMk cId="2223039167" sldId="2144327585"/>
            <ac:cxnSpMk id="15" creationId="{93E3D608-EC52-4CC1-90DE-2AAF857DA394}"/>
          </ac:cxnSpMkLst>
        </pc:cxnChg>
        <pc:cxnChg chg="add del mod">
          <ac:chgData name="Reed Kiely" userId="768be38e-2fb5-40ce-925d-bd8e9d9e3c31" providerId="ADAL" clId="{360BAE09-91FA-474E-BC21-FA8E1CE2A10A}" dt="2021-03-08T15:46:27.720" v="13209" actId="478"/>
          <ac:cxnSpMkLst>
            <pc:docMk/>
            <pc:sldMk cId="2223039167" sldId="2144327585"/>
            <ac:cxnSpMk id="16" creationId="{BCE941B6-BFCE-48CB-A705-D559323DF06D}"/>
          </ac:cxnSpMkLst>
        </pc:cxnChg>
        <pc:cxnChg chg="add del mod">
          <ac:chgData name="Reed Kiely" userId="768be38e-2fb5-40ce-925d-bd8e9d9e3c31" providerId="ADAL" clId="{360BAE09-91FA-474E-BC21-FA8E1CE2A10A}" dt="2021-03-08T15:46:19.194" v="13207" actId="478"/>
          <ac:cxnSpMkLst>
            <pc:docMk/>
            <pc:sldMk cId="2223039167" sldId="2144327585"/>
            <ac:cxnSpMk id="17" creationId="{B88FE499-689F-4F0F-BCED-7423413BF222}"/>
          </ac:cxnSpMkLst>
        </pc:cxnChg>
        <pc:cxnChg chg="add del mod">
          <ac:chgData name="Reed Kiely" userId="768be38e-2fb5-40ce-925d-bd8e9d9e3c31" providerId="ADAL" clId="{360BAE09-91FA-474E-BC21-FA8E1CE2A10A}" dt="2021-03-08T22:42:09.639" v="14814" actId="478"/>
          <ac:cxnSpMkLst>
            <pc:docMk/>
            <pc:sldMk cId="2223039167" sldId="2144327585"/>
            <ac:cxnSpMk id="29" creationId="{56DFD497-A2A0-41DF-A583-95000930D28A}"/>
          </ac:cxnSpMkLst>
        </pc:cxnChg>
        <pc:cxnChg chg="add del mod">
          <ac:chgData name="Reed Kiely" userId="768be38e-2fb5-40ce-925d-bd8e9d9e3c31" providerId="ADAL" clId="{360BAE09-91FA-474E-BC21-FA8E1CE2A10A}" dt="2021-03-08T15:46:27.720" v="13209" actId="478"/>
          <ac:cxnSpMkLst>
            <pc:docMk/>
            <pc:sldMk cId="2223039167" sldId="2144327585"/>
            <ac:cxnSpMk id="29" creationId="{A71116B8-7C3E-459D-BD44-F5E74886281C}"/>
          </ac:cxnSpMkLst>
        </pc:cxnChg>
        <pc:cxnChg chg="add del mod">
          <ac:chgData name="Reed Kiely" userId="768be38e-2fb5-40ce-925d-bd8e9d9e3c31" providerId="ADAL" clId="{360BAE09-91FA-474E-BC21-FA8E1CE2A10A}" dt="2021-03-08T18:39:05.699" v="13485" actId="478"/>
          <ac:cxnSpMkLst>
            <pc:docMk/>
            <pc:sldMk cId="2223039167" sldId="2144327585"/>
            <ac:cxnSpMk id="30" creationId="{E92B042A-A210-4593-8251-BA904C8AA93B}"/>
          </ac:cxnSpMkLst>
        </pc:cxnChg>
        <pc:cxnChg chg="add del mod">
          <ac:chgData name="Reed Kiely" userId="768be38e-2fb5-40ce-925d-bd8e9d9e3c31" providerId="ADAL" clId="{360BAE09-91FA-474E-BC21-FA8E1CE2A10A}" dt="2021-03-08T22:42:09.639" v="14814" actId="478"/>
          <ac:cxnSpMkLst>
            <pc:docMk/>
            <pc:sldMk cId="2223039167" sldId="2144327585"/>
            <ac:cxnSpMk id="31" creationId="{E769E9B6-650C-4EEC-9ED9-809567FCE2A0}"/>
          </ac:cxnSpMkLst>
        </pc:cxnChg>
        <pc:cxnChg chg="add del mod">
          <ac:chgData name="Reed Kiely" userId="768be38e-2fb5-40ce-925d-bd8e9d9e3c31" providerId="ADAL" clId="{360BAE09-91FA-474E-BC21-FA8E1CE2A10A}" dt="2021-03-08T22:42:09.639" v="14814" actId="478"/>
          <ac:cxnSpMkLst>
            <pc:docMk/>
            <pc:sldMk cId="2223039167" sldId="2144327585"/>
            <ac:cxnSpMk id="32" creationId="{4C1431B6-5DFC-48AD-860D-9B78B2B80552}"/>
          </ac:cxnSpMkLst>
        </pc:cxnChg>
        <pc:cxnChg chg="add del mod">
          <ac:chgData name="Reed Kiely" userId="768be38e-2fb5-40ce-925d-bd8e9d9e3c31" providerId="ADAL" clId="{360BAE09-91FA-474E-BC21-FA8E1CE2A10A}" dt="2021-03-08T22:42:09.639" v="14814" actId="478"/>
          <ac:cxnSpMkLst>
            <pc:docMk/>
            <pc:sldMk cId="2223039167" sldId="2144327585"/>
            <ac:cxnSpMk id="35" creationId="{820729E5-7028-409E-9124-4CA6C644A115}"/>
          </ac:cxnSpMkLst>
        </pc:cxnChg>
        <pc:cxnChg chg="add del mod">
          <ac:chgData name="Reed Kiely" userId="768be38e-2fb5-40ce-925d-bd8e9d9e3c31" providerId="ADAL" clId="{360BAE09-91FA-474E-BC21-FA8E1CE2A10A}" dt="2021-03-08T15:46:27.720" v="13209" actId="478"/>
          <ac:cxnSpMkLst>
            <pc:docMk/>
            <pc:sldMk cId="2223039167" sldId="2144327585"/>
            <ac:cxnSpMk id="51" creationId="{8806FC06-80A2-4A4E-88AE-1A590BC9DA8B}"/>
          </ac:cxnSpMkLst>
        </pc:cxnChg>
        <pc:cxnChg chg="add del mod">
          <ac:chgData name="Reed Kiely" userId="768be38e-2fb5-40ce-925d-bd8e9d9e3c31" providerId="ADAL" clId="{360BAE09-91FA-474E-BC21-FA8E1CE2A10A}" dt="2021-03-08T15:46:27.720" v="13209" actId="478"/>
          <ac:cxnSpMkLst>
            <pc:docMk/>
            <pc:sldMk cId="2223039167" sldId="2144327585"/>
            <ac:cxnSpMk id="52" creationId="{E1FEE133-3730-4EDD-B7E3-624D416E6A48}"/>
          </ac:cxnSpMkLst>
        </pc:cxnChg>
        <pc:cxnChg chg="add del mod">
          <ac:chgData name="Reed Kiely" userId="768be38e-2fb5-40ce-925d-bd8e9d9e3c31" providerId="ADAL" clId="{360BAE09-91FA-474E-BC21-FA8E1CE2A10A}" dt="2021-03-08T15:46:27.720" v="13209" actId="478"/>
          <ac:cxnSpMkLst>
            <pc:docMk/>
            <pc:sldMk cId="2223039167" sldId="2144327585"/>
            <ac:cxnSpMk id="53" creationId="{8C54A35D-5776-455F-AF51-C727DBE43691}"/>
          </ac:cxnSpMkLst>
        </pc:cxnChg>
        <pc:cxnChg chg="add del mod">
          <ac:chgData name="Reed Kiely" userId="768be38e-2fb5-40ce-925d-bd8e9d9e3c31" providerId="ADAL" clId="{360BAE09-91FA-474E-BC21-FA8E1CE2A10A}" dt="2021-03-08T22:42:09.639" v="14814" actId="478"/>
          <ac:cxnSpMkLst>
            <pc:docMk/>
            <pc:sldMk cId="2223039167" sldId="2144327585"/>
            <ac:cxnSpMk id="54" creationId="{FF56B984-918F-4DC5-B203-74D9104E6524}"/>
          </ac:cxnSpMkLst>
        </pc:cxnChg>
        <pc:cxnChg chg="add del mod">
          <ac:chgData name="Reed Kiely" userId="768be38e-2fb5-40ce-925d-bd8e9d9e3c31" providerId="ADAL" clId="{360BAE09-91FA-474E-BC21-FA8E1CE2A10A}" dt="2021-03-08T18:38:46.144" v="13479" actId="478"/>
          <ac:cxnSpMkLst>
            <pc:docMk/>
            <pc:sldMk cId="2223039167" sldId="2144327585"/>
            <ac:cxnSpMk id="55" creationId="{2A8990CE-1506-40E0-B281-243564111418}"/>
          </ac:cxnSpMkLst>
        </pc:cxnChg>
        <pc:cxnChg chg="add mod">
          <ac:chgData name="Reed Kiely" userId="768be38e-2fb5-40ce-925d-bd8e9d9e3c31" providerId="ADAL" clId="{360BAE09-91FA-474E-BC21-FA8E1CE2A10A}" dt="2021-03-17T13:48:38.912" v="25666" actId="1076"/>
          <ac:cxnSpMkLst>
            <pc:docMk/>
            <pc:sldMk cId="2223039167" sldId="2144327585"/>
            <ac:cxnSpMk id="71" creationId="{3862C500-472F-42D1-A3A5-92C8C39C3A6E}"/>
          </ac:cxnSpMkLst>
        </pc:cxnChg>
        <pc:cxnChg chg="add del mod">
          <ac:chgData name="Reed Kiely" userId="768be38e-2fb5-40ce-925d-bd8e9d9e3c31" providerId="ADAL" clId="{360BAE09-91FA-474E-BC21-FA8E1CE2A10A}" dt="2021-03-17T13:48:38.912" v="25666" actId="1076"/>
          <ac:cxnSpMkLst>
            <pc:docMk/>
            <pc:sldMk cId="2223039167" sldId="2144327585"/>
            <ac:cxnSpMk id="72" creationId="{34AA9F85-B9A5-4107-8E58-A403B6DA1C21}"/>
          </ac:cxnSpMkLst>
        </pc:cxnChg>
        <pc:cxnChg chg="add del mod">
          <ac:chgData name="Reed Kiely" userId="768be38e-2fb5-40ce-925d-bd8e9d9e3c31" providerId="ADAL" clId="{360BAE09-91FA-474E-BC21-FA8E1CE2A10A}" dt="2021-03-09T20:48:19.724" v="19137" actId="478"/>
          <ac:cxnSpMkLst>
            <pc:docMk/>
            <pc:sldMk cId="2223039167" sldId="2144327585"/>
            <ac:cxnSpMk id="73" creationId="{3E47741A-C327-4AF4-959F-CE7F89699AF5}"/>
          </ac:cxnSpMkLst>
        </pc:cxnChg>
        <pc:cxnChg chg="add mod">
          <ac:chgData name="Reed Kiely" userId="768be38e-2fb5-40ce-925d-bd8e9d9e3c31" providerId="ADAL" clId="{360BAE09-91FA-474E-BC21-FA8E1CE2A10A}" dt="2021-03-17T13:48:38.912" v="25666" actId="1076"/>
          <ac:cxnSpMkLst>
            <pc:docMk/>
            <pc:sldMk cId="2223039167" sldId="2144327585"/>
            <ac:cxnSpMk id="83" creationId="{82FB0212-A87B-4546-83FE-99EE70D0CE7A}"/>
          </ac:cxnSpMkLst>
        </pc:cxnChg>
        <pc:cxnChg chg="add mod">
          <ac:chgData name="Reed Kiely" userId="768be38e-2fb5-40ce-925d-bd8e9d9e3c31" providerId="ADAL" clId="{360BAE09-91FA-474E-BC21-FA8E1CE2A10A}" dt="2021-03-17T13:48:38.912" v="25666" actId="1076"/>
          <ac:cxnSpMkLst>
            <pc:docMk/>
            <pc:sldMk cId="2223039167" sldId="2144327585"/>
            <ac:cxnSpMk id="100" creationId="{F193031E-F25B-4B46-87BC-54993FFB797F}"/>
          </ac:cxnSpMkLst>
        </pc:cxnChg>
        <pc:cxnChg chg="add del mod">
          <ac:chgData name="Reed Kiely" userId="768be38e-2fb5-40ce-925d-bd8e9d9e3c31" providerId="ADAL" clId="{360BAE09-91FA-474E-BC21-FA8E1CE2A10A}" dt="2021-03-09T21:01:25.523" v="19244" actId="478"/>
          <ac:cxnSpMkLst>
            <pc:docMk/>
            <pc:sldMk cId="2223039167" sldId="2144327585"/>
            <ac:cxnSpMk id="101" creationId="{3690708B-B6BF-46F1-B72A-67EE74BE786E}"/>
          </ac:cxnSpMkLst>
        </pc:cxnChg>
        <pc:cxnChg chg="add del mod">
          <ac:chgData name="Reed Kiely" userId="768be38e-2fb5-40ce-925d-bd8e9d9e3c31" providerId="ADAL" clId="{360BAE09-91FA-474E-BC21-FA8E1CE2A10A}" dt="2021-03-09T21:02:23.071" v="19265" actId="478"/>
          <ac:cxnSpMkLst>
            <pc:docMk/>
            <pc:sldMk cId="2223039167" sldId="2144327585"/>
            <ac:cxnSpMk id="102" creationId="{723BDAE7-1E42-4049-9C95-7325C05706DF}"/>
          </ac:cxnSpMkLst>
        </pc:cxnChg>
        <pc:cxnChg chg="add del mod">
          <ac:chgData name="Reed Kiely" userId="768be38e-2fb5-40ce-925d-bd8e9d9e3c31" providerId="ADAL" clId="{360BAE09-91FA-474E-BC21-FA8E1CE2A10A}" dt="2021-03-09T21:01:08.899" v="19240"/>
          <ac:cxnSpMkLst>
            <pc:docMk/>
            <pc:sldMk cId="2223039167" sldId="2144327585"/>
            <ac:cxnSpMk id="104" creationId="{05D0F71D-DC01-484B-BE13-958F8F45A892}"/>
          </ac:cxnSpMkLst>
        </pc:cxnChg>
        <pc:cxnChg chg="add del mod">
          <ac:chgData name="Reed Kiely" userId="768be38e-2fb5-40ce-925d-bd8e9d9e3c31" providerId="ADAL" clId="{360BAE09-91FA-474E-BC21-FA8E1CE2A10A}" dt="2021-03-09T21:01:11.871" v="19242"/>
          <ac:cxnSpMkLst>
            <pc:docMk/>
            <pc:sldMk cId="2223039167" sldId="2144327585"/>
            <ac:cxnSpMk id="108" creationId="{81F03B9F-84A8-4303-BF74-AF43A6D74986}"/>
          </ac:cxnSpMkLst>
        </pc:cxnChg>
        <pc:cxnChg chg="add mod">
          <ac:chgData name="Reed Kiely" userId="768be38e-2fb5-40ce-925d-bd8e9d9e3c31" providerId="ADAL" clId="{360BAE09-91FA-474E-BC21-FA8E1CE2A10A}" dt="2021-03-17T13:48:38.912" v="25666" actId="1076"/>
          <ac:cxnSpMkLst>
            <pc:docMk/>
            <pc:sldMk cId="2223039167" sldId="2144327585"/>
            <ac:cxnSpMk id="112" creationId="{A38500B6-554D-42BE-AFC6-39010435236D}"/>
          </ac:cxnSpMkLst>
        </pc:cxnChg>
        <pc:cxnChg chg="add mod">
          <ac:chgData name="Reed Kiely" userId="768be38e-2fb5-40ce-925d-bd8e9d9e3c31" providerId="ADAL" clId="{360BAE09-91FA-474E-BC21-FA8E1CE2A10A}" dt="2021-03-17T13:48:38.912" v="25666" actId="1076"/>
          <ac:cxnSpMkLst>
            <pc:docMk/>
            <pc:sldMk cId="2223039167" sldId="2144327585"/>
            <ac:cxnSpMk id="116" creationId="{86BE0984-3217-4085-891A-1051AE5EAD87}"/>
          </ac:cxnSpMkLst>
        </pc:cxnChg>
        <pc:cxnChg chg="add mod">
          <ac:chgData name="Reed Kiely" userId="768be38e-2fb5-40ce-925d-bd8e9d9e3c31" providerId="ADAL" clId="{360BAE09-91FA-474E-BC21-FA8E1CE2A10A}" dt="2021-03-17T13:48:38.912" v="25666" actId="1076"/>
          <ac:cxnSpMkLst>
            <pc:docMk/>
            <pc:sldMk cId="2223039167" sldId="2144327585"/>
            <ac:cxnSpMk id="120" creationId="{36049EE8-407A-41F0-8B5A-49FF13784F99}"/>
          </ac:cxnSpMkLst>
        </pc:cxnChg>
        <pc:cxnChg chg="add del mod">
          <ac:chgData name="Reed Kiely" userId="768be38e-2fb5-40ce-925d-bd8e9d9e3c31" providerId="ADAL" clId="{360BAE09-91FA-474E-BC21-FA8E1CE2A10A}" dt="2021-03-09T21:02:18.431" v="19264" actId="478"/>
          <ac:cxnSpMkLst>
            <pc:docMk/>
            <pc:sldMk cId="2223039167" sldId="2144327585"/>
            <ac:cxnSpMk id="121" creationId="{6DB4CFAC-FDF1-400B-83E9-36FE511CC818}"/>
          </ac:cxnSpMkLst>
        </pc:cxnChg>
        <pc:cxnChg chg="add mod">
          <ac:chgData name="Reed Kiely" userId="768be38e-2fb5-40ce-925d-bd8e9d9e3c31" providerId="ADAL" clId="{360BAE09-91FA-474E-BC21-FA8E1CE2A10A}" dt="2021-03-17T13:48:38.912" v="25666" actId="1076"/>
          <ac:cxnSpMkLst>
            <pc:docMk/>
            <pc:sldMk cId="2223039167" sldId="2144327585"/>
            <ac:cxnSpMk id="125" creationId="{0BD3131E-83CC-4CBE-AF07-BE189A14C130}"/>
          </ac:cxnSpMkLst>
        </pc:cxnChg>
        <pc:cxnChg chg="add mod">
          <ac:chgData name="Reed Kiely" userId="768be38e-2fb5-40ce-925d-bd8e9d9e3c31" providerId="ADAL" clId="{360BAE09-91FA-474E-BC21-FA8E1CE2A10A}" dt="2021-03-17T13:48:38.912" v="25666" actId="1076"/>
          <ac:cxnSpMkLst>
            <pc:docMk/>
            <pc:sldMk cId="2223039167" sldId="2144327585"/>
            <ac:cxnSpMk id="129" creationId="{229C2284-E5DB-4773-97A1-A52983E69782}"/>
          </ac:cxnSpMkLst>
        </pc:cxnChg>
        <pc:cxnChg chg="add del mod">
          <ac:chgData name="Reed Kiely" userId="768be38e-2fb5-40ce-925d-bd8e9d9e3c31" providerId="ADAL" clId="{360BAE09-91FA-474E-BC21-FA8E1CE2A10A}" dt="2021-03-09T21:02:29.788" v="19269" actId="478"/>
          <ac:cxnSpMkLst>
            <pc:docMk/>
            <pc:sldMk cId="2223039167" sldId="2144327585"/>
            <ac:cxnSpMk id="130" creationId="{DADBEFBE-CB6C-4A84-81C3-306B9E84ADFA}"/>
          </ac:cxnSpMkLst>
        </pc:cxnChg>
        <pc:cxnChg chg="add mod">
          <ac:chgData name="Reed Kiely" userId="768be38e-2fb5-40ce-925d-bd8e9d9e3c31" providerId="ADAL" clId="{360BAE09-91FA-474E-BC21-FA8E1CE2A10A}" dt="2021-03-17T13:48:38.912" v="25666" actId="1076"/>
          <ac:cxnSpMkLst>
            <pc:docMk/>
            <pc:sldMk cId="2223039167" sldId="2144327585"/>
            <ac:cxnSpMk id="134" creationId="{B76404EF-24C0-4E15-A175-851C43B7AE23}"/>
          </ac:cxnSpMkLst>
        </pc:cxnChg>
      </pc:sldChg>
      <pc:sldChg chg="add del mod modShow">
        <pc:chgData name="Reed Kiely" userId="768be38e-2fb5-40ce-925d-bd8e9d9e3c31" providerId="ADAL" clId="{360BAE09-91FA-474E-BC21-FA8E1CE2A10A}" dt="2021-03-04T16:58:12.840" v="11943" actId="2696"/>
        <pc:sldMkLst>
          <pc:docMk/>
          <pc:sldMk cId="3667191218" sldId="2144327586"/>
        </pc:sldMkLst>
      </pc:sldChg>
      <pc:sldChg chg="add del mod modShow">
        <pc:chgData name="Reed Kiely" userId="768be38e-2fb5-40ce-925d-bd8e9d9e3c31" providerId="ADAL" clId="{360BAE09-91FA-474E-BC21-FA8E1CE2A10A}" dt="2021-03-04T16:58:12.840" v="11943" actId="2696"/>
        <pc:sldMkLst>
          <pc:docMk/>
          <pc:sldMk cId="831797663" sldId="2144327587"/>
        </pc:sldMkLst>
      </pc:sldChg>
      <pc:sldChg chg="addSp delSp modSp add mod">
        <pc:chgData name="Reed Kiely" userId="768be38e-2fb5-40ce-925d-bd8e9d9e3c31" providerId="ADAL" clId="{360BAE09-91FA-474E-BC21-FA8E1CE2A10A}" dt="2021-03-17T13:43:09.383" v="25366" actId="478"/>
        <pc:sldMkLst>
          <pc:docMk/>
          <pc:sldMk cId="3736021510" sldId="2144327588"/>
        </pc:sldMkLst>
        <pc:spChg chg="del mod">
          <ac:chgData name="Reed Kiely" userId="768be38e-2fb5-40ce-925d-bd8e9d9e3c31" providerId="ADAL" clId="{360BAE09-91FA-474E-BC21-FA8E1CE2A10A}" dt="2021-03-04T15:34:41.381" v="10962" actId="478"/>
          <ac:spMkLst>
            <pc:docMk/>
            <pc:sldMk cId="3736021510" sldId="2144327588"/>
            <ac:spMk id="2" creationId="{A5027EAD-07C2-4614-B6DB-C51B09423CD9}"/>
          </ac:spMkLst>
        </pc:spChg>
        <pc:spChg chg="add mod">
          <ac:chgData name="Reed Kiely" userId="768be38e-2fb5-40ce-925d-bd8e9d9e3c31" providerId="ADAL" clId="{360BAE09-91FA-474E-BC21-FA8E1CE2A10A}" dt="2021-03-04T16:00:39.831" v="11490" actId="1036"/>
          <ac:spMkLst>
            <pc:docMk/>
            <pc:sldMk cId="3736021510" sldId="2144327588"/>
            <ac:spMk id="3" creationId="{3EFEDEB9-C74E-45D7-A014-1435847C9319}"/>
          </ac:spMkLst>
        </pc:spChg>
        <pc:spChg chg="mod">
          <ac:chgData name="Reed Kiely" userId="768be38e-2fb5-40ce-925d-bd8e9d9e3c31" providerId="ADAL" clId="{360BAE09-91FA-474E-BC21-FA8E1CE2A10A}" dt="2021-03-04T16:43:20.437" v="11904" actId="1076"/>
          <ac:spMkLst>
            <pc:docMk/>
            <pc:sldMk cId="3736021510" sldId="2144327588"/>
            <ac:spMk id="7" creationId="{E90E46A3-C986-4C05-8546-268305888BE1}"/>
          </ac:spMkLst>
        </pc:spChg>
        <pc:spChg chg="del mod">
          <ac:chgData name="Reed Kiely" userId="768be38e-2fb5-40ce-925d-bd8e9d9e3c31" providerId="ADAL" clId="{360BAE09-91FA-474E-BC21-FA8E1CE2A10A}" dt="2021-03-04T15:57:57.960" v="11445" actId="478"/>
          <ac:spMkLst>
            <pc:docMk/>
            <pc:sldMk cId="3736021510" sldId="2144327588"/>
            <ac:spMk id="14" creationId="{4D432DD9-EF4E-49EE-9E5E-2787ED36C7EF}"/>
          </ac:spMkLst>
        </pc:spChg>
        <pc:spChg chg="del mod">
          <ac:chgData name="Reed Kiely" userId="768be38e-2fb5-40ce-925d-bd8e9d9e3c31" providerId="ADAL" clId="{360BAE09-91FA-474E-BC21-FA8E1CE2A10A}" dt="2021-03-04T15:57:57.960" v="11445" actId="478"/>
          <ac:spMkLst>
            <pc:docMk/>
            <pc:sldMk cId="3736021510" sldId="2144327588"/>
            <ac:spMk id="15" creationId="{5BB19927-4BB6-4B70-93CF-BE303BEB8AC5}"/>
          </ac:spMkLst>
        </pc:spChg>
        <pc:spChg chg="del mod">
          <ac:chgData name="Reed Kiely" userId="768be38e-2fb5-40ce-925d-bd8e9d9e3c31" providerId="ADAL" clId="{360BAE09-91FA-474E-BC21-FA8E1CE2A10A}" dt="2021-03-04T15:57:57.960" v="11445" actId="478"/>
          <ac:spMkLst>
            <pc:docMk/>
            <pc:sldMk cId="3736021510" sldId="2144327588"/>
            <ac:spMk id="16" creationId="{3DFEE42E-A159-4089-8414-B862B1173DC3}"/>
          </ac:spMkLst>
        </pc:spChg>
        <pc:spChg chg="del mod">
          <ac:chgData name="Reed Kiely" userId="768be38e-2fb5-40ce-925d-bd8e9d9e3c31" providerId="ADAL" clId="{360BAE09-91FA-474E-BC21-FA8E1CE2A10A}" dt="2021-03-04T15:57:57.960" v="11445" actId="478"/>
          <ac:spMkLst>
            <pc:docMk/>
            <pc:sldMk cId="3736021510" sldId="2144327588"/>
            <ac:spMk id="17" creationId="{83AF17CD-3DCB-4AFD-9B2A-3F57D16E85DF}"/>
          </ac:spMkLst>
        </pc:spChg>
        <pc:spChg chg="del mod">
          <ac:chgData name="Reed Kiely" userId="768be38e-2fb5-40ce-925d-bd8e9d9e3c31" providerId="ADAL" clId="{360BAE09-91FA-474E-BC21-FA8E1CE2A10A}" dt="2021-03-04T15:57:57.960" v="11445" actId="478"/>
          <ac:spMkLst>
            <pc:docMk/>
            <pc:sldMk cId="3736021510" sldId="2144327588"/>
            <ac:spMk id="19" creationId="{30980C71-8334-4D83-9402-F4BFBE03C13A}"/>
          </ac:spMkLst>
        </pc:spChg>
        <pc:spChg chg="del mod">
          <ac:chgData name="Reed Kiely" userId="768be38e-2fb5-40ce-925d-bd8e9d9e3c31" providerId="ADAL" clId="{360BAE09-91FA-474E-BC21-FA8E1CE2A10A}" dt="2021-03-04T15:57:57.960" v="11445" actId="478"/>
          <ac:spMkLst>
            <pc:docMk/>
            <pc:sldMk cId="3736021510" sldId="2144327588"/>
            <ac:spMk id="20" creationId="{0CF99462-54F5-4A61-B2C3-98B1B0534E28}"/>
          </ac:spMkLst>
        </pc:spChg>
        <pc:spChg chg="mod">
          <ac:chgData name="Reed Kiely" userId="768be38e-2fb5-40ce-925d-bd8e9d9e3c31" providerId="ADAL" clId="{360BAE09-91FA-474E-BC21-FA8E1CE2A10A}" dt="2021-03-10T15:32:38.150" v="20473" actId="20577"/>
          <ac:spMkLst>
            <pc:docMk/>
            <pc:sldMk cId="3736021510" sldId="2144327588"/>
            <ac:spMk id="21" creationId="{695B6BC1-FE9A-4745-8977-39EA32420A30}"/>
          </ac:spMkLst>
        </pc:spChg>
        <pc:spChg chg="del">
          <ac:chgData name="Reed Kiely" userId="768be38e-2fb5-40ce-925d-bd8e9d9e3c31" providerId="ADAL" clId="{360BAE09-91FA-474E-BC21-FA8E1CE2A10A}" dt="2021-03-04T15:34:43.160" v="10963" actId="478"/>
          <ac:spMkLst>
            <pc:docMk/>
            <pc:sldMk cId="3736021510" sldId="2144327588"/>
            <ac:spMk id="22" creationId="{0EDA71E9-0DE8-432C-A598-4193E4A8A6BD}"/>
          </ac:spMkLst>
        </pc:spChg>
        <pc:spChg chg="del">
          <ac:chgData name="Reed Kiely" userId="768be38e-2fb5-40ce-925d-bd8e9d9e3c31" providerId="ADAL" clId="{360BAE09-91FA-474E-BC21-FA8E1CE2A10A}" dt="2021-03-04T15:34:43.160" v="10963" actId="478"/>
          <ac:spMkLst>
            <pc:docMk/>
            <pc:sldMk cId="3736021510" sldId="2144327588"/>
            <ac:spMk id="23" creationId="{B9E58089-D6A5-4C26-A9EC-5A3C26C71517}"/>
          </ac:spMkLst>
        </pc:spChg>
        <pc:spChg chg="del">
          <ac:chgData name="Reed Kiely" userId="768be38e-2fb5-40ce-925d-bd8e9d9e3c31" providerId="ADAL" clId="{360BAE09-91FA-474E-BC21-FA8E1CE2A10A}" dt="2021-03-04T15:58:02.135" v="11446" actId="478"/>
          <ac:spMkLst>
            <pc:docMk/>
            <pc:sldMk cId="3736021510" sldId="2144327588"/>
            <ac:spMk id="24" creationId="{30A21540-DA61-4068-A7E2-BF7BEC7AC304}"/>
          </ac:spMkLst>
        </pc:spChg>
        <pc:spChg chg="del">
          <ac:chgData name="Reed Kiely" userId="768be38e-2fb5-40ce-925d-bd8e9d9e3c31" providerId="ADAL" clId="{360BAE09-91FA-474E-BC21-FA8E1CE2A10A}" dt="2021-03-04T15:58:03.199" v="11447" actId="478"/>
          <ac:spMkLst>
            <pc:docMk/>
            <pc:sldMk cId="3736021510" sldId="2144327588"/>
            <ac:spMk id="25" creationId="{972E4044-89B4-4E77-9B22-D3DDF3A08A8C}"/>
          </ac:spMkLst>
        </pc:spChg>
        <pc:spChg chg="del">
          <ac:chgData name="Reed Kiely" userId="768be38e-2fb5-40ce-925d-bd8e9d9e3c31" providerId="ADAL" clId="{360BAE09-91FA-474E-BC21-FA8E1CE2A10A}" dt="2021-03-04T16:01:34.547" v="11495" actId="478"/>
          <ac:spMkLst>
            <pc:docMk/>
            <pc:sldMk cId="3736021510" sldId="2144327588"/>
            <ac:spMk id="26" creationId="{1737B45B-354F-4893-A15D-772442428719}"/>
          </ac:spMkLst>
        </pc:spChg>
        <pc:spChg chg="add mod">
          <ac:chgData name="Reed Kiely" userId="768be38e-2fb5-40ce-925d-bd8e9d9e3c31" providerId="ADAL" clId="{360BAE09-91FA-474E-BC21-FA8E1CE2A10A}" dt="2021-03-04T16:00:39.831" v="11490" actId="1036"/>
          <ac:spMkLst>
            <pc:docMk/>
            <pc:sldMk cId="3736021510" sldId="2144327588"/>
            <ac:spMk id="28" creationId="{F18A3BEA-94FE-46EF-900F-8E84177339C0}"/>
          </ac:spMkLst>
        </pc:spChg>
        <pc:spChg chg="add mod">
          <ac:chgData name="Reed Kiely" userId="768be38e-2fb5-40ce-925d-bd8e9d9e3c31" providerId="ADAL" clId="{360BAE09-91FA-474E-BC21-FA8E1CE2A10A}" dt="2021-03-04T16:00:39.831" v="11490" actId="1036"/>
          <ac:spMkLst>
            <pc:docMk/>
            <pc:sldMk cId="3736021510" sldId="2144327588"/>
            <ac:spMk id="29" creationId="{F3245071-619B-40EE-995E-3CFB7424815D}"/>
          </ac:spMkLst>
        </pc:spChg>
        <pc:spChg chg="add mod">
          <ac:chgData name="Reed Kiely" userId="768be38e-2fb5-40ce-925d-bd8e9d9e3c31" providerId="ADAL" clId="{360BAE09-91FA-474E-BC21-FA8E1CE2A10A}" dt="2021-03-04T16:00:39.831" v="11490" actId="1036"/>
          <ac:spMkLst>
            <pc:docMk/>
            <pc:sldMk cId="3736021510" sldId="2144327588"/>
            <ac:spMk id="30" creationId="{00150B32-0350-4508-84BD-F95D615C2E50}"/>
          </ac:spMkLst>
        </pc:spChg>
        <pc:spChg chg="add mod">
          <ac:chgData name="Reed Kiely" userId="768be38e-2fb5-40ce-925d-bd8e9d9e3c31" providerId="ADAL" clId="{360BAE09-91FA-474E-BC21-FA8E1CE2A10A}" dt="2021-03-04T16:02:25.337" v="11509" actId="1037"/>
          <ac:spMkLst>
            <pc:docMk/>
            <pc:sldMk cId="3736021510" sldId="2144327588"/>
            <ac:spMk id="31" creationId="{696FF515-59EB-445F-93CF-F47D7996467C}"/>
          </ac:spMkLst>
        </pc:spChg>
        <pc:spChg chg="add mod">
          <ac:chgData name="Reed Kiely" userId="768be38e-2fb5-40ce-925d-bd8e9d9e3c31" providerId="ADAL" clId="{360BAE09-91FA-474E-BC21-FA8E1CE2A10A}" dt="2021-03-04T16:02:17.350" v="11505" actId="1037"/>
          <ac:spMkLst>
            <pc:docMk/>
            <pc:sldMk cId="3736021510" sldId="2144327588"/>
            <ac:spMk id="32" creationId="{B1699D88-1B1E-4C62-A6BA-4522F0405CCE}"/>
          </ac:spMkLst>
        </pc:spChg>
        <pc:spChg chg="add mod">
          <ac:chgData name="Reed Kiely" userId="768be38e-2fb5-40ce-925d-bd8e9d9e3c31" providerId="ADAL" clId="{360BAE09-91FA-474E-BC21-FA8E1CE2A10A}" dt="2021-03-04T17:28:00.157" v="12092" actId="207"/>
          <ac:spMkLst>
            <pc:docMk/>
            <pc:sldMk cId="3736021510" sldId="2144327588"/>
            <ac:spMk id="35" creationId="{214926D6-A164-45BF-8A2C-E98A515C5D25}"/>
          </ac:spMkLst>
        </pc:spChg>
        <pc:spChg chg="mod">
          <ac:chgData name="Reed Kiely" userId="768be38e-2fb5-40ce-925d-bd8e9d9e3c31" providerId="ADAL" clId="{360BAE09-91FA-474E-BC21-FA8E1CE2A10A}" dt="2021-03-16T15:03:48.973" v="24144" actId="313"/>
          <ac:spMkLst>
            <pc:docMk/>
            <pc:sldMk cId="3736021510" sldId="2144327588"/>
            <ac:spMk id="37" creationId="{BD66494C-6C76-4ECD-A14E-5E25448F6B91}"/>
          </ac:spMkLst>
        </pc:spChg>
        <pc:spChg chg="add mod">
          <ac:chgData name="Reed Kiely" userId="768be38e-2fb5-40ce-925d-bd8e9d9e3c31" providerId="ADAL" clId="{360BAE09-91FA-474E-BC21-FA8E1CE2A10A}" dt="2021-03-04T16:02:55.023" v="11517" actId="12788"/>
          <ac:spMkLst>
            <pc:docMk/>
            <pc:sldMk cId="3736021510" sldId="2144327588"/>
            <ac:spMk id="38" creationId="{C1B50207-DFDB-4FA2-A4EA-093E530FD167}"/>
          </ac:spMkLst>
        </pc:spChg>
        <pc:spChg chg="add del mod">
          <ac:chgData name="Reed Kiely" userId="768be38e-2fb5-40ce-925d-bd8e9d9e3c31" providerId="ADAL" clId="{360BAE09-91FA-474E-BC21-FA8E1CE2A10A}" dt="2021-03-16T15:03:53.430" v="24145" actId="478"/>
          <ac:spMkLst>
            <pc:docMk/>
            <pc:sldMk cId="3736021510" sldId="2144327588"/>
            <ac:spMk id="43" creationId="{A2F42C25-413B-4E9A-89B8-A3DB4F60C38D}"/>
          </ac:spMkLst>
        </pc:spChg>
        <pc:spChg chg="add del mod">
          <ac:chgData name="Reed Kiely" userId="768be38e-2fb5-40ce-925d-bd8e9d9e3c31" providerId="ADAL" clId="{360BAE09-91FA-474E-BC21-FA8E1CE2A10A}" dt="2021-03-17T13:43:09.383" v="25366" actId="478"/>
          <ac:spMkLst>
            <pc:docMk/>
            <pc:sldMk cId="3736021510" sldId="2144327588"/>
            <ac:spMk id="44" creationId="{10A13A3C-7710-4540-9A63-E50C1A2A149D}"/>
          </ac:spMkLst>
        </pc:spChg>
        <pc:spChg chg="add mod">
          <ac:chgData name="Reed Kiely" userId="768be38e-2fb5-40ce-925d-bd8e9d9e3c31" providerId="ADAL" clId="{360BAE09-91FA-474E-BC21-FA8E1CE2A10A}" dt="2021-03-04T16:02:25.337" v="11509" actId="1037"/>
          <ac:spMkLst>
            <pc:docMk/>
            <pc:sldMk cId="3736021510" sldId="2144327588"/>
            <ac:spMk id="46" creationId="{14321F5F-148A-406B-9634-46B66E1AD498}"/>
          </ac:spMkLst>
        </pc:spChg>
        <pc:spChg chg="add mod">
          <ac:chgData name="Reed Kiely" userId="768be38e-2fb5-40ce-925d-bd8e9d9e3c31" providerId="ADAL" clId="{360BAE09-91FA-474E-BC21-FA8E1CE2A10A}" dt="2021-03-04T16:02:17.350" v="11505" actId="1037"/>
          <ac:spMkLst>
            <pc:docMk/>
            <pc:sldMk cId="3736021510" sldId="2144327588"/>
            <ac:spMk id="47" creationId="{A434662E-7CF6-400D-9B33-B83D5D2EFF10}"/>
          </ac:spMkLst>
        </pc:spChg>
        <pc:spChg chg="add mod">
          <ac:chgData name="Reed Kiely" userId="768be38e-2fb5-40ce-925d-bd8e9d9e3c31" providerId="ADAL" clId="{360BAE09-91FA-474E-BC21-FA8E1CE2A10A}" dt="2021-03-04T17:28:00.157" v="12092" actId="207"/>
          <ac:spMkLst>
            <pc:docMk/>
            <pc:sldMk cId="3736021510" sldId="2144327588"/>
            <ac:spMk id="48" creationId="{6DF6CE2F-BF6E-4F11-8F79-299BEECB1890}"/>
          </ac:spMkLst>
        </pc:spChg>
        <pc:spChg chg="add mod">
          <ac:chgData name="Reed Kiely" userId="768be38e-2fb5-40ce-925d-bd8e9d9e3c31" providerId="ADAL" clId="{360BAE09-91FA-474E-BC21-FA8E1CE2A10A}" dt="2021-03-04T16:02:55.023" v="11517" actId="12788"/>
          <ac:spMkLst>
            <pc:docMk/>
            <pc:sldMk cId="3736021510" sldId="2144327588"/>
            <ac:spMk id="49" creationId="{1E801F5A-8EC8-4DFF-984B-A04AFAE5F4C4}"/>
          </ac:spMkLst>
        </pc:spChg>
        <pc:spChg chg="add mod">
          <ac:chgData name="Reed Kiely" userId="768be38e-2fb5-40ce-925d-bd8e9d9e3c31" providerId="ADAL" clId="{360BAE09-91FA-474E-BC21-FA8E1CE2A10A}" dt="2021-03-04T16:02:25.337" v="11509" actId="1037"/>
          <ac:spMkLst>
            <pc:docMk/>
            <pc:sldMk cId="3736021510" sldId="2144327588"/>
            <ac:spMk id="50" creationId="{6BC09183-33BF-4815-BF3E-E8F225C626A7}"/>
          </ac:spMkLst>
        </pc:spChg>
        <pc:spChg chg="add mod">
          <ac:chgData name="Reed Kiely" userId="768be38e-2fb5-40ce-925d-bd8e9d9e3c31" providerId="ADAL" clId="{360BAE09-91FA-474E-BC21-FA8E1CE2A10A}" dt="2021-03-04T16:02:17.350" v="11505" actId="1037"/>
          <ac:spMkLst>
            <pc:docMk/>
            <pc:sldMk cId="3736021510" sldId="2144327588"/>
            <ac:spMk id="51" creationId="{C2A6A9A7-43AD-4002-8C93-556E60DD33F2}"/>
          </ac:spMkLst>
        </pc:spChg>
        <pc:spChg chg="add mod">
          <ac:chgData name="Reed Kiely" userId="768be38e-2fb5-40ce-925d-bd8e9d9e3c31" providerId="ADAL" clId="{360BAE09-91FA-474E-BC21-FA8E1CE2A10A}" dt="2021-03-04T17:28:00.157" v="12092" actId="207"/>
          <ac:spMkLst>
            <pc:docMk/>
            <pc:sldMk cId="3736021510" sldId="2144327588"/>
            <ac:spMk id="52" creationId="{3B082FAD-5AD4-408F-8F48-FD93A781C11E}"/>
          </ac:spMkLst>
        </pc:spChg>
        <pc:spChg chg="add mod">
          <ac:chgData name="Reed Kiely" userId="768be38e-2fb5-40ce-925d-bd8e9d9e3c31" providerId="ADAL" clId="{360BAE09-91FA-474E-BC21-FA8E1CE2A10A}" dt="2021-03-04T16:02:55.023" v="11517" actId="12788"/>
          <ac:spMkLst>
            <pc:docMk/>
            <pc:sldMk cId="3736021510" sldId="2144327588"/>
            <ac:spMk id="53" creationId="{4CE1DDA1-8472-4DF5-92EA-8E2808B4EF30}"/>
          </ac:spMkLst>
        </pc:spChg>
        <pc:spChg chg="add mod">
          <ac:chgData name="Reed Kiely" userId="768be38e-2fb5-40ce-925d-bd8e9d9e3c31" providerId="ADAL" clId="{360BAE09-91FA-474E-BC21-FA8E1CE2A10A}" dt="2021-03-04T16:02:25.337" v="11509" actId="1037"/>
          <ac:spMkLst>
            <pc:docMk/>
            <pc:sldMk cId="3736021510" sldId="2144327588"/>
            <ac:spMk id="54" creationId="{80DBF13C-B182-4012-B308-46AF03C28142}"/>
          </ac:spMkLst>
        </pc:spChg>
        <pc:spChg chg="add mod">
          <ac:chgData name="Reed Kiely" userId="768be38e-2fb5-40ce-925d-bd8e9d9e3c31" providerId="ADAL" clId="{360BAE09-91FA-474E-BC21-FA8E1CE2A10A}" dt="2021-03-04T16:02:17.350" v="11505" actId="1037"/>
          <ac:spMkLst>
            <pc:docMk/>
            <pc:sldMk cId="3736021510" sldId="2144327588"/>
            <ac:spMk id="55" creationId="{3D1A3A67-EFBA-4256-8385-AE10298E13EA}"/>
          </ac:spMkLst>
        </pc:spChg>
        <pc:spChg chg="add mod">
          <ac:chgData name="Reed Kiely" userId="768be38e-2fb5-40ce-925d-bd8e9d9e3c31" providerId="ADAL" clId="{360BAE09-91FA-474E-BC21-FA8E1CE2A10A}" dt="2021-03-04T17:28:00.157" v="12092" actId="207"/>
          <ac:spMkLst>
            <pc:docMk/>
            <pc:sldMk cId="3736021510" sldId="2144327588"/>
            <ac:spMk id="56" creationId="{F14C4B9E-4BA1-495B-9FE8-5722DF6C3582}"/>
          </ac:spMkLst>
        </pc:spChg>
        <pc:spChg chg="add mod">
          <ac:chgData name="Reed Kiely" userId="768be38e-2fb5-40ce-925d-bd8e9d9e3c31" providerId="ADAL" clId="{360BAE09-91FA-474E-BC21-FA8E1CE2A10A}" dt="2021-03-04T19:01:35.716" v="12458" actId="20577"/>
          <ac:spMkLst>
            <pc:docMk/>
            <pc:sldMk cId="3736021510" sldId="2144327588"/>
            <ac:spMk id="57" creationId="{2304C81A-E98C-43D7-9D28-D1DCBD3CF5EB}"/>
          </ac:spMkLst>
        </pc:spChg>
        <pc:spChg chg="add mod">
          <ac:chgData name="Reed Kiely" userId="768be38e-2fb5-40ce-925d-bd8e9d9e3c31" providerId="ADAL" clId="{360BAE09-91FA-474E-BC21-FA8E1CE2A10A}" dt="2021-03-04T16:02:25.337" v="11509" actId="1037"/>
          <ac:spMkLst>
            <pc:docMk/>
            <pc:sldMk cId="3736021510" sldId="2144327588"/>
            <ac:spMk id="58" creationId="{3C9A9B03-7031-4AF9-8054-1FBFF1D228C0}"/>
          </ac:spMkLst>
        </pc:spChg>
        <pc:spChg chg="add mod">
          <ac:chgData name="Reed Kiely" userId="768be38e-2fb5-40ce-925d-bd8e9d9e3c31" providerId="ADAL" clId="{360BAE09-91FA-474E-BC21-FA8E1CE2A10A}" dt="2021-03-04T16:02:17.350" v="11505" actId="1037"/>
          <ac:spMkLst>
            <pc:docMk/>
            <pc:sldMk cId="3736021510" sldId="2144327588"/>
            <ac:spMk id="59" creationId="{C46D34BF-FF31-429F-A225-543CE43D1952}"/>
          </ac:spMkLst>
        </pc:spChg>
        <pc:spChg chg="add mod">
          <ac:chgData name="Reed Kiely" userId="768be38e-2fb5-40ce-925d-bd8e9d9e3c31" providerId="ADAL" clId="{360BAE09-91FA-474E-BC21-FA8E1CE2A10A}" dt="2021-03-04T17:28:00.157" v="12092" actId="207"/>
          <ac:spMkLst>
            <pc:docMk/>
            <pc:sldMk cId="3736021510" sldId="2144327588"/>
            <ac:spMk id="60" creationId="{BDF81F0E-6231-4F56-90B1-0DCFB5406101}"/>
          </ac:spMkLst>
        </pc:spChg>
        <pc:spChg chg="add mod">
          <ac:chgData name="Reed Kiely" userId="768be38e-2fb5-40ce-925d-bd8e9d9e3c31" providerId="ADAL" clId="{360BAE09-91FA-474E-BC21-FA8E1CE2A10A}" dt="2021-03-04T16:02:55.023" v="11517" actId="12788"/>
          <ac:spMkLst>
            <pc:docMk/>
            <pc:sldMk cId="3736021510" sldId="2144327588"/>
            <ac:spMk id="61" creationId="{4496AED7-6877-456C-8D91-D2134B4F29C3}"/>
          </ac:spMkLst>
        </pc:spChg>
        <pc:graphicFrameChg chg="add del mod">
          <ac:chgData name="Reed Kiely" userId="768be38e-2fb5-40ce-925d-bd8e9d9e3c31" providerId="ADAL" clId="{360BAE09-91FA-474E-BC21-FA8E1CE2A10A}" dt="2021-03-04T15:35:26.092" v="10970" actId="478"/>
          <ac:graphicFrameMkLst>
            <pc:docMk/>
            <pc:sldMk cId="3736021510" sldId="2144327588"/>
            <ac:graphicFrameMk id="27" creationId="{00DC723E-F63A-4143-9977-24A262402038}"/>
          </ac:graphicFrameMkLst>
        </pc:graphicFrameChg>
        <pc:picChg chg="mod">
          <ac:chgData name="Reed Kiely" userId="768be38e-2fb5-40ce-925d-bd8e9d9e3c31" providerId="ADAL" clId="{360BAE09-91FA-474E-BC21-FA8E1CE2A10A}" dt="2021-03-04T16:43:20.437" v="11904" actId="1076"/>
          <ac:picMkLst>
            <pc:docMk/>
            <pc:sldMk cId="3736021510" sldId="2144327588"/>
            <ac:picMk id="6" creationId="{87F22B9A-6978-4BDC-B470-08A0B2F79125}"/>
          </ac:picMkLst>
        </pc:picChg>
        <pc:cxnChg chg="add del mod">
          <ac:chgData name="Reed Kiely" userId="768be38e-2fb5-40ce-925d-bd8e9d9e3c31" providerId="ADAL" clId="{360BAE09-91FA-474E-BC21-FA8E1CE2A10A}" dt="2021-03-04T15:59:34.717" v="11465" actId="478"/>
          <ac:cxnSpMkLst>
            <pc:docMk/>
            <pc:sldMk cId="3736021510" sldId="2144327588"/>
            <ac:cxnSpMk id="9" creationId="{E6DC5DE6-36DF-4E22-BB56-4DFEBA2F778D}"/>
          </ac:cxnSpMkLst>
        </pc:cxnChg>
        <pc:cxnChg chg="add mod ord">
          <ac:chgData name="Reed Kiely" userId="768be38e-2fb5-40ce-925d-bd8e9d9e3c31" providerId="ADAL" clId="{360BAE09-91FA-474E-BC21-FA8E1CE2A10A}" dt="2021-03-04T16:37:50.621" v="11670" actId="1076"/>
          <ac:cxnSpMkLst>
            <pc:docMk/>
            <pc:sldMk cId="3736021510" sldId="2144327588"/>
            <ac:cxnSpMk id="12" creationId="{8D96DF8B-C8CC-474F-A759-CDE9D5BDF36D}"/>
          </ac:cxnSpMkLst>
        </pc:cxnChg>
        <pc:cxnChg chg="add del mod">
          <ac:chgData name="Reed Kiely" userId="768be38e-2fb5-40ce-925d-bd8e9d9e3c31" providerId="ADAL" clId="{360BAE09-91FA-474E-BC21-FA8E1CE2A10A}" dt="2021-03-04T15:41:58.409" v="11174"/>
          <ac:cxnSpMkLst>
            <pc:docMk/>
            <pc:sldMk cId="3736021510" sldId="2144327588"/>
            <ac:cxnSpMk id="39" creationId="{51A73C07-F8E5-499B-BB7E-7702C354A2AE}"/>
          </ac:cxnSpMkLst>
        </pc:cxnChg>
        <pc:cxnChg chg="add del mod">
          <ac:chgData name="Reed Kiely" userId="768be38e-2fb5-40ce-925d-bd8e9d9e3c31" providerId="ADAL" clId="{360BAE09-91FA-474E-BC21-FA8E1CE2A10A}" dt="2021-03-04T15:59:46.073" v="11468" actId="478"/>
          <ac:cxnSpMkLst>
            <pc:docMk/>
            <pc:sldMk cId="3736021510" sldId="2144327588"/>
            <ac:cxnSpMk id="41" creationId="{D4F6F7EF-0CB7-4276-89F7-B31B83EACE04}"/>
          </ac:cxnSpMkLst>
        </pc:cxnChg>
        <pc:cxnChg chg="add del mod">
          <ac:chgData name="Reed Kiely" userId="768be38e-2fb5-40ce-925d-bd8e9d9e3c31" providerId="ADAL" clId="{360BAE09-91FA-474E-BC21-FA8E1CE2A10A}" dt="2021-03-04T15:42:10.501" v="11179"/>
          <ac:cxnSpMkLst>
            <pc:docMk/>
            <pc:sldMk cId="3736021510" sldId="2144327588"/>
            <ac:cxnSpMk id="42" creationId="{A4E4F2A0-9849-4F6D-9B5A-9A79919218EA}"/>
          </ac:cxnSpMkLst>
        </pc:cxnChg>
        <pc:cxnChg chg="add del mod">
          <ac:chgData name="Reed Kiely" userId="768be38e-2fb5-40ce-925d-bd8e9d9e3c31" providerId="ADAL" clId="{360BAE09-91FA-474E-BC21-FA8E1CE2A10A}" dt="2021-03-04T15:59:46.073" v="11468" actId="478"/>
          <ac:cxnSpMkLst>
            <pc:docMk/>
            <pc:sldMk cId="3736021510" sldId="2144327588"/>
            <ac:cxnSpMk id="43" creationId="{34EEC52B-AA8D-4064-A34D-B8992CDF39E0}"/>
          </ac:cxnSpMkLst>
        </pc:cxnChg>
        <pc:cxnChg chg="add del mod">
          <ac:chgData name="Reed Kiely" userId="768be38e-2fb5-40ce-925d-bd8e9d9e3c31" providerId="ADAL" clId="{360BAE09-91FA-474E-BC21-FA8E1CE2A10A}" dt="2021-03-04T15:59:57.616" v="11473" actId="478"/>
          <ac:cxnSpMkLst>
            <pc:docMk/>
            <pc:sldMk cId="3736021510" sldId="2144327588"/>
            <ac:cxnSpMk id="44" creationId="{3F5D52B0-DE16-4AB6-BAA0-8390CAFC4748}"/>
          </ac:cxnSpMkLst>
        </pc:cxnChg>
        <pc:cxnChg chg="add mod">
          <ac:chgData name="Reed Kiely" userId="768be38e-2fb5-40ce-925d-bd8e9d9e3c31" providerId="ADAL" clId="{360BAE09-91FA-474E-BC21-FA8E1CE2A10A}" dt="2021-03-04T16:00:21.756" v="11480" actId="554"/>
          <ac:cxnSpMkLst>
            <pc:docMk/>
            <pc:sldMk cId="3736021510" sldId="2144327588"/>
            <ac:cxnSpMk id="45" creationId="{9EE74665-CAF1-4830-B7E5-DD425A52B4AB}"/>
          </ac:cxnSpMkLst>
        </pc:cxnChg>
        <pc:cxnChg chg="add mod ord">
          <ac:chgData name="Reed Kiely" userId="768be38e-2fb5-40ce-925d-bd8e9d9e3c31" providerId="ADAL" clId="{360BAE09-91FA-474E-BC21-FA8E1CE2A10A}" dt="2021-03-04T16:01:56.030" v="11498" actId="167"/>
          <ac:cxnSpMkLst>
            <pc:docMk/>
            <pc:sldMk cId="3736021510" sldId="2144327588"/>
            <ac:cxnSpMk id="63" creationId="{0FE90FA9-C7A7-42F0-9C6F-B0476B2CAB55}"/>
          </ac:cxnSpMkLst>
        </pc:cxnChg>
        <pc:cxnChg chg="add mod ord">
          <ac:chgData name="Reed Kiely" userId="768be38e-2fb5-40ce-925d-bd8e9d9e3c31" providerId="ADAL" clId="{360BAE09-91FA-474E-BC21-FA8E1CE2A10A}" dt="2021-03-04T16:01:56.030" v="11498" actId="167"/>
          <ac:cxnSpMkLst>
            <pc:docMk/>
            <pc:sldMk cId="3736021510" sldId="2144327588"/>
            <ac:cxnSpMk id="64" creationId="{85518934-8908-4114-89D1-536B0EE370D1}"/>
          </ac:cxnSpMkLst>
        </pc:cxnChg>
        <pc:cxnChg chg="add mod">
          <ac:chgData name="Reed Kiely" userId="768be38e-2fb5-40ce-925d-bd8e9d9e3c31" providerId="ADAL" clId="{360BAE09-91FA-474E-BC21-FA8E1CE2A10A}" dt="2021-03-04T16:00:21.756" v="11480" actId="554"/>
          <ac:cxnSpMkLst>
            <pc:docMk/>
            <pc:sldMk cId="3736021510" sldId="2144327588"/>
            <ac:cxnSpMk id="66" creationId="{30DDF6F1-F8C1-44F6-9ECC-99616BDA085A}"/>
          </ac:cxnSpMkLst>
        </pc:cxnChg>
        <pc:cxnChg chg="add mod">
          <ac:chgData name="Reed Kiely" userId="768be38e-2fb5-40ce-925d-bd8e9d9e3c31" providerId="ADAL" clId="{360BAE09-91FA-474E-BC21-FA8E1CE2A10A}" dt="2021-03-04T16:00:21.756" v="11480" actId="554"/>
          <ac:cxnSpMkLst>
            <pc:docMk/>
            <pc:sldMk cId="3736021510" sldId="2144327588"/>
            <ac:cxnSpMk id="67" creationId="{9AD751B4-3071-4D82-8A75-8622CB3EF301}"/>
          </ac:cxnSpMkLst>
        </pc:cxnChg>
        <pc:cxnChg chg="add mod">
          <ac:chgData name="Reed Kiely" userId="768be38e-2fb5-40ce-925d-bd8e9d9e3c31" providerId="ADAL" clId="{360BAE09-91FA-474E-BC21-FA8E1CE2A10A}" dt="2021-03-04T16:02:43.579" v="11516" actId="12788"/>
          <ac:cxnSpMkLst>
            <pc:docMk/>
            <pc:sldMk cId="3736021510" sldId="2144327588"/>
            <ac:cxnSpMk id="68" creationId="{551BE9DE-D0F4-46D0-8B53-B95AE13884ED}"/>
          </ac:cxnSpMkLst>
        </pc:cxnChg>
      </pc:sldChg>
      <pc:sldChg chg="add del">
        <pc:chgData name="Reed Kiely" userId="768be38e-2fb5-40ce-925d-bd8e9d9e3c31" providerId="ADAL" clId="{360BAE09-91FA-474E-BC21-FA8E1CE2A10A}" dt="2021-03-09T16:37:27.037" v="16171" actId="47"/>
        <pc:sldMkLst>
          <pc:docMk/>
          <pc:sldMk cId="2294912063" sldId="2144327589"/>
        </pc:sldMkLst>
      </pc:sldChg>
      <pc:sldChg chg="add del ord">
        <pc:chgData name="Reed Kiely" userId="768be38e-2fb5-40ce-925d-bd8e9d9e3c31" providerId="ADAL" clId="{360BAE09-91FA-474E-BC21-FA8E1CE2A10A}" dt="2021-03-08T21:23:19.562" v="13800" actId="2696"/>
        <pc:sldMkLst>
          <pc:docMk/>
          <pc:sldMk cId="3631568498" sldId="2144327589"/>
        </pc:sldMkLst>
      </pc:sldChg>
      <pc:sldChg chg="add del mod ord modShow">
        <pc:chgData name="Reed Kiely" userId="768be38e-2fb5-40ce-925d-bd8e9d9e3c31" providerId="ADAL" clId="{360BAE09-91FA-474E-BC21-FA8E1CE2A10A}" dt="2021-03-04T16:58:12.840" v="11943" actId="2696"/>
        <pc:sldMkLst>
          <pc:docMk/>
          <pc:sldMk cId="3971528797" sldId="2144327589"/>
        </pc:sldMkLst>
      </pc:sldChg>
      <pc:sldChg chg="add del">
        <pc:chgData name="Reed Kiely" userId="768be38e-2fb5-40ce-925d-bd8e9d9e3c31" providerId="ADAL" clId="{360BAE09-91FA-474E-BC21-FA8E1CE2A10A}" dt="2021-03-09T20:46:52.212" v="19119" actId="2696"/>
        <pc:sldMkLst>
          <pc:docMk/>
          <pc:sldMk cId="381026095" sldId="2144327590"/>
        </pc:sldMkLst>
      </pc:sldChg>
      <pc:sldChg chg="add del mod ord modShow">
        <pc:chgData name="Reed Kiely" userId="768be38e-2fb5-40ce-925d-bd8e9d9e3c31" providerId="ADAL" clId="{360BAE09-91FA-474E-BC21-FA8E1CE2A10A}" dt="2021-03-04T16:58:12.840" v="11943" actId="2696"/>
        <pc:sldMkLst>
          <pc:docMk/>
          <pc:sldMk cId="601899118" sldId="2144327590"/>
        </pc:sldMkLst>
      </pc:sldChg>
      <pc:sldChg chg="addSp delSp modSp add del mod ord modShow">
        <pc:chgData name="Reed Kiely" userId="768be38e-2fb5-40ce-925d-bd8e9d9e3c31" providerId="ADAL" clId="{360BAE09-91FA-474E-BC21-FA8E1CE2A10A}" dt="2021-03-09T20:46:27.529" v="19113" actId="2696"/>
        <pc:sldMkLst>
          <pc:docMk/>
          <pc:sldMk cId="2494788512" sldId="2144327590"/>
        </pc:sldMkLst>
        <pc:spChg chg="add del mod">
          <ac:chgData name="Reed Kiely" userId="768be38e-2fb5-40ce-925d-bd8e9d9e3c31" providerId="ADAL" clId="{360BAE09-91FA-474E-BC21-FA8E1CE2A10A}" dt="2021-03-09T16:37:20.180" v="16167" actId="478"/>
          <ac:spMkLst>
            <pc:docMk/>
            <pc:sldMk cId="2494788512" sldId="2144327590"/>
            <ac:spMk id="13" creationId="{10EBCA09-A10F-496D-9A72-F8E4796B146B}"/>
          </ac:spMkLst>
        </pc:spChg>
        <pc:spChg chg="add mod">
          <ac:chgData name="Reed Kiely" userId="768be38e-2fb5-40ce-925d-bd8e9d9e3c31" providerId="ADAL" clId="{360BAE09-91FA-474E-BC21-FA8E1CE2A10A}" dt="2021-03-09T20:00:37.921" v="18531" actId="1076"/>
          <ac:spMkLst>
            <pc:docMk/>
            <pc:sldMk cId="2494788512" sldId="2144327590"/>
            <ac:spMk id="25" creationId="{426BD47A-C848-4352-B58F-9EF62BB7D425}"/>
          </ac:spMkLst>
        </pc:spChg>
        <pc:spChg chg="mod">
          <ac:chgData name="Reed Kiely" userId="768be38e-2fb5-40ce-925d-bd8e9d9e3c31" providerId="ADAL" clId="{360BAE09-91FA-474E-BC21-FA8E1CE2A10A}" dt="2021-03-09T19:45:28.498" v="17843" actId="1035"/>
          <ac:spMkLst>
            <pc:docMk/>
            <pc:sldMk cId="2494788512" sldId="2144327590"/>
            <ac:spMk id="28" creationId="{7C74014D-8FEF-4C04-9D77-BD0687AC7A9A}"/>
          </ac:spMkLst>
        </pc:spChg>
        <pc:spChg chg="mod">
          <ac:chgData name="Reed Kiely" userId="768be38e-2fb5-40ce-925d-bd8e9d9e3c31" providerId="ADAL" clId="{360BAE09-91FA-474E-BC21-FA8E1CE2A10A}" dt="2021-03-09T19:45:18.073" v="17839" actId="1035"/>
          <ac:spMkLst>
            <pc:docMk/>
            <pc:sldMk cId="2494788512" sldId="2144327590"/>
            <ac:spMk id="91" creationId="{93DA6D98-75EC-48E2-904F-58D8312DFDC1}"/>
          </ac:spMkLst>
        </pc:spChg>
        <pc:grpChg chg="add mod">
          <ac:chgData name="Reed Kiely" userId="768be38e-2fb5-40ce-925d-bd8e9d9e3c31" providerId="ADAL" clId="{360BAE09-91FA-474E-BC21-FA8E1CE2A10A}" dt="2021-03-09T19:41:05.309" v="17755" actId="14100"/>
          <ac:grpSpMkLst>
            <pc:docMk/>
            <pc:sldMk cId="2494788512" sldId="2144327590"/>
            <ac:grpSpMk id="26" creationId="{F56B01C1-83F1-4574-AC08-5A6B737609FC}"/>
          </ac:grpSpMkLst>
        </pc:grpChg>
        <pc:graphicFrameChg chg="mod">
          <ac:chgData name="Reed Kiely" userId="768be38e-2fb5-40ce-925d-bd8e9d9e3c31" providerId="ADAL" clId="{360BAE09-91FA-474E-BC21-FA8E1CE2A10A}" dt="2021-03-09T19:45:18.073" v="17839" actId="1035"/>
          <ac:graphicFrameMkLst>
            <pc:docMk/>
            <pc:sldMk cId="2494788512" sldId="2144327590"/>
            <ac:graphicFrameMk id="92" creationId="{6F9B4544-CDE4-4BC9-BE87-4CE8B9AB1603}"/>
          </ac:graphicFrameMkLst>
        </pc:graphicFrameChg>
        <pc:picChg chg="del">
          <ac:chgData name="Reed Kiely" userId="768be38e-2fb5-40ce-925d-bd8e9d9e3c31" providerId="ADAL" clId="{360BAE09-91FA-474E-BC21-FA8E1CE2A10A}" dt="2021-03-09T16:37:21.416" v="16168" actId="478"/>
          <ac:picMkLst>
            <pc:docMk/>
            <pc:sldMk cId="2494788512" sldId="2144327590"/>
            <ac:picMk id="7" creationId="{5ED69894-4621-4238-9F46-6C6775DEF17B}"/>
          </ac:picMkLst>
        </pc:picChg>
        <pc:picChg chg="add del mod">
          <ac:chgData name="Reed Kiely" userId="768be38e-2fb5-40ce-925d-bd8e9d9e3c31" providerId="ADAL" clId="{360BAE09-91FA-474E-BC21-FA8E1CE2A10A}" dt="2021-03-09T19:40:52.331" v="17752" actId="478"/>
          <ac:picMkLst>
            <pc:docMk/>
            <pc:sldMk cId="2494788512" sldId="2144327590"/>
            <ac:picMk id="14" creationId="{35A4C0E5-8EC5-4343-A9C6-A4E404D8F562}"/>
          </ac:picMkLst>
        </pc:picChg>
        <pc:picChg chg="add del mod">
          <ac:chgData name="Reed Kiely" userId="768be38e-2fb5-40ce-925d-bd8e9d9e3c31" providerId="ADAL" clId="{360BAE09-91FA-474E-BC21-FA8E1CE2A10A}" dt="2021-03-09T19:40:52.331" v="17752" actId="478"/>
          <ac:picMkLst>
            <pc:docMk/>
            <pc:sldMk cId="2494788512" sldId="2144327590"/>
            <ac:picMk id="15" creationId="{079E8063-DFFA-4AFD-9866-C4685C10F09D}"/>
          </ac:picMkLst>
        </pc:picChg>
        <pc:picChg chg="add del mod">
          <ac:chgData name="Reed Kiely" userId="768be38e-2fb5-40ce-925d-bd8e9d9e3c31" providerId="ADAL" clId="{360BAE09-91FA-474E-BC21-FA8E1CE2A10A}" dt="2021-03-09T19:40:52.331" v="17752" actId="478"/>
          <ac:picMkLst>
            <pc:docMk/>
            <pc:sldMk cId="2494788512" sldId="2144327590"/>
            <ac:picMk id="16" creationId="{75ADA568-AF76-47FC-814D-C4427BFF3CD1}"/>
          </ac:picMkLst>
        </pc:picChg>
        <pc:picChg chg="add del mod">
          <ac:chgData name="Reed Kiely" userId="768be38e-2fb5-40ce-925d-bd8e9d9e3c31" providerId="ADAL" clId="{360BAE09-91FA-474E-BC21-FA8E1CE2A10A}" dt="2021-03-09T19:40:52.331" v="17752" actId="478"/>
          <ac:picMkLst>
            <pc:docMk/>
            <pc:sldMk cId="2494788512" sldId="2144327590"/>
            <ac:picMk id="17" creationId="{F8B7143E-D7F2-43FD-BD94-D0F69EF7ACD4}"/>
          </ac:picMkLst>
        </pc:picChg>
        <pc:picChg chg="add del mod">
          <ac:chgData name="Reed Kiely" userId="768be38e-2fb5-40ce-925d-bd8e9d9e3c31" providerId="ADAL" clId="{360BAE09-91FA-474E-BC21-FA8E1CE2A10A}" dt="2021-03-09T19:40:52.331" v="17752" actId="478"/>
          <ac:picMkLst>
            <pc:docMk/>
            <pc:sldMk cId="2494788512" sldId="2144327590"/>
            <ac:picMk id="18" creationId="{D0B9A367-A89A-4CCD-993B-4ACF4FE7C708}"/>
          </ac:picMkLst>
        </pc:picChg>
        <pc:picChg chg="add del mod">
          <ac:chgData name="Reed Kiely" userId="768be38e-2fb5-40ce-925d-bd8e9d9e3c31" providerId="ADAL" clId="{360BAE09-91FA-474E-BC21-FA8E1CE2A10A}" dt="2021-03-09T19:40:52.331" v="17752" actId="478"/>
          <ac:picMkLst>
            <pc:docMk/>
            <pc:sldMk cId="2494788512" sldId="2144327590"/>
            <ac:picMk id="19" creationId="{C3DB5209-CE83-4DC6-ACF8-8E6E8918F1D2}"/>
          </ac:picMkLst>
        </pc:picChg>
        <pc:picChg chg="add del mod">
          <ac:chgData name="Reed Kiely" userId="768be38e-2fb5-40ce-925d-bd8e9d9e3c31" providerId="ADAL" clId="{360BAE09-91FA-474E-BC21-FA8E1CE2A10A}" dt="2021-03-09T19:40:52.331" v="17752" actId="478"/>
          <ac:picMkLst>
            <pc:docMk/>
            <pc:sldMk cId="2494788512" sldId="2144327590"/>
            <ac:picMk id="20" creationId="{5F4B6269-D110-472D-9B46-0A5989CB45D5}"/>
          </ac:picMkLst>
        </pc:picChg>
        <pc:picChg chg="add del mod">
          <ac:chgData name="Reed Kiely" userId="768be38e-2fb5-40ce-925d-bd8e9d9e3c31" providerId="ADAL" clId="{360BAE09-91FA-474E-BC21-FA8E1CE2A10A}" dt="2021-03-09T19:40:52.331" v="17752" actId="478"/>
          <ac:picMkLst>
            <pc:docMk/>
            <pc:sldMk cId="2494788512" sldId="2144327590"/>
            <ac:picMk id="21" creationId="{E5B95DA1-6F90-4BE1-8350-6A10AF22D38F}"/>
          </ac:picMkLst>
        </pc:picChg>
        <pc:picChg chg="mod">
          <ac:chgData name="Reed Kiely" userId="768be38e-2fb5-40ce-925d-bd8e9d9e3c31" providerId="ADAL" clId="{360BAE09-91FA-474E-BC21-FA8E1CE2A10A}" dt="2021-03-09T19:45:18.073" v="17839" actId="1035"/>
          <ac:picMkLst>
            <pc:docMk/>
            <pc:sldMk cId="2494788512" sldId="2144327590"/>
            <ac:picMk id="22" creationId="{86EB16BF-3768-44B7-8904-38C614CBD1A6}"/>
          </ac:picMkLst>
        </pc:picChg>
        <pc:picChg chg="add del mod">
          <ac:chgData name="Reed Kiely" userId="768be38e-2fb5-40ce-925d-bd8e9d9e3c31" providerId="ADAL" clId="{360BAE09-91FA-474E-BC21-FA8E1CE2A10A}" dt="2021-03-09T19:40:52.331" v="17752" actId="478"/>
          <ac:picMkLst>
            <pc:docMk/>
            <pc:sldMk cId="2494788512" sldId="2144327590"/>
            <ac:picMk id="23" creationId="{EC55BB60-DD85-42D5-BB36-9792959D5067}"/>
          </ac:picMkLst>
        </pc:picChg>
        <pc:picChg chg="mod">
          <ac:chgData name="Reed Kiely" userId="768be38e-2fb5-40ce-925d-bd8e9d9e3c31" providerId="ADAL" clId="{360BAE09-91FA-474E-BC21-FA8E1CE2A10A}" dt="2021-03-09T19:41:05.309" v="17755" actId="14100"/>
          <ac:picMkLst>
            <pc:docMk/>
            <pc:sldMk cId="2494788512" sldId="2144327590"/>
            <ac:picMk id="27" creationId="{2621885A-A885-419C-AFCB-5BD6AC8F2BD0}"/>
          </ac:picMkLst>
        </pc:picChg>
        <pc:picChg chg="mod">
          <ac:chgData name="Reed Kiely" userId="768be38e-2fb5-40ce-925d-bd8e9d9e3c31" providerId="ADAL" clId="{360BAE09-91FA-474E-BC21-FA8E1CE2A10A}" dt="2021-03-09T19:41:05.309" v="17755" actId="14100"/>
          <ac:picMkLst>
            <pc:docMk/>
            <pc:sldMk cId="2494788512" sldId="2144327590"/>
            <ac:picMk id="29" creationId="{B8814B43-8F51-4A81-B14B-9D96F8577113}"/>
          </ac:picMkLst>
        </pc:picChg>
        <pc:picChg chg="mod">
          <ac:chgData name="Reed Kiely" userId="768be38e-2fb5-40ce-925d-bd8e9d9e3c31" providerId="ADAL" clId="{360BAE09-91FA-474E-BC21-FA8E1CE2A10A}" dt="2021-03-09T19:41:05.309" v="17755" actId="14100"/>
          <ac:picMkLst>
            <pc:docMk/>
            <pc:sldMk cId="2494788512" sldId="2144327590"/>
            <ac:picMk id="30" creationId="{60B35EE2-000E-4522-95D9-727CA34B0DCD}"/>
          </ac:picMkLst>
        </pc:picChg>
        <pc:picChg chg="mod">
          <ac:chgData name="Reed Kiely" userId="768be38e-2fb5-40ce-925d-bd8e9d9e3c31" providerId="ADAL" clId="{360BAE09-91FA-474E-BC21-FA8E1CE2A10A}" dt="2021-03-09T19:41:05.309" v="17755" actId="14100"/>
          <ac:picMkLst>
            <pc:docMk/>
            <pc:sldMk cId="2494788512" sldId="2144327590"/>
            <ac:picMk id="31" creationId="{94F09C8B-4174-4B3C-9816-13AF9B91FBD2}"/>
          </ac:picMkLst>
        </pc:picChg>
        <pc:picChg chg="mod">
          <ac:chgData name="Reed Kiely" userId="768be38e-2fb5-40ce-925d-bd8e9d9e3c31" providerId="ADAL" clId="{360BAE09-91FA-474E-BC21-FA8E1CE2A10A}" dt="2021-03-09T19:41:05.309" v="17755" actId="14100"/>
          <ac:picMkLst>
            <pc:docMk/>
            <pc:sldMk cId="2494788512" sldId="2144327590"/>
            <ac:picMk id="32" creationId="{D88CDF88-9EBB-47AD-BBF3-C0129024FE63}"/>
          </ac:picMkLst>
        </pc:picChg>
        <pc:picChg chg="mod">
          <ac:chgData name="Reed Kiely" userId="768be38e-2fb5-40ce-925d-bd8e9d9e3c31" providerId="ADAL" clId="{360BAE09-91FA-474E-BC21-FA8E1CE2A10A}" dt="2021-03-09T19:41:05.309" v="17755" actId="14100"/>
          <ac:picMkLst>
            <pc:docMk/>
            <pc:sldMk cId="2494788512" sldId="2144327590"/>
            <ac:picMk id="34" creationId="{3AEA4C24-F0AC-49F3-BF0D-ECB027FBB72F}"/>
          </ac:picMkLst>
        </pc:picChg>
        <pc:picChg chg="mod">
          <ac:chgData name="Reed Kiely" userId="768be38e-2fb5-40ce-925d-bd8e9d9e3c31" providerId="ADAL" clId="{360BAE09-91FA-474E-BC21-FA8E1CE2A10A}" dt="2021-03-09T19:41:05.309" v="17755" actId="14100"/>
          <ac:picMkLst>
            <pc:docMk/>
            <pc:sldMk cId="2494788512" sldId="2144327590"/>
            <ac:picMk id="35" creationId="{E24D4C27-09A3-4AE3-BE52-7BAC47ED7BB3}"/>
          </ac:picMkLst>
        </pc:picChg>
        <pc:picChg chg="mod">
          <ac:chgData name="Reed Kiely" userId="768be38e-2fb5-40ce-925d-bd8e9d9e3c31" providerId="ADAL" clId="{360BAE09-91FA-474E-BC21-FA8E1CE2A10A}" dt="2021-03-09T19:41:05.309" v="17755" actId="14100"/>
          <ac:picMkLst>
            <pc:docMk/>
            <pc:sldMk cId="2494788512" sldId="2144327590"/>
            <ac:picMk id="38" creationId="{F6FED483-A6B3-45AF-910B-7EFAF114E752}"/>
          </ac:picMkLst>
        </pc:picChg>
        <pc:picChg chg="mod">
          <ac:chgData name="Reed Kiely" userId="768be38e-2fb5-40ce-925d-bd8e9d9e3c31" providerId="ADAL" clId="{360BAE09-91FA-474E-BC21-FA8E1CE2A10A}" dt="2021-03-09T19:41:05.309" v="17755" actId="14100"/>
          <ac:picMkLst>
            <pc:docMk/>
            <pc:sldMk cId="2494788512" sldId="2144327590"/>
            <ac:picMk id="39" creationId="{A997EDD2-9338-4291-B71B-600A4F04EB62}"/>
          </ac:picMkLst>
        </pc:picChg>
      </pc:sldChg>
      <pc:sldChg chg="addSp delSp modSp add mod ord">
        <pc:chgData name="Reed Kiely" userId="768be38e-2fb5-40ce-925d-bd8e9d9e3c31" providerId="ADAL" clId="{360BAE09-91FA-474E-BC21-FA8E1CE2A10A}" dt="2021-03-17T20:44:09.929" v="28500" actId="207"/>
        <pc:sldMkLst>
          <pc:docMk/>
          <pc:sldMk cId="3449427808" sldId="2144327591"/>
        </pc:sldMkLst>
        <pc:spChg chg="mod">
          <ac:chgData name="Reed Kiely" userId="768be38e-2fb5-40ce-925d-bd8e9d9e3c31" providerId="ADAL" clId="{360BAE09-91FA-474E-BC21-FA8E1CE2A10A}" dt="2021-03-17T20:38:55.978" v="28465" actId="1036"/>
          <ac:spMkLst>
            <pc:docMk/>
            <pc:sldMk cId="3449427808" sldId="2144327591"/>
            <ac:spMk id="2" creationId="{37424132-B0D5-45FC-872B-070D8545EBC1}"/>
          </ac:spMkLst>
        </pc:spChg>
        <pc:spChg chg="del mod">
          <ac:chgData name="Reed Kiely" userId="768be38e-2fb5-40ce-925d-bd8e9d9e3c31" providerId="ADAL" clId="{360BAE09-91FA-474E-BC21-FA8E1CE2A10A}" dt="2021-03-09T20:17:50.583" v="18577" actId="478"/>
          <ac:spMkLst>
            <pc:docMk/>
            <pc:sldMk cId="3449427808" sldId="2144327591"/>
            <ac:spMk id="3" creationId="{972EF21A-F8E5-476C-979F-49130FF01E86}"/>
          </ac:spMkLst>
        </pc:spChg>
        <pc:spChg chg="add del mod">
          <ac:chgData name="Reed Kiely" userId="768be38e-2fb5-40ce-925d-bd8e9d9e3c31" providerId="ADAL" clId="{360BAE09-91FA-474E-BC21-FA8E1CE2A10A}" dt="2021-03-17T18:45:01.274" v="26165" actId="478"/>
          <ac:spMkLst>
            <pc:docMk/>
            <pc:sldMk cId="3449427808" sldId="2144327591"/>
            <ac:spMk id="5" creationId="{42521466-8E12-4BFB-9B54-730366E47120}"/>
          </ac:spMkLst>
        </pc:spChg>
        <pc:spChg chg="add del mod">
          <ac:chgData name="Reed Kiely" userId="768be38e-2fb5-40ce-925d-bd8e9d9e3c31" providerId="ADAL" clId="{360BAE09-91FA-474E-BC21-FA8E1CE2A10A}" dt="2021-03-17T18:47:23.634" v="26204" actId="478"/>
          <ac:spMkLst>
            <pc:docMk/>
            <pc:sldMk cId="3449427808" sldId="2144327591"/>
            <ac:spMk id="7" creationId="{05221EDF-5CB0-451C-B31C-64086C329B8C}"/>
          </ac:spMkLst>
        </pc:spChg>
        <pc:spChg chg="add mod">
          <ac:chgData name="Reed Kiely" userId="768be38e-2fb5-40ce-925d-bd8e9d9e3c31" providerId="ADAL" clId="{360BAE09-91FA-474E-BC21-FA8E1CE2A10A}" dt="2021-03-09T19:44:13.372" v="17809" actId="1076"/>
          <ac:spMkLst>
            <pc:docMk/>
            <pc:sldMk cId="3449427808" sldId="2144327591"/>
            <ac:spMk id="8" creationId="{8B2E1072-4470-42D7-A195-69845AE70C94}"/>
          </ac:spMkLst>
        </pc:spChg>
        <pc:spChg chg="add del mod">
          <ac:chgData name="Reed Kiely" userId="768be38e-2fb5-40ce-925d-bd8e9d9e3c31" providerId="ADAL" clId="{360BAE09-91FA-474E-BC21-FA8E1CE2A10A}" dt="2021-03-17T20:43:12.999" v="28472" actId="478"/>
          <ac:spMkLst>
            <pc:docMk/>
            <pc:sldMk cId="3449427808" sldId="2144327591"/>
            <ac:spMk id="9" creationId="{9D8B0231-2CC8-4C27-940D-5CF0F926B0F5}"/>
          </ac:spMkLst>
        </pc:spChg>
        <pc:spChg chg="add del mod">
          <ac:chgData name="Reed Kiely" userId="768be38e-2fb5-40ce-925d-bd8e9d9e3c31" providerId="ADAL" clId="{360BAE09-91FA-474E-BC21-FA8E1CE2A10A}" dt="2021-03-09T21:34:19.230" v="19856" actId="478"/>
          <ac:spMkLst>
            <pc:docMk/>
            <pc:sldMk cId="3449427808" sldId="2144327591"/>
            <ac:spMk id="10" creationId="{7E9AA8F6-1BFB-47DE-BC4E-5042970F50A5}"/>
          </ac:spMkLst>
        </pc:spChg>
        <pc:spChg chg="add del mod">
          <ac:chgData name="Reed Kiely" userId="768be38e-2fb5-40ce-925d-bd8e9d9e3c31" providerId="ADAL" clId="{360BAE09-91FA-474E-BC21-FA8E1CE2A10A}" dt="2021-03-16T15:18:05.267" v="24744" actId="478"/>
          <ac:spMkLst>
            <pc:docMk/>
            <pc:sldMk cId="3449427808" sldId="2144327591"/>
            <ac:spMk id="14" creationId="{D7F34A53-29B1-4E93-A48C-A039A18254DD}"/>
          </ac:spMkLst>
        </pc:spChg>
        <pc:spChg chg="add del mod">
          <ac:chgData name="Reed Kiely" userId="768be38e-2fb5-40ce-925d-bd8e9d9e3c31" providerId="ADAL" clId="{360BAE09-91FA-474E-BC21-FA8E1CE2A10A}" dt="2021-03-17T13:43:13.766" v="25367" actId="478"/>
          <ac:spMkLst>
            <pc:docMk/>
            <pc:sldMk cId="3449427808" sldId="2144327591"/>
            <ac:spMk id="15" creationId="{E704A2CF-66E5-45CF-A30B-EB7295B8A475}"/>
          </ac:spMkLst>
        </pc:spChg>
        <pc:spChg chg="add del mod">
          <ac:chgData name="Reed Kiely" userId="768be38e-2fb5-40ce-925d-bd8e9d9e3c31" providerId="ADAL" clId="{360BAE09-91FA-474E-BC21-FA8E1CE2A10A}" dt="2021-03-16T15:18:03.133" v="24743" actId="478"/>
          <ac:spMkLst>
            <pc:docMk/>
            <pc:sldMk cId="3449427808" sldId="2144327591"/>
            <ac:spMk id="16" creationId="{8F804DB6-F23C-422A-A4BB-F449CD4B13DE}"/>
          </ac:spMkLst>
        </pc:spChg>
        <pc:spChg chg="add mod">
          <ac:chgData name="Reed Kiely" userId="768be38e-2fb5-40ce-925d-bd8e9d9e3c31" providerId="ADAL" clId="{360BAE09-91FA-474E-BC21-FA8E1CE2A10A}" dt="2021-03-17T20:44:09.929" v="28500" actId="207"/>
          <ac:spMkLst>
            <pc:docMk/>
            <pc:sldMk cId="3449427808" sldId="2144327591"/>
            <ac:spMk id="16" creationId="{B80A78EB-B802-40F2-99CD-5D744F84EA52}"/>
          </ac:spMkLst>
        </pc:spChg>
        <pc:spChg chg="add del mod">
          <ac:chgData name="Reed Kiely" userId="768be38e-2fb5-40ce-925d-bd8e9d9e3c31" providerId="ADAL" clId="{360BAE09-91FA-474E-BC21-FA8E1CE2A10A}" dt="2021-03-09T16:37:13.177" v="16164" actId="478"/>
          <ac:spMkLst>
            <pc:docMk/>
            <pc:sldMk cId="3449427808" sldId="2144327591"/>
            <ac:spMk id="17" creationId="{EE14D0E1-E2CD-46FE-AAA3-8B5A7F859EDC}"/>
          </ac:spMkLst>
        </pc:spChg>
        <pc:spChg chg="del mod">
          <ac:chgData name="Reed Kiely" userId="768be38e-2fb5-40ce-925d-bd8e9d9e3c31" providerId="ADAL" clId="{360BAE09-91FA-474E-BC21-FA8E1CE2A10A}" dt="2021-03-09T16:14:11.434" v="15597" actId="478"/>
          <ac:spMkLst>
            <pc:docMk/>
            <pc:sldMk cId="3449427808" sldId="2144327591"/>
            <ac:spMk id="24" creationId="{29F5E09C-2C9E-4C2E-BD66-01D99ADC5D92}"/>
          </ac:spMkLst>
        </pc:spChg>
        <pc:spChg chg="mod">
          <ac:chgData name="Reed Kiely" userId="768be38e-2fb5-40ce-925d-bd8e9d9e3c31" providerId="ADAL" clId="{360BAE09-91FA-474E-BC21-FA8E1CE2A10A}" dt="2021-03-17T20:43:10.965" v="28471" actId="1036"/>
          <ac:spMkLst>
            <pc:docMk/>
            <pc:sldMk cId="3449427808" sldId="2144327591"/>
            <ac:spMk id="24" creationId="{5F54BC90-A2A1-4C68-AF3C-177B8567EC9B}"/>
          </ac:spMkLst>
        </pc:spChg>
        <pc:spChg chg="mod">
          <ac:chgData name="Reed Kiely" userId="768be38e-2fb5-40ce-925d-bd8e9d9e3c31" providerId="ADAL" clId="{360BAE09-91FA-474E-BC21-FA8E1CE2A10A}" dt="2021-03-10T15:32:36.551" v="20472" actId="20577"/>
          <ac:spMkLst>
            <pc:docMk/>
            <pc:sldMk cId="3449427808" sldId="2144327591"/>
            <ac:spMk id="28" creationId="{7C74014D-8FEF-4C04-9D77-BD0687AC7A9A}"/>
          </ac:spMkLst>
        </pc:spChg>
        <pc:spChg chg="mod">
          <ac:chgData name="Reed Kiely" userId="768be38e-2fb5-40ce-925d-bd8e9d9e3c31" providerId="ADAL" clId="{360BAE09-91FA-474E-BC21-FA8E1CE2A10A}" dt="2021-03-09T16:20:15.892" v="16115" actId="207"/>
          <ac:spMkLst>
            <pc:docMk/>
            <pc:sldMk cId="3449427808" sldId="2144327591"/>
            <ac:spMk id="37" creationId="{BD66494C-6C76-4ECD-A14E-5E25448F6B91}"/>
          </ac:spMkLst>
        </pc:spChg>
        <pc:spChg chg="add mod">
          <ac:chgData name="Reed Kiely" userId="768be38e-2fb5-40ce-925d-bd8e9d9e3c31" providerId="ADAL" clId="{360BAE09-91FA-474E-BC21-FA8E1CE2A10A}" dt="2021-03-09T21:34:49.503" v="19860" actId="1076"/>
          <ac:spMkLst>
            <pc:docMk/>
            <pc:sldMk cId="3449427808" sldId="2144327591"/>
            <ac:spMk id="45" creationId="{38B1DFB7-FC4E-44D1-893E-3CCF47436292}"/>
          </ac:spMkLst>
        </pc:spChg>
        <pc:spChg chg="add del mod">
          <ac:chgData name="Reed Kiely" userId="768be38e-2fb5-40ce-925d-bd8e9d9e3c31" providerId="ADAL" clId="{360BAE09-91FA-474E-BC21-FA8E1CE2A10A}" dt="2021-03-09T20:18:40.590" v="18631" actId="478"/>
          <ac:spMkLst>
            <pc:docMk/>
            <pc:sldMk cId="3449427808" sldId="2144327591"/>
            <ac:spMk id="46" creationId="{5E1CAE3C-1A7B-4DC4-80AF-40657D35EDB6}"/>
          </ac:spMkLst>
        </pc:spChg>
        <pc:spChg chg="mod">
          <ac:chgData name="Reed Kiely" userId="768be38e-2fb5-40ce-925d-bd8e9d9e3c31" providerId="ADAL" clId="{360BAE09-91FA-474E-BC21-FA8E1CE2A10A}" dt="2021-03-17T20:38:53.910" v="28463" actId="1036"/>
          <ac:spMkLst>
            <pc:docMk/>
            <pc:sldMk cId="3449427808" sldId="2144327591"/>
            <ac:spMk id="91" creationId="{93DA6D98-75EC-48E2-904F-58D8312DFDC1}"/>
          </ac:spMkLst>
        </pc:spChg>
        <pc:grpChg chg="add del mod">
          <ac:chgData name="Reed Kiely" userId="768be38e-2fb5-40ce-925d-bd8e9d9e3c31" providerId="ADAL" clId="{360BAE09-91FA-474E-BC21-FA8E1CE2A10A}" dt="2021-03-11T14:10:48.845" v="21208" actId="478"/>
          <ac:grpSpMkLst>
            <pc:docMk/>
            <pc:sldMk cId="3449427808" sldId="2144327591"/>
            <ac:grpSpMk id="9" creationId="{3A4D47EA-5009-4422-80BB-F04F6C53E085}"/>
          </ac:grpSpMkLst>
        </pc:grpChg>
        <pc:graphicFrameChg chg="add mod">
          <ac:chgData name="Reed Kiely" userId="768be38e-2fb5-40ce-925d-bd8e9d9e3c31" providerId="ADAL" clId="{360BAE09-91FA-474E-BC21-FA8E1CE2A10A}" dt="2021-03-09T20:11:17.043" v="18549" actId="404"/>
          <ac:graphicFrameMkLst>
            <pc:docMk/>
            <pc:sldMk cId="3449427808" sldId="2144327591"/>
            <ac:graphicFrameMk id="6" creationId="{EC2B1030-B481-46AD-8827-95FADA17FCE9}"/>
          </ac:graphicFrameMkLst>
        </pc:graphicFrameChg>
        <pc:graphicFrameChg chg="del">
          <ac:chgData name="Reed Kiely" userId="768be38e-2fb5-40ce-925d-bd8e9d9e3c31" providerId="ADAL" clId="{360BAE09-91FA-474E-BC21-FA8E1CE2A10A}" dt="2021-03-09T13:36:45.789" v="15146" actId="478"/>
          <ac:graphicFrameMkLst>
            <pc:docMk/>
            <pc:sldMk cId="3449427808" sldId="2144327591"/>
            <ac:graphicFrameMk id="92" creationId="{6F9B4544-CDE4-4BC9-BE87-4CE8B9AB1603}"/>
          </ac:graphicFrameMkLst>
        </pc:graphicFrameChg>
        <pc:picChg chg="add mod ord">
          <ac:chgData name="Reed Kiely" userId="768be38e-2fb5-40ce-925d-bd8e9d9e3c31" providerId="ADAL" clId="{360BAE09-91FA-474E-BC21-FA8E1CE2A10A}" dt="2021-03-17T18:48:21.581" v="26246" actId="1076"/>
          <ac:picMkLst>
            <pc:docMk/>
            <pc:sldMk cId="3449427808" sldId="2144327591"/>
            <ac:picMk id="3" creationId="{53562844-0F87-46E7-8533-FF2FAEEB9331}"/>
          </ac:picMkLst>
        </pc:picChg>
        <pc:picChg chg="del mod">
          <ac:chgData name="Reed Kiely" userId="768be38e-2fb5-40ce-925d-bd8e9d9e3c31" providerId="ADAL" clId="{360BAE09-91FA-474E-BC21-FA8E1CE2A10A}" dt="2021-03-09T16:37:10.293" v="16163" actId="478"/>
          <ac:picMkLst>
            <pc:docMk/>
            <pc:sldMk cId="3449427808" sldId="2144327591"/>
            <ac:picMk id="7" creationId="{5ED69894-4621-4238-9F46-6C6775DEF17B}"/>
          </ac:picMkLst>
        </pc:picChg>
        <pc:picChg chg="add mod">
          <ac:chgData name="Reed Kiely" userId="768be38e-2fb5-40ce-925d-bd8e9d9e3c31" providerId="ADAL" clId="{360BAE09-91FA-474E-BC21-FA8E1CE2A10A}" dt="2021-03-09T19:41:23.825" v="17757" actId="14100"/>
          <ac:picMkLst>
            <pc:docMk/>
            <pc:sldMk cId="3449427808" sldId="2144327591"/>
            <ac:picMk id="19" creationId="{A9E92E11-32A4-49E0-9990-372262163B89}"/>
          </ac:picMkLst>
        </pc:picChg>
        <pc:picChg chg="add mod">
          <ac:chgData name="Reed Kiely" userId="768be38e-2fb5-40ce-925d-bd8e9d9e3c31" providerId="ADAL" clId="{360BAE09-91FA-474E-BC21-FA8E1CE2A10A}" dt="2021-03-09T19:41:23.825" v="17757" actId="14100"/>
          <ac:picMkLst>
            <pc:docMk/>
            <pc:sldMk cId="3449427808" sldId="2144327591"/>
            <ac:picMk id="20" creationId="{C0933058-51A0-4823-A2F0-76DF2FBAE29D}"/>
          </ac:picMkLst>
        </pc:picChg>
        <pc:picChg chg="add del mod">
          <ac:chgData name="Reed Kiely" userId="768be38e-2fb5-40ce-925d-bd8e9d9e3c31" providerId="ADAL" clId="{360BAE09-91FA-474E-BC21-FA8E1CE2A10A}" dt="2021-03-09T17:21:13.228" v="16340" actId="478"/>
          <ac:picMkLst>
            <pc:docMk/>
            <pc:sldMk cId="3449427808" sldId="2144327591"/>
            <ac:picMk id="21" creationId="{8BED2F3A-05EC-4986-A05A-AED71D06DAAA}"/>
          </ac:picMkLst>
        </pc:picChg>
        <pc:picChg chg="mod">
          <ac:chgData name="Reed Kiely" userId="768be38e-2fb5-40ce-925d-bd8e9d9e3c31" providerId="ADAL" clId="{360BAE09-91FA-474E-BC21-FA8E1CE2A10A}" dt="2021-03-17T20:39:03.106" v="28469" actId="1076"/>
          <ac:picMkLst>
            <pc:docMk/>
            <pc:sldMk cId="3449427808" sldId="2144327591"/>
            <ac:picMk id="22" creationId="{86EB16BF-3768-44B7-8904-38C614CBD1A6}"/>
          </ac:picMkLst>
        </pc:picChg>
        <pc:picChg chg="add mod">
          <ac:chgData name="Reed Kiely" userId="768be38e-2fb5-40ce-925d-bd8e9d9e3c31" providerId="ADAL" clId="{360BAE09-91FA-474E-BC21-FA8E1CE2A10A}" dt="2021-03-09T19:41:23.825" v="17757" actId="14100"/>
          <ac:picMkLst>
            <pc:docMk/>
            <pc:sldMk cId="3449427808" sldId="2144327591"/>
            <ac:picMk id="23" creationId="{858A4299-C8A7-4A42-BFDA-CED5358839E7}"/>
          </ac:picMkLst>
        </pc:picChg>
        <pc:picChg chg="add mod">
          <ac:chgData name="Reed Kiely" userId="768be38e-2fb5-40ce-925d-bd8e9d9e3c31" providerId="ADAL" clId="{360BAE09-91FA-474E-BC21-FA8E1CE2A10A}" dt="2021-03-09T19:41:23.825" v="17757" actId="14100"/>
          <ac:picMkLst>
            <pc:docMk/>
            <pc:sldMk cId="3449427808" sldId="2144327591"/>
            <ac:picMk id="25" creationId="{8D80E72C-042B-42A7-8A46-7D2A30FC371C}"/>
          </ac:picMkLst>
        </pc:picChg>
        <pc:picChg chg="add mod">
          <ac:chgData name="Reed Kiely" userId="768be38e-2fb5-40ce-925d-bd8e9d9e3c31" providerId="ADAL" clId="{360BAE09-91FA-474E-BC21-FA8E1CE2A10A}" dt="2021-03-09T19:41:23.825" v="17757" actId="14100"/>
          <ac:picMkLst>
            <pc:docMk/>
            <pc:sldMk cId="3449427808" sldId="2144327591"/>
            <ac:picMk id="26" creationId="{CE19FB33-F843-4853-8158-08B41E98721A}"/>
          </ac:picMkLst>
        </pc:picChg>
        <pc:picChg chg="add mod">
          <ac:chgData name="Reed Kiely" userId="768be38e-2fb5-40ce-925d-bd8e9d9e3c31" providerId="ADAL" clId="{360BAE09-91FA-474E-BC21-FA8E1CE2A10A}" dt="2021-03-09T19:41:23.825" v="17757" actId="14100"/>
          <ac:picMkLst>
            <pc:docMk/>
            <pc:sldMk cId="3449427808" sldId="2144327591"/>
            <ac:picMk id="27" creationId="{56E992D3-F25A-4FD2-8A10-4E78D6833049}"/>
          </ac:picMkLst>
        </pc:picChg>
        <pc:picChg chg="add mod">
          <ac:chgData name="Reed Kiely" userId="768be38e-2fb5-40ce-925d-bd8e9d9e3c31" providerId="ADAL" clId="{360BAE09-91FA-474E-BC21-FA8E1CE2A10A}" dt="2021-03-09T19:41:23.825" v="17757" actId="14100"/>
          <ac:picMkLst>
            <pc:docMk/>
            <pc:sldMk cId="3449427808" sldId="2144327591"/>
            <ac:picMk id="29" creationId="{F24BA7C2-F102-4271-BFA6-74B7654E35CB}"/>
          </ac:picMkLst>
        </pc:picChg>
        <pc:picChg chg="add mod">
          <ac:chgData name="Reed Kiely" userId="768be38e-2fb5-40ce-925d-bd8e9d9e3c31" providerId="ADAL" clId="{360BAE09-91FA-474E-BC21-FA8E1CE2A10A}" dt="2021-03-09T19:41:23.825" v="17757" actId="14100"/>
          <ac:picMkLst>
            <pc:docMk/>
            <pc:sldMk cId="3449427808" sldId="2144327591"/>
            <ac:picMk id="30" creationId="{EC71A4D3-8EFC-4D3A-88E1-68CA89E292BA}"/>
          </ac:picMkLst>
        </pc:picChg>
        <pc:picChg chg="add mod">
          <ac:chgData name="Reed Kiely" userId="768be38e-2fb5-40ce-925d-bd8e9d9e3c31" providerId="ADAL" clId="{360BAE09-91FA-474E-BC21-FA8E1CE2A10A}" dt="2021-03-09T19:41:23.825" v="17757" actId="14100"/>
          <ac:picMkLst>
            <pc:docMk/>
            <pc:sldMk cId="3449427808" sldId="2144327591"/>
            <ac:picMk id="31" creationId="{4654DB77-F54C-469B-B355-62C96806DED4}"/>
          </ac:picMkLst>
        </pc:picChg>
        <pc:picChg chg="add del mod">
          <ac:chgData name="Reed Kiely" userId="768be38e-2fb5-40ce-925d-bd8e9d9e3c31" providerId="ADAL" clId="{360BAE09-91FA-474E-BC21-FA8E1CE2A10A}" dt="2021-03-09T19:40:33.262" v="17745"/>
          <ac:picMkLst>
            <pc:docMk/>
            <pc:sldMk cId="3449427808" sldId="2144327591"/>
            <ac:picMk id="32" creationId="{F93DE8D5-383F-4DE8-B421-2056FD7E592A}"/>
          </ac:picMkLst>
        </pc:picChg>
        <pc:picChg chg="add del mod">
          <ac:chgData name="Reed Kiely" userId="768be38e-2fb5-40ce-925d-bd8e9d9e3c31" providerId="ADAL" clId="{360BAE09-91FA-474E-BC21-FA8E1CE2A10A}" dt="2021-03-09T19:40:33.262" v="17745"/>
          <ac:picMkLst>
            <pc:docMk/>
            <pc:sldMk cId="3449427808" sldId="2144327591"/>
            <ac:picMk id="34" creationId="{783465CF-973E-4DED-8309-85FD80B35F2C}"/>
          </ac:picMkLst>
        </pc:picChg>
        <pc:picChg chg="add del mod">
          <ac:chgData name="Reed Kiely" userId="768be38e-2fb5-40ce-925d-bd8e9d9e3c31" providerId="ADAL" clId="{360BAE09-91FA-474E-BC21-FA8E1CE2A10A}" dt="2021-03-09T19:40:33.262" v="17745"/>
          <ac:picMkLst>
            <pc:docMk/>
            <pc:sldMk cId="3449427808" sldId="2144327591"/>
            <ac:picMk id="35" creationId="{6F6193DA-3682-4384-AC62-03B60899015A}"/>
          </ac:picMkLst>
        </pc:picChg>
        <pc:picChg chg="add del mod">
          <ac:chgData name="Reed Kiely" userId="768be38e-2fb5-40ce-925d-bd8e9d9e3c31" providerId="ADAL" clId="{360BAE09-91FA-474E-BC21-FA8E1CE2A10A}" dt="2021-03-09T19:40:33.262" v="17745"/>
          <ac:picMkLst>
            <pc:docMk/>
            <pc:sldMk cId="3449427808" sldId="2144327591"/>
            <ac:picMk id="38" creationId="{CF48DBF5-AF42-4011-B643-F348FBDB5A7E}"/>
          </ac:picMkLst>
        </pc:picChg>
        <pc:picChg chg="add del mod">
          <ac:chgData name="Reed Kiely" userId="768be38e-2fb5-40ce-925d-bd8e9d9e3c31" providerId="ADAL" clId="{360BAE09-91FA-474E-BC21-FA8E1CE2A10A}" dt="2021-03-09T19:40:33.262" v="17745"/>
          <ac:picMkLst>
            <pc:docMk/>
            <pc:sldMk cId="3449427808" sldId="2144327591"/>
            <ac:picMk id="39" creationId="{D28BD539-AC03-4260-829F-BFFAE6C60505}"/>
          </ac:picMkLst>
        </pc:picChg>
        <pc:picChg chg="add del mod">
          <ac:chgData name="Reed Kiely" userId="768be38e-2fb5-40ce-925d-bd8e9d9e3c31" providerId="ADAL" clId="{360BAE09-91FA-474E-BC21-FA8E1CE2A10A}" dt="2021-03-09T19:40:33.262" v="17745"/>
          <ac:picMkLst>
            <pc:docMk/>
            <pc:sldMk cId="3449427808" sldId="2144327591"/>
            <ac:picMk id="41" creationId="{9E879A2B-0B36-4E18-A155-D3E09E99AF6F}"/>
          </ac:picMkLst>
        </pc:picChg>
        <pc:picChg chg="add del mod">
          <ac:chgData name="Reed Kiely" userId="768be38e-2fb5-40ce-925d-bd8e9d9e3c31" providerId="ADAL" clId="{360BAE09-91FA-474E-BC21-FA8E1CE2A10A}" dt="2021-03-09T19:40:33.262" v="17745"/>
          <ac:picMkLst>
            <pc:docMk/>
            <pc:sldMk cId="3449427808" sldId="2144327591"/>
            <ac:picMk id="42" creationId="{6F695463-6F54-4B88-B27D-27D6E758CDF1}"/>
          </ac:picMkLst>
        </pc:picChg>
        <pc:picChg chg="add del mod">
          <ac:chgData name="Reed Kiely" userId="768be38e-2fb5-40ce-925d-bd8e9d9e3c31" providerId="ADAL" clId="{360BAE09-91FA-474E-BC21-FA8E1CE2A10A}" dt="2021-03-09T19:40:33.262" v="17745"/>
          <ac:picMkLst>
            <pc:docMk/>
            <pc:sldMk cId="3449427808" sldId="2144327591"/>
            <ac:picMk id="43" creationId="{456928F6-EF72-4AC6-8F63-697C092F77FA}"/>
          </ac:picMkLst>
        </pc:picChg>
        <pc:picChg chg="add del mod">
          <ac:chgData name="Reed Kiely" userId="768be38e-2fb5-40ce-925d-bd8e9d9e3c31" providerId="ADAL" clId="{360BAE09-91FA-474E-BC21-FA8E1CE2A10A}" dt="2021-03-09T19:40:33.262" v="17745"/>
          <ac:picMkLst>
            <pc:docMk/>
            <pc:sldMk cId="3449427808" sldId="2144327591"/>
            <ac:picMk id="44" creationId="{0EDEE736-0EBE-402A-A0E2-78DC0987FF66}"/>
          </ac:picMkLst>
        </pc:picChg>
      </pc:sldChg>
      <pc:sldChg chg="add del">
        <pc:chgData name="Reed Kiely" userId="768be38e-2fb5-40ce-925d-bd8e9d9e3c31" providerId="ADAL" clId="{360BAE09-91FA-474E-BC21-FA8E1CE2A10A}" dt="2021-03-09T20:46:52.212" v="19119" actId="2696"/>
        <pc:sldMkLst>
          <pc:docMk/>
          <pc:sldMk cId="1335031836" sldId="2144327592"/>
        </pc:sldMkLst>
      </pc:sldChg>
      <pc:sldChg chg="addSp delSp modSp mod">
        <pc:chgData name="Reed Kiely" userId="768be38e-2fb5-40ce-925d-bd8e9d9e3c31" providerId="ADAL" clId="{360BAE09-91FA-474E-BC21-FA8E1CE2A10A}" dt="2021-03-19T15:39:14.236" v="29634" actId="20577"/>
        <pc:sldMkLst>
          <pc:docMk/>
          <pc:sldMk cId="3549272216" sldId="2144327592"/>
        </pc:sldMkLst>
        <pc:spChg chg="add del mod">
          <ac:chgData name="Reed Kiely" userId="768be38e-2fb5-40ce-925d-bd8e9d9e3c31" providerId="ADAL" clId="{360BAE09-91FA-474E-BC21-FA8E1CE2A10A}" dt="2021-03-17T18:58:56.242" v="26671" actId="478"/>
          <ac:spMkLst>
            <pc:docMk/>
            <pc:sldMk cId="3549272216" sldId="2144327592"/>
            <ac:spMk id="2" creationId="{CC97A3BF-03BD-4AD2-910A-43E01EBD91E0}"/>
          </ac:spMkLst>
        </pc:spChg>
        <pc:spChg chg="add del mod">
          <ac:chgData name="Reed Kiely" userId="768be38e-2fb5-40ce-925d-bd8e9d9e3c31" providerId="ADAL" clId="{360BAE09-91FA-474E-BC21-FA8E1CE2A10A}" dt="2021-03-18T14:21:20.531" v="29595" actId="478"/>
          <ac:spMkLst>
            <pc:docMk/>
            <pc:sldMk cId="3549272216" sldId="2144327592"/>
            <ac:spMk id="2" creationId="{F94EEEB1-0C2A-4181-8DCD-88E8EA451172}"/>
          </ac:spMkLst>
        </pc:spChg>
        <pc:spChg chg="add del mod">
          <ac:chgData name="Reed Kiely" userId="768be38e-2fb5-40ce-925d-bd8e9d9e3c31" providerId="ADAL" clId="{360BAE09-91FA-474E-BC21-FA8E1CE2A10A}" dt="2021-03-18T14:22:00.837" v="29596" actId="478"/>
          <ac:spMkLst>
            <pc:docMk/>
            <pc:sldMk cId="3549272216" sldId="2144327592"/>
            <ac:spMk id="3" creationId="{399FABB6-1CA5-485C-9470-B6817B2ECA8C}"/>
          </ac:spMkLst>
        </pc:spChg>
        <pc:spChg chg="del mod">
          <ac:chgData name="Reed Kiely" userId="768be38e-2fb5-40ce-925d-bd8e9d9e3c31" providerId="ADAL" clId="{360BAE09-91FA-474E-BC21-FA8E1CE2A10A}" dt="2021-03-17T18:55:44.060" v="26567" actId="478"/>
          <ac:spMkLst>
            <pc:docMk/>
            <pc:sldMk cId="3549272216" sldId="2144327592"/>
            <ac:spMk id="37" creationId="{BD66494C-6C76-4ECD-A14E-5E25448F6B91}"/>
          </ac:spMkLst>
        </pc:spChg>
        <pc:spChg chg="add del mod">
          <ac:chgData name="Reed Kiely" userId="768be38e-2fb5-40ce-925d-bd8e9d9e3c31" providerId="ADAL" clId="{360BAE09-91FA-474E-BC21-FA8E1CE2A10A}" dt="2021-03-16T15:17:40.432" v="24741" actId="478"/>
          <ac:spMkLst>
            <pc:docMk/>
            <pc:sldMk cId="3549272216" sldId="2144327592"/>
            <ac:spMk id="66" creationId="{452A27D2-8177-41D9-804F-47B6B8177F86}"/>
          </ac:spMkLst>
        </pc:spChg>
        <pc:spChg chg="add del mod">
          <ac:chgData name="Reed Kiely" userId="768be38e-2fb5-40ce-925d-bd8e9d9e3c31" providerId="ADAL" clId="{360BAE09-91FA-474E-BC21-FA8E1CE2A10A}" dt="2021-03-17T13:44:02.257" v="25369" actId="478"/>
          <ac:spMkLst>
            <pc:docMk/>
            <pc:sldMk cId="3549272216" sldId="2144327592"/>
            <ac:spMk id="67" creationId="{AEC5AF5E-35E1-4DF4-8F95-C6D1AC99275E}"/>
          </ac:spMkLst>
        </pc:spChg>
        <pc:spChg chg="add mod">
          <ac:chgData name="Reed Kiely" userId="768be38e-2fb5-40ce-925d-bd8e9d9e3c31" providerId="ADAL" clId="{360BAE09-91FA-474E-BC21-FA8E1CE2A10A}" dt="2021-03-19T15:39:14.236" v="29634" actId="20577"/>
          <ac:spMkLst>
            <pc:docMk/>
            <pc:sldMk cId="3549272216" sldId="2144327592"/>
            <ac:spMk id="67" creationId="{E892A515-C21A-4B53-A769-B6515C9E73FF}"/>
          </ac:spMkLst>
        </pc:spChg>
        <pc:spChg chg="add del mod">
          <ac:chgData name="Reed Kiely" userId="768be38e-2fb5-40ce-925d-bd8e9d9e3c31" providerId="ADAL" clId="{360BAE09-91FA-474E-BC21-FA8E1CE2A10A}" dt="2021-03-17T13:44:04.443" v="25371" actId="478"/>
          <ac:spMkLst>
            <pc:docMk/>
            <pc:sldMk cId="3549272216" sldId="2144327592"/>
            <ac:spMk id="68" creationId="{34077A78-3FDB-4A38-BCAC-64273597658E}"/>
          </ac:spMkLst>
        </pc:spChg>
        <pc:spChg chg="add del mod">
          <ac:chgData name="Reed Kiely" userId="768be38e-2fb5-40ce-925d-bd8e9d9e3c31" providerId="ADAL" clId="{360BAE09-91FA-474E-BC21-FA8E1CE2A10A}" dt="2021-03-18T14:22:00.837" v="29596" actId="478"/>
          <ac:spMkLst>
            <pc:docMk/>
            <pc:sldMk cId="3549272216" sldId="2144327592"/>
            <ac:spMk id="68" creationId="{CB34A95C-A153-45A1-BA5A-3AAE7B996300}"/>
          </ac:spMkLst>
        </pc:spChg>
        <pc:spChg chg="add del mod">
          <ac:chgData name="Reed Kiely" userId="768be38e-2fb5-40ce-925d-bd8e9d9e3c31" providerId="ADAL" clId="{360BAE09-91FA-474E-BC21-FA8E1CE2A10A}" dt="2021-03-18T14:22:00.837" v="29596" actId="478"/>
          <ac:spMkLst>
            <pc:docMk/>
            <pc:sldMk cId="3549272216" sldId="2144327592"/>
            <ac:spMk id="70" creationId="{5C872638-4734-4936-9B5B-2A3A8FAC4C31}"/>
          </ac:spMkLst>
        </pc:spChg>
        <pc:spChg chg="add del mod">
          <ac:chgData name="Reed Kiely" userId="768be38e-2fb5-40ce-925d-bd8e9d9e3c31" providerId="ADAL" clId="{360BAE09-91FA-474E-BC21-FA8E1CE2A10A}" dt="2021-03-18T14:22:00.837" v="29596" actId="478"/>
          <ac:spMkLst>
            <pc:docMk/>
            <pc:sldMk cId="3549272216" sldId="2144327592"/>
            <ac:spMk id="72" creationId="{E445BDAF-7929-4D73-8A50-2EBCFD4FB2E1}"/>
          </ac:spMkLst>
        </pc:spChg>
        <pc:spChg chg="add del mod">
          <ac:chgData name="Reed Kiely" userId="768be38e-2fb5-40ce-925d-bd8e9d9e3c31" providerId="ADAL" clId="{360BAE09-91FA-474E-BC21-FA8E1CE2A10A}" dt="2021-03-18T14:22:00.837" v="29596" actId="478"/>
          <ac:spMkLst>
            <pc:docMk/>
            <pc:sldMk cId="3549272216" sldId="2144327592"/>
            <ac:spMk id="75" creationId="{D2F572B5-28EF-4797-9EAB-5627AEEA6D9A}"/>
          </ac:spMkLst>
        </pc:spChg>
        <pc:spChg chg="add del mod">
          <ac:chgData name="Reed Kiely" userId="768be38e-2fb5-40ce-925d-bd8e9d9e3c31" providerId="ADAL" clId="{360BAE09-91FA-474E-BC21-FA8E1CE2A10A}" dt="2021-03-18T14:22:00.837" v="29596" actId="478"/>
          <ac:spMkLst>
            <pc:docMk/>
            <pc:sldMk cId="3549272216" sldId="2144327592"/>
            <ac:spMk id="76" creationId="{5C89706C-D2C8-4723-90DE-7F23EECC1640}"/>
          </ac:spMkLst>
        </pc:spChg>
        <pc:spChg chg="add del mod">
          <ac:chgData name="Reed Kiely" userId="768be38e-2fb5-40ce-925d-bd8e9d9e3c31" providerId="ADAL" clId="{360BAE09-91FA-474E-BC21-FA8E1CE2A10A}" dt="2021-03-18T14:22:00.837" v="29596" actId="478"/>
          <ac:spMkLst>
            <pc:docMk/>
            <pc:sldMk cId="3549272216" sldId="2144327592"/>
            <ac:spMk id="77" creationId="{83BCA16B-2493-46FD-A079-5A7C42EDE2A6}"/>
          </ac:spMkLst>
        </pc:spChg>
        <pc:spChg chg="add del mod">
          <ac:chgData name="Reed Kiely" userId="768be38e-2fb5-40ce-925d-bd8e9d9e3c31" providerId="ADAL" clId="{360BAE09-91FA-474E-BC21-FA8E1CE2A10A}" dt="2021-03-18T14:22:00.837" v="29596" actId="478"/>
          <ac:spMkLst>
            <pc:docMk/>
            <pc:sldMk cId="3549272216" sldId="2144327592"/>
            <ac:spMk id="78" creationId="{A4AABB1E-660D-415D-ACF8-1543FDDC89C5}"/>
          </ac:spMkLst>
        </pc:spChg>
        <pc:spChg chg="mod">
          <ac:chgData name="Reed Kiely" userId="768be38e-2fb5-40ce-925d-bd8e9d9e3c31" providerId="ADAL" clId="{360BAE09-91FA-474E-BC21-FA8E1CE2A10A}" dt="2021-03-11T14:05:34.247" v="21205" actId="1076"/>
          <ac:spMkLst>
            <pc:docMk/>
            <pc:sldMk cId="3549272216" sldId="2144327592"/>
            <ac:spMk id="136" creationId="{DA8AEB6E-E2B6-414C-AB7F-A2B2CC42D0D6}"/>
          </ac:spMkLst>
        </pc:spChg>
      </pc:sldChg>
      <pc:sldChg chg="addSp delSp modSp add del mod ord modShow">
        <pc:chgData name="Reed Kiely" userId="768be38e-2fb5-40ce-925d-bd8e9d9e3c31" providerId="ADAL" clId="{360BAE09-91FA-474E-BC21-FA8E1CE2A10A}" dt="2021-03-09T20:46:27.529" v="19113" actId="2696"/>
        <pc:sldMkLst>
          <pc:docMk/>
          <pc:sldMk cId="3767803719" sldId="2144327592"/>
        </pc:sldMkLst>
        <pc:spChg chg="del">
          <ac:chgData name="Reed Kiely" userId="768be38e-2fb5-40ce-925d-bd8e9d9e3c31" providerId="ADAL" clId="{360BAE09-91FA-474E-BC21-FA8E1CE2A10A}" dt="2021-03-09T16:32:58.430" v="16119" actId="478"/>
          <ac:spMkLst>
            <pc:docMk/>
            <pc:sldMk cId="3767803719" sldId="2144327592"/>
            <ac:spMk id="3" creationId="{972EF21A-F8E5-476C-979F-49130FF01E86}"/>
          </ac:spMkLst>
        </pc:spChg>
        <pc:spChg chg="mod ord">
          <ac:chgData name="Reed Kiely" userId="768be38e-2fb5-40ce-925d-bd8e9d9e3c31" providerId="ADAL" clId="{360BAE09-91FA-474E-BC21-FA8E1CE2A10A}" dt="2021-03-09T20:00:34.327" v="18530" actId="1076"/>
          <ac:spMkLst>
            <pc:docMk/>
            <pc:sldMk cId="3767803719" sldId="2144327592"/>
            <ac:spMk id="18" creationId="{386FDDE0-B4C9-4639-9A22-E36B446066B9}"/>
          </ac:spMkLst>
        </pc:spChg>
        <pc:spChg chg="mod">
          <ac:chgData name="Reed Kiely" userId="768be38e-2fb5-40ce-925d-bd8e9d9e3c31" providerId="ADAL" clId="{360BAE09-91FA-474E-BC21-FA8E1CE2A10A}" dt="2021-03-09T19:44:59.704" v="17823" actId="20577"/>
          <ac:spMkLst>
            <pc:docMk/>
            <pc:sldMk cId="3767803719" sldId="2144327592"/>
            <ac:spMk id="28" creationId="{7C74014D-8FEF-4C04-9D77-BD0687AC7A9A}"/>
          </ac:spMkLst>
        </pc:spChg>
        <pc:spChg chg="mod">
          <ac:chgData name="Reed Kiely" userId="768be38e-2fb5-40ce-925d-bd8e9d9e3c31" providerId="ADAL" clId="{360BAE09-91FA-474E-BC21-FA8E1CE2A10A}" dt="2021-03-09T16:39:10.412" v="16225"/>
          <ac:spMkLst>
            <pc:docMk/>
            <pc:sldMk cId="3767803719" sldId="2144327592"/>
            <ac:spMk id="37" creationId="{BD66494C-6C76-4ECD-A14E-5E25448F6B91}"/>
          </ac:spMkLst>
        </pc:spChg>
        <pc:spChg chg="mod">
          <ac:chgData name="Reed Kiely" userId="768be38e-2fb5-40ce-925d-bd8e9d9e3c31" providerId="ADAL" clId="{360BAE09-91FA-474E-BC21-FA8E1CE2A10A}" dt="2021-03-09T19:44:38.998" v="17815" actId="1076"/>
          <ac:spMkLst>
            <pc:docMk/>
            <pc:sldMk cId="3767803719" sldId="2144327592"/>
            <ac:spMk id="91" creationId="{93DA6D98-75EC-48E2-904F-58D8312DFDC1}"/>
          </ac:spMkLst>
        </pc:spChg>
        <pc:grpChg chg="add mod">
          <ac:chgData name="Reed Kiely" userId="768be38e-2fb5-40ce-925d-bd8e9d9e3c31" providerId="ADAL" clId="{360BAE09-91FA-474E-BC21-FA8E1CE2A10A}" dt="2021-03-09T19:41:18.716" v="17756" actId="14100"/>
          <ac:grpSpMkLst>
            <pc:docMk/>
            <pc:sldMk cId="3767803719" sldId="2144327592"/>
            <ac:grpSpMk id="26" creationId="{27ADA7E1-2F0F-4F5A-8CDD-5D8918C3AD96}"/>
          </ac:grpSpMkLst>
        </pc:grpChg>
        <pc:graphicFrameChg chg="add mod">
          <ac:chgData name="Reed Kiely" userId="768be38e-2fb5-40ce-925d-bd8e9d9e3c31" providerId="ADAL" clId="{360BAE09-91FA-474E-BC21-FA8E1CE2A10A}" dt="2021-03-09T19:44:38.998" v="17815" actId="1076"/>
          <ac:graphicFrameMkLst>
            <pc:docMk/>
            <pc:sldMk cId="3767803719" sldId="2144327592"/>
            <ac:graphicFrameMk id="15" creationId="{53BFEAE7-B9EA-4525-8E8C-0FF3ECA94546}"/>
          </ac:graphicFrameMkLst>
        </pc:graphicFrameChg>
        <pc:graphicFrameChg chg="del mod">
          <ac:chgData name="Reed Kiely" userId="768be38e-2fb5-40ce-925d-bd8e9d9e3c31" providerId="ADAL" clId="{360BAE09-91FA-474E-BC21-FA8E1CE2A10A}" dt="2021-03-09T13:45:29.166" v="15338" actId="478"/>
          <ac:graphicFrameMkLst>
            <pc:docMk/>
            <pc:sldMk cId="3767803719" sldId="2144327592"/>
            <ac:graphicFrameMk id="92" creationId="{6F9B4544-CDE4-4BC9-BE87-4CE8B9AB1603}"/>
          </ac:graphicFrameMkLst>
        </pc:graphicFrameChg>
        <pc:picChg chg="del">
          <ac:chgData name="Reed Kiely" userId="768be38e-2fb5-40ce-925d-bd8e9d9e3c31" providerId="ADAL" clId="{360BAE09-91FA-474E-BC21-FA8E1CE2A10A}" dt="2021-03-09T16:32:58.430" v="16119" actId="478"/>
          <ac:picMkLst>
            <pc:docMk/>
            <pc:sldMk cId="3767803719" sldId="2144327592"/>
            <ac:picMk id="7" creationId="{5ED69894-4621-4238-9F46-6C6775DEF17B}"/>
          </ac:picMkLst>
        </pc:picChg>
        <pc:picChg chg="mod">
          <ac:chgData name="Reed Kiely" userId="768be38e-2fb5-40ce-925d-bd8e9d9e3c31" providerId="ADAL" clId="{360BAE09-91FA-474E-BC21-FA8E1CE2A10A}" dt="2021-03-09T19:44:38.998" v="17815" actId="1076"/>
          <ac:picMkLst>
            <pc:docMk/>
            <pc:sldMk cId="3767803719" sldId="2144327592"/>
            <ac:picMk id="22" creationId="{86EB16BF-3768-44B7-8904-38C614CBD1A6}"/>
          </ac:picMkLst>
        </pc:picChg>
        <pc:picChg chg="add del mod">
          <ac:chgData name="Reed Kiely" userId="768be38e-2fb5-40ce-925d-bd8e9d9e3c31" providerId="ADAL" clId="{360BAE09-91FA-474E-BC21-FA8E1CE2A10A}" dt="2021-03-09T19:40:45.127" v="17747" actId="478"/>
          <ac:picMkLst>
            <pc:docMk/>
            <pc:sldMk cId="3767803719" sldId="2144327592"/>
            <ac:picMk id="25" creationId="{31FE3804-662E-4164-BD85-CCA027DFC749}"/>
          </ac:picMkLst>
        </pc:picChg>
        <pc:picChg chg="mod">
          <ac:chgData name="Reed Kiely" userId="768be38e-2fb5-40ce-925d-bd8e9d9e3c31" providerId="ADAL" clId="{360BAE09-91FA-474E-BC21-FA8E1CE2A10A}" dt="2021-03-09T19:41:18.716" v="17756" actId="14100"/>
          <ac:picMkLst>
            <pc:docMk/>
            <pc:sldMk cId="3767803719" sldId="2144327592"/>
            <ac:picMk id="27" creationId="{C9E978E3-3409-40C5-B778-D1B7BF83D5D7}"/>
          </ac:picMkLst>
        </pc:picChg>
        <pc:picChg chg="mod">
          <ac:chgData name="Reed Kiely" userId="768be38e-2fb5-40ce-925d-bd8e9d9e3c31" providerId="ADAL" clId="{360BAE09-91FA-474E-BC21-FA8E1CE2A10A}" dt="2021-03-09T19:41:18.716" v="17756" actId="14100"/>
          <ac:picMkLst>
            <pc:docMk/>
            <pc:sldMk cId="3767803719" sldId="2144327592"/>
            <ac:picMk id="29" creationId="{3638F466-8F94-4715-9C45-A8323BDAFA4A}"/>
          </ac:picMkLst>
        </pc:picChg>
        <pc:picChg chg="mod">
          <ac:chgData name="Reed Kiely" userId="768be38e-2fb5-40ce-925d-bd8e9d9e3c31" providerId="ADAL" clId="{360BAE09-91FA-474E-BC21-FA8E1CE2A10A}" dt="2021-03-09T19:41:18.716" v="17756" actId="14100"/>
          <ac:picMkLst>
            <pc:docMk/>
            <pc:sldMk cId="3767803719" sldId="2144327592"/>
            <ac:picMk id="30" creationId="{83F03D53-3B04-447C-AA57-BE97660B9551}"/>
          </ac:picMkLst>
        </pc:picChg>
        <pc:picChg chg="mod">
          <ac:chgData name="Reed Kiely" userId="768be38e-2fb5-40ce-925d-bd8e9d9e3c31" providerId="ADAL" clId="{360BAE09-91FA-474E-BC21-FA8E1CE2A10A}" dt="2021-03-09T19:41:18.716" v="17756" actId="14100"/>
          <ac:picMkLst>
            <pc:docMk/>
            <pc:sldMk cId="3767803719" sldId="2144327592"/>
            <ac:picMk id="31" creationId="{A1303C5E-2E48-4EE7-91B2-8F3CB6922C4C}"/>
          </ac:picMkLst>
        </pc:picChg>
        <pc:picChg chg="mod">
          <ac:chgData name="Reed Kiely" userId="768be38e-2fb5-40ce-925d-bd8e9d9e3c31" providerId="ADAL" clId="{360BAE09-91FA-474E-BC21-FA8E1CE2A10A}" dt="2021-03-09T19:41:18.716" v="17756" actId="14100"/>
          <ac:picMkLst>
            <pc:docMk/>
            <pc:sldMk cId="3767803719" sldId="2144327592"/>
            <ac:picMk id="32" creationId="{FAED043D-3C42-4C9D-BF05-858208C64808}"/>
          </ac:picMkLst>
        </pc:picChg>
        <pc:picChg chg="mod">
          <ac:chgData name="Reed Kiely" userId="768be38e-2fb5-40ce-925d-bd8e9d9e3c31" providerId="ADAL" clId="{360BAE09-91FA-474E-BC21-FA8E1CE2A10A}" dt="2021-03-09T19:41:18.716" v="17756" actId="14100"/>
          <ac:picMkLst>
            <pc:docMk/>
            <pc:sldMk cId="3767803719" sldId="2144327592"/>
            <ac:picMk id="34" creationId="{66C3FEE1-C1F7-4A7C-B8B2-BB1BF392682E}"/>
          </ac:picMkLst>
        </pc:picChg>
        <pc:picChg chg="mod">
          <ac:chgData name="Reed Kiely" userId="768be38e-2fb5-40ce-925d-bd8e9d9e3c31" providerId="ADAL" clId="{360BAE09-91FA-474E-BC21-FA8E1CE2A10A}" dt="2021-03-09T19:41:18.716" v="17756" actId="14100"/>
          <ac:picMkLst>
            <pc:docMk/>
            <pc:sldMk cId="3767803719" sldId="2144327592"/>
            <ac:picMk id="35" creationId="{C6186199-944C-4D58-8C73-2DAD798161BF}"/>
          </ac:picMkLst>
        </pc:picChg>
        <pc:picChg chg="mod">
          <ac:chgData name="Reed Kiely" userId="768be38e-2fb5-40ce-925d-bd8e9d9e3c31" providerId="ADAL" clId="{360BAE09-91FA-474E-BC21-FA8E1CE2A10A}" dt="2021-03-09T19:41:18.716" v="17756" actId="14100"/>
          <ac:picMkLst>
            <pc:docMk/>
            <pc:sldMk cId="3767803719" sldId="2144327592"/>
            <ac:picMk id="38" creationId="{14C89138-1AB0-4932-8220-D428B39BB815}"/>
          </ac:picMkLst>
        </pc:picChg>
        <pc:picChg chg="mod">
          <ac:chgData name="Reed Kiely" userId="768be38e-2fb5-40ce-925d-bd8e9d9e3c31" providerId="ADAL" clId="{360BAE09-91FA-474E-BC21-FA8E1CE2A10A}" dt="2021-03-09T19:41:18.716" v="17756" actId="14100"/>
          <ac:picMkLst>
            <pc:docMk/>
            <pc:sldMk cId="3767803719" sldId="2144327592"/>
            <ac:picMk id="39" creationId="{3B2B45D2-4598-418A-BAED-F1B12BF8A181}"/>
          </ac:picMkLst>
        </pc:picChg>
        <pc:picChg chg="add del mod">
          <ac:chgData name="Reed Kiely" userId="768be38e-2fb5-40ce-925d-bd8e9d9e3c31" providerId="ADAL" clId="{360BAE09-91FA-474E-BC21-FA8E1CE2A10A}" dt="2021-03-09T19:40:45.127" v="17747" actId="478"/>
          <ac:picMkLst>
            <pc:docMk/>
            <pc:sldMk cId="3767803719" sldId="2144327592"/>
            <ac:picMk id="1026" creationId="{00CA7FBB-8C87-47B8-81FD-EED72B9DF248}"/>
          </ac:picMkLst>
        </pc:picChg>
        <pc:picChg chg="add del mod">
          <ac:chgData name="Reed Kiely" userId="768be38e-2fb5-40ce-925d-bd8e9d9e3c31" providerId="ADAL" clId="{360BAE09-91FA-474E-BC21-FA8E1CE2A10A}" dt="2021-03-09T19:40:45.127" v="17747" actId="478"/>
          <ac:picMkLst>
            <pc:docMk/>
            <pc:sldMk cId="3767803719" sldId="2144327592"/>
            <ac:picMk id="1028" creationId="{34027AF6-2342-401C-9FBC-5F9EA9665A3D}"/>
          </ac:picMkLst>
        </pc:picChg>
        <pc:picChg chg="add del mod">
          <ac:chgData name="Reed Kiely" userId="768be38e-2fb5-40ce-925d-bd8e9d9e3c31" providerId="ADAL" clId="{360BAE09-91FA-474E-BC21-FA8E1CE2A10A}" dt="2021-03-09T19:40:45.127" v="17747" actId="478"/>
          <ac:picMkLst>
            <pc:docMk/>
            <pc:sldMk cId="3767803719" sldId="2144327592"/>
            <ac:picMk id="1030" creationId="{1C36D14A-49F8-478C-9715-625E5CEC6849}"/>
          </ac:picMkLst>
        </pc:picChg>
        <pc:picChg chg="add del mod">
          <ac:chgData name="Reed Kiely" userId="768be38e-2fb5-40ce-925d-bd8e9d9e3c31" providerId="ADAL" clId="{360BAE09-91FA-474E-BC21-FA8E1CE2A10A}" dt="2021-03-09T19:40:45.127" v="17747" actId="478"/>
          <ac:picMkLst>
            <pc:docMk/>
            <pc:sldMk cId="3767803719" sldId="2144327592"/>
            <ac:picMk id="1032" creationId="{69D0C4ED-9700-42AE-8930-A071A2922CB1}"/>
          </ac:picMkLst>
        </pc:picChg>
        <pc:picChg chg="add del mod">
          <ac:chgData name="Reed Kiely" userId="768be38e-2fb5-40ce-925d-bd8e9d9e3c31" providerId="ADAL" clId="{360BAE09-91FA-474E-BC21-FA8E1CE2A10A}" dt="2021-03-09T19:40:45.127" v="17747" actId="478"/>
          <ac:picMkLst>
            <pc:docMk/>
            <pc:sldMk cId="3767803719" sldId="2144327592"/>
            <ac:picMk id="1034" creationId="{F4C3DF29-64D2-4C31-8BE2-E60BE7DA4766}"/>
          </ac:picMkLst>
        </pc:picChg>
        <pc:picChg chg="add del mod">
          <ac:chgData name="Reed Kiely" userId="768be38e-2fb5-40ce-925d-bd8e9d9e3c31" providerId="ADAL" clId="{360BAE09-91FA-474E-BC21-FA8E1CE2A10A}" dt="2021-03-09T19:40:45.127" v="17747" actId="478"/>
          <ac:picMkLst>
            <pc:docMk/>
            <pc:sldMk cId="3767803719" sldId="2144327592"/>
            <ac:picMk id="1036" creationId="{04773B6D-ECAB-4CF3-B657-C1192B30D0B3}"/>
          </ac:picMkLst>
        </pc:picChg>
        <pc:picChg chg="add del mod">
          <ac:chgData name="Reed Kiely" userId="768be38e-2fb5-40ce-925d-bd8e9d9e3c31" providerId="ADAL" clId="{360BAE09-91FA-474E-BC21-FA8E1CE2A10A}" dt="2021-03-09T19:40:45.127" v="17747" actId="478"/>
          <ac:picMkLst>
            <pc:docMk/>
            <pc:sldMk cId="3767803719" sldId="2144327592"/>
            <ac:picMk id="1038" creationId="{BF1BABB5-82A1-4391-BE69-7FBC4C39845C}"/>
          </ac:picMkLst>
        </pc:picChg>
        <pc:picChg chg="add del mod">
          <ac:chgData name="Reed Kiely" userId="768be38e-2fb5-40ce-925d-bd8e9d9e3c31" providerId="ADAL" clId="{360BAE09-91FA-474E-BC21-FA8E1CE2A10A}" dt="2021-03-09T19:40:45.127" v="17747" actId="478"/>
          <ac:picMkLst>
            <pc:docMk/>
            <pc:sldMk cId="3767803719" sldId="2144327592"/>
            <ac:picMk id="1040" creationId="{2528B406-1048-4FB7-84D9-50EE27D8E6A5}"/>
          </ac:picMkLst>
        </pc:picChg>
        <pc:picChg chg="add del mod">
          <ac:chgData name="Reed Kiely" userId="768be38e-2fb5-40ce-925d-bd8e9d9e3c31" providerId="ADAL" clId="{360BAE09-91FA-474E-BC21-FA8E1CE2A10A}" dt="2021-03-09T17:21:11.195" v="16338" actId="478"/>
          <ac:picMkLst>
            <pc:docMk/>
            <pc:sldMk cId="3767803719" sldId="2144327592"/>
            <ac:picMk id="1042" creationId="{D6C3F63E-FE81-40F1-9219-8F93CE33DB51}"/>
          </ac:picMkLst>
        </pc:picChg>
      </pc:sldChg>
      <pc:sldChg chg="addSp delSp modSp mod">
        <pc:chgData name="Reed Kiely" userId="768be38e-2fb5-40ce-925d-bd8e9d9e3c31" providerId="ADAL" clId="{360BAE09-91FA-474E-BC21-FA8E1CE2A10A}" dt="2021-03-19T15:37:43.253" v="29619" actId="1076"/>
        <pc:sldMkLst>
          <pc:docMk/>
          <pc:sldMk cId="1853977668" sldId="2144327593"/>
        </pc:sldMkLst>
        <pc:spChg chg="add del mod">
          <ac:chgData name="Reed Kiely" userId="768be38e-2fb5-40ce-925d-bd8e9d9e3c31" providerId="ADAL" clId="{360BAE09-91FA-474E-BC21-FA8E1CE2A10A}" dt="2021-03-16T14:59:23.053" v="23806" actId="478"/>
          <ac:spMkLst>
            <pc:docMk/>
            <pc:sldMk cId="1853977668" sldId="2144327593"/>
            <ac:spMk id="11" creationId="{2B3B2E5E-41BF-421D-949C-9A762A89B5F6}"/>
          </ac:spMkLst>
        </pc:spChg>
        <pc:spChg chg="add mod">
          <ac:chgData name="Reed Kiely" userId="768be38e-2fb5-40ce-925d-bd8e9d9e3c31" providerId="ADAL" clId="{360BAE09-91FA-474E-BC21-FA8E1CE2A10A}" dt="2021-03-19T15:37:43.253" v="29619" actId="1076"/>
          <ac:spMkLst>
            <pc:docMk/>
            <pc:sldMk cId="1853977668" sldId="2144327593"/>
            <ac:spMk id="11" creationId="{C07A0DF2-B685-48B5-A5A8-1103D60125B0}"/>
          </ac:spMkLst>
        </pc:spChg>
        <pc:spChg chg="add del mod">
          <ac:chgData name="Reed Kiely" userId="768be38e-2fb5-40ce-925d-bd8e9d9e3c31" providerId="ADAL" clId="{360BAE09-91FA-474E-BC21-FA8E1CE2A10A}" dt="2021-03-17T13:42:57.593" v="25364" actId="478"/>
          <ac:spMkLst>
            <pc:docMk/>
            <pc:sldMk cId="1853977668" sldId="2144327593"/>
            <ac:spMk id="12" creationId="{01DE71E3-3E0E-4180-B9B0-5E1D3B2F2CC5}"/>
          </ac:spMkLst>
        </pc:spChg>
        <pc:spChg chg="mod">
          <ac:chgData name="Reed Kiely" userId="768be38e-2fb5-40ce-925d-bd8e9d9e3c31" providerId="ADAL" clId="{360BAE09-91FA-474E-BC21-FA8E1CE2A10A}" dt="2021-03-16T14:59:29.282" v="23810" actId="20577"/>
          <ac:spMkLst>
            <pc:docMk/>
            <pc:sldMk cId="1853977668" sldId="2144327593"/>
            <ac:spMk id="68" creationId="{155396C4-DDF3-4849-B7C8-71C715A5F18E}"/>
          </ac:spMkLst>
        </pc:spChg>
        <pc:spChg chg="mod">
          <ac:chgData name="Reed Kiely" userId="768be38e-2fb5-40ce-925d-bd8e9d9e3c31" providerId="ADAL" clId="{360BAE09-91FA-474E-BC21-FA8E1CE2A10A}" dt="2021-03-17T18:40:44.533" v="26151" actId="20577"/>
          <ac:spMkLst>
            <pc:docMk/>
            <pc:sldMk cId="1853977668" sldId="2144327593"/>
            <ac:spMk id="79" creationId="{524D89FB-A6B3-4DBD-85A2-FB77F15E60D5}"/>
          </ac:spMkLst>
        </pc:spChg>
      </pc:sldChg>
      <pc:sldChg chg="addSp delSp modSp add mod">
        <pc:chgData name="Reed Kiely" userId="768be38e-2fb5-40ce-925d-bd8e9d9e3c31" providerId="ADAL" clId="{360BAE09-91FA-474E-BC21-FA8E1CE2A10A}" dt="2021-03-10T15:34:32.319" v="20535" actId="20577"/>
        <pc:sldMkLst>
          <pc:docMk/>
          <pc:sldMk cId="2995075609" sldId="2144327593"/>
        </pc:sldMkLst>
        <pc:spChg chg="del">
          <ac:chgData name="Reed Kiely" userId="768be38e-2fb5-40ce-925d-bd8e9d9e3c31" providerId="ADAL" clId="{360BAE09-91FA-474E-BC21-FA8E1CE2A10A}" dt="2021-03-09T21:34:40.120" v="19857" actId="478"/>
          <ac:spMkLst>
            <pc:docMk/>
            <pc:sldMk cId="2995075609" sldId="2144327593"/>
            <ac:spMk id="3" creationId="{972EF21A-F8E5-476C-979F-49130FF01E86}"/>
          </ac:spMkLst>
        </pc:spChg>
        <pc:spChg chg="del">
          <ac:chgData name="Reed Kiely" userId="768be38e-2fb5-40ce-925d-bd8e9d9e3c31" providerId="ADAL" clId="{360BAE09-91FA-474E-BC21-FA8E1CE2A10A}" dt="2021-03-09T21:34:44.518" v="19858" actId="478"/>
          <ac:spMkLst>
            <pc:docMk/>
            <pc:sldMk cId="2995075609" sldId="2144327593"/>
            <ac:spMk id="10" creationId="{7E9AA8F6-1BFB-47DE-BC4E-5042970F50A5}"/>
          </ac:spMkLst>
        </pc:spChg>
        <pc:spChg chg="add mod">
          <ac:chgData name="Reed Kiely" userId="768be38e-2fb5-40ce-925d-bd8e9d9e3c31" providerId="ADAL" clId="{360BAE09-91FA-474E-BC21-FA8E1CE2A10A}" dt="2021-03-09T21:34:47.018" v="19859" actId="1076"/>
          <ac:spMkLst>
            <pc:docMk/>
            <pc:sldMk cId="2995075609" sldId="2144327593"/>
            <ac:spMk id="24" creationId="{0C6BB249-408D-4194-8E47-4777EEA6C68A}"/>
          </ac:spMkLst>
        </pc:spChg>
        <pc:spChg chg="mod">
          <ac:chgData name="Reed Kiely" userId="768be38e-2fb5-40ce-925d-bd8e9d9e3c31" providerId="ADAL" clId="{360BAE09-91FA-474E-BC21-FA8E1CE2A10A}" dt="2021-03-10T15:34:32.319" v="20535" actId="20577"/>
          <ac:spMkLst>
            <pc:docMk/>
            <pc:sldMk cId="2995075609" sldId="2144327593"/>
            <ac:spMk id="28" creationId="{7C74014D-8FEF-4C04-9D77-BD0687AC7A9A}"/>
          </ac:spMkLst>
        </pc:spChg>
        <pc:graphicFrameChg chg="mod">
          <ac:chgData name="Reed Kiely" userId="768be38e-2fb5-40ce-925d-bd8e9d9e3c31" providerId="ADAL" clId="{360BAE09-91FA-474E-BC21-FA8E1CE2A10A}" dt="2021-03-09T20:15:05.505" v="18560" actId="404"/>
          <ac:graphicFrameMkLst>
            <pc:docMk/>
            <pc:sldMk cId="2995075609" sldId="2144327593"/>
            <ac:graphicFrameMk id="6" creationId="{EC2B1030-B481-46AD-8827-95FADA17FCE9}"/>
          </ac:graphicFrameMkLst>
        </pc:graphicFrameChg>
      </pc:sldChg>
      <pc:sldChg chg="add del ord">
        <pc:chgData name="Reed Kiely" userId="768be38e-2fb5-40ce-925d-bd8e9d9e3c31" providerId="ADAL" clId="{360BAE09-91FA-474E-BC21-FA8E1CE2A10A}" dt="2021-03-09T20:46:52.212" v="19119" actId="2696"/>
        <pc:sldMkLst>
          <pc:docMk/>
          <pc:sldMk cId="2576053108" sldId="2144327594"/>
        </pc:sldMkLst>
      </pc:sldChg>
      <pc:sldChg chg="modSp add del mod ord">
        <pc:chgData name="Reed Kiely" userId="768be38e-2fb5-40ce-925d-bd8e9d9e3c31" providerId="ADAL" clId="{360BAE09-91FA-474E-BC21-FA8E1CE2A10A}" dt="2021-03-12T18:13:03.082" v="21313" actId="47"/>
        <pc:sldMkLst>
          <pc:docMk/>
          <pc:sldMk cId="3240585959" sldId="2144327752"/>
        </pc:sldMkLst>
        <pc:picChg chg="mod">
          <ac:chgData name="Reed Kiely" userId="768be38e-2fb5-40ce-925d-bd8e9d9e3c31" providerId="ADAL" clId="{360BAE09-91FA-474E-BC21-FA8E1CE2A10A}" dt="2021-03-12T18:04:35.638" v="21289" actId="1076"/>
          <ac:picMkLst>
            <pc:docMk/>
            <pc:sldMk cId="3240585959" sldId="2144327752"/>
            <ac:picMk id="2" creationId="{3A512FA1-18C3-4DDA-9BBE-A7A7281B604D}"/>
          </ac:picMkLst>
        </pc:picChg>
        <pc:picChg chg="mod">
          <ac:chgData name="Reed Kiely" userId="768be38e-2fb5-40ce-925d-bd8e9d9e3c31" providerId="ADAL" clId="{360BAE09-91FA-474E-BC21-FA8E1CE2A10A}" dt="2021-03-12T18:04:33.969" v="21288" actId="14100"/>
          <ac:picMkLst>
            <pc:docMk/>
            <pc:sldMk cId="3240585959" sldId="2144327752"/>
            <ac:picMk id="3" creationId="{99757BD4-CC35-44E2-9D40-F751E36DB53C}"/>
          </ac:picMkLst>
        </pc:picChg>
      </pc:sldChg>
      <pc:sldChg chg="addSp delSp modSp add mod">
        <pc:chgData name="Reed Kiely" userId="768be38e-2fb5-40ce-925d-bd8e9d9e3c31" providerId="ADAL" clId="{360BAE09-91FA-474E-BC21-FA8E1CE2A10A}" dt="2021-03-19T19:16:39.343" v="29640" actId="1076"/>
        <pc:sldMkLst>
          <pc:docMk/>
          <pc:sldMk cId="1318340813" sldId="2144327753"/>
        </pc:sldMkLst>
        <pc:spChg chg="del mod">
          <ac:chgData name="Reed Kiely" userId="768be38e-2fb5-40ce-925d-bd8e9d9e3c31" providerId="ADAL" clId="{360BAE09-91FA-474E-BC21-FA8E1CE2A10A}" dt="2021-03-17T19:49:25.529" v="27080" actId="478"/>
          <ac:spMkLst>
            <pc:docMk/>
            <pc:sldMk cId="1318340813" sldId="2144327753"/>
            <ac:spMk id="10" creationId="{DBD226E6-53E9-4D85-AD6B-6A48ADBC07CD}"/>
          </ac:spMkLst>
        </pc:spChg>
        <pc:spChg chg="add mod">
          <ac:chgData name="Reed Kiely" userId="768be38e-2fb5-40ce-925d-bd8e9d9e3c31" providerId="ADAL" clId="{360BAE09-91FA-474E-BC21-FA8E1CE2A10A}" dt="2021-03-19T19:16:39.343" v="29640" actId="1076"/>
          <ac:spMkLst>
            <pc:docMk/>
            <pc:sldMk cId="1318340813" sldId="2144327753"/>
            <ac:spMk id="16" creationId="{B7D7BD55-E38F-4A24-8878-828B77FC9720}"/>
          </ac:spMkLst>
        </pc:spChg>
        <pc:picChg chg="mod">
          <ac:chgData name="Reed Kiely" userId="768be38e-2fb5-40ce-925d-bd8e9d9e3c31" providerId="ADAL" clId="{360BAE09-91FA-474E-BC21-FA8E1CE2A10A}" dt="2021-03-12T18:04:17.853" v="21284" actId="1076"/>
          <ac:picMkLst>
            <pc:docMk/>
            <pc:sldMk cId="1318340813" sldId="2144327753"/>
            <ac:picMk id="2" creationId="{3A512FA1-18C3-4DDA-9BBE-A7A7281B604D}"/>
          </ac:picMkLst>
        </pc:picChg>
        <pc:picChg chg="add mod ord">
          <ac:chgData name="Reed Kiely" userId="768be38e-2fb5-40ce-925d-bd8e9d9e3c31" providerId="ADAL" clId="{360BAE09-91FA-474E-BC21-FA8E1CE2A10A}" dt="2021-03-12T18:04:16.025" v="21283" actId="14100"/>
          <ac:picMkLst>
            <pc:docMk/>
            <pc:sldMk cId="1318340813" sldId="2144327753"/>
            <ac:picMk id="4" creationId="{DDEC5F2C-F053-4B8C-BEF4-8331CDB7C8AC}"/>
          </ac:picMkLst>
        </pc:picChg>
        <pc:picChg chg="del">
          <ac:chgData name="Reed Kiely" userId="768be38e-2fb5-40ce-925d-bd8e9d9e3c31" providerId="ADAL" clId="{360BAE09-91FA-474E-BC21-FA8E1CE2A10A}" dt="2021-03-12T18:03:01.986" v="21266" actId="478"/>
          <ac:picMkLst>
            <pc:docMk/>
            <pc:sldMk cId="1318340813" sldId="2144327753"/>
            <ac:picMk id="6" creationId="{10FFB011-7B46-493B-A501-2B4DAE5DF5E5}"/>
          </ac:picMkLst>
        </pc:picChg>
      </pc:sldChg>
      <pc:sldChg chg="addSp delSp modSp add del mod">
        <pc:chgData name="Reed Kiely" userId="768be38e-2fb5-40ce-925d-bd8e9d9e3c31" providerId="ADAL" clId="{360BAE09-91FA-474E-BC21-FA8E1CE2A10A}" dt="2021-03-12T18:15:21.720" v="21315" actId="47"/>
        <pc:sldMkLst>
          <pc:docMk/>
          <pc:sldMk cId="2598870296" sldId="2144327754"/>
        </pc:sldMkLst>
        <pc:picChg chg="mod">
          <ac:chgData name="Reed Kiely" userId="768be38e-2fb5-40ce-925d-bd8e9d9e3c31" providerId="ADAL" clId="{360BAE09-91FA-474E-BC21-FA8E1CE2A10A}" dt="2021-03-12T18:12:27.941" v="21301" actId="1076"/>
          <ac:picMkLst>
            <pc:docMk/>
            <pc:sldMk cId="2598870296" sldId="2144327754"/>
            <ac:picMk id="2" creationId="{3A512FA1-18C3-4DDA-9BBE-A7A7281B604D}"/>
          </ac:picMkLst>
        </pc:picChg>
        <pc:picChg chg="del">
          <ac:chgData name="Reed Kiely" userId="768be38e-2fb5-40ce-925d-bd8e9d9e3c31" providerId="ADAL" clId="{360BAE09-91FA-474E-BC21-FA8E1CE2A10A}" dt="2021-03-12T18:12:10.219" v="21294" actId="478"/>
          <ac:picMkLst>
            <pc:docMk/>
            <pc:sldMk cId="2598870296" sldId="2144327754"/>
            <ac:picMk id="4" creationId="{DDEC5F2C-F053-4B8C-BEF4-8331CDB7C8AC}"/>
          </ac:picMkLst>
        </pc:picChg>
        <pc:picChg chg="add mod ord">
          <ac:chgData name="Reed Kiely" userId="768be38e-2fb5-40ce-925d-bd8e9d9e3c31" providerId="ADAL" clId="{360BAE09-91FA-474E-BC21-FA8E1CE2A10A}" dt="2021-03-12T18:12:24.396" v="21300" actId="167"/>
          <ac:picMkLst>
            <pc:docMk/>
            <pc:sldMk cId="2598870296" sldId="2144327754"/>
            <ac:picMk id="5" creationId="{B6A4E02D-9AB1-444B-92C7-CC1642A334AA}"/>
          </ac:picMkLst>
        </pc:picChg>
      </pc:sldChg>
      <pc:sldChg chg="addSp delSp modSp add mod ord">
        <pc:chgData name="Reed Kiely" userId="768be38e-2fb5-40ce-925d-bd8e9d9e3c31" providerId="ADAL" clId="{360BAE09-91FA-474E-BC21-FA8E1CE2A10A}" dt="2021-03-17T20:36:38.869" v="28452" actId="207"/>
        <pc:sldMkLst>
          <pc:docMk/>
          <pc:sldMk cId="2719887544" sldId="2144327754"/>
        </pc:sldMkLst>
        <pc:spChg chg="del">
          <ac:chgData name="Reed Kiely" userId="768be38e-2fb5-40ce-925d-bd8e9d9e3c31" providerId="ADAL" clId="{360BAE09-91FA-474E-BC21-FA8E1CE2A10A}" dt="2021-03-17T20:17:36.633" v="27473" actId="478"/>
          <ac:spMkLst>
            <pc:docMk/>
            <pc:sldMk cId="2719887544" sldId="2144327754"/>
            <ac:spMk id="2" creationId="{7D1795BA-E61F-44AB-86D9-0BA7F6E15B89}"/>
          </ac:spMkLst>
        </pc:spChg>
        <pc:spChg chg="add mod">
          <ac:chgData name="Reed Kiely" userId="768be38e-2fb5-40ce-925d-bd8e9d9e3c31" providerId="ADAL" clId="{360BAE09-91FA-474E-BC21-FA8E1CE2A10A}" dt="2021-03-17T20:29:54.090" v="28175" actId="1036"/>
          <ac:spMkLst>
            <pc:docMk/>
            <pc:sldMk cId="2719887544" sldId="2144327754"/>
            <ac:spMk id="9" creationId="{5A1CA649-21E2-45BD-AE50-5FDE8FBC9C91}"/>
          </ac:spMkLst>
        </pc:spChg>
        <pc:spChg chg="add del mod">
          <ac:chgData name="Reed Kiely" userId="768be38e-2fb5-40ce-925d-bd8e9d9e3c31" providerId="ADAL" clId="{360BAE09-91FA-474E-BC21-FA8E1CE2A10A}" dt="2021-03-17T20:26:39.303" v="28032" actId="478"/>
          <ac:spMkLst>
            <pc:docMk/>
            <pc:sldMk cId="2719887544" sldId="2144327754"/>
            <ac:spMk id="11" creationId="{C2828C16-C316-4F37-B2A5-D9C0172B927E}"/>
          </ac:spMkLst>
        </pc:spChg>
        <pc:spChg chg="mod">
          <ac:chgData name="Reed Kiely" userId="768be38e-2fb5-40ce-925d-bd8e9d9e3c31" providerId="ADAL" clId="{360BAE09-91FA-474E-BC21-FA8E1CE2A10A}" dt="2021-03-17T20:36:38.869" v="28452" actId="207"/>
          <ac:spMkLst>
            <pc:docMk/>
            <pc:sldMk cId="2719887544" sldId="2144327754"/>
            <ac:spMk id="12" creationId="{AF6B8EC0-46EF-4454-8F5C-DA73E47253BB}"/>
          </ac:spMkLst>
        </pc:spChg>
        <pc:spChg chg="add mod ord">
          <ac:chgData name="Reed Kiely" userId="768be38e-2fb5-40ce-925d-bd8e9d9e3c31" providerId="ADAL" clId="{360BAE09-91FA-474E-BC21-FA8E1CE2A10A}" dt="2021-03-17T20:26:08.029" v="28014" actId="167"/>
          <ac:spMkLst>
            <pc:docMk/>
            <pc:sldMk cId="2719887544" sldId="2144327754"/>
            <ac:spMk id="14" creationId="{313BFE0B-D607-42F7-8CD0-8F7FFDC5FBB7}"/>
          </ac:spMkLst>
        </pc:spChg>
        <pc:spChg chg="add del mod">
          <ac:chgData name="Reed Kiely" userId="768be38e-2fb5-40ce-925d-bd8e9d9e3c31" providerId="ADAL" clId="{360BAE09-91FA-474E-BC21-FA8E1CE2A10A}" dt="2021-03-17T20:29:32.847" v="28167"/>
          <ac:spMkLst>
            <pc:docMk/>
            <pc:sldMk cId="2719887544" sldId="2144327754"/>
            <ac:spMk id="18" creationId="{08A109F1-F6EA-4F77-B8E5-2787022F3E21}"/>
          </ac:spMkLst>
        </pc:spChg>
        <pc:spChg chg="add mod">
          <ac:chgData name="Reed Kiely" userId="768be38e-2fb5-40ce-925d-bd8e9d9e3c31" providerId="ADAL" clId="{360BAE09-91FA-474E-BC21-FA8E1CE2A10A}" dt="2021-03-17T20:30:44.411" v="28204" actId="1036"/>
          <ac:spMkLst>
            <pc:docMk/>
            <pc:sldMk cId="2719887544" sldId="2144327754"/>
            <ac:spMk id="19" creationId="{3CF8E50B-74B5-4DA6-A81B-6FD1D9F8ACEA}"/>
          </ac:spMkLst>
        </pc:spChg>
        <pc:spChg chg="add mod">
          <ac:chgData name="Reed Kiely" userId="768be38e-2fb5-40ce-925d-bd8e9d9e3c31" providerId="ADAL" clId="{360BAE09-91FA-474E-BC21-FA8E1CE2A10A}" dt="2021-03-17T20:30:48.720" v="28205" actId="555"/>
          <ac:spMkLst>
            <pc:docMk/>
            <pc:sldMk cId="2719887544" sldId="2144327754"/>
            <ac:spMk id="20" creationId="{4BE77CBE-395E-4831-881D-3B983FD9DB0F}"/>
          </ac:spMkLst>
        </pc:spChg>
        <pc:spChg chg="add mod">
          <ac:chgData name="Reed Kiely" userId="768be38e-2fb5-40ce-925d-bd8e9d9e3c31" providerId="ADAL" clId="{360BAE09-91FA-474E-BC21-FA8E1CE2A10A}" dt="2021-03-17T20:30:54.630" v="28213" actId="1037"/>
          <ac:spMkLst>
            <pc:docMk/>
            <pc:sldMk cId="2719887544" sldId="2144327754"/>
            <ac:spMk id="21" creationId="{2BADB7A6-D8D0-41A6-9C06-4F7700E82F8F}"/>
          </ac:spMkLst>
        </pc:spChg>
        <pc:spChg chg="add del mod">
          <ac:chgData name="Reed Kiely" userId="768be38e-2fb5-40ce-925d-bd8e9d9e3c31" providerId="ADAL" clId="{360BAE09-91FA-474E-BC21-FA8E1CE2A10A}" dt="2021-03-17T20:30:30.327" v="28199"/>
          <ac:spMkLst>
            <pc:docMk/>
            <pc:sldMk cId="2719887544" sldId="2144327754"/>
            <ac:spMk id="22" creationId="{011F372E-9ED3-4871-BFF7-939B2A8EC6F3}"/>
          </ac:spMkLst>
        </pc:spChg>
        <pc:spChg chg="add mod">
          <ac:chgData name="Reed Kiely" userId="768be38e-2fb5-40ce-925d-bd8e9d9e3c31" providerId="ADAL" clId="{360BAE09-91FA-474E-BC21-FA8E1CE2A10A}" dt="2021-03-17T20:30:44.411" v="28204" actId="1036"/>
          <ac:spMkLst>
            <pc:docMk/>
            <pc:sldMk cId="2719887544" sldId="2144327754"/>
            <ac:spMk id="23" creationId="{5797E278-E5E3-444B-AA78-D5CA62EBF2CE}"/>
          </ac:spMkLst>
        </pc:spChg>
        <pc:graphicFrameChg chg="add mod modGraphic">
          <ac:chgData name="Reed Kiely" userId="768be38e-2fb5-40ce-925d-bd8e9d9e3c31" providerId="ADAL" clId="{360BAE09-91FA-474E-BC21-FA8E1CE2A10A}" dt="2021-03-17T20:32:41.919" v="28270" actId="207"/>
          <ac:graphicFrameMkLst>
            <pc:docMk/>
            <pc:sldMk cId="2719887544" sldId="2144327754"/>
            <ac:graphicFrameMk id="7" creationId="{90CF74F3-9277-426A-9F9B-5E50D3E62CA3}"/>
          </ac:graphicFrameMkLst>
        </pc:graphicFrameChg>
        <pc:picChg chg="del mod">
          <ac:chgData name="Reed Kiely" userId="768be38e-2fb5-40ce-925d-bd8e9d9e3c31" providerId="ADAL" clId="{360BAE09-91FA-474E-BC21-FA8E1CE2A10A}" dt="2021-03-17T20:26:05.921" v="28012" actId="478"/>
          <ac:picMkLst>
            <pc:docMk/>
            <pc:sldMk cId="2719887544" sldId="2144327754"/>
            <ac:picMk id="3" creationId="{AC404AC5-ABF6-4555-A8F9-BD0A2F6FE950}"/>
          </ac:picMkLst>
        </pc:picChg>
        <pc:cxnChg chg="add del">
          <ac:chgData name="Reed Kiely" userId="768be38e-2fb5-40ce-925d-bd8e9d9e3c31" providerId="ADAL" clId="{360BAE09-91FA-474E-BC21-FA8E1CE2A10A}" dt="2021-03-17T20:29:30.246" v="28165" actId="11529"/>
          <ac:cxnSpMkLst>
            <pc:docMk/>
            <pc:sldMk cId="2719887544" sldId="2144327754"/>
            <ac:cxnSpMk id="16" creationId="{C605BCC6-EDE9-4DB0-8E23-9F55D8238908}"/>
          </ac:cxnSpMkLst>
        </pc:cxnChg>
      </pc:sldChg>
      <pc:sldChg chg="modSp mod">
        <pc:chgData name="Reed Kiely" userId="768be38e-2fb5-40ce-925d-bd8e9d9e3c31" providerId="ADAL" clId="{360BAE09-91FA-474E-BC21-FA8E1CE2A10A}" dt="2021-03-18T13:41:42.206" v="29379" actId="208"/>
        <pc:sldMkLst>
          <pc:docMk/>
          <pc:sldMk cId="402923506" sldId="2144327755"/>
        </pc:sldMkLst>
        <pc:spChg chg="mod">
          <ac:chgData name="Reed Kiely" userId="768be38e-2fb5-40ce-925d-bd8e9d9e3c31" providerId="ADAL" clId="{360BAE09-91FA-474E-BC21-FA8E1CE2A10A}" dt="2021-03-18T13:41:38.866" v="29378" actId="208"/>
          <ac:spMkLst>
            <pc:docMk/>
            <pc:sldMk cId="402923506" sldId="2144327755"/>
            <ac:spMk id="11" creationId="{67B0A83D-CEE3-418F-B642-5286E62B80D8}"/>
          </ac:spMkLst>
        </pc:spChg>
        <pc:spChg chg="mod">
          <ac:chgData name="Reed Kiely" userId="768be38e-2fb5-40ce-925d-bd8e9d9e3c31" providerId="ADAL" clId="{360BAE09-91FA-474E-BC21-FA8E1CE2A10A}" dt="2021-03-18T13:41:42.206" v="29379" actId="208"/>
          <ac:spMkLst>
            <pc:docMk/>
            <pc:sldMk cId="402923506" sldId="2144327755"/>
            <ac:spMk id="34" creationId="{04C11C2C-DBCA-426F-8AE2-9D79A7A7744D}"/>
          </ac:spMkLst>
        </pc:spChg>
        <pc:spChg chg="mod">
          <ac:chgData name="Reed Kiely" userId="768be38e-2fb5-40ce-925d-bd8e9d9e3c31" providerId="ADAL" clId="{360BAE09-91FA-474E-BC21-FA8E1CE2A10A}" dt="2021-03-18T13:41:42.206" v="29379" actId="208"/>
          <ac:spMkLst>
            <pc:docMk/>
            <pc:sldMk cId="402923506" sldId="2144327755"/>
            <ac:spMk id="35" creationId="{98E19FFF-7FBB-4FF6-AE7D-9696969ED29F}"/>
          </ac:spMkLst>
        </pc:spChg>
        <pc:spChg chg="mod">
          <ac:chgData name="Reed Kiely" userId="768be38e-2fb5-40ce-925d-bd8e9d9e3c31" providerId="ADAL" clId="{360BAE09-91FA-474E-BC21-FA8E1CE2A10A}" dt="2021-03-18T13:41:42.206" v="29379" actId="208"/>
          <ac:spMkLst>
            <pc:docMk/>
            <pc:sldMk cId="402923506" sldId="2144327755"/>
            <ac:spMk id="36" creationId="{F3C18C96-1D0A-498D-8AB1-6A90746C15D2}"/>
          </ac:spMkLst>
        </pc:spChg>
        <pc:spChg chg="mod">
          <ac:chgData name="Reed Kiely" userId="768be38e-2fb5-40ce-925d-bd8e9d9e3c31" providerId="ADAL" clId="{360BAE09-91FA-474E-BC21-FA8E1CE2A10A}" dt="2021-03-18T13:41:42.206" v="29379" actId="208"/>
          <ac:spMkLst>
            <pc:docMk/>
            <pc:sldMk cId="402923506" sldId="2144327755"/>
            <ac:spMk id="37" creationId="{64D5AC4C-9EA9-4FBA-A03E-15E90E552E81}"/>
          </ac:spMkLst>
        </pc:spChg>
      </pc:sldChg>
      <pc:sldChg chg="addSp delSp modSp add del mod">
        <pc:chgData name="Reed Kiely" userId="768be38e-2fb5-40ce-925d-bd8e9d9e3c31" providerId="ADAL" clId="{360BAE09-91FA-474E-BC21-FA8E1CE2A10A}" dt="2021-03-12T18:15:22.935" v="21316" actId="47"/>
        <pc:sldMkLst>
          <pc:docMk/>
          <pc:sldMk cId="1638379504" sldId="2144327755"/>
        </pc:sldMkLst>
        <pc:picChg chg="mod">
          <ac:chgData name="Reed Kiely" userId="768be38e-2fb5-40ce-925d-bd8e9d9e3c31" providerId="ADAL" clId="{360BAE09-91FA-474E-BC21-FA8E1CE2A10A}" dt="2021-03-12T18:12:53.418" v="21312" actId="1076"/>
          <ac:picMkLst>
            <pc:docMk/>
            <pc:sldMk cId="1638379504" sldId="2144327755"/>
            <ac:picMk id="2" creationId="{3A512FA1-18C3-4DDA-9BBE-A7A7281B604D}"/>
          </ac:picMkLst>
        </pc:picChg>
        <pc:picChg chg="add mod ord">
          <ac:chgData name="Reed Kiely" userId="768be38e-2fb5-40ce-925d-bd8e9d9e3c31" providerId="ADAL" clId="{360BAE09-91FA-474E-BC21-FA8E1CE2A10A}" dt="2021-03-12T18:12:49.628" v="21310" actId="167"/>
          <ac:picMkLst>
            <pc:docMk/>
            <pc:sldMk cId="1638379504" sldId="2144327755"/>
            <ac:picMk id="4" creationId="{FBA2706F-453C-4DC6-BE8F-C009065F5C11}"/>
          </ac:picMkLst>
        </pc:picChg>
        <pc:picChg chg="del">
          <ac:chgData name="Reed Kiely" userId="768be38e-2fb5-40ce-925d-bd8e9d9e3c31" providerId="ADAL" clId="{360BAE09-91FA-474E-BC21-FA8E1CE2A10A}" dt="2021-03-12T18:12:42.521" v="21304" actId="478"/>
          <ac:picMkLst>
            <pc:docMk/>
            <pc:sldMk cId="1638379504" sldId="2144327755"/>
            <ac:picMk id="5" creationId="{B6A4E02D-9AB1-444B-92C7-CC1642A334AA}"/>
          </ac:picMkLst>
        </pc:picChg>
      </pc:sldChg>
      <pc:sldChg chg="add del">
        <pc:chgData name="Reed Kiely" userId="768be38e-2fb5-40ce-925d-bd8e9d9e3c31" providerId="ADAL" clId="{360BAE09-91FA-474E-BC21-FA8E1CE2A10A}" dt="2021-03-12T18:12:06.848" v="21292" actId="2890"/>
        <pc:sldMkLst>
          <pc:docMk/>
          <pc:sldMk cId="1993010369" sldId="2144327755"/>
        </pc:sldMkLst>
      </pc:sldChg>
    </pc:docChg>
  </pc:docChgLst>
  <pc:docChgLst>
    <pc:chgData name="Jason Wiese" userId="4bff8d5b-7de6-4655-b397-69b0afc81113" providerId="ADAL" clId="{A2999632-EB85-4733-8C5D-63B7E061CD4C}"/>
    <pc:docChg chg="undo custSel modSld">
      <pc:chgData name="Jason Wiese" userId="4bff8d5b-7de6-4655-b397-69b0afc81113" providerId="ADAL" clId="{A2999632-EB85-4733-8C5D-63B7E061CD4C}" dt="2021-03-18T05:25:47.067" v="439" actId="1036"/>
      <pc:docMkLst>
        <pc:docMk/>
      </pc:docMkLst>
      <pc:sldChg chg="delSp mod">
        <pc:chgData name="Jason Wiese" userId="4bff8d5b-7de6-4655-b397-69b0afc81113" providerId="ADAL" clId="{A2999632-EB85-4733-8C5D-63B7E061CD4C}" dt="2021-03-18T05:14:19.161" v="5" actId="478"/>
        <pc:sldMkLst>
          <pc:docMk/>
          <pc:sldMk cId="2792885597" sldId="274"/>
        </pc:sldMkLst>
        <pc:graphicFrameChg chg="del">
          <ac:chgData name="Jason Wiese" userId="4bff8d5b-7de6-4655-b397-69b0afc81113" providerId="ADAL" clId="{A2999632-EB85-4733-8C5D-63B7E061CD4C}" dt="2021-03-18T05:14:19.161" v="5" actId="478"/>
          <ac:graphicFrameMkLst>
            <pc:docMk/>
            <pc:sldMk cId="2792885597" sldId="274"/>
            <ac:graphicFrameMk id="9" creationId="{0649207F-5705-4992-B8C3-8BB44E47BAFB}"/>
          </ac:graphicFrameMkLst>
        </pc:graphicFrameChg>
      </pc:sldChg>
      <pc:sldChg chg="addSp delSp modSp mod">
        <pc:chgData name="Jason Wiese" userId="4bff8d5b-7de6-4655-b397-69b0afc81113" providerId="ADAL" clId="{A2999632-EB85-4733-8C5D-63B7E061CD4C}" dt="2021-03-18T05:20:50.434" v="284" actId="1037"/>
        <pc:sldMkLst>
          <pc:docMk/>
          <pc:sldMk cId="2024299733" sldId="282"/>
        </pc:sldMkLst>
        <pc:spChg chg="add del mod">
          <ac:chgData name="Jason Wiese" userId="4bff8d5b-7de6-4655-b397-69b0afc81113" providerId="ADAL" clId="{A2999632-EB85-4733-8C5D-63B7E061CD4C}" dt="2021-03-18T05:18:04.836" v="75" actId="478"/>
          <ac:spMkLst>
            <pc:docMk/>
            <pc:sldMk cId="2024299733" sldId="282"/>
            <ac:spMk id="23" creationId="{1F1F7332-F620-4F0D-BA35-828537DEDF4B}"/>
          </ac:spMkLst>
        </pc:spChg>
        <pc:spChg chg="mod">
          <ac:chgData name="Jason Wiese" userId="4bff8d5b-7de6-4655-b397-69b0afc81113" providerId="ADAL" clId="{A2999632-EB85-4733-8C5D-63B7E061CD4C}" dt="2021-03-18T05:20:50.434" v="284" actId="1037"/>
          <ac:spMkLst>
            <pc:docMk/>
            <pc:sldMk cId="2024299733" sldId="282"/>
            <ac:spMk id="37" creationId="{BD66494C-6C76-4ECD-A14E-5E25448F6B91}"/>
          </ac:spMkLst>
        </pc:spChg>
      </pc:sldChg>
      <pc:sldChg chg="modSp mod">
        <pc:chgData name="Jason Wiese" userId="4bff8d5b-7de6-4655-b397-69b0afc81113" providerId="ADAL" clId="{A2999632-EB85-4733-8C5D-63B7E061CD4C}" dt="2021-03-18T05:24:48.305" v="408" actId="20577"/>
        <pc:sldMkLst>
          <pc:docMk/>
          <pc:sldMk cId="1973609622" sldId="2144327572"/>
        </pc:sldMkLst>
        <pc:spChg chg="mod">
          <ac:chgData name="Jason Wiese" userId="4bff8d5b-7de6-4655-b397-69b0afc81113" providerId="ADAL" clId="{A2999632-EB85-4733-8C5D-63B7E061CD4C}" dt="2021-03-18T05:21:22.327" v="287" actId="6549"/>
          <ac:spMkLst>
            <pc:docMk/>
            <pc:sldMk cId="1973609622" sldId="2144327572"/>
            <ac:spMk id="28" creationId="{7C74014D-8FEF-4C04-9D77-BD0687AC7A9A}"/>
          </ac:spMkLst>
        </pc:spChg>
        <pc:spChg chg="mod">
          <ac:chgData name="Jason Wiese" userId="4bff8d5b-7de6-4655-b397-69b0afc81113" providerId="ADAL" clId="{A2999632-EB85-4733-8C5D-63B7E061CD4C}" dt="2021-03-18T05:24:48.305" v="408" actId="20577"/>
          <ac:spMkLst>
            <pc:docMk/>
            <pc:sldMk cId="1973609622" sldId="2144327572"/>
            <ac:spMk id="37" creationId="{BD66494C-6C76-4ECD-A14E-5E25448F6B91}"/>
          </ac:spMkLst>
        </pc:spChg>
        <pc:graphicFrameChg chg="modGraphic">
          <ac:chgData name="Jason Wiese" userId="4bff8d5b-7de6-4655-b397-69b0afc81113" providerId="ADAL" clId="{A2999632-EB85-4733-8C5D-63B7E061CD4C}" dt="2021-03-18T05:24:38.499" v="400" actId="6549"/>
          <ac:graphicFrameMkLst>
            <pc:docMk/>
            <pc:sldMk cId="1973609622" sldId="2144327572"/>
            <ac:graphicFrameMk id="3" creationId="{E9F82C25-A816-4B51-AD90-8D14117F47CD}"/>
          </ac:graphicFrameMkLst>
        </pc:graphicFrameChg>
      </pc:sldChg>
      <pc:sldChg chg="modSp mod">
        <pc:chgData name="Jason Wiese" userId="4bff8d5b-7de6-4655-b397-69b0afc81113" providerId="ADAL" clId="{A2999632-EB85-4733-8C5D-63B7E061CD4C}" dt="2021-03-18T05:25:47.067" v="439" actId="1036"/>
        <pc:sldMkLst>
          <pc:docMk/>
          <pc:sldMk cId="471871719" sldId="2144327573"/>
        </pc:sldMkLst>
        <pc:spChg chg="mod">
          <ac:chgData name="Jason Wiese" userId="4bff8d5b-7de6-4655-b397-69b0afc81113" providerId="ADAL" clId="{A2999632-EB85-4733-8C5D-63B7E061CD4C}" dt="2021-03-18T05:25:47.067" v="439" actId="1036"/>
          <ac:spMkLst>
            <pc:docMk/>
            <pc:sldMk cId="471871719" sldId="2144327573"/>
            <ac:spMk id="23" creationId="{75B167BB-9527-44CD-ADF4-56BD81B10C66}"/>
          </ac:spMkLst>
        </pc:spChg>
        <pc:spChg chg="mod">
          <ac:chgData name="Jason Wiese" userId="4bff8d5b-7de6-4655-b397-69b0afc81113" providerId="ADAL" clId="{A2999632-EB85-4733-8C5D-63B7E061CD4C}" dt="2021-03-18T05:25:38.533" v="431" actId="20577"/>
          <ac:spMkLst>
            <pc:docMk/>
            <pc:sldMk cId="471871719" sldId="2144327573"/>
            <ac:spMk id="24" creationId="{29F5E09C-2C9E-4C2E-BD66-01D99ADC5D92}"/>
          </ac:spMkLst>
        </pc:spChg>
      </pc:sldChg>
      <pc:sldChg chg="modSp mod">
        <pc:chgData name="Jason Wiese" userId="4bff8d5b-7de6-4655-b397-69b0afc81113" providerId="ADAL" clId="{A2999632-EB85-4733-8C5D-63B7E061CD4C}" dt="2021-03-12T20:41:07.788" v="4" actId="208"/>
        <pc:sldMkLst>
          <pc:docMk/>
          <pc:sldMk cId="1318340813" sldId="2144327753"/>
        </pc:sldMkLst>
        <pc:picChg chg="mod">
          <ac:chgData name="Jason Wiese" userId="4bff8d5b-7de6-4655-b397-69b0afc81113" providerId="ADAL" clId="{A2999632-EB85-4733-8C5D-63B7E061CD4C}" dt="2021-03-12T20:41:07.788" v="4" actId="208"/>
          <ac:picMkLst>
            <pc:docMk/>
            <pc:sldMk cId="1318340813" sldId="2144327753"/>
            <ac:picMk id="15" creationId="{B5C51883-3010-4D26-B23E-E9E90CDD01A1}"/>
          </ac:picMkLst>
        </pc:picChg>
      </pc:sldChg>
    </pc:docChg>
  </pc:docChgLst>
  <pc:docChgLst>
    <pc:chgData name="Jason Wiese" userId="4bff8d5b-7de6-4655-b397-69b0afc81113" providerId="ADAL" clId="{B76B7246-A295-4656-BF1F-9691930E1CF3}"/>
    <pc:docChg chg="undo redo custSel delSld modSld sldOrd">
      <pc:chgData name="Jason Wiese" userId="4bff8d5b-7de6-4655-b397-69b0afc81113" providerId="ADAL" clId="{B76B7246-A295-4656-BF1F-9691930E1CF3}" dt="2021-03-18T07:03:22.806" v="5472" actId="1076"/>
      <pc:docMkLst>
        <pc:docMk/>
      </pc:docMkLst>
      <pc:sldChg chg="addSp delSp modSp mod">
        <pc:chgData name="Jason Wiese" userId="4bff8d5b-7de6-4655-b397-69b0afc81113" providerId="ADAL" clId="{B76B7246-A295-4656-BF1F-9691930E1CF3}" dt="2021-03-18T07:00:02.415" v="5260" actId="478"/>
        <pc:sldMkLst>
          <pc:docMk/>
          <pc:sldMk cId="2792885597" sldId="274"/>
        </pc:sldMkLst>
        <pc:spChg chg="del">
          <ac:chgData name="Jason Wiese" userId="4bff8d5b-7de6-4655-b397-69b0afc81113" providerId="ADAL" clId="{B76B7246-A295-4656-BF1F-9691930E1CF3}" dt="2021-03-18T07:00:02.415" v="5260" actId="478"/>
          <ac:spMkLst>
            <pc:docMk/>
            <pc:sldMk cId="2792885597" sldId="274"/>
            <ac:spMk id="2" creationId="{7D1795BA-E61F-44AB-86D9-0BA7F6E15B89}"/>
          </ac:spMkLst>
        </pc:spChg>
        <pc:spChg chg="add mod">
          <ac:chgData name="Jason Wiese" userId="4bff8d5b-7de6-4655-b397-69b0afc81113" providerId="ADAL" clId="{B76B7246-A295-4656-BF1F-9691930E1CF3}" dt="2021-03-18T06:59:57.196" v="5259" actId="20577"/>
          <ac:spMkLst>
            <pc:docMk/>
            <pc:sldMk cId="2792885597" sldId="274"/>
            <ac:spMk id="9" creationId="{6E27B1F6-1FDE-4BE3-8E6E-EAC144E4B36F}"/>
          </ac:spMkLst>
        </pc:spChg>
      </pc:sldChg>
      <pc:sldChg chg="addSp modSp mod">
        <pc:chgData name="Jason Wiese" userId="4bff8d5b-7de6-4655-b397-69b0afc81113" providerId="ADAL" clId="{B76B7246-A295-4656-BF1F-9691930E1CF3}" dt="2021-03-18T06:59:33.551" v="5229" actId="20577"/>
        <pc:sldMkLst>
          <pc:docMk/>
          <pc:sldMk cId="3339377938" sldId="280"/>
        </pc:sldMkLst>
        <pc:spChg chg="add mod">
          <ac:chgData name="Jason Wiese" userId="4bff8d5b-7de6-4655-b397-69b0afc81113" providerId="ADAL" clId="{B76B7246-A295-4656-BF1F-9691930E1CF3}" dt="2021-03-18T06:59:33.551" v="5229" actId="20577"/>
          <ac:spMkLst>
            <pc:docMk/>
            <pc:sldMk cId="3339377938" sldId="280"/>
            <ac:spMk id="3" creationId="{2F3F29E1-3F75-4F7F-9FF6-F080AE3B9933}"/>
          </ac:spMkLst>
        </pc:spChg>
      </pc:sldChg>
      <pc:sldChg chg="modSp mod">
        <pc:chgData name="Jason Wiese" userId="4bff8d5b-7de6-4655-b397-69b0afc81113" providerId="ADAL" clId="{B76B7246-A295-4656-BF1F-9691930E1CF3}" dt="2021-03-18T05:45:38.719" v="911" actId="1037"/>
        <pc:sldMkLst>
          <pc:docMk/>
          <pc:sldMk cId="3857948615" sldId="2144327374"/>
        </pc:sldMkLst>
        <pc:spChg chg="mod">
          <ac:chgData name="Jason Wiese" userId="4bff8d5b-7de6-4655-b397-69b0afc81113" providerId="ADAL" clId="{B76B7246-A295-4656-BF1F-9691930E1CF3}" dt="2021-03-18T05:45:38.719" v="911" actId="1037"/>
          <ac:spMkLst>
            <pc:docMk/>
            <pc:sldMk cId="3857948615" sldId="2144327374"/>
            <ac:spMk id="12" creationId="{D3ED8F18-80E6-D449-A031-541661F2A42F}"/>
          </ac:spMkLst>
        </pc:spChg>
      </pc:sldChg>
      <pc:sldChg chg="addSp delSp modSp mod">
        <pc:chgData name="Jason Wiese" userId="4bff8d5b-7de6-4655-b397-69b0afc81113" providerId="ADAL" clId="{B76B7246-A295-4656-BF1F-9691930E1CF3}" dt="2021-03-18T05:38:46.182" v="218" actId="20577"/>
        <pc:sldMkLst>
          <pc:docMk/>
          <pc:sldMk cId="471871719" sldId="2144327573"/>
        </pc:sldMkLst>
        <pc:spChg chg="del">
          <ac:chgData name="Jason Wiese" userId="4bff8d5b-7de6-4655-b397-69b0afc81113" providerId="ADAL" clId="{B76B7246-A295-4656-BF1F-9691930E1CF3}" dt="2021-03-18T05:36:53.234" v="107" actId="478"/>
          <ac:spMkLst>
            <pc:docMk/>
            <pc:sldMk cId="471871719" sldId="2144327573"/>
            <ac:spMk id="2" creationId="{56F41766-B9B0-4BCF-9EDC-25592F88D726}"/>
          </ac:spMkLst>
        </pc:spChg>
        <pc:spChg chg="del">
          <ac:chgData name="Jason Wiese" userId="4bff8d5b-7de6-4655-b397-69b0afc81113" providerId="ADAL" clId="{B76B7246-A295-4656-BF1F-9691930E1CF3}" dt="2021-03-18T05:30:28.990" v="0" actId="478"/>
          <ac:spMkLst>
            <pc:docMk/>
            <pc:sldMk cId="471871719" sldId="2144327573"/>
            <ac:spMk id="20" creationId="{A38B9A31-EB5E-4B8A-8B10-985CAD3354FC}"/>
          </ac:spMkLst>
        </pc:spChg>
        <pc:spChg chg="mod">
          <ac:chgData name="Jason Wiese" userId="4bff8d5b-7de6-4655-b397-69b0afc81113" providerId="ADAL" clId="{B76B7246-A295-4656-BF1F-9691930E1CF3}" dt="2021-03-18T05:38:46.182" v="218" actId="20577"/>
          <ac:spMkLst>
            <pc:docMk/>
            <pc:sldMk cId="471871719" sldId="2144327573"/>
            <ac:spMk id="24" creationId="{29F5E09C-2C9E-4C2E-BD66-01D99ADC5D92}"/>
          </ac:spMkLst>
        </pc:spChg>
        <pc:spChg chg="add del mod">
          <ac:chgData name="Jason Wiese" userId="4bff8d5b-7de6-4655-b397-69b0afc81113" providerId="ADAL" clId="{B76B7246-A295-4656-BF1F-9691930E1CF3}" dt="2021-03-18T05:38:25.573" v="197" actId="478"/>
          <ac:spMkLst>
            <pc:docMk/>
            <pc:sldMk cId="471871719" sldId="2144327573"/>
            <ac:spMk id="25" creationId="{D6A032A7-5342-4907-BD51-839FCBF60AB1}"/>
          </ac:spMkLst>
        </pc:spChg>
        <pc:spChg chg="mod">
          <ac:chgData name="Jason Wiese" userId="4bff8d5b-7de6-4655-b397-69b0afc81113" providerId="ADAL" clId="{B76B7246-A295-4656-BF1F-9691930E1CF3}" dt="2021-03-18T05:38:21.419" v="196" actId="207"/>
          <ac:spMkLst>
            <pc:docMk/>
            <pc:sldMk cId="471871719" sldId="2144327573"/>
            <ac:spMk id="37" creationId="{BD66494C-6C76-4ECD-A14E-5E25448F6B91}"/>
          </ac:spMkLst>
        </pc:spChg>
      </pc:sldChg>
      <pc:sldChg chg="addSp delSp modSp mod">
        <pc:chgData name="Jason Wiese" userId="4bff8d5b-7de6-4655-b397-69b0afc81113" providerId="ADAL" clId="{B76B7246-A295-4656-BF1F-9691930E1CF3}" dt="2021-03-18T06:23:54.468" v="2763" actId="1036"/>
        <pc:sldMkLst>
          <pc:docMk/>
          <pc:sldMk cId="3654390398" sldId="2144327583"/>
        </pc:sldMkLst>
        <pc:spChg chg="del mod">
          <ac:chgData name="Jason Wiese" userId="4bff8d5b-7de6-4655-b397-69b0afc81113" providerId="ADAL" clId="{B76B7246-A295-4656-BF1F-9691930E1CF3}" dt="2021-03-18T05:44:53.670" v="811" actId="478"/>
          <ac:spMkLst>
            <pc:docMk/>
            <pc:sldMk cId="3654390398" sldId="2144327583"/>
            <ac:spMk id="4" creationId="{22F78E69-07BD-4422-91DB-C90360E3CBD1}"/>
          </ac:spMkLst>
        </pc:spChg>
        <pc:spChg chg="add del mod">
          <ac:chgData name="Jason Wiese" userId="4bff8d5b-7de6-4655-b397-69b0afc81113" providerId="ADAL" clId="{B76B7246-A295-4656-BF1F-9691930E1CF3}" dt="2021-03-18T06:22:29.714" v="2664" actId="478"/>
          <ac:spMkLst>
            <pc:docMk/>
            <pc:sldMk cId="3654390398" sldId="2144327583"/>
            <ac:spMk id="5" creationId="{46D3DF1C-7DC0-4E2E-932A-CBC532053811}"/>
          </ac:spMkLst>
        </pc:spChg>
        <pc:spChg chg="add del mod">
          <ac:chgData name="Jason Wiese" userId="4bff8d5b-7de6-4655-b397-69b0afc81113" providerId="ADAL" clId="{B76B7246-A295-4656-BF1F-9691930E1CF3}" dt="2021-03-18T06:22:26.472" v="2663"/>
          <ac:spMkLst>
            <pc:docMk/>
            <pc:sldMk cId="3654390398" sldId="2144327583"/>
            <ac:spMk id="6" creationId="{E49332EE-7042-4973-9713-7E1BFD599D85}"/>
          </ac:spMkLst>
        </pc:spChg>
        <pc:spChg chg="add mod">
          <ac:chgData name="Jason Wiese" userId="4bff8d5b-7de6-4655-b397-69b0afc81113" providerId="ADAL" clId="{B76B7246-A295-4656-BF1F-9691930E1CF3}" dt="2021-03-18T06:23:54.468" v="2763" actId="1036"/>
          <ac:spMkLst>
            <pc:docMk/>
            <pc:sldMk cId="3654390398" sldId="2144327583"/>
            <ac:spMk id="7" creationId="{F647EB98-ADEF-4E85-A82E-2D5948897983}"/>
          </ac:spMkLst>
        </pc:spChg>
      </pc:sldChg>
      <pc:sldChg chg="modSp mod">
        <pc:chgData name="Jason Wiese" userId="4bff8d5b-7de6-4655-b397-69b0afc81113" providerId="ADAL" clId="{B76B7246-A295-4656-BF1F-9691930E1CF3}" dt="2021-03-18T06:44:55.595" v="4330" actId="20577"/>
        <pc:sldMkLst>
          <pc:docMk/>
          <pc:sldMk cId="3406199169" sldId="2144327584"/>
        </pc:sldMkLst>
        <pc:spChg chg="mod">
          <ac:chgData name="Jason Wiese" userId="4bff8d5b-7de6-4655-b397-69b0afc81113" providerId="ADAL" clId="{B76B7246-A295-4656-BF1F-9691930E1CF3}" dt="2021-03-18T06:02:59.491" v="1526" actId="20577"/>
          <ac:spMkLst>
            <pc:docMk/>
            <pc:sldMk cId="3406199169" sldId="2144327584"/>
            <ac:spMk id="24" creationId="{29F5E09C-2C9E-4C2E-BD66-01D99ADC5D92}"/>
          </ac:spMkLst>
        </pc:spChg>
        <pc:spChg chg="mod">
          <ac:chgData name="Jason Wiese" userId="4bff8d5b-7de6-4655-b397-69b0afc81113" providerId="ADAL" clId="{B76B7246-A295-4656-BF1F-9691930E1CF3}" dt="2021-03-18T06:44:55.595" v="4330" actId="20577"/>
          <ac:spMkLst>
            <pc:docMk/>
            <pc:sldMk cId="3406199169" sldId="2144327584"/>
            <ac:spMk id="37" creationId="{BD66494C-6C76-4ECD-A14E-5E25448F6B91}"/>
          </ac:spMkLst>
        </pc:spChg>
      </pc:sldChg>
      <pc:sldChg chg="addSp delSp modSp mod">
        <pc:chgData name="Jason Wiese" userId="4bff8d5b-7de6-4655-b397-69b0afc81113" providerId="ADAL" clId="{B76B7246-A295-4656-BF1F-9691930E1CF3}" dt="2021-03-18T06:25:39" v="2811" actId="20577"/>
        <pc:sldMkLst>
          <pc:docMk/>
          <pc:sldMk cId="2223039167" sldId="2144327585"/>
        </pc:sldMkLst>
        <pc:spChg chg="mod">
          <ac:chgData name="Jason Wiese" userId="4bff8d5b-7de6-4655-b397-69b0afc81113" providerId="ADAL" clId="{B76B7246-A295-4656-BF1F-9691930E1CF3}" dt="2021-03-18T06:25:39" v="2811" actId="20577"/>
          <ac:spMkLst>
            <pc:docMk/>
            <pc:sldMk cId="2223039167" sldId="2144327585"/>
            <ac:spMk id="12" creationId="{974171F0-A9B1-4A99-AB11-92BE5605D4DD}"/>
          </ac:spMkLst>
        </pc:spChg>
        <pc:spChg chg="mod">
          <ac:chgData name="Jason Wiese" userId="4bff8d5b-7de6-4655-b397-69b0afc81113" providerId="ADAL" clId="{B76B7246-A295-4656-BF1F-9691930E1CF3}" dt="2021-03-18T06:25:12.350" v="2792" actId="6549"/>
          <ac:spMkLst>
            <pc:docMk/>
            <pc:sldMk cId="2223039167" sldId="2144327585"/>
            <ac:spMk id="37" creationId="{BD66494C-6C76-4ECD-A14E-5E25448F6B91}"/>
          </ac:spMkLst>
        </pc:spChg>
        <pc:spChg chg="add del mod">
          <ac:chgData name="Jason Wiese" userId="4bff8d5b-7de6-4655-b397-69b0afc81113" providerId="ADAL" clId="{B76B7246-A295-4656-BF1F-9691930E1CF3}" dt="2021-03-18T06:19:58.523" v="2596" actId="478"/>
          <ac:spMkLst>
            <pc:docMk/>
            <pc:sldMk cId="2223039167" sldId="2144327585"/>
            <ac:spMk id="57" creationId="{77B44C76-F1AE-45EA-A143-CB07CD23E6FD}"/>
          </ac:spMkLst>
        </pc:spChg>
      </pc:sldChg>
      <pc:sldChg chg="modSp mod">
        <pc:chgData name="Jason Wiese" userId="4bff8d5b-7de6-4655-b397-69b0afc81113" providerId="ADAL" clId="{B76B7246-A295-4656-BF1F-9691930E1CF3}" dt="2021-03-18T05:48:59.793" v="1098" actId="20577"/>
        <pc:sldMkLst>
          <pc:docMk/>
          <pc:sldMk cId="3736021510" sldId="2144327588"/>
        </pc:sldMkLst>
        <pc:spChg chg="mod">
          <ac:chgData name="Jason Wiese" userId="4bff8d5b-7de6-4655-b397-69b0afc81113" providerId="ADAL" clId="{B76B7246-A295-4656-BF1F-9691930E1CF3}" dt="2021-03-18T05:48:59.793" v="1098" actId="20577"/>
          <ac:spMkLst>
            <pc:docMk/>
            <pc:sldMk cId="3736021510" sldId="2144327588"/>
            <ac:spMk id="37" creationId="{BD66494C-6C76-4ECD-A14E-5E25448F6B91}"/>
          </ac:spMkLst>
        </pc:spChg>
      </pc:sldChg>
      <pc:sldChg chg="modSp mod">
        <pc:chgData name="Jason Wiese" userId="4bff8d5b-7de6-4655-b397-69b0afc81113" providerId="ADAL" clId="{B76B7246-A295-4656-BF1F-9691930E1CF3}" dt="2021-03-18T06:54:57.403" v="4937" actId="14100"/>
        <pc:sldMkLst>
          <pc:docMk/>
          <pc:sldMk cId="3449427808" sldId="2144327591"/>
        </pc:sldMkLst>
        <pc:spChg chg="mod">
          <ac:chgData name="Jason Wiese" userId="4bff8d5b-7de6-4655-b397-69b0afc81113" providerId="ADAL" clId="{B76B7246-A295-4656-BF1F-9691930E1CF3}" dt="2021-03-18T06:54:57.403" v="4937" actId="14100"/>
          <ac:spMkLst>
            <pc:docMk/>
            <pc:sldMk cId="3449427808" sldId="2144327591"/>
            <ac:spMk id="16" creationId="{B80A78EB-B802-40F2-99CD-5D744F84EA52}"/>
          </ac:spMkLst>
        </pc:spChg>
        <pc:spChg chg="mod">
          <ac:chgData name="Jason Wiese" userId="4bff8d5b-7de6-4655-b397-69b0afc81113" providerId="ADAL" clId="{B76B7246-A295-4656-BF1F-9691930E1CF3}" dt="2021-03-18T06:14:38.025" v="2173" actId="207"/>
          <ac:spMkLst>
            <pc:docMk/>
            <pc:sldMk cId="3449427808" sldId="2144327591"/>
            <ac:spMk id="24" creationId="{5F54BC90-A2A1-4C68-AF3C-177B8567EC9B}"/>
          </ac:spMkLst>
        </pc:spChg>
      </pc:sldChg>
      <pc:sldChg chg="addSp delSp modSp mod">
        <pc:chgData name="Jason Wiese" userId="4bff8d5b-7de6-4655-b397-69b0afc81113" providerId="ADAL" clId="{B76B7246-A295-4656-BF1F-9691930E1CF3}" dt="2021-03-18T06:50:41.806" v="4742" actId="1036"/>
        <pc:sldMkLst>
          <pc:docMk/>
          <pc:sldMk cId="3549272216" sldId="2144327592"/>
        </pc:sldMkLst>
        <pc:spChg chg="mod">
          <ac:chgData name="Jason Wiese" userId="4bff8d5b-7de6-4655-b397-69b0afc81113" providerId="ADAL" clId="{B76B7246-A295-4656-BF1F-9691930E1CF3}" dt="2021-03-18T06:50:41.806" v="4742" actId="1036"/>
          <ac:spMkLst>
            <pc:docMk/>
            <pc:sldMk cId="3549272216" sldId="2144327592"/>
            <ac:spMk id="24" creationId="{29F5E09C-2C9E-4C2E-BD66-01D99ADC5D92}"/>
          </ac:spMkLst>
        </pc:spChg>
        <pc:spChg chg="mod">
          <ac:chgData name="Jason Wiese" userId="4bff8d5b-7de6-4655-b397-69b0afc81113" providerId="ADAL" clId="{B76B7246-A295-4656-BF1F-9691930E1CF3}" dt="2021-03-18T06:00:39.546" v="1457" actId="1038"/>
          <ac:spMkLst>
            <pc:docMk/>
            <pc:sldMk cId="3549272216" sldId="2144327592"/>
            <ac:spMk id="44" creationId="{FCFA3559-3B78-4276-84A5-4E2FBBDBC028}"/>
          </ac:spMkLst>
        </pc:spChg>
        <pc:spChg chg="mod">
          <ac:chgData name="Jason Wiese" userId="4bff8d5b-7de6-4655-b397-69b0afc81113" providerId="ADAL" clId="{B76B7246-A295-4656-BF1F-9691930E1CF3}" dt="2021-03-18T06:00:48.398" v="1469" actId="1037"/>
          <ac:spMkLst>
            <pc:docMk/>
            <pc:sldMk cId="3549272216" sldId="2144327592"/>
            <ac:spMk id="45" creationId="{D57294B0-A25B-4296-AC60-C86B46381ABB}"/>
          </ac:spMkLst>
        </pc:spChg>
        <pc:spChg chg="mod">
          <ac:chgData name="Jason Wiese" userId="4bff8d5b-7de6-4655-b397-69b0afc81113" providerId="ADAL" clId="{B76B7246-A295-4656-BF1F-9691930E1CF3}" dt="2021-03-18T06:01:20.595" v="1508" actId="1038"/>
          <ac:spMkLst>
            <pc:docMk/>
            <pc:sldMk cId="3549272216" sldId="2144327592"/>
            <ac:spMk id="47" creationId="{C7F2C8DE-2B2C-440E-8DBF-9E8A6D70AFC1}"/>
          </ac:spMkLst>
        </pc:spChg>
        <pc:spChg chg="mod">
          <ac:chgData name="Jason Wiese" userId="4bff8d5b-7de6-4655-b397-69b0afc81113" providerId="ADAL" clId="{B76B7246-A295-4656-BF1F-9691930E1CF3}" dt="2021-03-18T06:00:39.546" v="1457" actId="1038"/>
          <ac:spMkLst>
            <pc:docMk/>
            <pc:sldMk cId="3549272216" sldId="2144327592"/>
            <ac:spMk id="48" creationId="{F9A4B7C5-9668-4176-B025-65E500B5B409}"/>
          </ac:spMkLst>
        </pc:spChg>
        <pc:spChg chg="mod">
          <ac:chgData name="Jason Wiese" userId="4bff8d5b-7de6-4655-b397-69b0afc81113" providerId="ADAL" clId="{B76B7246-A295-4656-BF1F-9691930E1CF3}" dt="2021-03-18T06:00:48.398" v="1469" actId="1037"/>
          <ac:spMkLst>
            <pc:docMk/>
            <pc:sldMk cId="3549272216" sldId="2144327592"/>
            <ac:spMk id="49" creationId="{EC764E11-A577-4980-A412-299509A07E11}"/>
          </ac:spMkLst>
        </pc:spChg>
        <pc:spChg chg="mod">
          <ac:chgData name="Jason Wiese" userId="4bff8d5b-7de6-4655-b397-69b0afc81113" providerId="ADAL" clId="{B76B7246-A295-4656-BF1F-9691930E1CF3}" dt="2021-03-18T06:01:02.507" v="1491" actId="1037"/>
          <ac:spMkLst>
            <pc:docMk/>
            <pc:sldMk cId="3549272216" sldId="2144327592"/>
            <ac:spMk id="50" creationId="{0E36F15D-53D5-468B-AB3E-AFC690C3B4CF}"/>
          </ac:spMkLst>
        </pc:spChg>
        <pc:spChg chg="mod">
          <ac:chgData name="Jason Wiese" userId="4bff8d5b-7de6-4655-b397-69b0afc81113" providerId="ADAL" clId="{B76B7246-A295-4656-BF1F-9691930E1CF3}" dt="2021-03-18T06:01:20.595" v="1508" actId="1038"/>
          <ac:spMkLst>
            <pc:docMk/>
            <pc:sldMk cId="3549272216" sldId="2144327592"/>
            <ac:spMk id="51" creationId="{5117849D-A46F-4C00-A574-1C91ADE23E82}"/>
          </ac:spMkLst>
        </pc:spChg>
        <pc:spChg chg="mod">
          <ac:chgData name="Jason Wiese" userId="4bff8d5b-7de6-4655-b397-69b0afc81113" providerId="ADAL" clId="{B76B7246-A295-4656-BF1F-9691930E1CF3}" dt="2021-03-18T06:00:39.546" v="1457" actId="1038"/>
          <ac:spMkLst>
            <pc:docMk/>
            <pc:sldMk cId="3549272216" sldId="2144327592"/>
            <ac:spMk id="56" creationId="{8623629C-A230-4308-8434-A49C6111A9A0}"/>
          </ac:spMkLst>
        </pc:spChg>
        <pc:spChg chg="mod">
          <ac:chgData name="Jason Wiese" userId="4bff8d5b-7de6-4655-b397-69b0afc81113" providerId="ADAL" clId="{B76B7246-A295-4656-BF1F-9691930E1CF3}" dt="2021-03-18T06:00:48.398" v="1469" actId="1037"/>
          <ac:spMkLst>
            <pc:docMk/>
            <pc:sldMk cId="3549272216" sldId="2144327592"/>
            <ac:spMk id="57" creationId="{90D5031D-A8CE-4AF9-9FF5-DA26D39C28D9}"/>
          </ac:spMkLst>
        </pc:spChg>
        <pc:spChg chg="mod">
          <ac:chgData name="Jason Wiese" userId="4bff8d5b-7de6-4655-b397-69b0afc81113" providerId="ADAL" clId="{B76B7246-A295-4656-BF1F-9691930E1CF3}" dt="2021-03-18T06:01:02.507" v="1491" actId="1037"/>
          <ac:spMkLst>
            <pc:docMk/>
            <pc:sldMk cId="3549272216" sldId="2144327592"/>
            <ac:spMk id="58" creationId="{E2551F48-A3D4-487B-9D78-E39AF3D2187D}"/>
          </ac:spMkLst>
        </pc:spChg>
        <pc:spChg chg="mod">
          <ac:chgData name="Jason Wiese" userId="4bff8d5b-7de6-4655-b397-69b0afc81113" providerId="ADAL" clId="{B76B7246-A295-4656-BF1F-9691930E1CF3}" dt="2021-03-18T06:01:20.595" v="1508" actId="1038"/>
          <ac:spMkLst>
            <pc:docMk/>
            <pc:sldMk cId="3549272216" sldId="2144327592"/>
            <ac:spMk id="59" creationId="{23230EF3-726A-4A90-B41C-D646496F56CD}"/>
          </ac:spMkLst>
        </pc:spChg>
        <pc:spChg chg="add del mod">
          <ac:chgData name="Jason Wiese" userId="4bff8d5b-7de6-4655-b397-69b0afc81113" providerId="ADAL" clId="{B76B7246-A295-4656-BF1F-9691930E1CF3}" dt="2021-03-18T05:59:01.003" v="1402" actId="478"/>
          <ac:spMkLst>
            <pc:docMk/>
            <pc:sldMk cId="3549272216" sldId="2144327592"/>
            <ac:spMk id="66" creationId="{69F16D27-7E59-487A-BA3F-277CD6E9CFF0}"/>
          </ac:spMkLst>
        </pc:spChg>
        <pc:spChg chg="mod">
          <ac:chgData name="Jason Wiese" userId="4bff8d5b-7de6-4655-b397-69b0afc81113" providerId="ADAL" clId="{B76B7246-A295-4656-BF1F-9691930E1CF3}" dt="2021-03-18T06:00:19.252" v="1436" actId="207"/>
          <ac:spMkLst>
            <pc:docMk/>
            <pc:sldMk cId="3549272216" sldId="2144327592"/>
            <ac:spMk id="67" creationId="{E892A515-C21A-4B53-A769-B6515C9E73FF}"/>
          </ac:spMkLst>
        </pc:spChg>
        <pc:spChg chg="mod">
          <ac:chgData name="Jason Wiese" userId="4bff8d5b-7de6-4655-b397-69b0afc81113" providerId="ADAL" clId="{B76B7246-A295-4656-BF1F-9691930E1CF3}" dt="2021-03-18T06:01:02.507" v="1491" actId="1037"/>
          <ac:spMkLst>
            <pc:docMk/>
            <pc:sldMk cId="3549272216" sldId="2144327592"/>
            <ac:spMk id="87" creationId="{93F245CE-8F61-4022-8343-7644AC7BB48B}"/>
          </ac:spMkLst>
        </pc:spChg>
        <pc:spChg chg="mod">
          <ac:chgData name="Jason Wiese" userId="4bff8d5b-7de6-4655-b397-69b0afc81113" providerId="ADAL" clId="{B76B7246-A295-4656-BF1F-9691930E1CF3}" dt="2021-03-18T06:01:02.507" v="1491" actId="1037"/>
          <ac:spMkLst>
            <pc:docMk/>
            <pc:sldMk cId="3549272216" sldId="2144327592"/>
            <ac:spMk id="88" creationId="{336A64DA-0E4F-465B-8312-1B758C71BB3A}"/>
          </ac:spMkLst>
        </pc:spChg>
        <pc:spChg chg="mod">
          <ac:chgData name="Jason Wiese" userId="4bff8d5b-7de6-4655-b397-69b0afc81113" providerId="ADAL" clId="{B76B7246-A295-4656-BF1F-9691930E1CF3}" dt="2021-03-18T06:00:39.546" v="1457" actId="1038"/>
          <ac:spMkLst>
            <pc:docMk/>
            <pc:sldMk cId="3549272216" sldId="2144327592"/>
            <ac:spMk id="114" creationId="{3243FB13-310F-4E14-AE7E-40CF5F16B8D4}"/>
          </ac:spMkLst>
        </pc:spChg>
        <pc:spChg chg="mod">
          <ac:chgData name="Jason Wiese" userId="4bff8d5b-7de6-4655-b397-69b0afc81113" providerId="ADAL" clId="{B76B7246-A295-4656-BF1F-9691930E1CF3}" dt="2021-03-18T06:00:48.398" v="1469" actId="1037"/>
          <ac:spMkLst>
            <pc:docMk/>
            <pc:sldMk cId="3549272216" sldId="2144327592"/>
            <ac:spMk id="115" creationId="{62FC517F-A919-4813-AD85-255A6D12ADAA}"/>
          </ac:spMkLst>
        </pc:spChg>
        <pc:spChg chg="mod">
          <ac:chgData name="Jason Wiese" userId="4bff8d5b-7de6-4655-b397-69b0afc81113" providerId="ADAL" clId="{B76B7246-A295-4656-BF1F-9691930E1CF3}" dt="2021-03-18T06:01:20.595" v="1508" actId="1038"/>
          <ac:spMkLst>
            <pc:docMk/>
            <pc:sldMk cId="3549272216" sldId="2144327592"/>
            <ac:spMk id="117" creationId="{4CD3D233-98EC-4829-8540-78A9AB073672}"/>
          </ac:spMkLst>
        </pc:spChg>
        <pc:spChg chg="mod">
          <ac:chgData name="Jason Wiese" userId="4bff8d5b-7de6-4655-b397-69b0afc81113" providerId="ADAL" clId="{B76B7246-A295-4656-BF1F-9691930E1CF3}" dt="2021-03-18T06:00:39.546" v="1457" actId="1038"/>
          <ac:spMkLst>
            <pc:docMk/>
            <pc:sldMk cId="3549272216" sldId="2144327592"/>
            <ac:spMk id="118" creationId="{7470CEAF-E79E-4EBA-96D6-7C102DF3DDE3}"/>
          </ac:spMkLst>
        </pc:spChg>
        <pc:spChg chg="mod">
          <ac:chgData name="Jason Wiese" userId="4bff8d5b-7de6-4655-b397-69b0afc81113" providerId="ADAL" clId="{B76B7246-A295-4656-BF1F-9691930E1CF3}" dt="2021-03-18T06:00:48.398" v="1469" actId="1037"/>
          <ac:spMkLst>
            <pc:docMk/>
            <pc:sldMk cId="3549272216" sldId="2144327592"/>
            <ac:spMk id="119" creationId="{50CF4849-9959-44BF-97AF-F7733F41E96B}"/>
          </ac:spMkLst>
        </pc:spChg>
        <pc:spChg chg="mod">
          <ac:chgData name="Jason Wiese" userId="4bff8d5b-7de6-4655-b397-69b0afc81113" providerId="ADAL" clId="{B76B7246-A295-4656-BF1F-9691930E1CF3}" dt="2021-03-18T06:01:02.507" v="1491" actId="1037"/>
          <ac:spMkLst>
            <pc:docMk/>
            <pc:sldMk cId="3549272216" sldId="2144327592"/>
            <ac:spMk id="120" creationId="{79BBB84B-EEF8-4E9A-B587-AE19E481E97D}"/>
          </ac:spMkLst>
        </pc:spChg>
        <pc:spChg chg="mod">
          <ac:chgData name="Jason Wiese" userId="4bff8d5b-7de6-4655-b397-69b0afc81113" providerId="ADAL" clId="{B76B7246-A295-4656-BF1F-9691930E1CF3}" dt="2021-03-18T06:01:20.595" v="1508" actId="1038"/>
          <ac:spMkLst>
            <pc:docMk/>
            <pc:sldMk cId="3549272216" sldId="2144327592"/>
            <ac:spMk id="121" creationId="{B273353C-4A02-486F-B9AA-D8F156C8B905}"/>
          </ac:spMkLst>
        </pc:spChg>
        <pc:spChg chg="mod">
          <ac:chgData name="Jason Wiese" userId="4bff8d5b-7de6-4655-b397-69b0afc81113" providerId="ADAL" clId="{B76B7246-A295-4656-BF1F-9691930E1CF3}" dt="2021-03-18T06:00:39.546" v="1457" actId="1038"/>
          <ac:spMkLst>
            <pc:docMk/>
            <pc:sldMk cId="3549272216" sldId="2144327592"/>
            <ac:spMk id="122" creationId="{07F439D0-5038-4763-A849-D44420CF6C8C}"/>
          </ac:spMkLst>
        </pc:spChg>
        <pc:spChg chg="mod">
          <ac:chgData name="Jason Wiese" userId="4bff8d5b-7de6-4655-b397-69b0afc81113" providerId="ADAL" clId="{B76B7246-A295-4656-BF1F-9691930E1CF3}" dt="2021-03-18T06:00:48.398" v="1469" actId="1037"/>
          <ac:spMkLst>
            <pc:docMk/>
            <pc:sldMk cId="3549272216" sldId="2144327592"/>
            <ac:spMk id="123" creationId="{3C6A4D31-E67F-4621-B7C5-839541AC24E5}"/>
          </ac:spMkLst>
        </pc:spChg>
        <pc:spChg chg="mod">
          <ac:chgData name="Jason Wiese" userId="4bff8d5b-7de6-4655-b397-69b0afc81113" providerId="ADAL" clId="{B76B7246-A295-4656-BF1F-9691930E1CF3}" dt="2021-03-18T06:01:02.507" v="1491" actId="1037"/>
          <ac:spMkLst>
            <pc:docMk/>
            <pc:sldMk cId="3549272216" sldId="2144327592"/>
            <ac:spMk id="124" creationId="{82D69536-0BF5-4CD4-9ED6-BD7577906B36}"/>
          </ac:spMkLst>
        </pc:spChg>
        <pc:spChg chg="mod">
          <ac:chgData name="Jason Wiese" userId="4bff8d5b-7de6-4655-b397-69b0afc81113" providerId="ADAL" clId="{B76B7246-A295-4656-BF1F-9691930E1CF3}" dt="2021-03-18T06:01:20.595" v="1508" actId="1038"/>
          <ac:spMkLst>
            <pc:docMk/>
            <pc:sldMk cId="3549272216" sldId="2144327592"/>
            <ac:spMk id="125" creationId="{8355F07C-8F09-457F-AA78-E983433C129D}"/>
          </ac:spMkLst>
        </pc:spChg>
        <pc:spChg chg="mod">
          <ac:chgData name="Jason Wiese" userId="4bff8d5b-7de6-4655-b397-69b0afc81113" providerId="ADAL" clId="{B76B7246-A295-4656-BF1F-9691930E1CF3}" dt="2021-03-18T06:01:11.443" v="1492" actId="14100"/>
          <ac:spMkLst>
            <pc:docMk/>
            <pc:sldMk cId="3549272216" sldId="2144327592"/>
            <ac:spMk id="136" creationId="{DA8AEB6E-E2B6-414C-AB7F-A2B2CC42D0D6}"/>
          </ac:spMkLst>
        </pc:spChg>
      </pc:sldChg>
      <pc:sldChg chg="addSp delSp modSp mod">
        <pc:chgData name="Jason Wiese" userId="4bff8d5b-7de6-4655-b397-69b0afc81113" providerId="ADAL" clId="{B76B7246-A295-4656-BF1F-9691930E1CF3}" dt="2021-03-18T05:44:06.933" v="808" actId="1036"/>
        <pc:sldMkLst>
          <pc:docMk/>
          <pc:sldMk cId="1853977668" sldId="2144327593"/>
        </pc:sldMkLst>
        <pc:spChg chg="add del mod">
          <ac:chgData name="Jason Wiese" userId="4bff8d5b-7de6-4655-b397-69b0afc81113" providerId="ADAL" clId="{B76B7246-A295-4656-BF1F-9691930E1CF3}" dt="2021-03-18T05:43:01.047" v="732" actId="478"/>
          <ac:spMkLst>
            <pc:docMk/>
            <pc:sldMk cId="1853977668" sldId="2144327593"/>
            <ac:spMk id="11" creationId="{41E4968D-8AE0-45FD-A36B-AFFA7310F07D}"/>
          </ac:spMkLst>
        </pc:spChg>
        <pc:spChg chg="add del mod">
          <ac:chgData name="Jason Wiese" userId="4bff8d5b-7de6-4655-b397-69b0afc81113" providerId="ADAL" clId="{B76B7246-A295-4656-BF1F-9691930E1CF3}" dt="2021-03-18T05:43:01.047" v="732" actId="478"/>
          <ac:spMkLst>
            <pc:docMk/>
            <pc:sldMk cId="1853977668" sldId="2144327593"/>
            <ac:spMk id="12" creationId="{C1EA8A5C-E910-4DDF-A9DD-3B32644B1627}"/>
          </ac:spMkLst>
        </pc:spChg>
        <pc:spChg chg="mod">
          <ac:chgData name="Jason Wiese" userId="4bff8d5b-7de6-4655-b397-69b0afc81113" providerId="ADAL" clId="{B76B7246-A295-4656-BF1F-9691930E1CF3}" dt="2021-03-18T05:44:06.933" v="808" actId="1036"/>
          <ac:spMkLst>
            <pc:docMk/>
            <pc:sldMk cId="1853977668" sldId="2144327593"/>
            <ac:spMk id="68" creationId="{155396C4-DDF3-4849-B7C8-71C715A5F18E}"/>
          </ac:spMkLst>
        </pc:spChg>
        <pc:spChg chg="mod">
          <ac:chgData name="Jason Wiese" userId="4bff8d5b-7de6-4655-b397-69b0afc81113" providerId="ADAL" clId="{B76B7246-A295-4656-BF1F-9691930E1CF3}" dt="2021-03-18T05:44:00.827" v="801" actId="20577"/>
          <ac:spMkLst>
            <pc:docMk/>
            <pc:sldMk cId="1853977668" sldId="2144327593"/>
            <ac:spMk id="79" creationId="{524D89FB-A6B3-4DBD-85A2-FB77F15E60D5}"/>
          </ac:spMkLst>
        </pc:spChg>
        <pc:picChg chg="mod">
          <ac:chgData name="Jason Wiese" userId="4bff8d5b-7de6-4655-b397-69b0afc81113" providerId="ADAL" clId="{B76B7246-A295-4656-BF1F-9691930E1CF3}" dt="2021-03-18T05:44:06.933" v="808" actId="1036"/>
          <ac:picMkLst>
            <pc:docMk/>
            <pc:sldMk cId="1853977668" sldId="2144327593"/>
            <ac:picMk id="4" creationId="{D8B9611E-5B45-46B8-A4C6-E3E335F51E47}"/>
          </ac:picMkLst>
        </pc:picChg>
        <pc:picChg chg="ord">
          <ac:chgData name="Jason Wiese" userId="4bff8d5b-7de6-4655-b397-69b0afc81113" providerId="ADAL" clId="{B76B7246-A295-4656-BF1F-9691930E1CF3}" dt="2021-03-18T05:43:57.058" v="792" actId="167"/>
          <ac:picMkLst>
            <pc:docMk/>
            <pc:sldMk cId="1853977668" sldId="2144327593"/>
            <ac:picMk id="22" creationId="{9326519C-5602-4E94-BD8D-A6D721AF2094}"/>
          </ac:picMkLst>
        </pc:picChg>
      </pc:sldChg>
      <pc:sldChg chg="addSp delSp modSp mod">
        <pc:chgData name="Jason Wiese" userId="4bff8d5b-7de6-4655-b397-69b0afc81113" providerId="ADAL" clId="{B76B7246-A295-4656-BF1F-9691930E1CF3}" dt="2021-03-18T07:03:22.806" v="5472" actId="1076"/>
        <pc:sldMkLst>
          <pc:docMk/>
          <pc:sldMk cId="1318340813" sldId="2144327753"/>
        </pc:sldMkLst>
        <pc:spChg chg="add mod">
          <ac:chgData name="Jason Wiese" userId="4bff8d5b-7de6-4655-b397-69b0afc81113" providerId="ADAL" clId="{B76B7246-A295-4656-BF1F-9691930E1CF3}" dt="2021-03-18T07:03:22.806" v="5472" actId="1076"/>
          <ac:spMkLst>
            <pc:docMk/>
            <pc:sldMk cId="1318340813" sldId="2144327753"/>
            <ac:spMk id="10" creationId="{93C31269-4AC2-4688-8DC9-B94F88D15DD3}"/>
          </ac:spMkLst>
        </pc:spChg>
        <pc:spChg chg="add del mod">
          <ac:chgData name="Jason Wiese" userId="4bff8d5b-7de6-4655-b397-69b0afc81113" providerId="ADAL" clId="{B76B7246-A295-4656-BF1F-9691930E1CF3}" dt="2021-03-18T07:02:05.634" v="5400" actId="478"/>
          <ac:spMkLst>
            <pc:docMk/>
            <pc:sldMk cId="1318340813" sldId="2144327753"/>
            <ac:spMk id="17" creationId="{0FAB5D18-0758-4DA5-BAFB-13CEE2FD86DE}"/>
          </ac:spMkLst>
        </pc:spChg>
      </pc:sldChg>
      <pc:sldChg chg="del ord">
        <pc:chgData name="Jason Wiese" userId="4bff8d5b-7de6-4655-b397-69b0afc81113" providerId="ADAL" clId="{B76B7246-A295-4656-BF1F-9691930E1CF3}" dt="2021-03-18T06:57:35.363" v="4961" actId="47"/>
        <pc:sldMkLst>
          <pc:docMk/>
          <pc:sldMk cId="2719887544" sldId="2144327754"/>
        </pc:sldMkLst>
      </pc:sldChg>
      <pc:sldChg chg="addSp delSp modSp mod">
        <pc:chgData name="Jason Wiese" userId="4bff8d5b-7de6-4655-b397-69b0afc81113" providerId="ADAL" clId="{B76B7246-A295-4656-BF1F-9691930E1CF3}" dt="2021-03-18T06:59:11.555" v="5172" actId="1035"/>
        <pc:sldMkLst>
          <pc:docMk/>
          <pc:sldMk cId="402923506" sldId="2144327755"/>
        </pc:sldMkLst>
        <pc:spChg chg="add del mod">
          <ac:chgData name="Jason Wiese" userId="4bff8d5b-7de6-4655-b397-69b0afc81113" providerId="ADAL" clId="{B76B7246-A295-4656-BF1F-9691930E1CF3}" dt="2021-03-18T06:47:41.201" v="4563" actId="478"/>
          <ac:spMkLst>
            <pc:docMk/>
            <pc:sldMk cId="402923506" sldId="2144327755"/>
            <ac:spMk id="3" creationId="{3BD3FF42-66FD-4810-BDB0-9D2CD766CB99}"/>
          </ac:spMkLst>
        </pc:spChg>
        <pc:spChg chg="del">
          <ac:chgData name="Jason Wiese" userId="4bff8d5b-7de6-4655-b397-69b0afc81113" providerId="ADAL" clId="{B76B7246-A295-4656-BF1F-9691930E1CF3}" dt="2021-03-18T05:45:56.545" v="913" actId="478"/>
          <ac:spMkLst>
            <pc:docMk/>
            <pc:sldMk cId="402923506" sldId="2144327755"/>
            <ac:spMk id="9" creationId="{D5712E42-C69D-437C-B840-B8FDC56AFBAF}"/>
          </ac:spMkLst>
        </pc:spChg>
        <pc:spChg chg="add mod">
          <ac:chgData name="Jason Wiese" userId="4bff8d5b-7de6-4655-b397-69b0afc81113" providerId="ADAL" clId="{B76B7246-A295-4656-BF1F-9691930E1CF3}" dt="2021-03-18T06:59:11.555" v="5172" actId="1035"/>
          <ac:spMkLst>
            <pc:docMk/>
            <pc:sldMk cId="402923506" sldId="2144327755"/>
            <ac:spMk id="11" creationId="{67B0A83D-CEE3-418F-B642-5286E62B80D8}"/>
          </ac:spMkLst>
        </pc:spChg>
        <pc:spChg chg="add mod">
          <ac:chgData name="Jason Wiese" userId="4bff8d5b-7de6-4655-b397-69b0afc81113" providerId="ADAL" clId="{B76B7246-A295-4656-BF1F-9691930E1CF3}" dt="2021-03-18T06:59:06.682" v="5162" actId="1036"/>
          <ac:spMkLst>
            <pc:docMk/>
            <pc:sldMk cId="402923506" sldId="2144327755"/>
            <ac:spMk id="29" creationId="{550130D6-373F-4884-B21D-418987F84E95}"/>
          </ac:spMkLst>
        </pc:spChg>
        <pc:spChg chg="add mod">
          <ac:chgData name="Jason Wiese" userId="4bff8d5b-7de6-4655-b397-69b0afc81113" providerId="ADAL" clId="{B76B7246-A295-4656-BF1F-9691930E1CF3}" dt="2021-03-18T06:59:06.682" v="5162" actId="1036"/>
          <ac:spMkLst>
            <pc:docMk/>
            <pc:sldMk cId="402923506" sldId="2144327755"/>
            <ac:spMk id="30" creationId="{60CD20DC-37AA-4C08-B8E7-99F3C5DFAFF4}"/>
          </ac:spMkLst>
        </pc:spChg>
        <pc:spChg chg="add mod">
          <ac:chgData name="Jason Wiese" userId="4bff8d5b-7de6-4655-b397-69b0afc81113" providerId="ADAL" clId="{B76B7246-A295-4656-BF1F-9691930E1CF3}" dt="2021-03-18T06:59:06.682" v="5162" actId="1036"/>
          <ac:spMkLst>
            <pc:docMk/>
            <pc:sldMk cId="402923506" sldId="2144327755"/>
            <ac:spMk id="31" creationId="{A7788548-3FE1-4623-9D64-478EC917FD45}"/>
          </ac:spMkLst>
        </pc:spChg>
        <pc:spChg chg="add mod">
          <ac:chgData name="Jason Wiese" userId="4bff8d5b-7de6-4655-b397-69b0afc81113" providerId="ADAL" clId="{B76B7246-A295-4656-BF1F-9691930E1CF3}" dt="2021-03-18T06:59:06.682" v="5162" actId="1036"/>
          <ac:spMkLst>
            <pc:docMk/>
            <pc:sldMk cId="402923506" sldId="2144327755"/>
            <ac:spMk id="32" creationId="{CA6281A6-814D-4E4C-972B-DC1E47A3D60E}"/>
          </ac:spMkLst>
        </pc:spChg>
        <pc:spChg chg="add mod">
          <ac:chgData name="Jason Wiese" userId="4bff8d5b-7de6-4655-b397-69b0afc81113" providerId="ADAL" clId="{B76B7246-A295-4656-BF1F-9691930E1CF3}" dt="2021-03-18T06:59:06.682" v="5162" actId="1036"/>
          <ac:spMkLst>
            <pc:docMk/>
            <pc:sldMk cId="402923506" sldId="2144327755"/>
            <ac:spMk id="33" creationId="{FB14C8A1-4108-4984-A7A0-D018D0876D44}"/>
          </ac:spMkLst>
        </pc:spChg>
        <pc:spChg chg="add mod">
          <ac:chgData name="Jason Wiese" userId="4bff8d5b-7de6-4655-b397-69b0afc81113" providerId="ADAL" clId="{B76B7246-A295-4656-BF1F-9691930E1CF3}" dt="2021-03-18T06:59:11.555" v="5172" actId="1035"/>
          <ac:spMkLst>
            <pc:docMk/>
            <pc:sldMk cId="402923506" sldId="2144327755"/>
            <ac:spMk id="34" creationId="{04C11C2C-DBCA-426F-8AE2-9D79A7A7744D}"/>
          </ac:spMkLst>
        </pc:spChg>
        <pc:spChg chg="add mod">
          <ac:chgData name="Jason Wiese" userId="4bff8d5b-7de6-4655-b397-69b0afc81113" providerId="ADAL" clId="{B76B7246-A295-4656-BF1F-9691930E1CF3}" dt="2021-03-18T06:59:11.555" v="5172" actId="1035"/>
          <ac:spMkLst>
            <pc:docMk/>
            <pc:sldMk cId="402923506" sldId="2144327755"/>
            <ac:spMk id="35" creationId="{98E19FFF-7FBB-4FF6-AE7D-9696969ED29F}"/>
          </ac:spMkLst>
        </pc:spChg>
        <pc:spChg chg="add mod">
          <ac:chgData name="Jason Wiese" userId="4bff8d5b-7de6-4655-b397-69b0afc81113" providerId="ADAL" clId="{B76B7246-A295-4656-BF1F-9691930E1CF3}" dt="2021-03-18T06:59:11.555" v="5172" actId="1035"/>
          <ac:spMkLst>
            <pc:docMk/>
            <pc:sldMk cId="402923506" sldId="2144327755"/>
            <ac:spMk id="36" creationId="{F3C18C96-1D0A-498D-8AB1-6A90746C15D2}"/>
          </ac:spMkLst>
        </pc:spChg>
        <pc:spChg chg="add mod">
          <ac:chgData name="Jason Wiese" userId="4bff8d5b-7de6-4655-b397-69b0afc81113" providerId="ADAL" clId="{B76B7246-A295-4656-BF1F-9691930E1CF3}" dt="2021-03-18T06:59:11.555" v="5172" actId="1035"/>
          <ac:spMkLst>
            <pc:docMk/>
            <pc:sldMk cId="402923506" sldId="2144327755"/>
            <ac:spMk id="37" creationId="{64D5AC4C-9EA9-4FBA-A03E-15E90E552E81}"/>
          </ac:spMkLst>
        </pc:spChg>
        <pc:spChg chg="del">
          <ac:chgData name="Jason Wiese" userId="4bff8d5b-7de6-4655-b397-69b0afc81113" providerId="ADAL" clId="{B76B7246-A295-4656-BF1F-9691930E1CF3}" dt="2021-03-18T06:34:44.646" v="3288" actId="478"/>
          <ac:spMkLst>
            <pc:docMk/>
            <pc:sldMk cId="402923506" sldId="2144327755"/>
            <ac:spMk id="68" creationId="{155396C4-DDF3-4849-B7C8-71C715A5F18E}"/>
          </ac:spMkLst>
        </pc:spChg>
        <pc:spChg chg="mod">
          <ac:chgData name="Jason Wiese" userId="4bff8d5b-7de6-4655-b397-69b0afc81113" providerId="ADAL" clId="{B76B7246-A295-4656-BF1F-9691930E1CF3}" dt="2021-03-18T06:58:59.308" v="5147" actId="207"/>
          <ac:spMkLst>
            <pc:docMk/>
            <pc:sldMk cId="402923506" sldId="2144327755"/>
            <ac:spMk id="79" creationId="{524D89FB-A6B3-4DBD-85A2-FB77F15E60D5}"/>
          </ac:spMkLst>
        </pc:spChg>
        <pc:picChg chg="del">
          <ac:chgData name="Jason Wiese" userId="4bff8d5b-7de6-4655-b397-69b0afc81113" providerId="ADAL" clId="{B76B7246-A295-4656-BF1F-9691930E1CF3}" dt="2021-03-18T05:45:53.292" v="912" actId="478"/>
          <ac:picMkLst>
            <pc:docMk/>
            <pc:sldMk cId="402923506" sldId="2144327755"/>
            <ac:picMk id="4" creationId="{D8B9611E-5B45-46B8-A4C6-E3E335F51E47}"/>
          </ac:picMkLst>
        </pc:picChg>
        <pc:picChg chg="mod">
          <ac:chgData name="Jason Wiese" userId="4bff8d5b-7de6-4655-b397-69b0afc81113" providerId="ADAL" clId="{B76B7246-A295-4656-BF1F-9691930E1CF3}" dt="2021-03-18T06:59:06.682" v="5162" actId="1036"/>
          <ac:picMkLst>
            <pc:docMk/>
            <pc:sldMk cId="402923506" sldId="2144327755"/>
            <ac:picMk id="5" creationId="{79D6BCB9-DB62-4C90-87E4-8A8C8116830E}"/>
          </ac:picMkLst>
        </pc:picChg>
        <pc:picChg chg="mod modCrop">
          <ac:chgData name="Jason Wiese" userId="4bff8d5b-7de6-4655-b397-69b0afc81113" providerId="ADAL" clId="{B76B7246-A295-4656-BF1F-9691930E1CF3}" dt="2021-03-18T06:59:06.682" v="5162" actId="1036"/>
          <ac:picMkLst>
            <pc:docMk/>
            <pc:sldMk cId="402923506" sldId="2144327755"/>
            <ac:picMk id="6" creationId="{68253DA0-B203-4108-AC92-4AC5F26773DE}"/>
          </ac:picMkLst>
        </pc:picChg>
        <pc:picChg chg="mod">
          <ac:chgData name="Jason Wiese" userId="4bff8d5b-7de6-4655-b397-69b0afc81113" providerId="ADAL" clId="{B76B7246-A295-4656-BF1F-9691930E1CF3}" dt="2021-03-18T06:59:06.682" v="5162" actId="1036"/>
          <ac:picMkLst>
            <pc:docMk/>
            <pc:sldMk cId="402923506" sldId="2144327755"/>
            <ac:picMk id="7" creationId="{06857E17-08F1-4F57-AF6D-016D121C89AB}"/>
          </ac:picMkLst>
        </pc:picChg>
        <pc:picChg chg="mod modCrop">
          <ac:chgData name="Jason Wiese" userId="4bff8d5b-7de6-4655-b397-69b0afc81113" providerId="ADAL" clId="{B76B7246-A295-4656-BF1F-9691930E1CF3}" dt="2021-03-18T06:59:06.682" v="5162" actId="1036"/>
          <ac:picMkLst>
            <pc:docMk/>
            <pc:sldMk cId="402923506" sldId="2144327755"/>
            <ac:picMk id="8" creationId="{EE2802F1-9FEE-4140-AC76-B637BFFF7BDC}"/>
          </ac:picMkLst>
        </pc:picChg>
        <pc:picChg chg="mod modCrop">
          <ac:chgData name="Jason Wiese" userId="4bff8d5b-7de6-4655-b397-69b0afc81113" providerId="ADAL" clId="{B76B7246-A295-4656-BF1F-9691930E1CF3}" dt="2021-03-18T06:59:06.682" v="5162" actId="1036"/>
          <ac:picMkLst>
            <pc:docMk/>
            <pc:sldMk cId="402923506" sldId="2144327755"/>
            <ac:picMk id="10" creationId="{152D59C3-9251-4CE5-A870-B87EB0DCA927}"/>
          </ac:picMkLst>
        </pc:picChg>
        <pc:picChg chg="add del mod">
          <ac:chgData name="Jason Wiese" userId="4bff8d5b-7de6-4655-b397-69b0afc81113" providerId="ADAL" clId="{B76B7246-A295-4656-BF1F-9691930E1CF3}" dt="2021-03-18T05:46:11.671" v="915"/>
          <ac:picMkLst>
            <pc:docMk/>
            <pc:sldMk cId="402923506" sldId="2144327755"/>
            <ac:picMk id="13" creationId="{B6F0F432-E28C-466E-AC14-6BE1FF7CBE37}"/>
          </ac:picMkLst>
        </pc:picChg>
        <pc:picChg chg="add del mod">
          <ac:chgData name="Jason Wiese" userId="4bff8d5b-7de6-4655-b397-69b0afc81113" providerId="ADAL" clId="{B76B7246-A295-4656-BF1F-9691930E1CF3}" dt="2021-03-18T05:46:11.671" v="915"/>
          <ac:picMkLst>
            <pc:docMk/>
            <pc:sldMk cId="402923506" sldId="2144327755"/>
            <ac:picMk id="14" creationId="{D230E34B-4880-4F7F-B3D1-8BE75AB0374E}"/>
          </ac:picMkLst>
        </pc:picChg>
        <pc:picChg chg="add del mod">
          <ac:chgData name="Jason Wiese" userId="4bff8d5b-7de6-4655-b397-69b0afc81113" providerId="ADAL" clId="{B76B7246-A295-4656-BF1F-9691930E1CF3}" dt="2021-03-18T05:46:11.671" v="915"/>
          <ac:picMkLst>
            <pc:docMk/>
            <pc:sldMk cId="402923506" sldId="2144327755"/>
            <ac:picMk id="19" creationId="{9CBC994B-D490-425C-98D8-5FCDFA626748}"/>
          </ac:picMkLst>
        </pc:picChg>
        <pc:picChg chg="add del mod">
          <ac:chgData name="Jason Wiese" userId="4bff8d5b-7de6-4655-b397-69b0afc81113" providerId="ADAL" clId="{B76B7246-A295-4656-BF1F-9691930E1CF3}" dt="2021-03-18T05:46:11.671" v="915"/>
          <ac:picMkLst>
            <pc:docMk/>
            <pc:sldMk cId="402923506" sldId="2144327755"/>
            <ac:picMk id="20" creationId="{ED108F12-7939-4DC4-A8E6-CF519B49BB1F}"/>
          </ac:picMkLst>
        </pc:picChg>
        <pc:picChg chg="add del mod">
          <ac:chgData name="Jason Wiese" userId="4bff8d5b-7de6-4655-b397-69b0afc81113" providerId="ADAL" clId="{B76B7246-A295-4656-BF1F-9691930E1CF3}" dt="2021-03-18T05:46:11.671" v="915"/>
          <ac:picMkLst>
            <pc:docMk/>
            <pc:sldMk cId="402923506" sldId="2144327755"/>
            <ac:picMk id="21" creationId="{56D8F386-785A-42AE-B287-7CDE0CD650B9}"/>
          </ac:picMkLst>
        </pc:picChg>
        <pc:picChg chg="add mod">
          <ac:chgData name="Jason Wiese" userId="4bff8d5b-7de6-4655-b397-69b0afc81113" providerId="ADAL" clId="{B76B7246-A295-4656-BF1F-9691930E1CF3}" dt="2021-03-18T06:59:06.682" v="5162" actId="1036"/>
          <ac:picMkLst>
            <pc:docMk/>
            <pc:sldMk cId="402923506" sldId="2144327755"/>
            <ac:picMk id="23" creationId="{DF39285C-924F-443F-888A-A5113BFE6640}"/>
          </ac:picMkLst>
        </pc:picChg>
        <pc:picChg chg="add mod">
          <ac:chgData name="Jason Wiese" userId="4bff8d5b-7de6-4655-b397-69b0afc81113" providerId="ADAL" clId="{B76B7246-A295-4656-BF1F-9691930E1CF3}" dt="2021-03-18T06:59:06.682" v="5162" actId="1036"/>
          <ac:picMkLst>
            <pc:docMk/>
            <pc:sldMk cId="402923506" sldId="2144327755"/>
            <ac:picMk id="24" creationId="{B823A06C-FEA9-45B1-B520-82A2C3132957}"/>
          </ac:picMkLst>
        </pc:picChg>
        <pc:picChg chg="add mod">
          <ac:chgData name="Jason Wiese" userId="4bff8d5b-7de6-4655-b397-69b0afc81113" providerId="ADAL" clId="{B76B7246-A295-4656-BF1F-9691930E1CF3}" dt="2021-03-18T06:59:06.682" v="5162" actId="1036"/>
          <ac:picMkLst>
            <pc:docMk/>
            <pc:sldMk cId="402923506" sldId="2144327755"/>
            <ac:picMk id="25" creationId="{D2214EB0-25B4-4FDC-80AC-DDF637CF51B7}"/>
          </ac:picMkLst>
        </pc:picChg>
        <pc:picChg chg="add mod">
          <ac:chgData name="Jason Wiese" userId="4bff8d5b-7de6-4655-b397-69b0afc81113" providerId="ADAL" clId="{B76B7246-A295-4656-BF1F-9691930E1CF3}" dt="2021-03-18T06:59:06.682" v="5162" actId="1036"/>
          <ac:picMkLst>
            <pc:docMk/>
            <pc:sldMk cId="402923506" sldId="2144327755"/>
            <ac:picMk id="26" creationId="{CC264E03-179F-4E09-B081-933B81422F02}"/>
          </ac:picMkLst>
        </pc:picChg>
        <pc:picChg chg="add mod">
          <ac:chgData name="Jason Wiese" userId="4bff8d5b-7de6-4655-b397-69b0afc81113" providerId="ADAL" clId="{B76B7246-A295-4656-BF1F-9691930E1CF3}" dt="2021-03-18T06:59:06.682" v="5162" actId="1036"/>
          <ac:picMkLst>
            <pc:docMk/>
            <pc:sldMk cId="402923506" sldId="2144327755"/>
            <ac:picMk id="27" creationId="{D0E44451-E0A5-49C1-A7D5-0B56DC320143}"/>
          </ac:picMkLst>
        </pc:picChg>
      </pc:sldChg>
    </pc:docChg>
  </pc:docChgLst>
  <pc:docChgLst>
    <pc:chgData name="Marianne Vita" userId="35b1102d-d340-4a85-a709-12ee727aa48b" providerId="ADAL" clId="{00ECCCF0-0525-4B4A-8A33-BF600D4FF296}"/>
    <pc:docChg chg="custSel modSld sldOrd">
      <pc:chgData name="Marianne Vita" userId="35b1102d-d340-4a85-a709-12ee727aa48b" providerId="ADAL" clId="{00ECCCF0-0525-4B4A-8A33-BF600D4FF296}" dt="2021-03-19T19:33:51.746" v="3030" actId="20577"/>
      <pc:docMkLst>
        <pc:docMk/>
      </pc:docMkLst>
      <pc:sldChg chg="modSp mod">
        <pc:chgData name="Marianne Vita" userId="35b1102d-d340-4a85-a709-12ee727aa48b" providerId="ADAL" clId="{00ECCCF0-0525-4B4A-8A33-BF600D4FF296}" dt="2021-03-19T18:27:51.348" v="3011" actId="108"/>
        <pc:sldMkLst>
          <pc:docMk/>
          <pc:sldMk cId="2792885597" sldId="274"/>
        </pc:sldMkLst>
        <pc:spChg chg="mod">
          <ac:chgData name="Marianne Vita" userId="35b1102d-d340-4a85-a709-12ee727aa48b" providerId="ADAL" clId="{00ECCCF0-0525-4B4A-8A33-BF600D4FF296}" dt="2021-03-19T18:27:51.348" v="3011" actId="108"/>
          <ac:spMkLst>
            <pc:docMk/>
            <pc:sldMk cId="2792885597" sldId="274"/>
            <ac:spMk id="12" creationId="{AF6B8EC0-46EF-4454-8F5C-DA73E47253BB}"/>
          </ac:spMkLst>
        </pc:spChg>
      </pc:sldChg>
      <pc:sldChg chg="modSp mod">
        <pc:chgData name="Marianne Vita" userId="35b1102d-d340-4a85-a709-12ee727aa48b" providerId="ADAL" clId="{00ECCCF0-0525-4B4A-8A33-BF600D4FF296}" dt="2021-03-19T15:14:37.064" v="2870" actId="20577"/>
        <pc:sldMkLst>
          <pc:docMk/>
          <pc:sldMk cId="3339377938" sldId="280"/>
        </pc:sldMkLst>
        <pc:spChg chg="mod">
          <ac:chgData name="Marianne Vita" userId="35b1102d-d340-4a85-a709-12ee727aa48b" providerId="ADAL" clId="{00ECCCF0-0525-4B4A-8A33-BF600D4FF296}" dt="2021-03-19T15:14:37.064" v="2870" actId="20577"/>
          <ac:spMkLst>
            <pc:docMk/>
            <pc:sldMk cId="3339377938" sldId="280"/>
            <ac:spMk id="15" creationId="{FB95FAB7-B9CF-408A-A338-EDBA41131D7D}"/>
          </ac:spMkLst>
        </pc:spChg>
      </pc:sldChg>
      <pc:sldChg chg="modSp mod">
        <pc:chgData name="Marianne Vita" userId="35b1102d-d340-4a85-a709-12ee727aa48b" providerId="ADAL" clId="{00ECCCF0-0525-4B4A-8A33-BF600D4FF296}" dt="2021-03-19T13:38:17.372" v="735" actId="20577"/>
        <pc:sldMkLst>
          <pc:docMk/>
          <pc:sldMk cId="2024299733" sldId="282"/>
        </pc:sldMkLst>
        <pc:spChg chg="mod">
          <ac:chgData name="Marianne Vita" userId="35b1102d-d340-4a85-a709-12ee727aa48b" providerId="ADAL" clId="{00ECCCF0-0525-4B4A-8A33-BF600D4FF296}" dt="2021-03-19T13:38:17.372" v="735" actId="20577"/>
          <ac:spMkLst>
            <pc:docMk/>
            <pc:sldMk cId="2024299733" sldId="282"/>
            <ac:spMk id="37" creationId="{BD66494C-6C76-4ECD-A14E-5E25448F6B91}"/>
          </ac:spMkLst>
        </pc:spChg>
      </pc:sldChg>
      <pc:sldChg chg="modSp mod">
        <pc:chgData name="Marianne Vita" userId="35b1102d-d340-4a85-a709-12ee727aa48b" providerId="ADAL" clId="{00ECCCF0-0525-4B4A-8A33-BF600D4FF296}" dt="2021-03-19T13:39:49.598" v="744" actId="1076"/>
        <pc:sldMkLst>
          <pc:docMk/>
          <pc:sldMk cId="1973609622" sldId="2144327572"/>
        </pc:sldMkLst>
        <pc:spChg chg="mod">
          <ac:chgData name="Marianne Vita" userId="35b1102d-d340-4a85-a709-12ee727aa48b" providerId="ADAL" clId="{00ECCCF0-0525-4B4A-8A33-BF600D4FF296}" dt="2021-03-19T13:39:26.807" v="741" actId="1076"/>
          <ac:spMkLst>
            <pc:docMk/>
            <pc:sldMk cId="1973609622" sldId="2144327572"/>
            <ac:spMk id="25" creationId="{91518AEB-3A22-4A3B-9C89-361E7F2B7644}"/>
          </ac:spMkLst>
        </pc:spChg>
        <pc:spChg chg="mod">
          <ac:chgData name="Marianne Vita" userId="35b1102d-d340-4a85-a709-12ee727aa48b" providerId="ADAL" clId="{00ECCCF0-0525-4B4A-8A33-BF600D4FF296}" dt="2021-03-19T13:39:49.598" v="744" actId="1076"/>
          <ac:spMkLst>
            <pc:docMk/>
            <pc:sldMk cId="1973609622" sldId="2144327572"/>
            <ac:spMk id="37" creationId="{BD66494C-6C76-4ECD-A14E-5E25448F6B91}"/>
          </ac:spMkLst>
        </pc:spChg>
        <pc:graphicFrameChg chg="mod">
          <ac:chgData name="Marianne Vita" userId="35b1102d-d340-4a85-a709-12ee727aa48b" providerId="ADAL" clId="{00ECCCF0-0525-4B4A-8A33-BF600D4FF296}" dt="2021-03-19T13:39:20.604" v="740" actId="1076"/>
          <ac:graphicFrameMkLst>
            <pc:docMk/>
            <pc:sldMk cId="1973609622" sldId="2144327572"/>
            <ac:graphicFrameMk id="3" creationId="{E9F82C25-A816-4B51-AD90-8D14117F47CD}"/>
          </ac:graphicFrameMkLst>
        </pc:graphicFrameChg>
        <pc:picChg chg="mod">
          <ac:chgData name="Marianne Vita" userId="35b1102d-d340-4a85-a709-12ee727aa48b" providerId="ADAL" clId="{00ECCCF0-0525-4B4A-8A33-BF600D4FF296}" dt="2021-03-19T13:39:20.604" v="740" actId="1076"/>
          <ac:picMkLst>
            <pc:docMk/>
            <pc:sldMk cId="1973609622" sldId="2144327572"/>
            <ac:picMk id="5" creationId="{A3A54169-7169-4167-A5A1-7E72DB86D189}"/>
          </ac:picMkLst>
        </pc:picChg>
        <pc:picChg chg="mod">
          <ac:chgData name="Marianne Vita" userId="35b1102d-d340-4a85-a709-12ee727aa48b" providerId="ADAL" clId="{00ECCCF0-0525-4B4A-8A33-BF600D4FF296}" dt="2021-03-19T13:39:20.604" v="740" actId="1076"/>
          <ac:picMkLst>
            <pc:docMk/>
            <pc:sldMk cId="1973609622" sldId="2144327572"/>
            <ac:picMk id="47" creationId="{B52CAC0E-B709-46BD-A006-FF0890EC0816}"/>
          </ac:picMkLst>
        </pc:picChg>
        <pc:picChg chg="mod">
          <ac:chgData name="Marianne Vita" userId="35b1102d-d340-4a85-a709-12ee727aa48b" providerId="ADAL" clId="{00ECCCF0-0525-4B4A-8A33-BF600D4FF296}" dt="2021-03-19T13:39:20.604" v="740" actId="1076"/>
          <ac:picMkLst>
            <pc:docMk/>
            <pc:sldMk cId="1973609622" sldId="2144327572"/>
            <ac:picMk id="1026" creationId="{0BBAD061-1FC3-4012-BF41-2ADDBED1AB08}"/>
          </ac:picMkLst>
        </pc:picChg>
        <pc:picChg chg="mod">
          <ac:chgData name="Marianne Vita" userId="35b1102d-d340-4a85-a709-12ee727aa48b" providerId="ADAL" clId="{00ECCCF0-0525-4B4A-8A33-BF600D4FF296}" dt="2021-03-19T13:39:20.604" v="740" actId="1076"/>
          <ac:picMkLst>
            <pc:docMk/>
            <pc:sldMk cId="1973609622" sldId="2144327572"/>
            <ac:picMk id="2050" creationId="{1E0B7F26-B050-4E6B-A8C2-BB3B1646E1A0}"/>
          </ac:picMkLst>
        </pc:picChg>
        <pc:picChg chg="mod">
          <ac:chgData name="Marianne Vita" userId="35b1102d-d340-4a85-a709-12ee727aa48b" providerId="ADAL" clId="{00ECCCF0-0525-4B4A-8A33-BF600D4FF296}" dt="2021-03-19T13:39:20.604" v="740" actId="1076"/>
          <ac:picMkLst>
            <pc:docMk/>
            <pc:sldMk cId="1973609622" sldId="2144327572"/>
            <ac:picMk id="2052" creationId="{9FA885B0-FEE3-4E16-B407-7A95E91436D2}"/>
          </ac:picMkLst>
        </pc:picChg>
        <pc:picChg chg="mod">
          <ac:chgData name="Marianne Vita" userId="35b1102d-d340-4a85-a709-12ee727aa48b" providerId="ADAL" clId="{00ECCCF0-0525-4B4A-8A33-BF600D4FF296}" dt="2021-03-19T13:39:20.604" v="740" actId="1076"/>
          <ac:picMkLst>
            <pc:docMk/>
            <pc:sldMk cId="1973609622" sldId="2144327572"/>
            <ac:picMk id="2058" creationId="{A546E4FE-6851-4801-B7A3-5E40D5664A76}"/>
          </ac:picMkLst>
        </pc:picChg>
        <pc:picChg chg="mod">
          <ac:chgData name="Marianne Vita" userId="35b1102d-d340-4a85-a709-12ee727aa48b" providerId="ADAL" clId="{00ECCCF0-0525-4B4A-8A33-BF600D4FF296}" dt="2021-03-19T13:39:20.604" v="740" actId="1076"/>
          <ac:picMkLst>
            <pc:docMk/>
            <pc:sldMk cId="1973609622" sldId="2144327572"/>
            <ac:picMk id="2060" creationId="{6ABF758B-0CA8-42F3-B05B-75DF11CAAF7A}"/>
          </ac:picMkLst>
        </pc:picChg>
        <pc:picChg chg="mod">
          <ac:chgData name="Marianne Vita" userId="35b1102d-d340-4a85-a709-12ee727aa48b" providerId="ADAL" clId="{00ECCCF0-0525-4B4A-8A33-BF600D4FF296}" dt="2021-03-19T13:39:20.604" v="740" actId="1076"/>
          <ac:picMkLst>
            <pc:docMk/>
            <pc:sldMk cId="1973609622" sldId="2144327572"/>
            <ac:picMk id="2062" creationId="{3FF89AE5-BF77-415C-B19C-FC540167B6AB}"/>
          </ac:picMkLst>
        </pc:picChg>
        <pc:picChg chg="mod">
          <ac:chgData name="Marianne Vita" userId="35b1102d-d340-4a85-a709-12ee727aa48b" providerId="ADAL" clId="{00ECCCF0-0525-4B4A-8A33-BF600D4FF296}" dt="2021-03-19T13:39:20.604" v="740" actId="1076"/>
          <ac:picMkLst>
            <pc:docMk/>
            <pc:sldMk cId="1973609622" sldId="2144327572"/>
            <ac:picMk id="2064" creationId="{0EDEFC24-01A9-4362-A0CF-B093550C107A}"/>
          </ac:picMkLst>
        </pc:picChg>
        <pc:picChg chg="mod">
          <ac:chgData name="Marianne Vita" userId="35b1102d-d340-4a85-a709-12ee727aa48b" providerId="ADAL" clId="{00ECCCF0-0525-4B4A-8A33-BF600D4FF296}" dt="2021-03-19T13:39:20.604" v="740" actId="1076"/>
          <ac:picMkLst>
            <pc:docMk/>
            <pc:sldMk cId="1973609622" sldId="2144327572"/>
            <ac:picMk id="2066" creationId="{43A87FF1-BFD3-4B6E-8309-1E07D9E9FD56}"/>
          </ac:picMkLst>
        </pc:picChg>
      </pc:sldChg>
      <pc:sldChg chg="modSp mod">
        <pc:chgData name="Marianne Vita" userId="35b1102d-d340-4a85-a709-12ee727aa48b" providerId="ADAL" clId="{00ECCCF0-0525-4B4A-8A33-BF600D4FF296}" dt="2021-03-19T13:51:11.851" v="788" actId="1076"/>
        <pc:sldMkLst>
          <pc:docMk/>
          <pc:sldMk cId="471871719" sldId="2144327573"/>
        </pc:sldMkLst>
        <pc:spChg chg="mod">
          <ac:chgData name="Marianne Vita" userId="35b1102d-d340-4a85-a709-12ee727aa48b" providerId="ADAL" clId="{00ECCCF0-0525-4B4A-8A33-BF600D4FF296}" dt="2021-03-19T13:51:08.432" v="787" actId="1076"/>
          <ac:spMkLst>
            <pc:docMk/>
            <pc:sldMk cId="471871719" sldId="2144327573"/>
            <ac:spMk id="23" creationId="{75B167BB-9527-44CD-ADF4-56BD81B10C66}"/>
          </ac:spMkLst>
        </pc:spChg>
        <pc:spChg chg="mod">
          <ac:chgData name="Marianne Vita" userId="35b1102d-d340-4a85-a709-12ee727aa48b" providerId="ADAL" clId="{00ECCCF0-0525-4B4A-8A33-BF600D4FF296}" dt="2021-03-19T13:51:11.851" v="788" actId="1076"/>
          <ac:spMkLst>
            <pc:docMk/>
            <pc:sldMk cId="471871719" sldId="2144327573"/>
            <ac:spMk id="24" creationId="{29F5E09C-2C9E-4C2E-BD66-01D99ADC5D92}"/>
          </ac:spMkLst>
        </pc:spChg>
        <pc:spChg chg="mod">
          <ac:chgData name="Marianne Vita" userId="35b1102d-d340-4a85-a709-12ee727aa48b" providerId="ADAL" clId="{00ECCCF0-0525-4B4A-8A33-BF600D4FF296}" dt="2021-03-19T13:42:23.889" v="763" actId="255"/>
          <ac:spMkLst>
            <pc:docMk/>
            <pc:sldMk cId="471871719" sldId="2144327573"/>
            <ac:spMk id="37" creationId="{BD66494C-6C76-4ECD-A14E-5E25448F6B91}"/>
          </ac:spMkLst>
        </pc:spChg>
        <pc:graphicFrameChg chg="mod">
          <ac:chgData name="Marianne Vita" userId="35b1102d-d340-4a85-a709-12ee727aa48b" providerId="ADAL" clId="{00ECCCF0-0525-4B4A-8A33-BF600D4FF296}" dt="2021-03-19T13:51:05.674" v="786" actId="1076"/>
          <ac:graphicFrameMkLst>
            <pc:docMk/>
            <pc:sldMk cId="471871719" sldId="2144327573"/>
            <ac:graphicFrameMk id="6" creationId="{84542DFC-0636-482E-957F-DB8FB79C2003}"/>
          </ac:graphicFrameMkLst>
        </pc:graphicFrameChg>
        <pc:picChg chg="mod">
          <ac:chgData name="Marianne Vita" userId="35b1102d-d340-4a85-a709-12ee727aa48b" providerId="ADAL" clId="{00ECCCF0-0525-4B4A-8A33-BF600D4FF296}" dt="2021-03-19T13:51:02.042" v="785" actId="1035"/>
          <ac:picMkLst>
            <pc:docMk/>
            <pc:sldMk cId="471871719" sldId="2144327573"/>
            <ac:picMk id="16" creationId="{3D29521F-48F8-4F09-B16F-8781CBEEF351}"/>
          </ac:picMkLst>
        </pc:picChg>
        <pc:picChg chg="mod">
          <ac:chgData name="Marianne Vita" userId="35b1102d-d340-4a85-a709-12ee727aa48b" providerId="ADAL" clId="{00ECCCF0-0525-4B4A-8A33-BF600D4FF296}" dt="2021-03-19T13:51:02.042" v="785" actId="1035"/>
          <ac:picMkLst>
            <pc:docMk/>
            <pc:sldMk cId="471871719" sldId="2144327573"/>
            <ac:picMk id="17" creationId="{A923B0CE-0BB4-439F-90D3-6C0920C89ACC}"/>
          </ac:picMkLst>
        </pc:picChg>
        <pc:picChg chg="mod">
          <ac:chgData name="Marianne Vita" userId="35b1102d-d340-4a85-a709-12ee727aa48b" providerId="ADAL" clId="{00ECCCF0-0525-4B4A-8A33-BF600D4FF296}" dt="2021-03-19T13:51:02.042" v="785" actId="1035"/>
          <ac:picMkLst>
            <pc:docMk/>
            <pc:sldMk cId="471871719" sldId="2144327573"/>
            <ac:picMk id="19" creationId="{1E119E3E-8CBB-4C10-BD72-48A7D4743FBF}"/>
          </ac:picMkLst>
        </pc:picChg>
        <pc:picChg chg="mod">
          <ac:chgData name="Marianne Vita" userId="35b1102d-d340-4a85-a709-12ee727aa48b" providerId="ADAL" clId="{00ECCCF0-0525-4B4A-8A33-BF600D4FF296}" dt="2021-03-19T13:51:02.042" v="785" actId="1035"/>
          <ac:picMkLst>
            <pc:docMk/>
            <pc:sldMk cId="471871719" sldId="2144327573"/>
            <ac:picMk id="21" creationId="{FF304945-A482-4877-AAE9-3D40A6F4EDB6}"/>
          </ac:picMkLst>
        </pc:picChg>
        <pc:picChg chg="mod">
          <ac:chgData name="Marianne Vita" userId="35b1102d-d340-4a85-a709-12ee727aa48b" providerId="ADAL" clId="{00ECCCF0-0525-4B4A-8A33-BF600D4FF296}" dt="2021-03-19T13:51:02.042" v="785" actId="1035"/>
          <ac:picMkLst>
            <pc:docMk/>
            <pc:sldMk cId="471871719" sldId="2144327573"/>
            <ac:picMk id="22" creationId="{149CE1FB-6011-456D-91E2-AEA2A8ACD272}"/>
          </ac:picMkLst>
        </pc:picChg>
      </pc:sldChg>
      <pc:sldChg chg="modSp mod">
        <pc:chgData name="Marianne Vita" userId="35b1102d-d340-4a85-a709-12ee727aa48b" providerId="ADAL" clId="{00ECCCF0-0525-4B4A-8A33-BF600D4FF296}" dt="2021-03-19T14:37:26.124" v="1447" actId="1076"/>
        <pc:sldMkLst>
          <pc:docMk/>
          <pc:sldMk cId="3406199169" sldId="2144327584"/>
        </pc:sldMkLst>
        <pc:spChg chg="mod">
          <ac:chgData name="Marianne Vita" userId="35b1102d-d340-4a85-a709-12ee727aa48b" providerId="ADAL" clId="{00ECCCF0-0525-4B4A-8A33-BF600D4FF296}" dt="2021-03-19T14:37:26.124" v="1447" actId="1076"/>
          <ac:spMkLst>
            <pc:docMk/>
            <pc:sldMk cId="3406199169" sldId="2144327584"/>
            <ac:spMk id="24" creationId="{29F5E09C-2C9E-4C2E-BD66-01D99ADC5D92}"/>
          </ac:spMkLst>
        </pc:spChg>
        <pc:spChg chg="mod">
          <ac:chgData name="Marianne Vita" userId="35b1102d-d340-4a85-a709-12ee727aa48b" providerId="ADAL" clId="{00ECCCF0-0525-4B4A-8A33-BF600D4FF296}" dt="2021-03-19T14:37:21.649" v="1446" actId="108"/>
          <ac:spMkLst>
            <pc:docMk/>
            <pc:sldMk cId="3406199169" sldId="2144327584"/>
            <ac:spMk id="37" creationId="{BD66494C-6C76-4ECD-A14E-5E25448F6B91}"/>
          </ac:spMkLst>
        </pc:spChg>
      </pc:sldChg>
      <pc:sldChg chg="modSp mod">
        <pc:chgData name="Marianne Vita" userId="35b1102d-d340-4a85-a709-12ee727aa48b" providerId="ADAL" clId="{00ECCCF0-0525-4B4A-8A33-BF600D4FF296}" dt="2021-03-19T14:46:57.218" v="1974" actId="1076"/>
        <pc:sldMkLst>
          <pc:docMk/>
          <pc:sldMk cId="2223039167" sldId="2144327585"/>
        </pc:sldMkLst>
        <pc:spChg chg="mod">
          <ac:chgData name="Marianne Vita" userId="35b1102d-d340-4a85-a709-12ee727aa48b" providerId="ADAL" clId="{00ECCCF0-0525-4B4A-8A33-BF600D4FF296}" dt="2021-03-19T14:46:57.218" v="1974" actId="1076"/>
          <ac:spMkLst>
            <pc:docMk/>
            <pc:sldMk cId="2223039167" sldId="2144327585"/>
            <ac:spMk id="12" creationId="{974171F0-A9B1-4A99-AB11-92BE5605D4DD}"/>
          </ac:spMkLst>
        </pc:spChg>
        <pc:spChg chg="mod">
          <ac:chgData name="Marianne Vita" userId="35b1102d-d340-4a85-a709-12ee727aa48b" providerId="ADAL" clId="{00ECCCF0-0525-4B4A-8A33-BF600D4FF296}" dt="2021-03-19T14:41:52.978" v="1586"/>
          <ac:spMkLst>
            <pc:docMk/>
            <pc:sldMk cId="2223039167" sldId="2144327585"/>
            <ac:spMk id="28" creationId="{7C74014D-8FEF-4C04-9D77-BD0687AC7A9A}"/>
          </ac:spMkLst>
        </pc:spChg>
        <pc:spChg chg="mod">
          <ac:chgData name="Marianne Vita" userId="35b1102d-d340-4a85-a709-12ee727aa48b" providerId="ADAL" clId="{00ECCCF0-0525-4B4A-8A33-BF600D4FF296}" dt="2021-03-19T14:45:34.886" v="1723" actId="20577"/>
          <ac:spMkLst>
            <pc:docMk/>
            <pc:sldMk cId="2223039167" sldId="2144327585"/>
            <ac:spMk id="37" creationId="{BD66494C-6C76-4ECD-A14E-5E25448F6B91}"/>
          </ac:spMkLst>
        </pc:spChg>
      </pc:sldChg>
      <pc:sldChg chg="modSp mod">
        <pc:chgData name="Marianne Vita" userId="35b1102d-d340-4a85-a709-12ee727aa48b" providerId="ADAL" clId="{00ECCCF0-0525-4B4A-8A33-BF600D4FF296}" dt="2021-03-19T13:59:33.425" v="1175" actId="20577"/>
        <pc:sldMkLst>
          <pc:docMk/>
          <pc:sldMk cId="3736021510" sldId="2144327588"/>
        </pc:sldMkLst>
        <pc:spChg chg="mod">
          <ac:chgData name="Marianne Vita" userId="35b1102d-d340-4a85-a709-12ee727aa48b" providerId="ADAL" clId="{00ECCCF0-0525-4B4A-8A33-BF600D4FF296}" dt="2021-03-19T13:59:33.425" v="1175" actId="20577"/>
          <ac:spMkLst>
            <pc:docMk/>
            <pc:sldMk cId="3736021510" sldId="2144327588"/>
            <ac:spMk id="37" creationId="{BD66494C-6C76-4ECD-A14E-5E25448F6B91}"/>
          </ac:spMkLst>
        </pc:spChg>
      </pc:sldChg>
      <pc:sldChg chg="modSp mod">
        <pc:chgData name="Marianne Vita" userId="35b1102d-d340-4a85-a709-12ee727aa48b" providerId="ADAL" clId="{00ECCCF0-0525-4B4A-8A33-BF600D4FF296}" dt="2021-03-19T15:03:08.168" v="2264" actId="207"/>
        <pc:sldMkLst>
          <pc:docMk/>
          <pc:sldMk cId="3449427808" sldId="2144327591"/>
        </pc:sldMkLst>
        <pc:spChg chg="mod">
          <ac:chgData name="Marianne Vita" userId="35b1102d-d340-4a85-a709-12ee727aa48b" providerId="ADAL" clId="{00ECCCF0-0525-4B4A-8A33-BF600D4FF296}" dt="2021-03-19T15:03:08.168" v="2264" actId="207"/>
          <ac:spMkLst>
            <pc:docMk/>
            <pc:sldMk cId="3449427808" sldId="2144327591"/>
            <ac:spMk id="24" creationId="{5F54BC90-A2A1-4C68-AF3C-177B8567EC9B}"/>
          </ac:spMkLst>
        </pc:spChg>
      </pc:sldChg>
      <pc:sldChg chg="modSp mod">
        <pc:chgData name="Marianne Vita" userId="35b1102d-d340-4a85-a709-12ee727aa48b" providerId="ADAL" clId="{00ECCCF0-0525-4B4A-8A33-BF600D4FF296}" dt="2021-03-19T15:05:35.069" v="2450" actId="20577"/>
        <pc:sldMkLst>
          <pc:docMk/>
          <pc:sldMk cId="3549272216" sldId="2144327592"/>
        </pc:sldMkLst>
        <pc:spChg chg="mod">
          <ac:chgData name="Marianne Vita" userId="35b1102d-d340-4a85-a709-12ee727aa48b" providerId="ADAL" clId="{00ECCCF0-0525-4B4A-8A33-BF600D4FF296}" dt="2021-03-19T15:05:07.656" v="2430" actId="1076"/>
          <ac:spMkLst>
            <pc:docMk/>
            <pc:sldMk cId="3549272216" sldId="2144327592"/>
            <ac:spMk id="24" creationId="{29F5E09C-2C9E-4C2E-BD66-01D99ADC5D92}"/>
          </ac:spMkLst>
        </pc:spChg>
        <pc:spChg chg="mod">
          <ac:chgData name="Marianne Vita" userId="35b1102d-d340-4a85-a709-12ee727aa48b" providerId="ADAL" clId="{00ECCCF0-0525-4B4A-8A33-BF600D4FF296}" dt="2021-03-19T15:05:35.069" v="2450" actId="20577"/>
          <ac:spMkLst>
            <pc:docMk/>
            <pc:sldMk cId="3549272216" sldId="2144327592"/>
            <ac:spMk id="67" creationId="{E892A515-C21A-4B53-A769-B6515C9E73FF}"/>
          </ac:spMkLst>
        </pc:spChg>
      </pc:sldChg>
      <pc:sldChg chg="modSp mod ord">
        <pc:chgData name="Marianne Vita" userId="35b1102d-d340-4a85-a709-12ee727aa48b" providerId="ADAL" clId="{00ECCCF0-0525-4B4A-8A33-BF600D4FF296}" dt="2021-03-19T13:51:35.542" v="801" actId="13926"/>
        <pc:sldMkLst>
          <pc:docMk/>
          <pc:sldMk cId="1853977668" sldId="2144327593"/>
        </pc:sldMkLst>
        <pc:spChg chg="mod">
          <ac:chgData name="Marianne Vita" userId="35b1102d-d340-4a85-a709-12ee727aa48b" providerId="ADAL" clId="{00ECCCF0-0525-4B4A-8A33-BF600D4FF296}" dt="2021-03-19T13:51:35.542" v="801" actId="13926"/>
          <ac:spMkLst>
            <pc:docMk/>
            <pc:sldMk cId="1853977668" sldId="2144327593"/>
            <ac:spMk id="79" creationId="{524D89FB-A6B3-4DBD-85A2-FB77F15E60D5}"/>
          </ac:spMkLst>
        </pc:spChg>
      </pc:sldChg>
      <pc:sldChg chg="modSp mod">
        <pc:chgData name="Marianne Vita" userId="35b1102d-d340-4a85-a709-12ee727aa48b" providerId="ADAL" clId="{00ECCCF0-0525-4B4A-8A33-BF600D4FF296}" dt="2021-03-19T19:33:51.746" v="3030" actId="20577"/>
        <pc:sldMkLst>
          <pc:docMk/>
          <pc:sldMk cId="1318340813" sldId="2144327753"/>
        </pc:sldMkLst>
        <pc:spChg chg="mod">
          <ac:chgData name="Marianne Vita" userId="35b1102d-d340-4a85-a709-12ee727aa48b" providerId="ADAL" clId="{00ECCCF0-0525-4B4A-8A33-BF600D4FF296}" dt="2021-03-19T19:33:51.746" v="3030" actId="20577"/>
          <ac:spMkLst>
            <pc:docMk/>
            <pc:sldMk cId="1318340813" sldId="2144327753"/>
            <ac:spMk id="16" creationId="{B7D7BD55-E38F-4A24-8878-828B77FC9720}"/>
          </ac:spMkLst>
        </pc:spChg>
      </pc:sldChg>
      <pc:sldChg chg="modSp mod">
        <pc:chgData name="Marianne Vita" userId="35b1102d-d340-4a85-a709-12ee727aa48b" providerId="ADAL" clId="{00ECCCF0-0525-4B4A-8A33-BF600D4FF296}" dt="2021-03-19T15:02:25.160" v="2263" actId="20577"/>
        <pc:sldMkLst>
          <pc:docMk/>
          <pc:sldMk cId="402923506" sldId="2144327755"/>
        </pc:sldMkLst>
        <pc:spChg chg="mod">
          <ac:chgData name="Marianne Vita" userId="35b1102d-d340-4a85-a709-12ee727aa48b" providerId="ADAL" clId="{00ECCCF0-0525-4B4A-8A33-BF600D4FF296}" dt="2021-03-19T15:01:43.011" v="2258" actId="1076"/>
          <ac:spMkLst>
            <pc:docMk/>
            <pc:sldMk cId="402923506" sldId="2144327755"/>
            <ac:spMk id="11" creationId="{67B0A83D-CEE3-418F-B642-5286E62B80D8}"/>
          </ac:spMkLst>
        </pc:spChg>
        <pc:spChg chg="mod">
          <ac:chgData name="Marianne Vita" userId="35b1102d-d340-4a85-a709-12ee727aa48b" providerId="ADAL" clId="{00ECCCF0-0525-4B4A-8A33-BF600D4FF296}" dt="2021-03-19T15:00:41.975" v="2204" actId="1076"/>
          <ac:spMkLst>
            <pc:docMk/>
            <pc:sldMk cId="402923506" sldId="2144327755"/>
            <ac:spMk id="29" creationId="{550130D6-373F-4884-B21D-418987F84E95}"/>
          </ac:spMkLst>
        </pc:spChg>
        <pc:spChg chg="mod">
          <ac:chgData name="Marianne Vita" userId="35b1102d-d340-4a85-a709-12ee727aa48b" providerId="ADAL" clId="{00ECCCF0-0525-4B4A-8A33-BF600D4FF296}" dt="2021-03-19T15:00:41.975" v="2204" actId="1076"/>
          <ac:spMkLst>
            <pc:docMk/>
            <pc:sldMk cId="402923506" sldId="2144327755"/>
            <ac:spMk id="30" creationId="{60CD20DC-37AA-4C08-B8E7-99F3C5DFAFF4}"/>
          </ac:spMkLst>
        </pc:spChg>
        <pc:spChg chg="mod">
          <ac:chgData name="Marianne Vita" userId="35b1102d-d340-4a85-a709-12ee727aa48b" providerId="ADAL" clId="{00ECCCF0-0525-4B4A-8A33-BF600D4FF296}" dt="2021-03-19T15:00:41.975" v="2204" actId="1076"/>
          <ac:spMkLst>
            <pc:docMk/>
            <pc:sldMk cId="402923506" sldId="2144327755"/>
            <ac:spMk id="31" creationId="{A7788548-3FE1-4623-9D64-478EC917FD45}"/>
          </ac:spMkLst>
        </pc:spChg>
        <pc:spChg chg="mod">
          <ac:chgData name="Marianne Vita" userId="35b1102d-d340-4a85-a709-12ee727aa48b" providerId="ADAL" clId="{00ECCCF0-0525-4B4A-8A33-BF600D4FF296}" dt="2021-03-19T15:00:41.975" v="2204" actId="1076"/>
          <ac:spMkLst>
            <pc:docMk/>
            <pc:sldMk cId="402923506" sldId="2144327755"/>
            <ac:spMk id="32" creationId="{CA6281A6-814D-4E4C-972B-DC1E47A3D60E}"/>
          </ac:spMkLst>
        </pc:spChg>
        <pc:spChg chg="mod">
          <ac:chgData name="Marianne Vita" userId="35b1102d-d340-4a85-a709-12ee727aa48b" providerId="ADAL" clId="{00ECCCF0-0525-4B4A-8A33-BF600D4FF296}" dt="2021-03-19T15:00:41.975" v="2204" actId="1076"/>
          <ac:spMkLst>
            <pc:docMk/>
            <pc:sldMk cId="402923506" sldId="2144327755"/>
            <ac:spMk id="33" creationId="{FB14C8A1-4108-4984-A7A0-D018D0876D44}"/>
          </ac:spMkLst>
        </pc:spChg>
        <pc:spChg chg="mod">
          <ac:chgData name="Marianne Vita" userId="35b1102d-d340-4a85-a709-12ee727aa48b" providerId="ADAL" clId="{00ECCCF0-0525-4B4A-8A33-BF600D4FF296}" dt="2021-03-19T15:01:43.011" v="2258" actId="1076"/>
          <ac:spMkLst>
            <pc:docMk/>
            <pc:sldMk cId="402923506" sldId="2144327755"/>
            <ac:spMk id="34" creationId="{04C11C2C-DBCA-426F-8AE2-9D79A7A7744D}"/>
          </ac:spMkLst>
        </pc:spChg>
        <pc:spChg chg="mod">
          <ac:chgData name="Marianne Vita" userId="35b1102d-d340-4a85-a709-12ee727aa48b" providerId="ADAL" clId="{00ECCCF0-0525-4B4A-8A33-BF600D4FF296}" dt="2021-03-19T15:02:25.160" v="2263" actId="20577"/>
          <ac:spMkLst>
            <pc:docMk/>
            <pc:sldMk cId="402923506" sldId="2144327755"/>
            <ac:spMk id="35" creationId="{98E19FFF-7FBB-4FF6-AE7D-9696969ED29F}"/>
          </ac:spMkLst>
        </pc:spChg>
        <pc:spChg chg="mod">
          <ac:chgData name="Marianne Vita" userId="35b1102d-d340-4a85-a709-12ee727aa48b" providerId="ADAL" clId="{00ECCCF0-0525-4B4A-8A33-BF600D4FF296}" dt="2021-03-19T15:01:43.011" v="2258" actId="1076"/>
          <ac:spMkLst>
            <pc:docMk/>
            <pc:sldMk cId="402923506" sldId="2144327755"/>
            <ac:spMk id="36" creationId="{F3C18C96-1D0A-498D-8AB1-6A90746C15D2}"/>
          </ac:spMkLst>
        </pc:spChg>
        <pc:spChg chg="mod">
          <ac:chgData name="Marianne Vita" userId="35b1102d-d340-4a85-a709-12ee727aa48b" providerId="ADAL" clId="{00ECCCF0-0525-4B4A-8A33-BF600D4FF296}" dt="2021-03-19T15:01:43.011" v="2258" actId="1076"/>
          <ac:spMkLst>
            <pc:docMk/>
            <pc:sldMk cId="402923506" sldId="2144327755"/>
            <ac:spMk id="37" creationId="{64D5AC4C-9EA9-4FBA-A03E-15E90E552E81}"/>
          </ac:spMkLst>
        </pc:spChg>
        <pc:spChg chg="mod">
          <ac:chgData name="Marianne Vita" userId="35b1102d-d340-4a85-a709-12ee727aa48b" providerId="ADAL" clId="{00ECCCF0-0525-4B4A-8A33-BF600D4FF296}" dt="2021-03-19T15:01:34.732" v="2257" actId="20577"/>
          <ac:spMkLst>
            <pc:docMk/>
            <pc:sldMk cId="402923506" sldId="2144327755"/>
            <ac:spMk id="79" creationId="{524D89FB-A6B3-4DBD-85A2-FB77F15E60D5}"/>
          </ac:spMkLst>
        </pc:spChg>
        <pc:picChg chg="mod">
          <ac:chgData name="Marianne Vita" userId="35b1102d-d340-4a85-a709-12ee727aa48b" providerId="ADAL" clId="{00ECCCF0-0525-4B4A-8A33-BF600D4FF296}" dt="2021-03-19T15:00:41.975" v="2204" actId="1076"/>
          <ac:picMkLst>
            <pc:docMk/>
            <pc:sldMk cId="402923506" sldId="2144327755"/>
            <ac:picMk id="5" creationId="{79D6BCB9-DB62-4C90-87E4-8A8C8116830E}"/>
          </ac:picMkLst>
        </pc:picChg>
        <pc:picChg chg="mod">
          <ac:chgData name="Marianne Vita" userId="35b1102d-d340-4a85-a709-12ee727aa48b" providerId="ADAL" clId="{00ECCCF0-0525-4B4A-8A33-BF600D4FF296}" dt="2021-03-19T15:00:41.975" v="2204" actId="1076"/>
          <ac:picMkLst>
            <pc:docMk/>
            <pc:sldMk cId="402923506" sldId="2144327755"/>
            <ac:picMk id="6" creationId="{68253DA0-B203-4108-AC92-4AC5F26773DE}"/>
          </ac:picMkLst>
        </pc:picChg>
        <pc:picChg chg="mod">
          <ac:chgData name="Marianne Vita" userId="35b1102d-d340-4a85-a709-12ee727aa48b" providerId="ADAL" clId="{00ECCCF0-0525-4B4A-8A33-BF600D4FF296}" dt="2021-03-19T15:00:41.975" v="2204" actId="1076"/>
          <ac:picMkLst>
            <pc:docMk/>
            <pc:sldMk cId="402923506" sldId="2144327755"/>
            <ac:picMk id="7" creationId="{06857E17-08F1-4F57-AF6D-016D121C89AB}"/>
          </ac:picMkLst>
        </pc:picChg>
        <pc:picChg chg="mod">
          <ac:chgData name="Marianne Vita" userId="35b1102d-d340-4a85-a709-12ee727aa48b" providerId="ADAL" clId="{00ECCCF0-0525-4B4A-8A33-BF600D4FF296}" dt="2021-03-19T15:00:41.975" v="2204" actId="1076"/>
          <ac:picMkLst>
            <pc:docMk/>
            <pc:sldMk cId="402923506" sldId="2144327755"/>
            <ac:picMk id="8" creationId="{EE2802F1-9FEE-4140-AC76-B637BFFF7BDC}"/>
          </ac:picMkLst>
        </pc:picChg>
        <pc:picChg chg="mod">
          <ac:chgData name="Marianne Vita" userId="35b1102d-d340-4a85-a709-12ee727aa48b" providerId="ADAL" clId="{00ECCCF0-0525-4B4A-8A33-BF600D4FF296}" dt="2021-03-19T15:00:41.975" v="2204" actId="1076"/>
          <ac:picMkLst>
            <pc:docMk/>
            <pc:sldMk cId="402923506" sldId="2144327755"/>
            <ac:picMk id="10" creationId="{152D59C3-9251-4CE5-A870-B87EB0DCA927}"/>
          </ac:picMkLst>
        </pc:picChg>
        <pc:picChg chg="mod">
          <ac:chgData name="Marianne Vita" userId="35b1102d-d340-4a85-a709-12ee727aa48b" providerId="ADAL" clId="{00ECCCF0-0525-4B4A-8A33-BF600D4FF296}" dt="2021-03-19T15:00:16.698" v="2142" actId="1076"/>
          <ac:picMkLst>
            <pc:docMk/>
            <pc:sldMk cId="402923506" sldId="2144327755"/>
            <ac:picMk id="22" creationId="{9326519C-5602-4E94-BD8D-A6D721AF2094}"/>
          </ac:picMkLst>
        </pc:picChg>
        <pc:picChg chg="mod">
          <ac:chgData name="Marianne Vita" userId="35b1102d-d340-4a85-a709-12ee727aa48b" providerId="ADAL" clId="{00ECCCF0-0525-4B4A-8A33-BF600D4FF296}" dt="2021-03-19T15:00:41.975" v="2204" actId="1076"/>
          <ac:picMkLst>
            <pc:docMk/>
            <pc:sldMk cId="402923506" sldId="2144327755"/>
            <ac:picMk id="23" creationId="{DF39285C-924F-443F-888A-A5113BFE6640}"/>
          </ac:picMkLst>
        </pc:picChg>
        <pc:picChg chg="mod">
          <ac:chgData name="Marianne Vita" userId="35b1102d-d340-4a85-a709-12ee727aa48b" providerId="ADAL" clId="{00ECCCF0-0525-4B4A-8A33-BF600D4FF296}" dt="2021-03-19T15:00:41.975" v="2204" actId="1076"/>
          <ac:picMkLst>
            <pc:docMk/>
            <pc:sldMk cId="402923506" sldId="2144327755"/>
            <ac:picMk id="24" creationId="{B823A06C-FEA9-45B1-B520-82A2C3132957}"/>
          </ac:picMkLst>
        </pc:picChg>
        <pc:picChg chg="mod">
          <ac:chgData name="Marianne Vita" userId="35b1102d-d340-4a85-a709-12ee727aa48b" providerId="ADAL" clId="{00ECCCF0-0525-4B4A-8A33-BF600D4FF296}" dt="2021-03-19T15:00:41.975" v="2204" actId="1076"/>
          <ac:picMkLst>
            <pc:docMk/>
            <pc:sldMk cId="402923506" sldId="2144327755"/>
            <ac:picMk id="25" creationId="{D2214EB0-25B4-4FDC-80AC-DDF637CF51B7}"/>
          </ac:picMkLst>
        </pc:picChg>
        <pc:picChg chg="mod">
          <ac:chgData name="Marianne Vita" userId="35b1102d-d340-4a85-a709-12ee727aa48b" providerId="ADAL" clId="{00ECCCF0-0525-4B4A-8A33-BF600D4FF296}" dt="2021-03-19T15:00:41.975" v="2204" actId="1076"/>
          <ac:picMkLst>
            <pc:docMk/>
            <pc:sldMk cId="402923506" sldId="2144327755"/>
            <ac:picMk id="26" creationId="{CC264E03-179F-4E09-B081-933B81422F02}"/>
          </ac:picMkLst>
        </pc:picChg>
        <pc:picChg chg="mod">
          <ac:chgData name="Marianne Vita" userId="35b1102d-d340-4a85-a709-12ee727aa48b" providerId="ADAL" clId="{00ECCCF0-0525-4B4A-8A33-BF600D4FF296}" dt="2021-03-19T15:00:41.975" v="2204" actId="1076"/>
          <ac:picMkLst>
            <pc:docMk/>
            <pc:sldMk cId="402923506" sldId="2144327755"/>
            <ac:picMk id="27" creationId="{D0E44451-E0A5-49C1-A7D5-0B56DC320143}"/>
          </ac:picMkLst>
        </pc:picChg>
      </pc:sldChg>
    </pc:docChg>
  </pc:docChgLst>
  <pc:docChgLst>
    <pc:chgData name="Jason Wiese" userId="4bff8d5b-7de6-4655-b397-69b0afc81113" providerId="ADAL" clId="{2C70362E-8396-439D-97F1-CF6231397D1C}"/>
    <pc:docChg chg="modSld">
      <pc:chgData name="Jason Wiese" userId="4bff8d5b-7de6-4655-b397-69b0afc81113" providerId="ADAL" clId="{2C70362E-8396-439D-97F1-CF6231397D1C}" dt="2021-06-29T15:23:24.076" v="33" actId="20577"/>
      <pc:docMkLst>
        <pc:docMk/>
      </pc:docMkLst>
      <pc:sldChg chg="modSp mod">
        <pc:chgData name="Jason Wiese" userId="4bff8d5b-7de6-4655-b397-69b0afc81113" providerId="ADAL" clId="{2C70362E-8396-439D-97F1-CF6231397D1C}" dt="2021-06-29T15:23:24.076" v="33" actId="20577"/>
        <pc:sldMkLst>
          <pc:docMk/>
          <pc:sldMk cId="1973609622" sldId="2144327572"/>
        </pc:sldMkLst>
        <pc:spChg chg="mod">
          <ac:chgData name="Jason Wiese" userId="4bff8d5b-7de6-4655-b397-69b0afc81113" providerId="ADAL" clId="{2C70362E-8396-439D-97F1-CF6231397D1C}" dt="2021-06-29T15:23:10.988" v="2" actId="20577"/>
          <ac:spMkLst>
            <pc:docMk/>
            <pc:sldMk cId="1973609622" sldId="2144327572"/>
            <ac:spMk id="25" creationId="{91518AEB-3A22-4A3B-9C89-361E7F2B7644}"/>
          </ac:spMkLst>
        </pc:spChg>
        <pc:spChg chg="mod">
          <ac:chgData name="Jason Wiese" userId="4bff8d5b-7de6-4655-b397-69b0afc81113" providerId="ADAL" clId="{2C70362E-8396-439D-97F1-CF6231397D1C}" dt="2021-06-29T15:23:24.076" v="33" actId="20577"/>
          <ac:spMkLst>
            <pc:docMk/>
            <pc:sldMk cId="1973609622" sldId="2144327572"/>
            <ac:spMk id="28" creationId="{7C74014D-8FEF-4C04-9D77-BD0687AC7A9A}"/>
          </ac:spMkLst>
        </pc:spChg>
        <pc:graphicFrameChg chg="modGraphic">
          <ac:chgData name="Jason Wiese" userId="4bff8d5b-7de6-4655-b397-69b0afc81113" providerId="ADAL" clId="{2C70362E-8396-439D-97F1-CF6231397D1C}" dt="2021-06-29T15:23:07.897" v="1" actId="20577"/>
          <ac:graphicFrameMkLst>
            <pc:docMk/>
            <pc:sldMk cId="1973609622" sldId="2144327572"/>
            <ac:graphicFrameMk id="3" creationId="{E9F82C25-A816-4B51-AD90-8D14117F47CD}"/>
          </ac:graphicFrameMkLst>
        </pc:graphicFrameChg>
      </pc:sldChg>
    </pc:docChg>
  </pc:docChgLst>
  <pc:docChgLst>
    <pc:chgData name="Jason Wiese" userId="4bff8d5b-7de6-4655-b397-69b0afc81113" providerId="ADAL" clId="{AF8403DE-903E-440D-A79F-A71E978F275A}"/>
    <pc:docChg chg="custSel modSld">
      <pc:chgData name="Jason Wiese" userId="4bff8d5b-7de6-4655-b397-69b0afc81113" providerId="ADAL" clId="{AF8403DE-903E-440D-A79F-A71E978F275A}" dt="2021-03-18T14:11:24.413" v="895" actId="20577"/>
      <pc:docMkLst>
        <pc:docMk/>
      </pc:docMkLst>
      <pc:sldChg chg="delSp modSp mod">
        <pc:chgData name="Jason Wiese" userId="4bff8d5b-7de6-4655-b397-69b0afc81113" providerId="ADAL" clId="{AF8403DE-903E-440D-A79F-A71E978F275A}" dt="2021-03-18T14:04:52.959" v="509" actId="478"/>
        <pc:sldMkLst>
          <pc:docMk/>
          <pc:sldMk cId="2792885597" sldId="274"/>
        </pc:sldMkLst>
        <pc:spChg chg="del">
          <ac:chgData name="Jason Wiese" userId="4bff8d5b-7de6-4655-b397-69b0afc81113" providerId="ADAL" clId="{AF8403DE-903E-440D-A79F-A71E978F275A}" dt="2021-03-18T14:04:52.959" v="509" actId="478"/>
          <ac:spMkLst>
            <pc:docMk/>
            <pc:sldMk cId="2792885597" sldId="274"/>
            <ac:spMk id="9" creationId="{6E27B1F6-1FDE-4BE3-8E6E-EAC144E4B36F}"/>
          </ac:spMkLst>
        </pc:spChg>
        <pc:spChg chg="mod">
          <ac:chgData name="Jason Wiese" userId="4bff8d5b-7de6-4655-b397-69b0afc81113" providerId="ADAL" clId="{AF8403DE-903E-440D-A79F-A71E978F275A}" dt="2021-03-18T14:04:50.362" v="508" actId="14100"/>
          <ac:spMkLst>
            <pc:docMk/>
            <pc:sldMk cId="2792885597" sldId="274"/>
            <ac:spMk id="12" creationId="{AF6B8EC0-46EF-4454-8F5C-DA73E47253BB}"/>
          </ac:spMkLst>
        </pc:spChg>
      </pc:sldChg>
      <pc:sldChg chg="delSp modSp mod">
        <pc:chgData name="Jason Wiese" userId="4bff8d5b-7de6-4655-b397-69b0afc81113" providerId="ADAL" clId="{AF8403DE-903E-440D-A79F-A71E978F275A}" dt="2021-03-18T14:10:48.022" v="890" actId="20577"/>
        <pc:sldMkLst>
          <pc:docMk/>
          <pc:sldMk cId="3339377938" sldId="280"/>
        </pc:sldMkLst>
        <pc:spChg chg="del">
          <ac:chgData name="Jason Wiese" userId="4bff8d5b-7de6-4655-b397-69b0afc81113" providerId="ADAL" clId="{AF8403DE-903E-440D-A79F-A71E978F275A}" dt="2021-03-18T14:10:26.610" v="883" actId="478"/>
          <ac:spMkLst>
            <pc:docMk/>
            <pc:sldMk cId="3339377938" sldId="280"/>
            <ac:spMk id="3" creationId="{2F3F29E1-3F75-4F7F-9FF6-F080AE3B9933}"/>
          </ac:spMkLst>
        </pc:spChg>
        <pc:spChg chg="mod">
          <ac:chgData name="Jason Wiese" userId="4bff8d5b-7de6-4655-b397-69b0afc81113" providerId="ADAL" clId="{AF8403DE-903E-440D-A79F-A71E978F275A}" dt="2021-03-18T14:10:48.022" v="890" actId="20577"/>
          <ac:spMkLst>
            <pc:docMk/>
            <pc:sldMk cId="3339377938" sldId="280"/>
            <ac:spMk id="15" creationId="{FB95FAB7-B9CF-408A-A338-EDBA41131D7D}"/>
          </ac:spMkLst>
        </pc:spChg>
      </pc:sldChg>
      <pc:sldChg chg="modSp mod">
        <pc:chgData name="Jason Wiese" userId="4bff8d5b-7de6-4655-b397-69b0afc81113" providerId="ADAL" clId="{AF8403DE-903E-440D-A79F-A71E978F275A}" dt="2021-03-18T14:09:54.899" v="882" actId="6549"/>
        <pc:sldMkLst>
          <pc:docMk/>
          <pc:sldMk cId="2223039167" sldId="2144327585"/>
        </pc:sldMkLst>
        <pc:spChg chg="mod">
          <ac:chgData name="Jason Wiese" userId="4bff8d5b-7de6-4655-b397-69b0afc81113" providerId="ADAL" clId="{AF8403DE-903E-440D-A79F-A71E978F275A}" dt="2021-03-18T14:09:54.899" v="882" actId="6549"/>
          <ac:spMkLst>
            <pc:docMk/>
            <pc:sldMk cId="2223039167" sldId="2144327585"/>
            <ac:spMk id="12" creationId="{974171F0-A9B1-4A99-AB11-92BE5605D4DD}"/>
          </ac:spMkLst>
        </pc:spChg>
        <pc:spChg chg="mod">
          <ac:chgData name="Jason Wiese" userId="4bff8d5b-7de6-4655-b397-69b0afc81113" providerId="ADAL" clId="{AF8403DE-903E-440D-A79F-A71E978F275A}" dt="2021-03-18T14:07:30.551" v="690" actId="1036"/>
          <ac:spMkLst>
            <pc:docMk/>
            <pc:sldMk cId="2223039167" sldId="2144327585"/>
            <ac:spMk id="45" creationId="{69F2BBD5-641E-4BEB-AAA8-EF2437ED473C}"/>
          </ac:spMkLst>
        </pc:spChg>
        <pc:spChg chg="mod">
          <ac:chgData name="Jason Wiese" userId="4bff8d5b-7de6-4655-b397-69b0afc81113" providerId="ADAL" clId="{AF8403DE-903E-440D-A79F-A71E978F275A}" dt="2021-03-18T14:07:30.551" v="690" actId="1036"/>
          <ac:spMkLst>
            <pc:docMk/>
            <pc:sldMk cId="2223039167" sldId="2144327585"/>
            <ac:spMk id="46" creationId="{3494302C-FDC3-4E3A-9348-D114DD6F8044}"/>
          </ac:spMkLst>
        </pc:spChg>
        <pc:spChg chg="mod">
          <ac:chgData name="Jason Wiese" userId="4bff8d5b-7de6-4655-b397-69b0afc81113" providerId="ADAL" clId="{AF8403DE-903E-440D-A79F-A71E978F275A}" dt="2021-03-18T14:07:30.551" v="690" actId="1036"/>
          <ac:spMkLst>
            <pc:docMk/>
            <pc:sldMk cId="2223039167" sldId="2144327585"/>
            <ac:spMk id="49" creationId="{75DAC6A2-0BF1-4DA2-B8B9-269559295EAE}"/>
          </ac:spMkLst>
        </pc:spChg>
        <pc:spChg chg="mod">
          <ac:chgData name="Jason Wiese" userId="4bff8d5b-7de6-4655-b397-69b0afc81113" providerId="ADAL" clId="{AF8403DE-903E-440D-A79F-A71E978F275A}" dt="2021-03-18T14:07:30.551" v="690" actId="1036"/>
          <ac:spMkLst>
            <pc:docMk/>
            <pc:sldMk cId="2223039167" sldId="2144327585"/>
            <ac:spMk id="50" creationId="{3F82A137-8A11-49B3-95FE-B51F13B229D8}"/>
          </ac:spMkLst>
        </pc:spChg>
        <pc:spChg chg="mod">
          <ac:chgData name="Jason Wiese" userId="4bff8d5b-7de6-4655-b397-69b0afc81113" providerId="ADAL" clId="{AF8403DE-903E-440D-A79F-A71E978F275A}" dt="2021-03-18T14:07:30.551" v="690" actId="1036"/>
          <ac:spMkLst>
            <pc:docMk/>
            <pc:sldMk cId="2223039167" sldId="2144327585"/>
            <ac:spMk id="51" creationId="{59C4146E-41DE-4252-888E-4D50F03F4A94}"/>
          </ac:spMkLst>
        </pc:spChg>
        <pc:spChg chg="mod">
          <ac:chgData name="Jason Wiese" userId="4bff8d5b-7de6-4655-b397-69b0afc81113" providerId="ADAL" clId="{AF8403DE-903E-440D-A79F-A71E978F275A}" dt="2021-03-18T14:07:30.551" v="690" actId="1036"/>
          <ac:spMkLst>
            <pc:docMk/>
            <pc:sldMk cId="2223039167" sldId="2144327585"/>
            <ac:spMk id="52" creationId="{F49474EE-70A6-4B9E-A633-54C13CBCF40C}"/>
          </ac:spMkLst>
        </pc:spChg>
        <pc:spChg chg="mod">
          <ac:chgData name="Jason Wiese" userId="4bff8d5b-7de6-4655-b397-69b0afc81113" providerId="ADAL" clId="{AF8403DE-903E-440D-A79F-A71E978F275A}" dt="2021-03-18T14:07:30.551" v="690" actId="1036"/>
          <ac:spMkLst>
            <pc:docMk/>
            <pc:sldMk cId="2223039167" sldId="2144327585"/>
            <ac:spMk id="60" creationId="{E76D9728-0BE3-4450-B2D6-A84E68717D39}"/>
          </ac:spMkLst>
        </pc:spChg>
        <pc:spChg chg="mod">
          <ac:chgData name="Jason Wiese" userId="4bff8d5b-7de6-4655-b397-69b0afc81113" providerId="ADAL" clId="{AF8403DE-903E-440D-A79F-A71E978F275A}" dt="2021-03-18T14:07:30.551" v="690" actId="1036"/>
          <ac:spMkLst>
            <pc:docMk/>
            <pc:sldMk cId="2223039167" sldId="2144327585"/>
            <ac:spMk id="61" creationId="{90F6373F-94AA-4A3C-965D-05574E01BAE9}"/>
          </ac:spMkLst>
        </pc:spChg>
        <pc:spChg chg="mod">
          <ac:chgData name="Jason Wiese" userId="4bff8d5b-7de6-4655-b397-69b0afc81113" providerId="ADAL" clId="{AF8403DE-903E-440D-A79F-A71E978F275A}" dt="2021-03-18T14:07:30.551" v="690" actId="1036"/>
          <ac:spMkLst>
            <pc:docMk/>
            <pc:sldMk cId="2223039167" sldId="2144327585"/>
            <ac:spMk id="63" creationId="{704F40DA-4A62-47DE-8C46-0145262104DC}"/>
          </ac:spMkLst>
        </pc:spChg>
        <pc:spChg chg="mod">
          <ac:chgData name="Jason Wiese" userId="4bff8d5b-7de6-4655-b397-69b0afc81113" providerId="ADAL" clId="{AF8403DE-903E-440D-A79F-A71E978F275A}" dt="2021-03-18T14:07:30.551" v="690" actId="1036"/>
          <ac:spMkLst>
            <pc:docMk/>
            <pc:sldMk cId="2223039167" sldId="2144327585"/>
            <ac:spMk id="64" creationId="{55434D09-B172-471A-B993-D23D8BC9119A}"/>
          </ac:spMkLst>
        </pc:spChg>
        <pc:spChg chg="mod">
          <ac:chgData name="Jason Wiese" userId="4bff8d5b-7de6-4655-b397-69b0afc81113" providerId="ADAL" clId="{AF8403DE-903E-440D-A79F-A71E978F275A}" dt="2021-03-18T14:07:30.551" v="690" actId="1036"/>
          <ac:spMkLst>
            <pc:docMk/>
            <pc:sldMk cId="2223039167" sldId="2144327585"/>
            <ac:spMk id="65" creationId="{BE500B66-C059-4E35-AD92-3EB4767D3A46}"/>
          </ac:spMkLst>
        </pc:spChg>
        <pc:spChg chg="mod">
          <ac:chgData name="Jason Wiese" userId="4bff8d5b-7de6-4655-b397-69b0afc81113" providerId="ADAL" clId="{AF8403DE-903E-440D-A79F-A71E978F275A}" dt="2021-03-18T14:07:30.551" v="690" actId="1036"/>
          <ac:spMkLst>
            <pc:docMk/>
            <pc:sldMk cId="2223039167" sldId="2144327585"/>
            <ac:spMk id="66" creationId="{8A7E30D5-1878-4D71-8D65-A1BD2F564FE5}"/>
          </ac:spMkLst>
        </pc:spChg>
        <pc:spChg chg="mod">
          <ac:chgData name="Jason Wiese" userId="4bff8d5b-7de6-4655-b397-69b0afc81113" providerId="ADAL" clId="{AF8403DE-903E-440D-A79F-A71E978F275A}" dt="2021-03-18T14:07:30.551" v="690" actId="1036"/>
          <ac:spMkLst>
            <pc:docMk/>
            <pc:sldMk cId="2223039167" sldId="2144327585"/>
            <ac:spMk id="75" creationId="{63A027CD-85C2-483A-AC5C-6D07B155FB80}"/>
          </ac:spMkLst>
        </pc:spChg>
        <pc:spChg chg="mod">
          <ac:chgData name="Jason Wiese" userId="4bff8d5b-7de6-4655-b397-69b0afc81113" providerId="ADAL" clId="{AF8403DE-903E-440D-A79F-A71E978F275A}" dt="2021-03-18T14:07:30.551" v="690" actId="1036"/>
          <ac:spMkLst>
            <pc:docMk/>
            <pc:sldMk cId="2223039167" sldId="2144327585"/>
            <ac:spMk id="76" creationId="{184F80B3-8CEE-4133-A23E-03C3720E3926}"/>
          </ac:spMkLst>
        </pc:spChg>
        <pc:spChg chg="mod">
          <ac:chgData name="Jason Wiese" userId="4bff8d5b-7de6-4655-b397-69b0afc81113" providerId="ADAL" clId="{AF8403DE-903E-440D-A79F-A71E978F275A}" dt="2021-03-18T14:07:30.551" v="690" actId="1036"/>
          <ac:spMkLst>
            <pc:docMk/>
            <pc:sldMk cId="2223039167" sldId="2144327585"/>
            <ac:spMk id="79" creationId="{B5BE286C-ACB8-45B7-BB1E-6F60021AA8D3}"/>
          </ac:spMkLst>
        </pc:spChg>
        <pc:spChg chg="mod">
          <ac:chgData name="Jason Wiese" userId="4bff8d5b-7de6-4655-b397-69b0afc81113" providerId="ADAL" clId="{AF8403DE-903E-440D-A79F-A71E978F275A}" dt="2021-03-18T14:07:30.551" v="690" actId="1036"/>
          <ac:spMkLst>
            <pc:docMk/>
            <pc:sldMk cId="2223039167" sldId="2144327585"/>
            <ac:spMk id="84" creationId="{F379EE07-A6FB-4CB8-9101-3068313E8D33}"/>
          </ac:spMkLst>
        </pc:spChg>
        <pc:spChg chg="mod">
          <ac:chgData name="Jason Wiese" userId="4bff8d5b-7de6-4655-b397-69b0afc81113" providerId="ADAL" clId="{AF8403DE-903E-440D-A79F-A71E978F275A}" dt="2021-03-18T14:07:30.551" v="690" actId="1036"/>
          <ac:spMkLst>
            <pc:docMk/>
            <pc:sldMk cId="2223039167" sldId="2144327585"/>
            <ac:spMk id="88" creationId="{756F6E05-3734-48D0-A9B9-497E2245BE45}"/>
          </ac:spMkLst>
        </pc:spChg>
        <pc:spChg chg="mod">
          <ac:chgData name="Jason Wiese" userId="4bff8d5b-7de6-4655-b397-69b0afc81113" providerId="ADAL" clId="{AF8403DE-903E-440D-A79F-A71E978F275A}" dt="2021-03-18T14:07:30.551" v="690" actId="1036"/>
          <ac:spMkLst>
            <pc:docMk/>
            <pc:sldMk cId="2223039167" sldId="2144327585"/>
            <ac:spMk id="109" creationId="{9C679B91-D20A-4C17-9199-39DF8E33AFFB}"/>
          </ac:spMkLst>
        </pc:spChg>
        <pc:spChg chg="mod">
          <ac:chgData name="Jason Wiese" userId="4bff8d5b-7de6-4655-b397-69b0afc81113" providerId="ADAL" clId="{AF8403DE-903E-440D-A79F-A71E978F275A}" dt="2021-03-18T14:07:30.551" v="690" actId="1036"/>
          <ac:spMkLst>
            <pc:docMk/>
            <pc:sldMk cId="2223039167" sldId="2144327585"/>
            <ac:spMk id="110" creationId="{DFC520C9-6B21-4323-A58A-3907956D422F}"/>
          </ac:spMkLst>
        </pc:spChg>
        <pc:spChg chg="mod">
          <ac:chgData name="Jason Wiese" userId="4bff8d5b-7de6-4655-b397-69b0afc81113" providerId="ADAL" clId="{AF8403DE-903E-440D-A79F-A71E978F275A}" dt="2021-03-18T14:07:30.551" v="690" actId="1036"/>
          <ac:spMkLst>
            <pc:docMk/>
            <pc:sldMk cId="2223039167" sldId="2144327585"/>
            <ac:spMk id="111" creationId="{4248C476-71CD-434F-90DB-EAD22F9F776B}"/>
          </ac:spMkLst>
        </pc:spChg>
        <pc:spChg chg="mod">
          <ac:chgData name="Jason Wiese" userId="4bff8d5b-7de6-4655-b397-69b0afc81113" providerId="ADAL" clId="{AF8403DE-903E-440D-A79F-A71E978F275A}" dt="2021-03-18T14:07:30.551" v="690" actId="1036"/>
          <ac:spMkLst>
            <pc:docMk/>
            <pc:sldMk cId="2223039167" sldId="2144327585"/>
            <ac:spMk id="113" creationId="{FDD4E934-EC54-43AF-9039-2779FA528487}"/>
          </ac:spMkLst>
        </pc:spChg>
        <pc:spChg chg="mod">
          <ac:chgData name="Jason Wiese" userId="4bff8d5b-7de6-4655-b397-69b0afc81113" providerId="ADAL" clId="{AF8403DE-903E-440D-A79F-A71E978F275A}" dt="2021-03-18T14:07:30.551" v="690" actId="1036"/>
          <ac:spMkLst>
            <pc:docMk/>
            <pc:sldMk cId="2223039167" sldId="2144327585"/>
            <ac:spMk id="114" creationId="{AA371821-46E2-4E87-A28A-E32D998EE49C}"/>
          </ac:spMkLst>
        </pc:spChg>
        <pc:spChg chg="mod">
          <ac:chgData name="Jason Wiese" userId="4bff8d5b-7de6-4655-b397-69b0afc81113" providerId="ADAL" clId="{AF8403DE-903E-440D-A79F-A71E978F275A}" dt="2021-03-18T14:07:30.551" v="690" actId="1036"/>
          <ac:spMkLst>
            <pc:docMk/>
            <pc:sldMk cId="2223039167" sldId="2144327585"/>
            <ac:spMk id="115" creationId="{E4D0B26A-E6F1-41C1-8503-5832335EDF7F}"/>
          </ac:spMkLst>
        </pc:spChg>
        <pc:spChg chg="mod">
          <ac:chgData name="Jason Wiese" userId="4bff8d5b-7de6-4655-b397-69b0afc81113" providerId="ADAL" clId="{AF8403DE-903E-440D-A79F-A71E978F275A}" dt="2021-03-18T14:07:30.551" v="690" actId="1036"/>
          <ac:spMkLst>
            <pc:docMk/>
            <pc:sldMk cId="2223039167" sldId="2144327585"/>
            <ac:spMk id="117" creationId="{578A06CE-2F8C-4667-A288-43CC1660B9DE}"/>
          </ac:spMkLst>
        </pc:spChg>
        <pc:spChg chg="mod">
          <ac:chgData name="Jason Wiese" userId="4bff8d5b-7de6-4655-b397-69b0afc81113" providerId="ADAL" clId="{AF8403DE-903E-440D-A79F-A71E978F275A}" dt="2021-03-18T14:07:30.551" v="690" actId="1036"/>
          <ac:spMkLst>
            <pc:docMk/>
            <pc:sldMk cId="2223039167" sldId="2144327585"/>
            <ac:spMk id="118" creationId="{33301F62-0C92-4933-B1C4-94A762780BB9}"/>
          </ac:spMkLst>
        </pc:spChg>
        <pc:spChg chg="mod">
          <ac:chgData name="Jason Wiese" userId="4bff8d5b-7de6-4655-b397-69b0afc81113" providerId="ADAL" clId="{AF8403DE-903E-440D-A79F-A71E978F275A}" dt="2021-03-18T14:07:30.551" v="690" actId="1036"/>
          <ac:spMkLst>
            <pc:docMk/>
            <pc:sldMk cId="2223039167" sldId="2144327585"/>
            <ac:spMk id="119" creationId="{CCD309DF-0D64-4FCF-BAFC-9416A2862911}"/>
          </ac:spMkLst>
        </pc:spChg>
        <pc:spChg chg="mod">
          <ac:chgData name="Jason Wiese" userId="4bff8d5b-7de6-4655-b397-69b0afc81113" providerId="ADAL" clId="{AF8403DE-903E-440D-A79F-A71E978F275A}" dt="2021-03-18T14:07:30.551" v="690" actId="1036"/>
          <ac:spMkLst>
            <pc:docMk/>
            <pc:sldMk cId="2223039167" sldId="2144327585"/>
            <ac:spMk id="122" creationId="{C129FC27-D49B-4C8D-A0F2-19074F2AC676}"/>
          </ac:spMkLst>
        </pc:spChg>
        <pc:spChg chg="mod">
          <ac:chgData name="Jason Wiese" userId="4bff8d5b-7de6-4655-b397-69b0afc81113" providerId="ADAL" clId="{AF8403DE-903E-440D-A79F-A71E978F275A}" dt="2021-03-18T14:07:30.551" v="690" actId="1036"/>
          <ac:spMkLst>
            <pc:docMk/>
            <pc:sldMk cId="2223039167" sldId="2144327585"/>
            <ac:spMk id="123" creationId="{787E9790-0CA6-4304-BC46-19C37C8DE0CD}"/>
          </ac:spMkLst>
        </pc:spChg>
        <pc:spChg chg="mod">
          <ac:chgData name="Jason Wiese" userId="4bff8d5b-7de6-4655-b397-69b0afc81113" providerId="ADAL" clId="{AF8403DE-903E-440D-A79F-A71E978F275A}" dt="2021-03-18T14:07:30.551" v="690" actId="1036"/>
          <ac:spMkLst>
            <pc:docMk/>
            <pc:sldMk cId="2223039167" sldId="2144327585"/>
            <ac:spMk id="124" creationId="{DD3A76E2-EEB6-488A-AD2B-152774DAD000}"/>
          </ac:spMkLst>
        </pc:spChg>
        <pc:spChg chg="mod">
          <ac:chgData name="Jason Wiese" userId="4bff8d5b-7de6-4655-b397-69b0afc81113" providerId="ADAL" clId="{AF8403DE-903E-440D-A79F-A71E978F275A}" dt="2021-03-18T14:07:30.551" v="690" actId="1036"/>
          <ac:spMkLst>
            <pc:docMk/>
            <pc:sldMk cId="2223039167" sldId="2144327585"/>
            <ac:spMk id="126" creationId="{807B7806-34D5-4C50-AEFF-E0F6C79582E6}"/>
          </ac:spMkLst>
        </pc:spChg>
        <pc:spChg chg="mod">
          <ac:chgData name="Jason Wiese" userId="4bff8d5b-7de6-4655-b397-69b0afc81113" providerId="ADAL" clId="{AF8403DE-903E-440D-A79F-A71E978F275A}" dt="2021-03-18T14:07:30.551" v="690" actId="1036"/>
          <ac:spMkLst>
            <pc:docMk/>
            <pc:sldMk cId="2223039167" sldId="2144327585"/>
            <ac:spMk id="127" creationId="{D4E2B764-F080-4334-B879-28ABE677AB12}"/>
          </ac:spMkLst>
        </pc:spChg>
        <pc:spChg chg="mod">
          <ac:chgData name="Jason Wiese" userId="4bff8d5b-7de6-4655-b397-69b0afc81113" providerId="ADAL" clId="{AF8403DE-903E-440D-A79F-A71E978F275A}" dt="2021-03-18T14:07:30.551" v="690" actId="1036"/>
          <ac:spMkLst>
            <pc:docMk/>
            <pc:sldMk cId="2223039167" sldId="2144327585"/>
            <ac:spMk id="128" creationId="{C0D646B5-EBFD-4B39-9AD5-7CBD3493EA29}"/>
          </ac:spMkLst>
        </pc:spChg>
        <pc:spChg chg="mod">
          <ac:chgData name="Jason Wiese" userId="4bff8d5b-7de6-4655-b397-69b0afc81113" providerId="ADAL" clId="{AF8403DE-903E-440D-A79F-A71E978F275A}" dt="2021-03-18T14:07:30.551" v="690" actId="1036"/>
          <ac:spMkLst>
            <pc:docMk/>
            <pc:sldMk cId="2223039167" sldId="2144327585"/>
            <ac:spMk id="131" creationId="{DD51F85D-4C6E-4866-BC7F-66931CB80D56}"/>
          </ac:spMkLst>
        </pc:spChg>
        <pc:spChg chg="mod">
          <ac:chgData name="Jason Wiese" userId="4bff8d5b-7de6-4655-b397-69b0afc81113" providerId="ADAL" clId="{AF8403DE-903E-440D-A79F-A71E978F275A}" dt="2021-03-18T14:07:30.551" v="690" actId="1036"/>
          <ac:spMkLst>
            <pc:docMk/>
            <pc:sldMk cId="2223039167" sldId="2144327585"/>
            <ac:spMk id="132" creationId="{4268A998-3BDF-4F65-A244-D9AC152EF3DE}"/>
          </ac:spMkLst>
        </pc:spChg>
        <pc:spChg chg="mod">
          <ac:chgData name="Jason Wiese" userId="4bff8d5b-7de6-4655-b397-69b0afc81113" providerId="ADAL" clId="{AF8403DE-903E-440D-A79F-A71E978F275A}" dt="2021-03-18T14:07:30.551" v="690" actId="1036"/>
          <ac:spMkLst>
            <pc:docMk/>
            <pc:sldMk cId="2223039167" sldId="2144327585"/>
            <ac:spMk id="133" creationId="{726DFF16-34A5-409B-BD72-5D0D9EB92D11}"/>
          </ac:spMkLst>
        </pc:spChg>
        <pc:picChg chg="mod">
          <ac:chgData name="Jason Wiese" userId="4bff8d5b-7de6-4655-b397-69b0afc81113" providerId="ADAL" clId="{AF8403DE-903E-440D-A79F-A71E978F275A}" dt="2021-03-18T14:07:30.551" v="690" actId="1036"/>
          <ac:picMkLst>
            <pc:docMk/>
            <pc:sldMk cId="2223039167" sldId="2144327585"/>
            <ac:picMk id="2052" creationId="{487E7303-EB7C-4FCD-8572-97C37844B647}"/>
          </ac:picMkLst>
        </pc:picChg>
        <pc:cxnChg chg="mod">
          <ac:chgData name="Jason Wiese" userId="4bff8d5b-7de6-4655-b397-69b0afc81113" providerId="ADAL" clId="{AF8403DE-903E-440D-A79F-A71E978F275A}" dt="2021-03-18T14:07:30.551" v="690" actId="1036"/>
          <ac:cxnSpMkLst>
            <pc:docMk/>
            <pc:sldMk cId="2223039167" sldId="2144327585"/>
            <ac:cxnSpMk id="71" creationId="{3862C500-472F-42D1-A3A5-92C8C39C3A6E}"/>
          </ac:cxnSpMkLst>
        </pc:cxnChg>
        <pc:cxnChg chg="mod">
          <ac:chgData name="Jason Wiese" userId="4bff8d5b-7de6-4655-b397-69b0afc81113" providerId="ADAL" clId="{AF8403DE-903E-440D-A79F-A71E978F275A}" dt="2021-03-18T14:07:30.551" v="690" actId="1036"/>
          <ac:cxnSpMkLst>
            <pc:docMk/>
            <pc:sldMk cId="2223039167" sldId="2144327585"/>
            <ac:cxnSpMk id="72" creationId="{34AA9F85-B9A5-4107-8E58-A403B6DA1C21}"/>
          </ac:cxnSpMkLst>
        </pc:cxnChg>
        <pc:cxnChg chg="mod">
          <ac:chgData name="Jason Wiese" userId="4bff8d5b-7de6-4655-b397-69b0afc81113" providerId="ADAL" clId="{AF8403DE-903E-440D-A79F-A71E978F275A}" dt="2021-03-18T14:07:30.551" v="690" actId="1036"/>
          <ac:cxnSpMkLst>
            <pc:docMk/>
            <pc:sldMk cId="2223039167" sldId="2144327585"/>
            <ac:cxnSpMk id="83" creationId="{82FB0212-A87B-4546-83FE-99EE70D0CE7A}"/>
          </ac:cxnSpMkLst>
        </pc:cxnChg>
        <pc:cxnChg chg="mod">
          <ac:chgData name="Jason Wiese" userId="4bff8d5b-7de6-4655-b397-69b0afc81113" providerId="ADAL" clId="{AF8403DE-903E-440D-A79F-A71E978F275A}" dt="2021-03-18T14:07:30.551" v="690" actId="1036"/>
          <ac:cxnSpMkLst>
            <pc:docMk/>
            <pc:sldMk cId="2223039167" sldId="2144327585"/>
            <ac:cxnSpMk id="100" creationId="{F193031E-F25B-4B46-87BC-54993FFB797F}"/>
          </ac:cxnSpMkLst>
        </pc:cxnChg>
        <pc:cxnChg chg="mod">
          <ac:chgData name="Jason Wiese" userId="4bff8d5b-7de6-4655-b397-69b0afc81113" providerId="ADAL" clId="{AF8403DE-903E-440D-A79F-A71E978F275A}" dt="2021-03-18T14:07:30.551" v="690" actId="1036"/>
          <ac:cxnSpMkLst>
            <pc:docMk/>
            <pc:sldMk cId="2223039167" sldId="2144327585"/>
            <ac:cxnSpMk id="112" creationId="{A38500B6-554D-42BE-AFC6-39010435236D}"/>
          </ac:cxnSpMkLst>
        </pc:cxnChg>
        <pc:cxnChg chg="mod">
          <ac:chgData name="Jason Wiese" userId="4bff8d5b-7de6-4655-b397-69b0afc81113" providerId="ADAL" clId="{AF8403DE-903E-440D-A79F-A71E978F275A}" dt="2021-03-18T14:07:30.551" v="690" actId="1036"/>
          <ac:cxnSpMkLst>
            <pc:docMk/>
            <pc:sldMk cId="2223039167" sldId="2144327585"/>
            <ac:cxnSpMk id="116" creationId="{86BE0984-3217-4085-891A-1051AE5EAD87}"/>
          </ac:cxnSpMkLst>
        </pc:cxnChg>
        <pc:cxnChg chg="mod">
          <ac:chgData name="Jason Wiese" userId="4bff8d5b-7de6-4655-b397-69b0afc81113" providerId="ADAL" clId="{AF8403DE-903E-440D-A79F-A71E978F275A}" dt="2021-03-18T14:07:30.551" v="690" actId="1036"/>
          <ac:cxnSpMkLst>
            <pc:docMk/>
            <pc:sldMk cId="2223039167" sldId="2144327585"/>
            <ac:cxnSpMk id="120" creationId="{36049EE8-407A-41F0-8B5A-49FF13784F99}"/>
          </ac:cxnSpMkLst>
        </pc:cxnChg>
        <pc:cxnChg chg="mod">
          <ac:chgData name="Jason Wiese" userId="4bff8d5b-7de6-4655-b397-69b0afc81113" providerId="ADAL" clId="{AF8403DE-903E-440D-A79F-A71E978F275A}" dt="2021-03-18T14:07:30.551" v="690" actId="1036"/>
          <ac:cxnSpMkLst>
            <pc:docMk/>
            <pc:sldMk cId="2223039167" sldId="2144327585"/>
            <ac:cxnSpMk id="125" creationId="{0BD3131E-83CC-4CBE-AF07-BE189A14C130}"/>
          </ac:cxnSpMkLst>
        </pc:cxnChg>
        <pc:cxnChg chg="mod">
          <ac:chgData name="Jason Wiese" userId="4bff8d5b-7de6-4655-b397-69b0afc81113" providerId="ADAL" clId="{AF8403DE-903E-440D-A79F-A71E978F275A}" dt="2021-03-18T14:07:30.551" v="690" actId="1036"/>
          <ac:cxnSpMkLst>
            <pc:docMk/>
            <pc:sldMk cId="2223039167" sldId="2144327585"/>
            <ac:cxnSpMk id="129" creationId="{229C2284-E5DB-4773-97A1-A52983E69782}"/>
          </ac:cxnSpMkLst>
        </pc:cxnChg>
        <pc:cxnChg chg="mod">
          <ac:chgData name="Jason Wiese" userId="4bff8d5b-7de6-4655-b397-69b0afc81113" providerId="ADAL" clId="{AF8403DE-903E-440D-A79F-A71E978F275A}" dt="2021-03-18T14:07:30.551" v="690" actId="1036"/>
          <ac:cxnSpMkLst>
            <pc:docMk/>
            <pc:sldMk cId="2223039167" sldId="2144327585"/>
            <ac:cxnSpMk id="134" creationId="{B76404EF-24C0-4E15-A175-851C43B7AE23}"/>
          </ac:cxnSpMkLst>
        </pc:cxnChg>
      </pc:sldChg>
      <pc:sldChg chg="delSp modSp mod">
        <pc:chgData name="Jason Wiese" userId="4bff8d5b-7de6-4655-b397-69b0afc81113" providerId="ADAL" clId="{AF8403DE-903E-440D-A79F-A71E978F275A}" dt="2021-03-18T14:02:14.580" v="160" actId="6549"/>
        <pc:sldMkLst>
          <pc:docMk/>
          <pc:sldMk cId="1318340813" sldId="2144327753"/>
        </pc:sldMkLst>
        <pc:spChg chg="del">
          <ac:chgData name="Jason Wiese" userId="4bff8d5b-7de6-4655-b397-69b0afc81113" providerId="ADAL" clId="{AF8403DE-903E-440D-A79F-A71E978F275A}" dt="2021-03-18T14:02:00.887" v="156" actId="478"/>
          <ac:spMkLst>
            <pc:docMk/>
            <pc:sldMk cId="1318340813" sldId="2144327753"/>
            <ac:spMk id="10" creationId="{93C31269-4AC2-4688-8DC9-B94F88D15DD3}"/>
          </ac:spMkLst>
        </pc:spChg>
        <pc:spChg chg="mod">
          <ac:chgData name="Jason Wiese" userId="4bff8d5b-7de6-4655-b397-69b0afc81113" providerId="ADAL" clId="{AF8403DE-903E-440D-A79F-A71E978F275A}" dt="2021-03-18T14:02:14.580" v="160" actId="6549"/>
          <ac:spMkLst>
            <pc:docMk/>
            <pc:sldMk cId="1318340813" sldId="2144327753"/>
            <ac:spMk id="16" creationId="{B7D7BD55-E38F-4A24-8878-828B77FC9720}"/>
          </ac:spMkLst>
        </pc:spChg>
      </pc:sldChg>
      <pc:sldChg chg="modSp mod">
        <pc:chgData name="Jason Wiese" userId="4bff8d5b-7de6-4655-b397-69b0afc81113" providerId="ADAL" clId="{AF8403DE-903E-440D-A79F-A71E978F275A}" dt="2021-03-18T14:11:24.413" v="895" actId="20577"/>
        <pc:sldMkLst>
          <pc:docMk/>
          <pc:sldMk cId="402923506" sldId="2144327755"/>
        </pc:sldMkLst>
        <pc:spChg chg="mod">
          <ac:chgData name="Jason Wiese" userId="4bff8d5b-7de6-4655-b397-69b0afc81113" providerId="ADAL" clId="{AF8403DE-903E-440D-A79F-A71E978F275A}" dt="2021-03-18T14:11:24.413" v="895" actId="20577"/>
          <ac:spMkLst>
            <pc:docMk/>
            <pc:sldMk cId="402923506" sldId="2144327755"/>
            <ac:spMk id="37" creationId="{64D5AC4C-9EA9-4FBA-A03E-15E90E552E81}"/>
          </ac:spMkLst>
        </pc:spChg>
      </pc:sldChg>
    </pc:docChg>
  </pc:docChgLst>
  <pc:docChgLst>
    <pc:chgData name="Jason Wiese" userId="4bff8d5b-7de6-4655-b397-69b0afc81113" providerId="ADAL" clId="{3C585B7F-175E-4AA0-8A33-5AA4861A9B3E}"/>
    <pc:docChg chg="custSel modSld">
      <pc:chgData name="Jason Wiese" userId="4bff8d5b-7de6-4655-b397-69b0afc81113" providerId="ADAL" clId="{3C585B7F-175E-4AA0-8A33-5AA4861A9B3E}" dt="2021-01-29T18:19:51.271" v="37"/>
      <pc:docMkLst>
        <pc:docMk/>
      </pc:docMkLst>
      <pc:sldChg chg="addSp delSp modSp mod">
        <pc:chgData name="Jason Wiese" userId="4bff8d5b-7de6-4655-b397-69b0afc81113" providerId="ADAL" clId="{3C585B7F-175E-4AA0-8A33-5AA4861A9B3E}" dt="2021-01-29T18:19:51.271" v="37"/>
        <pc:sldMkLst>
          <pc:docMk/>
          <pc:sldMk cId="3308949529" sldId="2144327570"/>
        </pc:sldMkLst>
        <pc:picChg chg="del mod">
          <ac:chgData name="Jason Wiese" userId="4bff8d5b-7de6-4655-b397-69b0afc81113" providerId="ADAL" clId="{3C585B7F-175E-4AA0-8A33-5AA4861A9B3E}" dt="2021-01-29T18:19:36.312" v="36" actId="478"/>
          <ac:picMkLst>
            <pc:docMk/>
            <pc:sldMk cId="3308949529" sldId="2144327570"/>
            <ac:picMk id="6" creationId="{1A9F4678-0E32-4001-82AC-ABFABE3FB4CF}"/>
          </ac:picMkLst>
        </pc:picChg>
        <pc:picChg chg="add mod">
          <ac:chgData name="Jason Wiese" userId="4bff8d5b-7de6-4655-b397-69b0afc81113" providerId="ADAL" clId="{3C585B7F-175E-4AA0-8A33-5AA4861A9B3E}" dt="2021-01-29T18:19:51.271" v="37"/>
          <ac:picMkLst>
            <pc:docMk/>
            <pc:sldMk cId="3308949529" sldId="2144327570"/>
            <ac:picMk id="7" creationId="{611AC05D-F294-47CF-AF6E-3220938DAB27}"/>
          </ac:picMkLst>
        </pc:picChg>
      </pc:sldChg>
    </pc:docChg>
  </pc:docChgLst>
  <pc:docChgLst>
    <pc:chgData name="Jason Wiese" userId="4bff8d5b-7de6-4655-b397-69b0afc81113" providerId="ADAL" clId="{94091029-304B-4895-83D4-204A56F1FCBF}"/>
    <pc:docChg chg="delSld modSld">
      <pc:chgData name="Jason Wiese" userId="4bff8d5b-7de6-4655-b397-69b0afc81113" providerId="ADAL" clId="{94091029-304B-4895-83D4-204A56F1FCBF}" dt="2021-03-11T04:52:55.707" v="35" actId="47"/>
      <pc:docMkLst>
        <pc:docMk/>
      </pc:docMkLst>
      <pc:sldChg chg="modSp mod">
        <pc:chgData name="Jason Wiese" userId="4bff8d5b-7de6-4655-b397-69b0afc81113" providerId="ADAL" clId="{94091029-304B-4895-83D4-204A56F1FCBF}" dt="2021-03-11T04:50:26.944" v="34" actId="20577"/>
        <pc:sldMkLst>
          <pc:docMk/>
          <pc:sldMk cId="3339377938" sldId="280"/>
        </pc:sldMkLst>
        <pc:spChg chg="mod">
          <ac:chgData name="Jason Wiese" userId="4bff8d5b-7de6-4655-b397-69b0afc81113" providerId="ADAL" clId="{94091029-304B-4895-83D4-204A56F1FCBF}" dt="2021-03-11T04:50:26.944" v="34" actId="20577"/>
          <ac:spMkLst>
            <pc:docMk/>
            <pc:sldMk cId="3339377938" sldId="280"/>
            <ac:spMk id="15" creationId="{FB95FAB7-B9CF-408A-A338-EDBA41131D7D}"/>
          </ac:spMkLst>
        </pc:spChg>
      </pc:sldChg>
      <pc:sldChg chg="del">
        <pc:chgData name="Jason Wiese" userId="4bff8d5b-7de6-4655-b397-69b0afc81113" providerId="ADAL" clId="{94091029-304B-4895-83D4-204A56F1FCBF}" dt="2021-03-11T04:52:55.707" v="35" actId="47"/>
        <pc:sldMkLst>
          <pc:docMk/>
          <pc:sldMk cId="168846454" sldId="2144327571"/>
        </pc:sldMkLst>
      </pc:sldChg>
      <pc:sldChg chg="modSp mod">
        <pc:chgData name="Jason Wiese" userId="4bff8d5b-7de6-4655-b397-69b0afc81113" providerId="ADAL" clId="{94091029-304B-4895-83D4-204A56F1FCBF}" dt="2021-03-11T04:49:45.346" v="0" actId="20577"/>
        <pc:sldMkLst>
          <pc:docMk/>
          <pc:sldMk cId="3449427808" sldId="2144327591"/>
        </pc:sldMkLst>
        <pc:spChg chg="mod">
          <ac:chgData name="Jason Wiese" userId="4bff8d5b-7de6-4655-b397-69b0afc81113" providerId="ADAL" clId="{94091029-304B-4895-83D4-204A56F1FCBF}" dt="2021-03-11T04:49:45.346" v="0" actId="20577"/>
          <ac:spMkLst>
            <pc:docMk/>
            <pc:sldMk cId="3449427808" sldId="2144327591"/>
            <ac:spMk id="91" creationId="{93DA6D98-75EC-48E2-904F-58D8312DFDC1}"/>
          </ac:spMkLst>
        </pc:spChg>
      </pc:sldChg>
    </pc:docChg>
  </pc:docChgLst>
  <pc:docChgLst>
    <pc:chgData name="Jason Wiese" userId="4bff8d5b-7de6-4655-b397-69b0afc81113" providerId="ADAL" clId="{3CEA917F-93C2-4B98-8725-8F8259379B94}"/>
    <pc:docChg chg="undo redo custSel modSld">
      <pc:chgData name="Jason Wiese" userId="4bff8d5b-7de6-4655-b397-69b0afc81113" providerId="ADAL" clId="{3CEA917F-93C2-4B98-8725-8F8259379B94}" dt="2021-03-10T21:14:27.025" v="930" actId="6549"/>
      <pc:docMkLst>
        <pc:docMk/>
      </pc:docMkLst>
      <pc:sldChg chg="modSp mod">
        <pc:chgData name="Jason Wiese" userId="4bff8d5b-7de6-4655-b397-69b0afc81113" providerId="ADAL" clId="{3CEA917F-93C2-4B98-8725-8F8259379B94}" dt="2021-03-10T19:54:39.541" v="1" actId="6549"/>
        <pc:sldMkLst>
          <pc:docMk/>
          <pc:sldMk cId="2792885597" sldId="274"/>
        </pc:sldMkLst>
        <pc:spChg chg="mod">
          <ac:chgData name="Jason Wiese" userId="4bff8d5b-7de6-4655-b397-69b0afc81113" providerId="ADAL" clId="{3CEA917F-93C2-4B98-8725-8F8259379B94}" dt="2021-03-10T19:54:39.541" v="1" actId="6549"/>
          <ac:spMkLst>
            <pc:docMk/>
            <pc:sldMk cId="2792885597" sldId="274"/>
            <ac:spMk id="12" creationId="{AF6B8EC0-46EF-4454-8F5C-DA73E47253BB}"/>
          </ac:spMkLst>
        </pc:spChg>
      </pc:sldChg>
      <pc:sldChg chg="modSp mod">
        <pc:chgData name="Jason Wiese" userId="4bff8d5b-7de6-4655-b397-69b0afc81113" providerId="ADAL" clId="{3CEA917F-93C2-4B98-8725-8F8259379B94}" dt="2021-03-10T20:23:50.630" v="469" actId="20577"/>
        <pc:sldMkLst>
          <pc:docMk/>
          <pc:sldMk cId="2024299733" sldId="282"/>
        </pc:sldMkLst>
        <pc:spChg chg="mod">
          <ac:chgData name="Jason Wiese" userId="4bff8d5b-7de6-4655-b397-69b0afc81113" providerId="ADAL" clId="{3CEA917F-93C2-4B98-8725-8F8259379B94}" dt="2021-03-10T20:22:38.732" v="443" actId="20577"/>
          <ac:spMkLst>
            <pc:docMk/>
            <pc:sldMk cId="2024299733" sldId="282"/>
            <ac:spMk id="10" creationId="{F2A42BB5-36C2-4E5B-85AD-C112708ED4C9}"/>
          </ac:spMkLst>
        </pc:spChg>
        <pc:spChg chg="mod">
          <ac:chgData name="Jason Wiese" userId="4bff8d5b-7de6-4655-b397-69b0afc81113" providerId="ADAL" clId="{3CEA917F-93C2-4B98-8725-8F8259379B94}" dt="2021-03-10T19:56:16.858" v="94" actId="20577"/>
          <ac:spMkLst>
            <pc:docMk/>
            <pc:sldMk cId="2024299733" sldId="282"/>
            <ac:spMk id="28" creationId="{7C74014D-8FEF-4C04-9D77-BD0687AC7A9A}"/>
          </ac:spMkLst>
        </pc:spChg>
        <pc:spChg chg="mod">
          <ac:chgData name="Jason Wiese" userId="4bff8d5b-7de6-4655-b397-69b0afc81113" providerId="ADAL" clId="{3CEA917F-93C2-4B98-8725-8F8259379B94}" dt="2021-03-10T20:22:49.265" v="458" actId="20577"/>
          <ac:spMkLst>
            <pc:docMk/>
            <pc:sldMk cId="2024299733" sldId="282"/>
            <ac:spMk id="37" creationId="{BD66494C-6C76-4ECD-A14E-5E25448F6B91}"/>
          </ac:spMkLst>
        </pc:spChg>
        <pc:graphicFrameChg chg="mod">
          <ac:chgData name="Jason Wiese" userId="4bff8d5b-7de6-4655-b397-69b0afc81113" providerId="ADAL" clId="{3CEA917F-93C2-4B98-8725-8F8259379B94}" dt="2021-03-10T20:23:50.630" v="469" actId="20577"/>
          <ac:graphicFrameMkLst>
            <pc:docMk/>
            <pc:sldMk cId="2024299733" sldId="282"/>
            <ac:graphicFrameMk id="5" creationId="{4F4FD0EE-76D6-405C-BC28-C9A6D5A02EB2}"/>
          </ac:graphicFrameMkLst>
        </pc:graphicFrameChg>
      </pc:sldChg>
      <pc:sldChg chg="modSp mod">
        <pc:chgData name="Jason Wiese" userId="4bff8d5b-7de6-4655-b397-69b0afc81113" providerId="ADAL" clId="{3CEA917F-93C2-4B98-8725-8F8259379B94}" dt="2021-03-10T19:55:32.655" v="82" actId="20577"/>
        <pc:sldMkLst>
          <pc:docMk/>
          <pc:sldMk cId="3857948615" sldId="2144327374"/>
        </pc:sldMkLst>
        <pc:spChg chg="mod">
          <ac:chgData name="Jason Wiese" userId="4bff8d5b-7de6-4655-b397-69b0afc81113" providerId="ADAL" clId="{3CEA917F-93C2-4B98-8725-8F8259379B94}" dt="2021-03-10T19:55:32.655" v="82" actId="20577"/>
          <ac:spMkLst>
            <pc:docMk/>
            <pc:sldMk cId="3857948615" sldId="2144327374"/>
            <ac:spMk id="12" creationId="{D3ED8F18-80E6-D449-A031-541661F2A42F}"/>
          </ac:spMkLst>
        </pc:spChg>
      </pc:sldChg>
      <pc:sldChg chg="modSp mod">
        <pc:chgData name="Jason Wiese" userId="4bff8d5b-7de6-4655-b397-69b0afc81113" providerId="ADAL" clId="{3CEA917F-93C2-4B98-8725-8F8259379B94}" dt="2021-03-10T20:33:25.447" v="830" actId="33524"/>
        <pc:sldMkLst>
          <pc:docMk/>
          <pc:sldMk cId="3585150420" sldId="2144327540"/>
        </pc:sldMkLst>
        <pc:spChg chg="mod">
          <ac:chgData name="Jason Wiese" userId="4bff8d5b-7de6-4655-b397-69b0afc81113" providerId="ADAL" clId="{3CEA917F-93C2-4B98-8725-8F8259379B94}" dt="2021-03-10T20:00:16.282" v="181" actId="14100"/>
          <ac:spMkLst>
            <pc:docMk/>
            <pc:sldMk cId="3585150420" sldId="2144327540"/>
            <ac:spMk id="9" creationId="{D5712E42-C69D-437C-B840-B8FDC56AFBAF}"/>
          </ac:spMkLst>
        </pc:spChg>
        <pc:spChg chg="mod">
          <ac:chgData name="Jason Wiese" userId="4bff8d5b-7de6-4655-b397-69b0afc81113" providerId="ADAL" clId="{3CEA917F-93C2-4B98-8725-8F8259379B94}" dt="2021-03-10T20:33:25.447" v="830" actId="33524"/>
          <ac:spMkLst>
            <pc:docMk/>
            <pc:sldMk cId="3585150420" sldId="2144327540"/>
            <ac:spMk id="19" creationId="{13BC9DDD-30AC-4CEF-9A11-3DA89E0AD7BA}"/>
          </ac:spMkLst>
        </pc:spChg>
      </pc:sldChg>
      <pc:sldChg chg="addSp delSp modSp mod">
        <pc:chgData name="Jason Wiese" userId="4bff8d5b-7de6-4655-b397-69b0afc81113" providerId="ADAL" clId="{3CEA917F-93C2-4B98-8725-8F8259379B94}" dt="2021-03-10T20:33:07.751" v="829" actId="20577"/>
        <pc:sldMkLst>
          <pc:docMk/>
          <pc:sldMk cId="1973609622" sldId="2144327572"/>
        </pc:sldMkLst>
        <pc:spChg chg="add del mod">
          <ac:chgData name="Jason Wiese" userId="4bff8d5b-7de6-4655-b397-69b0afc81113" providerId="ADAL" clId="{3CEA917F-93C2-4B98-8725-8F8259379B94}" dt="2021-03-10T20:24:53.984" v="490" actId="478"/>
          <ac:spMkLst>
            <pc:docMk/>
            <pc:sldMk cId="1973609622" sldId="2144327572"/>
            <ac:spMk id="2" creationId="{88C5C191-80FB-4962-A715-58A0A9BCABBC}"/>
          </ac:spMkLst>
        </pc:spChg>
        <pc:spChg chg="mod">
          <ac:chgData name="Jason Wiese" userId="4bff8d5b-7de6-4655-b397-69b0afc81113" providerId="ADAL" clId="{3CEA917F-93C2-4B98-8725-8F8259379B94}" dt="2021-03-10T20:31:32.861" v="600" actId="1035"/>
          <ac:spMkLst>
            <pc:docMk/>
            <pc:sldMk cId="1973609622" sldId="2144327572"/>
            <ac:spMk id="25" creationId="{91518AEB-3A22-4A3B-9C89-361E7F2B7644}"/>
          </ac:spMkLst>
        </pc:spChg>
        <pc:spChg chg="mod">
          <ac:chgData name="Jason Wiese" userId="4bff8d5b-7de6-4655-b397-69b0afc81113" providerId="ADAL" clId="{3CEA917F-93C2-4B98-8725-8F8259379B94}" dt="2021-03-10T20:33:07.751" v="829" actId="20577"/>
          <ac:spMkLst>
            <pc:docMk/>
            <pc:sldMk cId="1973609622" sldId="2144327572"/>
            <ac:spMk id="28" creationId="{7C74014D-8FEF-4C04-9D77-BD0687AC7A9A}"/>
          </ac:spMkLst>
        </pc:spChg>
        <pc:spChg chg="mod">
          <ac:chgData name="Jason Wiese" userId="4bff8d5b-7de6-4655-b397-69b0afc81113" providerId="ADAL" clId="{3CEA917F-93C2-4B98-8725-8F8259379B94}" dt="2021-03-10T20:31:50.521" v="623" actId="20577"/>
          <ac:spMkLst>
            <pc:docMk/>
            <pc:sldMk cId="1973609622" sldId="2144327572"/>
            <ac:spMk id="37" creationId="{BD66494C-6C76-4ECD-A14E-5E25448F6B91}"/>
          </ac:spMkLst>
        </pc:spChg>
        <pc:graphicFrameChg chg="modGraphic">
          <ac:chgData name="Jason Wiese" userId="4bff8d5b-7de6-4655-b397-69b0afc81113" providerId="ADAL" clId="{3CEA917F-93C2-4B98-8725-8F8259379B94}" dt="2021-03-10T19:58:03.683" v="152" actId="20577"/>
          <ac:graphicFrameMkLst>
            <pc:docMk/>
            <pc:sldMk cId="1973609622" sldId="2144327572"/>
            <ac:graphicFrameMk id="3" creationId="{E9F82C25-A816-4B51-AD90-8D14117F47CD}"/>
          </ac:graphicFrameMkLst>
        </pc:graphicFrameChg>
        <pc:picChg chg="mod">
          <ac:chgData name="Jason Wiese" userId="4bff8d5b-7de6-4655-b397-69b0afc81113" providerId="ADAL" clId="{3CEA917F-93C2-4B98-8725-8F8259379B94}" dt="2021-03-10T19:57:58.053" v="150" actId="1038"/>
          <ac:picMkLst>
            <pc:docMk/>
            <pc:sldMk cId="1973609622" sldId="2144327572"/>
            <ac:picMk id="5" creationId="{A3A54169-7169-4167-A5A1-7E72DB86D189}"/>
          </ac:picMkLst>
        </pc:picChg>
        <pc:picChg chg="mod">
          <ac:chgData name="Jason Wiese" userId="4bff8d5b-7de6-4655-b397-69b0afc81113" providerId="ADAL" clId="{3CEA917F-93C2-4B98-8725-8F8259379B94}" dt="2021-03-10T19:57:58.053" v="150" actId="1038"/>
          <ac:picMkLst>
            <pc:docMk/>
            <pc:sldMk cId="1973609622" sldId="2144327572"/>
            <ac:picMk id="47" creationId="{B52CAC0E-B709-46BD-A006-FF0890EC0816}"/>
          </ac:picMkLst>
        </pc:picChg>
        <pc:picChg chg="mod">
          <ac:chgData name="Jason Wiese" userId="4bff8d5b-7de6-4655-b397-69b0afc81113" providerId="ADAL" clId="{3CEA917F-93C2-4B98-8725-8F8259379B94}" dt="2021-03-10T19:57:58.053" v="150" actId="1038"/>
          <ac:picMkLst>
            <pc:docMk/>
            <pc:sldMk cId="1973609622" sldId="2144327572"/>
            <ac:picMk id="1026" creationId="{0BBAD061-1FC3-4012-BF41-2ADDBED1AB08}"/>
          </ac:picMkLst>
        </pc:picChg>
        <pc:picChg chg="mod">
          <ac:chgData name="Jason Wiese" userId="4bff8d5b-7de6-4655-b397-69b0afc81113" providerId="ADAL" clId="{3CEA917F-93C2-4B98-8725-8F8259379B94}" dt="2021-03-10T19:57:58.053" v="150" actId="1038"/>
          <ac:picMkLst>
            <pc:docMk/>
            <pc:sldMk cId="1973609622" sldId="2144327572"/>
            <ac:picMk id="2050" creationId="{1E0B7F26-B050-4E6B-A8C2-BB3B1646E1A0}"/>
          </ac:picMkLst>
        </pc:picChg>
        <pc:picChg chg="mod">
          <ac:chgData name="Jason Wiese" userId="4bff8d5b-7de6-4655-b397-69b0afc81113" providerId="ADAL" clId="{3CEA917F-93C2-4B98-8725-8F8259379B94}" dt="2021-03-10T19:57:58.053" v="150" actId="1038"/>
          <ac:picMkLst>
            <pc:docMk/>
            <pc:sldMk cId="1973609622" sldId="2144327572"/>
            <ac:picMk id="2052" creationId="{9FA885B0-FEE3-4E16-B407-7A95E91436D2}"/>
          </ac:picMkLst>
        </pc:picChg>
        <pc:picChg chg="mod">
          <ac:chgData name="Jason Wiese" userId="4bff8d5b-7de6-4655-b397-69b0afc81113" providerId="ADAL" clId="{3CEA917F-93C2-4B98-8725-8F8259379B94}" dt="2021-03-10T19:57:58.053" v="150" actId="1038"/>
          <ac:picMkLst>
            <pc:docMk/>
            <pc:sldMk cId="1973609622" sldId="2144327572"/>
            <ac:picMk id="2058" creationId="{A546E4FE-6851-4801-B7A3-5E40D5664A76}"/>
          </ac:picMkLst>
        </pc:picChg>
        <pc:picChg chg="mod">
          <ac:chgData name="Jason Wiese" userId="4bff8d5b-7de6-4655-b397-69b0afc81113" providerId="ADAL" clId="{3CEA917F-93C2-4B98-8725-8F8259379B94}" dt="2021-03-10T19:57:58.053" v="150" actId="1038"/>
          <ac:picMkLst>
            <pc:docMk/>
            <pc:sldMk cId="1973609622" sldId="2144327572"/>
            <ac:picMk id="2060" creationId="{6ABF758B-0CA8-42F3-B05B-75DF11CAAF7A}"/>
          </ac:picMkLst>
        </pc:picChg>
        <pc:picChg chg="mod">
          <ac:chgData name="Jason Wiese" userId="4bff8d5b-7de6-4655-b397-69b0afc81113" providerId="ADAL" clId="{3CEA917F-93C2-4B98-8725-8F8259379B94}" dt="2021-03-10T19:57:58.053" v="150" actId="1038"/>
          <ac:picMkLst>
            <pc:docMk/>
            <pc:sldMk cId="1973609622" sldId="2144327572"/>
            <ac:picMk id="2062" creationId="{3FF89AE5-BF77-415C-B19C-FC540167B6AB}"/>
          </ac:picMkLst>
        </pc:picChg>
        <pc:picChg chg="mod">
          <ac:chgData name="Jason Wiese" userId="4bff8d5b-7de6-4655-b397-69b0afc81113" providerId="ADAL" clId="{3CEA917F-93C2-4B98-8725-8F8259379B94}" dt="2021-03-10T19:57:58.053" v="150" actId="1038"/>
          <ac:picMkLst>
            <pc:docMk/>
            <pc:sldMk cId="1973609622" sldId="2144327572"/>
            <ac:picMk id="2064" creationId="{0EDEFC24-01A9-4362-A0CF-B093550C107A}"/>
          </ac:picMkLst>
        </pc:picChg>
        <pc:picChg chg="mod">
          <ac:chgData name="Jason Wiese" userId="4bff8d5b-7de6-4655-b397-69b0afc81113" providerId="ADAL" clId="{3CEA917F-93C2-4B98-8725-8F8259379B94}" dt="2021-03-10T19:57:58.053" v="150" actId="1038"/>
          <ac:picMkLst>
            <pc:docMk/>
            <pc:sldMk cId="1973609622" sldId="2144327572"/>
            <ac:picMk id="2066" creationId="{43A87FF1-BFD3-4B6E-8309-1E07D9E9FD56}"/>
          </ac:picMkLst>
        </pc:picChg>
      </pc:sldChg>
      <pc:sldChg chg="modSp mod">
        <pc:chgData name="Jason Wiese" userId="4bff8d5b-7de6-4655-b397-69b0afc81113" providerId="ADAL" clId="{3CEA917F-93C2-4B98-8725-8F8259379B94}" dt="2021-03-10T19:59:31.587" v="164" actId="20577"/>
        <pc:sldMkLst>
          <pc:docMk/>
          <pc:sldMk cId="471871719" sldId="2144327573"/>
        </pc:sldMkLst>
        <pc:spChg chg="mod">
          <ac:chgData name="Jason Wiese" userId="4bff8d5b-7de6-4655-b397-69b0afc81113" providerId="ADAL" clId="{3CEA917F-93C2-4B98-8725-8F8259379B94}" dt="2021-03-10T19:59:31.587" v="164" actId="20577"/>
          <ac:spMkLst>
            <pc:docMk/>
            <pc:sldMk cId="471871719" sldId="2144327573"/>
            <ac:spMk id="28" creationId="{7C74014D-8FEF-4C04-9D77-BD0687AC7A9A}"/>
          </ac:spMkLst>
        </pc:spChg>
      </pc:sldChg>
      <pc:sldChg chg="modSp">
        <pc:chgData name="Jason Wiese" userId="4bff8d5b-7de6-4655-b397-69b0afc81113" providerId="ADAL" clId="{3CEA917F-93C2-4B98-8725-8F8259379B94}" dt="2021-03-10T21:12:47.666" v="927"/>
        <pc:sldMkLst>
          <pc:docMk/>
          <pc:sldMk cId="3406199169" sldId="2144327584"/>
        </pc:sldMkLst>
        <pc:graphicFrameChg chg="mod">
          <ac:chgData name="Jason Wiese" userId="4bff8d5b-7de6-4655-b397-69b0afc81113" providerId="ADAL" clId="{3CEA917F-93C2-4B98-8725-8F8259379B94}" dt="2021-03-10T21:12:47.666" v="927"/>
          <ac:graphicFrameMkLst>
            <pc:docMk/>
            <pc:sldMk cId="3406199169" sldId="2144327584"/>
            <ac:graphicFrameMk id="16" creationId="{F6144CD0-A84E-4599-BB48-B836D62E5844}"/>
          </ac:graphicFrameMkLst>
        </pc:graphicFrameChg>
      </pc:sldChg>
      <pc:sldChg chg="addSp modSp mod">
        <pc:chgData name="Jason Wiese" userId="4bff8d5b-7de6-4655-b397-69b0afc81113" providerId="ADAL" clId="{3CEA917F-93C2-4B98-8725-8F8259379B94}" dt="2021-03-10T21:14:27.025" v="930" actId="6549"/>
        <pc:sldMkLst>
          <pc:docMk/>
          <pc:sldMk cId="2223039167" sldId="2144327585"/>
        </pc:sldMkLst>
        <pc:spChg chg="add mod">
          <ac:chgData name="Jason Wiese" userId="4bff8d5b-7de6-4655-b397-69b0afc81113" providerId="ADAL" clId="{3CEA917F-93C2-4B98-8725-8F8259379B94}" dt="2021-03-10T21:14:14.660" v="928" actId="114"/>
          <ac:spMkLst>
            <pc:docMk/>
            <pc:sldMk cId="2223039167" sldId="2144327585"/>
            <ac:spMk id="45" creationId="{69F2BBD5-641E-4BEB-AAA8-EF2437ED473C}"/>
          </ac:spMkLst>
        </pc:spChg>
        <pc:spChg chg="add mod">
          <ac:chgData name="Jason Wiese" userId="4bff8d5b-7de6-4655-b397-69b0afc81113" providerId="ADAL" clId="{3CEA917F-93C2-4B98-8725-8F8259379B94}" dt="2021-03-10T20:57:02.752" v="906" actId="404"/>
          <ac:spMkLst>
            <pc:docMk/>
            <pc:sldMk cId="2223039167" sldId="2144327585"/>
            <ac:spMk id="46" creationId="{3494302C-FDC3-4E3A-9348-D114DD6F8044}"/>
          </ac:spMkLst>
        </pc:spChg>
        <pc:spChg chg="mod">
          <ac:chgData name="Jason Wiese" userId="4bff8d5b-7de6-4655-b397-69b0afc81113" providerId="ADAL" clId="{3CEA917F-93C2-4B98-8725-8F8259379B94}" dt="2021-03-10T20:11:15.585" v="351" actId="1036"/>
          <ac:spMkLst>
            <pc:docMk/>
            <pc:sldMk cId="2223039167" sldId="2144327585"/>
            <ac:spMk id="75" creationId="{63A027CD-85C2-483A-AC5C-6D07B155FB80}"/>
          </ac:spMkLst>
        </pc:spChg>
        <pc:spChg chg="mod">
          <ac:chgData name="Jason Wiese" userId="4bff8d5b-7de6-4655-b397-69b0afc81113" providerId="ADAL" clId="{3CEA917F-93C2-4B98-8725-8F8259379B94}" dt="2021-03-10T20:11:15.585" v="351" actId="1036"/>
          <ac:spMkLst>
            <pc:docMk/>
            <pc:sldMk cId="2223039167" sldId="2144327585"/>
            <ac:spMk id="76" creationId="{184F80B3-8CEE-4133-A23E-03C3720E3926}"/>
          </ac:spMkLst>
        </pc:spChg>
        <pc:spChg chg="mod">
          <ac:chgData name="Jason Wiese" userId="4bff8d5b-7de6-4655-b397-69b0afc81113" providerId="ADAL" clId="{3CEA917F-93C2-4B98-8725-8F8259379B94}" dt="2021-03-10T20:11:15.585" v="351" actId="1036"/>
          <ac:spMkLst>
            <pc:docMk/>
            <pc:sldMk cId="2223039167" sldId="2144327585"/>
            <ac:spMk id="79" creationId="{B5BE286C-ACB8-45B7-BB1E-6F60021AA8D3}"/>
          </ac:spMkLst>
        </pc:spChg>
        <pc:spChg chg="mod">
          <ac:chgData name="Jason Wiese" userId="4bff8d5b-7de6-4655-b397-69b0afc81113" providerId="ADAL" clId="{3CEA917F-93C2-4B98-8725-8F8259379B94}" dt="2021-03-10T20:57:08.975" v="908" actId="20577"/>
          <ac:spMkLst>
            <pc:docMk/>
            <pc:sldMk cId="2223039167" sldId="2144327585"/>
            <ac:spMk id="84" creationId="{F379EE07-A6FB-4CB8-9101-3068313E8D33}"/>
          </ac:spMkLst>
        </pc:spChg>
        <pc:spChg chg="mod">
          <ac:chgData name="Jason Wiese" userId="4bff8d5b-7de6-4655-b397-69b0afc81113" providerId="ADAL" clId="{3CEA917F-93C2-4B98-8725-8F8259379B94}" dt="2021-03-10T20:11:15.585" v="351" actId="1036"/>
          <ac:spMkLst>
            <pc:docMk/>
            <pc:sldMk cId="2223039167" sldId="2144327585"/>
            <ac:spMk id="88" creationId="{756F6E05-3734-48D0-A9B9-497E2245BE45}"/>
          </ac:spMkLst>
        </pc:spChg>
        <pc:spChg chg="mod">
          <ac:chgData name="Jason Wiese" userId="4bff8d5b-7de6-4655-b397-69b0afc81113" providerId="ADAL" clId="{3CEA917F-93C2-4B98-8725-8F8259379B94}" dt="2021-03-10T20:11:15.585" v="351" actId="1036"/>
          <ac:spMkLst>
            <pc:docMk/>
            <pc:sldMk cId="2223039167" sldId="2144327585"/>
            <ac:spMk id="109" creationId="{9C679B91-D20A-4C17-9199-39DF8E33AFFB}"/>
          </ac:spMkLst>
        </pc:spChg>
        <pc:spChg chg="mod">
          <ac:chgData name="Jason Wiese" userId="4bff8d5b-7de6-4655-b397-69b0afc81113" providerId="ADAL" clId="{3CEA917F-93C2-4B98-8725-8F8259379B94}" dt="2021-03-10T20:11:15.585" v="351" actId="1036"/>
          <ac:spMkLst>
            <pc:docMk/>
            <pc:sldMk cId="2223039167" sldId="2144327585"/>
            <ac:spMk id="110" creationId="{DFC520C9-6B21-4323-A58A-3907956D422F}"/>
          </ac:spMkLst>
        </pc:spChg>
        <pc:spChg chg="mod">
          <ac:chgData name="Jason Wiese" userId="4bff8d5b-7de6-4655-b397-69b0afc81113" providerId="ADAL" clId="{3CEA917F-93C2-4B98-8725-8F8259379B94}" dt="2021-03-10T20:11:15.585" v="351" actId="1036"/>
          <ac:spMkLst>
            <pc:docMk/>
            <pc:sldMk cId="2223039167" sldId="2144327585"/>
            <ac:spMk id="111" creationId="{4248C476-71CD-434F-90DB-EAD22F9F776B}"/>
          </ac:spMkLst>
        </pc:spChg>
        <pc:spChg chg="mod">
          <ac:chgData name="Jason Wiese" userId="4bff8d5b-7de6-4655-b397-69b0afc81113" providerId="ADAL" clId="{3CEA917F-93C2-4B98-8725-8F8259379B94}" dt="2021-03-10T20:11:15.585" v="351" actId="1036"/>
          <ac:spMkLst>
            <pc:docMk/>
            <pc:sldMk cId="2223039167" sldId="2144327585"/>
            <ac:spMk id="113" creationId="{FDD4E934-EC54-43AF-9039-2779FA528487}"/>
          </ac:spMkLst>
        </pc:spChg>
        <pc:spChg chg="mod">
          <ac:chgData name="Jason Wiese" userId="4bff8d5b-7de6-4655-b397-69b0afc81113" providerId="ADAL" clId="{3CEA917F-93C2-4B98-8725-8F8259379B94}" dt="2021-03-10T20:11:15.585" v="351" actId="1036"/>
          <ac:spMkLst>
            <pc:docMk/>
            <pc:sldMk cId="2223039167" sldId="2144327585"/>
            <ac:spMk id="114" creationId="{AA371821-46E2-4E87-A28A-E32D998EE49C}"/>
          </ac:spMkLst>
        </pc:spChg>
        <pc:spChg chg="mod">
          <ac:chgData name="Jason Wiese" userId="4bff8d5b-7de6-4655-b397-69b0afc81113" providerId="ADAL" clId="{3CEA917F-93C2-4B98-8725-8F8259379B94}" dt="2021-03-10T20:11:15.585" v="351" actId="1036"/>
          <ac:spMkLst>
            <pc:docMk/>
            <pc:sldMk cId="2223039167" sldId="2144327585"/>
            <ac:spMk id="115" creationId="{E4D0B26A-E6F1-41C1-8503-5832335EDF7F}"/>
          </ac:spMkLst>
        </pc:spChg>
        <pc:spChg chg="mod">
          <ac:chgData name="Jason Wiese" userId="4bff8d5b-7de6-4655-b397-69b0afc81113" providerId="ADAL" clId="{3CEA917F-93C2-4B98-8725-8F8259379B94}" dt="2021-03-10T20:11:15.585" v="351" actId="1036"/>
          <ac:spMkLst>
            <pc:docMk/>
            <pc:sldMk cId="2223039167" sldId="2144327585"/>
            <ac:spMk id="117" creationId="{578A06CE-2F8C-4667-A288-43CC1660B9DE}"/>
          </ac:spMkLst>
        </pc:spChg>
        <pc:spChg chg="mod">
          <ac:chgData name="Jason Wiese" userId="4bff8d5b-7de6-4655-b397-69b0afc81113" providerId="ADAL" clId="{3CEA917F-93C2-4B98-8725-8F8259379B94}" dt="2021-03-10T20:11:15.585" v="351" actId="1036"/>
          <ac:spMkLst>
            <pc:docMk/>
            <pc:sldMk cId="2223039167" sldId="2144327585"/>
            <ac:spMk id="118" creationId="{33301F62-0C92-4933-B1C4-94A762780BB9}"/>
          </ac:spMkLst>
        </pc:spChg>
        <pc:spChg chg="mod">
          <ac:chgData name="Jason Wiese" userId="4bff8d5b-7de6-4655-b397-69b0afc81113" providerId="ADAL" clId="{3CEA917F-93C2-4B98-8725-8F8259379B94}" dt="2021-03-10T20:11:15.585" v="351" actId="1036"/>
          <ac:spMkLst>
            <pc:docMk/>
            <pc:sldMk cId="2223039167" sldId="2144327585"/>
            <ac:spMk id="119" creationId="{CCD309DF-0D64-4FCF-BAFC-9416A2862911}"/>
          </ac:spMkLst>
        </pc:spChg>
        <pc:spChg chg="mod">
          <ac:chgData name="Jason Wiese" userId="4bff8d5b-7de6-4655-b397-69b0afc81113" providerId="ADAL" clId="{3CEA917F-93C2-4B98-8725-8F8259379B94}" dt="2021-03-10T20:11:15.585" v="351" actId="1036"/>
          <ac:spMkLst>
            <pc:docMk/>
            <pc:sldMk cId="2223039167" sldId="2144327585"/>
            <ac:spMk id="122" creationId="{C129FC27-D49B-4C8D-A0F2-19074F2AC676}"/>
          </ac:spMkLst>
        </pc:spChg>
        <pc:spChg chg="mod">
          <ac:chgData name="Jason Wiese" userId="4bff8d5b-7de6-4655-b397-69b0afc81113" providerId="ADAL" clId="{3CEA917F-93C2-4B98-8725-8F8259379B94}" dt="2021-03-10T20:11:15.585" v="351" actId="1036"/>
          <ac:spMkLst>
            <pc:docMk/>
            <pc:sldMk cId="2223039167" sldId="2144327585"/>
            <ac:spMk id="123" creationId="{787E9790-0CA6-4304-BC46-19C37C8DE0CD}"/>
          </ac:spMkLst>
        </pc:spChg>
        <pc:spChg chg="mod">
          <ac:chgData name="Jason Wiese" userId="4bff8d5b-7de6-4655-b397-69b0afc81113" providerId="ADAL" clId="{3CEA917F-93C2-4B98-8725-8F8259379B94}" dt="2021-03-10T20:11:15.585" v="351" actId="1036"/>
          <ac:spMkLst>
            <pc:docMk/>
            <pc:sldMk cId="2223039167" sldId="2144327585"/>
            <ac:spMk id="124" creationId="{DD3A76E2-EEB6-488A-AD2B-152774DAD000}"/>
          </ac:spMkLst>
        </pc:spChg>
        <pc:spChg chg="mod">
          <ac:chgData name="Jason Wiese" userId="4bff8d5b-7de6-4655-b397-69b0afc81113" providerId="ADAL" clId="{3CEA917F-93C2-4B98-8725-8F8259379B94}" dt="2021-03-10T20:11:15.585" v="351" actId="1036"/>
          <ac:spMkLst>
            <pc:docMk/>
            <pc:sldMk cId="2223039167" sldId="2144327585"/>
            <ac:spMk id="126" creationId="{807B7806-34D5-4C50-AEFF-E0F6C79582E6}"/>
          </ac:spMkLst>
        </pc:spChg>
        <pc:spChg chg="mod">
          <ac:chgData name="Jason Wiese" userId="4bff8d5b-7de6-4655-b397-69b0afc81113" providerId="ADAL" clId="{3CEA917F-93C2-4B98-8725-8F8259379B94}" dt="2021-03-10T20:11:15.585" v="351" actId="1036"/>
          <ac:spMkLst>
            <pc:docMk/>
            <pc:sldMk cId="2223039167" sldId="2144327585"/>
            <ac:spMk id="127" creationId="{D4E2B764-F080-4334-B879-28ABE677AB12}"/>
          </ac:spMkLst>
        </pc:spChg>
        <pc:spChg chg="mod">
          <ac:chgData name="Jason Wiese" userId="4bff8d5b-7de6-4655-b397-69b0afc81113" providerId="ADAL" clId="{3CEA917F-93C2-4B98-8725-8F8259379B94}" dt="2021-03-10T20:11:15.585" v="351" actId="1036"/>
          <ac:spMkLst>
            <pc:docMk/>
            <pc:sldMk cId="2223039167" sldId="2144327585"/>
            <ac:spMk id="128" creationId="{C0D646B5-EBFD-4B39-9AD5-7CBD3493EA29}"/>
          </ac:spMkLst>
        </pc:spChg>
        <pc:spChg chg="mod">
          <ac:chgData name="Jason Wiese" userId="4bff8d5b-7de6-4655-b397-69b0afc81113" providerId="ADAL" clId="{3CEA917F-93C2-4B98-8725-8F8259379B94}" dt="2021-03-10T21:14:27.025" v="930" actId="6549"/>
          <ac:spMkLst>
            <pc:docMk/>
            <pc:sldMk cId="2223039167" sldId="2144327585"/>
            <ac:spMk id="131" creationId="{DD51F85D-4C6E-4866-BC7F-66931CB80D56}"/>
          </ac:spMkLst>
        </pc:spChg>
        <pc:spChg chg="mod">
          <ac:chgData name="Jason Wiese" userId="4bff8d5b-7de6-4655-b397-69b0afc81113" providerId="ADAL" clId="{3CEA917F-93C2-4B98-8725-8F8259379B94}" dt="2021-03-10T20:11:15.585" v="351" actId="1036"/>
          <ac:spMkLst>
            <pc:docMk/>
            <pc:sldMk cId="2223039167" sldId="2144327585"/>
            <ac:spMk id="132" creationId="{4268A998-3BDF-4F65-A244-D9AC152EF3DE}"/>
          </ac:spMkLst>
        </pc:spChg>
        <pc:spChg chg="mod">
          <ac:chgData name="Jason Wiese" userId="4bff8d5b-7de6-4655-b397-69b0afc81113" providerId="ADAL" clId="{3CEA917F-93C2-4B98-8725-8F8259379B94}" dt="2021-03-10T20:11:15.585" v="351" actId="1036"/>
          <ac:spMkLst>
            <pc:docMk/>
            <pc:sldMk cId="2223039167" sldId="2144327585"/>
            <ac:spMk id="133" creationId="{726DFF16-34A5-409B-BD72-5D0D9EB92D11}"/>
          </ac:spMkLst>
        </pc:spChg>
        <pc:picChg chg="mod">
          <ac:chgData name="Jason Wiese" userId="4bff8d5b-7de6-4655-b397-69b0afc81113" providerId="ADAL" clId="{3CEA917F-93C2-4B98-8725-8F8259379B94}" dt="2021-03-10T20:11:15.585" v="351" actId="1036"/>
          <ac:picMkLst>
            <pc:docMk/>
            <pc:sldMk cId="2223039167" sldId="2144327585"/>
            <ac:picMk id="2052" creationId="{487E7303-EB7C-4FCD-8572-97C37844B647}"/>
          </ac:picMkLst>
        </pc:picChg>
        <pc:cxnChg chg="mod">
          <ac:chgData name="Jason Wiese" userId="4bff8d5b-7de6-4655-b397-69b0afc81113" providerId="ADAL" clId="{3CEA917F-93C2-4B98-8725-8F8259379B94}" dt="2021-03-10T20:13:22.229" v="391" actId="1036"/>
          <ac:cxnSpMkLst>
            <pc:docMk/>
            <pc:sldMk cId="2223039167" sldId="2144327585"/>
            <ac:cxnSpMk id="71" creationId="{3862C500-472F-42D1-A3A5-92C8C39C3A6E}"/>
          </ac:cxnSpMkLst>
        </pc:cxnChg>
        <pc:cxnChg chg="mod">
          <ac:chgData name="Jason Wiese" userId="4bff8d5b-7de6-4655-b397-69b0afc81113" providerId="ADAL" clId="{3CEA917F-93C2-4B98-8725-8F8259379B94}" dt="2021-03-10T20:11:15.585" v="351" actId="1036"/>
          <ac:cxnSpMkLst>
            <pc:docMk/>
            <pc:sldMk cId="2223039167" sldId="2144327585"/>
            <ac:cxnSpMk id="72" creationId="{34AA9F85-B9A5-4107-8E58-A403B6DA1C21}"/>
          </ac:cxnSpMkLst>
        </pc:cxnChg>
        <pc:cxnChg chg="mod">
          <ac:chgData name="Jason Wiese" userId="4bff8d5b-7de6-4655-b397-69b0afc81113" providerId="ADAL" clId="{3CEA917F-93C2-4B98-8725-8F8259379B94}" dt="2021-03-10T20:11:15.585" v="351" actId="1036"/>
          <ac:cxnSpMkLst>
            <pc:docMk/>
            <pc:sldMk cId="2223039167" sldId="2144327585"/>
            <ac:cxnSpMk id="83" creationId="{82FB0212-A87B-4546-83FE-99EE70D0CE7A}"/>
          </ac:cxnSpMkLst>
        </pc:cxnChg>
        <pc:cxnChg chg="mod">
          <ac:chgData name="Jason Wiese" userId="4bff8d5b-7de6-4655-b397-69b0afc81113" providerId="ADAL" clId="{3CEA917F-93C2-4B98-8725-8F8259379B94}" dt="2021-03-10T20:11:15.585" v="351" actId="1036"/>
          <ac:cxnSpMkLst>
            <pc:docMk/>
            <pc:sldMk cId="2223039167" sldId="2144327585"/>
            <ac:cxnSpMk id="100" creationId="{F193031E-F25B-4B46-87BC-54993FFB797F}"/>
          </ac:cxnSpMkLst>
        </pc:cxnChg>
        <pc:cxnChg chg="mod">
          <ac:chgData name="Jason Wiese" userId="4bff8d5b-7de6-4655-b397-69b0afc81113" providerId="ADAL" clId="{3CEA917F-93C2-4B98-8725-8F8259379B94}" dt="2021-03-10T20:11:15.585" v="351" actId="1036"/>
          <ac:cxnSpMkLst>
            <pc:docMk/>
            <pc:sldMk cId="2223039167" sldId="2144327585"/>
            <ac:cxnSpMk id="112" creationId="{A38500B6-554D-42BE-AFC6-39010435236D}"/>
          </ac:cxnSpMkLst>
        </pc:cxnChg>
        <pc:cxnChg chg="mod">
          <ac:chgData name="Jason Wiese" userId="4bff8d5b-7de6-4655-b397-69b0afc81113" providerId="ADAL" clId="{3CEA917F-93C2-4B98-8725-8F8259379B94}" dt="2021-03-10T20:11:15.585" v="351" actId="1036"/>
          <ac:cxnSpMkLst>
            <pc:docMk/>
            <pc:sldMk cId="2223039167" sldId="2144327585"/>
            <ac:cxnSpMk id="116" creationId="{86BE0984-3217-4085-891A-1051AE5EAD87}"/>
          </ac:cxnSpMkLst>
        </pc:cxnChg>
        <pc:cxnChg chg="mod">
          <ac:chgData name="Jason Wiese" userId="4bff8d5b-7de6-4655-b397-69b0afc81113" providerId="ADAL" clId="{3CEA917F-93C2-4B98-8725-8F8259379B94}" dt="2021-03-10T20:11:15.585" v="351" actId="1036"/>
          <ac:cxnSpMkLst>
            <pc:docMk/>
            <pc:sldMk cId="2223039167" sldId="2144327585"/>
            <ac:cxnSpMk id="120" creationId="{36049EE8-407A-41F0-8B5A-49FF13784F99}"/>
          </ac:cxnSpMkLst>
        </pc:cxnChg>
        <pc:cxnChg chg="mod">
          <ac:chgData name="Jason Wiese" userId="4bff8d5b-7de6-4655-b397-69b0afc81113" providerId="ADAL" clId="{3CEA917F-93C2-4B98-8725-8F8259379B94}" dt="2021-03-10T20:11:15.585" v="351" actId="1036"/>
          <ac:cxnSpMkLst>
            <pc:docMk/>
            <pc:sldMk cId="2223039167" sldId="2144327585"/>
            <ac:cxnSpMk id="125" creationId="{0BD3131E-83CC-4CBE-AF07-BE189A14C130}"/>
          </ac:cxnSpMkLst>
        </pc:cxnChg>
        <pc:cxnChg chg="mod">
          <ac:chgData name="Jason Wiese" userId="4bff8d5b-7de6-4655-b397-69b0afc81113" providerId="ADAL" clId="{3CEA917F-93C2-4B98-8725-8F8259379B94}" dt="2021-03-10T20:11:15.585" v="351" actId="1036"/>
          <ac:cxnSpMkLst>
            <pc:docMk/>
            <pc:sldMk cId="2223039167" sldId="2144327585"/>
            <ac:cxnSpMk id="129" creationId="{229C2284-E5DB-4773-97A1-A52983E69782}"/>
          </ac:cxnSpMkLst>
        </pc:cxnChg>
        <pc:cxnChg chg="mod">
          <ac:chgData name="Jason Wiese" userId="4bff8d5b-7de6-4655-b397-69b0afc81113" providerId="ADAL" clId="{3CEA917F-93C2-4B98-8725-8F8259379B94}" dt="2021-03-10T20:11:15.585" v="351" actId="1036"/>
          <ac:cxnSpMkLst>
            <pc:docMk/>
            <pc:sldMk cId="2223039167" sldId="2144327585"/>
            <ac:cxnSpMk id="134" creationId="{B76404EF-24C0-4E15-A175-851C43B7AE23}"/>
          </ac:cxnSpMkLst>
        </pc:cxnChg>
      </pc:sldChg>
      <pc:sldChg chg="addSp modSp mod">
        <pc:chgData name="Jason Wiese" userId="4bff8d5b-7de6-4655-b397-69b0afc81113" providerId="ADAL" clId="{3CEA917F-93C2-4B98-8725-8F8259379B94}" dt="2021-03-10T21:05:30.246" v="926" actId="20577"/>
        <pc:sldMkLst>
          <pc:docMk/>
          <pc:sldMk cId="3736021510" sldId="2144327588"/>
        </pc:sldMkLst>
        <pc:spChg chg="add mod">
          <ac:chgData name="Jason Wiese" userId="4bff8d5b-7de6-4655-b397-69b0afc81113" providerId="ADAL" clId="{3CEA917F-93C2-4B98-8725-8F8259379B94}" dt="2021-03-10T21:05:30.246" v="926" actId="20577"/>
          <ac:spMkLst>
            <pc:docMk/>
            <pc:sldMk cId="3736021510" sldId="2144327588"/>
            <ac:spMk id="8" creationId="{665EB041-067E-441D-9C9E-13181EAEB8AA}"/>
          </ac:spMkLst>
        </pc:spChg>
        <pc:cxnChg chg="mod ord">
          <ac:chgData name="Jason Wiese" userId="4bff8d5b-7de6-4655-b397-69b0afc81113" providerId="ADAL" clId="{3CEA917F-93C2-4B98-8725-8F8259379B94}" dt="2021-03-10T20:02:34.360" v="185" actId="166"/>
          <ac:cxnSpMkLst>
            <pc:docMk/>
            <pc:sldMk cId="3736021510" sldId="2144327588"/>
            <ac:cxnSpMk id="12" creationId="{8D96DF8B-C8CC-474F-A759-CDE9D5BDF36D}"/>
          </ac:cxnSpMkLst>
        </pc:cxnChg>
      </pc:sldChg>
      <pc:sldChg chg="modSp mod">
        <pc:chgData name="Jason Wiese" userId="4bff8d5b-7de6-4655-b397-69b0afc81113" providerId="ADAL" clId="{3CEA917F-93C2-4B98-8725-8F8259379B94}" dt="2021-03-10T20:09:14.962" v="228" actId="20577"/>
        <pc:sldMkLst>
          <pc:docMk/>
          <pc:sldMk cId="3449427808" sldId="2144327591"/>
        </pc:sldMkLst>
        <pc:spChg chg="mod">
          <ac:chgData name="Jason Wiese" userId="4bff8d5b-7de6-4655-b397-69b0afc81113" providerId="ADAL" clId="{3CEA917F-93C2-4B98-8725-8F8259379B94}" dt="2021-03-10T20:09:14.962" v="228" actId="20577"/>
          <ac:spMkLst>
            <pc:docMk/>
            <pc:sldMk cId="3449427808" sldId="2144327591"/>
            <ac:spMk id="8" creationId="{8B2E1072-4470-42D7-A195-69845AE70C94}"/>
          </ac:spMkLst>
        </pc:spChg>
      </pc:sldChg>
      <pc:sldChg chg="addSp delSp modSp mod">
        <pc:chgData name="Jason Wiese" userId="4bff8d5b-7de6-4655-b397-69b0afc81113" providerId="ADAL" clId="{3CEA917F-93C2-4B98-8725-8F8259379B94}" dt="2021-03-10T20:09:36.687" v="230"/>
        <pc:sldMkLst>
          <pc:docMk/>
          <pc:sldMk cId="2995075609" sldId="2144327593"/>
        </pc:sldMkLst>
        <pc:spChg chg="del">
          <ac:chgData name="Jason Wiese" userId="4bff8d5b-7de6-4655-b397-69b0afc81113" providerId="ADAL" clId="{3CEA917F-93C2-4B98-8725-8F8259379B94}" dt="2021-03-10T20:09:30.191" v="229" actId="478"/>
          <ac:spMkLst>
            <pc:docMk/>
            <pc:sldMk cId="2995075609" sldId="2144327593"/>
            <ac:spMk id="8" creationId="{8B2E1072-4470-42D7-A195-69845AE70C94}"/>
          </ac:spMkLst>
        </pc:spChg>
        <pc:spChg chg="add mod">
          <ac:chgData name="Jason Wiese" userId="4bff8d5b-7de6-4655-b397-69b0afc81113" providerId="ADAL" clId="{3CEA917F-93C2-4B98-8725-8F8259379B94}" dt="2021-03-10T20:09:36.687" v="230"/>
          <ac:spMkLst>
            <pc:docMk/>
            <pc:sldMk cId="2995075609" sldId="2144327593"/>
            <ac:spMk id="32" creationId="{BDC1AB1E-9143-402C-99E8-4FF28EF39A2B}"/>
          </ac:spMkLst>
        </pc:spChg>
      </pc:sldChg>
    </pc:docChg>
  </pc:docChgLst>
  <pc:docChgLst>
    <pc:chgData name="Reed Kiely" userId="768be38e-2fb5-40ce-925d-bd8e9d9e3c31" providerId="ADAL" clId="{676374ED-B2F0-4343-9BD9-C3C21F9B7C6F}"/>
    <pc:docChg chg="undo custSel modSld">
      <pc:chgData name="Reed Kiely" userId="768be38e-2fb5-40ce-925d-bd8e9d9e3c31" providerId="ADAL" clId="{676374ED-B2F0-4343-9BD9-C3C21F9B7C6F}" dt="2021-01-27T14:11:50.143" v="419" actId="207"/>
      <pc:docMkLst>
        <pc:docMk/>
      </pc:docMkLst>
      <pc:sldChg chg="modSp mod">
        <pc:chgData name="Reed Kiely" userId="768be38e-2fb5-40ce-925d-bd8e9d9e3c31" providerId="ADAL" clId="{676374ED-B2F0-4343-9BD9-C3C21F9B7C6F}" dt="2021-01-26T19:05:34.108" v="0" actId="207"/>
        <pc:sldMkLst>
          <pc:docMk/>
          <pc:sldMk cId="103654435" sldId="263"/>
        </pc:sldMkLst>
        <pc:spChg chg="mod">
          <ac:chgData name="Reed Kiely" userId="768be38e-2fb5-40ce-925d-bd8e9d9e3c31" providerId="ADAL" clId="{676374ED-B2F0-4343-9BD9-C3C21F9B7C6F}" dt="2021-01-26T19:05:34.108" v="0" actId="207"/>
          <ac:spMkLst>
            <pc:docMk/>
            <pc:sldMk cId="103654435" sldId="263"/>
            <ac:spMk id="8" creationId="{BB473BB6-5640-46EF-A2C8-C9B52CD11E66}"/>
          </ac:spMkLst>
        </pc:spChg>
      </pc:sldChg>
      <pc:sldChg chg="addSp delSp modSp mod">
        <pc:chgData name="Reed Kiely" userId="768be38e-2fb5-40ce-925d-bd8e9d9e3c31" providerId="ADAL" clId="{676374ED-B2F0-4343-9BD9-C3C21F9B7C6F}" dt="2021-01-26T22:36:45.251" v="202" actId="1076"/>
        <pc:sldMkLst>
          <pc:docMk/>
          <pc:sldMk cId="2792885597" sldId="274"/>
        </pc:sldMkLst>
        <pc:spChg chg="mod">
          <ac:chgData name="Reed Kiely" userId="768be38e-2fb5-40ce-925d-bd8e9d9e3c31" providerId="ADAL" clId="{676374ED-B2F0-4343-9BD9-C3C21F9B7C6F}" dt="2021-01-26T22:36:45.251" v="202" actId="1076"/>
          <ac:spMkLst>
            <pc:docMk/>
            <pc:sldMk cId="2792885597" sldId="274"/>
            <ac:spMk id="12" creationId="{AF6B8EC0-46EF-4454-8F5C-DA73E47253BB}"/>
          </ac:spMkLst>
        </pc:spChg>
        <pc:spChg chg="add del mod">
          <ac:chgData name="Reed Kiely" userId="768be38e-2fb5-40ce-925d-bd8e9d9e3c31" providerId="ADAL" clId="{676374ED-B2F0-4343-9BD9-C3C21F9B7C6F}" dt="2021-01-26T22:36:33.524" v="200" actId="478"/>
          <ac:spMkLst>
            <pc:docMk/>
            <pc:sldMk cId="2792885597" sldId="274"/>
            <ac:spMk id="14" creationId="{6C0FA6A0-AD84-4C69-8D56-FB3579273B32}"/>
          </ac:spMkLst>
        </pc:spChg>
        <pc:spChg chg="add del mod">
          <ac:chgData name="Reed Kiely" userId="768be38e-2fb5-40ce-925d-bd8e9d9e3c31" providerId="ADAL" clId="{676374ED-B2F0-4343-9BD9-C3C21F9B7C6F}" dt="2021-01-26T22:36:33.524" v="200" actId="478"/>
          <ac:spMkLst>
            <pc:docMk/>
            <pc:sldMk cId="2792885597" sldId="274"/>
            <ac:spMk id="15" creationId="{912650AE-647B-4A15-8AF8-4A4B117EC430}"/>
          </ac:spMkLst>
        </pc:spChg>
        <pc:picChg chg="mod">
          <ac:chgData name="Reed Kiely" userId="768be38e-2fb5-40ce-925d-bd8e9d9e3c31" providerId="ADAL" clId="{676374ED-B2F0-4343-9BD9-C3C21F9B7C6F}" dt="2021-01-26T22:29:35.581" v="119" actId="1076"/>
          <ac:picMkLst>
            <pc:docMk/>
            <pc:sldMk cId="2792885597" sldId="274"/>
            <ac:picMk id="8" creationId="{69E3ED66-7D56-46D2-B2A0-139022AADE0F}"/>
          </ac:picMkLst>
        </pc:picChg>
      </pc:sldChg>
      <pc:sldChg chg="modSp mod">
        <pc:chgData name="Reed Kiely" userId="768be38e-2fb5-40ce-925d-bd8e9d9e3c31" providerId="ADAL" clId="{676374ED-B2F0-4343-9BD9-C3C21F9B7C6F}" dt="2021-01-27T13:55:45.172" v="383" actId="1076"/>
        <pc:sldMkLst>
          <pc:docMk/>
          <pc:sldMk cId="2469683786" sldId="275"/>
        </pc:sldMkLst>
        <pc:spChg chg="mod">
          <ac:chgData name="Reed Kiely" userId="768be38e-2fb5-40ce-925d-bd8e9d9e3c31" providerId="ADAL" clId="{676374ED-B2F0-4343-9BD9-C3C21F9B7C6F}" dt="2021-01-26T22:22:50.921" v="88" actId="1076"/>
          <ac:spMkLst>
            <pc:docMk/>
            <pc:sldMk cId="2469683786" sldId="275"/>
            <ac:spMk id="2" creationId="{892812D1-C2E7-6145-8C2A-95A25EFCD80C}"/>
          </ac:spMkLst>
        </pc:spChg>
        <pc:spChg chg="mod">
          <ac:chgData name="Reed Kiely" userId="768be38e-2fb5-40ce-925d-bd8e9d9e3c31" providerId="ADAL" clId="{676374ED-B2F0-4343-9BD9-C3C21F9B7C6F}" dt="2021-01-26T22:23:12.386" v="98" actId="1038"/>
          <ac:spMkLst>
            <pc:docMk/>
            <pc:sldMk cId="2469683786" sldId="275"/>
            <ac:spMk id="4" creationId="{3ED54650-E124-0942-8B03-A438165B55A6}"/>
          </ac:spMkLst>
        </pc:spChg>
        <pc:spChg chg="mod">
          <ac:chgData name="Reed Kiely" userId="768be38e-2fb5-40ce-925d-bd8e9d9e3c31" providerId="ADAL" clId="{676374ED-B2F0-4343-9BD9-C3C21F9B7C6F}" dt="2021-01-26T22:23:12.386" v="98" actId="1038"/>
          <ac:spMkLst>
            <pc:docMk/>
            <pc:sldMk cId="2469683786" sldId="275"/>
            <ac:spMk id="28" creationId="{8BA2DC0E-81AA-4218-ADBC-6E0B0A2D6BDA}"/>
          </ac:spMkLst>
        </pc:spChg>
        <pc:spChg chg="mod">
          <ac:chgData name="Reed Kiely" userId="768be38e-2fb5-40ce-925d-bd8e9d9e3c31" providerId="ADAL" clId="{676374ED-B2F0-4343-9BD9-C3C21F9B7C6F}" dt="2021-01-26T22:23:12.386" v="98" actId="1038"/>
          <ac:spMkLst>
            <pc:docMk/>
            <pc:sldMk cId="2469683786" sldId="275"/>
            <ac:spMk id="30" creationId="{270E214D-E292-45CE-8EFE-BEC233FDFD71}"/>
          </ac:spMkLst>
        </pc:spChg>
        <pc:spChg chg="mod">
          <ac:chgData name="Reed Kiely" userId="768be38e-2fb5-40ce-925d-bd8e9d9e3c31" providerId="ADAL" clId="{676374ED-B2F0-4343-9BD9-C3C21F9B7C6F}" dt="2021-01-26T22:23:04.780" v="92" actId="552"/>
          <ac:spMkLst>
            <pc:docMk/>
            <pc:sldMk cId="2469683786" sldId="275"/>
            <ac:spMk id="35" creationId="{F1F278F7-CE2F-4DB4-8E51-B4EFCBDA1E30}"/>
          </ac:spMkLst>
        </pc:spChg>
        <pc:spChg chg="mod">
          <ac:chgData name="Reed Kiely" userId="768be38e-2fb5-40ce-925d-bd8e9d9e3c31" providerId="ADAL" clId="{676374ED-B2F0-4343-9BD9-C3C21F9B7C6F}" dt="2021-01-26T22:23:04.780" v="92" actId="552"/>
          <ac:spMkLst>
            <pc:docMk/>
            <pc:sldMk cId="2469683786" sldId="275"/>
            <ac:spMk id="36" creationId="{64BCB414-DC2F-4E08-888E-03115CDF5D06}"/>
          </ac:spMkLst>
        </pc:spChg>
        <pc:spChg chg="mod">
          <ac:chgData name="Reed Kiely" userId="768be38e-2fb5-40ce-925d-bd8e9d9e3c31" providerId="ADAL" clId="{676374ED-B2F0-4343-9BD9-C3C21F9B7C6F}" dt="2021-01-26T22:23:25.190" v="109" actId="1038"/>
          <ac:spMkLst>
            <pc:docMk/>
            <pc:sldMk cId="2469683786" sldId="275"/>
            <ac:spMk id="37" creationId="{CA1ABEBD-0491-4AB1-86CD-9C23B11CE523}"/>
          </ac:spMkLst>
        </pc:spChg>
        <pc:spChg chg="mod">
          <ac:chgData name="Reed Kiely" userId="768be38e-2fb5-40ce-925d-bd8e9d9e3c31" providerId="ADAL" clId="{676374ED-B2F0-4343-9BD9-C3C21F9B7C6F}" dt="2021-01-26T22:23:25.190" v="109" actId="1038"/>
          <ac:spMkLst>
            <pc:docMk/>
            <pc:sldMk cId="2469683786" sldId="275"/>
            <ac:spMk id="38" creationId="{29F5F21B-BD5A-4242-BEF0-0C76DC767E23}"/>
          </ac:spMkLst>
        </pc:spChg>
        <pc:spChg chg="mod">
          <ac:chgData name="Reed Kiely" userId="768be38e-2fb5-40ce-925d-bd8e9d9e3c31" providerId="ADAL" clId="{676374ED-B2F0-4343-9BD9-C3C21F9B7C6F}" dt="2021-01-27T13:55:45.172" v="383" actId="1076"/>
          <ac:spMkLst>
            <pc:docMk/>
            <pc:sldMk cId="2469683786" sldId="275"/>
            <ac:spMk id="42" creationId="{CDDC5814-4438-4F14-889E-2FF249B7DBC3}"/>
          </ac:spMkLst>
        </pc:spChg>
      </pc:sldChg>
      <pc:sldChg chg="addSp delSp modSp mod">
        <pc:chgData name="Reed Kiely" userId="768be38e-2fb5-40ce-925d-bd8e9d9e3c31" providerId="ADAL" clId="{676374ED-B2F0-4343-9BD9-C3C21F9B7C6F}" dt="2021-01-27T13:58:02.985" v="418" actId="1076"/>
        <pc:sldMkLst>
          <pc:docMk/>
          <pc:sldMk cId="3339377938" sldId="280"/>
        </pc:sldMkLst>
        <pc:spChg chg="mod">
          <ac:chgData name="Reed Kiely" userId="768be38e-2fb5-40ce-925d-bd8e9d9e3c31" providerId="ADAL" clId="{676374ED-B2F0-4343-9BD9-C3C21F9B7C6F}" dt="2021-01-26T19:10:14.219" v="28" actId="1037"/>
          <ac:spMkLst>
            <pc:docMk/>
            <pc:sldMk cId="3339377938" sldId="280"/>
            <ac:spMk id="2" creationId="{892812D1-C2E7-6145-8C2A-95A25EFCD80C}"/>
          </ac:spMkLst>
        </pc:spChg>
        <pc:spChg chg="mod">
          <ac:chgData name="Reed Kiely" userId="768be38e-2fb5-40ce-925d-bd8e9d9e3c31" providerId="ADAL" clId="{676374ED-B2F0-4343-9BD9-C3C21F9B7C6F}" dt="2021-01-27T13:58:02.985" v="418" actId="1076"/>
          <ac:spMkLst>
            <pc:docMk/>
            <pc:sldMk cId="3339377938" sldId="280"/>
            <ac:spMk id="3" creationId="{0784E921-006C-49F9-8D9F-16467BDCFE32}"/>
          </ac:spMkLst>
        </pc:spChg>
        <pc:spChg chg="del mod">
          <ac:chgData name="Reed Kiely" userId="768be38e-2fb5-40ce-925d-bd8e9d9e3c31" providerId="ADAL" clId="{676374ED-B2F0-4343-9BD9-C3C21F9B7C6F}" dt="2021-01-27T13:57:49.842" v="405" actId="478"/>
          <ac:spMkLst>
            <pc:docMk/>
            <pc:sldMk cId="3339377938" sldId="280"/>
            <ac:spMk id="10" creationId="{D6086F76-7E9D-4702-BCAD-DF41C095DCAD}"/>
          </ac:spMkLst>
        </pc:spChg>
        <pc:spChg chg="del mod">
          <ac:chgData name="Reed Kiely" userId="768be38e-2fb5-40ce-925d-bd8e9d9e3c31" providerId="ADAL" clId="{676374ED-B2F0-4343-9BD9-C3C21F9B7C6F}" dt="2021-01-27T13:57:48.663" v="404" actId="478"/>
          <ac:spMkLst>
            <pc:docMk/>
            <pc:sldMk cId="3339377938" sldId="280"/>
            <ac:spMk id="12" creationId="{AF6B8EC0-46EF-4454-8F5C-DA73E47253BB}"/>
          </ac:spMkLst>
        </pc:spChg>
        <pc:spChg chg="del mod">
          <ac:chgData name="Reed Kiely" userId="768be38e-2fb5-40ce-925d-bd8e9d9e3c31" providerId="ADAL" clId="{676374ED-B2F0-4343-9BD9-C3C21F9B7C6F}" dt="2021-01-27T13:57:50.227" v="406" actId="478"/>
          <ac:spMkLst>
            <pc:docMk/>
            <pc:sldMk cId="3339377938" sldId="280"/>
            <ac:spMk id="13" creationId="{7FFDDE39-0DD2-46E0-92CB-4F8F16722769}"/>
          </ac:spMkLst>
        </pc:spChg>
        <pc:spChg chg="del mod">
          <ac:chgData name="Reed Kiely" userId="768be38e-2fb5-40ce-925d-bd8e9d9e3c31" providerId="ADAL" clId="{676374ED-B2F0-4343-9BD9-C3C21F9B7C6F}" dt="2021-01-27T13:57:51.678" v="407" actId="478"/>
          <ac:spMkLst>
            <pc:docMk/>
            <pc:sldMk cId="3339377938" sldId="280"/>
            <ac:spMk id="14" creationId="{9F9D1084-8C86-43D8-BD9A-945C231D6F29}"/>
          </ac:spMkLst>
        </pc:spChg>
        <pc:spChg chg="add mod">
          <ac:chgData name="Reed Kiely" userId="768be38e-2fb5-40ce-925d-bd8e9d9e3c31" providerId="ADAL" clId="{676374ED-B2F0-4343-9BD9-C3C21F9B7C6F}" dt="2021-01-27T13:57:55.205" v="408" actId="1076"/>
          <ac:spMkLst>
            <pc:docMk/>
            <pc:sldMk cId="3339377938" sldId="280"/>
            <ac:spMk id="15" creationId="{FB95FAB7-B9CF-408A-A338-EDBA41131D7D}"/>
          </ac:spMkLst>
        </pc:spChg>
      </pc:sldChg>
      <pc:sldChg chg="modSp mod">
        <pc:chgData name="Reed Kiely" userId="768be38e-2fb5-40ce-925d-bd8e9d9e3c31" providerId="ADAL" clId="{676374ED-B2F0-4343-9BD9-C3C21F9B7C6F}" dt="2021-01-26T21:48:08.736" v="78" actId="208"/>
        <pc:sldMkLst>
          <pc:docMk/>
          <pc:sldMk cId="3272906078" sldId="281"/>
        </pc:sldMkLst>
        <pc:picChg chg="mod">
          <ac:chgData name="Reed Kiely" userId="768be38e-2fb5-40ce-925d-bd8e9d9e3c31" providerId="ADAL" clId="{676374ED-B2F0-4343-9BD9-C3C21F9B7C6F}" dt="2021-01-26T21:48:08.736" v="78" actId="208"/>
          <ac:picMkLst>
            <pc:docMk/>
            <pc:sldMk cId="3272906078" sldId="281"/>
            <ac:picMk id="7" creationId="{FBE462FB-2BD3-419D-BD2C-0768770D459A}"/>
          </ac:picMkLst>
        </pc:picChg>
      </pc:sldChg>
      <pc:sldChg chg="modSp mod">
        <pc:chgData name="Reed Kiely" userId="768be38e-2fb5-40ce-925d-bd8e9d9e3c31" providerId="ADAL" clId="{676374ED-B2F0-4343-9BD9-C3C21F9B7C6F}" dt="2021-01-26T22:39:41.418" v="218" actId="14100"/>
        <pc:sldMkLst>
          <pc:docMk/>
          <pc:sldMk cId="2024299733" sldId="282"/>
        </pc:sldMkLst>
        <pc:spChg chg="mod">
          <ac:chgData name="Reed Kiely" userId="768be38e-2fb5-40ce-925d-bd8e9d9e3c31" providerId="ADAL" clId="{676374ED-B2F0-4343-9BD9-C3C21F9B7C6F}" dt="2021-01-26T22:39:21.263" v="211" actId="1582"/>
          <ac:spMkLst>
            <pc:docMk/>
            <pc:sldMk cId="2024299733" sldId="282"/>
            <ac:spMk id="8" creationId="{ED428E6D-3A49-419A-B722-37DD8C97B270}"/>
          </ac:spMkLst>
        </pc:spChg>
        <pc:spChg chg="mod">
          <ac:chgData name="Reed Kiely" userId="768be38e-2fb5-40ce-925d-bd8e9d9e3c31" providerId="ADAL" clId="{676374ED-B2F0-4343-9BD9-C3C21F9B7C6F}" dt="2021-01-26T22:39:29.536" v="212" actId="1582"/>
          <ac:spMkLst>
            <pc:docMk/>
            <pc:sldMk cId="2024299733" sldId="282"/>
            <ac:spMk id="13" creationId="{0E64926B-35BB-4726-BB48-706EC9872B54}"/>
          </ac:spMkLst>
        </pc:spChg>
        <pc:spChg chg="mod">
          <ac:chgData name="Reed Kiely" userId="768be38e-2fb5-40ce-925d-bd8e9d9e3c31" providerId="ADAL" clId="{676374ED-B2F0-4343-9BD9-C3C21F9B7C6F}" dt="2021-01-26T22:39:29.536" v="212" actId="1582"/>
          <ac:spMkLst>
            <pc:docMk/>
            <pc:sldMk cId="2024299733" sldId="282"/>
            <ac:spMk id="14" creationId="{147D1B2F-0B2A-4C12-BCAB-C886A2B3BB45}"/>
          </ac:spMkLst>
        </pc:spChg>
        <pc:spChg chg="mod">
          <ac:chgData name="Reed Kiely" userId="768be38e-2fb5-40ce-925d-bd8e9d9e3c31" providerId="ADAL" clId="{676374ED-B2F0-4343-9BD9-C3C21F9B7C6F}" dt="2021-01-26T22:39:29.536" v="212" actId="1582"/>
          <ac:spMkLst>
            <pc:docMk/>
            <pc:sldMk cId="2024299733" sldId="282"/>
            <ac:spMk id="15" creationId="{C5E292A2-76E1-44E0-9E5E-55B52182577E}"/>
          </ac:spMkLst>
        </pc:spChg>
        <pc:spChg chg="mod">
          <ac:chgData name="Reed Kiely" userId="768be38e-2fb5-40ce-925d-bd8e9d9e3c31" providerId="ADAL" clId="{676374ED-B2F0-4343-9BD9-C3C21F9B7C6F}" dt="2021-01-26T22:39:29.536" v="212" actId="1582"/>
          <ac:spMkLst>
            <pc:docMk/>
            <pc:sldMk cId="2024299733" sldId="282"/>
            <ac:spMk id="16" creationId="{7E1E63A5-DC71-43FF-99F0-9F97ABAC0D69}"/>
          </ac:spMkLst>
        </pc:spChg>
        <pc:spChg chg="mod">
          <ac:chgData name="Reed Kiely" userId="768be38e-2fb5-40ce-925d-bd8e9d9e3c31" providerId="ADAL" clId="{676374ED-B2F0-4343-9BD9-C3C21F9B7C6F}" dt="2021-01-26T22:39:41.418" v="218" actId="14100"/>
          <ac:spMkLst>
            <pc:docMk/>
            <pc:sldMk cId="2024299733" sldId="282"/>
            <ac:spMk id="17" creationId="{29B6BF83-61D8-4C59-89E5-E50FC6D84B5F}"/>
          </ac:spMkLst>
        </pc:spChg>
        <pc:spChg chg="mod">
          <ac:chgData name="Reed Kiely" userId="768be38e-2fb5-40ce-925d-bd8e9d9e3c31" providerId="ADAL" clId="{676374ED-B2F0-4343-9BD9-C3C21F9B7C6F}" dt="2021-01-26T19:07:37.375" v="16" actId="207"/>
          <ac:spMkLst>
            <pc:docMk/>
            <pc:sldMk cId="2024299733" sldId="282"/>
            <ac:spMk id="31" creationId="{6E84A21B-6CBD-4CDD-B257-AB012E479AE4}"/>
          </ac:spMkLst>
        </pc:spChg>
        <pc:graphicFrameChg chg="mod">
          <ac:chgData name="Reed Kiely" userId="768be38e-2fb5-40ce-925d-bd8e9d9e3c31" providerId="ADAL" clId="{676374ED-B2F0-4343-9BD9-C3C21F9B7C6F}" dt="2021-01-26T22:39:16.540" v="210" actId="208"/>
          <ac:graphicFrameMkLst>
            <pc:docMk/>
            <pc:sldMk cId="2024299733" sldId="282"/>
            <ac:graphicFrameMk id="6" creationId="{8BB11972-2DC7-4CD2-AE13-0507B5E4CF97}"/>
          </ac:graphicFrameMkLst>
        </pc:graphicFrameChg>
        <pc:picChg chg="mod">
          <ac:chgData name="Reed Kiely" userId="768be38e-2fb5-40ce-925d-bd8e9d9e3c31" providerId="ADAL" clId="{676374ED-B2F0-4343-9BD9-C3C21F9B7C6F}" dt="2021-01-26T21:48:12.520" v="79" actId="208"/>
          <ac:picMkLst>
            <pc:docMk/>
            <pc:sldMk cId="2024299733" sldId="282"/>
            <ac:picMk id="39" creationId="{C3A71EDF-2FA4-4026-B194-4DAF4E6F5A13}"/>
          </ac:picMkLst>
        </pc:picChg>
      </pc:sldChg>
      <pc:sldChg chg="modSp mod">
        <pc:chgData name="Reed Kiely" userId="768be38e-2fb5-40ce-925d-bd8e9d9e3c31" providerId="ADAL" clId="{676374ED-B2F0-4343-9BD9-C3C21F9B7C6F}" dt="2021-01-26T20:17:59.256" v="62" actId="14100"/>
        <pc:sldMkLst>
          <pc:docMk/>
          <pc:sldMk cId="1460693644" sldId="283"/>
        </pc:sldMkLst>
        <pc:spChg chg="mod">
          <ac:chgData name="Reed Kiely" userId="768be38e-2fb5-40ce-925d-bd8e9d9e3c31" providerId="ADAL" clId="{676374ED-B2F0-4343-9BD9-C3C21F9B7C6F}" dt="2021-01-26T20:17:59.256" v="62" actId="14100"/>
          <ac:spMkLst>
            <pc:docMk/>
            <pc:sldMk cId="1460693644" sldId="283"/>
            <ac:spMk id="7" creationId="{88A96518-CB87-4052-8A00-B448A34CF8DA}"/>
          </ac:spMkLst>
        </pc:spChg>
        <pc:spChg chg="mod">
          <ac:chgData name="Reed Kiely" userId="768be38e-2fb5-40ce-925d-bd8e9d9e3c31" providerId="ADAL" clId="{676374ED-B2F0-4343-9BD9-C3C21F9B7C6F}" dt="2021-01-26T19:39:41.149" v="47" actId="1035"/>
          <ac:spMkLst>
            <pc:docMk/>
            <pc:sldMk cId="1460693644" sldId="283"/>
            <ac:spMk id="10" creationId="{0CE850BD-F43E-4AC5-90A1-34532CB24D49}"/>
          </ac:spMkLst>
        </pc:spChg>
        <pc:picChg chg="mod">
          <ac:chgData name="Reed Kiely" userId="768be38e-2fb5-40ce-925d-bd8e9d9e3c31" providerId="ADAL" clId="{676374ED-B2F0-4343-9BD9-C3C21F9B7C6F}" dt="2021-01-26T19:39:52.151" v="57" actId="1076"/>
          <ac:picMkLst>
            <pc:docMk/>
            <pc:sldMk cId="1460693644" sldId="283"/>
            <ac:picMk id="6" creationId="{77D1653D-7845-4194-B2F6-052928D00118}"/>
          </ac:picMkLst>
        </pc:picChg>
      </pc:sldChg>
      <pc:sldChg chg="modSp mod">
        <pc:chgData name="Reed Kiely" userId="768be38e-2fb5-40ce-925d-bd8e9d9e3c31" providerId="ADAL" clId="{676374ED-B2F0-4343-9BD9-C3C21F9B7C6F}" dt="2021-01-27T14:11:50.143" v="419" actId="207"/>
        <pc:sldMkLst>
          <pc:docMk/>
          <pc:sldMk cId="1225355281" sldId="288"/>
        </pc:sldMkLst>
        <pc:spChg chg="mod">
          <ac:chgData name="Reed Kiely" userId="768be38e-2fb5-40ce-925d-bd8e9d9e3c31" providerId="ADAL" clId="{676374ED-B2F0-4343-9BD9-C3C21F9B7C6F}" dt="2021-01-27T14:11:50.143" v="419" actId="207"/>
          <ac:spMkLst>
            <pc:docMk/>
            <pc:sldMk cId="1225355281" sldId="288"/>
            <ac:spMk id="14" creationId="{05E24592-D711-4D6C-B85F-C4216232DCD9}"/>
          </ac:spMkLst>
        </pc:spChg>
      </pc:sldChg>
      <pc:sldChg chg="modSp mod">
        <pc:chgData name="Reed Kiely" userId="768be38e-2fb5-40ce-925d-bd8e9d9e3c31" providerId="ADAL" clId="{676374ED-B2F0-4343-9BD9-C3C21F9B7C6F}" dt="2021-01-26T22:28:39.094" v="117" actId="1076"/>
        <pc:sldMkLst>
          <pc:docMk/>
          <pc:sldMk cId="658566875" sldId="2144327565"/>
        </pc:sldMkLst>
        <pc:spChg chg="mod">
          <ac:chgData name="Reed Kiely" userId="768be38e-2fb5-40ce-925d-bd8e9d9e3c31" providerId="ADAL" clId="{676374ED-B2F0-4343-9BD9-C3C21F9B7C6F}" dt="2021-01-26T21:45:09.954" v="72" actId="1037"/>
          <ac:spMkLst>
            <pc:docMk/>
            <pc:sldMk cId="658566875" sldId="2144327565"/>
            <ac:spMk id="4" creationId="{E95BCEA9-ED7A-4DB9-A6B4-B1240971399D}"/>
          </ac:spMkLst>
        </pc:spChg>
        <pc:spChg chg="mod">
          <ac:chgData name="Reed Kiely" userId="768be38e-2fb5-40ce-925d-bd8e9d9e3c31" providerId="ADAL" clId="{676374ED-B2F0-4343-9BD9-C3C21F9B7C6F}" dt="2021-01-26T21:45:09.954" v="72" actId="1037"/>
          <ac:spMkLst>
            <pc:docMk/>
            <pc:sldMk cId="658566875" sldId="2144327565"/>
            <ac:spMk id="46" creationId="{87E3C6DA-6FA9-4CAF-99E3-A4BA06EC3442}"/>
          </ac:spMkLst>
        </pc:spChg>
        <pc:spChg chg="mod">
          <ac:chgData name="Reed Kiely" userId="768be38e-2fb5-40ce-925d-bd8e9d9e3c31" providerId="ADAL" clId="{676374ED-B2F0-4343-9BD9-C3C21F9B7C6F}" dt="2021-01-26T22:28:39.094" v="117" actId="1076"/>
          <ac:spMkLst>
            <pc:docMk/>
            <pc:sldMk cId="658566875" sldId="2144327565"/>
            <ac:spMk id="47" creationId="{4560FB50-A8BF-428B-8E80-6B5603889488}"/>
          </ac:spMkLst>
        </pc:spChg>
        <pc:picChg chg="mod">
          <ac:chgData name="Reed Kiely" userId="768be38e-2fb5-40ce-925d-bd8e9d9e3c31" providerId="ADAL" clId="{676374ED-B2F0-4343-9BD9-C3C21F9B7C6F}" dt="2021-01-26T21:45:09.954" v="72" actId="1037"/>
          <ac:picMkLst>
            <pc:docMk/>
            <pc:sldMk cId="658566875" sldId="2144327565"/>
            <ac:picMk id="44" creationId="{83D9D839-568A-4AA7-8AD6-717307CB8DBF}"/>
          </ac:picMkLst>
        </pc:picChg>
      </pc:sldChg>
      <pc:sldChg chg="modSp mod">
        <pc:chgData name="Reed Kiely" userId="768be38e-2fb5-40ce-925d-bd8e9d9e3c31" providerId="ADAL" clId="{676374ED-B2F0-4343-9BD9-C3C21F9B7C6F}" dt="2021-01-26T19:07:51.736" v="19" actId="207"/>
        <pc:sldMkLst>
          <pc:docMk/>
          <pc:sldMk cId="3573399856" sldId="2144327566"/>
        </pc:sldMkLst>
        <pc:spChg chg="mod">
          <ac:chgData name="Reed Kiely" userId="768be38e-2fb5-40ce-925d-bd8e9d9e3c31" providerId="ADAL" clId="{676374ED-B2F0-4343-9BD9-C3C21F9B7C6F}" dt="2021-01-26T19:07:51.736" v="19" actId="207"/>
          <ac:spMkLst>
            <pc:docMk/>
            <pc:sldMk cId="3573399856" sldId="2144327566"/>
            <ac:spMk id="9" creationId="{BF7EAF5F-E1A0-4E86-BA26-4C00C8993273}"/>
          </ac:spMkLst>
        </pc:spChg>
        <pc:spChg chg="mod">
          <ac:chgData name="Reed Kiely" userId="768be38e-2fb5-40ce-925d-bd8e9d9e3c31" providerId="ADAL" clId="{676374ED-B2F0-4343-9BD9-C3C21F9B7C6F}" dt="2021-01-26T19:07:00.027" v="2" actId="207"/>
          <ac:spMkLst>
            <pc:docMk/>
            <pc:sldMk cId="3573399856" sldId="2144327566"/>
            <ac:spMk id="13" creationId="{21EB9D54-AC97-47DE-940F-223E3D5E87D6}"/>
          </ac:spMkLst>
        </pc:spChg>
      </pc:sldChg>
      <pc:sldChg chg="modSp mod">
        <pc:chgData name="Reed Kiely" userId="768be38e-2fb5-40ce-925d-bd8e9d9e3c31" providerId="ADAL" clId="{676374ED-B2F0-4343-9BD9-C3C21F9B7C6F}" dt="2021-01-26T22:27:15.159" v="111" actId="6549"/>
        <pc:sldMkLst>
          <pc:docMk/>
          <pc:sldMk cId="3520955495" sldId="2144327567"/>
        </pc:sldMkLst>
        <pc:spChg chg="mod">
          <ac:chgData name="Reed Kiely" userId="768be38e-2fb5-40ce-925d-bd8e9d9e3c31" providerId="ADAL" clId="{676374ED-B2F0-4343-9BD9-C3C21F9B7C6F}" dt="2021-01-26T19:07:54.244" v="20" actId="207"/>
          <ac:spMkLst>
            <pc:docMk/>
            <pc:sldMk cId="3520955495" sldId="2144327567"/>
            <ac:spMk id="3" creationId="{24784CEA-4ADE-43D0-9099-BD1C797EE1F9}"/>
          </ac:spMkLst>
        </pc:spChg>
        <pc:spChg chg="mod">
          <ac:chgData name="Reed Kiely" userId="768be38e-2fb5-40ce-925d-bd8e9d9e3c31" providerId="ADAL" clId="{676374ED-B2F0-4343-9BD9-C3C21F9B7C6F}" dt="2021-01-26T22:27:15.159" v="111" actId="6549"/>
          <ac:spMkLst>
            <pc:docMk/>
            <pc:sldMk cId="3520955495" sldId="2144327567"/>
            <ac:spMk id="23" creationId="{11550650-D8E1-4055-B4EF-2134E4FC78B7}"/>
          </ac:spMkLst>
        </pc:spChg>
        <pc:picChg chg="mod">
          <ac:chgData name="Reed Kiely" userId="768be38e-2fb5-40ce-925d-bd8e9d9e3c31" providerId="ADAL" clId="{676374ED-B2F0-4343-9BD9-C3C21F9B7C6F}" dt="2021-01-26T21:48:18.230" v="80" actId="208"/>
          <ac:picMkLst>
            <pc:docMk/>
            <pc:sldMk cId="3520955495" sldId="2144327567"/>
            <ac:picMk id="24" creationId="{3ACFDA80-889B-409D-A5D3-0F4691EF862E}"/>
          </ac:picMkLst>
        </pc:picChg>
      </pc:sldChg>
      <pc:sldChg chg="modSp mod">
        <pc:chgData name="Reed Kiely" userId="768be38e-2fb5-40ce-925d-bd8e9d9e3c31" providerId="ADAL" clId="{676374ED-B2F0-4343-9BD9-C3C21F9B7C6F}" dt="2021-01-26T19:07:44.783" v="18" actId="207"/>
        <pc:sldMkLst>
          <pc:docMk/>
          <pc:sldMk cId="3571980124" sldId="2144327568"/>
        </pc:sldMkLst>
        <pc:spChg chg="mod">
          <ac:chgData name="Reed Kiely" userId="768be38e-2fb5-40ce-925d-bd8e9d9e3c31" providerId="ADAL" clId="{676374ED-B2F0-4343-9BD9-C3C21F9B7C6F}" dt="2021-01-26T19:07:44.783" v="18" actId="207"/>
          <ac:spMkLst>
            <pc:docMk/>
            <pc:sldMk cId="3571980124" sldId="2144327568"/>
            <ac:spMk id="31" creationId="{6E84A21B-6CBD-4CDD-B257-AB012E479AE4}"/>
          </ac:spMkLst>
        </pc:spChg>
      </pc:sldChg>
      <pc:sldChg chg="addSp delSp modSp mod">
        <pc:chgData name="Reed Kiely" userId="768be38e-2fb5-40ce-925d-bd8e9d9e3c31" providerId="ADAL" clId="{676374ED-B2F0-4343-9BD9-C3C21F9B7C6F}" dt="2021-01-27T13:55:36.635" v="382" actId="29295"/>
        <pc:sldMkLst>
          <pc:docMk/>
          <pc:sldMk cId="3850401939" sldId="2144327569"/>
        </pc:sldMkLst>
        <pc:spChg chg="mod">
          <ac:chgData name="Reed Kiely" userId="768be38e-2fb5-40ce-925d-bd8e9d9e3c31" providerId="ADAL" clId="{676374ED-B2F0-4343-9BD9-C3C21F9B7C6F}" dt="2021-01-27T13:54:37.254" v="290" actId="1037"/>
          <ac:spMkLst>
            <pc:docMk/>
            <pc:sldMk cId="3850401939" sldId="2144327569"/>
            <ac:spMk id="4" creationId="{E95BCEA9-ED7A-4DB9-A6B4-B1240971399D}"/>
          </ac:spMkLst>
        </pc:spChg>
        <pc:spChg chg="del mod">
          <ac:chgData name="Reed Kiely" userId="768be38e-2fb5-40ce-925d-bd8e9d9e3c31" providerId="ADAL" clId="{676374ED-B2F0-4343-9BD9-C3C21F9B7C6F}" dt="2021-01-27T13:54:28.747" v="277" actId="478"/>
          <ac:spMkLst>
            <pc:docMk/>
            <pc:sldMk cId="3850401939" sldId="2144327569"/>
            <ac:spMk id="5" creationId="{D4D09D62-54BE-4F49-BE4C-39AFA9F8BBCA}"/>
          </ac:spMkLst>
        </pc:spChg>
        <pc:spChg chg="add mod">
          <ac:chgData name="Reed Kiely" userId="768be38e-2fb5-40ce-925d-bd8e9d9e3c31" providerId="ADAL" clId="{676374ED-B2F0-4343-9BD9-C3C21F9B7C6F}" dt="2021-01-27T13:49:28.861" v="237"/>
          <ac:spMkLst>
            <pc:docMk/>
            <pc:sldMk cId="3850401939" sldId="2144327569"/>
            <ac:spMk id="43" creationId="{B825B043-0923-417B-9E1F-E895D3C3E045}"/>
          </ac:spMkLst>
        </pc:spChg>
        <pc:spChg chg="mod">
          <ac:chgData name="Reed Kiely" userId="768be38e-2fb5-40ce-925d-bd8e9d9e3c31" providerId="ADAL" clId="{676374ED-B2F0-4343-9BD9-C3C21F9B7C6F}" dt="2021-01-27T13:54:37.254" v="290" actId="1037"/>
          <ac:spMkLst>
            <pc:docMk/>
            <pc:sldMk cId="3850401939" sldId="2144327569"/>
            <ac:spMk id="46" creationId="{87E3C6DA-6FA9-4CAF-99E3-A4BA06EC3442}"/>
          </ac:spMkLst>
        </pc:spChg>
        <pc:spChg chg="mod">
          <ac:chgData name="Reed Kiely" userId="768be38e-2fb5-40ce-925d-bd8e9d9e3c31" providerId="ADAL" clId="{676374ED-B2F0-4343-9BD9-C3C21F9B7C6F}" dt="2021-01-27T13:54:37.254" v="290" actId="1037"/>
          <ac:spMkLst>
            <pc:docMk/>
            <pc:sldMk cId="3850401939" sldId="2144327569"/>
            <ac:spMk id="47" creationId="{4560FB50-A8BF-428B-8E80-6B5603889488}"/>
          </ac:spMkLst>
        </pc:spChg>
        <pc:picChg chg="add mod ord modCrop">
          <ac:chgData name="Reed Kiely" userId="768be38e-2fb5-40ce-925d-bd8e9d9e3c31" providerId="ADAL" clId="{676374ED-B2F0-4343-9BD9-C3C21F9B7C6F}" dt="2021-01-27T13:55:36.635" v="382" actId="29295"/>
          <ac:picMkLst>
            <pc:docMk/>
            <pc:sldMk cId="3850401939" sldId="2144327569"/>
            <ac:picMk id="3" creationId="{4C8B4720-12F4-4ED5-AB8B-7A5A54CF718C}"/>
          </ac:picMkLst>
        </pc:picChg>
        <pc:picChg chg="del">
          <ac:chgData name="Reed Kiely" userId="768be38e-2fb5-40ce-925d-bd8e9d9e3c31" providerId="ADAL" clId="{676374ED-B2F0-4343-9BD9-C3C21F9B7C6F}" dt="2021-01-27T13:49:17.152" v="234" actId="478"/>
          <ac:picMkLst>
            <pc:docMk/>
            <pc:sldMk cId="3850401939" sldId="2144327569"/>
            <ac:picMk id="41" creationId="{475642CE-4EC7-4FCA-BAC2-08C780A231B1}"/>
          </ac:picMkLst>
        </pc:picChg>
        <pc:picChg chg="del mod">
          <ac:chgData name="Reed Kiely" userId="768be38e-2fb5-40ce-925d-bd8e9d9e3c31" providerId="ADAL" clId="{676374ED-B2F0-4343-9BD9-C3C21F9B7C6F}" dt="2021-01-27T13:49:51.211" v="239" actId="478"/>
          <ac:picMkLst>
            <pc:docMk/>
            <pc:sldMk cId="3850401939" sldId="2144327569"/>
            <ac:picMk id="44" creationId="{83D9D839-568A-4AA7-8AD6-717307CB8DBF}"/>
          </ac:picMkLst>
        </pc:picChg>
      </pc:sldChg>
    </pc:docChg>
  </pc:docChgLst>
  <pc:docChgLst>
    <pc:chgData name="Karolina Guillen" userId="c1c08796-a0be-47c6-af52-5d31fd96ec50" providerId="ADAL" clId="{841431C0-FEBE-4E23-B871-3C54CE2BF550}"/>
    <pc:docChg chg="undo redo custSel addSld delSld modSld sldOrd">
      <pc:chgData name="Karolina Guillen" userId="c1c08796-a0be-47c6-af52-5d31fd96ec50" providerId="ADAL" clId="{841431C0-FEBE-4E23-B871-3C54CE2BF550}" dt="2021-01-28T18:55:28.080" v="5194" actId="20577"/>
      <pc:docMkLst>
        <pc:docMk/>
      </pc:docMkLst>
      <pc:sldChg chg="addSp delSp modSp mod">
        <pc:chgData name="Karolina Guillen" userId="c1c08796-a0be-47c6-af52-5d31fd96ec50" providerId="ADAL" clId="{841431C0-FEBE-4E23-B871-3C54CE2BF550}" dt="2021-01-28T18:55:28.080" v="5194" actId="20577"/>
        <pc:sldMkLst>
          <pc:docMk/>
          <pc:sldMk cId="103654435" sldId="263"/>
        </pc:sldMkLst>
        <pc:spChg chg="add del mod">
          <ac:chgData name="Karolina Guillen" userId="c1c08796-a0be-47c6-af52-5d31fd96ec50" providerId="ADAL" clId="{841431C0-FEBE-4E23-B871-3C54CE2BF550}" dt="2021-01-26T19:05:12.596" v="4637" actId="478"/>
          <ac:spMkLst>
            <pc:docMk/>
            <pc:sldMk cId="103654435" sldId="263"/>
            <ac:spMk id="7" creationId="{2E72F405-BEF4-42A3-8C2A-2F0927A8F6F8}"/>
          </ac:spMkLst>
        </pc:spChg>
        <pc:spChg chg="mod">
          <ac:chgData name="Karolina Guillen" userId="c1c08796-a0be-47c6-af52-5d31fd96ec50" providerId="ADAL" clId="{841431C0-FEBE-4E23-B871-3C54CE2BF550}" dt="2021-01-28T18:55:28.080" v="5194" actId="20577"/>
          <ac:spMkLst>
            <pc:docMk/>
            <pc:sldMk cId="103654435" sldId="263"/>
            <ac:spMk id="8" creationId="{BB473BB6-5640-46EF-A2C8-C9B52CD11E66}"/>
          </ac:spMkLst>
        </pc:spChg>
        <pc:picChg chg="mod ord">
          <ac:chgData name="Karolina Guillen" userId="c1c08796-a0be-47c6-af52-5d31fd96ec50" providerId="ADAL" clId="{841431C0-FEBE-4E23-B871-3C54CE2BF550}" dt="2021-01-26T18:03:05.047" v="3098" actId="14100"/>
          <ac:picMkLst>
            <pc:docMk/>
            <pc:sldMk cId="103654435" sldId="263"/>
            <ac:picMk id="6" creationId="{1A9F4678-0E32-4001-82AC-ABFABE3FB4CF}"/>
          </ac:picMkLst>
        </pc:picChg>
      </pc:sldChg>
      <pc:sldChg chg="addSp delSp modSp mod">
        <pc:chgData name="Karolina Guillen" userId="c1c08796-a0be-47c6-af52-5d31fd96ec50" providerId="ADAL" clId="{841431C0-FEBE-4E23-B871-3C54CE2BF550}" dt="2021-01-26T22:28:29.684" v="5163" actId="20577"/>
        <pc:sldMkLst>
          <pc:docMk/>
          <pc:sldMk cId="2792885597" sldId="274"/>
        </pc:sldMkLst>
        <pc:spChg chg="del">
          <ac:chgData name="Karolina Guillen" userId="c1c08796-a0be-47c6-af52-5d31fd96ec50" providerId="ADAL" clId="{841431C0-FEBE-4E23-B871-3C54CE2BF550}" dt="2021-01-26T15:50:06.504" v="89" actId="478"/>
          <ac:spMkLst>
            <pc:docMk/>
            <pc:sldMk cId="2792885597" sldId="274"/>
            <ac:spMk id="2" creationId="{EEE3532A-B2EB-4169-9E33-64BEFCE02F42}"/>
          </ac:spMkLst>
        </pc:spChg>
        <pc:spChg chg="add del mod">
          <ac:chgData name="Karolina Guillen" userId="c1c08796-a0be-47c6-af52-5d31fd96ec50" providerId="ADAL" clId="{841431C0-FEBE-4E23-B871-3C54CE2BF550}" dt="2021-01-26T20:57:46.774" v="5020" actId="478"/>
          <ac:spMkLst>
            <pc:docMk/>
            <pc:sldMk cId="2792885597" sldId="274"/>
            <ac:spMk id="4" creationId="{F27AD553-C1F5-4F12-B2E8-126EA506953E}"/>
          </ac:spMkLst>
        </pc:spChg>
        <pc:spChg chg="del ord">
          <ac:chgData name="Karolina Guillen" userId="c1c08796-a0be-47c6-af52-5d31fd96ec50" providerId="ADAL" clId="{841431C0-FEBE-4E23-B871-3C54CE2BF550}" dt="2021-01-26T18:44:15.983" v="4069" actId="478"/>
          <ac:spMkLst>
            <pc:docMk/>
            <pc:sldMk cId="2792885597" sldId="274"/>
            <ac:spMk id="9" creationId="{A4755963-4980-8146-865D-346349C86C8D}"/>
          </ac:spMkLst>
        </pc:spChg>
        <pc:spChg chg="add mod">
          <ac:chgData name="Karolina Guillen" userId="c1c08796-a0be-47c6-af52-5d31fd96ec50" providerId="ADAL" clId="{841431C0-FEBE-4E23-B871-3C54CE2BF550}" dt="2021-01-26T18:44:16.869" v="4070"/>
          <ac:spMkLst>
            <pc:docMk/>
            <pc:sldMk cId="2792885597" sldId="274"/>
            <ac:spMk id="10" creationId="{0C5525B2-12FF-4B45-9E47-4F270AB6EA1D}"/>
          </ac:spMkLst>
        </pc:spChg>
        <pc:spChg chg="del">
          <ac:chgData name="Karolina Guillen" userId="c1c08796-a0be-47c6-af52-5d31fd96ec50" providerId="ADAL" clId="{841431C0-FEBE-4E23-B871-3C54CE2BF550}" dt="2021-01-26T15:48:52.350" v="77" actId="478"/>
          <ac:spMkLst>
            <pc:docMk/>
            <pc:sldMk cId="2792885597" sldId="274"/>
            <ac:spMk id="11" creationId="{102F4F54-C74A-4297-B926-5C0C1F38AEEE}"/>
          </ac:spMkLst>
        </pc:spChg>
        <pc:spChg chg="mod">
          <ac:chgData name="Karolina Guillen" userId="c1c08796-a0be-47c6-af52-5d31fd96ec50" providerId="ADAL" clId="{841431C0-FEBE-4E23-B871-3C54CE2BF550}" dt="2021-01-26T22:28:29.684" v="5163" actId="20577"/>
          <ac:spMkLst>
            <pc:docMk/>
            <pc:sldMk cId="2792885597" sldId="274"/>
            <ac:spMk id="12" creationId="{AF6B8EC0-46EF-4454-8F5C-DA73E47253BB}"/>
          </ac:spMkLst>
        </pc:spChg>
        <pc:spChg chg="add mod">
          <ac:chgData name="Karolina Guillen" userId="c1c08796-a0be-47c6-af52-5d31fd96ec50" providerId="ADAL" clId="{841431C0-FEBE-4E23-B871-3C54CE2BF550}" dt="2021-01-26T19:01:27.068" v="4248"/>
          <ac:spMkLst>
            <pc:docMk/>
            <pc:sldMk cId="2792885597" sldId="274"/>
            <ac:spMk id="13" creationId="{035560F6-8F6C-4F1D-B156-1DA971C9B0BB}"/>
          </ac:spMkLst>
        </pc:spChg>
        <pc:picChg chg="add del mod ord modCrop">
          <ac:chgData name="Karolina Guillen" userId="c1c08796-a0be-47c6-af52-5d31fd96ec50" providerId="ADAL" clId="{841431C0-FEBE-4E23-B871-3C54CE2BF550}" dt="2021-01-26T20:57:43.570" v="5019" actId="478"/>
          <ac:picMkLst>
            <pc:docMk/>
            <pc:sldMk cId="2792885597" sldId="274"/>
            <ac:picMk id="3" creationId="{25206948-3607-4DC5-A2E2-A06D22FF972C}"/>
          </ac:picMkLst>
        </pc:picChg>
        <pc:picChg chg="add del mod">
          <ac:chgData name="Karolina Guillen" userId="c1c08796-a0be-47c6-af52-5d31fd96ec50" providerId="ADAL" clId="{841431C0-FEBE-4E23-B871-3C54CE2BF550}" dt="2021-01-26T20:51:03.989" v="4997" actId="21"/>
          <ac:picMkLst>
            <pc:docMk/>
            <pc:sldMk cId="2792885597" sldId="274"/>
            <ac:picMk id="6" creationId="{001DF0D9-7686-44E7-AB15-113388E5674A}"/>
          </ac:picMkLst>
        </pc:picChg>
        <pc:picChg chg="add del mod ord modCrop">
          <ac:chgData name="Karolina Guillen" userId="c1c08796-a0be-47c6-af52-5d31fd96ec50" providerId="ADAL" clId="{841431C0-FEBE-4E23-B871-3C54CE2BF550}" dt="2021-01-26T21:14:45.419" v="5028" actId="478"/>
          <ac:picMkLst>
            <pc:docMk/>
            <pc:sldMk cId="2792885597" sldId="274"/>
            <ac:picMk id="14" creationId="{624377F4-C04A-4038-8544-69358F8762B3}"/>
          </ac:picMkLst>
        </pc:picChg>
        <pc:picChg chg="add mod ord modCrop">
          <ac:chgData name="Karolina Guillen" userId="c1c08796-a0be-47c6-af52-5d31fd96ec50" providerId="ADAL" clId="{841431C0-FEBE-4E23-B871-3C54CE2BF550}" dt="2021-01-26T22:22:44.340" v="5103" actId="1582"/>
          <ac:picMkLst>
            <pc:docMk/>
            <pc:sldMk cId="2792885597" sldId="274"/>
            <ac:picMk id="16" creationId="{9CC4FEB3-DECF-490E-AAA0-0B1B5F7EA45D}"/>
          </ac:picMkLst>
        </pc:picChg>
      </pc:sldChg>
      <pc:sldChg chg="addSp delSp modSp mod">
        <pc:chgData name="Karolina Guillen" userId="c1c08796-a0be-47c6-af52-5d31fd96ec50" providerId="ADAL" clId="{841431C0-FEBE-4E23-B871-3C54CE2BF550}" dt="2021-01-27T14:08:58.891" v="5183" actId="478"/>
        <pc:sldMkLst>
          <pc:docMk/>
          <pc:sldMk cId="2469683786" sldId="275"/>
        </pc:sldMkLst>
        <pc:spChg chg="mod">
          <ac:chgData name="Karolina Guillen" userId="c1c08796-a0be-47c6-af52-5d31fd96ec50" providerId="ADAL" clId="{841431C0-FEBE-4E23-B871-3C54CE2BF550}" dt="2021-01-26T21:43:39.110" v="5084" actId="1035"/>
          <ac:spMkLst>
            <pc:docMk/>
            <pc:sldMk cId="2469683786" sldId="275"/>
            <ac:spMk id="4" creationId="{3ED54650-E124-0942-8B03-A438165B55A6}"/>
          </ac:spMkLst>
        </pc:spChg>
        <pc:spChg chg="del">
          <ac:chgData name="Karolina Guillen" userId="c1c08796-a0be-47c6-af52-5d31fd96ec50" providerId="ADAL" clId="{841431C0-FEBE-4E23-B871-3C54CE2BF550}" dt="2021-01-26T18:43:17.284" v="4060" actId="478"/>
          <ac:spMkLst>
            <pc:docMk/>
            <pc:sldMk cId="2469683786" sldId="275"/>
            <ac:spMk id="9" creationId="{A4755963-4980-8146-865D-346349C86C8D}"/>
          </ac:spMkLst>
        </pc:spChg>
        <pc:spChg chg="mod">
          <ac:chgData name="Karolina Guillen" userId="c1c08796-a0be-47c6-af52-5d31fd96ec50" providerId="ADAL" clId="{841431C0-FEBE-4E23-B871-3C54CE2BF550}" dt="2021-01-26T17:45:36.281" v="2570" actId="255"/>
          <ac:spMkLst>
            <pc:docMk/>
            <pc:sldMk cId="2469683786" sldId="275"/>
            <ac:spMk id="11" creationId="{DDEBE0C7-A407-4C47-B33A-126A00FCFB15}"/>
          </ac:spMkLst>
        </pc:spChg>
        <pc:spChg chg="mod">
          <ac:chgData name="Karolina Guillen" userId="c1c08796-a0be-47c6-af52-5d31fd96ec50" providerId="ADAL" clId="{841431C0-FEBE-4E23-B871-3C54CE2BF550}" dt="2021-01-26T17:45:44.179" v="2571" actId="255"/>
          <ac:spMkLst>
            <pc:docMk/>
            <pc:sldMk cId="2469683786" sldId="275"/>
            <ac:spMk id="15" creationId="{42C30E46-42BC-4A9C-B82D-6CFBEDE64B6A}"/>
          </ac:spMkLst>
        </pc:spChg>
        <pc:spChg chg="mod">
          <ac:chgData name="Karolina Guillen" userId="c1c08796-a0be-47c6-af52-5d31fd96ec50" providerId="ADAL" clId="{841431C0-FEBE-4E23-B871-3C54CE2BF550}" dt="2021-01-26T18:03:48.153" v="3101" actId="20577"/>
          <ac:spMkLst>
            <pc:docMk/>
            <pc:sldMk cId="2469683786" sldId="275"/>
            <ac:spMk id="17" creationId="{233B3C66-BB54-4899-9837-0457B0BFA117}"/>
          </ac:spMkLst>
        </pc:spChg>
        <pc:spChg chg="add mod">
          <ac:chgData name="Karolina Guillen" userId="c1c08796-a0be-47c6-af52-5d31fd96ec50" providerId="ADAL" clId="{841431C0-FEBE-4E23-B871-3C54CE2BF550}" dt="2021-01-26T18:00:39.382" v="3013" actId="207"/>
          <ac:spMkLst>
            <pc:docMk/>
            <pc:sldMk cId="2469683786" sldId="275"/>
            <ac:spMk id="22" creationId="{FF1BD497-E357-41A4-84FF-BA2BCFF2AEA4}"/>
          </ac:spMkLst>
        </pc:spChg>
        <pc:spChg chg="mod">
          <ac:chgData name="Karolina Guillen" userId="c1c08796-a0be-47c6-af52-5d31fd96ec50" providerId="ADAL" clId="{841431C0-FEBE-4E23-B871-3C54CE2BF550}" dt="2021-01-26T17:45:48.883" v="2572" actId="255"/>
          <ac:spMkLst>
            <pc:docMk/>
            <pc:sldMk cId="2469683786" sldId="275"/>
            <ac:spMk id="23" creationId="{D1066E66-3690-48BA-80DF-42E3C1A7784F}"/>
          </ac:spMkLst>
        </pc:spChg>
        <pc:spChg chg="mod">
          <ac:chgData name="Karolina Guillen" userId="c1c08796-a0be-47c6-af52-5d31fd96ec50" providerId="ADAL" clId="{841431C0-FEBE-4E23-B871-3C54CE2BF550}" dt="2021-01-26T17:45:30.012" v="2569" actId="20577"/>
          <ac:spMkLst>
            <pc:docMk/>
            <pc:sldMk cId="2469683786" sldId="275"/>
            <ac:spMk id="27" creationId="{E8A73F98-9558-4397-94B6-6D973AB77F15}"/>
          </ac:spMkLst>
        </pc:spChg>
        <pc:spChg chg="mod">
          <ac:chgData name="Karolina Guillen" userId="c1c08796-a0be-47c6-af52-5d31fd96ec50" providerId="ADAL" clId="{841431C0-FEBE-4E23-B871-3C54CE2BF550}" dt="2021-01-26T18:03:34.602" v="3100" actId="207"/>
          <ac:spMkLst>
            <pc:docMk/>
            <pc:sldMk cId="2469683786" sldId="275"/>
            <ac:spMk id="28" creationId="{8BA2DC0E-81AA-4218-ADBC-6E0B0A2D6BDA}"/>
          </ac:spMkLst>
        </pc:spChg>
        <pc:spChg chg="add mod">
          <ac:chgData name="Karolina Guillen" userId="c1c08796-a0be-47c6-af52-5d31fd96ec50" providerId="ADAL" clId="{841431C0-FEBE-4E23-B871-3C54CE2BF550}" dt="2021-01-26T21:44:18.471" v="5089" actId="207"/>
          <ac:spMkLst>
            <pc:docMk/>
            <pc:sldMk cId="2469683786" sldId="275"/>
            <ac:spMk id="30" creationId="{270E214D-E292-45CE-8EFE-BEC233FDFD71}"/>
          </ac:spMkLst>
        </pc:spChg>
        <pc:spChg chg="add del mod">
          <ac:chgData name="Karolina Guillen" userId="c1c08796-a0be-47c6-af52-5d31fd96ec50" providerId="ADAL" clId="{841431C0-FEBE-4E23-B871-3C54CE2BF550}" dt="2021-01-26T19:01:58.677" v="4257" actId="478"/>
          <ac:spMkLst>
            <pc:docMk/>
            <pc:sldMk cId="2469683786" sldId="275"/>
            <ac:spMk id="30" creationId="{674DA13E-0599-4E49-A95D-B0A09B9A983A}"/>
          </ac:spMkLst>
        </pc:spChg>
        <pc:spChg chg="add mod">
          <ac:chgData name="Karolina Guillen" userId="c1c08796-a0be-47c6-af52-5d31fd96ec50" providerId="ADAL" clId="{841431C0-FEBE-4E23-B871-3C54CE2BF550}" dt="2021-01-26T19:01:59.045" v="4258"/>
          <ac:spMkLst>
            <pc:docMk/>
            <pc:sldMk cId="2469683786" sldId="275"/>
            <ac:spMk id="33" creationId="{0B596846-53AC-4177-8CD1-B63ED1E32B3E}"/>
          </ac:spMkLst>
        </pc:spChg>
        <pc:spChg chg="add mod">
          <ac:chgData name="Karolina Guillen" userId="c1c08796-a0be-47c6-af52-5d31fd96ec50" providerId="ADAL" clId="{841431C0-FEBE-4E23-B871-3C54CE2BF550}" dt="2021-01-26T19:01:59.045" v="4258"/>
          <ac:spMkLst>
            <pc:docMk/>
            <pc:sldMk cId="2469683786" sldId="275"/>
            <ac:spMk id="34" creationId="{5974FD45-5850-4900-B516-72563D292F9B}"/>
          </ac:spMkLst>
        </pc:spChg>
        <pc:spChg chg="add mod ord">
          <ac:chgData name="Karolina Guillen" userId="c1c08796-a0be-47c6-af52-5d31fd96ec50" providerId="ADAL" clId="{841431C0-FEBE-4E23-B871-3C54CE2BF550}" dt="2021-01-26T22:21:48.755" v="5100" actId="167"/>
          <ac:spMkLst>
            <pc:docMk/>
            <pc:sldMk cId="2469683786" sldId="275"/>
            <ac:spMk id="35" creationId="{F1F278F7-CE2F-4DB4-8E51-B4EFCBDA1E30}"/>
          </ac:spMkLst>
        </pc:spChg>
        <pc:spChg chg="add mod">
          <ac:chgData name="Karolina Guillen" userId="c1c08796-a0be-47c6-af52-5d31fd96ec50" providerId="ADAL" clId="{841431C0-FEBE-4E23-B871-3C54CE2BF550}" dt="2021-01-26T21:47:22.047" v="5091" actId="1035"/>
          <ac:spMkLst>
            <pc:docMk/>
            <pc:sldMk cId="2469683786" sldId="275"/>
            <ac:spMk id="36" creationId="{64BCB414-DC2F-4E08-888E-03115CDF5D06}"/>
          </ac:spMkLst>
        </pc:spChg>
        <pc:spChg chg="add mod">
          <ac:chgData name="Karolina Guillen" userId="c1c08796-a0be-47c6-af52-5d31fd96ec50" providerId="ADAL" clId="{841431C0-FEBE-4E23-B871-3C54CE2BF550}" dt="2021-01-26T21:47:22.047" v="5091" actId="1035"/>
          <ac:spMkLst>
            <pc:docMk/>
            <pc:sldMk cId="2469683786" sldId="275"/>
            <ac:spMk id="37" creationId="{CA1ABEBD-0491-4AB1-86CD-9C23B11CE523}"/>
          </ac:spMkLst>
        </pc:spChg>
        <pc:spChg chg="add mod">
          <ac:chgData name="Karolina Guillen" userId="c1c08796-a0be-47c6-af52-5d31fd96ec50" providerId="ADAL" clId="{841431C0-FEBE-4E23-B871-3C54CE2BF550}" dt="2021-01-26T21:47:22.047" v="5091" actId="1035"/>
          <ac:spMkLst>
            <pc:docMk/>
            <pc:sldMk cId="2469683786" sldId="275"/>
            <ac:spMk id="38" creationId="{29F5F21B-BD5A-4242-BEF0-0C76DC767E23}"/>
          </ac:spMkLst>
        </pc:spChg>
        <pc:spChg chg="add del">
          <ac:chgData name="Karolina Guillen" userId="c1c08796-a0be-47c6-af52-5d31fd96ec50" providerId="ADAL" clId="{841431C0-FEBE-4E23-B871-3C54CE2BF550}" dt="2021-01-27T14:08:58.891" v="5183" actId="478"/>
          <ac:spMkLst>
            <pc:docMk/>
            <pc:sldMk cId="2469683786" sldId="275"/>
            <ac:spMk id="42" creationId="{CDDC5814-4438-4F14-889E-2FF249B7DBC3}"/>
          </ac:spMkLst>
        </pc:spChg>
        <pc:grpChg chg="add mod">
          <ac:chgData name="Karolina Guillen" userId="c1c08796-a0be-47c6-af52-5d31fd96ec50" providerId="ADAL" clId="{841431C0-FEBE-4E23-B871-3C54CE2BF550}" dt="2021-01-26T18:01:31.664" v="3083" actId="1037"/>
          <ac:grpSpMkLst>
            <pc:docMk/>
            <pc:sldMk cId="2469683786" sldId="275"/>
            <ac:grpSpMk id="3" creationId="{D09AAB53-2186-4711-B720-5048D03FF6D5}"/>
          </ac:grpSpMkLst>
        </pc:grpChg>
        <pc:grpChg chg="add mod">
          <ac:chgData name="Karolina Guillen" userId="c1c08796-a0be-47c6-af52-5d31fd96ec50" providerId="ADAL" clId="{841431C0-FEBE-4E23-B871-3C54CE2BF550}" dt="2021-01-26T18:01:26.544" v="3075" actId="1038"/>
          <ac:grpSpMkLst>
            <pc:docMk/>
            <pc:sldMk cId="2469683786" sldId="275"/>
            <ac:grpSpMk id="5" creationId="{37A29A6A-F684-4CB5-9C28-C4D63FF12976}"/>
          </ac:grpSpMkLst>
        </pc:grpChg>
        <pc:grpChg chg="add mod">
          <ac:chgData name="Karolina Guillen" userId="c1c08796-a0be-47c6-af52-5d31fd96ec50" providerId="ADAL" clId="{841431C0-FEBE-4E23-B871-3C54CE2BF550}" dt="2021-01-26T18:01:10.252" v="3059" actId="1038"/>
          <ac:grpSpMkLst>
            <pc:docMk/>
            <pc:sldMk cId="2469683786" sldId="275"/>
            <ac:grpSpMk id="6" creationId="{7E09B0F0-890A-4E97-978B-DCCBD99D789D}"/>
          </ac:grpSpMkLst>
        </pc:grpChg>
        <pc:grpChg chg="add mod">
          <ac:chgData name="Karolina Guillen" userId="c1c08796-a0be-47c6-af52-5d31fd96ec50" providerId="ADAL" clId="{841431C0-FEBE-4E23-B871-3C54CE2BF550}" dt="2021-01-26T18:01:04.083" v="3049" actId="1036"/>
          <ac:grpSpMkLst>
            <pc:docMk/>
            <pc:sldMk cId="2469683786" sldId="275"/>
            <ac:grpSpMk id="7" creationId="{337740A5-BFA9-416B-8612-5C274E03833E}"/>
          </ac:grpSpMkLst>
        </pc:grpChg>
        <pc:grpChg chg="add mod">
          <ac:chgData name="Karolina Guillen" userId="c1c08796-a0be-47c6-af52-5d31fd96ec50" providerId="ADAL" clId="{841431C0-FEBE-4E23-B871-3C54CE2BF550}" dt="2021-01-26T18:01:04.083" v="3049" actId="1036"/>
          <ac:grpSpMkLst>
            <pc:docMk/>
            <pc:sldMk cId="2469683786" sldId="275"/>
            <ac:grpSpMk id="8" creationId="{B971DC5A-87BF-4181-B9F1-8BD64223DB5D}"/>
          </ac:grpSpMkLst>
        </pc:grpChg>
        <pc:picChg chg="mod">
          <ac:chgData name="Karolina Guillen" userId="c1c08796-a0be-47c6-af52-5d31fd96ec50" providerId="ADAL" clId="{841431C0-FEBE-4E23-B871-3C54CE2BF550}" dt="2021-01-26T18:01:53.725" v="3092" actId="1035"/>
          <ac:picMkLst>
            <pc:docMk/>
            <pc:sldMk cId="2469683786" sldId="275"/>
            <ac:picMk id="18" creationId="{69E4FB1F-CFCC-42D2-9A77-4D418120F0F2}"/>
          </ac:picMkLst>
        </pc:picChg>
        <pc:picChg chg="mod">
          <ac:chgData name="Karolina Guillen" userId="c1c08796-a0be-47c6-af52-5d31fd96ec50" providerId="ADAL" clId="{841431C0-FEBE-4E23-B871-3C54CE2BF550}" dt="2021-01-26T17:41:56.192" v="2456" actId="164"/>
          <ac:picMkLst>
            <pc:docMk/>
            <pc:sldMk cId="2469683786" sldId="275"/>
            <ac:picMk id="19" creationId="{E9C25C94-43F3-4888-87DD-8FD92A55105C}"/>
          </ac:picMkLst>
        </pc:picChg>
        <pc:picChg chg="mod">
          <ac:chgData name="Karolina Guillen" userId="c1c08796-a0be-47c6-af52-5d31fd96ec50" providerId="ADAL" clId="{841431C0-FEBE-4E23-B871-3C54CE2BF550}" dt="2021-01-26T17:42:13.204" v="2459" actId="164"/>
          <ac:picMkLst>
            <pc:docMk/>
            <pc:sldMk cId="2469683786" sldId="275"/>
            <ac:picMk id="20" creationId="{7CF5BC77-96C2-4516-900D-617CE75D5519}"/>
          </ac:picMkLst>
        </pc:picChg>
        <pc:picChg chg="mod">
          <ac:chgData name="Karolina Guillen" userId="c1c08796-a0be-47c6-af52-5d31fd96ec50" providerId="ADAL" clId="{841431C0-FEBE-4E23-B871-3C54CE2BF550}" dt="2021-01-26T17:42:48.831" v="2464" actId="164"/>
          <ac:picMkLst>
            <pc:docMk/>
            <pc:sldMk cId="2469683786" sldId="275"/>
            <ac:picMk id="21" creationId="{5ABE0639-63AE-4DFF-A8FE-BCF081A8DDD4}"/>
          </ac:picMkLst>
        </pc:picChg>
        <pc:picChg chg="mod">
          <ac:chgData name="Karolina Guillen" userId="c1c08796-a0be-47c6-af52-5d31fd96ec50" providerId="ADAL" clId="{841431C0-FEBE-4E23-B871-3C54CE2BF550}" dt="2021-01-26T17:43:26.575" v="2471" actId="164"/>
          <ac:picMkLst>
            <pc:docMk/>
            <pc:sldMk cId="2469683786" sldId="275"/>
            <ac:picMk id="24" creationId="{75D2BF1A-3C35-46B8-A431-2AA419681BB8}"/>
          </ac:picMkLst>
        </pc:picChg>
        <pc:picChg chg="del">
          <ac:chgData name="Karolina Guillen" userId="c1c08796-a0be-47c6-af52-5d31fd96ec50" providerId="ADAL" clId="{841431C0-FEBE-4E23-B871-3C54CE2BF550}" dt="2021-01-26T19:01:58.677" v="4257" actId="478"/>
          <ac:picMkLst>
            <pc:docMk/>
            <pc:sldMk cId="2469683786" sldId="275"/>
            <ac:picMk id="25" creationId="{007C0E06-A025-6444-A897-359A6F2930CE}"/>
          </ac:picMkLst>
        </pc:picChg>
        <pc:picChg chg="add mod">
          <ac:chgData name="Karolina Guillen" userId="c1c08796-a0be-47c6-af52-5d31fd96ec50" providerId="ADAL" clId="{841431C0-FEBE-4E23-B871-3C54CE2BF550}" dt="2021-01-26T17:44:55.488" v="2492" actId="14100"/>
          <ac:picMkLst>
            <pc:docMk/>
            <pc:sldMk cId="2469683786" sldId="275"/>
            <ac:picMk id="29" creationId="{01393CCD-56F1-46BE-BBE3-646352DB3E70}"/>
          </ac:picMkLst>
        </pc:picChg>
        <pc:picChg chg="add mod">
          <ac:chgData name="Karolina Guillen" userId="c1c08796-a0be-47c6-af52-5d31fd96ec50" providerId="ADAL" clId="{841431C0-FEBE-4E23-B871-3C54CE2BF550}" dt="2021-01-26T19:01:59.045" v="4258"/>
          <ac:picMkLst>
            <pc:docMk/>
            <pc:sldMk cId="2469683786" sldId="275"/>
            <ac:picMk id="31" creationId="{FA9E9509-C150-4A49-A9CE-B73CED574DB8}"/>
          </ac:picMkLst>
        </pc:picChg>
        <pc:picChg chg="add mod">
          <ac:chgData name="Karolina Guillen" userId="c1c08796-a0be-47c6-af52-5d31fd96ec50" providerId="ADAL" clId="{841431C0-FEBE-4E23-B871-3C54CE2BF550}" dt="2021-01-26T19:01:59.045" v="4258"/>
          <ac:picMkLst>
            <pc:docMk/>
            <pc:sldMk cId="2469683786" sldId="275"/>
            <ac:picMk id="32" creationId="{5E73ED4B-22CA-490F-840A-9BF0A56FA657}"/>
          </ac:picMkLst>
        </pc:picChg>
      </pc:sldChg>
      <pc:sldChg chg="addSp delSp modSp mod">
        <pc:chgData name="Karolina Guillen" userId="c1c08796-a0be-47c6-af52-5d31fd96ec50" providerId="ADAL" clId="{841431C0-FEBE-4E23-B871-3C54CE2BF550}" dt="2021-01-27T14:08:44.107" v="5180" actId="478"/>
        <pc:sldMkLst>
          <pc:docMk/>
          <pc:sldMk cId="3339377938" sldId="280"/>
        </pc:sldMkLst>
        <pc:spChg chg="del">
          <ac:chgData name="Karolina Guillen" userId="c1c08796-a0be-47c6-af52-5d31fd96ec50" providerId="ADAL" clId="{841431C0-FEBE-4E23-B871-3C54CE2BF550}" dt="2021-01-27T14:08:44.107" v="5180" actId="478"/>
          <ac:spMkLst>
            <pc:docMk/>
            <pc:sldMk cId="3339377938" sldId="280"/>
            <ac:spMk id="3" creationId="{0784E921-006C-49F9-8D9F-16467BDCFE32}"/>
          </ac:spMkLst>
        </pc:spChg>
        <pc:spChg chg="mod">
          <ac:chgData name="Karolina Guillen" userId="c1c08796-a0be-47c6-af52-5d31fd96ec50" providerId="ADAL" clId="{841431C0-FEBE-4E23-B871-3C54CE2BF550}" dt="2021-01-26T20:33:38.848" v="4832" actId="20577"/>
          <ac:spMkLst>
            <pc:docMk/>
            <pc:sldMk cId="3339377938" sldId="280"/>
            <ac:spMk id="4" creationId="{3ED54650-E124-0942-8B03-A438165B55A6}"/>
          </ac:spMkLst>
        </pc:spChg>
        <pc:spChg chg="del">
          <ac:chgData name="Karolina Guillen" userId="c1c08796-a0be-47c6-af52-5d31fd96ec50" providerId="ADAL" clId="{841431C0-FEBE-4E23-B871-3C54CE2BF550}" dt="2021-01-26T18:43:55.846" v="4067" actId="478"/>
          <ac:spMkLst>
            <pc:docMk/>
            <pc:sldMk cId="3339377938" sldId="280"/>
            <ac:spMk id="9" creationId="{A4755963-4980-8146-865D-346349C86C8D}"/>
          </ac:spMkLst>
        </pc:spChg>
        <pc:spChg chg="mod ord">
          <ac:chgData name="Karolina Guillen" userId="c1c08796-a0be-47c6-af52-5d31fd96ec50" providerId="ADAL" clId="{841431C0-FEBE-4E23-B871-3C54CE2BF550}" dt="2021-01-26T17:59:04.938" v="2998" actId="1037"/>
          <ac:spMkLst>
            <pc:docMk/>
            <pc:sldMk cId="3339377938" sldId="280"/>
            <ac:spMk id="10" creationId="{D6086F76-7E9D-4702-BCAD-DF41C095DCAD}"/>
          </ac:spMkLst>
        </pc:spChg>
        <pc:spChg chg="del">
          <ac:chgData name="Karolina Guillen" userId="c1c08796-a0be-47c6-af52-5d31fd96ec50" providerId="ADAL" clId="{841431C0-FEBE-4E23-B871-3C54CE2BF550}" dt="2021-01-26T17:56:05.261" v="2873" actId="478"/>
          <ac:spMkLst>
            <pc:docMk/>
            <pc:sldMk cId="3339377938" sldId="280"/>
            <ac:spMk id="11" creationId="{DCAFDEB6-0E45-4D04-8AB7-131E865DAD25}"/>
          </ac:spMkLst>
        </pc:spChg>
        <pc:spChg chg="mod ord">
          <ac:chgData name="Karolina Guillen" userId="c1c08796-a0be-47c6-af52-5d31fd96ec50" providerId="ADAL" clId="{841431C0-FEBE-4E23-B871-3C54CE2BF550}" dt="2021-01-26T18:24:57.410" v="3551" actId="14100"/>
          <ac:spMkLst>
            <pc:docMk/>
            <pc:sldMk cId="3339377938" sldId="280"/>
            <ac:spMk id="12" creationId="{AF6B8EC0-46EF-4454-8F5C-DA73E47253BB}"/>
          </ac:spMkLst>
        </pc:spChg>
        <pc:spChg chg="add mod ord">
          <ac:chgData name="Karolina Guillen" userId="c1c08796-a0be-47c6-af52-5d31fd96ec50" providerId="ADAL" clId="{841431C0-FEBE-4E23-B871-3C54CE2BF550}" dt="2021-01-26T18:24:37.239" v="3550" actId="1035"/>
          <ac:spMkLst>
            <pc:docMk/>
            <pc:sldMk cId="3339377938" sldId="280"/>
            <ac:spMk id="13" creationId="{7FFDDE39-0DD2-46E0-92CB-4F8F16722769}"/>
          </ac:spMkLst>
        </pc:spChg>
        <pc:spChg chg="add mod ord">
          <ac:chgData name="Karolina Guillen" userId="c1c08796-a0be-47c6-af52-5d31fd96ec50" providerId="ADAL" clId="{841431C0-FEBE-4E23-B871-3C54CE2BF550}" dt="2021-01-26T18:25:13.027" v="3586" actId="1035"/>
          <ac:spMkLst>
            <pc:docMk/>
            <pc:sldMk cId="3339377938" sldId="280"/>
            <ac:spMk id="14" creationId="{9F9D1084-8C86-43D8-BD9A-945C231D6F29}"/>
          </ac:spMkLst>
        </pc:spChg>
        <pc:spChg chg="add del mod">
          <ac:chgData name="Karolina Guillen" userId="c1c08796-a0be-47c6-af52-5d31fd96ec50" providerId="ADAL" clId="{841431C0-FEBE-4E23-B871-3C54CE2BF550}" dt="2021-01-26T19:01:51.965" v="4255" actId="478"/>
          <ac:spMkLst>
            <pc:docMk/>
            <pc:sldMk cId="3339377938" sldId="280"/>
            <ac:spMk id="15" creationId="{DC7C8343-27C8-477C-B9F3-6D8134DE8640}"/>
          </ac:spMkLst>
        </pc:spChg>
        <pc:spChg chg="add del mod">
          <ac:chgData name="Karolina Guillen" userId="c1c08796-a0be-47c6-af52-5d31fd96ec50" providerId="ADAL" clId="{841431C0-FEBE-4E23-B871-3C54CE2BF550}" dt="2021-01-26T20:33:41.163" v="4833" actId="478"/>
          <ac:spMkLst>
            <pc:docMk/>
            <pc:sldMk cId="3339377938" sldId="280"/>
            <ac:spMk id="16" creationId="{56E8205C-E822-4937-A8B4-1F2216E64496}"/>
          </ac:spMkLst>
        </pc:spChg>
        <pc:spChg chg="add mod">
          <ac:chgData name="Karolina Guillen" userId="c1c08796-a0be-47c6-af52-5d31fd96ec50" providerId="ADAL" clId="{841431C0-FEBE-4E23-B871-3C54CE2BF550}" dt="2021-01-26T19:01:52.342" v="4256"/>
          <ac:spMkLst>
            <pc:docMk/>
            <pc:sldMk cId="3339377938" sldId="280"/>
            <ac:spMk id="19" creationId="{A006F4A5-111A-4439-93D1-A48F56D5A98F}"/>
          </ac:spMkLst>
        </pc:spChg>
        <pc:spChg chg="add mod">
          <ac:chgData name="Karolina Guillen" userId="c1c08796-a0be-47c6-af52-5d31fd96ec50" providerId="ADAL" clId="{841431C0-FEBE-4E23-B871-3C54CE2BF550}" dt="2021-01-26T19:01:52.342" v="4256"/>
          <ac:spMkLst>
            <pc:docMk/>
            <pc:sldMk cId="3339377938" sldId="280"/>
            <ac:spMk id="20" creationId="{1FE82F11-3D9B-46F6-8ECD-9BCD0D7CC3A1}"/>
          </ac:spMkLst>
        </pc:spChg>
        <pc:spChg chg="add del mod">
          <ac:chgData name="Karolina Guillen" userId="c1c08796-a0be-47c6-af52-5d31fd96ec50" providerId="ADAL" clId="{841431C0-FEBE-4E23-B871-3C54CE2BF550}" dt="2021-01-26T21:43:08.336" v="5050" actId="21"/>
          <ac:spMkLst>
            <pc:docMk/>
            <pc:sldMk cId="3339377938" sldId="280"/>
            <ac:spMk id="21" creationId="{75D271C5-8ACE-4F9D-987D-CE3481FEBA2E}"/>
          </ac:spMkLst>
        </pc:spChg>
        <pc:spChg chg="add del mod">
          <ac:chgData name="Karolina Guillen" userId="c1c08796-a0be-47c6-af52-5d31fd96ec50" providerId="ADAL" clId="{841431C0-FEBE-4E23-B871-3C54CE2BF550}" dt="2021-01-26T21:43:08.336" v="5050" actId="21"/>
          <ac:spMkLst>
            <pc:docMk/>
            <pc:sldMk cId="3339377938" sldId="280"/>
            <ac:spMk id="22" creationId="{BD277ED1-4109-4FA1-9490-ABCC9F48FC19}"/>
          </ac:spMkLst>
        </pc:spChg>
        <pc:spChg chg="add del mod">
          <ac:chgData name="Karolina Guillen" userId="c1c08796-a0be-47c6-af52-5d31fd96ec50" providerId="ADAL" clId="{841431C0-FEBE-4E23-B871-3C54CE2BF550}" dt="2021-01-26T21:43:08.336" v="5050" actId="21"/>
          <ac:spMkLst>
            <pc:docMk/>
            <pc:sldMk cId="3339377938" sldId="280"/>
            <ac:spMk id="23" creationId="{C9C47E10-4A92-4D7F-B2C1-6C35FCDA1563}"/>
          </ac:spMkLst>
        </pc:spChg>
        <pc:spChg chg="add del mod">
          <ac:chgData name="Karolina Guillen" userId="c1c08796-a0be-47c6-af52-5d31fd96ec50" providerId="ADAL" clId="{841431C0-FEBE-4E23-B871-3C54CE2BF550}" dt="2021-01-26T21:43:08.336" v="5050" actId="21"/>
          <ac:spMkLst>
            <pc:docMk/>
            <pc:sldMk cId="3339377938" sldId="280"/>
            <ac:spMk id="24" creationId="{29334D72-A8A6-47D6-A5C9-31E1BB315CFB}"/>
          </ac:spMkLst>
        </pc:spChg>
        <pc:spChg chg="add del mod">
          <ac:chgData name="Karolina Guillen" userId="c1c08796-a0be-47c6-af52-5d31fd96ec50" providerId="ADAL" clId="{841431C0-FEBE-4E23-B871-3C54CE2BF550}" dt="2021-01-26T21:43:08.336" v="5050" actId="21"/>
          <ac:spMkLst>
            <pc:docMk/>
            <pc:sldMk cId="3339377938" sldId="280"/>
            <ac:spMk id="27" creationId="{720DC3A1-0421-4769-B4F5-BB9E1A420779}"/>
          </ac:spMkLst>
        </pc:spChg>
        <pc:picChg chg="mod">
          <ac:chgData name="Karolina Guillen" userId="c1c08796-a0be-47c6-af52-5d31fd96ec50" providerId="ADAL" clId="{841431C0-FEBE-4E23-B871-3C54CE2BF550}" dt="2021-01-26T18:02:15.793" v="3094" actId="554"/>
          <ac:picMkLst>
            <pc:docMk/>
            <pc:sldMk cId="3339377938" sldId="280"/>
            <ac:picMk id="8" creationId="{1E7FE2D7-ACC6-4F08-AF24-BE2283312B50}"/>
          </ac:picMkLst>
        </pc:picChg>
        <pc:picChg chg="add mod">
          <ac:chgData name="Karolina Guillen" userId="c1c08796-a0be-47c6-af52-5d31fd96ec50" providerId="ADAL" clId="{841431C0-FEBE-4E23-B871-3C54CE2BF550}" dt="2021-01-26T19:01:52.342" v="4256"/>
          <ac:picMkLst>
            <pc:docMk/>
            <pc:sldMk cId="3339377938" sldId="280"/>
            <ac:picMk id="17" creationId="{454E5EB0-4B1D-4947-9F75-7C8EFF88A347}"/>
          </ac:picMkLst>
        </pc:picChg>
        <pc:picChg chg="add mod">
          <ac:chgData name="Karolina Guillen" userId="c1c08796-a0be-47c6-af52-5d31fd96ec50" providerId="ADAL" clId="{841431C0-FEBE-4E23-B871-3C54CE2BF550}" dt="2021-01-26T19:01:52.342" v="4256"/>
          <ac:picMkLst>
            <pc:docMk/>
            <pc:sldMk cId="3339377938" sldId="280"/>
            <ac:picMk id="18" creationId="{0DD27EAA-503B-4753-AE4C-F40779BDF6AB}"/>
          </ac:picMkLst>
        </pc:picChg>
        <pc:picChg chg="del">
          <ac:chgData name="Karolina Guillen" userId="c1c08796-a0be-47c6-af52-5d31fd96ec50" providerId="ADAL" clId="{841431C0-FEBE-4E23-B871-3C54CE2BF550}" dt="2021-01-26T19:01:51.965" v="4255" actId="478"/>
          <ac:picMkLst>
            <pc:docMk/>
            <pc:sldMk cId="3339377938" sldId="280"/>
            <ac:picMk id="25" creationId="{007C0E06-A025-6444-A897-359A6F2930CE}"/>
          </ac:picMkLst>
        </pc:picChg>
      </pc:sldChg>
      <pc:sldChg chg="addSp delSp modSp mod">
        <pc:chgData name="Karolina Guillen" userId="c1c08796-a0be-47c6-af52-5d31fd96ec50" providerId="ADAL" clId="{841431C0-FEBE-4E23-B871-3C54CE2BF550}" dt="2021-01-26T20:45:01.330" v="4941" actId="2085"/>
        <pc:sldMkLst>
          <pc:docMk/>
          <pc:sldMk cId="3272906078" sldId="281"/>
        </pc:sldMkLst>
        <pc:spChg chg="del">
          <ac:chgData name="Karolina Guillen" userId="c1c08796-a0be-47c6-af52-5d31fd96ec50" providerId="ADAL" clId="{841431C0-FEBE-4E23-B871-3C54CE2BF550}" dt="2021-01-26T17:15:51.115" v="1466" actId="478"/>
          <ac:spMkLst>
            <pc:docMk/>
            <pc:sldMk cId="3272906078" sldId="281"/>
            <ac:spMk id="3" creationId="{24784CEA-4ADE-43D0-9099-BD1C797EE1F9}"/>
          </ac:spMkLst>
        </pc:spChg>
        <pc:spChg chg="add mod">
          <ac:chgData name="Karolina Guillen" userId="c1c08796-a0be-47c6-af52-5d31fd96ec50" providerId="ADAL" clId="{841431C0-FEBE-4E23-B871-3C54CE2BF550}" dt="2021-01-26T17:17:27.818" v="1482" actId="20577"/>
          <ac:spMkLst>
            <pc:docMk/>
            <pc:sldMk cId="3272906078" sldId="281"/>
            <ac:spMk id="8" creationId="{7B0BA5FA-CE9D-4363-A2FE-34E60188D488}"/>
          </ac:spMkLst>
        </pc:spChg>
        <pc:spChg chg="add mod">
          <ac:chgData name="Karolina Guillen" userId="c1c08796-a0be-47c6-af52-5d31fd96ec50" providerId="ADAL" clId="{841431C0-FEBE-4E23-B871-3C54CE2BF550}" dt="2021-01-26T19:04:14.035" v="4564" actId="1035"/>
          <ac:spMkLst>
            <pc:docMk/>
            <pc:sldMk cId="3272906078" sldId="281"/>
            <ac:spMk id="9" creationId="{1BCA91F6-2A0D-4284-83D9-56AAF71E234D}"/>
          </ac:spMkLst>
        </pc:spChg>
        <pc:spChg chg="del">
          <ac:chgData name="Karolina Guillen" userId="c1c08796-a0be-47c6-af52-5d31fd96ec50" providerId="ADAL" clId="{841431C0-FEBE-4E23-B871-3C54CE2BF550}" dt="2021-01-26T17:16:05.421" v="1469" actId="478"/>
          <ac:spMkLst>
            <pc:docMk/>
            <pc:sldMk cId="3272906078" sldId="281"/>
            <ac:spMk id="10" creationId="{0CE850BD-F43E-4AC5-90A1-34532CB24D49}"/>
          </ac:spMkLst>
        </pc:spChg>
        <pc:spChg chg="mod">
          <ac:chgData name="Karolina Guillen" userId="c1c08796-a0be-47c6-af52-5d31fd96ec50" providerId="ADAL" clId="{841431C0-FEBE-4E23-B871-3C54CE2BF550}" dt="2021-01-26T17:18:06.341" v="1532" actId="404"/>
          <ac:spMkLst>
            <pc:docMk/>
            <pc:sldMk cId="3272906078" sldId="281"/>
            <ac:spMk id="12" creationId="{692FE7D8-D9A9-43E9-901A-B5E63F6B0CD0}"/>
          </ac:spMkLst>
        </pc:spChg>
        <pc:spChg chg="mod">
          <ac:chgData name="Karolina Guillen" userId="c1c08796-a0be-47c6-af52-5d31fd96ec50" providerId="ADAL" clId="{841431C0-FEBE-4E23-B871-3C54CE2BF550}" dt="2021-01-26T17:18:27.305" v="1572" actId="20577"/>
          <ac:spMkLst>
            <pc:docMk/>
            <pc:sldMk cId="3272906078" sldId="281"/>
            <ac:spMk id="13" creationId="{70E51297-DB20-46AF-9546-4228184EB78E}"/>
          </ac:spMkLst>
        </pc:spChg>
        <pc:spChg chg="add mod">
          <ac:chgData name="Karolina Guillen" userId="c1c08796-a0be-47c6-af52-5d31fd96ec50" providerId="ADAL" clId="{841431C0-FEBE-4E23-B871-3C54CE2BF550}" dt="2021-01-26T20:40:26.206" v="4937" actId="1036"/>
          <ac:spMkLst>
            <pc:docMk/>
            <pc:sldMk cId="3272906078" sldId="281"/>
            <ac:spMk id="14" creationId="{82FD040E-16A4-412C-AB46-4B0FE1B25BCE}"/>
          </ac:spMkLst>
        </pc:spChg>
        <pc:spChg chg="mod">
          <ac:chgData name="Karolina Guillen" userId="c1c08796-a0be-47c6-af52-5d31fd96ec50" providerId="ADAL" clId="{841431C0-FEBE-4E23-B871-3C54CE2BF550}" dt="2021-01-26T17:17:46.388" v="1516" actId="404"/>
          <ac:spMkLst>
            <pc:docMk/>
            <pc:sldMk cId="3272906078" sldId="281"/>
            <ac:spMk id="16" creationId="{D72F981B-FBDB-48C9-A00E-954BF7A2CBEA}"/>
          </ac:spMkLst>
        </pc:spChg>
        <pc:spChg chg="mod">
          <ac:chgData name="Karolina Guillen" userId="c1c08796-a0be-47c6-af52-5d31fd96ec50" providerId="ADAL" clId="{841431C0-FEBE-4E23-B871-3C54CE2BF550}" dt="2021-01-26T17:17:46.388" v="1516" actId="404"/>
          <ac:spMkLst>
            <pc:docMk/>
            <pc:sldMk cId="3272906078" sldId="281"/>
            <ac:spMk id="17" creationId="{6071A1FF-33CB-48FC-A76C-DEA4EEE485FE}"/>
          </ac:spMkLst>
        </pc:spChg>
        <pc:spChg chg="mod">
          <ac:chgData name="Karolina Guillen" userId="c1c08796-a0be-47c6-af52-5d31fd96ec50" providerId="ADAL" clId="{841431C0-FEBE-4E23-B871-3C54CE2BF550}" dt="2021-01-26T17:20:26.133" v="1652" actId="1076"/>
          <ac:spMkLst>
            <pc:docMk/>
            <pc:sldMk cId="3272906078" sldId="281"/>
            <ac:spMk id="18" creationId="{91F8F4D5-680F-4989-A7D3-710B99849094}"/>
          </ac:spMkLst>
        </pc:spChg>
        <pc:spChg chg="mod">
          <ac:chgData name="Karolina Guillen" userId="c1c08796-a0be-47c6-af52-5d31fd96ec50" providerId="ADAL" clId="{841431C0-FEBE-4E23-B871-3C54CE2BF550}" dt="2021-01-26T17:17:46.388" v="1516" actId="404"/>
          <ac:spMkLst>
            <pc:docMk/>
            <pc:sldMk cId="3272906078" sldId="281"/>
            <ac:spMk id="20" creationId="{87B5E031-4516-4CDA-952C-58E5C88B896C}"/>
          </ac:spMkLst>
        </pc:spChg>
        <pc:spChg chg="mod">
          <ac:chgData name="Karolina Guillen" userId="c1c08796-a0be-47c6-af52-5d31fd96ec50" providerId="ADAL" clId="{841431C0-FEBE-4E23-B871-3C54CE2BF550}" dt="2021-01-26T17:17:46.388" v="1516" actId="404"/>
          <ac:spMkLst>
            <pc:docMk/>
            <pc:sldMk cId="3272906078" sldId="281"/>
            <ac:spMk id="21" creationId="{690B21FE-ED80-4D6F-A6BD-5ABCF7A465B9}"/>
          </ac:spMkLst>
        </pc:spChg>
        <pc:spChg chg="del">
          <ac:chgData name="Karolina Guillen" userId="c1c08796-a0be-47c6-af52-5d31fd96ec50" providerId="ADAL" clId="{841431C0-FEBE-4E23-B871-3C54CE2BF550}" dt="2021-01-26T17:16:05.421" v="1469" actId="478"/>
          <ac:spMkLst>
            <pc:docMk/>
            <pc:sldMk cId="3272906078" sldId="281"/>
            <ac:spMk id="22" creationId="{1785BF92-EA2D-477D-B207-7B28B08CCF01}"/>
          </ac:spMkLst>
        </pc:spChg>
        <pc:spChg chg="mod">
          <ac:chgData name="Karolina Guillen" userId="c1c08796-a0be-47c6-af52-5d31fd96ec50" providerId="ADAL" clId="{841431C0-FEBE-4E23-B871-3C54CE2BF550}" dt="2021-01-26T17:17:46.388" v="1516" actId="404"/>
          <ac:spMkLst>
            <pc:docMk/>
            <pc:sldMk cId="3272906078" sldId="281"/>
            <ac:spMk id="24" creationId="{35DC704E-43AA-4C0C-BDC4-A1668501177A}"/>
          </ac:spMkLst>
        </pc:spChg>
        <pc:spChg chg="mod">
          <ac:chgData name="Karolina Guillen" userId="c1c08796-a0be-47c6-af52-5d31fd96ec50" providerId="ADAL" clId="{841431C0-FEBE-4E23-B871-3C54CE2BF550}" dt="2021-01-26T17:17:46.388" v="1516" actId="404"/>
          <ac:spMkLst>
            <pc:docMk/>
            <pc:sldMk cId="3272906078" sldId="281"/>
            <ac:spMk id="25" creationId="{F40F654D-D882-445C-B25D-B14E09A4B98C}"/>
          </ac:spMkLst>
        </pc:spChg>
        <pc:spChg chg="mod">
          <ac:chgData name="Karolina Guillen" userId="c1c08796-a0be-47c6-af52-5d31fd96ec50" providerId="ADAL" clId="{841431C0-FEBE-4E23-B871-3C54CE2BF550}" dt="2021-01-26T17:18:06.341" v="1532" actId="404"/>
          <ac:spMkLst>
            <pc:docMk/>
            <pc:sldMk cId="3272906078" sldId="281"/>
            <ac:spMk id="27" creationId="{D2B1FD51-C910-4340-AD91-55F0C94BD401}"/>
          </ac:spMkLst>
        </pc:spChg>
        <pc:spChg chg="mod">
          <ac:chgData name="Karolina Guillen" userId="c1c08796-a0be-47c6-af52-5d31fd96ec50" providerId="ADAL" clId="{841431C0-FEBE-4E23-B871-3C54CE2BF550}" dt="2021-01-26T17:18:06.341" v="1532" actId="404"/>
          <ac:spMkLst>
            <pc:docMk/>
            <pc:sldMk cId="3272906078" sldId="281"/>
            <ac:spMk id="28" creationId="{BF51A450-DF02-4E35-BEFE-A1C81B5B8E67}"/>
          </ac:spMkLst>
        </pc:spChg>
        <pc:spChg chg="add mod">
          <ac:chgData name="Karolina Guillen" userId="c1c08796-a0be-47c6-af52-5d31fd96ec50" providerId="ADAL" clId="{841431C0-FEBE-4E23-B871-3C54CE2BF550}" dt="2021-01-26T17:20:32.471" v="1653" actId="164"/>
          <ac:spMkLst>
            <pc:docMk/>
            <pc:sldMk cId="3272906078" sldId="281"/>
            <ac:spMk id="29" creationId="{1A919070-CB81-4766-A279-63E0B00FBC49}"/>
          </ac:spMkLst>
        </pc:spChg>
        <pc:spChg chg="add mod">
          <ac:chgData name="Karolina Guillen" userId="c1c08796-a0be-47c6-af52-5d31fd96ec50" providerId="ADAL" clId="{841431C0-FEBE-4E23-B871-3C54CE2BF550}" dt="2021-01-26T19:01:42.490" v="4252"/>
          <ac:spMkLst>
            <pc:docMk/>
            <pc:sldMk cId="3272906078" sldId="281"/>
            <ac:spMk id="32" creationId="{F314339E-F2F9-4790-9205-E64F157F05CF}"/>
          </ac:spMkLst>
        </pc:spChg>
        <pc:spChg chg="add mod">
          <ac:chgData name="Karolina Guillen" userId="c1c08796-a0be-47c6-af52-5d31fd96ec50" providerId="ADAL" clId="{841431C0-FEBE-4E23-B871-3C54CE2BF550}" dt="2021-01-26T19:01:42.490" v="4252"/>
          <ac:spMkLst>
            <pc:docMk/>
            <pc:sldMk cId="3272906078" sldId="281"/>
            <ac:spMk id="33" creationId="{13D914BC-0039-457B-BE25-235ED9E97700}"/>
          </ac:spMkLst>
        </pc:spChg>
        <pc:grpChg chg="add mod">
          <ac:chgData name="Karolina Guillen" userId="c1c08796-a0be-47c6-af52-5d31fd96ec50" providerId="ADAL" clId="{841431C0-FEBE-4E23-B871-3C54CE2BF550}" dt="2021-01-26T19:04:08.886" v="4543" actId="1035"/>
          <ac:grpSpMkLst>
            <pc:docMk/>
            <pc:sldMk cId="3272906078" sldId="281"/>
            <ac:grpSpMk id="2" creationId="{6BE07FE2-D39F-4CDD-9FFD-E65228246CA3}"/>
          </ac:grpSpMkLst>
        </pc:grpChg>
        <pc:grpChg chg="add mod">
          <ac:chgData name="Karolina Guillen" userId="c1c08796-a0be-47c6-af52-5d31fd96ec50" providerId="ADAL" clId="{841431C0-FEBE-4E23-B871-3C54CE2BF550}" dt="2021-01-26T19:04:08.886" v="4543" actId="1035"/>
          <ac:grpSpMkLst>
            <pc:docMk/>
            <pc:sldMk cId="3272906078" sldId="281"/>
            <ac:grpSpMk id="11" creationId="{20C7DE83-2769-4CCD-AB1A-AC20C2C2EB1B}"/>
          </ac:grpSpMkLst>
        </pc:grpChg>
        <pc:grpChg chg="add mod">
          <ac:chgData name="Karolina Guillen" userId="c1c08796-a0be-47c6-af52-5d31fd96ec50" providerId="ADAL" clId="{841431C0-FEBE-4E23-B871-3C54CE2BF550}" dt="2021-01-26T19:04:08.886" v="4543" actId="1035"/>
          <ac:grpSpMkLst>
            <pc:docMk/>
            <pc:sldMk cId="3272906078" sldId="281"/>
            <ac:grpSpMk id="15" creationId="{FD521120-BB47-4151-BB80-988616F7459B}"/>
          </ac:grpSpMkLst>
        </pc:grpChg>
        <pc:grpChg chg="add mod">
          <ac:chgData name="Karolina Guillen" userId="c1c08796-a0be-47c6-af52-5d31fd96ec50" providerId="ADAL" clId="{841431C0-FEBE-4E23-B871-3C54CE2BF550}" dt="2021-01-26T19:04:21.238" v="4577" actId="1038"/>
          <ac:grpSpMkLst>
            <pc:docMk/>
            <pc:sldMk cId="3272906078" sldId="281"/>
            <ac:grpSpMk id="19" creationId="{2D817DD7-6879-4D43-93FE-65A99401C42F}"/>
          </ac:grpSpMkLst>
        </pc:grpChg>
        <pc:grpChg chg="add mod">
          <ac:chgData name="Karolina Guillen" userId="c1c08796-a0be-47c6-af52-5d31fd96ec50" providerId="ADAL" clId="{841431C0-FEBE-4E23-B871-3C54CE2BF550}" dt="2021-01-26T17:20:32.471" v="1653" actId="164"/>
          <ac:grpSpMkLst>
            <pc:docMk/>
            <pc:sldMk cId="3272906078" sldId="281"/>
            <ac:grpSpMk id="23" creationId="{81E94020-10CB-4307-878A-DADCD372342A}"/>
          </ac:grpSpMkLst>
        </pc:grpChg>
        <pc:grpChg chg="add mod">
          <ac:chgData name="Karolina Guillen" userId="c1c08796-a0be-47c6-af52-5d31fd96ec50" providerId="ADAL" clId="{841431C0-FEBE-4E23-B871-3C54CE2BF550}" dt="2021-01-26T19:04:08.886" v="4543" actId="1035"/>
          <ac:grpSpMkLst>
            <pc:docMk/>
            <pc:sldMk cId="3272906078" sldId="281"/>
            <ac:grpSpMk id="26" creationId="{F4799A23-5FAA-436E-B376-5BA24490E819}"/>
          </ac:grpSpMkLst>
        </pc:grpChg>
        <pc:picChg chg="mod">
          <ac:chgData name="Karolina Guillen" userId="c1c08796-a0be-47c6-af52-5d31fd96ec50" providerId="ADAL" clId="{841431C0-FEBE-4E23-B871-3C54CE2BF550}" dt="2021-01-26T18:02:26.917" v="3096" actId="554"/>
          <ac:picMkLst>
            <pc:docMk/>
            <pc:sldMk cId="3272906078" sldId="281"/>
            <ac:picMk id="6" creationId="{9EE303D3-D3F2-4C85-B9E8-3FC79BDE940E}"/>
          </ac:picMkLst>
        </pc:picChg>
        <pc:picChg chg="add mod modCrop">
          <ac:chgData name="Karolina Guillen" userId="c1c08796-a0be-47c6-af52-5d31fd96ec50" providerId="ADAL" clId="{841431C0-FEBE-4E23-B871-3C54CE2BF550}" dt="2021-01-26T20:45:01.330" v="4941" actId="2085"/>
          <ac:picMkLst>
            <pc:docMk/>
            <pc:sldMk cId="3272906078" sldId="281"/>
            <ac:picMk id="7" creationId="{FBE462FB-2BD3-419D-BD2C-0768770D459A}"/>
          </ac:picMkLst>
        </pc:picChg>
        <pc:picChg chg="add mod">
          <ac:chgData name="Karolina Guillen" userId="c1c08796-a0be-47c6-af52-5d31fd96ec50" providerId="ADAL" clId="{841431C0-FEBE-4E23-B871-3C54CE2BF550}" dt="2021-01-26T19:01:42.490" v="4252"/>
          <ac:picMkLst>
            <pc:docMk/>
            <pc:sldMk cId="3272906078" sldId="281"/>
            <ac:picMk id="30" creationId="{8526E963-71E9-4077-914C-5A5BBF2FA1D5}"/>
          </ac:picMkLst>
        </pc:picChg>
        <pc:picChg chg="add mod">
          <ac:chgData name="Karolina Guillen" userId="c1c08796-a0be-47c6-af52-5d31fd96ec50" providerId="ADAL" clId="{841431C0-FEBE-4E23-B871-3C54CE2BF550}" dt="2021-01-26T19:01:42.490" v="4252"/>
          <ac:picMkLst>
            <pc:docMk/>
            <pc:sldMk cId="3272906078" sldId="281"/>
            <ac:picMk id="31" creationId="{0F5150CD-8AD8-41D6-905A-754593902875}"/>
          </ac:picMkLst>
        </pc:picChg>
      </pc:sldChg>
      <pc:sldChg chg="addSp delSp modSp mod ord">
        <pc:chgData name="Karolina Guillen" userId="c1c08796-a0be-47c6-af52-5d31fd96ec50" providerId="ADAL" clId="{841431C0-FEBE-4E23-B871-3C54CE2BF550}" dt="2021-01-26T20:49:06.441" v="4994"/>
        <pc:sldMkLst>
          <pc:docMk/>
          <pc:sldMk cId="2024299733" sldId="282"/>
        </pc:sldMkLst>
        <pc:spChg chg="del mod">
          <ac:chgData name="Karolina Guillen" userId="c1c08796-a0be-47c6-af52-5d31fd96ec50" providerId="ADAL" clId="{841431C0-FEBE-4E23-B871-3C54CE2BF550}" dt="2021-01-26T17:04:18.838" v="1042" actId="478"/>
          <ac:spMkLst>
            <pc:docMk/>
            <pc:sldMk cId="2024299733" sldId="282"/>
            <ac:spMk id="3" creationId="{24784CEA-4ADE-43D0-9099-BD1C797EE1F9}"/>
          </ac:spMkLst>
        </pc:spChg>
        <pc:spChg chg="add mod">
          <ac:chgData name="Karolina Guillen" userId="c1c08796-a0be-47c6-af52-5d31fd96ec50" providerId="ADAL" clId="{841431C0-FEBE-4E23-B871-3C54CE2BF550}" dt="2021-01-26T20:45:54.399" v="4974" actId="1035"/>
          <ac:spMkLst>
            <pc:docMk/>
            <pc:sldMk cId="2024299733" sldId="282"/>
            <ac:spMk id="7" creationId="{A0802210-A55C-495A-A00C-FA306A7BF63A}"/>
          </ac:spMkLst>
        </pc:spChg>
        <pc:spChg chg="add mod">
          <ac:chgData name="Karolina Guillen" userId="c1c08796-a0be-47c6-af52-5d31fd96ec50" providerId="ADAL" clId="{841431C0-FEBE-4E23-B871-3C54CE2BF550}" dt="2021-01-26T20:45:48.906" v="4963" actId="1035"/>
          <ac:spMkLst>
            <pc:docMk/>
            <pc:sldMk cId="2024299733" sldId="282"/>
            <ac:spMk id="8" creationId="{ED428E6D-3A49-419A-B722-37DD8C97B270}"/>
          </ac:spMkLst>
        </pc:spChg>
        <pc:spChg chg="add mod">
          <ac:chgData name="Karolina Guillen" userId="c1c08796-a0be-47c6-af52-5d31fd96ec50" providerId="ADAL" clId="{841431C0-FEBE-4E23-B871-3C54CE2BF550}" dt="2021-01-26T20:25:24.167" v="4671" actId="1036"/>
          <ac:spMkLst>
            <pc:docMk/>
            <pc:sldMk cId="2024299733" sldId="282"/>
            <ac:spMk id="9" creationId="{A8782AB5-CBF9-4A8A-8747-0BE3107C5BD4}"/>
          </ac:spMkLst>
        </pc:spChg>
        <pc:spChg chg="del mod">
          <ac:chgData name="Karolina Guillen" userId="c1c08796-a0be-47c6-af52-5d31fd96ec50" providerId="ADAL" clId="{841431C0-FEBE-4E23-B871-3C54CE2BF550}" dt="2021-01-26T18:04:39.787" v="3110"/>
          <ac:spMkLst>
            <pc:docMk/>
            <pc:sldMk cId="2024299733" sldId="282"/>
            <ac:spMk id="10" creationId="{0CE850BD-F43E-4AC5-90A1-34532CB24D49}"/>
          </ac:spMkLst>
        </pc:spChg>
        <pc:spChg chg="add mod">
          <ac:chgData name="Karolina Guillen" userId="c1c08796-a0be-47c6-af52-5d31fd96ec50" providerId="ADAL" clId="{841431C0-FEBE-4E23-B871-3C54CE2BF550}" dt="2021-01-26T20:25:53.358" v="4731" actId="1036"/>
          <ac:spMkLst>
            <pc:docMk/>
            <pc:sldMk cId="2024299733" sldId="282"/>
            <ac:spMk id="13" creationId="{0E64926B-35BB-4726-BB48-706EC9872B54}"/>
          </ac:spMkLst>
        </pc:spChg>
        <pc:spChg chg="add mod">
          <ac:chgData name="Karolina Guillen" userId="c1c08796-a0be-47c6-af52-5d31fd96ec50" providerId="ADAL" clId="{841431C0-FEBE-4E23-B871-3C54CE2BF550}" dt="2021-01-26T20:25:53.358" v="4731" actId="1036"/>
          <ac:spMkLst>
            <pc:docMk/>
            <pc:sldMk cId="2024299733" sldId="282"/>
            <ac:spMk id="14" creationId="{147D1B2F-0B2A-4C12-BCAB-C886A2B3BB45}"/>
          </ac:spMkLst>
        </pc:spChg>
        <pc:spChg chg="add mod">
          <ac:chgData name="Karolina Guillen" userId="c1c08796-a0be-47c6-af52-5d31fd96ec50" providerId="ADAL" clId="{841431C0-FEBE-4E23-B871-3C54CE2BF550}" dt="2021-01-26T20:25:53.358" v="4731" actId="1036"/>
          <ac:spMkLst>
            <pc:docMk/>
            <pc:sldMk cId="2024299733" sldId="282"/>
            <ac:spMk id="15" creationId="{C5E292A2-76E1-44E0-9E5E-55B52182577E}"/>
          </ac:spMkLst>
        </pc:spChg>
        <pc:spChg chg="add mod">
          <ac:chgData name="Karolina Guillen" userId="c1c08796-a0be-47c6-af52-5d31fd96ec50" providerId="ADAL" clId="{841431C0-FEBE-4E23-B871-3C54CE2BF550}" dt="2021-01-26T20:25:53.358" v="4731" actId="1036"/>
          <ac:spMkLst>
            <pc:docMk/>
            <pc:sldMk cId="2024299733" sldId="282"/>
            <ac:spMk id="16" creationId="{7E1E63A5-DC71-43FF-99F0-9F97ABAC0D69}"/>
          </ac:spMkLst>
        </pc:spChg>
        <pc:spChg chg="add mod">
          <ac:chgData name="Karolina Guillen" userId="c1c08796-a0be-47c6-af52-5d31fd96ec50" providerId="ADAL" clId="{841431C0-FEBE-4E23-B871-3C54CE2BF550}" dt="2021-01-26T20:25:53.358" v="4731" actId="1036"/>
          <ac:spMkLst>
            <pc:docMk/>
            <pc:sldMk cId="2024299733" sldId="282"/>
            <ac:spMk id="17" creationId="{29B6BF83-61D8-4C59-89E5-E50FC6D84B5F}"/>
          </ac:spMkLst>
        </pc:spChg>
        <pc:spChg chg="del mod">
          <ac:chgData name="Karolina Guillen" userId="c1c08796-a0be-47c6-af52-5d31fd96ec50" providerId="ADAL" clId="{841431C0-FEBE-4E23-B871-3C54CE2BF550}" dt="2021-01-26T16:52:34.685" v="449" actId="478"/>
          <ac:spMkLst>
            <pc:docMk/>
            <pc:sldMk cId="2024299733" sldId="282"/>
            <ac:spMk id="22" creationId="{1785BF92-EA2D-477D-B207-7B28B08CCF01}"/>
          </ac:spMkLst>
        </pc:spChg>
        <pc:spChg chg="add mod">
          <ac:chgData name="Karolina Guillen" userId="c1c08796-a0be-47c6-af52-5d31fd96ec50" providerId="ADAL" clId="{841431C0-FEBE-4E23-B871-3C54CE2BF550}" dt="2021-01-26T19:02:27.138" v="4284" actId="1036"/>
          <ac:spMkLst>
            <pc:docMk/>
            <pc:sldMk cId="2024299733" sldId="282"/>
            <ac:spMk id="28" creationId="{7C74014D-8FEF-4C04-9D77-BD0687AC7A9A}"/>
          </ac:spMkLst>
        </pc:spChg>
        <pc:spChg chg="add del mod">
          <ac:chgData name="Karolina Guillen" userId="c1c08796-a0be-47c6-af52-5d31fd96ec50" providerId="ADAL" clId="{841431C0-FEBE-4E23-B871-3C54CE2BF550}" dt="2021-01-26T20:38:48.199" v="4919" actId="478"/>
          <ac:spMkLst>
            <pc:docMk/>
            <pc:sldMk cId="2024299733" sldId="282"/>
            <ac:spMk id="31" creationId="{6E84A21B-6CBD-4CDD-B257-AB012E479AE4}"/>
          </ac:spMkLst>
        </pc:spChg>
        <pc:spChg chg="add del mod">
          <ac:chgData name="Karolina Guillen" userId="c1c08796-a0be-47c6-af52-5d31fd96ec50" providerId="ADAL" clId="{841431C0-FEBE-4E23-B871-3C54CE2BF550}" dt="2021-01-26T20:25:18.985" v="4658"/>
          <ac:spMkLst>
            <pc:docMk/>
            <pc:sldMk cId="2024299733" sldId="282"/>
            <ac:spMk id="32" creationId="{54D0D557-66E1-4956-AD7D-9FEC3D3BED49}"/>
          </ac:spMkLst>
        </pc:spChg>
        <pc:spChg chg="add del mod">
          <ac:chgData name="Karolina Guillen" userId="c1c08796-a0be-47c6-af52-5d31fd96ec50" providerId="ADAL" clId="{841431C0-FEBE-4E23-B871-3C54CE2BF550}" dt="2021-01-26T20:38:48.199" v="4919" actId="478"/>
          <ac:spMkLst>
            <pc:docMk/>
            <pc:sldMk cId="2024299733" sldId="282"/>
            <ac:spMk id="35" creationId="{D83CB6C3-25F9-48C8-86FB-447EB47EBECE}"/>
          </ac:spMkLst>
        </pc:spChg>
        <pc:spChg chg="add mod">
          <ac:chgData name="Karolina Guillen" userId="c1c08796-a0be-47c6-af52-5d31fd96ec50" providerId="ADAL" clId="{841431C0-FEBE-4E23-B871-3C54CE2BF550}" dt="2021-01-26T19:01:35.700" v="4249"/>
          <ac:spMkLst>
            <pc:docMk/>
            <pc:sldMk cId="2024299733" sldId="282"/>
            <ac:spMk id="36" creationId="{7A22790A-1F42-483C-A2D2-02FF4E08FE3E}"/>
          </ac:spMkLst>
        </pc:spChg>
        <pc:spChg chg="add mod">
          <ac:chgData name="Karolina Guillen" userId="c1c08796-a0be-47c6-af52-5d31fd96ec50" providerId="ADAL" clId="{841431C0-FEBE-4E23-B871-3C54CE2BF550}" dt="2021-01-26T20:45:26.396" v="4944" actId="20577"/>
          <ac:spMkLst>
            <pc:docMk/>
            <pc:sldMk cId="2024299733" sldId="282"/>
            <ac:spMk id="37" creationId="{BD66494C-6C76-4ECD-A14E-5E25448F6B91}"/>
          </ac:spMkLst>
        </pc:spChg>
        <pc:spChg chg="add mod">
          <ac:chgData name="Karolina Guillen" userId="c1c08796-a0be-47c6-af52-5d31fd96ec50" providerId="ADAL" clId="{841431C0-FEBE-4E23-B871-3C54CE2BF550}" dt="2021-01-26T20:39:35.284" v="4924"/>
          <ac:spMkLst>
            <pc:docMk/>
            <pc:sldMk cId="2024299733" sldId="282"/>
            <ac:spMk id="40" creationId="{5428B535-78FA-4D74-AC22-A69E62C8619A}"/>
          </ac:spMkLst>
        </pc:spChg>
        <pc:graphicFrameChg chg="add mod">
          <ac:chgData name="Karolina Guillen" userId="c1c08796-a0be-47c6-af52-5d31fd96ec50" providerId="ADAL" clId="{841431C0-FEBE-4E23-B871-3C54CE2BF550}" dt="2021-01-26T20:45:48.906" v="4963" actId="1035"/>
          <ac:graphicFrameMkLst>
            <pc:docMk/>
            <pc:sldMk cId="2024299733" sldId="282"/>
            <ac:graphicFrameMk id="6" creationId="{8BB11972-2DC7-4CD2-AE13-0507B5E4CF97}"/>
          </ac:graphicFrameMkLst>
        </pc:graphicFrameChg>
        <pc:picChg chg="mod ord">
          <ac:chgData name="Karolina Guillen" userId="c1c08796-a0be-47c6-af52-5d31fd96ec50" providerId="ADAL" clId="{841431C0-FEBE-4E23-B871-3C54CE2BF550}" dt="2021-01-26T18:08:58.907" v="3190" actId="1076"/>
          <ac:picMkLst>
            <pc:docMk/>
            <pc:sldMk cId="2024299733" sldId="282"/>
            <ac:picMk id="4" creationId="{37D9E069-73A5-441D-9729-BDA3BF99A923}"/>
          </ac:picMkLst>
        </pc:picChg>
        <pc:picChg chg="add del mod modCrop">
          <ac:chgData name="Karolina Guillen" userId="c1c08796-a0be-47c6-af52-5d31fd96ec50" providerId="ADAL" clId="{841431C0-FEBE-4E23-B871-3C54CE2BF550}" dt="2021-01-26T17:02:50.335" v="1035" actId="478"/>
          <ac:picMkLst>
            <pc:docMk/>
            <pc:sldMk cId="2024299733" sldId="282"/>
            <ac:picMk id="29" creationId="{791E6F73-6909-45A8-8914-C750E89FE2B2}"/>
          </ac:picMkLst>
        </pc:picChg>
        <pc:picChg chg="add del mod modCrop">
          <ac:chgData name="Karolina Guillen" userId="c1c08796-a0be-47c6-af52-5d31fd96ec50" providerId="ADAL" clId="{841431C0-FEBE-4E23-B871-3C54CE2BF550}" dt="2021-01-26T17:12:43.448" v="1441" actId="21"/>
          <ac:picMkLst>
            <pc:docMk/>
            <pc:sldMk cId="2024299733" sldId="282"/>
            <ac:picMk id="30" creationId="{007D080B-D113-4D14-9778-2E2799C324D1}"/>
          </ac:picMkLst>
        </pc:picChg>
        <pc:picChg chg="add mod">
          <ac:chgData name="Karolina Guillen" userId="c1c08796-a0be-47c6-af52-5d31fd96ec50" providerId="ADAL" clId="{841431C0-FEBE-4E23-B871-3C54CE2BF550}" dt="2021-01-26T19:01:35.700" v="4249"/>
          <ac:picMkLst>
            <pc:docMk/>
            <pc:sldMk cId="2024299733" sldId="282"/>
            <ac:picMk id="33" creationId="{4D889BDF-3794-4CCA-B386-FF5AA486AF93}"/>
          </ac:picMkLst>
        </pc:picChg>
        <pc:picChg chg="add mod">
          <ac:chgData name="Karolina Guillen" userId="c1c08796-a0be-47c6-af52-5d31fd96ec50" providerId="ADAL" clId="{841431C0-FEBE-4E23-B871-3C54CE2BF550}" dt="2021-01-26T19:01:35.700" v="4249"/>
          <ac:picMkLst>
            <pc:docMk/>
            <pc:sldMk cId="2024299733" sldId="282"/>
            <ac:picMk id="34" creationId="{D5A8FAA5-1276-4806-B89E-F108B386CB04}"/>
          </ac:picMkLst>
        </pc:picChg>
        <pc:picChg chg="add mod ord modCrop">
          <ac:chgData name="Karolina Guillen" userId="c1c08796-a0be-47c6-af52-5d31fd96ec50" providerId="ADAL" clId="{841431C0-FEBE-4E23-B871-3C54CE2BF550}" dt="2021-01-26T20:44:57.689" v="4940" actId="2085"/>
          <ac:picMkLst>
            <pc:docMk/>
            <pc:sldMk cId="2024299733" sldId="282"/>
            <ac:picMk id="39" creationId="{C3A71EDF-2FA4-4026-B194-4DAF4E6F5A13}"/>
          </ac:picMkLst>
        </pc:picChg>
        <pc:cxnChg chg="add mod">
          <ac:chgData name="Karolina Guillen" userId="c1c08796-a0be-47c6-af52-5d31fd96ec50" providerId="ADAL" clId="{841431C0-FEBE-4E23-B871-3C54CE2BF550}" dt="2021-01-26T20:25:24.167" v="4671" actId="1036"/>
          <ac:cxnSpMkLst>
            <pc:docMk/>
            <pc:sldMk cId="2024299733" sldId="282"/>
            <ac:cxnSpMk id="11" creationId="{F1BB00C4-B43A-4A93-B287-7B1E0A955C6A}"/>
          </ac:cxnSpMkLst>
        </pc:cxnChg>
        <pc:cxnChg chg="add mod">
          <ac:chgData name="Karolina Guillen" userId="c1c08796-a0be-47c6-af52-5d31fd96ec50" providerId="ADAL" clId="{841431C0-FEBE-4E23-B871-3C54CE2BF550}" dt="2021-01-26T20:25:24.167" v="4671" actId="1036"/>
          <ac:cxnSpMkLst>
            <pc:docMk/>
            <pc:sldMk cId="2024299733" sldId="282"/>
            <ac:cxnSpMk id="12" creationId="{479A5374-FC94-43EA-B6C4-5738620066E5}"/>
          </ac:cxnSpMkLst>
        </pc:cxnChg>
      </pc:sldChg>
      <pc:sldChg chg="addSp delSp modSp add del mod ord">
        <pc:chgData name="Karolina Guillen" userId="c1c08796-a0be-47c6-af52-5d31fd96ec50" providerId="ADAL" clId="{841431C0-FEBE-4E23-B871-3C54CE2BF550}" dt="2021-01-26T20:24:00.714" v="4644" actId="47"/>
        <pc:sldMkLst>
          <pc:docMk/>
          <pc:sldMk cId="1460693644" sldId="283"/>
        </pc:sldMkLst>
        <pc:spChg chg="add mod">
          <ac:chgData name="Karolina Guillen" userId="c1c08796-a0be-47c6-af52-5d31fd96ec50" providerId="ADAL" clId="{841431C0-FEBE-4E23-B871-3C54CE2BF550}" dt="2021-01-26T19:02:59.549" v="4331" actId="1035"/>
          <ac:spMkLst>
            <pc:docMk/>
            <pc:sldMk cId="1460693644" sldId="283"/>
            <ac:spMk id="7" creationId="{88A96518-CB87-4052-8A00-B448A34CF8DA}"/>
          </ac:spMkLst>
        </pc:spChg>
        <pc:spChg chg="add mod">
          <ac:chgData name="Karolina Guillen" userId="c1c08796-a0be-47c6-af52-5d31fd96ec50" providerId="ADAL" clId="{841431C0-FEBE-4E23-B871-3C54CE2BF550}" dt="2021-01-26T19:03:22.142" v="4402" actId="1036"/>
          <ac:spMkLst>
            <pc:docMk/>
            <pc:sldMk cId="1460693644" sldId="283"/>
            <ac:spMk id="8" creationId="{8A61E182-7D32-4A40-82D5-0A04DD0AFDDD}"/>
          </ac:spMkLst>
        </pc:spChg>
        <pc:spChg chg="add mod ord">
          <ac:chgData name="Karolina Guillen" userId="c1c08796-a0be-47c6-af52-5d31fd96ec50" providerId="ADAL" clId="{841431C0-FEBE-4E23-B871-3C54CE2BF550}" dt="2021-01-26T19:03:07.189" v="4351" actId="1036"/>
          <ac:spMkLst>
            <pc:docMk/>
            <pc:sldMk cId="1460693644" sldId="283"/>
            <ac:spMk id="9" creationId="{9FFA0B3D-9FBE-44E9-BAAC-15E71CC57CAC}"/>
          </ac:spMkLst>
        </pc:spChg>
        <pc:spChg chg="add del mod">
          <ac:chgData name="Karolina Guillen" userId="c1c08796-a0be-47c6-af52-5d31fd96ec50" providerId="ADAL" clId="{841431C0-FEBE-4E23-B871-3C54CE2BF550}" dt="2021-01-26T18:33:42.674" v="3683" actId="21"/>
          <ac:spMkLst>
            <pc:docMk/>
            <pc:sldMk cId="1460693644" sldId="283"/>
            <ac:spMk id="10" creationId="{0CE850BD-F43E-4AC5-90A1-34532CB24D49}"/>
          </ac:spMkLst>
        </pc:spChg>
        <pc:spChg chg="add mod">
          <ac:chgData name="Karolina Guillen" userId="c1c08796-a0be-47c6-af52-5d31fd96ec50" providerId="ADAL" clId="{841431C0-FEBE-4E23-B871-3C54CE2BF550}" dt="2021-01-26T19:03:07.189" v="4351" actId="1036"/>
          <ac:spMkLst>
            <pc:docMk/>
            <pc:sldMk cId="1460693644" sldId="283"/>
            <ac:spMk id="14" creationId="{F38DA29C-4E86-44B0-B0B9-4B00D7328BF2}"/>
          </ac:spMkLst>
        </pc:spChg>
        <pc:spChg chg="add mod">
          <ac:chgData name="Karolina Guillen" userId="c1c08796-a0be-47c6-af52-5d31fd96ec50" providerId="ADAL" clId="{841431C0-FEBE-4E23-B871-3C54CE2BF550}" dt="2021-01-26T18:51:06.613" v="4134" actId="1076"/>
          <ac:spMkLst>
            <pc:docMk/>
            <pc:sldMk cId="1460693644" sldId="283"/>
            <ac:spMk id="21" creationId="{D2232B4F-52C6-4262-8F5A-CA7740F03773}"/>
          </ac:spMkLst>
        </pc:spChg>
        <pc:spChg chg="del">
          <ac:chgData name="Karolina Guillen" userId="c1c08796-a0be-47c6-af52-5d31fd96ec50" providerId="ADAL" clId="{841431C0-FEBE-4E23-B871-3C54CE2BF550}" dt="2021-01-26T17:06:22.147" v="1078" actId="478"/>
          <ac:spMkLst>
            <pc:docMk/>
            <pc:sldMk cId="1460693644" sldId="283"/>
            <ac:spMk id="22" creationId="{1785BF92-EA2D-477D-B207-7B28B08CCF01}"/>
          </ac:spMkLst>
        </pc:spChg>
        <pc:spChg chg="add mod">
          <ac:chgData name="Karolina Guillen" userId="c1c08796-a0be-47c6-af52-5d31fd96ec50" providerId="ADAL" clId="{841431C0-FEBE-4E23-B871-3C54CE2BF550}" dt="2021-01-26T19:01:38.207" v="4250"/>
          <ac:spMkLst>
            <pc:docMk/>
            <pc:sldMk cId="1460693644" sldId="283"/>
            <ac:spMk id="25" creationId="{2FB5D469-D1E4-4C4C-AE71-A691DBC4457A}"/>
          </ac:spMkLst>
        </pc:spChg>
        <pc:spChg chg="add mod">
          <ac:chgData name="Karolina Guillen" userId="c1c08796-a0be-47c6-af52-5d31fd96ec50" providerId="ADAL" clId="{841431C0-FEBE-4E23-B871-3C54CE2BF550}" dt="2021-01-26T19:01:38.207" v="4250"/>
          <ac:spMkLst>
            <pc:docMk/>
            <pc:sldMk cId="1460693644" sldId="283"/>
            <ac:spMk id="26" creationId="{90AE5B15-756A-4650-BC16-02582E966EA0}"/>
          </ac:spMkLst>
        </pc:spChg>
        <pc:graphicFrameChg chg="add mod">
          <ac:chgData name="Karolina Guillen" userId="c1c08796-a0be-47c6-af52-5d31fd96ec50" providerId="ADAL" clId="{841431C0-FEBE-4E23-B871-3C54CE2BF550}" dt="2021-01-26T19:03:07.189" v="4351" actId="1036"/>
          <ac:graphicFrameMkLst>
            <pc:docMk/>
            <pc:sldMk cId="1460693644" sldId="283"/>
            <ac:graphicFrameMk id="11" creationId="{22AFED75-CA37-4AE3-AD6C-83F65431442A}"/>
          </ac:graphicFrameMkLst>
        </pc:graphicFrameChg>
        <pc:graphicFrameChg chg="add mod">
          <ac:chgData name="Karolina Guillen" userId="c1c08796-a0be-47c6-af52-5d31fd96ec50" providerId="ADAL" clId="{841431C0-FEBE-4E23-B871-3C54CE2BF550}" dt="2021-01-26T19:03:13.930" v="4376" actId="1035"/>
          <ac:graphicFrameMkLst>
            <pc:docMk/>
            <pc:sldMk cId="1460693644" sldId="283"/>
            <ac:graphicFrameMk id="12" creationId="{8C6809CB-F215-47EB-9833-EA5C5F4296C6}"/>
          </ac:graphicFrameMkLst>
        </pc:graphicFrameChg>
        <pc:graphicFrameChg chg="add mod">
          <ac:chgData name="Karolina Guillen" userId="c1c08796-a0be-47c6-af52-5d31fd96ec50" providerId="ADAL" clId="{841431C0-FEBE-4E23-B871-3C54CE2BF550}" dt="2021-01-26T19:03:07.189" v="4351" actId="1036"/>
          <ac:graphicFrameMkLst>
            <pc:docMk/>
            <pc:sldMk cId="1460693644" sldId="283"/>
            <ac:graphicFrameMk id="13" creationId="{6064DA4A-9C4C-4A49-901C-75DAC154E406}"/>
          </ac:graphicFrameMkLst>
        </pc:graphicFrameChg>
        <pc:picChg chg="mod">
          <ac:chgData name="Karolina Guillen" userId="c1c08796-a0be-47c6-af52-5d31fd96ec50" providerId="ADAL" clId="{841431C0-FEBE-4E23-B871-3C54CE2BF550}" dt="2021-01-26T18:02:31.590" v="3097" actId="554"/>
          <ac:picMkLst>
            <pc:docMk/>
            <pc:sldMk cId="1460693644" sldId="283"/>
            <ac:picMk id="6" creationId="{77D1653D-7845-4194-B2F6-052928D00118}"/>
          </ac:picMkLst>
        </pc:picChg>
        <pc:picChg chg="add del mod">
          <ac:chgData name="Karolina Guillen" userId="c1c08796-a0be-47c6-af52-5d31fd96ec50" providerId="ADAL" clId="{841431C0-FEBE-4E23-B871-3C54CE2BF550}" dt="2021-01-26T18:47:11.220" v="4071" actId="478"/>
          <ac:picMkLst>
            <pc:docMk/>
            <pc:sldMk cId="1460693644" sldId="283"/>
            <ac:picMk id="19" creationId="{C247CC9D-A5C5-4A08-A40D-9465A3648570}"/>
          </ac:picMkLst>
        </pc:picChg>
        <pc:picChg chg="add mod modCrop">
          <ac:chgData name="Karolina Guillen" userId="c1c08796-a0be-47c6-af52-5d31fd96ec50" providerId="ADAL" clId="{841431C0-FEBE-4E23-B871-3C54CE2BF550}" dt="2021-01-26T18:48:02.845" v="4077" actId="18131"/>
          <ac:picMkLst>
            <pc:docMk/>
            <pc:sldMk cId="1460693644" sldId="283"/>
            <ac:picMk id="20" creationId="{E3D63E50-CEE9-4AE8-A8C4-1100DEA5CF4A}"/>
          </ac:picMkLst>
        </pc:picChg>
        <pc:picChg chg="add mod">
          <ac:chgData name="Karolina Guillen" userId="c1c08796-a0be-47c6-af52-5d31fd96ec50" providerId="ADAL" clId="{841431C0-FEBE-4E23-B871-3C54CE2BF550}" dt="2021-01-26T19:01:38.207" v="4250"/>
          <ac:picMkLst>
            <pc:docMk/>
            <pc:sldMk cId="1460693644" sldId="283"/>
            <ac:picMk id="23" creationId="{9DB03B62-C200-4266-BB70-DB875D97F79F}"/>
          </ac:picMkLst>
        </pc:picChg>
        <pc:picChg chg="add mod">
          <ac:chgData name="Karolina Guillen" userId="c1c08796-a0be-47c6-af52-5d31fd96ec50" providerId="ADAL" clId="{841431C0-FEBE-4E23-B871-3C54CE2BF550}" dt="2021-01-26T19:01:38.207" v="4250"/>
          <ac:picMkLst>
            <pc:docMk/>
            <pc:sldMk cId="1460693644" sldId="283"/>
            <ac:picMk id="24" creationId="{F94FAE6C-34CE-4ED4-9C2F-653D06FC052C}"/>
          </ac:picMkLst>
        </pc:picChg>
        <pc:cxnChg chg="add mod">
          <ac:chgData name="Karolina Guillen" userId="c1c08796-a0be-47c6-af52-5d31fd96ec50" providerId="ADAL" clId="{841431C0-FEBE-4E23-B871-3C54CE2BF550}" dt="2021-01-26T19:03:07.189" v="4351" actId="1036"/>
          <ac:cxnSpMkLst>
            <pc:docMk/>
            <pc:sldMk cId="1460693644" sldId="283"/>
            <ac:cxnSpMk id="15" creationId="{90E58330-4B3F-487E-B00E-B73C53022C47}"/>
          </ac:cxnSpMkLst>
        </pc:cxnChg>
      </pc:sldChg>
      <pc:sldChg chg="del">
        <pc:chgData name="Karolina Guillen" userId="c1c08796-a0be-47c6-af52-5d31fd96ec50" providerId="ADAL" clId="{841431C0-FEBE-4E23-B871-3C54CE2BF550}" dt="2021-01-26T18:04:01.308" v="3102" actId="47"/>
        <pc:sldMkLst>
          <pc:docMk/>
          <pc:sldMk cId="1904436469" sldId="284"/>
        </pc:sldMkLst>
      </pc:sldChg>
      <pc:sldChg chg="del ord">
        <pc:chgData name="Karolina Guillen" userId="c1c08796-a0be-47c6-af52-5d31fd96ec50" providerId="ADAL" clId="{841431C0-FEBE-4E23-B871-3C54CE2BF550}" dt="2021-01-26T17:21:29.690" v="1752" actId="47"/>
        <pc:sldMkLst>
          <pc:docMk/>
          <pc:sldMk cId="2318656172" sldId="2144327365"/>
        </pc:sldMkLst>
      </pc:sldChg>
      <pc:sldChg chg="addSp delSp modSp del mod">
        <pc:chgData name="Karolina Guillen" userId="c1c08796-a0be-47c6-af52-5d31fd96ec50" providerId="ADAL" clId="{841431C0-FEBE-4E23-B871-3C54CE2BF550}" dt="2021-01-26T20:56:04.458" v="5011" actId="47"/>
        <pc:sldMkLst>
          <pc:docMk/>
          <pc:sldMk cId="3682466500" sldId="2144327375"/>
        </pc:sldMkLst>
        <pc:spChg chg="mod">
          <ac:chgData name="Karolina Guillen" userId="c1c08796-a0be-47c6-af52-5d31fd96ec50" providerId="ADAL" clId="{841431C0-FEBE-4E23-B871-3C54CE2BF550}" dt="2021-01-26T20:55:52.049" v="5010" actId="20577"/>
          <ac:spMkLst>
            <pc:docMk/>
            <pc:sldMk cId="3682466500" sldId="2144327375"/>
            <ac:spMk id="8" creationId="{AB0D7040-2943-4156-B96E-077BC5383E68}"/>
          </ac:spMkLst>
        </pc:spChg>
        <pc:spChg chg="add mod">
          <ac:chgData name="Karolina Guillen" userId="c1c08796-a0be-47c6-af52-5d31fd96ec50" providerId="ADAL" clId="{841431C0-FEBE-4E23-B871-3C54CE2BF550}" dt="2021-01-26T18:50:45.224" v="4130" actId="20577"/>
          <ac:spMkLst>
            <pc:docMk/>
            <pc:sldMk cId="3682466500" sldId="2144327375"/>
            <ac:spMk id="9" creationId="{4DD2405D-3CCE-4E8C-8778-EBC9108E9A81}"/>
          </ac:spMkLst>
        </pc:spChg>
        <pc:spChg chg="del ord">
          <ac:chgData name="Karolina Guillen" userId="c1c08796-a0be-47c6-af52-5d31fd96ec50" providerId="ADAL" clId="{841431C0-FEBE-4E23-B871-3C54CE2BF550}" dt="2021-01-26T18:43:42.951" v="4065" actId="478"/>
          <ac:spMkLst>
            <pc:docMk/>
            <pc:sldMk cId="3682466500" sldId="2144327375"/>
            <ac:spMk id="10" creationId="{FE359B90-D74B-234F-ACB0-DA88BC8031CF}"/>
          </ac:spMkLst>
        </pc:spChg>
        <pc:spChg chg="add mod">
          <ac:chgData name="Karolina Guillen" userId="c1c08796-a0be-47c6-af52-5d31fd96ec50" providerId="ADAL" clId="{841431C0-FEBE-4E23-B871-3C54CE2BF550}" dt="2021-01-26T19:01:25.196" v="4247"/>
          <ac:spMkLst>
            <pc:docMk/>
            <pc:sldMk cId="3682466500" sldId="2144327375"/>
            <ac:spMk id="12" creationId="{B883AFCC-F968-4E7E-99CF-110765BE245E}"/>
          </ac:spMkLst>
        </pc:spChg>
        <pc:spChg chg="del">
          <ac:chgData name="Karolina Guillen" userId="c1c08796-a0be-47c6-af52-5d31fd96ec50" providerId="ADAL" clId="{841431C0-FEBE-4E23-B871-3C54CE2BF550}" dt="2021-01-26T18:42:54.139" v="4059" actId="478"/>
          <ac:spMkLst>
            <pc:docMk/>
            <pc:sldMk cId="3682466500" sldId="2144327375"/>
            <ac:spMk id="16" creationId="{D3674837-C9B3-4CE9-A7B2-3B4DEE5AC28A}"/>
          </ac:spMkLst>
        </pc:spChg>
        <pc:spChg chg="add del ord">
          <ac:chgData name="Karolina Guillen" userId="c1c08796-a0be-47c6-af52-5d31fd96ec50" providerId="ADAL" clId="{841431C0-FEBE-4E23-B871-3C54CE2BF550}" dt="2021-01-26T18:43:34.172" v="4064" actId="166"/>
          <ac:spMkLst>
            <pc:docMk/>
            <pc:sldMk cId="3682466500" sldId="2144327375"/>
            <ac:spMk id="20" creationId="{8E9AC5C0-5C93-4239-A8EA-8361A856A169}"/>
          </ac:spMkLst>
        </pc:spChg>
      </pc:sldChg>
      <pc:sldChg chg="addSp delSp modSp del mod ord">
        <pc:chgData name="Karolina Guillen" userId="c1c08796-a0be-47c6-af52-5d31fd96ec50" providerId="ADAL" clId="{841431C0-FEBE-4E23-B871-3C54CE2BF550}" dt="2021-01-26T23:08:49.930" v="5166"/>
        <pc:sldMkLst>
          <pc:docMk/>
          <pc:sldMk cId="3585150420" sldId="2144327540"/>
        </pc:sldMkLst>
        <pc:spChg chg="mod">
          <ac:chgData name="Karolina Guillen" userId="c1c08796-a0be-47c6-af52-5d31fd96ec50" providerId="ADAL" clId="{841431C0-FEBE-4E23-B871-3C54CE2BF550}" dt="2021-01-26T17:05:57.331" v="1054" actId="5793"/>
          <ac:spMkLst>
            <pc:docMk/>
            <pc:sldMk cId="3585150420" sldId="2144327540"/>
            <ac:spMk id="19" creationId="{13BC9DDD-30AC-4CEF-9A11-3DA89E0AD7BA}"/>
          </ac:spMkLst>
        </pc:spChg>
        <pc:spChg chg="del">
          <ac:chgData name="Karolina Guillen" userId="c1c08796-a0be-47c6-af52-5d31fd96ec50" providerId="ADAL" clId="{841431C0-FEBE-4E23-B871-3C54CE2BF550}" dt="2021-01-26T23:08:41.152" v="5164" actId="478"/>
          <ac:spMkLst>
            <pc:docMk/>
            <pc:sldMk cId="3585150420" sldId="2144327540"/>
            <ac:spMk id="21" creationId="{D455F720-92ED-4C0E-9A86-D8003D7C06CB}"/>
          </ac:spMkLst>
        </pc:spChg>
        <pc:spChg chg="del">
          <ac:chgData name="Karolina Guillen" userId="c1c08796-a0be-47c6-af52-5d31fd96ec50" providerId="ADAL" clId="{841431C0-FEBE-4E23-B871-3C54CE2BF550}" dt="2021-01-26T20:44:25.847" v="4938" actId="478"/>
          <ac:spMkLst>
            <pc:docMk/>
            <pc:sldMk cId="3585150420" sldId="2144327540"/>
            <ac:spMk id="23" creationId="{8AB5CB84-287E-4BFF-AAAD-14DBA7E2B9F8}"/>
          </ac:spMkLst>
        </pc:spChg>
        <pc:spChg chg="mod">
          <ac:chgData name="Karolina Guillen" userId="c1c08796-a0be-47c6-af52-5d31fd96ec50" providerId="ADAL" clId="{841431C0-FEBE-4E23-B871-3C54CE2BF550}" dt="2021-01-26T23:08:45.649" v="5165" actId="14100"/>
          <ac:spMkLst>
            <pc:docMk/>
            <pc:sldMk cId="3585150420" sldId="2144327540"/>
            <ac:spMk id="79" creationId="{524D89FB-A6B3-4DBD-85A2-FB77F15E60D5}"/>
          </ac:spMkLst>
        </pc:spChg>
        <pc:picChg chg="del">
          <ac:chgData name="Karolina Guillen" userId="c1c08796-a0be-47c6-af52-5d31fd96ec50" providerId="ADAL" clId="{841431C0-FEBE-4E23-B871-3C54CE2BF550}" dt="2021-01-26T20:44:25.847" v="4938" actId="478"/>
          <ac:picMkLst>
            <pc:docMk/>
            <pc:sldMk cId="3585150420" sldId="2144327540"/>
            <ac:picMk id="22" creationId="{0495B223-BEC2-4233-8C22-C390DA43E14F}"/>
          </ac:picMkLst>
        </pc:picChg>
        <pc:picChg chg="add mod">
          <ac:chgData name="Karolina Guillen" userId="c1c08796-a0be-47c6-af52-5d31fd96ec50" providerId="ADAL" clId="{841431C0-FEBE-4E23-B871-3C54CE2BF550}" dt="2021-01-26T23:08:49.930" v="5166"/>
          <ac:picMkLst>
            <pc:docMk/>
            <pc:sldMk cId="3585150420" sldId="2144327540"/>
            <ac:picMk id="22" creationId="{9326519C-5602-4E94-BD8D-A6D721AF2094}"/>
          </ac:picMkLst>
        </pc:picChg>
      </pc:sldChg>
      <pc:sldChg chg="del ord">
        <pc:chgData name="Karolina Guillen" userId="c1c08796-a0be-47c6-af52-5d31fd96ec50" providerId="ADAL" clId="{841431C0-FEBE-4E23-B871-3C54CE2BF550}" dt="2021-01-26T17:05:17.800" v="1048" actId="47"/>
        <pc:sldMkLst>
          <pc:docMk/>
          <pc:sldMk cId="2145722469" sldId="2144327561"/>
        </pc:sldMkLst>
      </pc:sldChg>
      <pc:sldChg chg="del">
        <pc:chgData name="Karolina Guillen" userId="c1c08796-a0be-47c6-af52-5d31fd96ec50" providerId="ADAL" clId="{841431C0-FEBE-4E23-B871-3C54CE2BF550}" dt="2021-01-26T17:34:17.310" v="2430" actId="47"/>
        <pc:sldMkLst>
          <pc:docMk/>
          <pc:sldMk cId="2185160928" sldId="2144327564"/>
        </pc:sldMkLst>
      </pc:sldChg>
      <pc:sldChg chg="addSp delSp modSp del mod ord">
        <pc:chgData name="Karolina Guillen" userId="c1c08796-a0be-47c6-af52-5d31fd96ec50" providerId="ADAL" clId="{841431C0-FEBE-4E23-B871-3C54CE2BF550}" dt="2021-01-26T23:09:33.774" v="5179" actId="1036"/>
        <pc:sldMkLst>
          <pc:docMk/>
          <pc:sldMk cId="658566875" sldId="2144327565"/>
        </pc:sldMkLst>
        <pc:spChg chg="mod">
          <ac:chgData name="Karolina Guillen" userId="c1c08796-a0be-47c6-af52-5d31fd96ec50" providerId="ADAL" clId="{841431C0-FEBE-4E23-B871-3C54CE2BF550}" dt="2021-01-26T23:09:20.181" v="5170" actId="1076"/>
          <ac:spMkLst>
            <pc:docMk/>
            <pc:sldMk cId="658566875" sldId="2144327565"/>
            <ac:spMk id="16" creationId="{9A529899-950F-C14F-99A5-896AC3170183}"/>
          </ac:spMkLst>
        </pc:spChg>
        <pc:spChg chg="mod">
          <ac:chgData name="Karolina Guillen" userId="c1c08796-a0be-47c6-af52-5d31fd96ec50" providerId="ADAL" clId="{841431C0-FEBE-4E23-B871-3C54CE2BF550}" dt="2021-01-26T23:09:33.774" v="5179" actId="1036"/>
          <ac:spMkLst>
            <pc:docMk/>
            <pc:sldMk cId="658566875" sldId="2144327565"/>
            <ac:spMk id="22" creationId="{B197E995-3437-462C-A47C-086096E7055F}"/>
          </ac:spMkLst>
        </pc:spChg>
        <pc:spChg chg="del">
          <ac:chgData name="Karolina Guillen" userId="c1c08796-a0be-47c6-af52-5d31fd96ec50" providerId="ADAL" clId="{841431C0-FEBE-4E23-B871-3C54CE2BF550}" dt="2021-01-26T23:09:03.068" v="5167" actId="478"/>
          <ac:spMkLst>
            <pc:docMk/>
            <pc:sldMk cId="658566875" sldId="2144327565"/>
            <ac:spMk id="34" creationId="{47B1A388-2AF2-49B2-A803-7B39CFB3B8BF}"/>
          </ac:spMkLst>
        </pc:spChg>
        <pc:spChg chg="del">
          <ac:chgData name="Karolina Guillen" userId="c1c08796-a0be-47c6-af52-5d31fd96ec50" providerId="ADAL" clId="{841431C0-FEBE-4E23-B871-3C54CE2BF550}" dt="2021-01-26T20:33:50.261" v="4834" actId="478"/>
          <ac:spMkLst>
            <pc:docMk/>
            <pc:sldMk cId="658566875" sldId="2144327565"/>
            <ac:spMk id="41" creationId="{32E50955-B213-4BAF-B2E8-0D230D729731}"/>
          </ac:spMkLst>
        </pc:spChg>
        <pc:picChg chg="del">
          <ac:chgData name="Karolina Guillen" userId="c1c08796-a0be-47c6-af52-5d31fd96ec50" providerId="ADAL" clId="{841431C0-FEBE-4E23-B871-3C54CE2BF550}" dt="2021-01-26T20:33:50.261" v="4834" actId="478"/>
          <ac:picMkLst>
            <pc:docMk/>
            <pc:sldMk cId="658566875" sldId="2144327565"/>
            <ac:picMk id="39" creationId="{307CDB15-CA9F-475F-AC15-8EAC8E7C01E7}"/>
          </ac:picMkLst>
        </pc:picChg>
        <pc:picChg chg="add mod">
          <ac:chgData name="Karolina Guillen" userId="c1c08796-a0be-47c6-af52-5d31fd96ec50" providerId="ADAL" clId="{841431C0-FEBE-4E23-B871-3C54CE2BF550}" dt="2021-01-26T23:09:05.465" v="5168"/>
          <ac:picMkLst>
            <pc:docMk/>
            <pc:sldMk cId="658566875" sldId="2144327565"/>
            <ac:picMk id="39" creationId="{A6281E00-EF84-40A2-A93F-B8C242D1F1D9}"/>
          </ac:picMkLst>
        </pc:picChg>
      </pc:sldChg>
      <pc:sldChg chg="addSp delSp modSp add del mod ord">
        <pc:chgData name="Karolina Guillen" userId="c1c08796-a0be-47c6-af52-5d31fd96ec50" providerId="ADAL" clId="{841431C0-FEBE-4E23-B871-3C54CE2BF550}" dt="2021-01-26T20:24:10.063" v="4647" actId="47"/>
        <pc:sldMkLst>
          <pc:docMk/>
          <pc:sldMk cId="3573399856" sldId="2144327566"/>
        </pc:sldMkLst>
        <pc:spChg chg="del">
          <ac:chgData name="Karolina Guillen" userId="c1c08796-a0be-47c6-af52-5d31fd96ec50" providerId="ADAL" clId="{841431C0-FEBE-4E23-B871-3C54CE2BF550}" dt="2021-01-26T17:22:14.816" v="1758" actId="478"/>
          <ac:spMkLst>
            <pc:docMk/>
            <pc:sldMk cId="3573399856" sldId="2144327566"/>
            <ac:spMk id="3" creationId="{24784CEA-4ADE-43D0-9099-BD1C797EE1F9}"/>
          </ac:spMkLst>
        </pc:spChg>
        <pc:spChg chg="add mod">
          <ac:chgData name="Karolina Guillen" userId="c1c08796-a0be-47c6-af52-5d31fd96ec50" providerId="ADAL" clId="{841431C0-FEBE-4E23-B871-3C54CE2BF550}" dt="2021-01-26T17:23:11.462" v="1766" actId="207"/>
          <ac:spMkLst>
            <pc:docMk/>
            <pc:sldMk cId="3573399856" sldId="2144327566"/>
            <ac:spMk id="8" creationId="{E8CF2337-E531-4CBD-A4B2-127227BE89AA}"/>
          </ac:spMkLst>
        </pc:spChg>
        <pc:spChg chg="add mod">
          <ac:chgData name="Karolina Guillen" userId="c1c08796-a0be-47c6-af52-5d31fd96ec50" providerId="ADAL" clId="{841431C0-FEBE-4E23-B871-3C54CE2BF550}" dt="2021-01-26T17:25:03.004" v="1831" actId="12789"/>
          <ac:spMkLst>
            <pc:docMk/>
            <pc:sldMk cId="3573399856" sldId="2144327566"/>
            <ac:spMk id="9" creationId="{BF7EAF5F-E1A0-4E86-BA26-4C00C8993273}"/>
          </ac:spMkLst>
        </pc:spChg>
        <pc:spChg chg="del">
          <ac:chgData name="Karolina Guillen" userId="c1c08796-a0be-47c6-af52-5d31fd96ec50" providerId="ADAL" clId="{841431C0-FEBE-4E23-B871-3C54CE2BF550}" dt="2021-01-26T17:22:46.543" v="1761" actId="478"/>
          <ac:spMkLst>
            <pc:docMk/>
            <pc:sldMk cId="3573399856" sldId="2144327566"/>
            <ac:spMk id="10" creationId="{0CE850BD-F43E-4AC5-90A1-34532CB24D49}"/>
          </ac:spMkLst>
        </pc:spChg>
        <pc:spChg chg="add mod">
          <ac:chgData name="Karolina Guillen" userId="c1c08796-a0be-47c6-af52-5d31fd96ec50" providerId="ADAL" clId="{841431C0-FEBE-4E23-B871-3C54CE2BF550}" dt="2021-01-26T17:38:41.842" v="2439" actId="113"/>
          <ac:spMkLst>
            <pc:docMk/>
            <pc:sldMk cId="3573399856" sldId="2144327566"/>
            <ac:spMk id="12" creationId="{552324C8-AA27-490B-8F46-E0C73948C2AE}"/>
          </ac:spMkLst>
        </pc:spChg>
        <pc:spChg chg="add mod">
          <ac:chgData name="Karolina Guillen" userId="c1c08796-a0be-47c6-af52-5d31fd96ec50" providerId="ADAL" clId="{841431C0-FEBE-4E23-B871-3C54CE2BF550}" dt="2021-01-26T17:25:03.004" v="1831" actId="12789"/>
          <ac:spMkLst>
            <pc:docMk/>
            <pc:sldMk cId="3573399856" sldId="2144327566"/>
            <ac:spMk id="13" creationId="{21EB9D54-AC97-47DE-940F-223E3D5E87D6}"/>
          </ac:spMkLst>
        </pc:spChg>
        <pc:spChg chg="add mod">
          <ac:chgData name="Karolina Guillen" userId="c1c08796-a0be-47c6-af52-5d31fd96ec50" providerId="ADAL" clId="{841431C0-FEBE-4E23-B871-3C54CE2BF550}" dt="2021-01-26T19:04:52.694" v="4630" actId="1035"/>
          <ac:spMkLst>
            <pc:docMk/>
            <pc:sldMk cId="3573399856" sldId="2144327566"/>
            <ac:spMk id="14" creationId="{8C35137E-C079-4513-A39D-6C3F3C580E3E}"/>
          </ac:spMkLst>
        </pc:spChg>
        <pc:spChg chg="add mod">
          <ac:chgData name="Karolina Guillen" userId="c1c08796-a0be-47c6-af52-5d31fd96ec50" providerId="ADAL" clId="{841431C0-FEBE-4E23-B871-3C54CE2BF550}" dt="2021-01-26T19:04:41.529" v="4618" actId="1035"/>
          <ac:spMkLst>
            <pc:docMk/>
            <pc:sldMk cId="3573399856" sldId="2144327566"/>
            <ac:spMk id="15" creationId="{963A0ED4-255E-475D-B709-837014DDCE74}"/>
          </ac:spMkLst>
        </pc:spChg>
        <pc:spChg chg="add mod">
          <ac:chgData name="Karolina Guillen" userId="c1c08796-a0be-47c6-af52-5d31fd96ec50" providerId="ADAL" clId="{841431C0-FEBE-4E23-B871-3C54CE2BF550}" dt="2021-01-26T19:04:52.694" v="4630" actId="1035"/>
          <ac:spMkLst>
            <pc:docMk/>
            <pc:sldMk cId="3573399856" sldId="2144327566"/>
            <ac:spMk id="16" creationId="{720899B5-BF93-4F07-98BB-A84951CDF1CB}"/>
          </ac:spMkLst>
        </pc:spChg>
        <pc:spChg chg="add mod">
          <ac:chgData name="Karolina Guillen" userId="c1c08796-a0be-47c6-af52-5d31fd96ec50" providerId="ADAL" clId="{841431C0-FEBE-4E23-B871-3C54CE2BF550}" dt="2021-01-26T19:04:52.694" v="4630" actId="1035"/>
          <ac:spMkLst>
            <pc:docMk/>
            <pc:sldMk cId="3573399856" sldId="2144327566"/>
            <ac:spMk id="17" creationId="{52DB954E-6486-4DC1-9A9C-4AE05985E241}"/>
          </ac:spMkLst>
        </pc:spChg>
        <pc:spChg chg="add mod">
          <ac:chgData name="Karolina Guillen" userId="c1c08796-a0be-47c6-af52-5d31fd96ec50" providerId="ADAL" clId="{841431C0-FEBE-4E23-B871-3C54CE2BF550}" dt="2021-01-26T19:04:52.694" v="4630" actId="1035"/>
          <ac:spMkLst>
            <pc:docMk/>
            <pc:sldMk cId="3573399856" sldId="2144327566"/>
            <ac:spMk id="18" creationId="{E21ACEE7-A54D-4171-A5D5-69E2FD5313C1}"/>
          </ac:spMkLst>
        </pc:spChg>
        <pc:spChg chg="add mod">
          <ac:chgData name="Karolina Guillen" userId="c1c08796-a0be-47c6-af52-5d31fd96ec50" providerId="ADAL" clId="{841431C0-FEBE-4E23-B871-3C54CE2BF550}" dt="2021-01-26T19:04:52.694" v="4630" actId="1035"/>
          <ac:spMkLst>
            <pc:docMk/>
            <pc:sldMk cId="3573399856" sldId="2144327566"/>
            <ac:spMk id="19" creationId="{F000D45B-FE28-4288-BF7B-A3125C0E5BBA}"/>
          </ac:spMkLst>
        </pc:spChg>
        <pc:spChg chg="add mod">
          <ac:chgData name="Karolina Guillen" userId="c1c08796-a0be-47c6-af52-5d31fd96ec50" providerId="ADAL" clId="{841431C0-FEBE-4E23-B871-3C54CE2BF550}" dt="2021-01-26T19:04:56.783" v="4636" actId="1036"/>
          <ac:spMkLst>
            <pc:docMk/>
            <pc:sldMk cId="3573399856" sldId="2144327566"/>
            <ac:spMk id="20" creationId="{56CC590E-B898-4C03-AA5B-62682AEF725C}"/>
          </ac:spMkLst>
        </pc:spChg>
        <pc:spChg chg="del">
          <ac:chgData name="Karolina Guillen" userId="c1c08796-a0be-47c6-af52-5d31fd96ec50" providerId="ADAL" clId="{841431C0-FEBE-4E23-B871-3C54CE2BF550}" dt="2021-01-26T17:22:46.543" v="1761" actId="478"/>
          <ac:spMkLst>
            <pc:docMk/>
            <pc:sldMk cId="3573399856" sldId="2144327566"/>
            <ac:spMk id="22" creationId="{1785BF92-EA2D-477D-B207-7B28B08CCF01}"/>
          </ac:spMkLst>
        </pc:spChg>
        <pc:spChg chg="add mod">
          <ac:chgData name="Karolina Guillen" userId="c1c08796-a0be-47c6-af52-5d31fd96ec50" providerId="ADAL" clId="{841431C0-FEBE-4E23-B871-3C54CE2BF550}" dt="2021-01-26T19:04:52.694" v="4630" actId="1035"/>
          <ac:spMkLst>
            <pc:docMk/>
            <pc:sldMk cId="3573399856" sldId="2144327566"/>
            <ac:spMk id="23" creationId="{9D86CE91-01FB-4360-B073-8D6015390ECF}"/>
          </ac:spMkLst>
        </pc:spChg>
        <pc:spChg chg="add mod">
          <ac:chgData name="Karolina Guillen" userId="c1c08796-a0be-47c6-af52-5d31fd96ec50" providerId="ADAL" clId="{841431C0-FEBE-4E23-B871-3C54CE2BF550}" dt="2021-01-26T19:04:52.694" v="4630" actId="1035"/>
          <ac:spMkLst>
            <pc:docMk/>
            <pc:sldMk cId="3573399856" sldId="2144327566"/>
            <ac:spMk id="24" creationId="{79ECCA0A-6BD9-4B1A-AE39-4B132BE64BA3}"/>
          </ac:spMkLst>
        </pc:spChg>
        <pc:spChg chg="add mod">
          <ac:chgData name="Karolina Guillen" userId="c1c08796-a0be-47c6-af52-5d31fd96ec50" providerId="ADAL" clId="{841431C0-FEBE-4E23-B871-3C54CE2BF550}" dt="2021-01-26T19:04:52.694" v="4630" actId="1035"/>
          <ac:spMkLst>
            <pc:docMk/>
            <pc:sldMk cId="3573399856" sldId="2144327566"/>
            <ac:spMk id="25" creationId="{25EC84CF-490D-43C9-9B88-DBA93DC56F56}"/>
          </ac:spMkLst>
        </pc:spChg>
        <pc:spChg chg="add mod">
          <ac:chgData name="Karolina Guillen" userId="c1c08796-a0be-47c6-af52-5d31fd96ec50" providerId="ADAL" clId="{841431C0-FEBE-4E23-B871-3C54CE2BF550}" dt="2021-01-26T19:04:52.694" v="4630" actId="1035"/>
          <ac:spMkLst>
            <pc:docMk/>
            <pc:sldMk cId="3573399856" sldId="2144327566"/>
            <ac:spMk id="27" creationId="{67E7B231-783A-4801-BC17-BF0CDA4193C7}"/>
          </ac:spMkLst>
        </pc:spChg>
        <pc:spChg chg="add mod">
          <ac:chgData name="Karolina Guillen" userId="c1c08796-a0be-47c6-af52-5d31fd96ec50" providerId="ADAL" clId="{841431C0-FEBE-4E23-B871-3C54CE2BF550}" dt="2021-01-26T19:04:52.694" v="4630" actId="1035"/>
          <ac:spMkLst>
            <pc:docMk/>
            <pc:sldMk cId="3573399856" sldId="2144327566"/>
            <ac:spMk id="28" creationId="{C0EA3302-0857-4541-8060-ABF79B46B495}"/>
          </ac:spMkLst>
        </pc:spChg>
        <pc:spChg chg="add mod">
          <ac:chgData name="Karolina Guillen" userId="c1c08796-a0be-47c6-af52-5d31fd96ec50" providerId="ADAL" clId="{841431C0-FEBE-4E23-B871-3C54CE2BF550}" dt="2021-01-26T19:04:52.694" v="4630" actId="1035"/>
          <ac:spMkLst>
            <pc:docMk/>
            <pc:sldMk cId="3573399856" sldId="2144327566"/>
            <ac:spMk id="29" creationId="{4ED0E65D-006F-4C05-BA66-D3279A83FACE}"/>
          </ac:spMkLst>
        </pc:spChg>
        <pc:spChg chg="add mod">
          <ac:chgData name="Karolina Guillen" userId="c1c08796-a0be-47c6-af52-5d31fd96ec50" providerId="ADAL" clId="{841431C0-FEBE-4E23-B871-3C54CE2BF550}" dt="2021-01-26T19:04:52.694" v="4630" actId="1035"/>
          <ac:spMkLst>
            <pc:docMk/>
            <pc:sldMk cId="3573399856" sldId="2144327566"/>
            <ac:spMk id="30" creationId="{0BD09627-71F6-4C91-BE9D-AD283DBEB64A}"/>
          </ac:spMkLst>
        </pc:spChg>
        <pc:spChg chg="add mod">
          <ac:chgData name="Karolina Guillen" userId="c1c08796-a0be-47c6-af52-5d31fd96ec50" providerId="ADAL" clId="{841431C0-FEBE-4E23-B871-3C54CE2BF550}" dt="2021-01-26T19:04:52.694" v="4630" actId="1035"/>
          <ac:spMkLst>
            <pc:docMk/>
            <pc:sldMk cId="3573399856" sldId="2144327566"/>
            <ac:spMk id="31" creationId="{97D25D48-468E-43DC-BFAF-155D6867B194}"/>
          </ac:spMkLst>
        </pc:spChg>
        <pc:spChg chg="add mod">
          <ac:chgData name="Karolina Guillen" userId="c1c08796-a0be-47c6-af52-5d31fd96ec50" providerId="ADAL" clId="{841431C0-FEBE-4E23-B871-3C54CE2BF550}" dt="2021-01-26T19:04:52.694" v="4630" actId="1035"/>
          <ac:spMkLst>
            <pc:docMk/>
            <pc:sldMk cId="3573399856" sldId="2144327566"/>
            <ac:spMk id="33" creationId="{5DE718CA-A80F-4E04-A7F6-B1BCF79A882F}"/>
          </ac:spMkLst>
        </pc:spChg>
        <pc:spChg chg="add mod">
          <ac:chgData name="Karolina Guillen" userId="c1c08796-a0be-47c6-af52-5d31fd96ec50" providerId="ADAL" clId="{841431C0-FEBE-4E23-B871-3C54CE2BF550}" dt="2021-01-26T19:04:52.694" v="4630" actId="1035"/>
          <ac:spMkLst>
            <pc:docMk/>
            <pc:sldMk cId="3573399856" sldId="2144327566"/>
            <ac:spMk id="34" creationId="{81A5715E-B14E-4F63-9A62-687D0F639901}"/>
          </ac:spMkLst>
        </pc:spChg>
        <pc:spChg chg="add mod">
          <ac:chgData name="Karolina Guillen" userId="c1c08796-a0be-47c6-af52-5d31fd96ec50" providerId="ADAL" clId="{841431C0-FEBE-4E23-B871-3C54CE2BF550}" dt="2021-01-26T19:04:52.694" v="4630" actId="1035"/>
          <ac:spMkLst>
            <pc:docMk/>
            <pc:sldMk cId="3573399856" sldId="2144327566"/>
            <ac:spMk id="35" creationId="{F057FCDB-641E-4C6A-BE77-73B8CFBC9502}"/>
          </ac:spMkLst>
        </pc:spChg>
        <pc:spChg chg="add mod">
          <ac:chgData name="Karolina Guillen" userId="c1c08796-a0be-47c6-af52-5d31fd96ec50" providerId="ADAL" clId="{841431C0-FEBE-4E23-B871-3C54CE2BF550}" dt="2021-01-26T19:04:52.694" v="4630" actId="1035"/>
          <ac:spMkLst>
            <pc:docMk/>
            <pc:sldMk cId="3573399856" sldId="2144327566"/>
            <ac:spMk id="36" creationId="{0EE7596E-A735-4E65-94AA-E4C99DA7E869}"/>
          </ac:spMkLst>
        </pc:spChg>
        <pc:spChg chg="add mod">
          <ac:chgData name="Karolina Guillen" userId="c1c08796-a0be-47c6-af52-5d31fd96ec50" providerId="ADAL" clId="{841431C0-FEBE-4E23-B871-3C54CE2BF550}" dt="2021-01-26T19:04:52.694" v="4630" actId="1035"/>
          <ac:spMkLst>
            <pc:docMk/>
            <pc:sldMk cId="3573399856" sldId="2144327566"/>
            <ac:spMk id="37" creationId="{194BF93C-D4B5-4129-A3D5-975966A81CAC}"/>
          </ac:spMkLst>
        </pc:spChg>
        <pc:spChg chg="add mod">
          <ac:chgData name="Karolina Guillen" userId="c1c08796-a0be-47c6-af52-5d31fd96ec50" providerId="ADAL" clId="{841431C0-FEBE-4E23-B871-3C54CE2BF550}" dt="2021-01-26T19:04:52.694" v="4630" actId="1035"/>
          <ac:spMkLst>
            <pc:docMk/>
            <pc:sldMk cId="3573399856" sldId="2144327566"/>
            <ac:spMk id="38" creationId="{6D9F0B2F-8E20-41E7-89C9-1B85A43D4591}"/>
          </ac:spMkLst>
        </pc:spChg>
        <pc:spChg chg="add mod">
          <ac:chgData name="Karolina Guillen" userId="c1c08796-a0be-47c6-af52-5d31fd96ec50" providerId="ADAL" clId="{841431C0-FEBE-4E23-B871-3C54CE2BF550}" dt="2021-01-26T19:04:52.694" v="4630" actId="1035"/>
          <ac:spMkLst>
            <pc:docMk/>
            <pc:sldMk cId="3573399856" sldId="2144327566"/>
            <ac:spMk id="39" creationId="{57C90B01-0BAA-4870-847D-2A77C28BC954}"/>
          </ac:spMkLst>
        </pc:spChg>
        <pc:spChg chg="add mod">
          <ac:chgData name="Karolina Guillen" userId="c1c08796-a0be-47c6-af52-5d31fd96ec50" providerId="ADAL" clId="{841431C0-FEBE-4E23-B871-3C54CE2BF550}" dt="2021-01-26T19:04:52.694" v="4630" actId="1035"/>
          <ac:spMkLst>
            <pc:docMk/>
            <pc:sldMk cId="3573399856" sldId="2144327566"/>
            <ac:spMk id="40" creationId="{3A3B7A10-1BCD-4CE6-9D22-80548D3CE3FD}"/>
          </ac:spMkLst>
        </pc:spChg>
        <pc:spChg chg="add mod">
          <ac:chgData name="Karolina Guillen" userId="c1c08796-a0be-47c6-af52-5d31fd96ec50" providerId="ADAL" clId="{841431C0-FEBE-4E23-B871-3C54CE2BF550}" dt="2021-01-26T19:04:52.694" v="4630" actId="1035"/>
          <ac:spMkLst>
            <pc:docMk/>
            <pc:sldMk cId="3573399856" sldId="2144327566"/>
            <ac:spMk id="41" creationId="{1B4060A9-317A-4F20-BF1F-7789F173887C}"/>
          </ac:spMkLst>
        </pc:spChg>
        <pc:spChg chg="add mod">
          <ac:chgData name="Karolina Guillen" userId="c1c08796-a0be-47c6-af52-5d31fd96ec50" providerId="ADAL" clId="{841431C0-FEBE-4E23-B871-3C54CE2BF550}" dt="2021-01-26T19:01:44.538" v="4253"/>
          <ac:spMkLst>
            <pc:docMk/>
            <pc:sldMk cId="3573399856" sldId="2144327566"/>
            <ac:spMk id="45" creationId="{054BEC06-8D9A-45DD-9223-2756CC182F35}"/>
          </ac:spMkLst>
        </pc:spChg>
        <pc:spChg chg="add mod">
          <ac:chgData name="Karolina Guillen" userId="c1c08796-a0be-47c6-af52-5d31fd96ec50" providerId="ADAL" clId="{841431C0-FEBE-4E23-B871-3C54CE2BF550}" dt="2021-01-26T19:01:44.538" v="4253"/>
          <ac:spMkLst>
            <pc:docMk/>
            <pc:sldMk cId="3573399856" sldId="2144327566"/>
            <ac:spMk id="46" creationId="{F6CDD9AF-78D1-4D7E-8A77-02E5B2A3CB0C}"/>
          </ac:spMkLst>
        </pc:spChg>
        <pc:picChg chg="mod">
          <ac:chgData name="Karolina Guillen" userId="c1c08796-a0be-47c6-af52-5d31fd96ec50" providerId="ADAL" clId="{841431C0-FEBE-4E23-B871-3C54CE2BF550}" dt="2021-01-26T18:02:04.685" v="3093" actId="554"/>
          <ac:picMkLst>
            <pc:docMk/>
            <pc:sldMk cId="3573399856" sldId="2144327566"/>
            <ac:picMk id="6" creationId="{9EE303D3-D3F2-4C85-B9E8-3FC79BDE940E}"/>
          </ac:picMkLst>
        </pc:picChg>
        <pc:picChg chg="add del mod modCrop">
          <ac:chgData name="Karolina Guillen" userId="c1c08796-a0be-47c6-af52-5d31fd96ec50" providerId="ADAL" clId="{841431C0-FEBE-4E23-B871-3C54CE2BF550}" dt="2021-01-26T17:23:46.566" v="1768" actId="478"/>
          <ac:picMkLst>
            <pc:docMk/>
            <pc:sldMk cId="3573399856" sldId="2144327566"/>
            <ac:picMk id="7" creationId="{3677525C-5F8F-41A5-8280-C06F776082EE}"/>
          </ac:picMkLst>
        </pc:picChg>
        <pc:picChg chg="add mod">
          <ac:chgData name="Karolina Guillen" userId="c1c08796-a0be-47c6-af52-5d31fd96ec50" providerId="ADAL" clId="{841431C0-FEBE-4E23-B871-3C54CE2BF550}" dt="2021-01-26T17:25:22.185" v="1901" actId="1076"/>
          <ac:picMkLst>
            <pc:docMk/>
            <pc:sldMk cId="3573399856" sldId="2144327566"/>
            <ac:picMk id="11" creationId="{AFE75FDE-8B39-4329-80A5-7C55E5095800}"/>
          </ac:picMkLst>
        </pc:picChg>
        <pc:picChg chg="add mod">
          <ac:chgData name="Karolina Guillen" userId="c1c08796-a0be-47c6-af52-5d31fd96ec50" providerId="ADAL" clId="{841431C0-FEBE-4E23-B871-3C54CE2BF550}" dt="2021-01-26T19:01:44.538" v="4253"/>
          <ac:picMkLst>
            <pc:docMk/>
            <pc:sldMk cId="3573399856" sldId="2144327566"/>
            <ac:picMk id="43" creationId="{5D9E4AF3-1393-42A0-942A-FC0354B37252}"/>
          </ac:picMkLst>
        </pc:picChg>
        <pc:picChg chg="add mod">
          <ac:chgData name="Karolina Guillen" userId="c1c08796-a0be-47c6-af52-5d31fd96ec50" providerId="ADAL" clId="{841431C0-FEBE-4E23-B871-3C54CE2BF550}" dt="2021-01-26T19:01:44.538" v="4253"/>
          <ac:picMkLst>
            <pc:docMk/>
            <pc:sldMk cId="3573399856" sldId="2144327566"/>
            <ac:picMk id="44" creationId="{7BE16298-CAB1-4C3E-98FA-B30CAE053010}"/>
          </ac:picMkLst>
        </pc:picChg>
        <pc:cxnChg chg="add mod">
          <ac:chgData name="Karolina Guillen" userId="c1c08796-a0be-47c6-af52-5d31fd96ec50" providerId="ADAL" clId="{841431C0-FEBE-4E23-B871-3C54CE2BF550}" dt="2021-01-26T19:04:52.694" v="4630" actId="1035"/>
          <ac:cxnSpMkLst>
            <pc:docMk/>
            <pc:sldMk cId="3573399856" sldId="2144327566"/>
            <ac:cxnSpMk id="21" creationId="{5F3A6539-8CAC-45C7-B2FF-F75417D4F007}"/>
          </ac:cxnSpMkLst>
        </pc:cxnChg>
        <pc:cxnChg chg="add mod">
          <ac:chgData name="Karolina Guillen" userId="c1c08796-a0be-47c6-af52-5d31fd96ec50" providerId="ADAL" clId="{841431C0-FEBE-4E23-B871-3C54CE2BF550}" dt="2021-01-26T19:04:52.694" v="4630" actId="1035"/>
          <ac:cxnSpMkLst>
            <pc:docMk/>
            <pc:sldMk cId="3573399856" sldId="2144327566"/>
            <ac:cxnSpMk id="26" creationId="{C93CEB3E-1F79-4D1D-941D-C5E49A3A0A3F}"/>
          </ac:cxnSpMkLst>
        </pc:cxnChg>
        <pc:cxnChg chg="add mod">
          <ac:chgData name="Karolina Guillen" userId="c1c08796-a0be-47c6-af52-5d31fd96ec50" providerId="ADAL" clId="{841431C0-FEBE-4E23-B871-3C54CE2BF550}" dt="2021-01-26T19:04:52.694" v="4630" actId="1035"/>
          <ac:cxnSpMkLst>
            <pc:docMk/>
            <pc:sldMk cId="3573399856" sldId="2144327566"/>
            <ac:cxnSpMk id="32" creationId="{9B4C4519-C2E0-4B0E-B865-94AA6C51CD01}"/>
          </ac:cxnSpMkLst>
        </pc:cxnChg>
      </pc:sldChg>
      <pc:sldChg chg="addSp delSp modSp add mod">
        <pc:chgData name="Karolina Guillen" userId="c1c08796-a0be-47c6-af52-5d31fd96ec50" providerId="ADAL" clId="{841431C0-FEBE-4E23-B871-3C54CE2BF550}" dt="2021-01-26T22:22:32.295" v="5101" actId="1582"/>
        <pc:sldMkLst>
          <pc:docMk/>
          <pc:sldMk cId="3520955495" sldId="2144327567"/>
        </pc:sldMkLst>
        <pc:spChg chg="del mod">
          <ac:chgData name="Karolina Guillen" userId="c1c08796-a0be-47c6-af52-5d31fd96ec50" providerId="ADAL" clId="{841431C0-FEBE-4E23-B871-3C54CE2BF550}" dt="2021-01-26T20:32:35.476" v="4828" actId="478"/>
          <ac:spMkLst>
            <pc:docMk/>
            <pc:sldMk cId="3520955495" sldId="2144327567"/>
            <ac:spMk id="3" creationId="{24784CEA-4ADE-43D0-9099-BD1C797EE1F9}"/>
          </ac:spMkLst>
        </pc:spChg>
        <pc:spChg chg="del mod">
          <ac:chgData name="Karolina Guillen" userId="c1c08796-a0be-47c6-af52-5d31fd96ec50" providerId="ADAL" clId="{841431C0-FEBE-4E23-B871-3C54CE2BF550}" dt="2021-01-26T17:39:56.081" v="2445"/>
          <ac:spMkLst>
            <pc:docMk/>
            <pc:sldMk cId="3520955495" sldId="2144327567"/>
            <ac:spMk id="10" creationId="{0CE850BD-F43E-4AC5-90A1-34532CB24D49}"/>
          </ac:spMkLst>
        </pc:spChg>
        <pc:spChg chg="add del mod">
          <ac:chgData name="Karolina Guillen" userId="c1c08796-a0be-47c6-af52-5d31fd96ec50" providerId="ADAL" clId="{841431C0-FEBE-4E23-B871-3C54CE2BF550}" dt="2021-01-26T20:31:34.853" v="4788"/>
          <ac:spMkLst>
            <pc:docMk/>
            <pc:sldMk cId="3520955495" sldId="2144327567"/>
            <ac:spMk id="12" creationId="{B4787801-8E8E-462F-9B53-A12D78869A6A}"/>
          </ac:spMkLst>
        </pc:spChg>
        <pc:spChg chg="add mod">
          <ac:chgData name="Karolina Guillen" userId="c1c08796-a0be-47c6-af52-5d31fd96ec50" providerId="ADAL" clId="{841431C0-FEBE-4E23-B871-3C54CE2BF550}" dt="2021-01-26T19:01:46.707" v="4254"/>
          <ac:spMkLst>
            <pc:docMk/>
            <pc:sldMk cId="3520955495" sldId="2144327567"/>
            <ac:spMk id="19" creationId="{A2467594-6E2A-4C43-99BE-6A0609883036}"/>
          </ac:spMkLst>
        </pc:spChg>
        <pc:spChg chg="add mod">
          <ac:chgData name="Karolina Guillen" userId="c1c08796-a0be-47c6-af52-5d31fd96ec50" providerId="ADAL" clId="{841431C0-FEBE-4E23-B871-3C54CE2BF550}" dt="2021-01-26T19:01:46.707" v="4254"/>
          <ac:spMkLst>
            <pc:docMk/>
            <pc:sldMk cId="3520955495" sldId="2144327567"/>
            <ac:spMk id="20" creationId="{4582534B-EDB8-4A78-A65B-C31C3C2E6293}"/>
          </ac:spMkLst>
        </pc:spChg>
        <pc:spChg chg="del">
          <ac:chgData name="Karolina Guillen" userId="c1c08796-a0be-47c6-af52-5d31fd96ec50" providerId="ADAL" clId="{841431C0-FEBE-4E23-B871-3C54CE2BF550}" dt="2021-01-26T17:30:48.938" v="2390" actId="478"/>
          <ac:spMkLst>
            <pc:docMk/>
            <pc:sldMk cId="3520955495" sldId="2144327567"/>
            <ac:spMk id="22" creationId="{1785BF92-EA2D-477D-B207-7B28B08CCF01}"/>
          </ac:spMkLst>
        </pc:spChg>
        <pc:spChg chg="add mod">
          <ac:chgData name="Karolina Guillen" userId="c1c08796-a0be-47c6-af52-5d31fd96ec50" providerId="ADAL" clId="{841431C0-FEBE-4E23-B871-3C54CE2BF550}" dt="2021-01-26T20:47:53.873" v="4977" actId="14100"/>
          <ac:spMkLst>
            <pc:docMk/>
            <pc:sldMk cId="3520955495" sldId="2144327567"/>
            <ac:spMk id="23" creationId="{11550650-D8E1-4055-B4EF-2134E4FC78B7}"/>
          </ac:spMkLst>
        </pc:spChg>
        <pc:picChg chg="mod">
          <ac:chgData name="Karolina Guillen" userId="c1c08796-a0be-47c6-af52-5d31fd96ec50" providerId="ADAL" clId="{841431C0-FEBE-4E23-B871-3C54CE2BF550}" dt="2021-01-26T18:02:21.051" v="3095" actId="554"/>
          <ac:picMkLst>
            <pc:docMk/>
            <pc:sldMk cId="3520955495" sldId="2144327567"/>
            <ac:picMk id="6" creationId="{9EE303D3-D3F2-4C85-B9E8-3FC79BDE940E}"/>
          </ac:picMkLst>
        </pc:picChg>
        <pc:picChg chg="add del mod">
          <ac:chgData name="Karolina Guillen" userId="c1c08796-a0be-47c6-af52-5d31fd96ec50" providerId="ADAL" clId="{841431C0-FEBE-4E23-B871-3C54CE2BF550}" dt="2021-01-26T20:31:37.118" v="4790" actId="1035"/>
          <ac:picMkLst>
            <pc:docMk/>
            <pc:sldMk cId="3520955495" sldId="2144327567"/>
            <ac:picMk id="7" creationId="{EFE8C86F-C846-4096-8ADB-2EFB25A1B193}"/>
          </ac:picMkLst>
        </pc:picChg>
        <pc:picChg chg="add del mod">
          <ac:chgData name="Karolina Guillen" userId="c1c08796-a0be-47c6-af52-5d31fd96ec50" providerId="ADAL" clId="{841431C0-FEBE-4E23-B871-3C54CE2BF550}" dt="2021-01-26T17:54:33.611" v="2863" actId="1035"/>
          <ac:picMkLst>
            <pc:docMk/>
            <pc:sldMk cId="3520955495" sldId="2144327567"/>
            <ac:picMk id="8" creationId="{5CF6D670-BBAD-430E-9CB7-7F52C7E27D14}"/>
          </ac:picMkLst>
        </pc:picChg>
        <pc:picChg chg="add del mod">
          <ac:chgData name="Karolina Guillen" userId="c1c08796-a0be-47c6-af52-5d31fd96ec50" providerId="ADAL" clId="{841431C0-FEBE-4E23-B871-3C54CE2BF550}" dt="2021-01-26T20:48:12.855" v="4991" actId="1035"/>
          <ac:picMkLst>
            <pc:docMk/>
            <pc:sldMk cId="3520955495" sldId="2144327567"/>
            <ac:picMk id="9" creationId="{0C2928E3-9567-4640-BD8C-0833D53B8094}"/>
          </ac:picMkLst>
        </pc:picChg>
        <pc:picChg chg="add del mod">
          <ac:chgData name="Karolina Guillen" userId="c1c08796-a0be-47c6-af52-5d31fd96ec50" providerId="ADAL" clId="{841431C0-FEBE-4E23-B871-3C54CE2BF550}" dt="2021-01-26T20:48:12.855" v="4991" actId="1035"/>
          <ac:picMkLst>
            <pc:docMk/>
            <pc:sldMk cId="3520955495" sldId="2144327567"/>
            <ac:picMk id="11" creationId="{941CDA56-E9F4-4366-A41B-EDFA142972D4}"/>
          </ac:picMkLst>
        </pc:picChg>
        <pc:picChg chg="add del mod">
          <ac:chgData name="Karolina Guillen" userId="c1c08796-a0be-47c6-af52-5d31fd96ec50" providerId="ADAL" clId="{841431C0-FEBE-4E23-B871-3C54CE2BF550}" dt="2021-01-26T17:53:19.861" v="2784"/>
          <ac:picMkLst>
            <pc:docMk/>
            <pc:sldMk cId="3520955495" sldId="2144327567"/>
            <ac:picMk id="13" creationId="{A719CAEC-AE60-4002-83E0-1A6F666A1BD9}"/>
          </ac:picMkLst>
        </pc:picChg>
        <pc:picChg chg="add del mod">
          <ac:chgData name="Karolina Guillen" userId="c1c08796-a0be-47c6-af52-5d31fd96ec50" providerId="ADAL" clId="{841431C0-FEBE-4E23-B871-3C54CE2BF550}" dt="2021-01-26T17:53:19.861" v="2784"/>
          <ac:picMkLst>
            <pc:docMk/>
            <pc:sldMk cId="3520955495" sldId="2144327567"/>
            <ac:picMk id="14" creationId="{BF2F6392-CF68-4350-AD8D-EC66F0CC764B}"/>
          </ac:picMkLst>
        </pc:picChg>
        <pc:picChg chg="add del mod">
          <ac:chgData name="Karolina Guillen" userId="c1c08796-a0be-47c6-af52-5d31fd96ec50" providerId="ADAL" clId="{841431C0-FEBE-4E23-B871-3C54CE2BF550}" dt="2021-01-26T17:53:19.861" v="2784"/>
          <ac:picMkLst>
            <pc:docMk/>
            <pc:sldMk cId="3520955495" sldId="2144327567"/>
            <ac:picMk id="15" creationId="{DD85AEDA-9EB7-49D2-BE64-F1609E4A9288}"/>
          </ac:picMkLst>
        </pc:picChg>
        <pc:picChg chg="add del mod">
          <ac:chgData name="Karolina Guillen" userId="c1c08796-a0be-47c6-af52-5d31fd96ec50" providerId="ADAL" clId="{841431C0-FEBE-4E23-B871-3C54CE2BF550}" dt="2021-01-26T17:53:19.861" v="2784"/>
          <ac:picMkLst>
            <pc:docMk/>
            <pc:sldMk cId="3520955495" sldId="2144327567"/>
            <ac:picMk id="16" creationId="{EA04F136-E077-4522-9F6E-4B8F626927A2}"/>
          </ac:picMkLst>
        </pc:picChg>
        <pc:picChg chg="add mod">
          <ac:chgData name="Karolina Guillen" userId="c1c08796-a0be-47c6-af52-5d31fd96ec50" providerId="ADAL" clId="{841431C0-FEBE-4E23-B871-3C54CE2BF550}" dt="2021-01-26T19:01:46.707" v="4254"/>
          <ac:picMkLst>
            <pc:docMk/>
            <pc:sldMk cId="3520955495" sldId="2144327567"/>
            <ac:picMk id="17" creationId="{FA4EDEA8-04D8-475E-B3CF-C293AD0AC588}"/>
          </ac:picMkLst>
        </pc:picChg>
        <pc:picChg chg="add mod">
          <ac:chgData name="Karolina Guillen" userId="c1c08796-a0be-47c6-af52-5d31fd96ec50" providerId="ADAL" clId="{841431C0-FEBE-4E23-B871-3C54CE2BF550}" dt="2021-01-26T19:01:46.707" v="4254"/>
          <ac:picMkLst>
            <pc:docMk/>
            <pc:sldMk cId="3520955495" sldId="2144327567"/>
            <ac:picMk id="18" creationId="{BE62A426-7480-4905-8FA3-33882EF57D27}"/>
          </ac:picMkLst>
        </pc:picChg>
        <pc:picChg chg="add del mod ord modCrop">
          <ac:chgData name="Karolina Guillen" userId="c1c08796-a0be-47c6-af52-5d31fd96ec50" providerId="ADAL" clId="{841431C0-FEBE-4E23-B871-3C54CE2BF550}" dt="2021-01-26T20:52:19.955" v="5005" actId="478"/>
          <ac:picMkLst>
            <pc:docMk/>
            <pc:sldMk cId="3520955495" sldId="2144327567"/>
            <ac:picMk id="21" creationId="{E82008EE-CE64-426F-9265-5C328CED3EBF}"/>
          </ac:picMkLst>
        </pc:picChg>
        <pc:picChg chg="add mod ord modCrop">
          <ac:chgData name="Karolina Guillen" userId="c1c08796-a0be-47c6-af52-5d31fd96ec50" providerId="ADAL" clId="{841431C0-FEBE-4E23-B871-3C54CE2BF550}" dt="2021-01-26T22:22:32.295" v="5101" actId="1582"/>
          <ac:picMkLst>
            <pc:docMk/>
            <pc:sldMk cId="3520955495" sldId="2144327567"/>
            <ac:picMk id="24" creationId="{3ACFDA80-889B-409D-A5D3-0F4691EF862E}"/>
          </ac:picMkLst>
        </pc:picChg>
      </pc:sldChg>
      <pc:sldChg chg="add del">
        <pc:chgData name="Karolina Guillen" userId="c1c08796-a0be-47c6-af52-5d31fd96ec50" providerId="ADAL" clId="{841431C0-FEBE-4E23-B871-3C54CE2BF550}" dt="2021-01-26T17:12:41.891" v="1439"/>
        <pc:sldMkLst>
          <pc:docMk/>
          <pc:sldMk cId="2965638195" sldId="2144327568"/>
        </pc:sldMkLst>
      </pc:sldChg>
      <pc:sldChg chg="addSp delSp modSp add del mod">
        <pc:chgData name="Karolina Guillen" userId="c1c08796-a0be-47c6-af52-5d31fd96ec50" providerId="ADAL" clId="{841431C0-FEBE-4E23-B871-3C54CE2BF550}" dt="2021-01-26T20:24:14.371" v="4648" actId="47"/>
        <pc:sldMkLst>
          <pc:docMk/>
          <pc:sldMk cId="3571980124" sldId="2144327568"/>
        </pc:sldMkLst>
        <pc:spChg chg="del">
          <ac:chgData name="Karolina Guillen" userId="c1c08796-a0be-47c6-af52-5d31fd96ec50" providerId="ADAL" clId="{841431C0-FEBE-4E23-B871-3C54CE2BF550}" dt="2021-01-26T18:34:49.748" v="3709" actId="478"/>
          <ac:spMkLst>
            <pc:docMk/>
            <pc:sldMk cId="3571980124" sldId="2144327568"/>
            <ac:spMk id="7" creationId="{A0802210-A55C-495A-A00C-FA306A7BF63A}"/>
          </ac:spMkLst>
        </pc:spChg>
        <pc:spChg chg="del">
          <ac:chgData name="Karolina Guillen" userId="c1c08796-a0be-47c6-af52-5d31fd96ec50" providerId="ADAL" clId="{841431C0-FEBE-4E23-B871-3C54CE2BF550}" dt="2021-01-26T18:34:49.748" v="3709" actId="478"/>
          <ac:spMkLst>
            <pc:docMk/>
            <pc:sldMk cId="3571980124" sldId="2144327568"/>
            <ac:spMk id="8" creationId="{ED428E6D-3A49-419A-B722-37DD8C97B270}"/>
          </ac:spMkLst>
        </pc:spChg>
        <pc:spChg chg="del">
          <ac:chgData name="Karolina Guillen" userId="c1c08796-a0be-47c6-af52-5d31fd96ec50" providerId="ADAL" clId="{841431C0-FEBE-4E23-B871-3C54CE2BF550}" dt="2021-01-26T18:34:49.748" v="3709" actId="478"/>
          <ac:spMkLst>
            <pc:docMk/>
            <pc:sldMk cId="3571980124" sldId="2144327568"/>
            <ac:spMk id="9" creationId="{A8782AB5-CBF9-4A8A-8747-0BE3107C5BD4}"/>
          </ac:spMkLst>
        </pc:spChg>
        <pc:spChg chg="del">
          <ac:chgData name="Karolina Guillen" userId="c1c08796-a0be-47c6-af52-5d31fd96ec50" providerId="ADAL" clId="{841431C0-FEBE-4E23-B871-3C54CE2BF550}" dt="2021-01-26T18:34:49.748" v="3709" actId="478"/>
          <ac:spMkLst>
            <pc:docMk/>
            <pc:sldMk cId="3571980124" sldId="2144327568"/>
            <ac:spMk id="13" creationId="{0E64926B-35BB-4726-BB48-706EC9872B54}"/>
          </ac:spMkLst>
        </pc:spChg>
        <pc:spChg chg="del">
          <ac:chgData name="Karolina Guillen" userId="c1c08796-a0be-47c6-af52-5d31fd96ec50" providerId="ADAL" clId="{841431C0-FEBE-4E23-B871-3C54CE2BF550}" dt="2021-01-26T18:34:49.748" v="3709" actId="478"/>
          <ac:spMkLst>
            <pc:docMk/>
            <pc:sldMk cId="3571980124" sldId="2144327568"/>
            <ac:spMk id="14" creationId="{147D1B2F-0B2A-4C12-BCAB-C886A2B3BB45}"/>
          </ac:spMkLst>
        </pc:spChg>
        <pc:spChg chg="del">
          <ac:chgData name="Karolina Guillen" userId="c1c08796-a0be-47c6-af52-5d31fd96ec50" providerId="ADAL" clId="{841431C0-FEBE-4E23-B871-3C54CE2BF550}" dt="2021-01-26T18:34:49.748" v="3709" actId="478"/>
          <ac:spMkLst>
            <pc:docMk/>
            <pc:sldMk cId="3571980124" sldId="2144327568"/>
            <ac:spMk id="15" creationId="{C5E292A2-76E1-44E0-9E5E-55B52182577E}"/>
          </ac:spMkLst>
        </pc:spChg>
        <pc:spChg chg="del">
          <ac:chgData name="Karolina Guillen" userId="c1c08796-a0be-47c6-af52-5d31fd96ec50" providerId="ADAL" clId="{841431C0-FEBE-4E23-B871-3C54CE2BF550}" dt="2021-01-26T18:34:49.748" v="3709" actId="478"/>
          <ac:spMkLst>
            <pc:docMk/>
            <pc:sldMk cId="3571980124" sldId="2144327568"/>
            <ac:spMk id="16" creationId="{7E1E63A5-DC71-43FF-99F0-9F97ABAC0D69}"/>
          </ac:spMkLst>
        </pc:spChg>
        <pc:spChg chg="del">
          <ac:chgData name="Karolina Guillen" userId="c1c08796-a0be-47c6-af52-5d31fd96ec50" providerId="ADAL" clId="{841431C0-FEBE-4E23-B871-3C54CE2BF550}" dt="2021-01-26T18:34:49.748" v="3709" actId="478"/>
          <ac:spMkLst>
            <pc:docMk/>
            <pc:sldMk cId="3571980124" sldId="2144327568"/>
            <ac:spMk id="17" creationId="{29B6BF83-61D8-4C59-89E5-E50FC6D84B5F}"/>
          </ac:spMkLst>
        </pc:spChg>
        <pc:spChg chg="add mod">
          <ac:chgData name="Karolina Guillen" userId="c1c08796-a0be-47c6-af52-5d31fd96ec50" providerId="ADAL" clId="{841431C0-FEBE-4E23-B871-3C54CE2BF550}" dt="2021-01-26T18:34:43.264" v="3708" actId="1036"/>
          <ac:spMkLst>
            <pc:docMk/>
            <pc:sldMk cId="3571980124" sldId="2144327568"/>
            <ac:spMk id="18" creationId="{B6BDB2DC-5C39-498D-8B91-FEA70D19F426}"/>
          </ac:spMkLst>
        </pc:spChg>
        <pc:spChg chg="add mod">
          <ac:chgData name="Karolina Guillen" userId="c1c08796-a0be-47c6-af52-5d31fd96ec50" providerId="ADAL" clId="{841431C0-FEBE-4E23-B871-3C54CE2BF550}" dt="2021-01-26T19:03:44.131" v="4483" actId="1036"/>
          <ac:spMkLst>
            <pc:docMk/>
            <pc:sldMk cId="3571980124" sldId="2144327568"/>
            <ac:spMk id="19" creationId="{FFD39DF6-EFCC-4C93-9D1E-3673FADD6825}"/>
          </ac:spMkLst>
        </pc:spChg>
        <pc:spChg chg="add mod">
          <ac:chgData name="Karolina Guillen" userId="c1c08796-a0be-47c6-af52-5d31fd96ec50" providerId="ADAL" clId="{841431C0-FEBE-4E23-B871-3C54CE2BF550}" dt="2021-01-26T19:03:57.703" v="4528" actId="1035"/>
          <ac:spMkLst>
            <pc:docMk/>
            <pc:sldMk cId="3571980124" sldId="2144327568"/>
            <ac:spMk id="23" creationId="{C27DAE8A-CCE8-44CE-A09C-B121CDF96DD4}"/>
          </ac:spMkLst>
        </pc:spChg>
        <pc:spChg chg="add mod">
          <ac:chgData name="Karolina Guillen" userId="c1c08796-a0be-47c6-af52-5d31fd96ec50" providerId="ADAL" clId="{841431C0-FEBE-4E23-B871-3C54CE2BF550}" dt="2021-01-26T18:36:06.609" v="3880" actId="1036"/>
          <ac:spMkLst>
            <pc:docMk/>
            <pc:sldMk cId="3571980124" sldId="2144327568"/>
            <ac:spMk id="25" creationId="{852C8DFC-06E6-44B5-BF4E-463009C3013B}"/>
          </ac:spMkLst>
        </pc:spChg>
        <pc:spChg chg="add mod">
          <ac:chgData name="Karolina Guillen" userId="c1c08796-a0be-47c6-af52-5d31fd96ec50" providerId="ADAL" clId="{841431C0-FEBE-4E23-B871-3C54CE2BF550}" dt="2021-01-26T18:51:11.233" v="4136" actId="20577"/>
          <ac:spMkLst>
            <pc:docMk/>
            <pc:sldMk cId="3571980124" sldId="2144327568"/>
            <ac:spMk id="26" creationId="{77C40E8E-A812-46AE-8B23-0A3E36D18907}"/>
          </ac:spMkLst>
        </pc:spChg>
        <pc:spChg chg="del">
          <ac:chgData name="Karolina Guillen" userId="c1c08796-a0be-47c6-af52-5d31fd96ec50" providerId="ADAL" clId="{841431C0-FEBE-4E23-B871-3C54CE2BF550}" dt="2021-01-26T18:34:49.748" v="3709" actId="478"/>
          <ac:spMkLst>
            <pc:docMk/>
            <pc:sldMk cId="3571980124" sldId="2144327568"/>
            <ac:spMk id="28" creationId="{7C74014D-8FEF-4C04-9D77-BD0687AC7A9A}"/>
          </ac:spMkLst>
        </pc:spChg>
        <pc:spChg chg="add mod">
          <ac:chgData name="Karolina Guillen" userId="c1c08796-a0be-47c6-af52-5d31fd96ec50" providerId="ADAL" clId="{841431C0-FEBE-4E23-B871-3C54CE2BF550}" dt="2021-01-26T19:01:40.100" v="4251"/>
          <ac:spMkLst>
            <pc:docMk/>
            <pc:sldMk cId="3571980124" sldId="2144327568"/>
            <ac:spMk id="30" creationId="{22F5D728-5045-44E4-9EF2-A365D9A7857F}"/>
          </ac:spMkLst>
        </pc:spChg>
        <pc:spChg chg="mod">
          <ac:chgData name="Karolina Guillen" userId="c1c08796-a0be-47c6-af52-5d31fd96ec50" providerId="ADAL" clId="{841431C0-FEBE-4E23-B871-3C54CE2BF550}" dt="2021-01-26T18:33:54.353" v="3686" actId="207"/>
          <ac:spMkLst>
            <pc:docMk/>
            <pc:sldMk cId="3571980124" sldId="2144327568"/>
            <ac:spMk id="32" creationId="{54D0D557-66E1-4956-AD7D-9FEC3D3BED49}"/>
          </ac:spMkLst>
        </pc:spChg>
        <pc:spChg chg="add mod">
          <ac:chgData name="Karolina Guillen" userId="c1c08796-a0be-47c6-af52-5d31fd96ec50" providerId="ADAL" clId="{841431C0-FEBE-4E23-B871-3C54CE2BF550}" dt="2021-01-26T19:01:40.100" v="4251"/>
          <ac:spMkLst>
            <pc:docMk/>
            <pc:sldMk cId="3571980124" sldId="2144327568"/>
            <ac:spMk id="33" creationId="{F9FAD34A-F71B-4A0A-92E8-2F2280C68BF0}"/>
          </ac:spMkLst>
        </pc:spChg>
        <pc:graphicFrameChg chg="del mod">
          <ac:chgData name="Karolina Guillen" userId="c1c08796-a0be-47c6-af52-5d31fd96ec50" providerId="ADAL" clId="{841431C0-FEBE-4E23-B871-3C54CE2BF550}" dt="2021-01-26T18:34:49.748" v="3709" actId="478"/>
          <ac:graphicFrameMkLst>
            <pc:docMk/>
            <pc:sldMk cId="3571980124" sldId="2144327568"/>
            <ac:graphicFrameMk id="6" creationId="{8BB11972-2DC7-4CD2-AE13-0507B5E4CF97}"/>
          </ac:graphicFrameMkLst>
        </pc:graphicFrameChg>
        <pc:graphicFrameChg chg="add mod">
          <ac:chgData name="Karolina Guillen" userId="c1c08796-a0be-47c6-af52-5d31fd96ec50" providerId="ADAL" clId="{841431C0-FEBE-4E23-B871-3C54CE2BF550}" dt="2021-01-26T19:03:57.703" v="4528" actId="1035"/>
          <ac:graphicFrameMkLst>
            <pc:docMk/>
            <pc:sldMk cId="3571980124" sldId="2144327568"/>
            <ac:graphicFrameMk id="20" creationId="{DC85C363-9393-49F4-AEB5-254F8DAF5861}"/>
          </ac:graphicFrameMkLst>
        </pc:graphicFrameChg>
        <pc:graphicFrameChg chg="add mod">
          <ac:chgData name="Karolina Guillen" userId="c1c08796-a0be-47c6-af52-5d31fd96ec50" providerId="ADAL" clId="{841431C0-FEBE-4E23-B871-3C54CE2BF550}" dt="2021-01-26T19:03:47.623" v="4500" actId="1036"/>
          <ac:graphicFrameMkLst>
            <pc:docMk/>
            <pc:sldMk cId="3571980124" sldId="2144327568"/>
            <ac:graphicFrameMk id="21" creationId="{16FB2447-1B1E-447D-9DA3-663F139A17F5}"/>
          </ac:graphicFrameMkLst>
        </pc:graphicFrameChg>
        <pc:graphicFrameChg chg="add mod">
          <ac:chgData name="Karolina Guillen" userId="c1c08796-a0be-47c6-af52-5d31fd96ec50" providerId="ADAL" clId="{841431C0-FEBE-4E23-B871-3C54CE2BF550}" dt="2021-01-26T19:03:57.703" v="4528" actId="1035"/>
          <ac:graphicFrameMkLst>
            <pc:docMk/>
            <pc:sldMk cId="3571980124" sldId="2144327568"/>
            <ac:graphicFrameMk id="22" creationId="{39F30543-54CA-468C-81ED-D546AE6D9A83}"/>
          </ac:graphicFrameMkLst>
        </pc:graphicFrameChg>
        <pc:picChg chg="add mod">
          <ac:chgData name="Karolina Guillen" userId="c1c08796-a0be-47c6-af52-5d31fd96ec50" providerId="ADAL" clId="{841431C0-FEBE-4E23-B871-3C54CE2BF550}" dt="2021-01-26T19:01:40.100" v="4251"/>
          <ac:picMkLst>
            <pc:docMk/>
            <pc:sldMk cId="3571980124" sldId="2144327568"/>
            <ac:picMk id="27" creationId="{094335CA-C088-48E9-8067-02F7FF2D1779}"/>
          </ac:picMkLst>
        </pc:picChg>
        <pc:picChg chg="add mod">
          <ac:chgData name="Karolina Guillen" userId="c1c08796-a0be-47c6-af52-5d31fd96ec50" providerId="ADAL" clId="{841431C0-FEBE-4E23-B871-3C54CE2BF550}" dt="2021-01-26T19:01:40.100" v="4251"/>
          <ac:picMkLst>
            <pc:docMk/>
            <pc:sldMk cId="3571980124" sldId="2144327568"/>
            <ac:picMk id="29" creationId="{218FEE7C-D93E-4BD4-9669-1E555274E8B0}"/>
          </ac:picMkLst>
        </pc:picChg>
        <pc:cxnChg chg="del">
          <ac:chgData name="Karolina Guillen" userId="c1c08796-a0be-47c6-af52-5d31fd96ec50" providerId="ADAL" clId="{841431C0-FEBE-4E23-B871-3C54CE2BF550}" dt="2021-01-26T18:34:49.748" v="3709" actId="478"/>
          <ac:cxnSpMkLst>
            <pc:docMk/>
            <pc:sldMk cId="3571980124" sldId="2144327568"/>
            <ac:cxnSpMk id="11" creationId="{F1BB00C4-B43A-4A93-B287-7B1E0A955C6A}"/>
          </ac:cxnSpMkLst>
        </pc:cxnChg>
        <pc:cxnChg chg="del">
          <ac:chgData name="Karolina Guillen" userId="c1c08796-a0be-47c6-af52-5d31fd96ec50" providerId="ADAL" clId="{841431C0-FEBE-4E23-B871-3C54CE2BF550}" dt="2021-01-26T18:34:49.748" v="3709" actId="478"/>
          <ac:cxnSpMkLst>
            <pc:docMk/>
            <pc:sldMk cId="3571980124" sldId="2144327568"/>
            <ac:cxnSpMk id="12" creationId="{479A5374-FC94-43EA-B6C4-5738620066E5}"/>
          </ac:cxnSpMkLst>
        </pc:cxnChg>
        <pc:cxnChg chg="add mod">
          <ac:chgData name="Karolina Guillen" userId="c1c08796-a0be-47c6-af52-5d31fd96ec50" providerId="ADAL" clId="{841431C0-FEBE-4E23-B871-3C54CE2BF550}" dt="2021-01-26T19:03:57.703" v="4528" actId="1035"/>
          <ac:cxnSpMkLst>
            <pc:docMk/>
            <pc:sldMk cId="3571980124" sldId="2144327568"/>
            <ac:cxnSpMk id="24" creationId="{B0F9E8B4-65BE-4759-8E37-6DA6BB2DD33E}"/>
          </ac:cxnSpMkLst>
        </pc:cxnChg>
      </pc:sldChg>
      <pc:sldChg chg="modSp mod">
        <pc:chgData name="Karolina Guillen" userId="c1c08796-a0be-47c6-af52-5d31fd96ec50" providerId="ADAL" clId="{841431C0-FEBE-4E23-B871-3C54CE2BF550}" dt="2021-01-27T22:03:28.572" v="5184" actId="14100"/>
        <pc:sldMkLst>
          <pc:docMk/>
          <pc:sldMk cId="3850401939" sldId="2144327569"/>
        </pc:sldMkLst>
        <pc:spChg chg="mod">
          <ac:chgData name="Karolina Guillen" userId="c1c08796-a0be-47c6-af52-5d31fd96ec50" providerId="ADAL" clId="{841431C0-FEBE-4E23-B871-3C54CE2BF550}" dt="2021-01-27T22:03:28.572" v="5184" actId="14100"/>
          <ac:spMkLst>
            <pc:docMk/>
            <pc:sldMk cId="3850401939" sldId="2144327569"/>
            <ac:spMk id="16" creationId="{9A529899-950F-C14F-99A5-896AC317018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4EBEA4"/>
              </a:solidFill>
              <a:ln w="19050">
                <a:solidFill>
                  <a:schemeClr val="lt1"/>
                </a:solidFill>
              </a:ln>
              <a:effectLst/>
            </c:spPr>
            <c:extLst>
              <c:ext xmlns:c16="http://schemas.microsoft.com/office/drawing/2014/chart" uri="{C3380CC4-5D6E-409C-BE32-E72D297353CC}">
                <c16:uniqueId val="{00000005-C1DD-4DA5-9C11-5870F3864C53}"/>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6-C1DD-4DA5-9C11-5870F3864C53}"/>
              </c:ext>
            </c:extLst>
          </c:dPt>
          <c:dPt>
            <c:idx val="2"/>
            <c:bubble3D val="0"/>
            <c:spPr>
              <a:solidFill>
                <a:srgbClr val="002060"/>
              </a:solidFill>
              <a:ln w="19050">
                <a:solidFill>
                  <a:schemeClr val="lt1"/>
                </a:solidFill>
              </a:ln>
              <a:effectLst/>
            </c:spPr>
            <c:extLst>
              <c:ext xmlns:c16="http://schemas.microsoft.com/office/drawing/2014/chart" uri="{C3380CC4-5D6E-409C-BE32-E72D297353CC}">
                <c16:uniqueId val="{00000007-C1DD-4DA5-9C11-5870F3864C53}"/>
              </c:ext>
            </c:extLst>
          </c:dPt>
          <c:dPt>
            <c:idx val="3"/>
            <c:bubble3D val="0"/>
            <c:spPr>
              <a:solidFill>
                <a:srgbClr val="00BFF2"/>
              </a:solidFill>
              <a:ln w="19050">
                <a:solidFill>
                  <a:schemeClr val="lt1"/>
                </a:solidFill>
              </a:ln>
              <a:effectLst/>
            </c:spPr>
            <c:extLst>
              <c:ext xmlns:c16="http://schemas.microsoft.com/office/drawing/2014/chart" uri="{C3380CC4-5D6E-409C-BE32-E72D297353CC}">
                <c16:uniqueId val="{00000002-C1DD-4DA5-9C11-5870F3864C53}"/>
              </c:ext>
            </c:extLst>
          </c:dPt>
          <c:dPt>
            <c:idx val="4"/>
            <c:bubble3D val="0"/>
            <c:spPr>
              <a:solidFill>
                <a:srgbClr val="7ED2F6"/>
              </a:solidFill>
              <a:ln w="19050">
                <a:solidFill>
                  <a:schemeClr val="lt1"/>
                </a:solidFill>
              </a:ln>
              <a:effectLst/>
            </c:spPr>
            <c:extLst>
              <c:ext xmlns:c16="http://schemas.microsoft.com/office/drawing/2014/chart" uri="{C3380CC4-5D6E-409C-BE32-E72D297353CC}">
                <c16:uniqueId val="{00000003-C1DD-4DA5-9C11-5870F3864C53}"/>
              </c:ext>
            </c:extLst>
          </c:dPt>
          <c:dLbls>
            <c:dLbl>
              <c:idx val="0"/>
              <c:layout>
                <c:manualLayout>
                  <c:x val="7.8469687960087645E-2"/>
                  <c:y val="-9.4285343083576167E-2"/>
                </c:manualLayout>
              </c:layout>
              <c:tx>
                <c:rich>
                  <a:bodyPr/>
                  <a:lstStyle/>
                  <a:p>
                    <a:fld id="{3E353DEB-0DDD-4CA4-B5F1-CF01C8A82828}" type="CATEGORYNAME">
                      <a:rPr lang="en-US" b="1" u="sng"/>
                      <a:pPr/>
                      <a:t>[CATEGORY NAME]</a:t>
                    </a:fld>
                    <a:endParaRPr lang="en-US" b="1" u="sng" baseline="0"/>
                  </a:p>
                  <a:p>
                    <a:fld id="{3C3B82CA-AFED-4668-9B36-7835CB2DE093}" type="VALUE">
                      <a:rPr lang="en-US" smtClean="0"/>
                      <a:pPr/>
                      <a:t>[VALUE]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C1DD-4DA5-9C11-5870F3864C53}"/>
                </c:ext>
              </c:extLst>
            </c:dLbl>
            <c:dLbl>
              <c:idx val="1"/>
              <c:layout>
                <c:manualLayout>
                  <c:x val="0.191056631554996"/>
                  <c:y val="4.9328124129994884E-2"/>
                </c:manualLayout>
              </c:layout>
              <c:tx>
                <c:rich>
                  <a:bodyPr/>
                  <a:lstStyle/>
                  <a:p>
                    <a:fld id="{55A610AF-FF02-4CF3-8374-96425A0A291A}" type="CATEGORYNAME">
                      <a:rPr lang="en-US" b="1" u="sng"/>
                      <a:pPr/>
                      <a:t>[CATEGORY NAME]</a:t>
                    </a:fld>
                    <a:endParaRPr lang="en-US" b="1" u="sng" baseline="0"/>
                  </a:p>
                  <a:p>
                    <a:fld id="{061B11F9-909B-4740-A6E1-7B2525E80ED0}" type="VALUE">
                      <a:rPr lang="en-US" smtClean="0"/>
                      <a:pPr/>
                      <a:t>[VALUE]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C1DD-4DA5-9C11-5870F3864C53}"/>
                </c:ext>
              </c:extLst>
            </c:dLbl>
            <c:dLbl>
              <c:idx val="2"/>
              <c:layout>
                <c:manualLayout>
                  <c:x val="-9.5528315777498068E-2"/>
                  <c:y val="0.10607101096902319"/>
                </c:manualLayout>
              </c:layout>
              <c:tx>
                <c:rich>
                  <a:bodyPr/>
                  <a:lstStyle/>
                  <a:p>
                    <a:fld id="{366BD88D-9649-4F5C-B494-93A762239FC8}" type="CATEGORYNAME">
                      <a:rPr lang="en-US" b="1" u="sng"/>
                      <a:pPr/>
                      <a:t>[CATEGORY NAME]</a:t>
                    </a:fld>
                    <a:endParaRPr lang="en-US" b="1" u="sng" baseline="0"/>
                  </a:p>
                  <a:p>
                    <a:fld id="{D4C40EF7-838E-484B-93CA-0B302B8701EC}" type="VALUE">
                      <a:rPr lang="en-US" smtClean="0"/>
                      <a:pPr/>
                      <a:t>[VALUE]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C1DD-4DA5-9C11-5870F3864C53}"/>
                </c:ext>
              </c:extLst>
            </c:dLbl>
            <c:dLbl>
              <c:idx val="3"/>
              <c:layout>
                <c:manualLayout>
                  <c:x val="-0.1381748853210239"/>
                  <c:y val="-1.4732084856808774E-2"/>
                </c:manualLayout>
              </c:layout>
              <c:tx>
                <c:rich>
                  <a:bodyPr/>
                  <a:lstStyle/>
                  <a:p>
                    <a:fld id="{C595CB4E-2BEF-4ACA-9422-BB2F43461134}" type="CATEGORYNAME">
                      <a:rPr lang="en-US" b="1" u="sng"/>
                      <a:pPr/>
                      <a:t>[CATEGORY NAME]</a:t>
                    </a:fld>
                    <a:endParaRPr lang="en-US" b="1" u="sng" baseline="0"/>
                  </a:p>
                  <a:p>
                    <a:fld id="{49CD92AD-0F2F-4901-BE0D-27A68FC29A0A}" type="VALUE">
                      <a:rPr lang="en-US" smtClean="0"/>
                      <a:pPr/>
                      <a:t>[VALUE]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C1DD-4DA5-9C11-5870F3864C53}"/>
                </c:ext>
              </c:extLst>
            </c:dLbl>
            <c:dLbl>
              <c:idx val="4"/>
              <c:layout>
                <c:manualLayout>
                  <c:x val="-0.17229214095584461"/>
                  <c:y val="-8.8392509140852657E-2"/>
                </c:manualLayout>
              </c:layout>
              <c:tx>
                <c:rich>
                  <a:bodyPr/>
                  <a:lstStyle/>
                  <a:p>
                    <a:fld id="{87F6B1B3-394C-4EF1-987F-E4A4E18E4507}" type="CATEGORYNAME">
                      <a:rPr lang="en-US" b="1" u="sng"/>
                      <a:pPr/>
                      <a:t>[CATEGORY NAME]</a:t>
                    </a:fld>
                    <a:endParaRPr lang="en-US" b="1" u="sng" baseline="0"/>
                  </a:p>
                  <a:p>
                    <a:fld id="{73F17395-1B63-4616-AAF2-9620BB479930}" type="VALUE">
                      <a:rPr lang="en-US" smtClean="0"/>
                      <a:pPr/>
                      <a:t>[VALUE]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C1DD-4DA5-9C11-5870F3864C5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Helvetica" panose="020B0403020202020204" pitchFamily="34" charset="0"/>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Amazon</c:v>
                </c:pt>
                <c:pt idx="1">
                  <c:v>Apple</c:v>
                </c:pt>
                <c:pt idx="2">
                  <c:v>Google</c:v>
                </c:pt>
                <c:pt idx="3">
                  <c:v>Facebook</c:v>
                </c:pt>
                <c:pt idx="4">
                  <c:v>Microsoft</c:v>
                </c:pt>
              </c:strCache>
            </c:strRef>
          </c:cat>
          <c:val>
            <c:numRef>
              <c:f>Sheet1!$B$2:$B$6</c:f>
              <c:numCache>
                <c:formatCode>"$"#,##0.0</c:formatCode>
                <c:ptCount val="5"/>
                <c:pt idx="0">
                  <c:v>1068.3186589999996</c:v>
                </c:pt>
                <c:pt idx="1">
                  <c:v>558.65516700000023</c:v>
                </c:pt>
                <c:pt idx="2">
                  <c:v>381.283458</c:v>
                </c:pt>
                <c:pt idx="3">
                  <c:v>343.90913599999988</c:v>
                </c:pt>
                <c:pt idx="4">
                  <c:v>308.81602299999975</c:v>
                </c:pt>
              </c:numCache>
            </c:numRef>
          </c:val>
          <c:extLst>
            <c:ext xmlns:c16="http://schemas.microsoft.com/office/drawing/2014/chart" uri="{C3380CC4-5D6E-409C-BE32-E72D297353CC}">
              <c16:uniqueId val="{00000000-C1DD-4DA5-9C11-5870F3864C5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1B1464"/>
            </a:solidFill>
            <a:ln>
              <a:noFill/>
            </a:ln>
            <a:effectLst/>
          </c:spPr>
          <c:invertIfNegative val="0"/>
          <c:dPt>
            <c:idx val="1"/>
            <c:invertIfNegative val="0"/>
            <c:bubble3D val="0"/>
            <c:spPr>
              <a:solidFill>
                <a:srgbClr val="ED3C8D"/>
              </a:solidFill>
              <a:ln>
                <a:noFill/>
              </a:ln>
              <a:effectLst/>
            </c:spPr>
            <c:extLst>
              <c:ext xmlns:c16="http://schemas.microsoft.com/office/drawing/2014/chart" uri="{C3380CC4-5D6E-409C-BE32-E72D297353CC}">
                <c16:uniqueId val="{00000004-FE1D-4CDB-86FF-C103BCC5DAC3}"/>
              </c:ext>
            </c:extLst>
          </c:dPt>
          <c:dPt>
            <c:idx val="2"/>
            <c:invertIfNegative val="0"/>
            <c:bubble3D val="0"/>
            <c:spPr>
              <a:solidFill>
                <a:srgbClr val="00BFF2"/>
              </a:solidFill>
              <a:ln>
                <a:noFill/>
              </a:ln>
              <a:effectLst/>
            </c:spPr>
            <c:extLst>
              <c:ext xmlns:c16="http://schemas.microsoft.com/office/drawing/2014/chart" uri="{C3380CC4-5D6E-409C-BE32-E72D297353CC}">
                <c16:uniqueId val="{00000005-FE1D-4CDB-86FF-C103BCC5DAC3}"/>
              </c:ext>
            </c:extLst>
          </c:dPt>
          <c:dPt>
            <c:idx val="3"/>
            <c:invertIfNegative val="0"/>
            <c:bubble3D val="0"/>
            <c:spPr>
              <a:solidFill>
                <a:srgbClr val="4EBEA4"/>
              </a:solidFill>
              <a:ln>
                <a:noFill/>
              </a:ln>
              <a:effectLst/>
            </c:spPr>
            <c:extLst>
              <c:ext xmlns:c16="http://schemas.microsoft.com/office/drawing/2014/chart" uri="{C3380CC4-5D6E-409C-BE32-E72D297353CC}">
                <c16:uniqueId val="{00000006-FE1D-4CDB-86FF-C103BCC5DAC3}"/>
              </c:ext>
            </c:extLst>
          </c:dPt>
          <c:dPt>
            <c:idx val="4"/>
            <c:invertIfNegative val="0"/>
            <c:bubble3D val="0"/>
            <c:spPr>
              <a:solidFill>
                <a:srgbClr val="7ED2F6"/>
              </a:solidFill>
              <a:ln>
                <a:noFill/>
              </a:ln>
              <a:effectLst/>
            </c:spPr>
            <c:extLst>
              <c:ext xmlns:c16="http://schemas.microsoft.com/office/drawing/2014/chart" uri="{C3380CC4-5D6E-409C-BE32-E72D297353CC}">
                <c16:uniqueId val="{00000007-FE1D-4CDB-86FF-C103BCC5DAC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Google</c:v>
                </c:pt>
                <c:pt idx="1">
                  <c:v>Apple</c:v>
                </c:pt>
                <c:pt idx="2">
                  <c:v>Facebook</c:v>
                </c:pt>
                <c:pt idx="3">
                  <c:v>Amazon</c:v>
                </c:pt>
                <c:pt idx="4">
                  <c:v>Microsoft</c:v>
                </c:pt>
              </c:strCache>
            </c:strRef>
          </c:cat>
          <c:val>
            <c:numRef>
              <c:f>Sheet1!$B$2:$B$6</c:f>
              <c:numCache>
                <c:formatCode>General</c:formatCode>
                <c:ptCount val="5"/>
                <c:pt idx="0">
                  <c:v>87</c:v>
                </c:pt>
                <c:pt idx="1">
                  <c:v>86</c:v>
                </c:pt>
                <c:pt idx="2">
                  <c:v>77</c:v>
                </c:pt>
                <c:pt idx="3">
                  <c:v>123</c:v>
                </c:pt>
                <c:pt idx="4">
                  <c:v>56</c:v>
                </c:pt>
              </c:numCache>
            </c:numRef>
          </c:val>
          <c:extLst>
            <c:ext xmlns:c16="http://schemas.microsoft.com/office/drawing/2014/chart" uri="{C3380CC4-5D6E-409C-BE32-E72D297353CC}">
              <c16:uniqueId val="{00000000-FE1D-4CDB-86FF-C103BCC5DAC3}"/>
            </c:ext>
          </c:extLst>
        </c:ser>
        <c:dLbls>
          <c:showLegendKey val="0"/>
          <c:showVal val="0"/>
          <c:showCatName val="0"/>
          <c:showSerName val="0"/>
          <c:showPercent val="0"/>
          <c:showBubbleSize val="0"/>
        </c:dLbls>
        <c:gapWidth val="219"/>
        <c:overlap val="-27"/>
        <c:axId val="663747184"/>
        <c:axId val="663749808"/>
      </c:barChart>
      <c:catAx>
        <c:axId val="663747184"/>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002060"/>
                </a:solidFill>
                <a:latin typeface="Helvetica" panose="020B0403020202020204" pitchFamily="34" charset="0"/>
                <a:ea typeface="+mn-ea"/>
                <a:cs typeface="+mn-cs"/>
              </a:defRPr>
            </a:pPr>
            <a:endParaRPr lang="en-US"/>
          </a:p>
        </c:txPr>
        <c:crossAx val="663749808"/>
        <c:crosses val="autoZero"/>
        <c:auto val="1"/>
        <c:lblAlgn val="ctr"/>
        <c:lblOffset val="100"/>
        <c:noMultiLvlLbl val="0"/>
      </c:catAx>
      <c:valAx>
        <c:axId val="663749808"/>
        <c:scaling>
          <c:orientation val="minMax"/>
        </c:scaling>
        <c:delete val="1"/>
        <c:axPos val="l"/>
        <c:numFmt formatCode="General" sourceLinked="1"/>
        <c:majorTickMark val="none"/>
        <c:minorTickMark val="none"/>
        <c:tickLblPos val="nextTo"/>
        <c:crossAx val="663747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002060"/>
          </a:solidFill>
          <a:latin typeface="Helvetica" panose="020B04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330731912298967E-2"/>
          <c:y val="0.1520790693402389"/>
          <c:w val="0.85775388675301845"/>
          <c:h val="0.73671382020423304"/>
        </c:manualLayout>
      </c:layout>
      <c:barChart>
        <c:barDir val="col"/>
        <c:grouping val="clustered"/>
        <c:varyColors val="0"/>
        <c:ser>
          <c:idx val="1"/>
          <c:order val="1"/>
          <c:tx>
            <c:strRef>
              <c:f>Sheet1!$C$1</c:f>
              <c:strCache>
                <c:ptCount val="1"/>
                <c:pt idx="0">
                  <c:v>Total Mins (MM)</c:v>
                </c:pt>
              </c:strCache>
            </c:strRef>
          </c:tx>
          <c:spPr>
            <a:solidFill>
              <a:srgbClr val="1B1464"/>
            </a:solidFill>
            <a:ln>
              <a:noFill/>
            </a:ln>
            <a:effectLst/>
          </c:spPr>
          <c:invertIfNegative val="0"/>
          <c:cat>
            <c:strRef>
              <c:f>Sheet1!$A$2:$A$15</c:f>
              <c:strCache>
                <c:ptCount val="14"/>
                <c:pt idx="0">
                  <c:v>Nov '19</c:v>
                </c:pt>
                <c:pt idx="1">
                  <c:v>Dec '19</c:v>
                </c:pt>
                <c:pt idx="2">
                  <c:v>Jan '20</c:v>
                </c:pt>
                <c:pt idx="3">
                  <c:v>Feb '20</c:v>
                </c:pt>
                <c:pt idx="4">
                  <c:v>Mar '20</c:v>
                </c:pt>
                <c:pt idx="5">
                  <c:v>Apr '20</c:v>
                </c:pt>
                <c:pt idx="6">
                  <c:v>May '20</c:v>
                </c:pt>
                <c:pt idx="7">
                  <c:v>Jun '20</c:v>
                </c:pt>
                <c:pt idx="8">
                  <c:v>Jul '20</c:v>
                </c:pt>
                <c:pt idx="9">
                  <c:v>Aug '20</c:v>
                </c:pt>
                <c:pt idx="10">
                  <c:v>Sep '20</c:v>
                </c:pt>
                <c:pt idx="11">
                  <c:v>Oct '20</c:v>
                </c:pt>
                <c:pt idx="12">
                  <c:v>Nov '20</c:v>
                </c:pt>
                <c:pt idx="13">
                  <c:v>Dec '20</c:v>
                </c:pt>
              </c:strCache>
            </c:strRef>
          </c:cat>
          <c:val>
            <c:numRef>
              <c:f>Sheet1!$C$2:$C$15</c:f>
              <c:numCache>
                <c:formatCode>_(* #,##0_);_(* \(#,##0\);_(* "-"??_);_(@_)</c:formatCode>
                <c:ptCount val="14"/>
                <c:pt idx="0">
                  <c:v>37.927999999999997</c:v>
                </c:pt>
                <c:pt idx="1">
                  <c:v>75.265999999999991</c:v>
                </c:pt>
                <c:pt idx="2">
                  <c:v>112.23299999999999</c:v>
                </c:pt>
                <c:pt idx="3">
                  <c:v>146.01</c:v>
                </c:pt>
                <c:pt idx="4">
                  <c:v>187.41199999999998</c:v>
                </c:pt>
                <c:pt idx="5">
                  <c:v>232.99299999999999</c:v>
                </c:pt>
                <c:pt idx="6">
                  <c:v>289.46800000000002</c:v>
                </c:pt>
                <c:pt idx="7">
                  <c:v>341.41800000000001</c:v>
                </c:pt>
                <c:pt idx="8">
                  <c:v>377.85599999999999</c:v>
                </c:pt>
                <c:pt idx="9">
                  <c:v>414.65300000000002</c:v>
                </c:pt>
                <c:pt idx="10">
                  <c:v>451.70800000000003</c:v>
                </c:pt>
                <c:pt idx="11">
                  <c:v>713.92900000000009</c:v>
                </c:pt>
                <c:pt idx="12">
                  <c:v>851.39900000000011</c:v>
                </c:pt>
                <c:pt idx="13">
                  <c:v>1020.7800000000001</c:v>
                </c:pt>
              </c:numCache>
            </c:numRef>
          </c:val>
          <c:extLst>
            <c:ext xmlns:c16="http://schemas.microsoft.com/office/drawing/2014/chart" uri="{C3380CC4-5D6E-409C-BE32-E72D297353CC}">
              <c16:uniqueId val="{00000001-84E0-49B1-A8ED-B174E1231320}"/>
            </c:ext>
          </c:extLst>
        </c:ser>
        <c:dLbls>
          <c:showLegendKey val="0"/>
          <c:showVal val="0"/>
          <c:showCatName val="0"/>
          <c:showSerName val="0"/>
          <c:showPercent val="0"/>
          <c:showBubbleSize val="0"/>
        </c:dLbls>
        <c:gapWidth val="219"/>
        <c:overlap val="-27"/>
        <c:axId val="854197312"/>
        <c:axId val="854197640"/>
      </c:barChart>
      <c:lineChart>
        <c:grouping val="standard"/>
        <c:varyColors val="0"/>
        <c:ser>
          <c:idx val="0"/>
          <c:order val="0"/>
          <c:tx>
            <c:strRef>
              <c:f>Sheet1!$B$1</c:f>
              <c:strCache>
                <c:ptCount val="1"/>
                <c:pt idx="0">
                  <c:v>Total Spend (MM)</c:v>
                </c:pt>
              </c:strCache>
            </c:strRef>
          </c:tx>
          <c:spPr>
            <a:ln w="28575" cap="rnd">
              <a:solidFill>
                <a:srgbClr val="ED3C8D"/>
              </a:solidFill>
              <a:prstDash val="dash"/>
              <a:round/>
            </a:ln>
            <a:effectLst/>
          </c:spPr>
          <c:marker>
            <c:symbol val="none"/>
          </c:marker>
          <c:cat>
            <c:strRef>
              <c:f>Sheet1!$A$2:$A$15</c:f>
              <c:strCache>
                <c:ptCount val="14"/>
                <c:pt idx="0">
                  <c:v>Nov '19</c:v>
                </c:pt>
                <c:pt idx="1">
                  <c:v>Dec '19</c:v>
                </c:pt>
                <c:pt idx="2">
                  <c:v>Jan '20</c:v>
                </c:pt>
                <c:pt idx="3">
                  <c:v>Feb '20</c:v>
                </c:pt>
                <c:pt idx="4">
                  <c:v>Mar '20</c:v>
                </c:pt>
                <c:pt idx="5">
                  <c:v>Apr '20</c:v>
                </c:pt>
                <c:pt idx="6">
                  <c:v>May '20</c:v>
                </c:pt>
                <c:pt idx="7">
                  <c:v>Jun '20</c:v>
                </c:pt>
                <c:pt idx="8">
                  <c:v>Jul '20</c:v>
                </c:pt>
                <c:pt idx="9">
                  <c:v>Aug '20</c:v>
                </c:pt>
                <c:pt idx="10">
                  <c:v>Sep '20</c:v>
                </c:pt>
                <c:pt idx="11">
                  <c:v>Oct '20</c:v>
                </c:pt>
                <c:pt idx="12">
                  <c:v>Nov '20</c:v>
                </c:pt>
                <c:pt idx="13">
                  <c:v>Dec '20</c:v>
                </c:pt>
              </c:strCache>
            </c:strRef>
          </c:cat>
          <c:val>
            <c:numRef>
              <c:f>Sheet1!$B$2:$B$15</c:f>
              <c:numCache>
                <c:formatCode>"$"#,##0</c:formatCode>
                <c:ptCount val="14"/>
                <c:pt idx="0">
                  <c:v>25.422471000000002</c:v>
                </c:pt>
                <c:pt idx="1">
                  <c:v>47.238344000000005</c:v>
                </c:pt>
                <c:pt idx="2">
                  <c:v>67.762387000000004</c:v>
                </c:pt>
                <c:pt idx="3">
                  <c:v>72.041699000000008</c:v>
                </c:pt>
                <c:pt idx="4">
                  <c:v>80.551102000000014</c:v>
                </c:pt>
                <c:pt idx="5">
                  <c:v>90.570080000000019</c:v>
                </c:pt>
                <c:pt idx="6">
                  <c:v>95.958523000000014</c:v>
                </c:pt>
                <c:pt idx="7">
                  <c:v>104.42674100000002</c:v>
                </c:pt>
                <c:pt idx="8">
                  <c:v>113.77416200000002</c:v>
                </c:pt>
                <c:pt idx="9">
                  <c:v>121.80999400000002</c:v>
                </c:pt>
                <c:pt idx="10">
                  <c:v>140.68248600000001</c:v>
                </c:pt>
                <c:pt idx="11">
                  <c:v>157.10540600000002</c:v>
                </c:pt>
                <c:pt idx="12">
                  <c:v>163.10175700000002</c:v>
                </c:pt>
                <c:pt idx="13">
                  <c:v>175.69219100000001</c:v>
                </c:pt>
              </c:numCache>
            </c:numRef>
          </c:val>
          <c:smooth val="0"/>
          <c:extLst>
            <c:ext xmlns:c16="http://schemas.microsoft.com/office/drawing/2014/chart" uri="{C3380CC4-5D6E-409C-BE32-E72D297353CC}">
              <c16:uniqueId val="{00000000-84E0-49B1-A8ED-B174E1231320}"/>
            </c:ext>
          </c:extLst>
        </c:ser>
        <c:dLbls>
          <c:showLegendKey val="0"/>
          <c:showVal val="0"/>
          <c:showCatName val="0"/>
          <c:showSerName val="0"/>
          <c:showPercent val="0"/>
          <c:showBubbleSize val="0"/>
        </c:dLbls>
        <c:marker val="1"/>
        <c:smooth val="0"/>
        <c:axId val="854247496"/>
        <c:axId val="854247168"/>
      </c:lineChart>
      <c:catAx>
        <c:axId val="85419731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lang="en-US" sz="920" b="0" i="0" u="none" strike="noStrike" kern="1200" baseline="0">
                <a:solidFill>
                  <a:srgbClr val="1B1464"/>
                </a:solidFill>
                <a:latin typeface="Helvetica" panose="020B0403020202020204" pitchFamily="34" charset="0"/>
                <a:ea typeface="+mn-ea"/>
                <a:cs typeface="+mn-cs"/>
              </a:defRPr>
            </a:pPr>
            <a:endParaRPr lang="en-US"/>
          </a:p>
        </c:txPr>
        <c:crossAx val="854197640"/>
        <c:crosses val="autoZero"/>
        <c:auto val="1"/>
        <c:lblAlgn val="ctr"/>
        <c:lblOffset val="100"/>
        <c:noMultiLvlLbl val="0"/>
      </c:catAx>
      <c:valAx>
        <c:axId val="85419764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B1464"/>
                </a:solidFill>
                <a:latin typeface="Helvetica" panose="020B0403020202020204" pitchFamily="34" charset="0"/>
                <a:ea typeface="+mn-ea"/>
                <a:cs typeface="+mn-cs"/>
              </a:defRPr>
            </a:pPr>
            <a:endParaRPr lang="en-US"/>
          </a:p>
        </c:txPr>
        <c:crossAx val="854197312"/>
        <c:crosses val="autoZero"/>
        <c:crossBetween val="between"/>
      </c:valAx>
      <c:valAx>
        <c:axId val="854247168"/>
        <c:scaling>
          <c:orientation val="minMax"/>
        </c:scaling>
        <c:delete val="0"/>
        <c:axPos val="r"/>
        <c:numFmt formatCode="&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ED3C8D"/>
                </a:solidFill>
                <a:latin typeface="Helvetica" panose="020B0403020202020204" pitchFamily="34" charset="0"/>
                <a:ea typeface="+mn-ea"/>
                <a:cs typeface="+mn-cs"/>
              </a:defRPr>
            </a:pPr>
            <a:endParaRPr lang="en-US"/>
          </a:p>
        </c:txPr>
        <c:crossAx val="854247496"/>
        <c:crosses val="max"/>
        <c:crossBetween val="between"/>
        <c:minorUnit val="10"/>
      </c:valAx>
      <c:catAx>
        <c:axId val="854247496"/>
        <c:scaling>
          <c:orientation val="minMax"/>
        </c:scaling>
        <c:delete val="1"/>
        <c:axPos val="b"/>
        <c:numFmt formatCode="General" sourceLinked="1"/>
        <c:majorTickMark val="out"/>
        <c:minorTickMark val="none"/>
        <c:tickLblPos val="nextTo"/>
        <c:crossAx val="854247168"/>
        <c:crosses val="autoZero"/>
        <c:auto val="1"/>
        <c:lblAlgn val="ctr"/>
        <c:lblOffset val="100"/>
        <c:tickLblSkip val="1"/>
        <c:tickMarkSkip val="1"/>
        <c:noMultiLvlLbl val="0"/>
      </c:catAx>
      <c:spPr>
        <a:noFill/>
        <a:ln>
          <a:noFill/>
        </a:ln>
        <a:effectLst/>
      </c:spPr>
    </c:plotArea>
    <c:legend>
      <c:legendPos val="b"/>
      <c:layout>
        <c:manualLayout>
          <c:xMode val="edge"/>
          <c:yMode val="edge"/>
          <c:x val="0.24094502790767289"/>
          <c:y val="1.866172420458399E-2"/>
          <c:w val="0.51044702081762061"/>
          <c:h val="8.6349773258746848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1"/>
          <c:tx>
            <c:strRef>
              <c:f>Sheet1!$C$1</c:f>
              <c:strCache>
                <c:ptCount val="1"/>
                <c:pt idx="0">
                  <c:v>Oculus VR Search</c:v>
                </c:pt>
              </c:strCache>
            </c:strRef>
          </c:tx>
          <c:spPr>
            <a:ln w="28575" cap="rnd">
              <a:solidFill>
                <a:srgbClr val="1B1464"/>
              </a:solidFill>
              <a:round/>
            </a:ln>
            <a:effectLst/>
          </c:spPr>
          <c:marker>
            <c:symbol val="none"/>
          </c:marker>
          <c:cat>
            <c:strRef>
              <c:f>Sheet1!$A$2:$A$14</c:f>
              <c:strCache>
                <c:ptCount val="13"/>
                <c:pt idx="0">
                  <c:v>10/4/20</c:v>
                </c:pt>
                <c:pt idx="1">
                  <c:v>10/11/20</c:v>
                </c:pt>
                <c:pt idx="2">
                  <c:v>10/18/20</c:v>
                </c:pt>
                <c:pt idx="3">
                  <c:v>10/25/20</c:v>
                </c:pt>
                <c:pt idx="4">
                  <c:v>11/1/20</c:v>
                </c:pt>
                <c:pt idx="5">
                  <c:v>11/8/20</c:v>
                </c:pt>
                <c:pt idx="6">
                  <c:v>11/15/20</c:v>
                </c:pt>
                <c:pt idx="7">
                  <c:v>11/22/20</c:v>
                </c:pt>
                <c:pt idx="8">
                  <c:v>11/29/20</c:v>
                </c:pt>
                <c:pt idx="9">
                  <c:v>12/6/20</c:v>
                </c:pt>
                <c:pt idx="10">
                  <c:v>12/13/20</c:v>
                </c:pt>
                <c:pt idx="11">
                  <c:v>12/20/20</c:v>
                </c:pt>
                <c:pt idx="12">
                  <c:v>12/27/20</c:v>
                </c:pt>
              </c:strCache>
            </c:strRef>
          </c:cat>
          <c:val>
            <c:numRef>
              <c:f>Sheet1!$C$2:$C$14</c:f>
              <c:numCache>
                <c:formatCode>General</c:formatCode>
                <c:ptCount val="13"/>
                <c:pt idx="0">
                  <c:v>19</c:v>
                </c:pt>
                <c:pt idx="1">
                  <c:v>42</c:v>
                </c:pt>
                <c:pt idx="2">
                  <c:v>33</c:v>
                </c:pt>
                <c:pt idx="3">
                  <c:v>29</c:v>
                </c:pt>
                <c:pt idx="4">
                  <c:v>22</c:v>
                </c:pt>
                <c:pt idx="5">
                  <c:v>31</c:v>
                </c:pt>
                <c:pt idx="6">
                  <c:v>41</c:v>
                </c:pt>
                <c:pt idx="7">
                  <c:v>69</c:v>
                </c:pt>
                <c:pt idx="8">
                  <c:v>53</c:v>
                </c:pt>
                <c:pt idx="9">
                  <c:v>57</c:v>
                </c:pt>
                <c:pt idx="10">
                  <c:v>49</c:v>
                </c:pt>
                <c:pt idx="11">
                  <c:v>100</c:v>
                </c:pt>
                <c:pt idx="12">
                  <c:v>82</c:v>
                </c:pt>
              </c:numCache>
            </c:numRef>
          </c:val>
          <c:smooth val="0"/>
          <c:extLst>
            <c:ext xmlns:c16="http://schemas.microsoft.com/office/drawing/2014/chart" uri="{C3380CC4-5D6E-409C-BE32-E72D297353CC}">
              <c16:uniqueId val="{00000000-78F8-4DAE-B749-7093A18FC4BE}"/>
            </c:ext>
          </c:extLst>
        </c:ser>
        <c:ser>
          <c:idx val="1"/>
          <c:order val="2"/>
          <c:tx>
            <c:strRef>
              <c:f>Sheet1!$D$1</c:f>
              <c:strCache>
                <c:ptCount val="1"/>
                <c:pt idx="0">
                  <c:v>PlayStation VR Search</c:v>
                </c:pt>
              </c:strCache>
            </c:strRef>
          </c:tx>
          <c:spPr>
            <a:ln w="28575" cap="rnd">
              <a:solidFill>
                <a:srgbClr val="00BFF2"/>
              </a:solidFill>
              <a:round/>
            </a:ln>
            <a:effectLst/>
          </c:spPr>
          <c:marker>
            <c:symbol val="none"/>
          </c:marker>
          <c:cat>
            <c:strRef>
              <c:f>Sheet1!$A$2:$A$14</c:f>
              <c:strCache>
                <c:ptCount val="13"/>
                <c:pt idx="0">
                  <c:v>10/4/20</c:v>
                </c:pt>
                <c:pt idx="1">
                  <c:v>10/11/20</c:v>
                </c:pt>
                <c:pt idx="2">
                  <c:v>10/18/20</c:v>
                </c:pt>
                <c:pt idx="3">
                  <c:v>10/25/20</c:v>
                </c:pt>
                <c:pt idx="4">
                  <c:v>11/1/20</c:v>
                </c:pt>
                <c:pt idx="5">
                  <c:v>11/8/20</c:v>
                </c:pt>
                <c:pt idx="6">
                  <c:v>11/15/20</c:v>
                </c:pt>
                <c:pt idx="7">
                  <c:v>11/22/20</c:v>
                </c:pt>
                <c:pt idx="8">
                  <c:v>11/29/20</c:v>
                </c:pt>
                <c:pt idx="9">
                  <c:v>12/6/20</c:v>
                </c:pt>
                <c:pt idx="10">
                  <c:v>12/13/20</c:v>
                </c:pt>
                <c:pt idx="11">
                  <c:v>12/20/20</c:v>
                </c:pt>
                <c:pt idx="12">
                  <c:v>12/27/20</c:v>
                </c:pt>
              </c:strCache>
            </c:strRef>
          </c:cat>
          <c:val>
            <c:numRef>
              <c:f>Sheet1!$D$2:$D$14</c:f>
              <c:numCache>
                <c:formatCode>General</c:formatCode>
                <c:ptCount val="13"/>
                <c:pt idx="0">
                  <c:v>5</c:v>
                </c:pt>
                <c:pt idx="1">
                  <c:v>5</c:v>
                </c:pt>
                <c:pt idx="2">
                  <c:v>4</c:v>
                </c:pt>
                <c:pt idx="3">
                  <c:v>5</c:v>
                </c:pt>
                <c:pt idx="4">
                  <c:v>4</c:v>
                </c:pt>
                <c:pt idx="5">
                  <c:v>6</c:v>
                </c:pt>
                <c:pt idx="6">
                  <c:v>7</c:v>
                </c:pt>
                <c:pt idx="7">
                  <c:v>9</c:v>
                </c:pt>
                <c:pt idx="8">
                  <c:v>7</c:v>
                </c:pt>
                <c:pt idx="9">
                  <c:v>6</c:v>
                </c:pt>
                <c:pt idx="10">
                  <c:v>7</c:v>
                </c:pt>
                <c:pt idx="11">
                  <c:v>11</c:v>
                </c:pt>
                <c:pt idx="12">
                  <c:v>7</c:v>
                </c:pt>
              </c:numCache>
            </c:numRef>
          </c:val>
          <c:smooth val="0"/>
          <c:extLst>
            <c:ext xmlns:c16="http://schemas.microsoft.com/office/drawing/2014/chart" uri="{C3380CC4-5D6E-409C-BE32-E72D297353CC}">
              <c16:uniqueId val="{00000001-78F8-4DAE-B749-7093A18FC4BE}"/>
            </c:ext>
          </c:extLst>
        </c:ser>
        <c:ser>
          <c:idx val="2"/>
          <c:order val="3"/>
          <c:tx>
            <c:strRef>
              <c:f>Sheet1!$E$1</c:f>
              <c:strCache>
                <c:ptCount val="1"/>
                <c:pt idx="0">
                  <c:v>HTC Vive Search</c:v>
                </c:pt>
              </c:strCache>
            </c:strRef>
          </c:tx>
          <c:spPr>
            <a:ln w="28575" cap="rnd">
              <a:solidFill>
                <a:srgbClr val="4EBEA4"/>
              </a:solidFill>
              <a:round/>
            </a:ln>
            <a:effectLst/>
          </c:spPr>
          <c:marker>
            <c:symbol val="none"/>
          </c:marker>
          <c:cat>
            <c:strRef>
              <c:f>Sheet1!$A$2:$A$14</c:f>
              <c:strCache>
                <c:ptCount val="13"/>
                <c:pt idx="0">
                  <c:v>10/4/20</c:v>
                </c:pt>
                <c:pt idx="1">
                  <c:v>10/11/20</c:v>
                </c:pt>
                <c:pt idx="2">
                  <c:v>10/18/20</c:v>
                </c:pt>
                <c:pt idx="3">
                  <c:v>10/25/20</c:v>
                </c:pt>
                <c:pt idx="4">
                  <c:v>11/1/20</c:v>
                </c:pt>
                <c:pt idx="5">
                  <c:v>11/8/20</c:v>
                </c:pt>
                <c:pt idx="6">
                  <c:v>11/15/20</c:v>
                </c:pt>
                <c:pt idx="7">
                  <c:v>11/22/20</c:v>
                </c:pt>
                <c:pt idx="8">
                  <c:v>11/29/20</c:v>
                </c:pt>
                <c:pt idx="9">
                  <c:v>12/6/20</c:v>
                </c:pt>
                <c:pt idx="10">
                  <c:v>12/13/20</c:v>
                </c:pt>
                <c:pt idx="11">
                  <c:v>12/20/20</c:v>
                </c:pt>
                <c:pt idx="12">
                  <c:v>12/27/20</c:v>
                </c:pt>
              </c:strCache>
            </c:strRef>
          </c:cat>
          <c:val>
            <c:numRef>
              <c:f>Sheet1!$E$2:$E$14</c:f>
              <c:numCache>
                <c:formatCode>General</c:formatCode>
                <c:ptCount val="13"/>
                <c:pt idx="0">
                  <c:v>2</c:v>
                </c:pt>
                <c:pt idx="1">
                  <c:v>2</c:v>
                </c:pt>
                <c:pt idx="2">
                  <c:v>2</c:v>
                </c:pt>
                <c:pt idx="3">
                  <c:v>2</c:v>
                </c:pt>
                <c:pt idx="4">
                  <c:v>1</c:v>
                </c:pt>
                <c:pt idx="5">
                  <c:v>2</c:v>
                </c:pt>
                <c:pt idx="6">
                  <c:v>2</c:v>
                </c:pt>
                <c:pt idx="7">
                  <c:v>2</c:v>
                </c:pt>
                <c:pt idx="8">
                  <c:v>2</c:v>
                </c:pt>
                <c:pt idx="9">
                  <c:v>2</c:v>
                </c:pt>
                <c:pt idx="10">
                  <c:v>2</c:v>
                </c:pt>
                <c:pt idx="11">
                  <c:v>3</c:v>
                </c:pt>
                <c:pt idx="12">
                  <c:v>3</c:v>
                </c:pt>
              </c:numCache>
            </c:numRef>
          </c:val>
          <c:smooth val="0"/>
          <c:extLst>
            <c:ext xmlns:c16="http://schemas.microsoft.com/office/drawing/2014/chart" uri="{C3380CC4-5D6E-409C-BE32-E72D297353CC}">
              <c16:uniqueId val="{00000002-78F8-4DAE-B749-7093A18FC4BE}"/>
            </c:ext>
          </c:extLst>
        </c:ser>
        <c:dLbls>
          <c:showLegendKey val="0"/>
          <c:showVal val="0"/>
          <c:showCatName val="0"/>
          <c:showSerName val="0"/>
          <c:showPercent val="0"/>
          <c:showBubbleSize val="0"/>
        </c:dLbls>
        <c:marker val="1"/>
        <c:smooth val="0"/>
        <c:axId val="383173600"/>
        <c:axId val="383186392"/>
      </c:lineChart>
      <c:lineChart>
        <c:grouping val="standard"/>
        <c:varyColors val="0"/>
        <c:ser>
          <c:idx val="3"/>
          <c:order val="0"/>
          <c:tx>
            <c:strRef>
              <c:f>Sheet1!$B$1</c:f>
              <c:strCache>
                <c:ptCount val="1"/>
                <c:pt idx="0">
                  <c:v>Oculus Quest 2 TV Spend (MM)</c:v>
                </c:pt>
              </c:strCache>
            </c:strRef>
          </c:tx>
          <c:spPr>
            <a:ln w="28575" cap="rnd">
              <a:solidFill>
                <a:srgbClr val="ED3C8D"/>
              </a:solidFill>
              <a:prstDash val="dash"/>
              <a:round/>
            </a:ln>
            <a:effectLst/>
          </c:spPr>
          <c:marker>
            <c:symbol val="none"/>
          </c:marker>
          <c:cat>
            <c:strRef>
              <c:f>Sheet1!$A$2:$A$14</c:f>
              <c:strCache>
                <c:ptCount val="13"/>
                <c:pt idx="0">
                  <c:v>10/4/20</c:v>
                </c:pt>
                <c:pt idx="1">
                  <c:v>10/11/20</c:v>
                </c:pt>
                <c:pt idx="2">
                  <c:v>10/18/20</c:v>
                </c:pt>
                <c:pt idx="3">
                  <c:v>10/25/20</c:v>
                </c:pt>
                <c:pt idx="4">
                  <c:v>11/1/20</c:v>
                </c:pt>
                <c:pt idx="5">
                  <c:v>11/8/20</c:v>
                </c:pt>
                <c:pt idx="6">
                  <c:v>11/15/20</c:v>
                </c:pt>
                <c:pt idx="7">
                  <c:v>11/22/20</c:v>
                </c:pt>
                <c:pt idx="8">
                  <c:v>11/29/20</c:v>
                </c:pt>
                <c:pt idx="9">
                  <c:v>12/6/20</c:v>
                </c:pt>
                <c:pt idx="10">
                  <c:v>12/13/20</c:v>
                </c:pt>
                <c:pt idx="11">
                  <c:v>12/20/20</c:v>
                </c:pt>
                <c:pt idx="12">
                  <c:v>12/27/20</c:v>
                </c:pt>
              </c:strCache>
            </c:strRef>
          </c:cat>
          <c:val>
            <c:numRef>
              <c:f>Sheet1!$B$2:$B$14</c:f>
              <c:numCache>
                <c:formatCode>"$"#,##0.0</c:formatCode>
                <c:ptCount val="13"/>
                <c:pt idx="0">
                  <c:v>1.3058179999999999</c:v>
                </c:pt>
                <c:pt idx="1">
                  <c:v>3.4883060000000001</c:v>
                </c:pt>
                <c:pt idx="2">
                  <c:v>7.5847360000000004</c:v>
                </c:pt>
                <c:pt idx="3">
                  <c:v>2.659583</c:v>
                </c:pt>
                <c:pt idx="4">
                  <c:v>1.213E-2</c:v>
                </c:pt>
                <c:pt idx="5">
                  <c:v>4.0033859999999999</c:v>
                </c:pt>
                <c:pt idx="6">
                  <c:v>6.2812659999999996</c:v>
                </c:pt>
                <c:pt idx="7">
                  <c:v>10.079905999999999</c:v>
                </c:pt>
                <c:pt idx="8">
                  <c:v>7.3519300000000003</c:v>
                </c:pt>
                <c:pt idx="9">
                  <c:v>7.5086250000000003</c:v>
                </c:pt>
                <c:pt idx="10">
                  <c:v>4.2575380000000003</c:v>
                </c:pt>
                <c:pt idx="11">
                  <c:v>4.8014979999999996</c:v>
                </c:pt>
                <c:pt idx="12">
                  <c:v>7.7729999999999997</c:v>
                </c:pt>
              </c:numCache>
            </c:numRef>
          </c:val>
          <c:smooth val="0"/>
          <c:extLst>
            <c:ext xmlns:c16="http://schemas.microsoft.com/office/drawing/2014/chart" uri="{C3380CC4-5D6E-409C-BE32-E72D297353CC}">
              <c16:uniqueId val="{00000004-78F8-4DAE-B749-7093A18FC4BE}"/>
            </c:ext>
          </c:extLst>
        </c:ser>
        <c:dLbls>
          <c:showLegendKey val="0"/>
          <c:showVal val="0"/>
          <c:showCatName val="0"/>
          <c:showSerName val="0"/>
          <c:showPercent val="0"/>
          <c:showBubbleSize val="0"/>
        </c:dLbls>
        <c:marker val="1"/>
        <c:smooth val="0"/>
        <c:axId val="525725032"/>
        <c:axId val="525723392"/>
      </c:lineChart>
      <c:catAx>
        <c:axId val="383173600"/>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900" b="0" i="0" u="none" strike="noStrike" kern="1200" baseline="0">
                <a:solidFill>
                  <a:srgbClr val="1B1464"/>
                </a:solidFill>
                <a:latin typeface="Helvetica" panose="020B0403020202020204" pitchFamily="34" charset="0"/>
                <a:ea typeface="+mn-ea"/>
                <a:cs typeface="+mn-cs"/>
              </a:defRPr>
            </a:pPr>
            <a:endParaRPr lang="en-US"/>
          </a:p>
        </c:txPr>
        <c:crossAx val="383186392"/>
        <c:crosses val="autoZero"/>
        <c:auto val="1"/>
        <c:lblAlgn val="ctr"/>
        <c:lblOffset val="100"/>
        <c:noMultiLvlLbl val="1"/>
      </c:catAx>
      <c:valAx>
        <c:axId val="383186392"/>
        <c:scaling>
          <c:orientation val="minMax"/>
          <c:max val="100"/>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B1464"/>
                </a:solidFill>
                <a:latin typeface="Helvetica" panose="020B0403020202020204" pitchFamily="34" charset="0"/>
                <a:ea typeface="+mn-ea"/>
                <a:cs typeface="+mn-cs"/>
              </a:defRPr>
            </a:pPr>
            <a:endParaRPr lang="en-US"/>
          </a:p>
        </c:txPr>
        <c:crossAx val="383173600"/>
        <c:crosses val="autoZero"/>
        <c:crossBetween val="between"/>
      </c:valAx>
      <c:valAx>
        <c:axId val="525723392"/>
        <c:scaling>
          <c:orientation val="minMax"/>
        </c:scaling>
        <c:delete val="0"/>
        <c:axPos val="r"/>
        <c:numFmt formatCode="&quot;$&quot;#,##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ED3C8D"/>
                </a:solidFill>
                <a:latin typeface="Helvetica" panose="020B0403020202020204" pitchFamily="34" charset="0"/>
                <a:ea typeface="+mn-ea"/>
                <a:cs typeface="+mn-cs"/>
              </a:defRPr>
            </a:pPr>
            <a:endParaRPr lang="en-US"/>
          </a:p>
        </c:txPr>
        <c:crossAx val="525725032"/>
        <c:crosses val="max"/>
        <c:crossBetween val="between"/>
      </c:valAx>
      <c:catAx>
        <c:axId val="525725032"/>
        <c:scaling>
          <c:orientation val="minMax"/>
        </c:scaling>
        <c:delete val="1"/>
        <c:axPos val="b"/>
        <c:numFmt formatCode="General" sourceLinked="1"/>
        <c:majorTickMark val="out"/>
        <c:minorTickMark val="none"/>
        <c:tickLblPos val="nextTo"/>
        <c:crossAx val="525723392"/>
        <c:crosses val="autoZero"/>
        <c:auto val="1"/>
        <c:lblAlgn val="ctr"/>
        <c:lblOffset val="100"/>
        <c:noMultiLvlLbl val="1"/>
      </c:catAx>
      <c:spPr>
        <a:noFill/>
        <a:ln>
          <a:noFill/>
        </a:ln>
        <a:effectLst/>
      </c:spPr>
    </c:plotArea>
    <c:legend>
      <c:legendPos val="t"/>
      <c:layout>
        <c:manualLayout>
          <c:xMode val="edge"/>
          <c:yMode val="edge"/>
          <c:x val="1.6369162739749346E-4"/>
          <c:y val="1.786013126493325E-2"/>
          <c:w val="0.99805644221853718"/>
          <c:h val="9.132883595539748E-2"/>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FAE09E-9A8A-45F8-98CB-BE9C5D2679E8}" type="datetimeFigureOut">
              <a:rPr lang="en-US" smtClean="0"/>
              <a:t>6/29/2021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8B830F-4847-49A9-AB54-2B869B94C498}" type="slidenum">
              <a:rPr lang="en-US" smtClean="0"/>
              <a:t>‹#›</a:t>
            </a:fld>
            <a:endParaRPr lang="en-US"/>
          </a:p>
        </p:txBody>
      </p:sp>
    </p:spTree>
    <p:extLst>
      <p:ext uri="{BB962C8B-B14F-4D97-AF65-F5344CB8AC3E}">
        <p14:creationId xmlns:p14="http://schemas.microsoft.com/office/powerpoint/2010/main" val="1232104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B830F-4847-49A9-AB54-2B869B94C498}" type="slidenum">
              <a:rPr lang="en-US" smtClean="0"/>
              <a:t>1</a:t>
            </a:fld>
            <a:endParaRPr lang="en-US"/>
          </a:p>
        </p:txBody>
      </p:sp>
    </p:spTree>
    <p:extLst>
      <p:ext uri="{BB962C8B-B14F-4D97-AF65-F5344CB8AC3E}">
        <p14:creationId xmlns:p14="http://schemas.microsoft.com/office/powerpoint/2010/main" val="335333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5AA028-A2F9-48EE-8C73-322D4DB973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030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5AA028-A2F9-48EE-8C73-322D4DB973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701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B830F-4847-49A9-AB54-2B869B94C498}" type="slidenum">
              <a:rPr lang="en-US" smtClean="0"/>
              <a:t>12</a:t>
            </a:fld>
            <a:endParaRPr lang="en-US"/>
          </a:p>
        </p:txBody>
      </p:sp>
    </p:spTree>
    <p:extLst>
      <p:ext uri="{BB962C8B-B14F-4D97-AF65-F5344CB8AC3E}">
        <p14:creationId xmlns:p14="http://schemas.microsoft.com/office/powerpoint/2010/main" val="28885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8B830F-4847-49A9-AB54-2B869B94C498}" type="slidenum">
              <a:rPr lang="en-US" smtClean="0"/>
              <a:t>14</a:t>
            </a:fld>
            <a:endParaRPr lang="en-US"/>
          </a:p>
        </p:txBody>
      </p:sp>
    </p:spTree>
    <p:extLst>
      <p:ext uri="{BB962C8B-B14F-4D97-AF65-F5344CB8AC3E}">
        <p14:creationId xmlns:p14="http://schemas.microsoft.com/office/powerpoint/2010/main" val="143900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4088-B936-4B19-AC67-50CD2179CE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63D7CE-053B-4977-9C01-2AA381F4AD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22AC8-FEE7-468D-BF76-605DB29C5026}"/>
              </a:ext>
            </a:extLst>
          </p:cNvPr>
          <p:cNvSpPr>
            <a:spLocks noGrp="1"/>
          </p:cNvSpPr>
          <p:nvPr>
            <p:ph type="dt" sz="half" idx="10"/>
          </p:nvPr>
        </p:nvSpPr>
        <p:spPr/>
        <p:txBody>
          <a:bodyPr/>
          <a:lstStyle/>
          <a:p>
            <a:fld id="{428BEED6-9388-4CD2-9524-FA11B43C5EFB}" type="datetimeFigureOut">
              <a:rPr lang="en-US" smtClean="0"/>
              <a:t>6/29/2021</a:t>
            </a:fld>
            <a:endParaRPr lang="en-US"/>
          </a:p>
        </p:txBody>
      </p:sp>
      <p:sp>
        <p:nvSpPr>
          <p:cNvPr id="5" name="Footer Placeholder 4">
            <a:extLst>
              <a:ext uri="{FF2B5EF4-FFF2-40B4-BE49-F238E27FC236}">
                <a16:creationId xmlns:a16="http://schemas.microsoft.com/office/drawing/2014/main" id="{B50D0F86-1C35-4F8C-9CA5-340A86DEE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693791-A36D-430F-A453-3B7A9961CC8D}"/>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2582457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99B7-EF1A-4380-8881-C8E59F18CA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9C089F-29CF-444B-AF84-784D708FE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8E4FD-6C17-4E3E-BB3A-51BF24A0E4FF}"/>
              </a:ext>
            </a:extLst>
          </p:cNvPr>
          <p:cNvSpPr>
            <a:spLocks noGrp="1"/>
          </p:cNvSpPr>
          <p:nvPr>
            <p:ph type="dt" sz="half" idx="10"/>
          </p:nvPr>
        </p:nvSpPr>
        <p:spPr/>
        <p:txBody>
          <a:bodyPr/>
          <a:lstStyle/>
          <a:p>
            <a:fld id="{428BEED6-9388-4CD2-9524-FA11B43C5EFB}" type="datetimeFigureOut">
              <a:rPr lang="en-US" smtClean="0"/>
              <a:t>6/29/2021</a:t>
            </a:fld>
            <a:endParaRPr lang="en-US"/>
          </a:p>
        </p:txBody>
      </p:sp>
      <p:sp>
        <p:nvSpPr>
          <p:cNvPr id="5" name="Footer Placeholder 4">
            <a:extLst>
              <a:ext uri="{FF2B5EF4-FFF2-40B4-BE49-F238E27FC236}">
                <a16:creationId xmlns:a16="http://schemas.microsoft.com/office/drawing/2014/main" id="{F93713AC-72BF-4D42-8960-9E403B37B5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8293D-C45D-46A3-8424-A09AD510B81F}"/>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3988062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B6031F-19E3-4222-851B-99DC4B09F1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36A05F-CCA0-424B-BA46-34C3E618CC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9ABF1-1EE3-4879-A7AB-714C0E5AB687}"/>
              </a:ext>
            </a:extLst>
          </p:cNvPr>
          <p:cNvSpPr>
            <a:spLocks noGrp="1"/>
          </p:cNvSpPr>
          <p:nvPr>
            <p:ph type="dt" sz="half" idx="10"/>
          </p:nvPr>
        </p:nvSpPr>
        <p:spPr/>
        <p:txBody>
          <a:bodyPr/>
          <a:lstStyle/>
          <a:p>
            <a:fld id="{428BEED6-9388-4CD2-9524-FA11B43C5EFB}" type="datetimeFigureOut">
              <a:rPr lang="en-US" smtClean="0"/>
              <a:t>6/29/2021</a:t>
            </a:fld>
            <a:endParaRPr lang="en-US"/>
          </a:p>
        </p:txBody>
      </p:sp>
      <p:sp>
        <p:nvSpPr>
          <p:cNvPr id="5" name="Footer Placeholder 4">
            <a:extLst>
              <a:ext uri="{FF2B5EF4-FFF2-40B4-BE49-F238E27FC236}">
                <a16:creationId xmlns:a16="http://schemas.microsoft.com/office/drawing/2014/main" id="{4320ADB1-939B-47DC-873B-ACBFE676D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E599C-CC87-48B0-88B1-B5004D9DA547}"/>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1285686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3761466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70610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E2B77-68B6-41B4-B23C-DBFB3F0F4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297F44-78D9-47DB-A21B-1C214EF134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A1787-FA62-43B3-8F25-0D0DD6B2B557}"/>
              </a:ext>
            </a:extLst>
          </p:cNvPr>
          <p:cNvSpPr>
            <a:spLocks noGrp="1"/>
          </p:cNvSpPr>
          <p:nvPr>
            <p:ph type="dt" sz="half" idx="10"/>
          </p:nvPr>
        </p:nvSpPr>
        <p:spPr/>
        <p:txBody>
          <a:bodyPr/>
          <a:lstStyle/>
          <a:p>
            <a:fld id="{428BEED6-9388-4CD2-9524-FA11B43C5EFB}" type="datetimeFigureOut">
              <a:rPr lang="en-US" smtClean="0"/>
              <a:t>6/29/2021</a:t>
            </a:fld>
            <a:endParaRPr lang="en-US"/>
          </a:p>
        </p:txBody>
      </p:sp>
      <p:sp>
        <p:nvSpPr>
          <p:cNvPr id="5" name="Footer Placeholder 4">
            <a:extLst>
              <a:ext uri="{FF2B5EF4-FFF2-40B4-BE49-F238E27FC236}">
                <a16:creationId xmlns:a16="http://schemas.microsoft.com/office/drawing/2014/main" id="{F4189AF0-7372-4807-84F7-2F25DD36E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91FA8-8D79-4581-8269-F6AB8A32AB84}"/>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3660743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0A96-4804-41BB-9672-75DB8400AB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072B1C-FDD4-437C-9074-282114B51C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490DB2-44F6-43C1-8F99-F253FF648EB6}"/>
              </a:ext>
            </a:extLst>
          </p:cNvPr>
          <p:cNvSpPr>
            <a:spLocks noGrp="1"/>
          </p:cNvSpPr>
          <p:nvPr>
            <p:ph type="dt" sz="half" idx="10"/>
          </p:nvPr>
        </p:nvSpPr>
        <p:spPr/>
        <p:txBody>
          <a:bodyPr/>
          <a:lstStyle/>
          <a:p>
            <a:fld id="{428BEED6-9388-4CD2-9524-FA11B43C5EFB}" type="datetimeFigureOut">
              <a:rPr lang="en-US" smtClean="0"/>
              <a:t>6/29/2021</a:t>
            </a:fld>
            <a:endParaRPr lang="en-US"/>
          </a:p>
        </p:txBody>
      </p:sp>
      <p:sp>
        <p:nvSpPr>
          <p:cNvPr id="5" name="Footer Placeholder 4">
            <a:extLst>
              <a:ext uri="{FF2B5EF4-FFF2-40B4-BE49-F238E27FC236}">
                <a16:creationId xmlns:a16="http://schemas.microsoft.com/office/drawing/2014/main" id="{514F24B4-E811-42F4-AB57-3AE219C56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5B8DD-AC6C-49F7-B7B9-1C9D09BA2AB5}"/>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1767958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0DF99-5055-4D12-8320-9B3D2EE43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4DBF30-DF0D-4B39-B35A-3E4BEE208A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41FF7B-B567-49D5-94BD-621C060364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971D5B-2A86-49E0-8896-3B24161DCECC}"/>
              </a:ext>
            </a:extLst>
          </p:cNvPr>
          <p:cNvSpPr>
            <a:spLocks noGrp="1"/>
          </p:cNvSpPr>
          <p:nvPr>
            <p:ph type="dt" sz="half" idx="10"/>
          </p:nvPr>
        </p:nvSpPr>
        <p:spPr/>
        <p:txBody>
          <a:bodyPr/>
          <a:lstStyle/>
          <a:p>
            <a:fld id="{428BEED6-9388-4CD2-9524-FA11B43C5EFB}" type="datetimeFigureOut">
              <a:rPr lang="en-US" smtClean="0"/>
              <a:t>6/29/2021</a:t>
            </a:fld>
            <a:endParaRPr lang="en-US"/>
          </a:p>
        </p:txBody>
      </p:sp>
      <p:sp>
        <p:nvSpPr>
          <p:cNvPr id="6" name="Footer Placeholder 5">
            <a:extLst>
              <a:ext uri="{FF2B5EF4-FFF2-40B4-BE49-F238E27FC236}">
                <a16:creationId xmlns:a16="http://schemas.microsoft.com/office/drawing/2014/main" id="{020C1960-A358-4171-B0A6-397891FF8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C8A1F-B077-46C1-A12F-090EACF733B8}"/>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41922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C6CE8-AFA5-4917-B054-AAE2919D85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419A16-392E-48E3-9186-8EC922499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7EB8D6-41AB-4DD8-B9DB-5EB9C8A864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2B3EEB-8BCD-4566-9D9B-DCEE0A430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6F53E7-5AAD-4918-B67E-154A01743F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51F79-D3AF-4450-90FF-753AA5D09A5C}"/>
              </a:ext>
            </a:extLst>
          </p:cNvPr>
          <p:cNvSpPr>
            <a:spLocks noGrp="1"/>
          </p:cNvSpPr>
          <p:nvPr>
            <p:ph type="dt" sz="half" idx="10"/>
          </p:nvPr>
        </p:nvSpPr>
        <p:spPr/>
        <p:txBody>
          <a:bodyPr/>
          <a:lstStyle/>
          <a:p>
            <a:fld id="{428BEED6-9388-4CD2-9524-FA11B43C5EFB}" type="datetimeFigureOut">
              <a:rPr lang="en-US" smtClean="0"/>
              <a:t>6/29/2021</a:t>
            </a:fld>
            <a:endParaRPr lang="en-US"/>
          </a:p>
        </p:txBody>
      </p:sp>
      <p:sp>
        <p:nvSpPr>
          <p:cNvPr id="8" name="Footer Placeholder 7">
            <a:extLst>
              <a:ext uri="{FF2B5EF4-FFF2-40B4-BE49-F238E27FC236}">
                <a16:creationId xmlns:a16="http://schemas.microsoft.com/office/drawing/2014/main" id="{DF7F8F95-024B-4CDB-B160-25903293DD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231EB1-8C10-481E-8677-AE1285FCC8C7}"/>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2305640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6DAB-3425-4C0D-B3EF-5729C7AFE9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EB1193-45B2-4A63-92BF-D5772FC41D9B}"/>
              </a:ext>
            </a:extLst>
          </p:cNvPr>
          <p:cNvSpPr>
            <a:spLocks noGrp="1"/>
          </p:cNvSpPr>
          <p:nvPr>
            <p:ph type="dt" sz="half" idx="10"/>
          </p:nvPr>
        </p:nvSpPr>
        <p:spPr/>
        <p:txBody>
          <a:bodyPr/>
          <a:lstStyle/>
          <a:p>
            <a:fld id="{428BEED6-9388-4CD2-9524-FA11B43C5EFB}" type="datetimeFigureOut">
              <a:rPr lang="en-US" smtClean="0"/>
              <a:t>6/29/2021</a:t>
            </a:fld>
            <a:endParaRPr lang="en-US"/>
          </a:p>
        </p:txBody>
      </p:sp>
      <p:sp>
        <p:nvSpPr>
          <p:cNvPr id="4" name="Footer Placeholder 3">
            <a:extLst>
              <a:ext uri="{FF2B5EF4-FFF2-40B4-BE49-F238E27FC236}">
                <a16:creationId xmlns:a16="http://schemas.microsoft.com/office/drawing/2014/main" id="{B036FFC6-4CBA-4DDC-A17F-BF6343DE32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E811C7-0721-4234-B433-45CA05552E93}"/>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174535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89ECDC-A511-42F7-B027-65E6B165A5C7}"/>
              </a:ext>
            </a:extLst>
          </p:cNvPr>
          <p:cNvSpPr>
            <a:spLocks noGrp="1"/>
          </p:cNvSpPr>
          <p:nvPr>
            <p:ph type="dt" sz="half" idx="10"/>
          </p:nvPr>
        </p:nvSpPr>
        <p:spPr/>
        <p:txBody>
          <a:bodyPr/>
          <a:lstStyle/>
          <a:p>
            <a:fld id="{428BEED6-9388-4CD2-9524-FA11B43C5EFB}" type="datetimeFigureOut">
              <a:rPr lang="en-US" smtClean="0"/>
              <a:t>6/29/2021</a:t>
            </a:fld>
            <a:endParaRPr lang="en-US"/>
          </a:p>
        </p:txBody>
      </p:sp>
      <p:sp>
        <p:nvSpPr>
          <p:cNvPr id="3" name="Footer Placeholder 2">
            <a:extLst>
              <a:ext uri="{FF2B5EF4-FFF2-40B4-BE49-F238E27FC236}">
                <a16:creationId xmlns:a16="http://schemas.microsoft.com/office/drawing/2014/main" id="{5DBDA9A0-8973-4CED-826D-9BA2627A66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34538F-15C0-4C0F-9C37-D541903AC9E3}"/>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388255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7BFD2-7987-4681-BC70-C4D96FC7F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E5815A-3F1E-42A9-B2F2-99C030C2DC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7D0E03-5442-4F66-8678-F602D302FF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7E30F2-E549-4C14-A594-733249590B94}"/>
              </a:ext>
            </a:extLst>
          </p:cNvPr>
          <p:cNvSpPr>
            <a:spLocks noGrp="1"/>
          </p:cNvSpPr>
          <p:nvPr>
            <p:ph type="dt" sz="half" idx="10"/>
          </p:nvPr>
        </p:nvSpPr>
        <p:spPr/>
        <p:txBody>
          <a:bodyPr/>
          <a:lstStyle/>
          <a:p>
            <a:fld id="{428BEED6-9388-4CD2-9524-FA11B43C5EFB}" type="datetimeFigureOut">
              <a:rPr lang="en-US" smtClean="0"/>
              <a:t>6/29/2021</a:t>
            </a:fld>
            <a:endParaRPr lang="en-US"/>
          </a:p>
        </p:txBody>
      </p:sp>
      <p:sp>
        <p:nvSpPr>
          <p:cNvPr id="6" name="Footer Placeholder 5">
            <a:extLst>
              <a:ext uri="{FF2B5EF4-FFF2-40B4-BE49-F238E27FC236}">
                <a16:creationId xmlns:a16="http://schemas.microsoft.com/office/drawing/2014/main" id="{76E20721-7FEB-4D8E-A688-EC8DCADC4F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DEBC7A-43C8-4E55-9CAC-55F7197B9C9F}"/>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233495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2448-E770-4071-911C-1E77803AC2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E585D8-CC70-411F-AEBD-0389C43845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A1CAE3-AB42-4F68-951D-7A8F9D49A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4D0FF-64C0-41FB-9202-C4B1A92D017E}"/>
              </a:ext>
            </a:extLst>
          </p:cNvPr>
          <p:cNvSpPr>
            <a:spLocks noGrp="1"/>
          </p:cNvSpPr>
          <p:nvPr>
            <p:ph type="dt" sz="half" idx="10"/>
          </p:nvPr>
        </p:nvSpPr>
        <p:spPr/>
        <p:txBody>
          <a:bodyPr/>
          <a:lstStyle/>
          <a:p>
            <a:fld id="{428BEED6-9388-4CD2-9524-FA11B43C5EFB}" type="datetimeFigureOut">
              <a:rPr lang="en-US" smtClean="0"/>
              <a:t>6/29/2021</a:t>
            </a:fld>
            <a:endParaRPr lang="en-US"/>
          </a:p>
        </p:txBody>
      </p:sp>
      <p:sp>
        <p:nvSpPr>
          <p:cNvPr id="6" name="Footer Placeholder 5">
            <a:extLst>
              <a:ext uri="{FF2B5EF4-FFF2-40B4-BE49-F238E27FC236}">
                <a16:creationId xmlns:a16="http://schemas.microsoft.com/office/drawing/2014/main" id="{6F177044-80D5-41FD-87A4-646CB4560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B579A1-6A52-47FE-962A-0A7C1844A064}"/>
              </a:ext>
            </a:extLst>
          </p:cNvPr>
          <p:cNvSpPr>
            <a:spLocks noGrp="1"/>
          </p:cNvSpPr>
          <p:nvPr>
            <p:ph type="sldNum" sz="quarter" idx="12"/>
          </p:nvPr>
        </p:nvSpPr>
        <p:spPr/>
        <p:txBody>
          <a:bodyPr/>
          <a:lstStyle/>
          <a:p>
            <a:fld id="{E490F725-F428-447D-ACA2-2CB5D2E257A6}" type="slidenum">
              <a:rPr lang="en-US" smtClean="0"/>
              <a:t>‹#›</a:t>
            </a:fld>
            <a:endParaRPr lang="en-US"/>
          </a:p>
        </p:txBody>
      </p:sp>
    </p:spTree>
    <p:extLst>
      <p:ext uri="{BB962C8B-B14F-4D97-AF65-F5344CB8AC3E}">
        <p14:creationId xmlns:p14="http://schemas.microsoft.com/office/powerpoint/2010/main" val="2514011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932D22-C266-47D6-97F8-013BF6470E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D92A80-21E9-464E-865C-F2E6F1BE91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CD559-A8BD-416E-9C83-AE583CB592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BEED6-9388-4CD2-9524-FA11B43C5EFB}" type="datetimeFigureOut">
              <a:rPr lang="en-US" smtClean="0"/>
              <a:t>6/29/2021</a:t>
            </a:fld>
            <a:endParaRPr lang="en-US"/>
          </a:p>
        </p:txBody>
      </p:sp>
      <p:sp>
        <p:nvSpPr>
          <p:cNvPr id="5" name="Footer Placeholder 4">
            <a:extLst>
              <a:ext uri="{FF2B5EF4-FFF2-40B4-BE49-F238E27FC236}">
                <a16:creationId xmlns:a16="http://schemas.microsoft.com/office/drawing/2014/main" id="{8B1F28E3-D0BD-4BB9-8ADF-0C0929917B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6ECF60-46F4-47E3-AC8B-6C80A87D01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0F725-F428-447D-ACA2-2CB5D2E257A6}" type="slidenum">
              <a:rPr lang="en-US" smtClean="0"/>
              <a:t>‹#›</a:t>
            </a:fld>
            <a:endParaRPr lang="en-US"/>
          </a:p>
        </p:txBody>
      </p:sp>
    </p:spTree>
    <p:extLst>
      <p:ext uri="{BB962C8B-B14F-4D97-AF65-F5344CB8AC3E}">
        <p14:creationId xmlns:p14="http://schemas.microsoft.com/office/powerpoint/2010/main" val="4169031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10758"/>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44.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jpe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thevab.com/insight/political-attribution-2020" TargetMode="External"/><Relationship Id="rId13" Type="http://schemas.openxmlformats.org/officeDocument/2006/relationships/image" Target="../media/image54.png"/><Relationship Id="rId3" Type="http://schemas.openxmlformats.org/officeDocument/2006/relationships/image" Target="../media/image9.png"/><Relationship Id="rId7" Type="http://schemas.openxmlformats.org/officeDocument/2006/relationships/image" Target="../media/image51.png"/><Relationship Id="rId12" Type="http://schemas.openxmlformats.org/officeDocument/2006/relationships/image" Target="../media/image53.jpeg"/><Relationship Id="rId2" Type="http://schemas.openxmlformats.org/officeDocument/2006/relationships/hyperlink" Target="https://thevab.com/" TargetMode="External"/><Relationship Id="rId1" Type="http://schemas.openxmlformats.org/officeDocument/2006/relationships/slideLayout" Target="../slideLayouts/slideLayout7.xml"/><Relationship Id="rId6" Type="http://schemas.openxmlformats.org/officeDocument/2006/relationships/hyperlink" Target="https://thevab.com/insight/halo-effect" TargetMode="External"/><Relationship Id="rId11" Type="http://schemas.openxmlformats.org/officeDocument/2006/relationships/hyperlink" Target="https://thevab.com/insight/direct-effect" TargetMode="External"/><Relationship Id="rId5" Type="http://schemas.openxmlformats.org/officeDocument/2006/relationships/hyperlink" Target="https://thevab.com/team-board" TargetMode="External"/><Relationship Id="rId10" Type="http://schemas.openxmlformats.org/officeDocument/2006/relationships/image" Target="../media/image52.png"/><Relationship Id="rId4" Type="http://schemas.openxmlformats.org/officeDocument/2006/relationships/image" Target="../media/image8.png"/><Relationship Id="rId9" Type="http://schemas.openxmlformats.org/officeDocument/2006/relationships/hyperlink" Target="https://thevab.com/insight/what-audience-based-buy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hyperlink" Target="https://thevab.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chart" Target="../charts/chart1.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chart" Target="../charts/chart2.xml"/><Relationship Id="rId10"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9.pn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5.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ircuit, city&#10;&#10;Description automatically generated">
            <a:extLst>
              <a:ext uri="{FF2B5EF4-FFF2-40B4-BE49-F238E27FC236}">
                <a16:creationId xmlns:a16="http://schemas.microsoft.com/office/drawing/2014/main" id="{DDEC5F2C-F053-4B8C-BEF4-8331CDB7C8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descr="A picture containing computer&#10;&#10;Description automatically generated">
            <a:extLst>
              <a:ext uri="{FF2B5EF4-FFF2-40B4-BE49-F238E27FC236}">
                <a16:creationId xmlns:a16="http://schemas.microsoft.com/office/drawing/2014/main" id="{3A512FA1-18C3-4DDA-9BBE-A7A7281B60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61" y="0"/>
            <a:ext cx="12190539" cy="68580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86B2BF6F-4CBE-4747-B65E-7952A86CB72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sp>
        <p:nvSpPr>
          <p:cNvPr id="11" name="TextBox 10">
            <a:extLst>
              <a:ext uri="{FF2B5EF4-FFF2-40B4-BE49-F238E27FC236}">
                <a16:creationId xmlns:a16="http://schemas.microsoft.com/office/drawing/2014/main" id="{5EABED81-3476-4FCB-B347-FCBAECEB771E}"/>
              </a:ext>
            </a:extLst>
          </p:cNvPr>
          <p:cNvSpPr txBox="1"/>
          <p:nvPr/>
        </p:nvSpPr>
        <p:spPr>
          <a:xfrm>
            <a:off x="398216" y="2931666"/>
            <a:ext cx="285816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BFF2"/>
                </a:solidFill>
                <a:effectLst/>
                <a:uLnTx/>
                <a:uFillTx/>
                <a:latin typeface="Helvetica" pitchFamily="2" charset="0"/>
                <a:ea typeface="+mn-ea"/>
                <a:cs typeface="+mn-cs"/>
              </a:rPr>
              <a:t>2021</a:t>
            </a:r>
          </a:p>
        </p:txBody>
      </p:sp>
      <p:cxnSp>
        <p:nvCxnSpPr>
          <p:cNvPr id="12" name="Straight Connector 11">
            <a:extLst>
              <a:ext uri="{FF2B5EF4-FFF2-40B4-BE49-F238E27FC236}">
                <a16:creationId xmlns:a16="http://schemas.microsoft.com/office/drawing/2014/main" id="{3A047CA5-FCE3-4E83-B5A0-D6D561171653}"/>
              </a:ext>
            </a:extLst>
          </p:cNvPr>
          <p:cNvCxnSpPr/>
          <p:nvPr/>
        </p:nvCxnSpPr>
        <p:spPr>
          <a:xfrm>
            <a:off x="493843" y="2851387"/>
            <a:ext cx="521208" cy="0"/>
          </a:xfrm>
          <a:prstGeom prst="line">
            <a:avLst/>
          </a:prstGeom>
          <a:ln>
            <a:solidFill>
              <a:srgbClr val="00BFF2"/>
            </a:solidFill>
          </a:ln>
        </p:spPr>
        <p:style>
          <a:lnRef idx="3">
            <a:schemeClr val="accent1"/>
          </a:lnRef>
          <a:fillRef idx="0">
            <a:schemeClr val="accent1"/>
          </a:fillRef>
          <a:effectRef idx="2">
            <a:schemeClr val="accent1"/>
          </a:effectRef>
          <a:fontRef idx="minor">
            <a:schemeClr val="tx1"/>
          </a:fontRef>
        </p:style>
      </p:cxnSp>
      <p:pic>
        <p:nvPicPr>
          <p:cNvPr id="13" name="Picture 12">
            <a:extLst>
              <a:ext uri="{FF2B5EF4-FFF2-40B4-BE49-F238E27FC236}">
                <a16:creationId xmlns:a16="http://schemas.microsoft.com/office/drawing/2014/main" id="{E0978DB2-B7EA-4E29-A993-1FEB998AC1C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09574" y="153210"/>
            <a:ext cx="4167187" cy="1016978"/>
          </a:xfrm>
          <a:prstGeom prst="rect">
            <a:avLst/>
          </a:prstGeom>
        </p:spPr>
      </p:pic>
      <p:pic>
        <p:nvPicPr>
          <p:cNvPr id="15" name="Picture 14">
            <a:extLst>
              <a:ext uri="{FF2B5EF4-FFF2-40B4-BE49-F238E27FC236}">
                <a16:creationId xmlns:a16="http://schemas.microsoft.com/office/drawing/2014/main" id="{B5C51883-3010-4D26-B23E-E9E90CDD01A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1962" y="153210"/>
            <a:ext cx="2034324" cy="650009"/>
          </a:xfrm>
          <a:prstGeom prst="rect">
            <a:avLst/>
          </a:prstGeom>
        </p:spPr>
      </p:pic>
      <p:sp>
        <p:nvSpPr>
          <p:cNvPr id="16" name="TextBox 15">
            <a:extLst>
              <a:ext uri="{FF2B5EF4-FFF2-40B4-BE49-F238E27FC236}">
                <a16:creationId xmlns:a16="http://schemas.microsoft.com/office/drawing/2014/main" id="{B7D7BD55-E38F-4A24-8878-828B77FC9720}"/>
              </a:ext>
            </a:extLst>
          </p:cNvPr>
          <p:cNvSpPr txBox="1"/>
          <p:nvPr/>
        </p:nvSpPr>
        <p:spPr>
          <a:xfrm>
            <a:off x="131962" y="3937217"/>
            <a:ext cx="6721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Analyzing Outcomes From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mn-ea"/>
                <a:cs typeface="+mn-cs"/>
              </a:rPr>
              <a:t>The “Tech Giants’” TV Investment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ED3C8D"/>
                </a:solidFill>
                <a:latin typeface="Helvetica" pitchFamily="2" charset="0"/>
              </a:rPr>
              <a:t>How brands can apply these winning marketing </a:t>
            </a:r>
            <a:br>
              <a:rPr lang="en-US" sz="2000" dirty="0">
                <a:solidFill>
                  <a:srgbClr val="ED3C8D"/>
                </a:solidFill>
                <a:latin typeface="Helvetica" pitchFamily="2" charset="0"/>
              </a:rPr>
            </a:br>
            <a:r>
              <a:rPr lang="en-US" sz="2000" dirty="0">
                <a:solidFill>
                  <a:srgbClr val="ED3C8D"/>
                </a:solidFill>
                <a:latin typeface="Helvetica" pitchFamily="2" charset="0"/>
              </a:rPr>
              <a:t>strategies </a:t>
            </a:r>
            <a:r>
              <a:rPr lang="en-US" sz="2000">
                <a:solidFill>
                  <a:srgbClr val="ED3C8D"/>
                </a:solidFill>
                <a:latin typeface="Helvetica" pitchFamily="2" charset="0"/>
              </a:rPr>
              <a:t>to their common </a:t>
            </a:r>
            <a:r>
              <a:rPr lang="en-US" sz="2000" dirty="0">
                <a:solidFill>
                  <a:srgbClr val="ED3C8D"/>
                </a:solidFill>
                <a:latin typeface="Helvetica" pitchFamily="2" charset="0"/>
              </a:rPr>
              <a:t>business challenges</a:t>
            </a:r>
            <a:endParaRPr kumimoji="0" lang="en-US" sz="2000"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1318340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a:extLst>
              <a:ext uri="{FF2B5EF4-FFF2-40B4-BE49-F238E27FC236}">
                <a16:creationId xmlns:a16="http://schemas.microsoft.com/office/drawing/2014/main" id="{0FE90FA9-C7A7-42F0-9C6F-B0476B2CAB55}"/>
              </a:ext>
            </a:extLst>
          </p:cNvPr>
          <p:cNvCxnSpPr>
            <a:cxnSpLocks/>
          </p:cNvCxnSpPr>
          <p:nvPr/>
        </p:nvCxnSpPr>
        <p:spPr>
          <a:xfrm>
            <a:off x="6814791" y="4535919"/>
            <a:ext cx="4948523" cy="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5518934-8908-4114-89D1-536B0EE370D1}"/>
              </a:ext>
            </a:extLst>
          </p:cNvPr>
          <p:cNvCxnSpPr>
            <a:cxnSpLocks/>
          </p:cNvCxnSpPr>
          <p:nvPr/>
        </p:nvCxnSpPr>
        <p:spPr>
          <a:xfrm>
            <a:off x="6814791" y="5203839"/>
            <a:ext cx="4948523" cy="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ground, person&#10;&#10;Description automatically generated">
            <a:extLst>
              <a:ext uri="{FF2B5EF4-FFF2-40B4-BE49-F238E27FC236}">
                <a16:creationId xmlns:a16="http://schemas.microsoft.com/office/drawing/2014/main" id="{C9561515-221C-4B11-910B-7AF377CCB91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4782334" cy="6858000"/>
          </a:xfrm>
          <a:prstGeom prst="rect">
            <a:avLst/>
          </a:prstGeom>
        </p:spPr>
      </p:pic>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7" name="Rectangle 36">
            <a:extLst>
              <a:ext uri="{FF2B5EF4-FFF2-40B4-BE49-F238E27FC236}">
                <a16:creationId xmlns:a16="http://schemas.microsoft.com/office/drawing/2014/main" id="{BD66494C-6C76-4ECD-A14E-5E25448F6B91}"/>
              </a:ext>
            </a:extLst>
          </p:cNvPr>
          <p:cNvSpPr/>
          <p:nvPr/>
        </p:nvSpPr>
        <p:spPr>
          <a:xfrm>
            <a:off x="4782334" y="24821"/>
            <a:ext cx="6412750"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a:solidFill>
                  <a:srgbClr val="1B1464"/>
                </a:solidFill>
                <a:latin typeface="Helvetica" panose="020B0604020202020204" pitchFamily="2" charset="0"/>
                <a:ea typeface="Calibri" panose="020F0502020204030204" pitchFamily="34" charset="0"/>
                <a:cs typeface="Calibri" panose="020F0502020204030204" pitchFamily="34" charset="0"/>
              </a:rPr>
              <a:t>Observing the heightened need for information during the pandemic, Google prioritized investment in its Search product </a:t>
            </a:r>
            <a:r>
              <a:rPr lang="en-US" sz="2200">
                <a:solidFill>
                  <a:srgbClr val="ED3C8D"/>
                </a:solidFill>
                <a:latin typeface="Helvetica" panose="020B0604020202020204" pitchFamily="2" charset="0"/>
                <a:ea typeface="Calibri" panose="020F0502020204030204" pitchFamily="34" charset="0"/>
                <a:cs typeface="Calibri" panose="020F0502020204030204" pitchFamily="34" charset="0"/>
              </a:rPr>
              <a:t>driving</a:t>
            </a:r>
            <a:r>
              <a:rPr lang="en-US" sz="2200">
                <a:solidFill>
                  <a:srgbClr val="1B1464"/>
                </a:solidFill>
                <a:latin typeface="Helvetica" panose="020B0604020202020204" pitchFamily="2" charset="0"/>
                <a:ea typeface="Calibri" panose="020F0502020204030204" pitchFamily="34" charset="0"/>
                <a:cs typeface="Calibri" panose="020F0502020204030204" pitchFamily="34" charset="0"/>
              </a:rPr>
              <a:t> </a:t>
            </a:r>
            <a:r>
              <a:rPr lang="en-US" sz="2200">
                <a:solidFill>
                  <a:srgbClr val="ED3C8D"/>
                </a:solidFill>
                <a:latin typeface="Helvetica" panose="020B0604020202020204" pitchFamily="2" charset="0"/>
                <a:ea typeface="Calibri" panose="020F0502020204030204" pitchFamily="34" charset="0"/>
                <a:cs typeface="Calibri" panose="020F0502020204030204" pitchFamily="34" charset="0"/>
              </a:rPr>
              <a:t>higher, more habitual, user engagement</a:t>
            </a:r>
            <a:endParaRPr kumimoji="0" lang="en-US" sz="22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endParaRP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695B6BC1-FE9A-4745-8977-39EA32420A30}"/>
              </a:ext>
            </a:extLst>
          </p:cNvPr>
          <p:cNvSpPr/>
          <p:nvPr/>
        </p:nvSpPr>
        <p:spPr>
          <a:xfrm>
            <a:off x="4782334" y="5976303"/>
            <a:ext cx="740966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Nielsen AdIntel, calendar year 2019 &amp; 2020 (‘Google Search Engine’ brand). TV spend includes cable TV, broadcast TV, Spanish language cable TV, Spanish language broadcast TV, spot TV, and syndicated TV. U.S. TV spend only. VAB analysis of Comscore mediametrix multiplatform media trend data, total audience (Desktop P2+, Mobile 18+), U.S. only, Jan ‘19 – Dec ‘20 (calendar months). Comscore data represents ‘Google Search’ (which includes images, video, news pages, etc)</a:t>
            </a:r>
          </a:p>
        </p:txBody>
      </p:sp>
      <p:pic>
        <p:nvPicPr>
          <p:cNvPr id="6" name="Picture 5">
            <a:extLst>
              <a:ext uri="{FF2B5EF4-FFF2-40B4-BE49-F238E27FC236}">
                <a16:creationId xmlns:a16="http://schemas.microsoft.com/office/drawing/2014/main" id="{87F22B9A-6978-4BDC-B470-08A0B2F79125}"/>
              </a:ext>
            </a:extLst>
          </p:cNvPr>
          <p:cNvPicPr>
            <a:picLocks noChangeAspect="1"/>
          </p:cNvPicPr>
          <p:nvPr/>
        </p:nvPicPr>
        <p:blipFill>
          <a:blip r:embed="rId5"/>
          <a:stretch>
            <a:fillRect/>
          </a:stretch>
        </p:blipFill>
        <p:spPr>
          <a:xfrm>
            <a:off x="7749800" y="1504291"/>
            <a:ext cx="2232025" cy="898071"/>
          </a:xfrm>
          <a:prstGeom prst="rect">
            <a:avLst/>
          </a:prstGeom>
          <a:ln>
            <a:solidFill>
              <a:srgbClr val="1B1464"/>
            </a:solidFill>
          </a:ln>
        </p:spPr>
      </p:pic>
      <p:sp>
        <p:nvSpPr>
          <p:cNvPr id="7" name="TextBox 6">
            <a:extLst>
              <a:ext uri="{FF2B5EF4-FFF2-40B4-BE49-F238E27FC236}">
                <a16:creationId xmlns:a16="http://schemas.microsoft.com/office/drawing/2014/main" id="{E90E46A3-C986-4C05-8546-268305888BE1}"/>
              </a:ext>
            </a:extLst>
          </p:cNvPr>
          <p:cNvSpPr txBox="1"/>
          <p:nvPr/>
        </p:nvSpPr>
        <p:spPr>
          <a:xfrm>
            <a:off x="7749800" y="2387214"/>
            <a:ext cx="2232025"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Google Search</a:t>
            </a:r>
          </a:p>
        </p:txBody>
      </p:sp>
      <p:sp>
        <p:nvSpPr>
          <p:cNvPr id="3" name="TextBox 2">
            <a:extLst>
              <a:ext uri="{FF2B5EF4-FFF2-40B4-BE49-F238E27FC236}">
                <a16:creationId xmlns:a16="http://schemas.microsoft.com/office/drawing/2014/main" id="{3EFEDEB9-C74E-45D7-A014-1435847C9319}"/>
              </a:ext>
            </a:extLst>
          </p:cNvPr>
          <p:cNvSpPr txBox="1"/>
          <p:nvPr/>
        </p:nvSpPr>
        <p:spPr>
          <a:xfrm>
            <a:off x="4917927" y="3250912"/>
            <a:ext cx="1830547" cy="584775"/>
          </a:xfrm>
          <a:prstGeom prst="rect">
            <a:avLst/>
          </a:prstGeom>
          <a:noFill/>
        </p:spPr>
        <p:txBody>
          <a:bodyPr wrap="square" rtlCol="0">
            <a:spAutoFit/>
          </a:bodyPr>
          <a:lstStyle/>
          <a:p>
            <a:pPr algn="r"/>
            <a:r>
              <a:rPr lang="en-US" sz="1600">
                <a:solidFill>
                  <a:srgbClr val="1B1464"/>
                </a:solidFill>
                <a:latin typeface="Helvetica" panose="020B0403020202020204" pitchFamily="34" charset="0"/>
              </a:rPr>
              <a:t>‘Google Search’ </a:t>
            </a:r>
            <a:r>
              <a:rPr lang="en-US" sz="1600" b="1">
                <a:solidFill>
                  <a:srgbClr val="1B1464"/>
                </a:solidFill>
                <a:latin typeface="Helvetica" panose="020B0403020202020204" pitchFamily="34" charset="0"/>
              </a:rPr>
              <a:t>Brand</a:t>
            </a:r>
            <a:r>
              <a:rPr lang="en-US" sz="1600">
                <a:solidFill>
                  <a:srgbClr val="1B1464"/>
                </a:solidFill>
                <a:latin typeface="Helvetica" panose="020B0403020202020204" pitchFamily="34" charset="0"/>
              </a:rPr>
              <a:t> </a:t>
            </a:r>
            <a:r>
              <a:rPr lang="en-US" sz="1600" b="1">
                <a:solidFill>
                  <a:srgbClr val="1B1464"/>
                </a:solidFill>
                <a:latin typeface="Helvetica" panose="020B0403020202020204" pitchFamily="34" charset="0"/>
              </a:rPr>
              <a:t>TV Spend</a:t>
            </a:r>
          </a:p>
        </p:txBody>
      </p:sp>
      <p:sp>
        <p:nvSpPr>
          <p:cNvPr id="28" name="TextBox 27">
            <a:extLst>
              <a:ext uri="{FF2B5EF4-FFF2-40B4-BE49-F238E27FC236}">
                <a16:creationId xmlns:a16="http://schemas.microsoft.com/office/drawing/2014/main" id="{F18A3BEA-94FE-46EF-900F-8E84177339C0}"/>
              </a:ext>
            </a:extLst>
          </p:cNvPr>
          <p:cNvSpPr txBox="1"/>
          <p:nvPr/>
        </p:nvSpPr>
        <p:spPr>
          <a:xfrm>
            <a:off x="5003171" y="3904358"/>
            <a:ext cx="1745303" cy="584775"/>
          </a:xfrm>
          <a:prstGeom prst="rect">
            <a:avLst/>
          </a:prstGeom>
          <a:noFill/>
        </p:spPr>
        <p:txBody>
          <a:bodyPr wrap="square" rtlCol="0">
            <a:spAutoFit/>
          </a:bodyPr>
          <a:lstStyle/>
          <a:p>
            <a:pPr algn="r"/>
            <a:r>
              <a:rPr lang="en-US" sz="1600">
                <a:solidFill>
                  <a:srgbClr val="1B1464"/>
                </a:solidFill>
                <a:latin typeface="Helvetica" panose="020B0403020202020204" pitchFamily="34" charset="0"/>
              </a:rPr>
              <a:t>Avg. Monthly </a:t>
            </a:r>
            <a:r>
              <a:rPr lang="en-US" sz="1600" b="1">
                <a:solidFill>
                  <a:srgbClr val="1B1464"/>
                </a:solidFill>
                <a:latin typeface="Helvetica" panose="020B0403020202020204" pitchFamily="34" charset="0"/>
              </a:rPr>
              <a:t>Unique Visitors</a:t>
            </a:r>
          </a:p>
        </p:txBody>
      </p:sp>
      <p:sp>
        <p:nvSpPr>
          <p:cNvPr id="29" name="TextBox 28">
            <a:extLst>
              <a:ext uri="{FF2B5EF4-FFF2-40B4-BE49-F238E27FC236}">
                <a16:creationId xmlns:a16="http://schemas.microsoft.com/office/drawing/2014/main" id="{F3245071-619B-40EE-995E-3CFB7424815D}"/>
              </a:ext>
            </a:extLst>
          </p:cNvPr>
          <p:cNvSpPr txBox="1"/>
          <p:nvPr/>
        </p:nvSpPr>
        <p:spPr>
          <a:xfrm>
            <a:off x="4786861" y="5209738"/>
            <a:ext cx="1961614" cy="584775"/>
          </a:xfrm>
          <a:prstGeom prst="rect">
            <a:avLst/>
          </a:prstGeom>
          <a:noFill/>
        </p:spPr>
        <p:txBody>
          <a:bodyPr wrap="square" rtlCol="0">
            <a:spAutoFit/>
          </a:bodyPr>
          <a:lstStyle/>
          <a:p>
            <a:pPr algn="r"/>
            <a:r>
              <a:rPr lang="en-US" sz="1600">
                <a:solidFill>
                  <a:srgbClr val="1B1464"/>
                </a:solidFill>
                <a:latin typeface="Helvetica" panose="020B0403020202020204" pitchFamily="34" charset="0"/>
              </a:rPr>
              <a:t>Total Annual</a:t>
            </a:r>
            <a:br>
              <a:rPr lang="en-US" sz="1600" b="1">
                <a:solidFill>
                  <a:srgbClr val="1B1464"/>
                </a:solidFill>
                <a:latin typeface="Helvetica" panose="020B0403020202020204" pitchFamily="34" charset="0"/>
              </a:rPr>
            </a:br>
            <a:r>
              <a:rPr lang="en-US" sz="1600" b="1">
                <a:solidFill>
                  <a:srgbClr val="1B1464"/>
                </a:solidFill>
                <a:latin typeface="Helvetica" panose="020B0403020202020204" pitchFamily="34" charset="0"/>
              </a:rPr>
              <a:t>Page Views</a:t>
            </a:r>
          </a:p>
        </p:txBody>
      </p:sp>
      <p:sp>
        <p:nvSpPr>
          <p:cNvPr id="30" name="TextBox 29">
            <a:extLst>
              <a:ext uri="{FF2B5EF4-FFF2-40B4-BE49-F238E27FC236}">
                <a16:creationId xmlns:a16="http://schemas.microsoft.com/office/drawing/2014/main" id="{00150B32-0350-4508-84BD-F95D615C2E50}"/>
              </a:ext>
            </a:extLst>
          </p:cNvPr>
          <p:cNvSpPr txBox="1"/>
          <p:nvPr/>
        </p:nvSpPr>
        <p:spPr>
          <a:xfrm>
            <a:off x="5003171" y="4557048"/>
            <a:ext cx="1745303" cy="584775"/>
          </a:xfrm>
          <a:prstGeom prst="rect">
            <a:avLst/>
          </a:prstGeom>
          <a:noFill/>
        </p:spPr>
        <p:txBody>
          <a:bodyPr wrap="square" rtlCol="0">
            <a:spAutoFit/>
          </a:bodyPr>
          <a:lstStyle/>
          <a:p>
            <a:pPr algn="r"/>
            <a:r>
              <a:rPr lang="en-US" sz="1600">
                <a:solidFill>
                  <a:srgbClr val="1B1464"/>
                </a:solidFill>
                <a:latin typeface="Helvetica" panose="020B0403020202020204" pitchFamily="34" charset="0"/>
              </a:rPr>
              <a:t>Total Annual </a:t>
            </a:r>
            <a:r>
              <a:rPr lang="en-US" sz="1600" b="1">
                <a:solidFill>
                  <a:srgbClr val="1B1464"/>
                </a:solidFill>
                <a:latin typeface="Helvetica" panose="020B0403020202020204" pitchFamily="34" charset="0"/>
              </a:rPr>
              <a:t>Visits</a:t>
            </a:r>
          </a:p>
        </p:txBody>
      </p:sp>
      <p:sp>
        <p:nvSpPr>
          <p:cNvPr id="31" name="TextBox 30">
            <a:extLst>
              <a:ext uri="{FF2B5EF4-FFF2-40B4-BE49-F238E27FC236}">
                <a16:creationId xmlns:a16="http://schemas.microsoft.com/office/drawing/2014/main" id="{696FF515-59EB-445F-93CF-F47D7996467C}"/>
              </a:ext>
            </a:extLst>
          </p:cNvPr>
          <p:cNvSpPr txBox="1"/>
          <p:nvPr/>
        </p:nvSpPr>
        <p:spPr>
          <a:xfrm>
            <a:off x="6833719" y="2880166"/>
            <a:ext cx="1235664" cy="338554"/>
          </a:xfrm>
          <a:prstGeom prst="rect">
            <a:avLst/>
          </a:prstGeom>
          <a:noFill/>
        </p:spPr>
        <p:txBody>
          <a:bodyPr wrap="square" rtlCol="0">
            <a:spAutoFit/>
          </a:bodyPr>
          <a:lstStyle/>
          <a:p>
            <a:pPr algn="ctr"/>
            <a:r>
              <a:rPr lang="en-US" sz="1600" b="1">
                <a:solidFill>
                  <a:srgbClr val="1B1464"/>
                </a:solidFill>
                <a:latin typeface="Helvetica" panose="020B0403020202020204" pitchFamily="34" charset="0"/>
              </a:rPr>
              <a:t>2019</a:t>
            </a:r>
          </a:p>
        </p:txBody>
      </p:sp>
      <p:sp>
        <p:nvSpPr>
          <p:cNvPr id="32" name="TextBox 31">
            <a:extLst>
              <a:ext uri="{FF2B5EF4-FFF2-40B4-BE49-F238E27FC236}">
                <a16:creationId xmlns:a16="http://schemas.microsoft.com/office/drawing/2014/main" id="{B1699D88-1B1E-4C62-A6BA-4522F0405CCE}"/>
              </a:ext>
            </a:extLst>
          </p:cNvPr>
          <p:cNvSpPr txBox="1"/>
          <p:nvPr/>
        </p:nvSpPr>
        <p:spPr>
          <a:xfrm>
            <a:off x="8100537" y="2880166"/>
            <a:ext cx="1235664" cy="338554"/>
          </a:xfrm>
          <a:prstGeom prst="rect">
            <a:avLst/>
          </a:prstGeom>
          <a:noFill/>
        </p:spPr>
        <p:txBody>
          <a:bodyPr wrap="square" rtlCol="0">
            <a:spAutoFit/>
          </a:bodyPr>
          <a:lstStyle/>
          <a:p>
            <a:pPr algn="ctr"/>
            <a:r>
              <a:rPr lang="en-US" sz="1600" b="1">
                <a:solidFill>
                  <a:srgbClr val="1B1464"/>
                </a:solidFill>
                <a:latin typeface="Helvetica" panose="020B0403020202020204" pitchFamily="34" charset="0"/>
              </a:rPr>
              <a:t>2020</a:t>
            </a:r>
          </a:p>
        </p:txBody>
      </p:sp>
      <p:sp>
        <p:nvSpPr>
          <p:cNvPr id="35" name="TextBox 34">
            <a:extLst>
              <a:ext uri="{FF2B5EF4-FFF2-40B4-BE49-F238E27FC236}">
                <a16:creationId xmlns:a16="http://schemas.microsoft.com/office/drawing/2014/main" id="{214926D6-A164-45BF-8A2C-E98A515C5D25}"/>
              </a:ext>
            </a:extLst>
          </p:cNvPr>
          <p:cNvSpPr txBox="1"/>
          <p:nvPr/>
        </p:nvSpPr>
        <p:spPr>
          <a:xfrm>
            <a:off x="9305966" y="2831814"/>
            <a:ext cx="1348625" cy="461665"/>
          </a:xfrm>
          <a:prstGeom prst="rect">
            <a:avLst/>
          </a:prstGeom>
          <a:noFill/>
        </p:spPr>
        <p:txBody>
          <a:bodyPr wrap="square" rtlCol="0">
            <a:spAutoFit/>
          </a:bodyPr>
          <a:lstStyle/>
          <a:p>
            <a:pPr algn="ctr"/>
            <a:r>
              <a:rPr lang="en-US" sz="1200" b="1">
                <a:solidFill>
                  <a:srgbClr val="00BFF2"/>
                </a:solidFill>
                <a:latin typeface="Helvetica" panose="020B0403020202020204" pitchFamily="34" charset="0"/>
              </a:rPr>
              <a:t>% YoY </a:t>
            </a:r>
            <a:br>
              <a:rPr lang="en-US" sz="1200" b="1">
                <a:solidFill>
                  <a:srgbClr val="00BFF2"/>
                </a:solidFill>
                <a:latin typeface="Helvetica" panose="020B0403020202020204" pitchFamily="34" charset="0"/>
              </a:rPr>
            </a:br>
            <a:r>
              <a:rPr lang="en-US" sz="1200" b="1">
                <a:solidFill>
                  <a:srgbClr val="00BFF2"/>
                </a:solidFill>
                <a:latin typeface="Helvetica" panose="020B0403020202020204" pitchFamily="34" charset="0"/>
              </a:rPr>
              <a:t>Change</a:t>
            </a:r>
          </a:p>
        </p:txBody>
      </p:sp>
      <p:sp>
        <p:nvSpPr>
          <p:cNvPr id="38" name="TextBox 37">
            <a:extLst>
              <a:ext uri="{FF2B5EF4-FFF2-40B4-BE49-F238E27FC236}">
                <a16:creationId xmlns:a16="http://schemas.microsoft.com/office/drawing/2014/main" id="{C1B50207-DFDB-4FA2-A4EA-093E530FD167}"/>
              </a:ext>
            </a:extLst>
          </p:cNvPr>
          <p:cNvSpPr txBox="1"/>
          <p:nvPr/>
        </p:nvSpPr>
        <p:spPr>
          <a:xfrm>
            <a:off x="10601089" y="2831814"/>
            <a:ext cx="1267182" cy="461665"/>
          </a:xfrm>
          <a:prstGeom prst="rect">
            <a:avLst/>
          </a:prstGeom>
          <a:noFill/>
        </p:spPr>
        <p:txBody>
          <a:bodyPr wrap="square" rtlCol="0">
            <a:spAutoFit/>
          </a:bodyPr>
          <a:lstStyle/>
          <a:p>
            <a:pPr algn="ctr"/>
            <a:r>
              <a:rPr lang="en-US" sz="1200" b="1">
                <a:solidFill>
                  <a:srgbClr val="1B1464"/>
                </a:solidFill>
                <a:latin typeface="Helvetica" panose="020B0403020202020204" pitchFamily="34" charset="0"/>
              </a:rPr>
              <a:t># YoY </a:t>
            </a:r>
            <a:br>
              <a:rPr lang="en-US" sz="1200" b="1">
                <a:solidFill>
                  <a:srgbClr val="1B1464"/>
                </a:solidFill>
                <a:latin typeface="Helvetica" panose="020B0403020202020204" pitchFamily="34" charset="0"/>
              </a:rPr>
            </a:br>
            <a:r>
              <a:rPr lang="en-US" sz="1200" b="1">
                <a:solidFill>
                  <a:srgbClr val="1B1464"/>
                </a:solidFill>
                <a:latin typeface="Helvetica" panose="020B0403020202020204" pitchFamily="34" charset="0"/>
              </a:rPr>
              <a:t>Change</a:t>
            </a:r>
          </a:p>
        </p:txBody>
      </p:sp>
      <p:cxnSp>
        <p:nvCxnSpPr>
          <p:cNvPr id="45" name="Straight Connector 44">
            <a:extLst>
              <a:ext uri="{FF2B5EF4-FFF2-40B4-BE49-F238E27FC236}">
                <a16:creationId xmlns:a16="http://schemas.microsoft.com/office/drawing/2014/main" id="{9EE74665-CAF1-4830-B7E5-DD425A52B4AB}"/>
              </a:ext>
            </a:extLst>
          </p:cNvPr>
          <p:cNvCxnSpPr>
            <a:cxnSpLocks/>
          </p:cNvCxnSpPr>
          <p:nvPr/>
        </p:nvCxnSpPr>
        <p:spPr>
          <a:xfrm>
            <a:off x="6815552" y="2853517"/>
            <a:ext cx="0" cy="2939649"/>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4321F5F-148A-406B-9634-46B66E1AD498}"/>
              </a:ext>
            </a:extLst>
          </p:cNvPr>
          <p:cNvSpPr txBox="1"/>
          <p:nvPr/>
        </p:nvSpPr>
        <p:spPr>
          <a:xfrm>
            <a:off x="6823026" y="3381594"/>
            <a:ext cx="1257050" cy="338554"/>
          </a:xfrm>
          <a:prstGeom prst="rect">
            <a:avLst/>
          </a:prstGeom>
          <a:noFill/>
        </p:spPr>
        <p:txBody>
          <a:bodyPr wrap="square" rtlCol="0">
            <a:spAutoFit/>
          </a:bodyPr>
          <a:lstStyle/>
          <a:p>
            <a:pPr algn="ctr"/>
            <a:r>
              <a:rPr lang="en-US" sz="1600">
                <a:solidFill>
                  <a:srgbClr val="1B1464"/>
                </a:solidFill>
                <a:latin typeface="Helvetica" panose="020B0403020202020204" pitchFamily="34" charset="0"/>
              </a:rPr>
              <a:t>$109.5 MM</a:t>
            </a:r>
          </a:p>
        </p:txBody>
      </p:sp>
      <p:sp>
        <p:nvSpPr>
          <p:cNvPr id="47" name="TextBox 46">
            <a:extLst>
              <a:ext uri="{FF2B5EF4-FFF2-40B4-BE49-F238E27FC236}">
                <a16:creationId xmlns:a16="http://schemas.microsoft.com/office/drawing/2014/main" id="{A434662E-7CF6-400D-9B33-B83D5D2EFF10}"/>
              </a:ext>
            </a:extLst>
          </p:cNvPr>
          <p:cNvSpPr txBox="1"/>
          <p:nvPr/>
        </p:nvSpPr>
        <p:spPr>
          <a:xfrm>
            <a:off x="8089844" y="3381594"/>
            <a:ext cx="1257050" cy="338554"/>
          </a:xfrm>
          <a:prstGeom prst="rect">
            <a:avLst/>
          </a:prstGeom>
          <a:noFill/>
        </p:spPr>
        <p:txBody>
          <a:bodyPr wrap="square" rtlCol="0">
            <a:spAutoFit/>
          </a:bodyPr>
          <a:lstStyle/>
          <a:p>
            <a:pPr algn="ctr"/>
            <a:r>
              <a:rPr lang="en-US" sz="1600">
                <a:solidFill>
                  <a:srgbClr val="1B1464"/>
                </a:solidFill>
                <a:latin typeface="Helvetica" panose="020B0403020202020204" pitchFamily="34" charset="0"/>
              </a:rPr>
              <a:t>$195.4 MM</a:t>
            </a:r>
          </a:p>
        </p:txBody>
      </p:sp>
      <p:sp>
        <p:nvSpPr>
          <p:cNvPr id="48" name="TextBox 47">
            <a:extLst>
              <a:ext uri="{FF2B5EF4-FFF2-40B4-BE49-F238E27FC236}">
                <a16:creationId xmlns:a16="http://schemas.microsoft.com/office/drawing/2014/main" id="{6DF6CE2F-BF6E-4F11-8F79-299BEECB1890}"/>
              </a:ext>
            </a:extLst>
          </p:cNvPr>
          <p:cNvSpPr txBox="1"/>
          <p:nvPr/>
        </p:nvSpPr>
        <p:spPr>
          <a:xfrm>
            <a:off x="9351753" y="3381594"/>
            <a:ext cx="1257050" cy="338554"/>
          </a:xfrm>
          <a:prstGeom prst="rect">
            <a:avLst/>
          </a:prstGeom>
          <a:noFill/>
        </p:spPr>
        <p:txBody>
          <a:bodyPr wrap="square" rtlCol="0">
            <a:spAutoFit/>
          </a:bodyPr>
          <a:lstStyle/>
          <a:p>
            <a:pPr algn="ctr"/>
            <a:r>
              <a:rPr lang="en-US" sz="1600" b="1">
                <a:solidFill>
                  <a:srgbClr val="00BFF2"/>
                </a:solidFill>
                <a:latin typeface="Helvetica" panose="020B0403020202020204" pitchFamily="34" charset="0"/>
              </a:rPr>
              <a:t>+78%</a:t>
            </a:r>
          </a:p>
        </p:txBody>
      </p:sp>
      <p:sp>
        <p:nvSpPr>
          <p:cNvPr id="49" name="TextBox 48">
            <a:extLst>
              <a:ext uri="{FF2B5EF4-FFF2-40B4-BE49-F238E27FC236}">
                <a16:creationId xmlns:a16="http://schemas.microsoft.com/office/drawing/2014/main" id="{1E801F5A-8EC8-4DFF-984B-A04AFAE5F4C4}"/>
              </a:ext>
            </a:extLst>
          </p:cNvPr>
          <p:cNvSpPr txBox="1"/>
          <p:nvPr/>
        </p:nvSpPr>
        <p:spPr>
          <a:xfrm>
            <a:off x="10606155" y="3381594"/>
            <a:ext cx="1257050" cy="338554"/>
          </a:xfrm>
          <a:prstGeom prst="rect">
            <a:avLst/>
          </a:prstGeom>
          <a:noFill/>
        </p:spPr>
        <p:txBody>
          <a:bodyPr wrap="square" rtlCol="0">
            <a:spAutoFit/>
          </a:bodyPr>
          <a:lstStyle/>
          <a:p>
            <a:pPr algn="ctr"/>
            <a:r>
              <a:rPr lang="en-US" sz="1600" b="1">
                <a:solidFill>
                  <a:srgbClr val="1B1464"/>
                </a:solidFill>
                <a:latin typeface="Helvetica" panose="020B0403020202020204" pitchFamily="34" charset="0"/>
              </a:rPr>
              <a:t>+$85.9 MM</a:t>
            </a:r>
          </a:p>
        </p:txBody>
      </p:sp>
      <p:sp>
        <p:nvSpPr>
          <p:cNvPr id="50" name="TextBox 49">
            <a:extLst>
              <a:ext uri="{FF2B5EF4-FFF2-40B4-BE49-F238E27FC236}">
                <a16:creationId xmlns:a16="http://schemas.microsoft.com/office/drawing/2014/main" id="{6BC09183-33BF-4815-BF3E-E8F225C626A7}"/>
              </a:ext>
            </a:extLst>
          </p:cNvPr>
          <p:cNvSpPr txBox="1"/>
          <p:nvPr/>
        </p:nvSpPr>
        <p:spPr>
          <a:xfrm>
            <a:off x="6823026" y="4029213"/>
            <a:ext cx="1257050" cy="338554"/>
          </a:xfrm>
          <a:prstGeom prst="rect">
            <a:avLst/>
          </a:prstGeom>
          <a:noFill/>
        </p:spPr>
        <p:txBody>
          <a:bodyPr wrap="square" rtlCol="0">
            <a:spAutoFit/>
          </a:bodyPr>
          <a:lstStyle/>
          <a:p>
            <a:pPr algn="ctr"/>
            <a:r>
              <a:rPr lang="en-US" sz="1600">
                <a:solidFill>
                  <a:srgbClr val="1B1464"/>
                </a:solidFill>
                <a:latin typeface="Helvetica" panose="020B0403020202020204" pitchFamily="34" charset="0"/>
              </a:rPr>
              <a:t>205.9 MM</a:t>
            </a:r>
          </a:p>
        </p:txBody>
      </p:sp>
      <p:sp>
        <p:nvSpPr>
          <p:cNvPr id="51" name="TextBox 50">
            <a:extLst>
              <a:ext uri="{FF2B5EF4-FFF2-40B4-BE49-F238E27FC236}">
                <a16:creationId xmlns:a16="http://schemas.microsoft.com/office/drawing/2014/main" id="{C2A6A9A7-43AD-4002-8C93-556E60DD33F2}"/>
              </a:ext>
            </a:extLst>
          </p:cNvPr>
          <p:cNvSpPr txBox="1"/>
          <p:nvPr/>
        </p:nvSpPr>
        <p:spPr>
          <a:xfrm>
            <a:off x="8089844" y="4029213"/>
            <a:ext cx="1257050" cy="338554"/>
          </a:xfrm>
          <a:prstGeom prst="rect">
            <a:avLst/>
          </a:prstGeom>
          <a:noFill/>
        </p:spPr>
        <p:txBody>
          <a:bodyPr wrap="square" rtlCol="0">
            <a:spAutoFit/>
          </a:bodyPr>
          <a:lstStyle/>
          <a:p>
            <a:pPr algn="ctr"/>
            <a:r>
              <a:rPr lang="en-US" sz="1600">
                <a:solidFill>
                  <a:srgbClr val="1B1464"/>
                </a:solidFill>
                <a:latin typeface="Helvetica" panose="020B0403020202020204" pitchFamily="34" charset="0"/>
              </a:rPr>
              <a:t>210.7 MM</a:t>
            </a:r>
          </a:p>
        </p:txBody>
      </p:sp>
      <p:sp>
        <p:nvSpPr>
          <p:cNvPr id="52" name="TextBox 51">
            <a:extLst>
              <a:ext uri="{FF2B5EF4-FFF2-40B4-BE49-F238E27FC236}">
                <a16:creationId xmlns:a16="http://schemas.microsoft.com/office/drawing/2014/main" id="{3B082FAD-5AD4-408F-8F48-FD93A781C11E}"/>
              </a:ext>
            </a:extLst>
          </p:cNvPr>
          <p:cNvSpPr txBox="1"/>
          <p:nvPr/>
        </p:nvSpPr>
        <p:spPr>
          <a:xfrm>
            <a:off x="9351753" y="4029213"/>
            <a:ext cx="1257050" cy="338554"/>
          </a:xfrm>
          <a:prstGeom prst="rect">
            <a:avLst/>
          </a:prstGeom>
          <a:noFill/>
        </p:spPr>
        <p:txBody>
          <a:bodyPr wrap="square" rtlCol="0">
            <a:spAutoFit/>
          </a:bodyPr>
          <a:lstStyle/>
          <a:p>
            <a:pPr algn="ctr"/>
            <a:r>
              <a:rPr lang="en-US" sz="1600" b="1">
                <a:solidFill>
                  <a:srgbClr val="00BFF2"/>
                </a:solidFill>
                <a:latin typeface="Helvetica" panose="020B0403020202020204" pitchFamily="34" charset="0"/>
              </a:rPr>
              <a:t>+2%</a:t>
            </a:r>
          </a:p>
        </p:txBody>
      </p:sp>
      <p:sp>
        <p:nvSpPr>
          <p:cNvPr id="53" name="TextBox 52">
            <a:extLst>
              <a:ext uri="{FF2B5EF4-FFF2-40B4-BE49-F238E27FC236}">
                <a16:creationId xmlns:a16="http://schemas.microsoft.com/office/drawing/2014/main" id="{4CE1DDA1-8472-4DF5-92EA-8E2808B4EF30}"/>
              </a:ext>
            </a:extLst>
          </p:cNvPr>
          <p:cNvSpPr txBox="1"/>
          <p:nvPr/>
        </p:nvSpPr>
        <p:spPr>
          <a:xfrm>
            <a:off x="10606155" y="4029213"/>
            <a:ext cx="1257050" cy="338554"/>
          </a:xfrm>
          <a:prstGeom prst="rect">
            <a:avLst/>
          </a:prstGeom>
          <a:noFill/>
        </p:spPr>
        <p:txBody>
          <a:bodyPr wrap="square" rtlCol="0">
            <a:spAutoFit/>
          </a:bodyPr>
          <a:lstStyle/>
          <a:p>
            <a:pPr algn="ctr"/>
            <a:r>
              <a:rPr lang="en-US" sz="1600" b="1">
                <a:solidFill>
                  <a:srgbClr val="1B1464"/>
                </a:solidFill>
                <a:latin typeface="Helvetica" panose="020B0403020202020204" pitchFamily="34" charset="0"/>
              </a:rPr>
              <a:t>+4.8 MM</a:t>
            </a:r>
          </a:p>
        </p:txBody>
      </p:sp>
      <p:sp>
        <p:nvSpPr>
          <p:cNvPr id="54" name="TextBox 53">
            <a:extLst>
              <a:ext uri="{FF2B5EF4-FFF2-40B4-BE49-F238E27FC236}">
                <a16:creationId xmlns:a16="http://schemas.microsoft.com/office/drawing/2014/main" id="{80DBF13C-B182-4012-B308-46AF03C28142}"/>
              </a:ext>
            </a:extLst>
          </p:cNvPr>
          <p:cNvSpPr txBox="1"/>
          <p:nvPr/>
        </p:nvSpPr>
        <p:spPr>
          <a:xfrm>
            <a:off x="6823026" y="4682227"/>
            <a:ext cx="1257050" cy="338554"/>
          </a:xfrm>
          <a:prstGeom prst="rect">
            <a:avLst/>
          </a:prstGeom>
          <a:noFill/>
        </p:spPr>
        <p:txBody>
          <a:bodyPr wrap="square" rtlCol="0">
            <a:spAutoFit/>
          </a:bodyPr>
          <a:lstStyle/>
          <a:p>
            <a:pPr algn="ctr"/>
            <a:r>
              <a:rPr lang="en-US" sz="1600">
                <a:solidFill>
                  <a:srgbClr val="1B1464"/>
                </a:solidFill>
                <a:latin typeface="Helvetica" panose="020B0403020202020204" pitchFamily="34" charset="0"/>
              </a:rPr>
              <a:t>2.5 B</a:t>
            </a:r>
          </a:p>
        </p:txBody>
      </p:sp>
      <p:sp>
        <p:nvSpPr>
          <p:cNvPr id="55" name="TextBox 54">
            <a:extLst>
              <a:ext uri="{FF2B5EF4-FFF2-40B4-BE49-F238E27FC236}">
                <a16:creationId xmlns:a16="http://schemas.microsoft.com/office/drawing/2014/main" id="{3D1A3A67-EFBA-4256-8385-AE10298E13EA}"/>
              </a:ext>
            </a:extLst>
          </p:cNvPr>
          <p:cNvSpPr txBox="1"/>
          <p:nvPr/>
        </p:nvSpPr>
        <p:spPr>
          <a:xfrm>
            <a:off x="8089844" y="4682227"/>
            <a:ext cx="1257050" cy="338554"/>
          </a:xfrm>
          <a:prstGeom prst="rect">
            <a:avLst/>
          </a:prstGeom>
          <a:noFill/>
        </p:spPr>
        <p:txBody>
          <a:bodyPr wrap="square" rtlCol="0">
            <a:spAutoFit/>
          </a:bodyPr>
          <a:lstStyle/>
          <a:p>
            <a:pPr algn="ctr"/>
            <a:r>
              <a:rPr lang="en-US" sz="1600">
                <a:solidFill>
                  <a:srgbClr val="1B1464"/>
                </a:solidFill>
                <a:latin typeface="Helvetica" panose="020B0403020202020204" pitchFamily="34" charset="0"/>
              </a:rPr>
              <a:t>4.1 B</a:t>
            </a:r>
          </a:p>
        </p:txBody>
      </p:sp>
      <p:sp>
        <p:nvSpPr>
          <p:cNvPr id="56" name="TextBox 55">
            <a:extLst>
              <a:ext uri="{FF2B5EF4-FFF2-40B4-BE49-F238E27FC236}">
                <a16:creationId xmlns:a16="http://schemas.microsoft.com/office/drawing/2014/main" id="{F14C4B9E-4BA1-495B-9FE8-5722DF6C3582}"/>
              </a:ext>
            </a:extLst>
          </p:cNvPr>
          <p:cNvSpPr txBox="1"/>
          <p:nvPr/>
        </p:nvSpPr>
        <p:spPr>
          <a:xfrm>
            <a:off x="9351753" y="4682227"/>
            <a:ext cx="1257050" cy="338554"/>
          </a:xfrm>
          <a:prstGeom prst="rect">
            <a:avLst/>
          </a:prstGeom>
          <a:noFill/>
        </p:spPr>
        <p:txBody>
          <a:bodyPr wrap="square" rtlCol="0">
            <a:spAutoFit/>
          </a:bodyPr>
          <a:lstStyle/>
          <a:p>
            <a:pPr algn="ctr"/>
            <a:r>
              <a:rPr lang="en-US" sz="1600" b="1">
                <a:solidFill>
                  <a:srgbClr val="00BFF2"/>
                </a:solidFill>
                <a:latin typeface="Helvetica" panose="020B0403020202020204" pitchFamily="34" charset="0"/>
              </a:rPr>
              <a:t>+63%</a:t>
            </a:r>
          </a:p>
        </p:txBody>
      </p:sp>
      <p:sp>
        <p:nvSpPr>
          <p:cNvPr id="57" name="TextBox 56">
            <a:extLst>
              <a:ext uri="{FF2B5EF4-FFF2-40B4-BE49-F238E27FC236}">
                <a16:creationId xmlns:a16="http://schemas.microsoft.com/office/drawing/2014/main" id="{2304C81A-E98C-43D7-9D28-D1DCBD3CF5EB}"/>
              </a:ext>
            </a:extLst>
          </p:cNvPr>
          <p:cNvSpPr txBox="1"/>
          <p:nvPr/>
        </p:nvSpPr>
        <p:spPr>
          <a:xfrm>
            <a:off x="10606155" y="4682227"/>
            <a:ext cx="1257050" cy="338554"/>
          </a:xfrm>
          <a:prstGeom prst="rect">
            <a:avLst/>
          </a:prstGeom>
          <a:noFill/>
        </p:spPr>
        <p:txBody>
          <a:bodyPr wrap="square" rtlCol="0">
            <a:spAutoFit/>
          </a:bodyPr>
          <a:lstStyle/>
          <a:p>
            <a:pPr algn="ctr"/>
            <a:r>
              <a:rPr lang="en-US" sz="1600" b="1">
                <a:solidFill>
                  <a:srgbClr val="1B1464"/>
                </a:solidFill>
                <a:latin typeface="Helvetica" panose="020B0403020202020204" pitchFamily="34" charset="0"/>
              </a:rPr>
              <a:t>+1.6 B</a:t>
            </a:r>
          </a:p>
        </p:txBody>
      </p:sp>
      <p:sp>
        <p:nvSpPr>
          <p:cNvPr id="58" name="TextBox 57">
            <a:extLst>
              <a:ext uri="{FF2B5EF4-FFF2-40B4-BE49-F238E27FC236}">
                <a16:creationId xmlns:a16="http://schemas.microsoft.com/office/drawing/2014/main" id="{3C9A9B03-7031-4AF9-8054-1FBFF1D228C0}"/>
              </a:ext>
            </a:extLst>
          </p:cNvPr>
          <p:cNvSpPr txBox="1"/>
          <p:nvPr/>
        </p:nvSpPr>
        <p:spPr>
          <a:xfrm>
            <a:off x="6823026" y="5408447"/>
            <a:ext cx="1257050" cy="338554"/>
          </a:xfrm>
          <a:prstGeom prst="rect">
            <a:avLst/>
          </a:prstGeom>
          <a:noFill/>
        </p:spPr>
        <p:txBody>
          <a:bodyPr wrap="square" rtlCol="0">
            <a:spAutoFit/>
          </a:bodyPr>
          <a:lstStyle/>
          <a:p>
            <a:pPr algn="ctr"/>
            <a:r>
              <a:rPr lang="en-US" sz="1600">
                <a:solidFill>
                  <a:srgbClr val="1B1464"/>
                </a:solidFill>
                <a:latin typeface="Helvetica" panose="020B0403020202020204" pitchFamily="34" charset="0"/>
              </a:rPr>
              <a:t>9.2 B</a:t>
            </a:r>
          </a:p>
        </p:txBody>
      </p:sp>
      <p:sp>
        <p:nvSpPr>
          <p:cNvPr id="59" name="TextBox 58">
            <a:extLst>
              <a:ext uri="{FF2B5EF4-FFF2-40B4-BE49-F238E27FC236}">
                <a16:creationId xmlns:a16="http://schemas.microsoft.com/office/drawing/2014/main" id="{C46D34BF-FF31-429F-A225-543CE43D1952}"/>
              </a:ext>
            </a:extLst>
          </p:cNvPr>
          <p:cNvSpPr txBox="1"/>
          <p:nvPr/>
        </p:nvSpPr>
        <p:spPr>
          <a:xfrm>
            <a:off x="8089844" y="5408447"/>
            <a:ext cx="1257050" cy="338554"/>
          </a:xfrm>
          <a:prstGeom prst="rect">
            <a:avLst/>
          </a:prstGeom>
          <a:noFill/>
        </p:spPr>
        <p:txBody>
          <a:bodyPr wrap="square" rtlCol="0">
            <a:spAutoFit/>
          </a:bodyPr>
          <a:lstStyle/>
          <a:p>
            <a:pPr algn="ctr"/>
            <a:r>
              <a:rPr lang="en-US" sz="1600">
                <a:solidFill>
                  <a:srgbClr val="1B1464"/>
                </a:solidFill>
                <a:latin typeface="Helvetica" panose="020B0403020202020204" pitchFamily="34" charset="0"/>
              </a:rPr>
              <a:t>15.9 B</a:t>
            </a:r>
          </a:p>
        </p:txBody>
      </p:sp>
      <p:sp>
        <p:nvSpPr>
          <p:cNvPr id="60" name="TextBox 59">
            <a:extLst>
              <a:ext uri="{FF2B5EF4-FFF2-40B4-BE49-F238E27FC236}">
                <a16:creationId xmlns:a16="http://schemas.microsoft.com/office/drawing/2014/main" id="{BDF81F0E-6231-4F56-90B1-0DCFB5406101}"/>
              </a:ext>
            </a:extLst>
          </p:cNvPr>
          <p:cNvSpPr txBox="1"/>
          <p:nvPr/>
        </p:nvSpPr>
        <p:spPr>
          <a:xfrm>
            <a:off x="9351753" y="5408447"/>
            <a:ext cx="1257050" cy="338554"/>
          </a:xfrm>
          <a:prstGeom prst="rect">
            <a:avLst/>
          </a:prstGeom>
          <a:noFill/>
        </p:spPr>
        <p:txBody>
          <a:bodyPr wrap="square" rtlCol="0">
            <a:spAutoFit/>
          </a:bodyPr>
          <a:lstStyle/>
          <a:p>
            <a:pPr algn="ctr"/>
            <a:r>
              <a:rPr lang="en-US" sz="1600" b="1">
                <a:solidFill>
                  <a:srgbClr val="00BFF2"/>
                </a:solidFill>
                <a:latin typeface="Helvetica" panose="020B0403020202020204" pitchFamily="34" charset="0"/>
              </a:rPr>
              <a:t>+73%</a:t>
            </a:r>
          </a:p>
        </p:txBody>
      </p:sp>
      <p:sp>
        <p:nvSpPr>
          <p:cNvPr id="61" name="TextBox 60">
            <a:extLst>
              <a:ext uri="{FF2B5EF4-FFF2-40B4-BE49-F238E27FC236}">
                <a16:creationId xmlns:a16="http://schemas.microsoft.com/office/drawing/2014/main" id="{4496AED7-6877-456C-8D91-D2134B4F29C3}"/>
              </a:ext>
            </a:extLst>
          </p:cNvPr>
          <p:cNvSpPr txBox="1"/>
          <p:nvPr/>
        </p:nvSpPr>
        <p:spPr>
          <a:xfrm>
            <a:off x="10606155" y="5408447"/>
            <a:ext cx="1257050" cy="338554"/>
          </a:xfrm>
          <a:prstGeom prst="rect">
            <a:avLst/>
          </a:prstGeom>
          <a:noFill/>
        </p:spPr>
        <p:txBody>
          <a:bodyPr wrap="square" rtlCol="0">
            <a:spAutoFit/>
          </a:bodyPr>
          <a:lstStyle/>
          <a:p>
            <a:pPr algn="ctr"/>
            <a:r>
              <a:rPr lang="en-US" sz="1600" b="1">
                <a:solidFill>
                  <a:srgbClr val="1B1464"/>
                </a:solidFill>
                <a:latin typeface="Helvetica" panose="020B0403020202020204" pitchFamily="34" charset="0"/>
              </a:rPr>
              <a:t>+6.7 B</a:t>
            </a:r>
          </a:p>
        </p:txBody>
      </p:sp>
      <p:cxnSp>
        <p:nvCxnSpPr>
          <p:cNvPr id="66" name="Straight Connector 65">
            <a:extLst>
              <a:ext uri="{FF2B5EF4-FFF2-40B4-BE49-F238E27FC236}">
                <a16:creationId xmlns:a16="http://schemas.microsoft.com/office/drawing/2014/main" id="{30DDF6F1-F8C1-44F6-9ECC-99616BDA085A}"/>
              </a:ext>
            </a:extLst>
          </p:cNvPr>
          <p:cNvCxnSpPr>
            <a:cxnSpLocks/>
          </p:cNvCxnSpPr>
          <p:nvPr/>
        </p:nvCxnSpPr>
        <p:spPr>
          <a:xfrm>
            <a:off x="8081527" y="2853517"/>
            <a:ext cx="0" cy="2939649"/>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AD751B4-3071-4D82-8A75-8622CB3EF301}"/>
              </a:ext>
            </a:extLst>
          </p:cNvPr>
          <p:cNvCxnSpPr>
            <a:cxnSpLocks/>
          </p:cNvCxnSpPr>
          <p:nvPr/>
        </p:nvCxnSpPr>
        <p:spPr>
          <a:xfrm>
            <a:off x="9352660" y="2853517"/>
            <a:ext cx="0" cy="2939649"/>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51BE9DE-D0F4-46D0-8B53-B95AE13884ED}"/>
              </a:ext>
            </a:extLst>
          </p:cNvPr>
          <p:cNvCxnSpPr>
            <a:cxnSpLocks/>
          </p:cNvCxnSpPr>
          <p:nvPr/>
        </p:nvCxnSpPr>
        <p:spPr>
          <a:xfrm>
            <a:off x="10595775" y="2853517"/>
            <a:ext cx="0" cy="2939649"/>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96DF8B-C8CC-474F-A759-CDE9D5BDF36D}"/>
              </a:ext>
            </a:extLst>
          </p:cNvPr>
          <p:cNvCxnSpPr>
            <a:cxnSpLocks/>
          </p:cNvCxnSpPr>
          <p:nvPr/>
        </p:nvCxnSpPr>
        <p:spPr>
          <a:xfrm>
            <a:off x="5003171" y="3854132"/>
            <a:ext cx="676014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021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562844-0F87-46E7-8533-FF2FAEEB9331}"/>
              </a:ext>
            </a:extLst>
          </p:cNvPr>
          <p:cNvPicPr>
            <a:picLocks noChangeAspect="1"/>
          </p:cNvPicPr>
          <p:nvPr/>
        </p:nvPicPr>
        <p:blipFill>
          <a:blip r:embed="rId2"/>
          <a:stretch>
            <a:fillRect/>
          </a:stretch>
        </p:blipFill>
        <p:spPr>
          <a:xfrm>
            <a:off x="0" y="0"/>
            <a:ext cx="4580099" cy="6858000"/>
          </a:xfrm>
          <a:prstGeom prst="rect">
            <a:avLst/>
          </a:prstGeom>
        </p:spPr>
      </p:pic>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8" name="Rectangle 27">
            <a:extLst>
              <a:ext uri="{FF2B5EF4-FFF2-40B4-BE49-F238E27FC236}">
                <a16:creationId xmlns:a16="http://schemas.microsoft.com/office/drawing/2014/main" id="{7C74014D-8FEF-4C04-9D77-BD0687AC7A9A}"/>
              </a:ext>
            </a:extLst>
          </p:cNvPr>
          <p:cNvSpPr/>
          <p:nvPr/>
        </p:nvSpPr>
        <p:spPr>
          <a:xfrm>
            <a:off x="4773548" y="6078169"/>
            <a:ext cx="740966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Nielsen AdIntel, </a:t>
            </a:r>
            <a:r>
              <a:rPr lang="en-US" sz="800">
                <a:solidFill>
                  <a:srgbClr val="1B1464"/>
                </a:solidFill>
                <a:latin typeface="Helvetica" panose="020B0403020202020204" pitchFamily="34" charset="0"/>
              </a:rPr>
              <a:t>Nov</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‘19 – Dec ‘20 (calendar months). TV spend includes cable TV, broadcast TV, Spanish language cable TV, Spanish language broadcast TV, spot TV, and syndicated TV. U.S. TV spend only. VAB analysis of Comscore mediametrix multiplatform media trend data, total audience (Desktop P2+, Mobile 18+), </a:t>
            </a:r>
            <a:r>
              <a:rPr lang="en-US" sz="800">
                <a:solidFill>
                  <a:srgbClr val="1B1464"/>
                </a:solidFill>
                <a:latin typeface="Helvetica" panose="020B0403020202020204" pitchFamily="34" charset="0"/>
              </a:rPr>
              <a:t>Nov</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‘19 – Dec ‘20 (calendar months), data represents Apple TV (mobile app).</a:t>
            </a:r>
          </a:p>
        </p:txBody>
      </p:sp>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22" name="Picture 16" descr="Apple TV+ - Wikipedia">
            <a:extLst>
              <a:ext uri="{FF2B5EF4-FFF2-40B4-BE49-F238E27FC236}">
                <a16:creationId xmlns:a16="http://schemas.microsoft.com/office/drawing/2014/main" id="{86EB16BF-3768-44B7-8904-38C614CBD1A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947958" y="1736583"/>
            <a:ext cx="1060844" cy="400469"/>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93DA6D98-75EC-48E2-904F-58D8312DFDC1}"/>
              </a:ext>
            </a:extLst>
          </p:cNvPr>
          <p:cNvSpPr txBox="1"/>
          <p:nvPr/>
        </p:nvSpPr>
        <p:spPr>
          <a:xfrm>
            <a:off x="4805268" y="2167256"/>
            <a:ext cx="7386732" cy="523220"/>
          </a:xfrm>
          <a:prstGeom prst="rect">
            <a:avLst/>
          </a:prstGeom>
          <a:noFill/>
        </p:spPr>
        <p:txBody>
          <a:bodyPr wrap="square" rtlCol="0">
            <a:spAutoFit/>
          </a:bodyPr>
          <a:lstStyle/>
          <a:p>
            <a:pPr lvl="0" algn="ctr">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lang="en-US" sz="1400" b="1" u="sng">
                <a:solidFill>
                  <a:srgbClr val="1F1A62"/>
                </a:solidFill>
                <a:latin typeface="Helvetica" panose="020B0604020202020204" pitchFamily="34" charset="0"/>
                <a:cs typeface="Helvetica" panose="020B0604020202020204" pitchFamily="34" charset="0"/>
              </a:rPr>
              <a:t>Apple TV+ - Cumulative Monthly </a:t>
            </a:r>
            <a:r>
              <a:rPr kumimoji="0" lang="en-US" sz="14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U.S. Total TV Spend &amp; Time Spent</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400"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a:t>
            </a:r>
          </a:p>
        </p:txBody>
      </p:sp>
      <p:graphicFrame>
        <p:nvGraphicFramePr>
          <p:cNvPr id="6" name="Chart 5">
            <a:extLst>
              <a:ext uri="{FF2B5EF4-FFF2-40B4-BE49-F238E27FC236}">
                <a16:creationId xmlns:a16="http://schemas.microsoft.com/office/drawing/2014/main" id="{EC2B1030-B481-46AD-8827-95FADA17FCE9}"/>
              </a:ext>
            </a:extLst>
          </p:cNvPr>
          <p:cNvGraphicFramePr/>
          <p:nvPr>
            <p:extLst>
              <p:ext uri="{D42A27DB-BD31-4B8C-83A1-F6EECF244321}">
                <p14:modId xmlns:p14="http://schemas.microsoft.com/office/powerpoint/2010/main" val="3470540261"/>
              </p:ext>
            </p:extLst>
          </p:nvPr>
        </p:nvGraphicFramePr>
        <p:xfrm>
          <a:off x="4827555" y="2712329"/>
          <a:ext cx="7301651" cy="3025034"/>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8B2E1072-4470-42D7-A195-69845AE70C94}"/>
              </a:ext>
            </a:extLst>
          </p:cNvPr>
          <p:cNvSpPr txBox="1"/>
          <p:nvPr/>
        </p:nvSpPr>
        <p:spPr>
          <a:xfrm>
            <a:off x="4716487" y="5748516"/>
            <a:ext cx="7408250" cy="261610"/>
          </a:xfrm>
          <a:prstGeom prst="rect">
            <a:avLst/>
          </a:prstGeom>
          <a:noFill/>
        </p:spPr>
        <p:txBody>
          <a:bodyPr wrap="square" rtlCol="0">
            <a:spAutoFit/>
          </a:bodyPr>
          <a:lstStyle/>
          <a:p>
            <a:r>
              <a:rPr lang="en-US" sz="1100" b="1">
                <a:solidFill>
                  <a:srgbClr val="1B1464"/>
                </a:solidFill>
                <a:latin typeface="Helvetica" panose="020B0403020202020204" pitchFamily="34" charset="0"/>
              </a:rPr>
              <a:t>How to read - </a:t>
            </a:r>
            <a:r>
              <a:rPr lang="en-US" sz="1100">
                <a:solidFill>
                  <a:srgbClr val="1B1464"/>
                </a:solidFill>
                <a:latin typeface="Helvetica" panose="020B0403020202020204" pitchFamily="34" charset="0"/>
              </a:rPr>
              <a:t>Ex: Dec ‘20 represents total measured time spent &amp; TV spend from Nov ‘19 – Dec ’20 for Apple TV+</a:t>
            </a:r>
          </a:p>
        </p:txBody>
      </p:sp>
      <p:sp>
        <p:nvSpPr>
          <p:cNvPr id="24" name="Rectangle 23">
            <a:extLst>
              <a:ext uri="{FF2B5EF4-FFF2-40B4-BE49-F238E27FC236}">
                <a16:creationId xmlns:a16="http://schemas.microsoft.com/office/drawing/2014/main" id="{5F54BC90-A2A1-4C68-AF3C-177B8567EC9B}"/>
              </a:ext>
            </a:extLst>
          </p:cNvPr>
          <p:cNvSpPr/>
          <p:nvPr/>
        </p:nvSpPr>
        <p:spPr>
          <a:xfrm>
            <a:off x="4716487" y="103381"/>
            <a:ext cx="6275167" cy="1107996"/>
          </a:xfrm>
          <a:prstGeom prst="rect">
            <a:avLst/>
          </a:prstGeom>
          <a:noFill/>
        </p:spPr>
        <p:txBody>
          <a:bodyPr wrap="square">
            <a:spAutoFit/>
          </a:bodyPr>
          <a:lstStyle/>
          <a:p>
            <a:pPr lvl="0">
              <a:defRPr/>
            </a:pPr>
            <a:r>
              <a:rPr kumimoji="0" lang="en-US" sz="22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The steady increase in usage after the </a:t>
            </a:r>
            <a:r>
              <a:rPr lang="en-US" sz="2200">
                <a:solidFill>
                  <a:srgbClr val="002060"/>
                </a:solidFill>
                <a:latin typeface="Helvetica" panose="020B0604020202020204" pitchFamily="2" charset="0"/>
                <a:ea typeface="Calibri" panose="020F0502020204030204" pitchFamily="34" charset="0"/>
                <a:cs typeface="Calibri" panose="020F0502020204030204" pitchFamily="34" charset="0"/>
              </a:rPr>
              <a:t>Apple TV+ </a:t>
            </a:r>
            <a:r>
              <a:rPr kumimoji="0" lang="en-US" sz="2200" b="0" i="0" u="none"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Calibri" panose="020F0502020204030204" pitchFamily="34" charset="0"/>
              </a:rPr>
              <a:t>launch demonstrates the importance </a:t>
            </a:r>
            <a:r>
              <a:rPr kumimoji="0" lang="en-US" sz="22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and </a:t>
            </a:r>
            <a:r>
              <a:rPr kumimoji="0" lang="en-US" sz="2200" b="0" i="0" u="none"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impact of continued investment</a:t>
            </a:r>
          </a:p>
        </p:txBody>
      </p:sp>
      <p:sp>
        <p:nvSpPr>
          <p:cNvPr id="2" name="TextBox 1">
            <a:extLst>
              <a:ext uri="{FF2B5EF4-FFF2-40B4-BE49-F238E27FC236}">
                <a16:creationId xmlns:a16="http://schemas.microsoft.com/office/drawing/2014/main" id="{37424132-B0D5-45FC-872B-070D8545EBC1}"/>
              </a:ext>
            </a:extLst>
          </p:cNvPr>
          <p:cNvSpPr txBox="1"/>
          <p:nvPr/>
        </p:nvSpPr>
        <p:spPr>
          <a:xfrm>
            <a:off x="10570160" y="2490632"/>
            <a:ext cx="1435711" cy="523220"/>
          </a:xfrm>
          <a:prstGeom prst="rect">
            <a:avLst/>
          </a:prstGeom>
          <a:solidFill>
            <a:srgbClr val="ED3C8D"/>
          </a:solidFill>
        </p:spPr>
        <p:txBody>
          <a:bodyPr wrap="square" rtlCol="0">
            <a:spAutoFit/>
          </a:bodyPr>
          <a:lstStyle/>
          <a:p>
            <a:pPr algn="ctr"/>
            <a:r>
              <a:rPr lang="en-US" sz="1000">
                <a:solidFill>
                  <a:schemeClr val="bg1"/>
                </a:solidFill>
                <a:latin typeface="Helvetica" panose="020B0403020202020204" pitchFamily="34" charset="0"/>
              </a:rPr>
              <a:t>Cume TV spend: </a:t>
            </a:r>
          </a:p>
          <a:p>
            <a:pPr algn="ctr"/>
            <a:r>
              <a:rPr lang="en-US" sz="1000">
                <a:solidFill>
                  <a:schemeClr val="bg1"/>
                </a:solidFill>
                <a:latin typeface="Helvetica" panose="020B0403020202020204" pitchFamily="34" charset="0"/>
              </a:rPr>
              <a:t>$174.7 MM</a:t>
            </a:r>
          </a:p>
          <a:p>
            <a:pPr algn="ctr"/>
            <a:r>
              <a:rPr lang="en-US" sz="800">
                <a:solidFill>
                  <a:schemeClr val="bg1"/>
                </a:solidFill>
                <a:latin typeface="Helvetica" panose="020B0403020202020204" pitchFamily="34" charset="0"/>
              </a:rPr>
              <a:t>(Nov ‘19 launch – Dec ’20)</a:t>
            </a:r>
          </a:p>
        </p:txBody>
      </p:sp>
      <p:sp>
        <p:nvSpPr>
          <p:cNvPr id="16" name="Rectangle 15">
            <a:extLst>
              <a:ext uri="{FF2B5EF4-FFF2-40B4-BE49-F238E27FC236}">
                <a16:creationId xmlns:a16="http://schemas.microsoft.com/office/drawing/2014/main" id="{B80A78EB-B802-40F2-99CD-5D744F84EA52}"/>
              </a:ext>
            </a:extLst>
          </p:cNvPr>
          <p:cNvSpPr/>
          <p:nvPr/>
        </p:nvSpPr>
        <p:spPr>
          <a:xfrm>
            <a:off x="4797341" y="1179017"/>
            <a:ext cx="6976737" cy="5232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lang="en-US" sz="1400">
                <a:solidFill>
                  <a:srgbClr val="002060"/>
                </a:solidFill>
                <a:latin typeface="Helvetica"/>
                <a:cs typeface="Helvetica"/>
              </a:rPr>
              <a:t>A sustained TV presence from launch through the pandemic enabled Apple TV+ to steadily </a:t>
            </a:r>
            <a:r>
              <a:rPr lang="en-US" sz="1400">
                <a:solidFill>
                  <a:srgbClr val="ED3C8D"/>
                </a:solidFill>
                <a:latin typeface="Helvetica"/>
                <a:cs typeface="Helvetica"/>
              </a:rPr>
              <a:t>grow its total viewer time spent</a:t>
            </a:r>
            <a:r>
              <a:rPr lang="en-US" sz="1400">
                <a:solidFill>
                  <a:srgbClr val="002060"/>
                </a:solidFill>
                <a:latin typeface="Helvetica"/>
                <a:cs typeface="Helvetica"/>
              </a:rPr>
              <a:t> </a:t>
            </a:r>
            <a:r>
              <a:rPr lang="en-US" sz="1400">
                <a:solidFill>
                  <a:srgbClr val="ED3C8D"/>
                </a:solidFill>
                <a:latin typeface="Helvetica"/>
                <a:cs typeface="Helvetica"/>
              </a:rPr>
              <a:t>in line with their TV investment </a:t>
            </a:r>
          </a:p>
        </p:txBody>
      </p:sp>
    </p:spTree>
    <p:extLst>
      <p:ext uri="{BB962C8B-B14F-4D97-AF65-F5344CB8AC3E}">
        <p14:creationId xmlns:p14="http://schemas.microsoft.com/office/powerpoint/2010/main" val="3449427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BB0456C3-FD28-4824-8533-1F2EA771238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 y="-11150"/>
            <a:ext cx="4768603" cy="6880300"/>
          </a:xfrm>
          <a:prstGeom prst="rect">
            <a:avLst/>
          </a:prstGeom>
        </p:spPr>
      </p:pic>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8" name="Rectangle 27">
            <a:extLst>
              <a:ext uri="{FF2B5EF4-FFF2-40B4-BE49-F238E27FC236}">
                <a16:creationId xmlns:a16="http://schemas.microsoft.com/office/drawing/2014/main" id="{7C74014D-8FEF-4C04-9D77-BD0687AC7A9A}"/>
              </a:ext>
            </a:extLst>
          </p:cNvPr>
          <p:cNvSpPr/>
          <p:nvPr/>
        </p:nvSpPr>
        <p:spPr>
          <a:xfrm>
            <a:off x="4729162" y="5972429"/>
            <a:ext cx="7462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Nielsen AdIntel, 10/4/20-1/1/21, TV spend includes cable TV, broadcast TV, Spanish language cable TV, Spanish language broadcast TV, spot TV, and syndicated TV. U.S. TV spend only; VAB analysis of Google Trends, United States only, All Categories,</a:t>
            </a:r>
            <a:r>
              <a:rPr lang="en-US" sz="800">
                <a:solidFill>
                  <a:srgbClr val="1B1464"/>
                </a:solidFill>
                <a:latin typeface="Helvetica" panose="020B0403020202020204" pitchFamily="34" charset="0"/>
              </a:rPr>
              <a:t> Web Search,</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10/4/20-1/1/21, SOV = Share of voice. </a:t>
            </a:r>
            <a:r>
              <a:rPr kumimoji="0" lang="en-US" sz="800" b="1" i="0" strike="noStrike" kern="1200" cap="none" spc="0" normalizeH="0" baseline="0" noProof="0">
                <a:ln>
                  <a:noFill/>
                </a:ln>
                <a:solidFill>
                  <a:srgbClr val="1B1464"/>
                </a:solidFill>
                <a:effectLst/>
                <a:uLnTx/>
                <a:uFillTx/>
                <a:latin typeface="Helvetica" panose="020B0403020202020204" pitchFamily="34" charset="0"/>
                <a:ea typeface="+mn-ea"/>
                <a:cs typeface="+mn-cs"/>
              </a:rPr>
              <a:t>*Google Search Index represents search interest relative to the highest point on the chart for the given region and time period, a value of 100 is the peak popularity for the term, a value of 50 means that the term is half as popular. </a:t>
            </a:r>
            <a:endParaRPr kumimoji="0" lang="en-US" sz="800" b="1" i="0"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7" name="Rectangle 36">
            <a:extLst>
              <a:ext uri="{FF2B5EF4-FFF2-40B4-BE49-F238E27FC236}">
                <a16:creationId xmlns:a16="http://schemas.microsoft.com/office/drawing/2014/main" id="{BD66494C-6C76-4ECD-A14E-5E25448F6B91}"/>
              </a:ext>
            </a:extLst>
          </p:cNvPr>
          <p:cNvSpPr/>
          <p:nvPr/>
        </p:nvSpPr>
        <p:spPr>
          <a:xfrm>
            <a:off x="4926235" y="132778"/>
            <a:ext cx="6046563"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Facebook’s Oculus Quest 2 highlights how brands can </a:t>
            </a:r>
            <a:r>
              <a:rPr kumimoji="0" lang="en-US" sz="2200" b="0" i="0" u="none"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increase consumer consideration </a:t>
            </a:r>
            <a:r>
              <a:rPr lang="en-US" sz="2200">
                <a:solidFill>
                  <a:srgbClr val="1B1464"/>
                </a:solidFill>
                <a:latin typeface="Helvetica" panose="020B0604020202020204" pitchFamily="2" charset="0"/>
                <a:cs typeface="Calibri" panose="020F0502020204030204" pitchFamily="34" charset="0"/>
              </a:rPr>
              <a:t>by dominating share of voice</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29F5E09C-2C9E-4C2E-BD66-01D99ADC5D92}"/>
              </a:ext>
            </a:extLst>
          </p:cNvPr>
          <p:cNvSpPr/>
          <p:nvPr/>
        </p:nvSpPr>
        <p:spPr>
          <a:xfrm>
            <a:off x="4785268" y="1291207"/>
            <a:ext cx="7235825" cy="5232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lang="en-US" sz="1400">
                <a:solidFill>
                  <a:srgbClr val="1B1464"/>
                </a:solidFill>
                <a:latin typeface="Helvetica"/>
                <a:cs typeface="Helvetica"/>
              </a:rPr>
              <a:t>Facebook’s Oculus Quest 2 </a:t>
            </a:r>
            <a:r>
              <a:rPr lang="en-US" sz="1400">
                <a:solidFill>
                  <a:srgbClr val="ED3C8D"/>
                </a:solidFill>
                <a:latin typeface="Helvetica"/>
                <a:cs typeface="Helvetica"/>
              </a:rPr>
              <a:t>dominated search queries </a:t>
            </a:r>
            <a:r>
              <a:rPr lang="en-US" sz="1400">
                <a:solidFill>
                  <a:srgbClr val="1B1464"/>
                </a:solidFill>
                <a:latin typeface="Helvetica"/>
                <a:cs typeface="Helvetica"/>
              </a:rPr>
              <a:t>with their SOV advantage in the VR category</a:t>
            </a:r>
            <a:r>
              <a:rPr lang="en-US" sz="1400">
                <a:solidFill>
                  <a:srgbClr val="002060"/>
                </a:solidFill>
                <a:latin typeface="Helvetica"/>
                <a:cs typeface="Helvetica"/>
              </a:rPr>
              <a:t>: </a:t>
            </a:r>
            <a:r>
              <a:rPr lang="en-US" sz="1400">
                <a:solidFill>
                  <a:srgbClr val="ED3C8D"/>
                </a:solidFill>
                <a:latin typeface="Helvetica"/>
                <a:cs typeface="Helvetica"/>
              </a:rPr>
              <a:t>$67 MM </a:t>
            </a:r>
            <a:r>
              <a:rPr lang="en-US" sz="1400">
                <a:solidFill>
                  <a:srgbClr val="002060"/>
                </a:solidFill>
                <a:latin typeface="Helvetica"/>
                <a:cs typeface="Helvetica"/>
              </a:rPr>
              <a:t>in 4Q ’20 TV spend vs. </a:t>
            </a:r>
            <a:r>
              <a:rPr lang="en-US" sz="1400">
                <a:solidFill>
                  <a:srgbClr val="1B1464"/>
                </a:solidFill>
                <a:latin typeface="Helvetica"/>
                <a:cs typeface="Helvetica"/>
              </a:rPr>
              <a:t>no spending by its competitors</a:t>
            </a:r>
            <a:endParaRPr kumimoji="0" lang="en-US" sz="1400" b="0" i="0" u="none" strike="noStrike" kern="1200" cap="none" spc="0" normalizeH="0" baseline="0" noProof="0">
              <a:ln>
                <a:noFill/>
              </a:ln>
              <a:solidFill>
                <a:srgbClr val="1B1464"/>
              </a:solidFill>
              <a:effectLst/>
              <a:uLnTx/>
              <a:uFillTx/>
              <a:latin typeface="Helvetica"/>
              <a:ea typeface="+mn-ea"/>
              <a:cs typeface="Helvetica"/>
            </a:endParaRPr>
          </a:p>
        </p:txBody>
      </p:sp>
      <p:sp>
        <p:nvSpPr>
          <p:cNvPr id="17" name="TextBox 16">
            <a:extLst>
              <a:ext uri="{FF2B5EF4-FFF2-40B4-BE49-F238E27FC236}">
                <a16:creationId xmlns:a16="http://schemas.microsoft.com/office/drawing/2014/main" id="{36782978-3F61-40F2-BE6B-912B22AEC81E}"/>
              </a:ext>
            </a:extLst>
          </p:cNvPr>
          <p:cNvSpPr txBox="1"/>
          <p:nvPr/>
        </p:nvSpPr>
        <p:spPr>
          <a:xfrm>
            <a:off x="4768602" y="1935100"/>
            <a:ext cx="74233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lang="en-US" sz="1400" b="1" u="sng">
                <a:solidFill>
                  <a:srgbClr val="1F1A62"/>
                </a:solidFill>
                <a:latin typeface="Helvetica" panose="020B0604020202020204" pitchFamily="34" charset="0"/>
                <a:cs typeface="Helvetica" panose="020B0604020202020204" pitchFamily="34" charset="0"/>
              </a:rPr>
              <a:t>Weekly</a:t>
            </a:r>
            <a:r>
              <a:rPr kumimoji="0" lang="en-US" sz="14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Google Search Trend Indices &amp; Total U.S. TV Spend</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400"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a:t>
            </a:r>
          </a:p>
        </p:txBody>
      </p:sp>
      <p:graphicFrame>
        <p:nvGraphicFramePr>
          <p:cNvPr id="16" name="Chart 15">
            <a:extLst>
              <a:ext uri="{FF2B5EF4-FFF2-40B4-BE49-F238E27FC236}">
                <a16:creationId xmlns:a16="http://schemas.microsoft.com/office/drawing/2014/main" id="{F6144CD0-A84E-4599-BB48-B836D62E5844}"/>
              </a:ext>
            </a:extLst>
          </p:cNvPr>
          <p:cNvGraphicFramePr/>
          <p:nvPr>
            <p:extLst>
              <p:ext uri="{D42A27DB-BD31-4B8C-83A1-F6EECF244321}">
                <p14:modId xmlns:p14="http://schemas.microsoft.com/office/powerpoint/2010/main" val="24904349"/>
              </p:ext>
            </p:extLst>
          </p:nvPr>
        </p:nvGraphicFramePr>
        <p:xfrm>
          <a:off x="4926236" y="2430316"/>
          <a:ext cx="7135368" cy="3555405"/>
        </p:xfrm>
        <a:graphic>
          <a:graphicData uri="http://schemas.openxmlformats.org/drawingml/2006/chart">
            <c:chart xmlns:c="http://schemas.openxmlformats.org/drawingml/2006/chart" xmlns:r="http://schemas.openxmlformats.org/officeDocument/2006/relationships" r:id="rId7"/>
          </a:graphicData>
        </a:graphic>
      </p:graphicFrame>
      <p:sp>
        <p:nvSpPr>
          <p:cNvPr id="5" name="Rectangle: Rounded Corners 4">
            <a:extLst>
              <a:ext uri="{FF2B5EF4-FFF2-40B4-BE49-F238E27FC236}">
                <a16:creationId xmlns:a16="http://schemas.microsoft.com/office/drawing/2014/main" id="{0FD76EC6-6937-4484-AC68-685736DDA586}"/>
              </a:ext>
            </a:extLst>
          </p:cNvPr>
          <p:cNvSpPr/>
          <p:nvPr/>
        </p:nvSpPr>
        <p:spPr>
          <a:xfrm>
            <a:off x="5710636" y="3441700"/>
            <a:ext cx="1000125" cy="415498"/>
          </a:xfrm>
          <a:prstGeom prst="roundRect">
            <a:avLst/>
          </a:prstGeom>
          <a:no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1B1464"/>
                </a:solidFill>
                <a:latin typeface="Helvetica" panose="020B0403020202020204" pitchFamily="34" charset="0"/>
              </a:rPr>
              <a:t>Oct 13</a:t>
            </a:r>
          </a:p>
          <a:p>
            <a:pPr algn="ctr"/>
            <a:r>
              <a:rPr lang="en-US" sz="1000">
                <a:solidFill>
                  <a:srgbClr val="1B1464"/>
                </a:solidFill>
                <a:latin typeface="Helvetica" panose="020B0403020202020204" pitchFamily="34" charset="0"/>
              </a:rPr>
              <a:t>Release Date</a:t>
            </a:r>
          </a:p>
        </p:txBody>
      </p:sp>
      <p:sp>
        <p:nvSpPr>
          <p:cNvPr id="2" name="Rectangle: Rounded Corners 1">
            <a:extLst>
              <a:ext uri="{FF2B5EF4-FFF2-40B4-BE49-F238E27FC236}">
                <a16:creationId xmlns:a16="http://schemas.microsoft.com/office/drawing/2014/main" id="{F91ED718-2D2B-4F2B-A200-2C265A5292A5}"/>
              </a:ext>
            </a:extLst>
          </p:cNvPr>
          <p:cNvSpPr/>
          <p:nvPr/>
        </p:nvSpPr>
        <p:spPr>
          <a:xfrm>
            <a:off x="4984750" y="2531796"/>
            <a:ext cx="4718050" cy="245426"/>
          </a:xfrm>
          <a:prstGeom prst="roundRect">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25415DD-7D9E-425B-B696-BF873F884194}"/>
              </a:ext>
            </a:extLst>
          </p:cNvPr>
          <p:cNvSpPr txBox="1"/>
          <p:nvPr/>
        </p:nvSpPr>
        <p:spPr>
          <a:xfrm rot="16200000">
            <a:off x="3578053" y="4325064"/>
            <a:ext cx="2660651"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Google Search Index*</a:t>
            </a:r>
          </a:p>
        </p:txBody>
      </p:sp>
      <p:sp>
        <p:nvSpPr>
          <p:cNvPr id="18" name="TextBox 17">
            <a:extLst>
              <a:ext uri="{FF2B5EF4-FFF2-40B4-BE49-F238E27FC236}">
                <a16:creationId xmlns:a16="http://schemas.microsoft.com/office/drawing/2014/main" id="{0599661F-1722-4158-B32B-255B8BB9E678}"/>
              </a:ext>
            </a:extLst>
          </p:cNvPr>
          <p:cNvSpPr txBox="1"/>
          <p:nvPr/>
        </p:nvSpPr>
        <p:spPr>
          <a:xfrm rot="5400000">
            <a:off x="10738379" y="4325064"/>
            <a:ext cx="2660651" cy="246221"/>
          </a:xfrm>
          <a:prstGeom prst="rect">
            <a:avLst/>
          </a:prstGeom>
          <a:noFill/>
        </p:spPr>
        <p:txBody>
          <a:bodyPr wrap="square" rtlCol="0">
            <a:spAutoFit/>
          </a:bodyPr>
          <a:lstStyle/>
          <a:p>
            <a:pPr algn="ctr"/>
            <a:r>
              <a:rPr lang="en-US" sz="1000">
                <a:solidFill>
                  <a:srgbClr val="ED3C8D"/>
                </a:solidFill>
                <a:latin typeface="Helvetica" panose="020B0403020202020204" pitchFamily="34" charset="0"/>
              </a:rPr>
              <a:t>TV Spend</a:t>
            </a:r>
          </a:p>
        </p:txBody>
      </p:sp>
      <p:cxnSp>
        <p:nvCxnSpPr>
          <p:cNvPr id="8" name="Straight Connector 7">
            <a:extLst>
              <a:ext uri="{FF2B5EF4-FFF2-40B4-BE49-F238E27FC236}">
                <a16:creationId xmlns:a16="http://schemas.microsoft.com/office/drawing/2014/main" id="{D12066D3-FA6E-47B1-A42E-B8950A2FA856}"/>
              </a:ext>
            </a:extLst>
          </p:cNvPr>
          <p:cNvCxnSpPr/>
          <p:nvPr/>
        </p:nvCxnSpPr>
        <p:spPr>
          <a:xfrm>
            <a:off x="9752178" y="2777222"/>
            <a:ext cx="225615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199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icture containing text, indoor&#10;&#10;Description automatically generated">
            <a:extLst>
              <a:ext uri="{FF2B5EF4-FFF2-40B4-BE49-F238E27FC236}">
                <a16:creationId xmlns:a16="http://schemas.microsoft.com/office/drawing/2014/main" id="{8C4C84D6-CCFF-45C4-9988-A1193281EF4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4768602" cy="6858000"/>
          </a:xfrm>
          <a:prstGeom prst="rect">
            <a:avLst/>
          </a:prstGeom>
        </p:spPr>
      </p:pic>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8" name="Rectangle 27">
            <a:extLst>
              <a:ext uri="{FF2B5EF4-FFF2-40B4-BE49-F238E27FC236}">
                <a16:creationId xmlns:a16="http://schemas.microsoft.com/office/drawing/2014/main" id="{7C74014D-8FEF-4C04-9D77-BD0687AC7A9A}"/>
              </a:ext>
            </a:extLst>
          </p:cNvPr>
          <p:cNvSpPr/>
          <p:nvPr/>
        </p:nvSpPr>
        <p:spPr>
          <a:xfrm>
            <a:off x="4729162" y="6087664"/>
            <a:ext cx="74628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Nielsen AdIntel, calendar years 2015 - 2020. TV spend includes cable TV, broadcast TV, Spanish language cable TV, Spanish language broadcast TV, spot TV, and syndicated TV. U.S. TV spend only.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Revenues are based on annual company filings (10-K) for United States revenue via SEC.gov (EDGAR). https://www.statista.com/statistics/861060/total-number-of-households-amazon-prime-subscription-usa/</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7" name="Rectangle 36">
            <a:extLst>
              <a:ext uri="{FF2B5EF4-FFF2-40B4-BE49-F238E27FC236}">
                <a16:creationId xmlns:a16="http://schemas.microsoft.com/office/drawing/2014/main" id="{BD66494C-6C76-4ECD-A14E-5E25448F6B91}"/>
              </a:ext>
            </a:extLst>
          </p:cNvPr>
          <p:cNvSpPr/>
          <p:nvPr/>
        </p:nvSpPr>
        <p:spPr>
          <a:xfrm>
            <a:off x="4825082" y="130978"/>
            <a:ext cx="6228136" cy="1107996"/>
          </a:xfrm>
          <a:prstGeom prst="rect">
            <a:avLst/>
          </a:prstGeom>
        </p:spPr>
        <p:txBody>
          <a:bodyPr wrap="square">
            <a:spAutoFit/>
          </a:bodyPr>
          <a:lstStyle/>
          <a:p>
            <a:pPr lvl="0">
              <a:defRPr/>
            </a:pPr>
            <a:r>
              <a:rPr lang="en-US" sz="2200">
                <a:solidFill>
                  <a:srgbClr val="1B1464"/>
                </a:solidFill>
                <a:latin typeface="Helvetica" panose="020B0604020202020204" pitchFamily="2" charset="0"/>
                <a:ea typeface="Calibri" panose="020F0502020204030204" pitchFamily="34" charset="0"/>
                <a:cs typeface="Calibri" panose="020F0502020204030204" pitchFamily="34" charset="0"/>
              </a:rPr>
              <a:t>Amazon saw continued benefit in prioritizing its </a:t>
            </a:r>
            <a:r>
              <a:rPr kumimoji="0" lang="en-US" sz="22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TV investment as it </a:t>
            </a:r>
            <a:r>
              <a:rPr kumimoji="0" lang="en-US" sz="2200" b="0" i="0" u="none"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aligns with their annual U.S. revenue growth</a:t>
            </a:r>
            <a:r>
              <a:rPr kumimoji="0" lang="en-US" sz="22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 over the last five years</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974171F0-A9B1-4A99-AB11-92BE5605D4DD}"/>
              </a:ext>
            </a:extLst>
          </p:cNvPr>
          <p:cNvSpPr/>
          <p:nvPr/>
        </p:nvSpPr>
        <p:spPr>
          <a:xfrm>
            <a:off x="5051555" y="1344931"/>
            <a:ext cx="6934001" cy="73866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002060"/>
                </a:solidFill>
                <a:effectLst/>
                <a:uLnTx/>
                <a:uFillTx/>
                <a:latin typeface="Helvetica"/>
                <a:ea typeface="+mn-ea"/>
                <a:cs typeface="Helvetica"/>
              </a:rPr>
              <a:t>Although over 55% of US households are Amazon Prime subscribers and online ordering has grown during the pandemic, Amazon continued to drive scale and immediacy of message with TV.</a:t>
            </a:r>
            <a:endParaRPr kumimoji="0" lang="en-US" sz="1400" b="0" i="0" u="none" strike="noStrike" kern="1200" cap="none" spc="0" normalizeH="0" baseline="0" noProof="0">
              <a:ln>
                <a:noFill/>
              </a:ln>
              <a:solidFill>
                <a:srgbClr val="ED3C8D"/>
              </a:solidFill>
              <a:effectLst/>
              <a:uLnTx/>
              <a:uFillTx/>
              <a:latin typeface="Helvetica"/>
              <a:ea typeface="+mn-ea"/>
              <a:cs typeface="Helvetica"/>
            </a:endParaRPr>
          </a:p>
        </p:txBody>
      </p:sp>
      <p:cxnSp>
        <p:nvCxnSpPr>
          <p:cNvPr id="71" name="Straight Connector 70">
            <a:extLst>
              <a:ext uri="{FF2B5EF4-FFF2-40B4-BE49-F238E27FC236}">
                <a16:creationId xmlns:a16="http://schemas.microsoft.com/office/drawing/2014/main" id="{3862C500-472F-42D1-A3A5-92C8C39C3A6E}"/>
              </a:ext>
            </a:extLst>
          </p:cNvPr>
          <p:cNvCxnSpPr>
            <a:cxnSpLocks/>
          </p:cNvCxnSpPr>
          <p:nvPr/>
        </p:nvCxnSpPr>
        <p:spPr>
          <a:xfrm>
            <a:off x="6156579" y="4440279"/>
            <a:ext cx="5935706" cy="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4AA9F85-B9A5-4107-8E58-A403B6DA1C21}"/>
              </a:ext>
            </a:extLst>
          </p:cNvPr>
          <p:cNvCxnSpPr>
            <a:cxnSpLocks/>
          </p:cNvCxnSpPr>
          <p:nvPr/>
        </p:nvCxnSpPr>
        <p:spPr>
          <a:xfrm>
            <a:off x="6156579" y="5560314"/>
            <a:ext cx="5935706" cy="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3A027CD-85C2-483A-AC5C-6D07B155FB80}"/>
              </a:ext>
            </a:extLst>
          </p:cNvPr>
          <p:cNvSpPr txBox="1"/>
          <p:nvPr/>
        </p:nvSpPr>
        <p:spPr>
          <a:xfrm>
            <a:off x="4438945" y="3603835"/>
            <a:ext cx="1745303" cy="492443"/>
          </a:xfrm>
          <a:prstGeom prst="rect">
            <a:avLst/>
          </a:prstGeom>
          <a:noFill/>
        </p:spPr>
        <p:txBody>
          <a:bodyPr wrap="square" rtlCol="0">
            <a:spAutoFit/>
          </a:bodyPr>
          <a:lstStyle/>
          <a:p>
            <a:pPr algn="r"/>
            <a:r>
              <a:rPr lang="en-US" sz="1250">
                <a:solidFill>
                  <a:srgbClr val="1B1464"/>
                </a:solidFill>
                <a:latin typeface="Helvetica" panose="020B0403020202020204" pitchFamily="34" charset="0"/>
              </a:rPr>
              <a:t>Total U.S. Annual </a:t>
            </a:r>
            <a:br>
              <a:rPr lang="en-US" sz="1250">
                <a:solidFill>
                  <a:srgbClr val="1B1464"/>
                </a:solidFill>
                <a:latin typeface="Helvetica" panose="020B0403020202020204" pitchFamily="34" charset="0"/>
              </a:rPr>
            </a:br>
            <a:r>
              <a:rPr lang="en-US" sz="1250" b="1">
                <a:solidFill>
                  <a:srgbClr val="1B1464"/>
                </a:solidFill>
                <a:latin typeface="Helvetica" panose="020B0403020202020204" pitchFamily="34" charset="0"/>
              </a:rPr>
              <a:t>TV Spend (MM)</a:t>
            </a:r>
          </a:p>
        </p:txBody>
      </p:sp>
      <p:sp>
        <p:nvSpPr>
          <p:cNvPr id="76" name="TextBox 75">
            <a:extLst>
              <a:ext uri="{FF2B5EF4-FFF2-40B4-BE49-F238E27FC236}">
                <a16:creationId xmlns:a16="http://schemas.microsoft.com/office/drawing/2014/main" id="{184F80B3-8CEE-4133-A23E-03C3720E3926}"/>
              </a:ext>
            </a:extLst>
          </p:cNvPr>
          <p:cNvSpPr txBox="1"/>
          <p:nvPr/>
        </p:nvSpPr>
        <p:spPr>
          <a:xfrm>
            <a:off x="4438945" y="4659464"/>
            <a:ext cx="1745303" cy="492443"/>
          </a:xfrm>
          <a:prstGeom prst="rect">
            <a:avLst/>
          </a:prstGeom>
          <a:noFill/>
        </p:spPr>
        <p:txBody>
          <a:bodyPr wrap="square" rtlCol="0">
            <a:spAutoFit/>
          </a:bodyPr>
          <a:lstStyle/>
          <a:p>
            <a:pPr algn="r"/>
            <a:r>
              <a:rPr lang="en-US" sz="1250">
                <a:solidFill>
                  <a:srgbClr val="1B1464"/>
                </a:solidFill>
                <a:latin typeface="Helvetica" panose="020B0403020202020204" pitchFamily="34" charset="0"/>
              </a:rPr>
              <a:t>Total U.S. Annual</a:t>
            </a:r>
            <a:br>
              <a:rPr lang="en-US" sz="1250">
                <a:solidFill>
                  <a:srgbClr val="1B1464"/>
                </a:solidFill>
                <a:latin typeface="Helvetica" panose="020B0403020202020204" pitchFamily="34" charset="0"/>
              </a:rPr>
            </a:br>
            <a:r>
              <a:rPr lang="en-US" sz="1250" b="1">
                <a:solidFill>
                  <a:srgbClr val="1B1464"/>
                </a:solidFill>
                <a:latin typeface="Helvetica" panose="020B0403020202020204" pitchFamily="34" charset="0"/>
              </a:rPr>
              <a:t>Revenue (MM)</a:t>
            </a:r>
          </a:p>
        </p:txBody>
      </p:sp>
      <p:sp>
        <p:nvSpPr>
          <p:cNvPr id="79" name="TextBox 78">
            <a:extLst>
              <a:ext uri="{FF2B5EF4-FFF2-40B4-BE49-F238E27FC236}">
                <a16:creationId xmlns:a16="http://schemas.microsoft.com/office/drawing/2014/main" id="{B5BE286C-ACB8-45B7-BB1E-6F60021AA8D3}"/>
              </a:ext>
            </a:extLst>
          </p:cNvPr>
          <p:cNvSpPr txBox="1"/>
          <p:nvPr/>
        </p:nvSpPr>
        <p:spPr>
          <a:xfrm>
            <a:off x="6162541" y="3094689"/>
            <a:ext cx="850651" cy="338554"/>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2015</a:t>
            </a:r>
          </a:p>
        </p:txBody>
      </p:sp>
      <p:cxnSp>
        <p:nvCxnSpPr>
          <p:cNvPr id="83" name="Straight Connector 82">
            <a:extLst>
              <a:ext uri="{FF2B5EF4-FFF2-40B4-BE49-F238E27FC236}">
                <a16:creationId xmlns:a16="http://schemas.microsoft.com/office/drawing/2014/main" id="{82FB0212-A87B-4546-83FE-99EE70D0CE7A}"/>
              </a:ext>
            </a:extLst>
          </p:cNvPr>
          <p:cNvCxnSpPr>
            <a:cxnSpLocks/>
          </p:cNvCxnSpPr>
          <p:nvPr/>
        </p:nvCxnSpPr>
        <p:spPr>
          <a:xfrm>
            <a:off x="6157340" y="3092140"/>
            <a:ext cx="0" cy="246817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379EE07-A6FB-4CB8-9101-3068313E8D33}"/>
              </a:ext>
            </a:extLst>
          </p:cNvPr>
          <p:cNvSpPr txBox="1"/>
          <p:nvPr/>
        </p:nvSpPr>
        <p:spPr>
          <a:xfrm>
            <a:off x="6157197" y="3696168"/>
            <a:ext cx="861339"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$262.5</a:t>
            </a:r>
          </a:p>
        </p:txBody>
      </p:sp>
      <p:sp>
        <p:nvSpPr>
          <p:cNvPr id="88" name="TextBox 87">
            <a:extLst>
              <a:ext uri="{FF2B5EF4-FFF2-40B4-BE49-F238E27FC236}">
                <a16:creationId xmlns:a16="http://schemas.microsoft.com/office/drawing/2014/main" id="{756F6E05-3734-48D0-A9B9-497E2245BE45}"/>
              </a:ext>
            </a:extLst>
          </p:cNvPr>
          <p:cNvSpPr txBox="1"/>
          <p:nvPr/>
        </p:nvSpPr>
        <p:spPr>
          <a:xfrm>
            <a:off x="6159249" y="4751797"/>
            <a:ext cx="857234"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$70,500</a:t>
            </a:r>
          </a:p>
        </p:txBody>
      </p:sp>
      <p:cxnSp>
        <p:nvCxnSpPr>
          <p:cNvPr id="100" name="Straight Connector 99">
            <a:extLst>
              <a:ext uri="{FF2B5EF4-FFF2-40B4-BE49-F238E27FC236}">
                <a16:creationId xmlns:a16="http://schemas.microsoft.com/office/drawing/2014/main" id="{F193031E-F25B-4B46-87BC-54993FFB797F}"/>
              </a:ext>
            </a:extLst>
          </p:cNvPr>
          <p:cNvCxnSpPr>
            <a:cxnSpLocks/>
          </p:cNvCxnSpPr>
          <p:nvPr/>
        </p:nvCxnSpPr>
        <p:spPr>
          <a:xfrm>
            <a:off x="7000104" y="3092140"/>
            <a:ext cx="0" cy="246817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pic>
        <p:nvPicPr>
          <p:cNvPr id="2052" name="Picture 4" descr="Amazon logo - Alliance For Education">
            <a:extLst>
              <a:ext uri="{FF2B5EF4-FFF2-40B4-BE49-F238E27FC236}">
                <a16:creationId xmlns:a16="http://schemas.microsoft.com/office/drawing/2014/main" id="{487E7303-EB7C-4FCD-8572-97C37844B64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968034" y="2147163"/>
            <a:ext cx="1953686" cy="821413"/>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9C679B91-D20A-4C17-9199-39DF8E33AFFB}"/>
              </a:ext>
            </a:extLst>
          </p:cNvPr>
          <p:cNvSpPr txBox="1"/>
          <p:nvPr/>
        </p:nvSpPr>
        <p:spPr>
          <a:xfrm>
            <a:off x="6987605" y="3094689"/>
            <a:ext cx="850651" cy="338554"/>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2016</a:t>
            </a:r>
          </a:p>
        </p:txBody>
      </p:sp>
      <p:sp>
        <p:nvSpPr>
          <p:cNvPr id="110" name="TextBox 109">
            <a:extLst>
              <a:ext uri="{FF2B5EF4-FFF2-40B4-BE49-F238E27FC236}">
                <a16:creationId xmlns:a16="http://schemas.microsoft.com/office/drawing/2014/main" id="{DFC520C9-6B21-4323-A58A-3907956D422F}"/>
              </a:ext>
            </a:extLst>
          </p:cNvPr>
          <p:cNvSpPr txBox="1"/>
          <p:nvPr/>
        </p:nvSpPr>
        <p:spPr>
          <a:xfrm>
            <a:off x="6982261" y="3696168"/>
            <a:ext cx="861339"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$436.5</a:t>
            </a:r>
          </a:p>
        </p:txBody>
      </p:sp>
      <p:sp>
        <p:nvSpPr>
          <p:cNvPr id="111" name="TextBox 110">
            <a:extLst>
              <a:ext uri="{FF2B5EF4-FFF2-40B4-BE49-F238E27FC236}">
                <a16:creationId xmlns:a16="http://schemas.microsoft.com/office/drawing/2014/main" id="{4248C476-71CD-434F-90DB-EAD22F9F776B}"/>
              </a:ext>
            </a:extLst>
          </p:cNvPr>
          <p:cNvSpPr txBox="1"/>
          <p:nvPr/>
        </p:nvSpPr>
        <p:spPr>
          <a:xfrm>
            <a:off x="6984313" y="4751797"/>
            <a:ext cx="857234"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$90,300</a:t>
            </a:r>
          </a:p>
        </p:txBody>
      </p:sp>
      <p:cxnSp>
        <p:nvCxnSpPr>
          <p:cNvPr id="112" name="Straight Connector 111">
            <a:extLst>
              <a:ext uri="{FF2B5EF4-FFF2-40B4-BE49-F238E27FC236}">
                <a16:creationId xmlns:a16="http://schemas.microsoft.com/office/drawing/2014/main" id="{A38500B6-554D-42BE-AFC6-39010435236D}"/>
              </a:ext>
            </a:extLst>
          </p:cNvPr>
          <p:cNvCxnSpPr>
            <a:cxnSpLocks/>
          </p:cNvCxnSpPr>
          <p:nvPr/>
        </p:nvCxnSpPr>
        <p:spPr>
          <a:xfrm>
            <a:off x="7815727" y="3092140"/>
            <a:ext cx="0" cy="246817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FDD4E934-EC54-43AF-9039-2779FA528487}"/>
              </a:ext>
            </a:extLst>
          </p:cNvPr>
          <p:cNvSpPr txBox="1"/>
          <p:nvPr/>
        </p:nvSpPr>
        <p:spPr>
          <a:xfrm>
            <a:off x="7800811" y="3094689"/>
            <a:ext cx="850651" cy="338554"/>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2017</a:t>
            </a:r>
          </a:p>
        </p:txBody>
      </p:sp>
      <p:sp>
        <p:nvSpPr>
          <p:cNvPr id="114" name="TextBox 113">
            <a:extLst>
              <a:ext uri="{FF2B5EF4-FFF2-40B4-BE49-F238E27FC236}">
                <a16:creationId xmlns:a16="http://schemas.microsoft.com/office/drawing/2014/main" id="{AA371821-46E2-4E87-A28A-E32D998EE49C}"/>
              </a:ext>
            </a:extLst>
          </p:cNvPr>
          <p:cNvSpPr txBox="1"/>
          <p:nvPr/>
        </p:nvSpPr>
        <p:spPr>
          <a:xfrm>
            <a:off x="7795467" y="3696168"/>
            <a:ext cx="861339"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$476.4</a:t>
            </a:r>
          </a:p>
        </p:txBody>
      </p:sp>
      <p:sp>
        <p:nvSpPr>
          <p:cNvPr id="115" name="TextBox 114">
            <a:extLst>
              <a:ext uri="{FF2B5EF4-FFF2-40B4-BE49-F238E27FC236}">
                <a16:creationId xmlns:a16="http://schemas.microsoft.com/office/drawing/2014/main" id="{E4D0B26A-E6F1-41C1-8503-5832335EDF7F}"/>
              </a:ext>
            </a:extLst>
          </p:cNvPr>
          <p:cNvSpPr txBox="1"/>
          <p:nvPr/>
        </p:nvSpPr>
        <p:spPr>
          <a:xfrm>
            <a:off x="7737696" y="4751797"/>
            <a:ext cx="976881"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$120,500</a:t>
            </a:r>
          </a:p>
        </p:txBody>
      </p:sp>
      <p:cxnSp>
        <p:nvCxnSpPr>
          <p:cNvPr id="116" name="Straight Connector 115">
            <a:extLst>
              <a:ext uri="{FF2B5EF4-FFF2-40B4-BE49-F238E27FC236}">
                <a16:creationId xmlns:a16="http://schemas.microsoft.com/office/drawing/2014/main" id="{86BE0984-3217-4085-891A-1051AE5EAD87}"/>
              </a:ext>
            </a:extLst>
          </p:cNvPr>
          <p:cNvCxnSpPr>
            <a:cxnSpLocks/>
          </p:cNvCxnSpPr>
          <p:nvPr/>
        </p:nvCxnSpPr>
        <p:spPr>
          <a:xfrm>
            <a:off x="8638367" y="3092140"/>
            <a:ext cx="0" cy="246817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578A06CE-2F8C-4667-A288-43CC1660B9DE}"/>
              </a:ext>
            </a:extLst>
          </p:cNvPr>
          <p:cNvSpPr txBox="1"/>
          <p:nvPr/>
        </p:nvSpPr>
        <p:spPr>
          <a:xfrm>
            <a:off x="8626754" y="3094689"/>
            <a:ext cx="850651" cy="338554"/>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2018</a:t>
            </a:r>
          </a:p>
        </p:txBody>
      </p:sp>
      <p:sp>
        <p:nvSpPr>
          <p:cNvPr id="118" name="TextBox 117">
            <a:extLst>
              <a:ext uri="{FF2B5EF4-FFF2-40B4-BE49-F238E27FC236}">
                <a16:creationId xmlns:a16="http://schemas.microsoft.com/office/drawing/2014/main" id="{33301F62-0C92-4933-B1C4-94A762780BB9}"/>
              </a:ext>
            </a:extLst>
          </p:cNvPr>
          <p:cNvSpPr txBox="1"/>
          <p:nvPr/>
        </p:nvSpPr>
        <p:spPr>
          <a:xfrm>
            <a:off x="8621410" y="3696168"/>
            <a:ext cx="861339"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$725.6</a:t>
            </a:r>
          </a:p>
        </p:txBody>
      </p:sp>
      <p:sp>
        <p:nvSpPr>
          <p:cNvPr id="119" name="TextBox 118">
            <a:extLst>
              <a:ext uri="{FF2B5EF4-FFF2-40B4-BE49-F238E27FC236}">
                <a16:creationId xmlns:a16="http://schemas.microsoft.com/office/drawing/2014/main" id="{CCD309DF-0D64-4FCF-BAFC-9416A2862911}"/>
              </a:ext>
            </a:extLst>
          </p:cNvPr>
          <p:cNvSpPr txBox="1"/>
          <p:nvPr/>
        </p:nvSpPr>
        <p:spPr>
          <a:xfrm>
            <a:off x="8587478" y="4751797"/>
            <a:ext cx="929203"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$160,100</a:t>
            </a:r>
          </a:p>
        </p:txBody>
      </p:sp>
      <p:cxnSp>
        <p:nvCxnSpPr>
          <p:cNvPr id="120" name="Straight Connector 119">
            <a:extLst>
              <a:ext uri="{FF2B5EF4-FFF2-40B4-BE49-F238E27FC236}">
                <a16:creationId xmlns:a16="http://schemas.microsoft.com/office/drawing/2014/main" id="{36049EE8-407A-41F0-8B5A-49FF13784F99}"/>
              </a:ext>
            </a:extLst>
          </p:cNvPr>
          <p:cNvCxnSpPr>
            <a:cxnSpLocks/>
          </p:cNvCxnSpPr>
          <p:nvPr/>
        </p:nvCxnSpPr>
        <p:spPr>
          <a:xfrm>
            <a:off x="9470140" y="3086681"/>
            <a:ext cx="0" cy="2473633"/>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C129FC27-D49B-4C8D-A0F2-19074F2AC676}"/>
              </a:ext>
            </a:extLst>
          </p:cNvPr>
          <p:cNvSpPr txBox="1"/>
          <p:nvPr/>
        </p:nvSpPr>
        <p:spPr>
          <a:xfrm>
            <a:off x="9464327" y="3094689"/>
            <a:ext cx="850651" cy="338554"/>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2019</a:t>
            </a:r>
          </a:p>
        </p:txBody>
      </p:sp>
      <p:sp>
        <p:nvSpPr>
          <p:cNvPr id="123" name="TextBox 122">
            <a:extLst>
              <a:ext uri="{FF2B5EF4-FFF2-40B4-BE49-F238E27FC236}">
                <a16:creationId xmlns:a16="http://schemas.microsoft.com/office/drawing/2014/main" id="{787E9790-0CA6-4304-BC46-19C37C8DE0CD}"/>
              </a:ext>
            </a:extLst>
          </p:cNvPr>
          <p:cNvSpPr txBox="1"/>
          <p:nvPr/>
        </p:nvSpPr>
        <p:spPr>
          <a:xfrm>
            <a:off x="9449767" y="3696168"/>
            <a:ext cx="879770"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$1,093.9</a:t>
            </a:r>
          </a:p>
        </p:txBody>
      </p:sp>
      <p:sp>
        <p:nvSpPr>
          <p:cNvPr id="124" name="TextBox 123">
            <a:extLst>
              <a:ext uri="{FF2B5EF4-FFF2-40B4-BE49-F238E27FC236}">
                <a16:creationId xmlns:a16="http://schemas.microsoft.com/office/drawing/2014/main" id="{DD3A76E2-EEB6-488A-AD2B-152774DAD000}"/>
              </a:ext>
            </a:extLst>
          </p:cNvPr>
          <p:cNvSpPr txBox="1"/>
          <p:nvPr/>
        </p:nvSpPr>
        <p:spPr>
          <a:xfrm>
            <a:off x="9399112" y="4751797"/>
            <a:ext cx="976881"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$193,600</a:t>
            </a:r>
          </a:p>
        </p:txBody>
      </p:sp>
      <p:cxnSp>
        <p:nvCxnSpPr>
          <p:cNvPr id="125" name="Straight Connector 124">
            <a:extLst>
              <a:ext uri="{FF2B5EF4-FFF2-40B4-BE49-F238E27FC236}">
                <a16:creationId xmlns:a16="http://schemas.microsoft.com/office/drawing/2014/main" id="{0BD3131E-83CC-4CBE-AF07-BE189A14C130}"/>
              </a:ext>
            </a:extLst>
          </p:cNvPr>
          <p:cNvCxnSpPr>
            <a:cxnSpLocks/>
          </p:cNvCxnSpPr>
          <p:nvPr/>
        </p:nvCxnSpPr>
        <p:spPr>
          <a:xfrm>
            <a:off x="10299791" y="3092140"/>
            <a:ext cx="0" cy="246817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807B7806-34D5-4C50-AEFF-E0F6C79582E6}"/>
              </a:ext>
            </a:extLst>
          </p:cNvPr>
          <p:cNvSpPr txBox="1"/>
          <p:nvPr/>
        </p:nvSpPr>
        <p:spPr>
          <a:xfrm>
            <a:off x="10296528" y="3094689"/>
            <a:ext cx="850651" cy="338554"/>
          </a:xfrm>
          <a:prstGeom prst="rect">
            <a:avLst/>
          </a:prstGeom>
          <a:noFill/>
        </p:spPr>
        <p:txBody>
          <a:bodyPr wrap="square" rtlCol="0">
            <a:spAutoFit/>
          </a:bodyPr>
          <a:lstStyle/>
          <a:p>
            <a:pPr algn="ctr"/>
            <a:r>
              <a:rPr lang="en-US" sz="1600" b="1" u="sng">
                <a:solidFill>
                  <a:srgbClr val="1B1464"/>
                </a:solidFill>
                <a:latin typeface="Helvetica" panose="020B0403020202020204" pitchFamily="34" charset="0"/>
              </a:rPr>
              <a:t>2020</a:t>
            </a:r>
          </a:p>
        </p:txBody>
      </p:sp>
      <p:sp>
        <p:nvSpPr>
          <p:cNvPr id="127" name="TextBox 126">
            <a:extLst>
              <a:ext uri="{FF2B5EF4-FFF2-40B4-BE49-F238E27FC236}">
                <a16:creationId xmlns:a16="http://schemas.microsoft.com/office/drawing/2014/main" id="{D4E2B764-F080-4334-B879-28ABE677AB12}"/>
              </a:ext>
            </a:extLst>
          </p:cNvPr>
          <p:cNvSpPr txBox="1"/>
          <p:nvPr/>
        </p:nvSpPr>
        <p:spPr>
          <a:xfrm>
            <a:off x="10271976" y="3696168"/>
            <a:ext cx="899755"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$1,068.3</a:t>
            </a:r>
          </a:p>
        </p:txBody>
      </p:sp>
      <p:sp>
        <p:nvSpPr>
          <p:cNvPr id="128" name="TextBox 127">
            <a:extLst>
              <a:ext uri="{FF2B5EF4-FFF2-40B4-BE49-F238E27FC236}">
                <a16:creationId xmlns:a16="http://schemas.microsoft.com/office/drawing/2014/main" id="{C0D646B5-EBFD-4B39-9AD5-7CBD3493EA29}"/>
              </a:ext>
            </a:extLst>
          </p:cNvPr>
          <p:cNvSpPr txBox="1"/>
          <p:nvPr/>
        </p:nvSpPr>
        <p:spPr>
          <a:xfrm>
            <a:off x="10257253" y="4751797"/>
            <a:ext cx="929201"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$263,500</a:t>
            </a:r>
          </a:p>
        </p:txBody>
      </p:sp>
      <p:cxnSp>
        <p:nvCxnSpPr>
          <p:cNvPr id="129" name="Straight Connector 128">
            <a:extLst>
              <a:ext uri="{FF2B5EF4-FFF2-40B4-BE49-F238E27FC236}">
                <a16:creationId xmlns:a16="http://schemas.microsoft.com/office/drawing/2014/main" id="{229C2284-E5DB-4773-97A1-A52983E69782}"/>
              </a:ext>
            </a:extLst>
          </p:cNvPr>
          <p:cNvCxnSpPr>
            <a:cxnSpLocks/>
          </p:cNvCxnSpPr>
          <p:nvPr/>
        </p:nvCxnSpPr>
        <p:spPr>
          <a:xfrm>
            <a:off x="11131564" y="3086681"/>
            <a:ext cx="0" cy="2473633"/>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D51F85D-4C6E-4866-BC7F-66931CB80D56}"/>
              </a:ext>
            </a:extLst>
          </p:cNvPr>
          <p:cNvSpPr txBox="1"/>
          <p:nvPr/>
        </p:nvSpPr>
        <p:spPr>
          <a:xfrm>
            <a:off x="11109697" y="3052370"/>
            <a:ext cx="1043274" cy="423193"/>
          </a:xfrm>
          <a:prstGeom prst="rect">
            <a:avLst/>
          </a:prstGeom>
          <a:noFill/>
        </p:spPr>
        <p:txBody>
          <a:bodyPr wrap="square" rtlCol="0">
            <a:spAutoFit/>
          </a:bodyPr>
          <a:lstStyle/>
          <a:p>
            <a:pPr algn="ctr"/>
            <a:r>
              <a:rPr lang="en-US" sz="1050" b="1" u="sng">
                <a:solidFill>
                  <a:srgbClr val="00BFF2"/>
                </a:solidFill>
                <a:latin typeface="Helvetica" panose="020B0403020202020204" pitchFamily="34" charset="0"/>
              </a:rPr>
              <a:t>5-Year Trend</a:t>
            </a:r>
          </a:p>
          <a:p>
            <a:pPr algn="ctr"/>
            <a:r>
              <a:rPr lang="en-US" sz="1100">
                <a:solidFill>
                  <a:srgbClr val="00BFF2"/>
                </a:solidFill>
                <a:latin typeface="Helvetica" panose="020B0403020202020204" pitchFamily="34" charset="0"/>
              </a:rPr>
              <a:t>2015 v 2020</a:t>
            </a:r>
          </a:p>
        </p:txBody>
      </p:sp>
      <p:sp>
        <p:nvSpPr>
          <p:cNvPr id="132" name="TextBox 131">
            <a:extLst>
              <a:ext uri="{FF2B5EF4-FFF2-40B4-BE49-F238E27FC236}">
                <a16:creationId xmlns:a16="http://schemas.microsoft.com/office/drawing/2014/main" id="{4268A998-3BDF-4F65-A244-D9AC152EF3DE}"/>
              </a:ext>
            </a:extLst>
          </p:cNvPr>
          <p:cNvSpPr txBox="1"/>
          <p:nvPr/>
        </p:nvSpPr>
        <p:spPr>
          <a:xfrm>
            <a:off x="11218065" y="3696168"/>
            <a:ext cx="769545" cy="307777"/>
          </a:xfrm>
          <a:prstGeom prst="rect">
            <a:avLst/>
          </a:prstGeom>
          <a:solidFill>
            <a:srgbClr val="00BFF2"/>
          </a:solidFill>
        </p:spPr>
        <p:txBody>
          <a:bodyPr wrap="square" rtlCol="0">
            <a:spAutoFit/>
          </a:bodyPr>
          <a:lstStyle/>
          <a:p>
            <a:pPr algn="ctr"/>
            <a:r>
              <a:rPr lang="en-US" sz="1400" b="1">
                <a:solidFill>
                  <a:schemeClr val="bg1"/>
                </a:solidFill>
                <a:latin typeface="Helvetica" panose="020B0403020202020204" pitchFamily="34" charset="0"/>
              </a:rPr>
              <a:t>+307%</a:t>
            </a:r>
          </a:p>
        </p:txBody>
      </p:sp>
      <p:sp>
        <p:nvSpPr>
          <p:cNvPr id="133" name="TextBox 132">
            <a:extLst>
              <a:ext uri="{FF2B5EF4-FFF2-40B4-BE49-F238E27FC236}">
                <a16:creationId xmlns:a16="http://schemas.microsoft.com/office/drawing/2014/main" id="{726DFF16-34A5-409B-BD72-5D0D9EB92D11}"/>
              </a:ext>
            </a:extLst>
          </p:cNvPr>
          <p:cNvSpPr txBox="1"/>
          <p:nvPr/>
        </p:nvSpPr>
        <p:spPr>
          <a:xfrm>
            <a:off x="11219679" y="4751797"/>
            <a:ext cx="765877" cy="307777"/>
          </a:xfrm>
          <a:prstGeom prst="rect">
            <a:avLst/>
          </a:prstGeom>
          <a:solidFill>
            <a:srgbClr val="00BFF2"/>
          </a:solidFill>
        </p:spPr>
        <p:txBody>
          <a:bodyPr wrap="square" rtlCol="0">
            <a:spAutoFit/>
          </a:bodyPr>
          <a:lstStyle/>
          <a:p>
            <a:pPr algn="ctr"/>
            <a:r>
              <a:rPr lang="en-US" sz="1400" b="1">
                <a:solidFill>
                  <a:schemeClr val="bg1"/>
                </a:solidFill>
                <a:latin typeface="Helvetica" panose="020B0403020202020204" pitchFamily="34" charset="0"/>
              </a:rPr>
              <a:t>+274%</a:t>
            </a:r>
          </a:p>
        </p:txBody>
      </p:sp>
      <p:cxnSp>
        <p:nvCxnSpPr>
          <p:cNvPr id="134" name="Straight Connector 133">
            <a:extLst>
              <a:ext uri="{FF2B5EF4-FFF2-40B4-BE49-F238E27FC236}">
                <a16:creationId xmlns:a16="http://schemas.microsoft.com/office/drawing/2014/main" id="{B76404EF-24C0-4E15-A175-851C43B7AE23}"/>
              </a:ext>
            </a:extLst>
          </p:cNvPr>
          <p:cNvCxnSpPr>
            <a:cxnSpLocks/>
          </p:cNvCxnSpPr>
          <p:nvPr/>
        </p:nvCxnSpPr>
        <p:spPr>
          <a:xfrm>
            <a:off x="12092285" y="3110345"/>
            <a:ext cx="0" cy="2449969"/>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F2BBD5-641E-4BEB-AAA8-EF2437ED473C}"/>
              </a:ext>
            </a:extLst>
          </p:cNvPr>
          <p:cNvSpPr txBox="1"/>
          <p:nvPr/>
        </p:nvSpPr>
        <p:spPr>
          <a:xfrm>
            <a:off x="4422667" y="4102250"/>
            <a:ext cx="1745303" cy="261610"/>
          </a:xfrm>
          <a:prstGeom prst="rect">
            <a:avLst/>
          </a:prstGeom>
          <a:noFill/>
        </p:spPr>
        <p:txBody>
          <a:bodyPr wrap="square" rtlCol="0">
            <a:spAutoFit/>
          </a:bodyPr>
          <a:lstStyle/>
          <a:p>
            <a:pPr algn="r"/>
            <a:r>
              <a:rPr lang="en-US" sz="1100" i="1">
                <a:solidFill>
                  <a:srgbClr val="1B1464"/>
                </a:solidFill>
                <a:latin typeface="Helvetica" panose="020B0403020202020204" pitchFamily="34" charset="0"/>
              </a:rPr>
              <a:t>$$ Diff (MM)</a:t>
            </a:r>
            <a:endParaRPr lang="en-US" sz="1100" b="1" i="1">
              <a:solidFill>
                <a:srgbClr val="1B1464"/>
              </a:solidFill>
              <a:latin typeface="Helvetica" panose="020B0403020202020204" pitchFamily="34" charset="0"/>
            </a:endParaRPr>
          </a:p>
        </p:txBody>
      </p:sp>
      <p:sp>
        <p:nvSpPr>
          <p:cNvPr id="46" name="TextBox 45">
            <a:extLst>
              <a:ext uri="{FF2B5EF4-FFF2-40B4-BE49-F238E27FC236}">
                <a16:creationId xmlns:a16="http://schemas.microsoft.com/office/drawing/2014/main" id="{3494302C-FDC3-4E3A-9348-D114DD6F8044}"/>
              </a:ext>
            </a:extLst>
          </p:cNvPr>
          <p:cNvSpPr txBox="1"/>
          <p:nvPr/>
        </p:nvSpPr>
        <p:spPr>
          <a:xfrm>
            <a:off x="6982261" y="4102250"/>
            <a:ext cx="861339" cy="261610"/>
          </a:xfrm>
          <a:prstGeom prst="rect">
            <a:avLst/>
          </a:prstGeom>
          <a:noFill/>
        </p:spPr>
        <p:txBody>
          <a:bodyPr wrap="square" rtlCol="0">
            <a:spAutoFit/>
          </a:bodyPr>
          <a:lstStyle/>
          <a:p>
            <a:pPr algn="ctr"/>
            <a:r>
              <a:rPr lang="en-US" sz="1100" i="1">
                <a:solidFill>
                  <a:srgbClr val="1B1464"/>
                </a:solidFill>
                <a:latin typeface="Helvetica" panose="020B0403020202020204" pitchFamily="34" charset="0"/>
              </a:rPr>
              <a:t>+$174.5</a:t>
            </a:r>
          </a:p>
        </p:txBody>
      </p:sp>
      <p:sp>
        <p:nvSpPr>
          <p:cNvPr id="49" name="TextBox 48">
            <a:extLst>
              <a:ext uri="{FF2B5EF4-FFF2-40B4-BE49-F238E27FC236}">
                <a16:creationId xmlns:a16="http://schemas.microsoft.com/office/drawing/2014/main" id="{75DAC6A2-0BF1-4DA2-B8B9-269559295EAE}"/>
              </a:ext>
            </a:extLst>
          </p:cNvPr>
          <p:cNvSpPr txBox="1"/>
          <p:nvPr/>
        </p:nvSpPr>
        <p:spPr>
          <a:xfrm>
            <a:off x="7795467" y="4102250"/>
            <a:ext cx="861339" cy="261610"/>
          </a:xfrm>
          <a:prstGeom prst="rect">
            <a:avLst/>
          </a:prstGeom>
          <a:noFill/>
        </p:spPr>
        <p:txBody>
          <a:bodyPr wrap="square" rtlCol="0">
            <a:spAutoFit/>
          </a:bodyPr>
          <a:lstStyle/>
          <a:p>
            <a:pPr algn="ctr"/>
            <a:r>
              <a:rPr lang="en-US" sz="1100" i="1">
                <a:solidFill>
                  <a:srgbClr val="1B1464"/>
                </a:solidFill>
                <a:latin typeface="Helvetica" panose="020B0403020202020204" pitchFamily="34" charset="0"/>
              </a:rPr>
              <a:t>+$39.4</a:t>
            </a:r>
          </a:p>
        </p:txBody>
      </p:sp>
      <p:sp>
        <p:nvSpPr>
          <p:cNvPr id="50" name="TextBox 49">
            <a:extLst>
              <a:ext uri="{FF2B5EF4-FFF2-40B4-BE49-F238E27FC236}">
                <a16:creationId xmlns:a16="http://schemas.microsoft.com/office/drawing/2014/main" id="{3F82A137-8A11-49B3-95FE-B51F13B229D8}"/>
              </a:ext>
            </a:extLst>
          </p:cNvPr>
          <p:cNvSpPr txBox="1"/>
          <p:nvPr/>
        </p:nvSpPr>
        <p:spPr>
          <a:xfrm>
            <a:off x="8621410" y="4102250"/>
            <a:ext cx="861339" cy="261610"/>
          </a:xfrm>
          <a:prstGeom prst="rect">
            <a:avLst/>
          </a:prstGeom>
          <a:noFill/>
        </p:spPr>
        <p:txBody>
          <a:bodyPr wrap="square" rtlCol="0">
            <a:spAutoFit/>
          </a:bodyPr>
          <a:lstStyle/>
          <a:p>
            <a:pPr algn="ctr"/>
            <a:r>
              <a:rPr lang="en-US" sz="1100" i="1">
                <a:solidFill>
                  <a:srgbClr val="1B1464"/>
                </a:solidFill>
                <a:latin typeface="Helvetica" panose="020B0403020202020204" pitchFamily="34" charset="0"/>
              </a:rPr>
              <a:t>+$249.2</a:t>
            </a:r>
          </a:p>
        </p:txBody>
      </p:sp>
      <p:sp>
        <p:nvSpPr>
          <p:cNvPr id="51" name="TextBox 50">
            <a:extLst>
              <a:ext uri="{FF2B5EF4-FFF2-40B4-BE49-F238E27FC236}">
                <a16:creationId xmlns:a16="http://schemas.microsoft.com/office/drawing/2014/main" id="{59C4146E-41DE-4252-888E-4D50F03F4A94}"/>
              </a:ext>
            </a:extLst>
          </p:cNvPr>
          <p:cNvSpPr txBox="1"/>
          <p:nvPr/>
        </p:nvSpPr>
        <p:spPr>
          <a:xfrm>
            <a:off x="9458983" y="4102250"/>
            <a:ext cx="861339" cy="261610"/>
          </a:xfrm>
          <a:prstGeom prst="rect">
            <a:avLst/>
          </a:prstGeom>
          <a:noFill/>
        </p:spPr>
        <p:txBody>
          <a:bodyPr wrap="square" rtlCol="0">
            <a:spAutoFit/>
          </a:bodyPr>
          <a:lstStyle/>
          <a:p>
            <a:pPr algn="ctr"/>
            <a:r>
              <a:rPr lang="en-US" sz="1100" i="1">
                <a:solidFill>
                  <a:srgbClr val="1B1464"/>
                </a:solidFill>
                <a:latin typeface="Helvetica" panose="020B0403020202020204" pitchFamily="34" charset="0"/>
              </a:rPr>
              <a:t>+$368.3</a:t>
            </a:r>
          </a:p>
        </p:txBody>
      </p:sp>
      <p:sp>
        <p:nvSpPr>
          <p:cNvPr id="52" name="TextBox 51">
            <a:extLst>
              <a:ext uri="{FF2B5EF4-FFF2-40B4-BE49-F238E27FC236}">
                <a16:creationId xmlns:a16="http://schemas.microsoft.com/office/drawing/2014/main" id="{F49474EE-70A6-4B9E-A633-54C13CBCF40C}"/>
              </a:ext>
            </a:extLst>
          </p:cNvPr>
          <p:cNvSpPr txBox="1"/>
          <p:nvPr/>
        </p:nvSpPr>
        <p:spPr>
          <a:xfrm>
            <a:off x="10291184" y="4102250"/>
            <a:ext cx="861339" cy="261610"/>
          </a:xfrm>
          <a:prstGeom prst="rect">
            <a:avLst/>
          </a:prstGeom>
          <a:noFill/>
        </p:spPr>
        <p:txBody>
          <a:bodyPr wrap="square" rtlCol="0">
            <a:spAutoFit/>
          </a:bodyPr>
          <a:lstStyle/>
          <a:p>
            <a:pPr algn="ctr"/>
            <a:r>
              <a:rPr lang="en-US" sz="1100" i="1">
                <a:solidFill>
                  <a:srgbClr val="1B1464"/>
                </a:solidFill>
                <a:latin typeface="Helvetica" panose="020B0403020202020204" pitchFamily="34" charset="0"/>
              </a:rPr>
              <a:t>-$25.5</a:t>
            </a:r>
          </a:p>
        </p:txBody>
      </p:sp>
      <p:sp>
        <p:nvSpPr>
          <p:cNvPr id="60" name="TextBox 59">
            <a:extLst>
              <a:ext uri="{FF2B5EF4-FFF2-40B4-BE49-F238E27FC236}">
                <a16:creationId xmlns:a16="http://schemas.microsoft.com/office/drawing/2014/main" id="{E76D9728-0BE3-4450-B2D6-A84E68717D39}"/>
              </a:ext>
            </a:extLst>
          </p:cNvPr>
          <p:cNvSpPr txBox="1"/>
          <p:nvPr/>
        </p:nvSpPr>
        <p:spPr>
          <a:xfrm>
            <a:off x="4438945" y="5219822"/>
            <a:ext cx="1745303" cy="261610"/>
          </a:xfrm>
          <a:prstGeom prst="rect">
            <a:avLst/>
          </a:prstGeom>
          <a:noFill/>
        </p:spPr>
        <p:txBody>
          <a:bodyPr wrap="square" rtlCol="0">
            <a:spAutoFit/>
          </a:bodyPr>
          <a:lstStyle/>
          <a:p>
            <a:pPr algn="r"/>
            <a:r>
              <a:rPr lang="en-US" sz="1100" i="1">
                <a:solidFill>
                  <a:srgbClr val="1B1464"/>
                </a:solidFill>
                <a:latin typeface="Helvetica" panose="020B0403020202020204" pitchFamily="34" charset="0"/>
              </a:rPr>
              <a:t>$$ Diff (MM)</a:t>
            </a:r>
            <a:endParaRPr lang="en-US" sz="1100" b="1" i="1">
              <a:solidFill>
                <a:srgbClr val="1B1464"/>
              </a:solidFill>
              <a:latin typeface="Helvetica" panose="020B0403020202020204" pitchFamily="34" charset="0"/>
            </a:endParaRPr>
          </a:p>
        </p:txBody>
      </p:sp>
      <p:sp>
        <p:nvSpPr>
          <p:cNvPr id="61" name="TextBox 60">
            <a:extLst>
              <a:ext uri="{FF2B5EF4-FFF2-40B4-BE49-F238E27FC236}">
                <a16:creationId xmlns:a16="http://schemas.microsoft.com/office/drawing/2014/main" id="{90F6373F-94AA-4A3C-965D-05574E01BAE9}"/>
              </a:ext>
            </a:extLst>
          </p:cNvPr>
          <p:cNvSpPr txBox="1"/>
          <p:nvPr/>
        </p:nvSpPr>
        <p:spPr>
          <a:xfrm>
            <a:off x="6982261" y="5219822"/>
            <a:ext cx="861339" cy="261610"/>
          </a:xfrm>
          <a:prstGeom prst="rect">
            <a:avLst/>
          </a:prstGeom>
          <a:noFill/>
        </p:spPr>
        <p:txBody>
          <a:bodyPr wrap="square" rtlCol="0">
            <a:spAutoFit/>
          </a:bodyPr>
          <a:lstStyle/>
          <a:p>
            <a:pPr algn="ctr"/>
            <a:r>
              <a:rPr lang="en-US" sz="1100" i="1">
                <a:solidFill>
                  <a:srgbClr val="1B1464"/>
                </a:solidFill>
                <a:latin typeface="Helvetica" panose="020B0403020202020204" pitchFamily="34" charset="0"/>
              </a:rPr>
              <a:t>+$19,800</a:t>
            </a:r>
          </a:p>
        </p:txBody>
      </p:sp>
      <p:sp>
        <p:nvSpPr>
          <p:cNvPr id="63" name="TextBox 62">
            <a:extLst>
              <a:ext uri="{FF2B5EF4-FFF2-40B4-BE49-F238E27FC236}">
                <a16:creationId xmlns:a16="http://schemas.microsoft.com/office/drawing/2014/main" id="{704F40DA-4A62-47DE-8C46-0145262104DC}"/>
              </a:ext>
            </a:extLst>
          </p:cNvPr>
          <p:cNvSpPr txBox="1"/>
          <p:nvPr/>
        </p:nvSpPr>
        <p:spPr>
          <a:xfrm>
            <a:off x="7795467" y="5219822"/>
            <a:ext cx="861339" cy="261610"/>
          </a:xfrm>
          <a:prstGeom prst="rect">
            <a:avLst/>
          </a:prstGeom>
          <a:noFill/>
        </p:spPr>
        <p:txBody>
          <a:bodyPr wrap="square" rtlCol="0">
            <a:spAutoFit/>
          </a:bodyPr>
          <a:lstStyle/>
          <a:p>
            <a:pPr algn="ctr"/>
            <a:r>
              <a:rPr lang="en-US" sz="1100" i="1">
                <a:solidFill>
                  <a:srgbClr val="1B1464"/>
                </a:solidFill>
                <a:latin typeface="Helvetica" panose="020B0403020202020204" pitchFamily="34" charset="0"/>
              </a:rPr>
              <a:t>+$30,200</a:t>
            </a:r>
          </a:p>
        </p:txBody>
      </p:sp>
      <p:sp>
        <p:nvSpPr>
          <p:cNvPr id="64" name="TextBox 63">
            <a:extLst>
              <a:ext uri="{FF2B5EF4-FFF2-40B4-BE49-F238E27FC236}">
                <a16:creationId xmlns:a16="http://schemas.microsoft.com/office/drawing/2014/main" id="{55434D09-B172-471A-B993-D23D8BC9119A}"/>
              </a:ext>
            </a:extLst>
          </p:cNvPr>
          <p:cNvSpPr txBox="1"/>
          <p:nvPr/>
        </p:nvSpPr>
        <p:spPr>
          <a:xfrm>
            <a:off x="8621410" y="5219822"/>
            <a:ext cx="861339" cy="261610"/>
          </a:xfrm>
          <a:prstGeom prst="rect">
            <a:avLst/>
          </a:prstGeom>
          <a:noFill/>
        </p:spPr>
        <p:txBody>
          <a:bodyPr wrap="square" rtlCol="0">
            <a:spAutoFit/>
          </a:bodyPr>
          <a:lstStyle/>
          <a:p>
            <a:pPr algn="ctr"/>
            <a:r>
              <a:rPr lang="en-US" sz="1100" i="1">
                <a:solidFill>
                  <a:srgbClr val="1B1464"/>
                </a:solidFill>
                <a:latin typeface="Helvetica" panose="020B0403020202020204" pitchFamily="34" charset="0"/>
              </a:rPr>
              <a:t>+$39,600</a:t>
            </a:r>
          </a:p>
        </p:txBody>
      </p:sp>
      <p:sp>
        <p:nvSpPr>
          <p:cNvPr id="65" name="TextBox 64">
            <a:extLst>
              <a:ext uri="{FF2B5EF4-FFF2-40B4-BE49-F238E27FC236}">
                <a16:creationId xmlns:a16="http://schemas.microsoft.com/office/drawing/2014/main" id="{BE500B66-C059-4E35-AD92-3EB4767D3A46}"/>
              </a:ext>
            </a:extLst>
          </p:cNvPr>
          <p:cNvSpPr txBox="1"/>
          <p:nvPr/>
        </p:nvSpPr>
        <p:spPr>
          <a:xfrm>
            <a:off x="9458983" y="5219822"/>
            <a:ext cx="861339" cy="261610"/>
          </a:xfrm>
          <a:prstGeom prst="rect">
            <a:avLst/>
          </a:prstGeom>
          <a:noFill/>
        </p:spPr>
        <p:txBody>
          <a:bodyPr wrap="square" rtlCol="0">
            <a:spAutoFit/>
          </a:bodyPr>
          <a:lstStyle/>
          <a:p>
            <a:pPr algn="ctr"/>
            <a:r>
              <a:rPr lang="en-US" sz="1100" i="1">
                <a:solidFill>
                  <a:srgbClr val="1B1464"/>
                </a:solidFill>
                <a:latin typeface="Helvetica" panose="020B0403020202020204" pitchFamily="34" charset="0"/>
              </a:rPr>
              <a:t>+$33,500</a:t>
            </a:r>
          </a:p>
        </p:txBody>
      </p:sp>
      <p:sp>
        <p:nvSpPr>
          <p:cNvPr id="66" name="TextBox 65">
            <a:extLst>
              <a:ext uri="{FF2B5EF4-FFF2-40B4-BE49-F238E27FC236}">
                <a16:creationId xmlns:a16="http://schemas.microsoft.com/office/drawing/2014/main" id="{8A7E30D5-1878-4D71-8D65-A1BD2F564FE5}"/>
              </a:ext>
            </a:extLst>
          </p:cNvPr>
          <p:cNvSpPr txBox="1"/>
          <p:nvPr/>
        </p:nvSpPr>
        <p:spPr>
          <a:xfrm>
            <a:off x="10291184" y="5219822"/>
            <a:ext cx="861339" cy="261610"/>
          </a:xfrm>
          <a:prstGeom prst="rect">
            <a:avLst/>
          </a:prstGeom>
          <a:noFill/>
        </p:spPr>
        <p:txBody>
          <a:bodyPr wrap="square" rtlCol="0">
            <a:spAutoFit/>
          </a:bodyPr>
          <a:lstStyle/>
          <a:p>
            <a:pPr algn="ctr"/>
            <a:r>
              <a:rPr lang="en-US" sz="1100" i="1">
                <a:solidFill>
                  <a:srgbClr val="1B1464"/>
                </a:solidFill>
                <a:latin typeface="Helvetica" panose="020B0403020202020204" pitchFamily="34" charset="0"/>
              </a:rPr>
              <a:t>+$69,600</a:t>
            </a:r>
          </a:p>
        </p:txBody>
      </p:sp>
    </p:spTree>
    <p:extLst>
      <p:ext uri="{BB962C8B-B14F-4D97-AF65-F5344CB8AC3E}">
        <p14:creationId xmlns:p14="http://schemas.microsoft.com/office/powerpoint/2010/main" val="2223039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orking on a computer&#10;&#10;Description automatically generated with low confidence">
            <a:extLst>
              <a:ext uri="{FF2B5EF4-FFF2-40B4-BE49-F238E27FC236}">
                <a16:creationId xmlns:a16="http://schemas.microsoft.com/office/drawing/2014/main" id="{34B31189-3455-4A03-A49C-9C2043038BB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4768602" cy="6858000"/>
          </a:xfrm>
          <a:prstGeom prst="rect">
            <a:avLst/>
          </a:prstGeom>
        </p:spPr>
      </p:pic>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29F5E09C-2C9E-4C2E-BD66-01D99ADC5D92}"/>
              </a:ext>
            </a:extLst>
          </p:cNvPr>
          <p:cNvSpPr/>
          <p:nvPr/>
        </p:nvSpPr>
        <p:spPr>
          <a:xfrm>
            <a:off x="5071923" y="1412482"/>
            <a:ext cx="7070031" cy="5232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400" b="0" i="0" u="none" strike="noStrike" kern="1200" cap="none" spc="0" normalizeH="0" baseline="0" noProof="0">
                <a:ln>
                  <a:noFill/>
                </a:ln>
                <a:solidFill>
                  <a:srgbClr val="1B1464"/>
                </a:solidFill>
                <a:effectLst/>
                <a:uLnTx/>
                <a:uFillTx/>
                <a:latin typeface="Helvetica"/>
                <a:ea typeface="+mn-ea"/>
                <a:cs typeface="Helvetica"/>
              </a:rPr>
              <a:t>In total, Microsoft invested </a:t>
            </a:r>
            <a:r>
              <a:rPr kumimoji="0" lang="en-US" sz="1400" b="0" i="0" u="none" strike="noStrike" kern="1200" cap="none" spc="0" normalizeH="0" baseline="0" noProof="0">
                <a:ln>
                  <a:noFill/>
                </a:ln>
                <a:solidFill>
                  <a:srgbClr val="ED3C8D"/>
                </a:solidFill>
                <a:effectLst/>
                <a:uLnTx/>
                <a:uFillTx/>
                <a:latin typeface="Helvetica"/>
                <a:ea typeface="+mn-ea"/>
                <a:cs typeface="Helvetica"/>
              </a:rPr>
              <a:t>$172 MM </a:t>
            </a:r>
            <a:r>
              <a:rPr lang="en-US" sz="1400">
                <a:solidFill>
                  <a:srgbClr val="ED3C8D"/>
                </a:solidFill>
                <a:latin typeface="Helvetica"/>
                <a:cs typeface="Helvetica"/>
              </a:rPr>
              <a:t>in TV</a:t>
            </a:r>
            <a:r>
              <a:rPr lang="en-US" sz="1400">
                <a:solidFill>
                  <a:srgbClr val="1B1464"/>
                </a:solidFill>
                <a:latin typeface="Helvetica"/>
                <a:cs typeface="Helvetica"/>
              </a:rPr>
              <a:t> to support Teams during calendar year 2020 (campaign launched in January)</a:t>
            </a:r>
            <a:endParaRPr kumimoji="0" lang="en-US" sz="1400" b="0" i="0" u="none" strike="noStrike" kern="1200" cap="none" spc="0" normalizeH="0" baseline="0" noProof="0">
              <a:ln>
                <a:noFill/>
              </a:ln>
              <a:solidFill>
                <a:srgbClr val="1B1464"/>
              </a:solidFill>
              <a:effectLst/>
              <a:uLnTx/>
              <a:uFillTx/>
              <a:latin typeface="Helvetica"/>
              <a:ea typeface="+mn-ea"/>
              <a:cs typeface="Helvetica"/>
            </a:endParaRPr>
          </a:p>
        </p:txBody>
      </p:sp>
      <p:sp>
        <p:nvSpPr>
          <p:cNvPr id="22" name="Rectangle 21">
            <a:extLst>
              <a:ext uri="{FF2B5EF4-FFF2-40B4-BE49-F238E27FC236}">
                <a16:creationId xmlns:a16="http://schemas.microsoft.com/office/drawing/2014/main" id="{1EDBBE84-6AC2-426A-9271-2ACA66FFC58B}"/>
              </a:ext>
            </a:extLst>
          </p:cNvPr>
          <p:cNvSpPr/>
          <p:nvPr/>
        </p:nvSpPr>
        <p:spPr>
          <a:xfrm>
            <a:off x="4782334" y="6099979"/>
            <a:ext cx="740966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Nielsen AdIntel, calendar months of May 2019 - December 2020. TV spend includes cable TV, broadcast TV, Spanish language cable TV, Spanish language broadcast TV, spot TV, and syndicated TV. U.S. TV spend only. VAB analysis of Comscore mediametrix multiplatform media trend data, total audience (Desktop P2+, Mobile 18+), </a:t>
            </a:r>
            <a:r>
              <a:rPr lang="en-US" sz="800">
                <a:solidFill>
                  <a:srgbClr val="1B1464"/>
                </a:solidFill>
                <a:latin typeface="Helvetica" panose="020B0403020202020204" pitchFamily="34" charset="0"/>
              </a:rPr>
              <a:t>May</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‘19 – Dec ‘20 (calendar months)</a:t>
            </a:r>
          </a:p>
        </p:txBody>
      </p:sp>
      <p:cxnSp>
        <p:nvCxnSpPr>
          <p:cNvPr id="27" name="Straight Connector 26">
            <a:extLst>
              <a:ext uri="{FF2B5EF4-FFF2-40B4-BE49-F238E27FC236}">
                <a16:creationId xmlns:a16="http://schemas.microsoft.com/office/drawing/2014/main" id="{5B3D5FE3-E6B3-4A6D-A644-E7DF634BD430}"/>
              </a:ext>
            </a:extLst>
          </p:cNvPr>
          <p:cNvCxnSpPr>
            <a:cxnSpLocks/>
            <a:endCxn id="100" idx="3"/>
          </p:cNvCxnSpPr>
          <p:nvPr/>
        </p:nvCxnSpPr>
        <p:spPr>
          <a:xfrm flipV="1">
            <a:off x="7029804" y="2966297"/>
            <a:ext cx="4540996" cy="40678"/>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8B3D8-BEBB-4A2E-A41F-F2B4713AABC4}"/>
              </a:ext>
            </a:extLst>
          </p:cNvPr>
          <p:cNvCxnSpPr>
            <a:cxnSpLocks/>
          </p:cNvCxnSpPr>
          <p:nvPr/>
        </p:nvCxnSpPr>
        <p:spPr>
          <a:xfrm>
            <a:off x="7029804" y="3457109"/>
            <a:ext cx="4540996" cy="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D0B28C9-FD82-4607-888E-7FF6F140A6AE}"/>
              </a:ext>
            </a:extLst>
          </p:cNvPr>
          <p:cNvSpPr txBox="1"/>
          <p:nvPr/>
        </p:nvSpPr>
        <p:spPr>
          <a:xfrm>
            <a:off x="5152300" y="2549731"/>
            <a:ext cx="174530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U.S. </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Spend</a:t>
            </a:r>
          </a:p>
        </p:txBody>
      </p:sp>
      <p:sp>
        <p:nvSpPr>
          <p:cNvPr id="31" name="TextBox 30">
            <a:extLst>
              <a:ext uri="{FF2B5EF4-FFF2-40B4-BE49-F238E27FC236}">
                <a16:creationId xmlns:a16="http://schemas.microsoft.com/office/drawing/2014/main" id="{B0CD02AB-134B-4489-A2D8-F1C8F6D067FE}"/>
              </a:ext>
            </a:extLst>
          </p:cNvPr>
          <p:cNvSpPr txBox="1"/>
          <p:nvPr/>
        </p:nvSpPr>
        <p:spPr>
          <a:xfrm>
            <a:off x="5152300" y="3006793"/>
            <a:ext cx="174530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Avg. Monthly </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Unique Visitors</a:t>
            </a:r>
          </a:p>
        </p:txBody>
      </p:sp>
      <p:sp>
        <p:nvSpPr>
          <p:cNvPr id="32" name="TextBox 31">
            <a:extLst>
              <a:ext uri="{FF2B5EF4-FFF2-40B4-BE49-F238E27FC236}">
                <a16:creationId xmlns:a16="http://schemas.microsoft.com/office/drawing/2014/main" id="{385F3F73-752D-48BE-B707-454AD56683A0}"/>
              </a:ext>
            </a:extLst>
          </p:cNvPr>
          <p:cNvSpPr txBox="1"/>
          <p:nvPr/>
        </p:nvSpPr>
        <p:spPr>
          <a:xfrm>
            <a:off x="4935989" y="3465692"/>
            <a:ext cx="196161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Time Period Cume</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Hours Spent</a:t>
            </a:r>
          </a:p>
        </p:txBody>
      </p:sp>
      <p:sp>
        <p:nvSpPr>
          <p:cNvPr id="38" name="TextBox 37">
            <a:extLst>
              <a:ext uri="{FF2B5EF4-FFF2-40B4-BE49-F238E27FC236}">
                <a16:creationId xmlns:a16="http://schemas.microsoft.com/office/drawing/2014/main" id="{24403FD3-0E07-40DA-BA1E-194656A90A23}"/>
              </a:ext>
            </a:extLst>
          </p:cNvPr>
          <p:cNvSpPr txBox="1"/>
          <p:nvPr/>
        </p:nvSpPr>
        <p:spPr>
          <a:xfrm>
            <a:off x="7001262" y="2239366"/>
            <a:ext cx="110102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May ’19 -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Feb ‘20</a:t>
            </a:r>
          </a:p>
        </p:txBody>
      </p:sp>
      <p:sp>
        <p:nvSpPr>
          <p:cNvPr id="39" name="TextBox 38">
            <a:extLst>
              <a:ext uri="{FF2B5EF4-FFF2-40B4-BE49-F238E27FC236}">
                <a16:creationId xmlns:a16="http://schemas.microsoft.com/office/drawing/2014/main" id="{DCBC278E-1B9C-4107-8403-304C2CF7DEE0}"/>
              </a:ext>
            </a:extLst>
          </p:cNvPr>
          <p:cNvSpPr txBox="1"/>
          <p:nvPr/>
        </p:nvSpPr>
        <p:spPr>
          <a:xfrm>
            <a:off x="8043199" y="2239366"/>
            <a:ext cx="1235664"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Mar ’20 -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Dec ‘20</a:t>
            </a:r>
          </a:p>
        </p:txBody>
      </p:sp>
      <p:sp>
        <p:nvSpPr>
          <p:cNvPr id="44" name="TextBox 43">
            <a:extLst>
              <a:ext uri="{FF2B5EF4-FFF2-40B4-BE49-F238E27FC236}">
                <a16:creationId xmlns:a16="http://schemas.microsoft.com/office/drawing/2014/main" id="{FCFA3559-3B78-4276-84A5-4E2FBBDBC028}"/>
              </a:ext>
            </a:extLst>
          </p:cNvPr>
          <p:cNvSpPr txBox="1"/>
          <p:nvPr/>
        </p:nvSpPr>
        <p:spPr>
          <a:xfrm>
            <a:off x="6899388" y="2657454"/>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$20.0 MM</a:t>
            </a:r>
          </a:p>
        </p:txBody>
      </p:sp>
      <p:sp>
        <p:nvSpPr>
          <p:cNvPr id="45" name="TextBox 44">
            <a:extLst>
              <a:ext uri="{FF2B5EF4-FFF2-40B4-BE49-F238E27FC236}">
                <a16:creationId xmlns:a16="http://schemas.microsoft.com/office/drawing/2014/main" id="{D57294B0-A25B-4296-AC60-C86B46381ABB}"/>
              </a:ext>
            </a:extLst>
          </p:cNvPr>
          <p:cNvSpPr txBox="1"/>
          <p:nvPr/>
        </p:nvSpPr>
        <p:spPr>
          <a:xfrm>
            <a:off x="7843969" y="2657453"/>
            <a:ext cx="1257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$152.4 MM</a:t>
            </a:r>
          </a:p>
        </p:txBody>
      </p:sp>
      <p:sp>
        <p:nvSpPr>
          <p:cNvPr id="47" name="TextBox 46">
            <a:extLst>
              <a:ext uri="{FF2B5EF4-FFF2-40B4-BE49-F238E27FC236}">
                <a16:creationId xmlns:a16="http://schemas.microsoft.com/office/drawing/2014/main" id="{C7F2C8DE-2B2C-440E-8DBF-9E8A6D70AFC1}"/>
              </a:ext>
            </a:extLst>
          </p:cNvPr>
          <p:cNvSpPr txBox="1"/>
          <p:nvPr/>
        </p:nvSpPr>
        <p:spPr>
          <a:xfrm>
            <a:off x="10292318" y="2657453"/>
            <a:ext cx="113107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+$132.4 MM</a:t>
            </a:r>
          </a:p>
        </p:txBody>
      </p:sp>
      <p:sp>
        <p:nvSpPr>
          <p:cNvPr id="48" name="TextBox 47">
            <a:extLst>
              <a:ext uri="{FF2B5EF4-FFF2-40B4-BE49-F238E27FC236}">
                <a16:creationId xmlns:a16="http://schemas.microsoft.com/office/drawing/2014/main" id="{F9A4B7C5-9668-4176-B025-65E500B5B409}"/>
              </a:ext>
            </a:extLst>
          </p:cNvPr>
          <p:cNvSpPr txBox="1"/>
          <p:nvPr/>
        </p:nvSpPr>
        <p:spPr>
          <a:xfrm>
            <a:off x="6899388" y="3114516"/>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11.8 MM</a:t>
            </a:r>
          </a:p>
        </p:txBody>
      </p:sp>
      <p:sp>
        <p:nvSpPr>
          <p:cNvPr id="49" name="TextBox 48">
            <a:extLst>
              <a:ext uri="{FF2B5EF4-FFF2-40B4-BE49-F238E27FC236}">
                <a16:creationId xmlns:a16="http://schemas.microsoft.com/office/drawing/2014/main" id="{EC764E11-A577-4980-A412-299509A07E11}"/>
              </a:ext>
            </a:extLst>
          </p:cNvPr>
          <p:cNvSpPr txBox="1"/>
          <p:nvPr/>
        </p:nvSpPr>
        <p:spPr>
          <a:xfrm>
            <a:off x="7843969" y="3114515"/>
            <a:ext cx="1257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32.3 MM</a:t>
            </a:r>
          </a:p>
        </p:txBody>
      </p:sp>
      <p:sp>
        <p:nvSpPr>
          <p:cNvPr id="50" name="TextBox 49">
            <a:extLst>
              <a:ext uri="{FF2B5EF4-FFF2-40B4-BE49-F238E27FC236}">
                <a16:creationId xmlns:a16="http://schemas.microsoft.com/office/drawing/2014/main" id="{0E36F15D-53D5-468B-AB3E-AFC690C3B4CF}"/>
              </a:ext>
            </a:extLst>
          </p:cNvPr>
          <p:cNvSpPr txBox="1"/>
          <p:nvPr/>
        </p:nvSpPr>
        <p:spPr>
          <a:xfrm>
            <a:off x="9005663" y="3114516"/>
            <a:ext cx="1110436" cy="276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+173%</a:t>
            </a:r>
          </a:p>
        </p:txBody>
      </p:sp>
      <p:sp>
        <p:nvSpPr>
          <p:cNvPr id="51" name="TextBox 50">
            <a:extLst>
              <a:ext uri="{FF2B5EF4-FFF2-40B4-BE49-F238E27FC236}">
                <a16:creationId xmlns:a16="http://schemas.microsoft.com/office/drawing/2014/main" id="{5117849D-A46F-4C00-A574-1C91ADE23E82}"/>
              </a:ext>
            </a:extLst>
          </p:cNvPr>
          <p:cNvSpPr txBox="1"/>
          <p:nvPr/>
        </p:nvSpPr>
        <p:spPr>
          <a:xfrm>
            <a:off x="10297383" y="3114516"/>
            <a:ext cx="110756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+20.4 MM</a:t>
            </a:r>
          </a:p>
        </p:txBody>
      </p:sp>
      <p:sp>
        <p:nvSpPr>
          <p:cNvPr id="56" name="TextBox 55">
            <a:extLst>
              <a:ext uri="{FF2B5EF4-FFF2-40B4-BE49-F238E27FC236}">
                <a16:creationId xmlns:a16="http://schemas.microsoft.com/office/drawing/2014/main" id="{8623629C-A230-4308-8434-A49C6111A9A0}"/>
              </a:ext>
            </a:extLst>
          </p:cNvPr>
          <p:cNvSpPr txBox="1"/>
          <p:nvPr/>
        </p:nvSpPr>
        <p:spPr>
          <a:xfrm>
            <a:off x="6899388" y="3573415"/>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68.5 MM</a:t>
            </a:r>
          </a:p>
        </p:txBody>
      </p:sp>
      <p:sp>
        <p:nvSpPr>
          <p:cNvPr id="57" name="TextBox 56">
            <a:extLst>
              <a:ext uri="{FF2B5EF4-FFF2-40B4-BE49-F238E27FC236}">
                <a16:creationId xmlns:a16="http://schemas.microsoft.com/office/drawing/2014/main" id="{90D5031D-A8CE-4AF9-9FF5-DA26D39C28D9}"/>
              </a:ext>
            </a:extLst>
          </p:cNvPr>
          <p:cNvSpPr txBox="1"/>
          <p:nvPr/>
        </p:nvSpPr>
        <p:spPr>
          <a:xfrm>
            <a:off x="7843969" y="3573414"/>
            <a:ext cx="1257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379.1 MM</a:t>
            </a:r>
          </a:p>
        </p:txBody>
      </p:sp>
      <p:sp>
        <p:nvSpPr>
          <p:cNvPr id="58" name="TextBox 57">
            <a:extLst>
              <a:ext uri="{FF2B5EF4-FFF2-40B4-BE49-F238E27FC236}">
                <a16:creationId xmlns:a16="http://schemas.microsoft.com/office/drawing/2014/main" id="{E2551F48-A3D4-487B-9D78-E39AF3D2187D}"/>
              </a:ext>
            </a:extLst>
          </p:cNvPr>
          <p:cNvSpPr txBox="1"/>
          <p:nvPr/>
        </p:nvSpPr>
        <p:spPr>
          <a:xfrm>
            <a:off x="9005663" y="3573415"/>
            <a:ext cx="1110436" cy="276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+453%</a:t>
            </a:r>
          </a:p>
        </p:txBody>
      </p:sp>
      <p:sp>
        <p:nvSpPr>
          <p:cNvPr id="59" name="TextBox 58">
            <a:extLst>
              <a:ext uri="{FF2B5EF4-FFF2-40B4-BE49-F238E27FC236}">
                <a16:creationId xmlns:a16="http://schemas.microsoft.com/office/drawing/2014/main" id="{23230EF3-726A-4A90-B41C-D646496F56CD}"/>
              </a:ext>
            </a:extLst>
          </p:cNvPr>
          <p:cNvSpPr txBox="1"/>
          <p:nvPr/>
        </p:nvSpPr>
        <p:spPr>
          <a:xfrm>
            <a:off x="10297383" y="3573415"/>
            <a:ext cx="110756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+310.6 MM</a:t>
            </a:r>
          </a:p>
        </p:txBody>
      </p:sp>
      <p:cxnSp>
        <p:nvCxnSpPr>
          <p:cNvPr id="69" name="Straight Connector 68">
            <a:extLst>
              <a:ext uri="{FF2B5EF4-FFF2-40B4-BE49-F238E27FC236}">
                <a16:creationId xmlns:a16="http://schemas.microsoft.com/office/drawing/2014/main" id="{92AE9EC2-DED2-4AFC-A425-8C5DA02F312D}"/>
              </a:ext>
            </a:extLst>
          </p:cNvPr>
          <p:cNvCxnSpPr>
            <a:cxnSpLocks/>
          </p:cNvCxnSpPr>
          <p:nvPr/>
        </p:nvCxnSpPr>
        <p:spPr>
          <a:xfrm>
            <a:off x="10342346" y="2293433"/>
            <a:ext cx="0" cy="163392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pic>
        <p:nvPicPr>
          <p:cNvPr id="71" name="Picture 2" descr="Getting Started in Microsoft Teams">
            <a:extLst>
              <a:ext uri="{FF2B5EF4-FFF2-40B4-BE49-F238E27FC236}">
                <a16:creationId xmlns:a16="http://schemas.microsoft.com/office/drawing/2014/main" id="{F60C7BA4-AAD8-4C2A-89DD-2B9058FF8E3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00854" y="1971187"/>
            <a:ext cx="1620000" cy="529220"/>
          </a:xfrm>
          <a:prstGeom prst="rect">
            <a:avLst/>
          </a:prstGeom>
          <a:noFill/>
          <a:extLst>
            <a:ext uri="{909E8E84-426E-40DD-AFC4-6F175D3DCCD1}">
              <a14:hiddenFill xmlns:a14="http://schemas.microsoft.com/office/drawing/2010/main">
                <a:solidFill>
                  <a:srgbClr val="FFFFFF"/>
                </a:solidFill>
              </a14:hiddenFill>
            </a:ext>
          </a:extLst>
        </p:spPr>
      </p:pic>
      <p:cxnSp>
        <p:nvCxnSpPr>
          <p:cNvPr id="102" name="Straight Connector 101">
            <a:extLst>
              <a:ext uri="{FF2B5EF4-FFF2-40B4-BE49-F238E27FC236}">
                <a16:creationId xmlns:a16="http://schemas.microsoft.com/office/drawing/2014/main" id="{81A7AE9C-A336-49A2-A163-267EEC88E363}"/>
              </a:ext>
            </a:extLst>
          </p:cNvPr>
          <p:cNvCxnSpPr>
            <a:cxnSpLocks/>
          </p:cNvCxnSpPr>
          <p:nvPr/>
        </p:nvCxnSpPr>
        <p:spPr>
          <a:xfrm>
            <a:off x="9245954" y="2293433"/>
            <a:ext cx="0" cy="163392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4F49F0C-F6A9-4703-A3DC-02B00DB19315}"/>
              </a:ext>
            </a:extLst>
          </p:cNvPr>
          <p:cNvCxnSpPr>
            <a:cxnSpLocks/>
          </p:cNvCxnSpPr>
          <p:nvPr/>
        </p:nvCxnSpPr>
        <p:spPr>
          <a:xfrm>
            <a:off x="7021935" y="2293433"/>
            <a:ext cx="0" cy="163392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CC9E6204-6045-44EE-9531-60002BCE03E9}"/>
              </a:ext>
            </a:extLst>
          </p:cNvPr>
          <p:cNvSpPr txBox="1"/>
          <p:nvPr/>
        </p:nvSpPr>
        <p:spPr>
          <a:xfrm>
            <a:off x="5152300" y="4540490"/>
            <a:ext cx="174530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U.S. </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Spend</a:t>
            </a:r>
          </a:p>
        </p:txBody>
      </p:sp>
      <p:sp>
        <p:nvSpPr>
          <p:cNvPr id="108" name="TextBox 107">
            <a:extLst>
              <a:ext uri="{FF2B5EF4-FFF2-40B4-BE49-F238E27FC236}">
                <a16:creationId xmlns:a16="http://schemas.microsoft.com/office/drawing/2014/main" id="{B6337EFF-8452-4EB3-A42D-1ACC9E556799}"/>
              </a:ext>
            </a:extLst>
          </p:cNvPr>
          <p:cNvSpPr txBox="1"/>
          <p:nvPr/>
        </p:nvSpPr>
        <p:spPr>
          <a:xfrm>
            <a:off x="5152300" y="4997552"/>
            <a:ext cx="174530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Avg. Monthly </a:t>
            </a:r>
            <a:b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Unique Visitors</a:t>
            </a:r>
          </a:p>
        </p:txBody>
      </p:sp>
      <p:sp>
        <p:nvSpPr>
          <p:cNvPr id="109" name="TextBox 108">
            <a:extLst>
              <a:ext uri="{FF2B5EF4-FFF2-40B4-BE49-F238E27FC236}">
                <a16:creationId xmlns:a16="http://schemas.microsoft.com/office/drawing/2014/main" id="{19C3C66C-3D80-4F9D-AEB0-353B7B236D02}"/>
              </a:ext>
            </a:extLst>
          </p:cNvPr>
          <p:cNvSpPr txBox="1"/>
          <p:nvPr/>
        </p:nvSpPr>
        <p:spPr>
          <a:xfrm>
            <a:off x="4935989" y="5456451"/>
            <a:ext cx="196161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Time Period Cume</a:t>
            </a:r>
            <a:b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Hours Spent</a:t>
            </a:r>
          </a:p>
        </p:txBody>
      </p:sp>
      <p:sp>
        <p:nvSpPr>
          <p:cNvPr id="114" name="TextBox 113">
            <a:extLst>
              <a:ext uri="{FF2B5EF4-FFF2-40B4-BE49-F238E27FC236}">
                <a16:creationId xmlns:a16="http://schemas.microsoft.com/office/drawing/2014/main" id="{3243FB13-310F-4E14-AE7E-40CF5F16B8D4}"/>
              </a:ext>
            </a:extLst>
          </p:cNvPr>
          <p:cNvSpPr txBox="1"/>
          <p:nvPr/>
        </p:nvSpPr>
        <p:spPr>
          <a:xfrm>
            <a:off x="6899388" y="4648213"/>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N/A</a:t>
            </a:r>
          </a:p>
        </p:txBody>
      </p:sp>
      <p:sp>
        <p:nvSpPr>
          <p:cNvPr id="115" name="TextBox 114">
            <a:extLst>
              <a:ext uri="{FF2B5EF4-FFF2-40B4-BE49-F238E27FC236}">
                <a16:creationId xmlns:a16="http://schemas.microsoft.com/office/drawing/2014/main" id="{62FC517F-A919-4813-AD85-255A6D12ADAA}"/>
              </a:ext>
            </a:extLst>
          </p:cNvPr>
          <p:cNvSpPr txBox="1"/>
          <p:nvPr/>
        </p:nvSpPr>
        <p:spPr>
          <a:xfrm>
            <a:off x="7843969" y="4648212"/>
            <a:ext cx="1257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$0.5 MM</a:t>
            </a:r>
          </a:p>
        </p:txBody>
      </p:sp>
      <p:sp>
        <p:nvSpPr>
          <p:cNvPr id="117" name="TextBox 116">
            <a:extLst>
              <a:ext uri="{FF2B5EF4-FFF2-40B4-BE49-F238E27FC236}">
                <a16:creationId xmlns:a16="http://schemas.microsoft.com/office/drawing/2014/main" id="{4CD3D233-98EC-4829-8540-78A9AB073672}"/>
              </a:ext>
            </a:extLst>
          </p:cNvPr>
          <p:cNvSpPr txBox="1"/>
          <p:nvPr/>
        </p:nvSpPr>
        <p:spPr>
          <a:xfrm>
            <a:off x="10324277" y="4648213"/>
            <a:ext cx="1080677"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+$0.48 MM</a:t>
            </a:r>
          </a:p>
        </p:txBody>
      </p:sp>
      <p:sp>
        <p:nvSpPr>
          <p:cNvPr id="118" name="TextBox 117">
            <a:extLst>
              <a:ext uri="{FF2B5EF4-FFF2-40B4-BE49-F238E27FC236}">
                <a16:creationId xmlns:a16="http://schemas.microsoft.com/office/drawing/2014/main" id="{7470CEAF-E79E-4EBA-96D6-7C102DF3DDE3}"/>
              </a:ext>
            </a:extLst>
          </p:cNvPr>
          <p:cNvSpPr txBox="1"/>
          <p:nvPr/>
        </p:nvSpPr>
        <p:spPr>
          <a:xfrm>
            <a:off x="6899388" y="5105275"/>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5.1 MM</a:t>
            </a:r>
          </a:p>
        </p:txBody>
      </p:sp>
      <p:sp>
        <p:nvSpPr>
          <p:cNvPr id="119" name="TextBox 118">
            <a:extLst>
              <a:ext uri="{FF2B5EF4-FFF2-40B4-BE49-F238E27FC236}">
                <a16:creationId xmlns:a16="http://schemas.microsoft.com/office/drawing/2014/main" id="{50CF4849-9959-44BF-97AF-F7733F41E96B}"/>
              </a:ext>
            </a:extLst>
          </p:cNvPr>
          <p:cNvSpPr txBox="1"/>
          <p:nvPr/>
        </p:nvSpPr>
        <p:spPr>
          <a:xfrm>
            <a:off x="7843969" y="5105274"/>
            <a:ext cx="1257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4.9 MM</a:t>
            </a:r>
          </a:p>
        </p:txBody>
      </p:sp>
      <p:sp>
        <p:nvSpPr>
          <p:cNvPr id="120" name="TextBox 119">
            <a:extLst>
              <a:ext uri="{FF2B5EF4-FFF2-40B4-BE49-F238E27FC236}">
                <a16:creationId xmlns:a16="http://schemas.microsoft.com/office/drawing/2014/main" id="{79BBB84B-EEF8-4E9A-B587-AE19E481E97D}"/>
              </a:ext>
            </a:extLst>
          </p:cNvPr>
          <p:cNvSpPr txBox="1"/>
          <p:nvPr/>
        </p:nvSpPr>
        <p:spPr>
          <a:xfrm>
            <a:off x="9005663" y="5105275"/>
            <a:ext cx="1110436" cy="276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ED3C8D"/>
                </a:solidFill>
                <a:effectLst/>
                <a:uLnTx/>
                <a:uFillTx/>
                <a:latin typeface="Helvetica" panose="020B0403020202020204" pitchFamily="34" charset="0"/>
                <a:ea typeface="+mn-ea"/>
                <a:cs typeface="+mn-cs"/>
              </a:rPr>
              <a:t>-6%</a:t>
            </a:r>
          </a:p>
        </p:txBody>
      </p:sp>
      <p:sp>
        <p:nvSpPr>
          <p:cNvPr id="121" name="TextBox 120">
            <a:extLst>
              <a:ext uri="{FF2B5EF4-FFF2-40B4-BE49-F238E27FC236}">
                <a16:creationId xmlns:a16="http://schemas.microsoft.com/office/drawing/2014/main" id="{B273353C-4A02-486F-B9AA-D8F156C8B905}"/>
              </a:ext>
            </a:extLst>
          </p:cNvPr>
          <p:cNvSpPr txBox="1"/>
          <p:nvPr/>
        </p:nvSpPr>
        <p:spPr>
          <a:xfrm>
            <a:off x="10297383" y="5105275"/>
            <a:ext cx="110756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ED3C8D"/>
                </a:solidFill>
                <a:effectLst/>
                <a:uLnTx/>
                <a:uFillTx/>
                <a:latin typeface="Helvetica" panose="020B0403020202020204" pitchFamily="34" charset="0"/>
                <a:ea typeface="+mn-ea"/>
                <a:cs typeface="+mn-cs"/>
              </a:rPr>
              <a:t>-0.3 MM</a:t>
            </a:r>
          </a:p>
        </p:txBody>
      </p:sp>
      <p:sp>
        <p:nvSpPr>
          <p:cNvPr id="122" name="TextBox 121">
            <a:extLst>
              <a:ext uri="{FF2B5EF4-FFF2-40B4-BE49-F238E27FC236}">
                <a16:creationId xmlns:a16="http://schemas.microsoft.com/office/drawing/2014/main" id="{07F439D0-5038-4763-A849-D44420CF6C8C}"/>
              </a:ext>
            </a:extLst>
          </p:cNvPr>
          <p:cNvSpPr txBox="1"/>
          <p:nvPr/>
        </p:nvSpPr>
        <p:spPr>
          <a:xfrm>
            <a:off x="6899388" y="5564174"/>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101.1 MM</a:t>
            </a:r>
          </a:p>
        </p:txBody>
      </p:sp>
      <p:sp>
        <p:nvSpPr>
          <p:cNvPr id="123" name="TextBox 122">
            <a:extLst>
              <a:ext uri="{FF2B5EF4-FFF2-40B4-BE49-F238E27FC236}">
                <a16:creationId xmlns:a16="http://schemas.microsoft.com/office/drawing/2014/main" id="{3C6A4D31-E67F-4621-B7C5-839541AC24E5}"/>
              </a:ext>
            </a:extLst>
          </p:cNvPr>
          <p:cNvSpPr txBox="1"/>
          <p:nvPr/>
        </p:nvSpPr>
        <p:spPr>
          <a:xfrm>
            <a:off x="7843969" y="5564173"/>
            <a:ext cx="1257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49.3 MM</a:t>
            </a:r>
          </a:p>
        </p:txBody>
      </p:sp>
      <p:sp>
        <p:nvSpPr>
          <p:cNvPr id="124" name="TextBox 123">
            <a:extLst>
              <a:ext uri="{FF2B5EF4-FFF2-40B4-BE49-F238E27FC236}">
                <a16:creationId xmlns:a16="http://schemas.microsoft.com/office/drawing/2014/main" id="{82D69536-0BF5-4CD4-9ED6-BD7577906B36}"/>
              </a:ext>
            </a:extLst>
          </p:cNvPr>
          <p:cNvSpPr txBox="1"/>
          <p:nvPr/>
        </p:nvSpPr>
        <p:spPr>
          <a:xfrm>
            <a:off x="9005663" y="5564174"/>
            <a:ext cx="1110436" cy="276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ED3C8D"/>
                </a:solidFill>
                <a:effectLst/>
                <a:uLnTx/>
                <a:uFillTx/>
                <a:latin typeface="Helvetica" panose="020B0403020202020204" pitchFamily="34" charset="0"/>
                <a:ea typeface="+mn-ea"/>
                <a:cs typeface="+mn-cs"/>
              </a:rPr>
              <a:t>-51%</a:t>
            </a:r>
          </a:p>
        </p:txBody>
      </p:sp>
      <p:sp>
        <p:nvSpPr>
          <p:cNvPr id="125" name="TextBox 124">
            <a:extLst>
              <a:ext uri="{FF2B5EF4-FFF2-40B4-BE49-F238E27FC236}">
                <a16:creationId xmlns:a16="http://schemas.microsoft.com/office/drawing/2014/main" id="{8355F07C-8F09-457F-AA78-E983433C129D}"/>
              </a:ext>
            </a:extLst>
          </p:cNvPr>
          <p:cNvSpPr txBox="1"/>
          <p:nvPr/>
        </p:nvSpPr>
        <p:spPr>
          <a:xfrm>
            <a:off x="10297383" y="5564174"/>
            <a:ext cx="110756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ED3C8D"/>
                </a:solidFill>
                <a:effectLst/>
                <a:uLnTx/>
                <a:uFillTx/>
                <a:latin typeface="Helvetica" panose="020B0403020202020204" pitchFamily="34" charset="0"/>
                <a:ea typeface="+mn-ea"/>
                <a:cs typeface="+mn-cs"/>
              </a:rPr>
              <a:t>-51.7 MM</a:t>
            </a:r>
          </a:p>
        </p:txBody>
      </p:sp>
      <p:cxnSp>
        <p:nvCxnSpPr>
          <p:cNvPr id="126" name="Straight Connector 125">
            <a:extLst>
              <a:ext uri="{FF2B5EF4-FFF2-40B4-BE49-F238E27FC236}">
                <a16:creationId xmlns:a16="http://schemas.microsoft.com/office/drawing/2014/main" id="{5A3D9151-4225-4E06-A907-0673BAFD0E2A}"/>
              </a:ext>
            </a:extLst>
          </p:cNvPr>
          <p:cNvCxnSpPr>
            <a:cxnSpLocks/>
          </p:cNvCxnSpPr>
          <p:nvPr/>
        </p:nvCxnSpPr>
        <p:spPr>
          <a:xfrm>
            <a:off x="10342346" y="4284192"/>
            <a:ext cx="0" cy="163392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ABE923D-F83E-4354-AD2F-2077D43F130A}"/>
              </a:ext>
            </a:extLst>
          </p:cNvPr>
          <p:cNvCxnSpPr>
            <a:cxnSpLocks/>
          </p:cNvCxnSpPr>
          <p:nvPr/>
        </p:nvCxnSpPr>
        <p:spPr>
          <a:xfrm>
            <a:off x="8123608" y="4284192"/>
            <a:ext cx="0" cy="163392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63A5AB8-BE7E-4082-8CAA-66AE88612EF9}"/>
              </a:ext>
            </a:extLst>
          </p:cNvPr>
          <p:cNvCxnSpPr>
            <a:cxnSpLocks/>
          </p:cNvCxnSpPr>
          <p:nvPr/>
        </p:nvCxnSpPr>
        <p:spPr>
          <a:xfrm>
            <a:off x="7011242" y="4284192"/>
            <a:ext cx="0" cy="163392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pic>
        <p:nvPicPr>
          <p:cNvPr id="131" name="Picture 4" descr="The new Slack logo: Best, worst and funniest reactions to a B2B rebrand -  B2B News Network">
            <a:extLst>
              <a:ext uri="{FF2B5EF4-FFF2-40B4-BE49-F238E27FC236}">
                <a16:creationId xmlns:a16="http://schemas.microsoft.com/office/drawing/2014/main" id="{195D4CE8-B3CD-4D1D-9DE6-1B25391749B6}"/>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5423020" y="4106690"/>
            <a:ext cx="1125422" cy="332368"/>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Rounded Corners 99">
            <a:extLst>
              <a:ext uri="{FF2B5EF4-FFF2-40B4-BE49-F238E27FC236}">
                <a16:creationId xmlns:a16="http://schemas.microsoft.com/office/drawing/2014/main" id="{F3722C86-4AC5-46AB-9392-A507D889134F}"/>
              </a:ext>
            </a:extLst>
          </p:cNvPr>
          <p:cNvSpPr/>
          <p:nvPr/>
        </p:nvSpPr>
        <p:spPr>
          <a:xfrm>
            <a:off x="5231427" y="1955371"/>
            <a:ext cx="6339373" cy="2021852"/>
          </a:xfrm>
          <a:prstGeom prst="roundRect">
            <a:avLst>
              <a:gd name="adj" fmla="val 6295"/>
            </a:avLst>
          </a:prstGeom>
          <a:no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Rounded Corners 132">
            <a:extLst>
              <a:ext uri="{FF2B5EF4-FFF2-40B4-BE49-F238E27FC236}">
                <a16:creationId xmlns:a16="http://schemas.microsoft.com/office/drawing/2014/main" id="{45B1A528-6D4A-4668-89C3-02B87C94EC9F}"/>
              </a:ext>
            </a:extLst>
          </p:cNvPr>
          <p:cNvSpPr/>
          <p:nvPr/>
        </p:nvSpPr>
        <p:spPr>
          <a:xfrm>
            <a:off x="5231427" y="4046823"/>
            <a:ext cx="6339373" cy="1940498"/>
          </a:xfrm>
          <a:prstGeom prst="roundRect">
            <a:avLst>
              <a:gd name="adj" fmla="val 6295"/>
            </a:avLst>
          </a:prstGeom>
          <a:no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56544580-9A77-4284-9A4C-BB91BB3C22B8}"/>
              </a:ext>
            </a:extLst>
          </p:cNvPr>
          <p:cNvSpPr txBox="1"/>
          <p:nvPr/>
        </p:nvSpPr>
        <p:spPr>
          <a:xfrm>
            <a:off x="7029804" y="4221927"/>
            <a:ext cx="1072488"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May ’19 -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a:solidFill>
                  <a:srgbClr val="1B1464"/>
                </a:solidFill>
                <a:latin typeface="Helvetica" panose="020B0403020202020204" pitchFamily="34" charset="0"/>
              </a:rPr>
              <a:t>Feb</a:t>
            </a: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‘20</a:t>
            </a:r>
          </a:p>
        </p:txBody>
      </p:sp>
      <p:sp>
        <p:nvSpPr>
          <p:cNvPr id="135" name="TextBox 134">
            <a:extLst>
              <a:ext uri="{FF2B5EF4-FFF2-40B4-BE49-F238E27FC236}">
                <a16:creationId xmlns:a16="http://schemas.microsoft.com/office/drawing/2014/main" id="{B132EBBF-DACD-4D90-A5A9-70E5EA292BBA}"/>
              </a:ext>
            </a:extLst>
          </p:cNvPr>
          <p:cNvSpPr txBox="1"/>
          <p:nvPr/>
        </p:nvSpPr>
        <p:spPr>
          <a:xfrm>
            <a:off x="8043199" y="4221927"/>
            <a:ext cx="1235664"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Mar ’20 -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Dec ‘20</a:t>
            </a:r>
          </a:p>
        </p:txBody>
      </p:sp>
      <p:sp>
        <p:nvSpPr>
          <p:cNvPr id="136" name="TextBox 135">
            <a:extLst>
              <a:ext uri="{FF2B5EF4-FFF2-40B4-BE49-F238E27FC236}">
                <a16:creationId xmlns:a16="http://schemas.microsoft.com/office/drawing/2014/main" id="{DA8AEB6E-E2B6-414C-AB7F-A2B2CC42D0D6}"/>
              </a:ext>
            </a:extLst>
          </p:cNvPr>
          <p:cNvSpPr txBox="1"/>
          <p:nvPr/>
        </p:nvSpPr>
        <p:spPr>
          <a:xfrm>
            <a:off x="9270907" y="4221927"/>
            <a:ext cx="109739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t>
            </a:r>
            <a:br>
              <a:rPr kumimoji="0" lang="en-US" sz="105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05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Change</a:t>
            </a:r>
          </a:p>
        </p:txBody>
      </p:sp>
      <p:sp>
        <p:nvSpPr>
          <p:cNvPr id="137" name="TextBox 136">
            <a:extLst>
              <a:ext uri="{FF2B5EF4-FFF2-40B4-BE49-F238E27FC236}">
                <a16:creationId xmlns:a16="http://schemas.microsoft.com/office/drawing/2014/main" id="{76F227CB-C7C3-438D-9E01-AA615EFDD459}"/>
              </a:ext>
            </a:extLst>
          </p:cNvPr>
          <p:cNvSpPr txBox="1"/>
          <p:nvPr/>
        </p:nvSpPr>
        <p:spPr>
          <a:xfrm>
            <a:off x="10358010" y="4221927"/>
            <a:ext cx="122277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b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Change</a:t>
            </a:r>
          </a:p>
        </p:txBody>
      </p:sp>
      <p:cxnSp>
        <p:nvCxnSpPr>
          <p:cNvPr id="73" name="Straight Connector 72">
            <a:extLst>
              <a:ext uri="{FF2B5EF4-FFF2-40B4-BE49-F238E27FC236}">
                <a16:creationId xmlns:a16="http://schemas.microsoft.com/office/drawing/2014/main" id="{B1C72B77-52F7-4589-8FCF-B7A2AEA29A3D}"/>
              </a:ext>
            </a:extLst>
          </p:cNvPr>
          <p:cNvCxnSpPr>
            <a:cxnSpLocks/>
          </p:cNvCxnSpPr>
          <p:nvPr/>
        </p:nvCxnSpPr>
        <p:spPr>
          <a:xfrm>
            <a:off x="9245954" y="4266878"/>
            <a:ext cx="0" cy="163392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0895B6F-5920-4CFE-9200-91AFA100DE13}"/>
              </a:ext>
            </a:extLst>
          </p:cNvPr>
          <p:cNvCxnSpPr>
            <a:cxnSpLocks/>
          </p:cNvCxnSpPr>
          <p:nvPr/>
        </p:nvCxnSpPr>
        <p:spPr>
          <a:xfrm>
            <a:off x="8123608" y="2294004"/>
            <a:ext cx="0" cy="1633924"/>
          </a:xfrm>
          <a:prstGeom prst="line">
            <a:avLst/>
          </a:prstGeom>
          <a:ln>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FD6F550-ACFE-4A17-9ED4-F91D61337266}"/>
              </a:ext>
            </a:extLst>
          </p:cNvPr>
          <p:cNvCxnSpPr>
            <a:cxnSpLocks/>
            <a:endCxn id="133" idx="3"/>
          </p:cNvCxnSpPr>
          <p:nvPr/>
        </p:nvCxnSpPr>
        <p:spPr>
          <a:xfrm flipV="1">
            <a:off x="7001262" y="5017072"/>
            <a:ext cx="4569538" cy="2544"/>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4944EC1-2D41-4A8F-A255-22D81EF10BC2}"/>
              </a:ext>
            </a:extLst>
          </p:cNvPr>
          <p:cNvCxnSpPr>
            <a:cxnSpLocks/>
          </p:cNvCxnSpPr>
          <p:nvPr/>
        </p:nvCxnSpPr>
        <p:spPr>
          <a:xfrm>
            <a:off x="7011242" y="5465329"/>
            <a:ext cx="4559558" cy="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3DB1EEBD-70F5-4A35-B1AC-54CCA1580D7F}"/>
              </a:ext>
            </a:extLst>
          </p:cNvPr>
          <p:cNvSpPr txBox="1"/>
          <p:nvPr/>
        </p:nvSpPr>
        <p:spPr>
          <a:xfrm>
            <a:off x="9260001" y="2241277"/>
            <a:ext cx="111637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a:t>
            </a:r>
            <a:br>
              <a:rPr kumimoji="0" lang="en-US" sz="105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br>
            <a:r>
              <a:rPr kumimoji="0" lang="en-US" sz="105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Change</a:t>
            </a:r>
          </a:p>
        </p:txBody>
      </p:sp>
      <p:sp>
        <p:nvSpPr>
          <p:cNvPr id="85" name="TextBox 84">
            <a:extLst>
              <a:ext uri="{FF2B5EF4-FFF2-40B4-BE49-F238E27FC236}">
                <a16:creationId xmlns:a16="http://schemas.microsoft.com/office/drawing/2014/main" id="{80D5760D-51BB-46B9-8BA5-F6E725545D13}"/>
              </a:ext>
            </a:extLst>
          </p:cNvPr>
          <p:cNvSpPr txBox="1"/>
          <p:nvPr/>
        </p:nvSpPr>
        <p:spPr>
          <a:xfrm>
            <a:off x="10368299" y="2241277"/>
            <a:ext cx="106253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b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05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Change</a:t>
            </a:r>
          </a:p>
        </p:txBody>
      </p:sp>
      <p:sp>
        <p:nvSpPr>
          <p:cNvPr id="86" name="TextBox 85">
            <a:extLst>
              <a:ext uri="{FF2B5EF4-FFF2-40B4-BE49-F238E27FC236}">
                <a16:creationId xmlns:a16="http://schemas.microsoft.com/office/drawing/2014/main" id="{23B54C00-716B-4752-9BD0-8F72611C65E8}"/>
              </a:ext>
            </a:extLst>
          </p:cNvPr>
          <p:cNvSpPr txBox="1"/>
          <p:nvPr/>
        </p:nvSpPr>
        <p:spPr>
          <a:xfrm>
            <a:off x="7011242" y="1982191"/>
            <a:ext cx="455955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10-Month COVID Time Period vs. Previous 10-Months</a:t>
            </a:r>
          </a:p>
        </p:txBody>
      </p:sp>
      <p:sp>
        <p:nvSpPr>
          <p:cNvPr id="87" name="TextBox 86">
            <a:extLst>
              <a:ext uri="{FF2B5EF4-FFF2-40B4-BE49-F238E27FC236}">
                <a16:creationId xmlns:a16="http://schemas.microsoft.com/office/drawing/2014/main" id="{93F245CE-8F61-4022-8343-7644AC7BB48B}"/>
              </a:ext>
            </a:extLst>
          </p:cNvPr>
          <p:cNvSpPr txBox="1"/>
          <p:nvPr/>
        </p:nvSpPr>
        <p:spPr>
          <a:xfrm>
            <a:off x="9005663" y="2638266"/>
            <a:ext cx="1110436" cy="276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+661%</a:t>
            </a:r>
          </a:p>
        </p:txBody>
      </p:sp>
      <p:sp>
        <p:nvSpPr>
          <p:cNvPr id="88" name="TextBox 87">
            <a:extLst>
              <a:ext uri="{FF2B5EF4-FFF2-40B4-BE49-F238E27FC236}">
                <a16:creationId xmlns:a16="http://schemas.microsoft.com/office/drawing/2014/main" id="{336A64DA-0E4F-465B-8312-1B758C71BB3A}"/>
              </a:ext>
            </a:extLst>
          </p:cNvPr>
          <p:cNvSpPr txBox="1"/>
          <p:nvPr/>
        </p:nvSpPr>
        <p:spPr>
          <a:xfrm>
            <a:off x="9024539" y="4648213"/>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N/A</a:t>
            </a:r>
          </a:p>
        </p:txBody>
      </p:sp>
      <p:sp>
        <p:nvSpPr>
          <p:cNvPr id="67" name="Rectangle 66">
            <a:extLst>
              <a:ext uri="{FF2B5EF4-FFF2-40B4-BE49-F238E27FC236}">
                <a16:creationId xmlns:a16="http://schemas.microsoft.com/office/drawing/2014/main" id="{E892A515-C21A-4B53-A769-B6515C9E73FF}"/>
              </a:ext>
            </a:extLst>
          </p:cNvPr>
          <p:cNvSpPr/>
          <p:nvPr/>
        </p:nvSpPr>
        <p:spPr>
          <a:xfrm>
            <a:off x="4935989" y="121357"/>
            <a:ext cx="646831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By quickly pivoting to recognize a new consumer demand and driving SOV behind its relevant </a:t>
            </a:r>
            <a:br>
              <a:rPr kumimoji="0" lang="en-US" sz="20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br>
            <a:r>
              <a:rPr kumimoji="0" lang="en-US" sz="2000"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product, </a:t>
            </a:r>
            <a:r>
              <a:rPr kumimoji="0" lang="en-US" sz="2000" b="0" i="0" u="none" strike="noStrike" kern="1200" cap="none" spc="0" normalizeH="0" baseline="0" noProof="0">
                <a:ln>
                  <a:noFill/>
                </a:ln>
                <a:solidFill>
                  <a:srgbClr val="002060"/>
                </a:solidFill>
                <a:effectLst/>
                <a:uLnTx/>
                <a:uFillTx/>
                <a:latin typeface="Helvetica" panose="020B0604020202020204" pitchFamily="2" charset="0"/>
                <a:ea typeface="Calibri" panose="020F0502020204030204" pitchFamily="34" charset="0"/>
                <a:cs typeface="Calibri" panose="020F0502020204030204" pitchFamily="34" charset="0"/>
              </a:rPr>
              <a:t>Microsoft Teams </a:t>
            </a:r>
            <a:r>
              <a:rPr lang="en-US" sz="2000">
                <a:solidFill>
                  <a:srgbClr val="ED3C8D"/>
                </a:solidFill>
                <a:latin typeface="Helvetica" panose="020B0604020202020204" pitchFamily="2" charset="0"/>
                <a:cs typeface="Calibri" panose="020F0502020204030204" pitchFamily="34" charset="0"/>
              </a:rPr>
              <a:t>established itself </a:t>
            </a:r>
            <a:r>
              <a:rPr kumimoji="0" lang="en-US" sz="2000" b="0" i="0" u="none"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the leading business communications platform</a:t>
            </a:r>
          </a:p>
        </p:txBody>
      </p:sp>
    </p:spTree>
    <p:extLst>
      <p:ext uri="{BB962C8B-B14F-4D97-AF65-F5344CB8AC3E}">
        <p14:creationId xmlns:p14="http://schemas.microsoft.com/office/powerpoint/2010/main" val="3549272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898" y="-4807"/>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E7FE2D7-ACC6-4F08-AF24-BE2283312B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pic>
        <p:nvPicPr>
          <p:cNvPr id="17" name="Picture 16">
            <a:extLst>
              <a:ext uri="{FF2B5EF4-FFF2-40B4-BE49-F238E27FC236}">
                <a16:creationId xmlns:a16="http://schemas.microsoft.com/office/drawing/2014/main" id="{454E5EB0-4B1D-4947-9F75-7C8EFF88A3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18" name="Picture 17">
            <a:extLst>
              <a:ext uri="{FF2B5EF4-FFF2-40B4-BE49-F238E27FC236}">
                <a16:creationId xmlns:a16="http://schemas.microsoft.com/office/drawing/2014/main" id="{0DD27EAA-503B-4753-AE4C-F40779BDF6A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9" name="Slide Number Placeholder 5">
            <a:extLst>
              <a:ext uri="{FF2B5EF4-FFF2-40B4-BE49-F238E27FC236}">
                <a16:creationId xmlns:a16="http://schemas.microsoft.com/office/drawing/2014/main" id="{A006F4A5-111A-4439-93D1-A48F56D5A98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1FE82F11-3D9B-46F6-8ECD-9BCD0D7CC3A1}"/>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Rectangle 14">
            <a:extLst>
              <a:ext uri="{FF2B5EF4-FFF2-40B4-BE49-F238E27FC236}">
                <a16:creationId xmlns:a16="http://schemas.microsoft.com/office/drawing/2014/main" id="{FB95FAB7-B9CF-408A-A338-EDBA41131D7D}"/>
              </a:ext>
            </a:extLst>
          </p:cNvPr>
          <p:cNvSpPr/>
          <p:nvPr/>
        </p:nvSpPr>
        <p:spPr>
          <a:xfrm>
            <a:off x="6440601" y="1818264"/>
            <a:ext cx="5296832" cy="3077766"/>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lang="en-US">
                <a:solidFill>
                  <a:srgbClr val="1B1464"/>
                </a:solidFill>
                <a:latin typeface="Helvetica"/>
                <a:cs typeface="Helvetica"/>
              </a:rPr>
              <a:t>Although these brands enjoy significant awareness and deep pockets, the winning formula they applied to tackle their marketing challenges can be applied to many brands: </a:t>
            </a:r>
          </a:p>
          <a:p>
            <a:pPr marR="0" lvl="0" algn="l" defTabSz="914400" rtl="0" eaLnBrk="1" fontAlgn="auto" latinLnBrk="0" hangingPunct="1">
              <a:lnSpc>
                <a:spcPct val="100000"/>
              </a:lnSpc>
              <a:spcBef>
                <a:spcPts val="0"/>
              </a:spcBef>
              <a:spcAft>
                <a:spcPts val="0"/>
              </a:spcAft>
              <a:buClrTx/>
              <a:buSzTx/>
              <a:tabLst/>
              <a:defRPr/>
            </a:pPr>
            <a:endParaRPr lang="en-US">
              <a:solidFill>
                <a:srgbClr val="1B1464"/>
              </a:solidFill>
              <a:latin typeface="Helvetica"/>
              <a:cs typeface="Helvetica"/>
            </a:endParaRPr>
          </a:p>
          <a:p>
            <a:pPr marR="0" lvl="0" algn="ctr" defTabSz="914400" rtl="0" eaLnBrk="1" fontAlgn="auto" latinLnBrk="0" hangingPunct="1">
              <a:lnSpc>
                <a:spcPct val="100000"/>
              </a:lnSpc>
              <a:spcBef>
                <a:spcPts val="0"/>
              </a:spcBef>
              <a:spcAft>
                <a:spcPts val="0"/>
              </a:spcAft>
              <a:buClrTx/>
              <a:buSzTx/>
              <a:tabLst/>
              <a:defRPr/>
            </a:pPr>
            <a:r>
              <a:rPr lang="en-US">
                <a:solidFill>
                  <a:srgbClr val="1B1464"/>
                </a:solidFill>
                <a:latin typeface="Helvetica"/>
                <a:cs typeface="Helvetica"/>
              </a:rPr>
              <a:t>Identify a consumer need.</a:t>
            </a:r>
            <a:endParaRPr lang="en-US" sz="800">
              <a:solidFill>
                <a:srgbClr val="1B1464"/>
              </a:solidFill>
              <a:latin typeface="Helvetica"/>
              <a:cs typeface="Helvetica"/>
            </a:endParaRPr>
          </a:p>
          <a:p>
            <a:pPr marR="0" lvl="0" algn="ctr" defTabSz="914400" rtl="0" eaLnBrk="1" fontAlgn="auto" latinLnBrk="0" hangingPunct="1">
              <a:lnSpc>
                <a:spcPct val="100000"/>
              </a:lnSpc>
              <a:spcBef>
                <a:spcPts val="0"/>
              </a:spcBef>
              <a:spcAft>
                <a:spcPts val="0"/>
              </a:spcAft>
              <a:buClrTx/>
              <a:buSzTx/>
              <a:tabLst/>
              <a:defRPr/>
            </a:pPr>
            <a:r>
              <a:rPr lang="en-US">
                <a:solidFill>
                  <a:srgbClr val="1B1464"/>
                </a:solidFill>
                <a:latin typeface="Helvetica"/>
                <a:cs typeface="Helvetica"/>
              </a:rPr>
              <a:t>Invest in advertising behind it.</a:t>
            </a:r>
            <a:endParaRPr lang="en-US" sz="800">
              <a:solidFill>
                <a:srgbClr val="1B1464"/>
              </a:solidFill>
              <a:latin typeface="Helvetica"/>
              <a:cs typeface="Helvetica"/>
            </a:endParaRPr>
          </a:p>
          <a:p>
            <a:pPr marR="0" lvl="0" algn="ctr" defTabSz="914400" rtl="0" eaLnBrk="1" fontAlgn="auto" latinLnBrk="0" hangingPunct="1">
              <a:lnSpc>
                <a:spcPct val="100000"/>
              </a:lnSpc>
              <a:spcBef>
                <a:spcPts val="0"/>
              </a:spcBef>
              <a:spcAft>
                <a:spcPts val="0"/>
              </a:spcAft>
              <a:buClrTx/>
              <a:buSzTx/>
              <a:tabLst/>
              <a:defRPr/>
            </a:pPr>
            <a:r>
              <a:rPr lang="en-US">
                <a:solidFill>
                  <a:srgbClr val="1B1464"/>
                </a:solidFill>
                <a:latin typeface="Helvetica"/>
                <a:cs typeface="Helvetica"/>
              </a:rPr>
              <a:t>Add the scale and immediacy of marketing elements like multiscreen TV.</a:t>
            </a:r>
            <a:endParaRPr kumimoji="0" lang="en-US" b="0" strike="noStrike" kern="1200" cap="none" spc="0" normalizeH="0" baseline="0" noProof="0">
              <a:ln>
                <a:noFill/>
              </a:ln>
              <a:solidFill>
                <a:srgbClr val="1B1464"/>
              </a:solidFill>
              <a:effectLst/>
              <a:uLnTx/>
              <a:uFillTx/>
              <a:latin typeface="Helvetica"/>
              <a:ea typeface="+mn-ea"/>
              <a:cs typeface="Helvetica"/>
            </a:endParaRPr>
          </a:p>
          <a:p>
            <a:pPr marR="0" lvl="0" algn="l" defTabSz="914400" rtl="0" eaLnBrk="1" fontAlgn="auto" latinLnBrk="0" hangingPunct="1">
              <a:lnSpc>
                <a:spcPct val="100000"/>
              </a:lnSpc>
              <a:spcBef>
                <a:spcPts val="0"/>
              </a:spcBef>
              <a:spcAft>
                <a:spcPts val="0"/>
              </a:spcAft>
              <a:buClrTx/>
              <a:buSzTx/>
              <a:tabLst/>
              <a:defRPr/>
            </a:pPr>
            <a:endParaRPr kumimoji="0" lang="en-US" sz="3200" b="0" strike="noStrike" kern="1200" cap="none" spc="0" normalizeH="0" baseline="0" noProof="0">
              <a:ln>
                <a:noFill/>
              </a:ln>
              <a:solidFill>
                <a:srgbClr val="FF0000"/>
              </a:solidFill>
              <a:effectLst/>
              <a:uLnTx/>
              <a:uFillTx/>
              <a:latin typeface="Helvetica"/>
              <a:ea typeface="+mn-ea"/>
              <a:cs typeface="Helvetica"/>
            </a:endParaRPr>
          </a:p>
        </p:txBody>
      </p:sp>
      <p:sp>
        <p:nvSpPr>
          <p:cNvPr id="10" name="Rectangle 9">
            <a:extLst>
              <a:ext uri="{FF2B5EF4-FFF2-40B4-BE49-F238E27FC236}">
                <a16:creationId xmlns:a16="http://schemas.microsoft.com/office/drawing/2014/main" id="{3502F091-DC21-4E6D-87E0-4CD21514BBD0}"/>
              </a:ext>
            </a:extLst>
          </p:cNvPr>
          <p:cNvSpPr/>
          <p:nvPr/>
        </p:nvSpPr>
        <p:spPr>
          <a:xfrm>
            <a:off x="379965" y="2851550"/>
            <a:ext cx="5073098" cy="1077218"/>
          </a:xfrm>
          <a:prstGeom prst="rect">
            <a:avLst/>
          </a:prstGeom>
        </p:spPr>
        <p:txBody>
          <a:bodyPr wrap="square">
            <a:spAutoFit/>
          </a:bodyPr>
          <a:lstStyle/>
          <a:p>
            <a:r>
              <a:rPr lang="en-US" sz="3200" b="1">
                <a:solidFill>
                  <a:srgbClr val="002060"/>
                </a:solidFill>
                <a:latin typeface="Helvetica" pitchFamily="2" charset="0"/>
              </a:rPr>
              <a:t>What’s important for marketers to know?</a:t>
            </a:r>
          </a:p>
        </p:txBody>
      </p:sp>
    </p:spTree>
    <p:extLst>
      <p:ext uri="{BB962C8B-B14F-4D97-AF65-F5344CB8AC3E}">
        <p14:creationId xmlns:p14="http://schemas.microsoft.com/office/powerpoint/2010/main" val="3339377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289383" y="2795990"/>
            <a:ext cx="5637951" cy="1200329"/>
          </a:xfrm>
          <a:prstGeom prst="rect">
            <a:avLst/>
          </a:prstGeom>
        </p:spPr>
        <p:txBody>
          <a:bodyPr wrap="square">
            <a:spAutoFit/>
          </a:bodyPr>
          <a:lstStyle/>
          <a:p>
            <a:r>
              <a:rPr lang="en-US" sz="3200" b="1">
                <a:solidFill>
                  <a:srgbClr val="002060"/>
                </a:solidFill>
                <a:latin typeface="Helvetica" pitchFamily="2" charset="0"/>
              </a:rPr>
              <a:t>Discover more</a:t>
            </a:r>
          </a:p>
          <a:p>
            <a:r>
              <a:rPr lang="en-US" sz="2000">
                <a:solidFill>
                  <a:srgbClr val="002060"/>
                </a:solidFill>
                <a:latin typeface="Helvetica" pitchFamily="2" charset="0"/>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6426239" y="6000048"/>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69E4FB1F-CFCC-42D2-9A77-4D418120F0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05446" y="2379"/>
            <a:ext cx="2386554" cy="1389686"/>
          </a:xfrm>
          <a:prstGeom prst="rect">
            <a:avLst/>
          </a:prstGeom>
        </p:spPr>
      </p:pic>
      <p:pic>
        <p:nvPicPr>
          <p:cNvPr id="31" name="Picture 30">
            <a:extLst>
              <a:ext uri="{FF2B5EF4-FFF2-40B4-BE49-F238E27FC236}">
                <a16:creationId xmlns:a16="http://schemas.microsoft.com/office/drawing/2014/main" id="{FA9E9509-C150-4A49-A9CE-B73CED574DB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32" name="Picture 31">
            <a:extLst>
              <a:ext uri="{FF2B5EF4-FFF2-40B4-BE49-F238E27FC236}">
                <a16:creationId xmlns:a16="http://schemas.microsoft.com/office/drawing/2014/main" id="{5E73ED4B-22CA-490F-840A-9BF0A56FA6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3" name="Slide Number Placeholder 5">
            <a:extLst>
              <a:ext uri="{FF2B5EF4-FFF2-40B4-BE49-F238E27FC236}">
                <a16:creationId xmlns:a16="http://schemas.microsoft.com/office/drawing/2014/main" id="{0B596846-53AC-4177-8CD1-B63ED1E32B3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4" name="Rectangle 33">
            <a:extLst>
              <a:ext uri="{FF2B5EF4-FFF2-40B4-BE49-F238E27FC236}">
                <a16:creationId xmlns:a16="http://schemas.microsoft.com/office/drawing/2014/main" id="{5974FD45-5850-4900-B516-72563D292F9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37" name="TextBox 36">
            <a:hlinkClick r:id="rId5"/>
            <a:extLst>
              <a:ext uri="{FF2B5EF4-FFF2-40B4-BE49-F238E27FC236}">
                <a16:creationId xmlns:a16="http://schemas.microsoft.com/office/drawing/2014/main" id="{CA1ABEBD-0491-4AB1-86CD-9C23B11CE523}"/>
              </a:ext>
            </a:extLst>
          </p:cNvPr>
          <p:cNvSpPr txBox="1"/>
          <p:nvPr/>
        </p:nvSpPr>
        <p:spPr>
          <a:xfrm>
            <a:off x="339078" y="648314"/>
            <a:ext cx="25348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Jason Wiese</a:t>
            </a:r>
            <a:endParaRPr kumimoji="0" lang="en-US" sz="11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38" name="TextBox 37">
            <a:extLst>
              <a:ext uri="{FF2B5EF4-FFF2-40B4-BE49-F238E27FC236}">
                <a16:creationId xmlns:a16="http://schemas.microsoft.com/office/drawing/2014/main" id="{29F5F21B-BD5A-4242-BEF0-0C76DC767E23}"/>
              </a:ext>
            </a:extLst>
          </p:cNvPr>
          <p:cNvSpPr txBox="1"/>
          <p:nvPr/>
        </p:nvSpPr>
        <p:spPr>
          <a:xfrm>
            <a:off x="339078" y="952317"/>
            <a:ext cx="25348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sp>
        <p:nvSpPr>
          <p:cNvPr id="41" name="TextBox 40">
            <a:hlinkClick r:id="rId5"/>
            <a:extLst>
              <a:ext uri="{FF2B5EF4-FFF2-40B4-BE49-F238E27FC236}">
                <a16:creationId xmlns:a16="http://schemas.microsoft.com/office/drawing/2014/main" id="{AE95FBAF-89DE-4A2B-BF31-5B01316E642D}"/>
              </a:ext>
            </a:extLst>
          </p:cNvPr>
          <p:cNvSpPr txBox="1"/>
          <p:nvPr/>
        </p:nvSpPr>
        <p:spPr>
          <a:xfrm>
            <a:off x="2873892" y="651341"/>
            <a:ext cx="25348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2060"/>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rgbClr val="002060"/>
              </a:solidFill>
              <a:effectLst/>
              <a:uLnTx/>
              <a:uFillTx/>
              <a:latin typeface="Helvetica" pitchFamily="2" charset="0"/>
              <a:ea typeface="+mn-ea"/>
              <a:cs typeface="+mn-cs"/>
            </a:endParaRPr>
          </a:p>
        </p:txBody>
      </p:sp>
      <p:sp>
        <p:nvSpPr>
          <p:cNvPr id="42" name="TextBox 41">
            <a:extLst>
              <a:ext uri="{FF2B5EF4-FFF2-40B4-BE49-F238E27FC236}">
                <a16:creationId xmlns:a16="http://schemas.microsoft.com/office/drawing/2014/main" id="{0264DAE5-985E-4D27-9ACA-92EC6E0A457B}"/>
              </a:ext>
            </a:extLst>
          </p:cNvPr>
          <p:cNvSpPr txBox="1"/>
          <p:nvPr/>
        </p:nvSpPr>
        <p:spPr>
          <a:xfrm>
            <a:off x="2873892" y="955344"/>
            <a:ext cx="253481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reedk@thevab.com</a:t>
            </a:r>
          </a:p>
        </p:txBody>
      </p:sp>
      <p:sp>
        <p:nvSpPr>
          <p:cNvPr id="46" name="TextBox 45">
            <a:hlinkClick r:id="rId6"/>
            <a:extLst>
              <a:ext uri="{FF2B5EF4-FFF2-40B4-BE49-F238E27FC236}">
                <a16:creationId xmlns:a16="http://schemas.microsoft.com/office/drawing/2014/main" id="{F9113623-A117-4B2E-B044-ED24C644E1F1}"/>
              </a:ext>
            </a:extLst>
          </p:cNvPr>
          <p:cNvSpPr txBox="1"/>
          <p:nvPr/>
        </p:nvSpPr>
        <p:spPr>
          <a:xfrm>
            <a:off x="6400307" y="2855589"/>
            <a:ext cx="2446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The Halo Effect</a:t>
            </a:r>
            <a:endParaRPr kumimoji="0" lang="en-US" sz="12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as a Growth Engine</a:t>
            </a:r>
          </a:p>
        </p:txBody>
      </p:sp>
      <p:pic>
        <p:nvPicPr>
          <p:cNvPr id="47" name="Picture 46">
            <a:hlinkClick r:id="rId6"/>
            <a:extLst>
              <a:ext uri="{FF2B5EF4-FFF2-40B4-BE49-F238E27FC236}">
                <a16:creationId xmlns:a16="http://schemas.microsoft.com/office/drawing/2014/main" id="{80CED9EA-B0C7-48F7-8886-20DBB1AF844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516027" y="1428434"/>
            <a:ext cx="2353810" cy="1441828"/>
          </a:xfrm>
          <a:prstGeom prst="rect">
            <a:avLst/>
          </a:prstGeom>
          <a:ln>
            <a:solidFill>
              <a:schemeClr val="tx1"/>
            </a:solidFill>
          </a:ln>
        </p:spPr>
      </p:pic>
      <p:sp>
        <p:nvSpPr>
          <p:cNvPr id="48" name="TextBox 47">
            <a:hlinkClick r:id="rId8"/>
            <a:extLst>
              <a:ext uri="{FF2B5EF4-FFF2-40B4-BE49-F238E27FC236}">
                <a16:creationId xmlns:a16="http://schemas.microsoft.com/office/drawing/2014/main" id="{F5765260-2014-4587-8C6B-7A079734A377}"/>
              </a:ext>
            </a:extLst>
          </p:cNvPr>
          <p:cNvSpPr txBox="1"/>
          <p:nvPr/>
        </p:nvSpPr>
        <p:spPr>
          <a:xfrm>
            <a:off x="6352682" y="5016882"/>
            <a:ext cx="264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The Lessons Brands Can Learn From The Impact of Presidential Election Ad Spending</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3" name="TextBox 52">
            <a:hlinkClick r:id="rId9"/>
            <a:extLst>
              <a:ext uri="{FF2B5EF4-FFF2-40B4-BE49-F238E27FC236}">
                <a16:creationId xmlns:a16="http://schemas.microsoft.com/office/drawing/2014/main" id="{A02B5BD8-79A1-4D00-B490-81150F48A3AD}"/>
              </a:ext>
            </a:extLst>
          </p:cNvPr>
          <p:cNvSpPr txBox="1"/>
          <p:nvPr/>
        </p:nvSpPr>
        <p:spPr>
          <a:xfrm>
            <a:off x="9314639" y="5016882"/>
            <a:ext cx="264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What Is Audience-Based Buying?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Untangling and Simplifying Marketing Topics and Terms</a:t>
            </a:r>
          </a:p>
        </p:txBody>
      </p:sp>
      <p:pic>
        <p:nvPicPr>
          <p:cNvPr id="16" name="Picture 15">
            <a:hlinkClick r:id="rId9"/>
            <a:extLst>
              <a:ext uri="{FF2B5EF4-FFF2-40B4-BE49-F238E27FC236}">
                <a16:creationId xmlns:a16="http://schemas.microsoft.com/office/drawing/2014/main" id="{7E50B1AC-879B-46C9-86B4-FA5F47F753E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9269411" y="3613951"/>
            <a:ext cx="2736901" cy="1362800"/>
          </a:xfrm>
          <a:prstGeom prst="rect">
            <a:avLst/>
          </a:prstGeom>
          <a:ln>
            <a:solidFill>
              <a:schemeClr val="tx1"/>
            </a:solidFill>
          </a:ln>
        </p:spPr>
      </p:pic>
      <p:sp>
        <p:nvSpPr>
          <p:cNvPr id="24" name="TextBox 23">
            <a:hlinkClick r:id="rId11"/>
            <a:extLst>
              <a:ext uri="{FF2B5EF4-FFF2-40B4-BE49-F238E27FC236}">
                <a16:creationId xmlns:a16="http://schemas.microsoft.com/office/drawing/2014/main" id="{78F6A0AC-9358-427B-BF01-7AEB6A8A7838}"/>
              </a:ext>
            </a:extLst>
          </p:cNvPr>
          <p:cNvSpPr txBox="1"/>
          <p:nvPr/>
        </p:nvSpPr>
        <p:spPr>
          <a:xfrm>
            <a:off x="9168503" y="2855589"/>
            <a:ext cx="30059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EBEA4"/>
                </a:solidFill>
                <a:effectLst/>
                <a:uLnTx/>
                <a:uFillTx/>
                <a:latin typeface="Helvetica" panose="020B0403020202020204" pitchFamily="34" charset="0"/>
                <a:ea typeface="+mn-ea"/>
                <a:cs typeface="+mn-cs"/>
              </a:rPr>
              <a:t>Direct Effect</a:t>
            </a:r>
            <a:endParaRPr kumimoji="0" lang="en-US" sz="1200" b="1" i="1" u="none" strike="noStrike" kern="1200" cap="none" spc="0" normalizeH="0" baseline="0" noProof="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Driving Intent For Emerging DTC Brands</a:t>
            </a:r>
          </a:p>
        </p:txBody>
      </p:sp>
      <p:pic>
        <p:nvPicPr>
          <p:cNvPr id="25" name="Picture 24">
            <a:hlinkClick r:id="rId11"/>
            <a:extLst>
              <a:ext uri="{FF2B5EF4-FFF2-40B4-BE49-F238E27FC236}">
                <a16:creationId xmlns:a16="http://schemas.microsoft.com/office/drawing/2014/main" id="{1F0426C7-27B7-438E-9450-996EF5E265ED}"/>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9460068" y="1432726"/>
            <a:ext cx="2422802" cy="1437536"/>
          </a:xfrm>
          <a:prstGeom prst="rect">
            <a:avLst/>
          </a:prstGeom>
          <a:ln>
            <a:solidFill>
              <a:schemeClr val="tx1"/>
            </a:solidFill>
          </a:ln>
        </p:spPr>
      </p:pic>
      <p:pic>
        <p:nvPicPr>
          <p:cNvPr id="5" name="Picture 4">
            <a:hlinkClick r:id="rId8"/>
            <a:extLst>
              <a:ext uri="{FF2B5EF4-FFF2-40B4-BE49-F238E27FC236}">
                <a16:creationId xmlns:a16="http://schemas.microsoft.com/office/drawing/2014/main" id="{9B12AFB7-7B9B-48CE-B41C-EE9D6959952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516026" y="3605361"/>
            <a:ext cx="2352251" cy="1362800"/>
          </a:xfrm>
          <a:prstGeom prst="rect">
            <a:avLst/>
          </a:prstGeom>
          <a:ln>
            <a:solidFill>
              <a:schemeClr val="tx1"/>
            </a:solidFill>
          </a:ln>
        </p:spPr>
      </p:pic>
    </p:spTree>
    <p:extLst>
      <p:ext uri="{BB962C8B-B14F-4D97-AF65-F5344CB8AC3E}">
        <p14:creationId xmlns:p14="http://schemas.microsoft.com/office/powerpoint/2010/main" val="2469683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0"/>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079775"/>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471551"/>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a:ln>
                  <a:noFill/>
                </a:ln>
                <a:solidFill>
                  <a:srgbClr val="4EBEA4"/>
                </a:solidFill>
                <a:effectLst/>
                <a:uLnTx/>
                <a:uFillTx/>
                <a:latin typeface="Helvetica"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cstate="print">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6935201" y="729"/>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TextBox 13">
            <a:extLst>
              <a:ext uri="{FF2B5EF4-FFF2-40B4-BE49-F238E27FC236}">
                <a16:creationId xmlns:a16="http://schemas.microsoft.com/office/drawing/2014/main" id="{05E24592-D711-4D6C-B85F-C4216232DCD9}"/>
              </a:ext>
            </a:extLst>
          </p:cNvPr>
          <p:cNvSpPr txBox="1"/>
          <p:nvPr/>
        </p:nvSpPr>
        <p:spPr>
          <a:xfrm>
            <a:off x="518961" y="5528376"/>
            <a:ext cx="114357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We are committed to your business growth and proud to offer VAB members, brand marketers and agencies </a:t>
            </a:r>
            <a:r>
              <a:rPr kumimoji="0" lang="en-US" sz="1600" b="1" i="1" u="none" strike="noStrike" kern="1200" cap="none" spc="0" normalizeH="0" baseline="0" noProof="0">
                <a:ln>
                  <a:noFill/>
                </a:ln>
                <a:solidFill>
                  <a:srgbClr val="ED3C8D"/>
                </a:solidFill>
                <a:effectLst/>
                <a:uLnTx/>
                <a:uFillTx/>
                <a:latin typeface="Helvetica" pitchFamily="2" charset="0"/>
                <a:ea typeface="+mn-ea"/>
                <a:cs typeface="+mn-cs"/>
              </a:rPr>
              <a:t>complimentary access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to our continuously-growing Insights library.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Get immediate access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at </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theVAB.com</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a:t>
            </a:r>
            <a:endParaRPr kumimoji="0" lang="en-US" sz="16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446908" y="3719810"/>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4EBEA4"/>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297378" y="3479937"/>
            <a:ext cx="3183572" cy="1950790"/>
          </a:xfrm>
          <a:prstGeom prst="rect">
            <a:avLst/>
          </a:prstGeom>
          <a:solidFill>
            <a:srgbClr val="FFFFFF"/>
          </a:solidFill>
          <a:ln w="9525">
            <a:solidFill>
              <a:srgbClr val="000000"/>
            </a:solidFill>
            <a:prstDash val="solid"/>
            <a:miter lim="800000"/>
            <a:headEnd/>
            <a:tailEnd/>
          </a:ln>
          <a:effectLst>
            <a:outerShdw blurRad="63500" sx="102000" sy="102000" algn="ctr" rotWithShape="0">
              <a:prstClr val="black">
                <a:alpha val="40000"/>
              </a:prstClr>
            </a:outerShdw>
          </a:effectLst>
        </p:spPr>
        <p:txBody>
          <a:bodyPr rot="0" vert="horz" wrap="square" lIns="91440" tIns="45720" rIns="91440" bIns="45720" anchor="t" anchorCtr="0">
            <a:spAutoFit/>
          </a:bodyPr>
          <a:lstStyle>
            <a:defPPr>
              <a:defRPr lang="en-US"/>
            </a:defPPr>
            <a:lvl1pPr marR="0" lvl="0" indent="0" algn="ctr" fontAlgn="auto">
              <a:lnSpc>
                <a:spcPct val="107000"/>
              </a:lnSpc>
              <a:spcBef>
                <a:spcPts val="0"/>
              </a:spcBef>
              <a:spcAft>
                <a:spcPts val="800"/>
              </a:spcAft>
              <a:buClrTx/>
              <a:buSzTx/>
              <a:buFontTx/>
              <a:buNone/>
              <a:tabLst/>
              <a:defRPr kumimoji="0" sz="2300" b="1" i="0" u="none" strike="noStrike" cap="none" spc="0" normalizeH="0" baseline="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defRPr>
            </a:lvl1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300" b="1" i="0" u="none" strike="noStrike" kern="1200" cap="none" spc="0" normalizeH="0" baseline="0" noProof="0">
                <a:ln>
                  <a:noFill/>
                </a:ln>
                <a:solidFill>
                  <a:srgbClr val="ED3C8D"/>
                </a:solidFill>
                <a:effectLst/>
                <a:uLnTx/>
                <a:uFillTx/>
                <a:latin typeface="Helvetica" panose="020B0604020202020204" pitchFamily="34" charset="0"/>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700" b="0" i="0" u="none" strike="noStrike" kern="1200" cap="none" spc="0" normalizeH="0" baseline="0" noProof="0">
                <a:ln>
                  <a:noFill/>
                </a:ln>
                <a:solidFill>
                  <a:srgbClr val="1F1A62"/>
                </a:solidFill>
                <a:effectLst/>
                <a:uLnTx/>
                <a:uFillTx/>
                <a:latin typeface="Helvetica" panose="020B0604020202020204" pitchFamily="34" charset="0"/>
              </a:rPr>
              <a:t>We help you build your brand by focusing on core marketing principles that will help drive tangible business outcomes.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panose="020B0604020202020204" pitchFamily="34" charset="0"/>
            </a:endParaRPr>
          </a:p>
        </p:txBody>
      </p:sp>
      <p:sp>
        <p:nvSpPr>
          <p:cNvPr id="17" name="Text Box 2">
            <a:extLst>
              <a:ext uri="{FF2B5EF4-FFF2-40B4-BE49-F238E27FC236}">
                <a16:creationId xmlns:a16="http://schemas.microsoft.com/office/drawing/2014/main" id="{5CA12EA2-B654-4A56-9580-28306017141D}"/>
              </a:ext>
            </a:extLst>
          </p:cNvPr>
          <p:cNvSpPr txBox="1">
            <a:spLocks noChangeArrowheads="1"/>
          </p:cNvSpPr>
          <p:nvPr/>
        </p:nvSpPr>
        <p:spPr bwMode="auto">
          <a:xfrm>
            <a:off x="4611697" y="3719810"/>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967831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ad with mountains in the background&#10;&#10;Description automatically generated with low confidence">
            <a:extLst>
              <a:ext uri="{FF2B5EF4-FFF2-40B4-BE49-F238E27FC236}">
                <a16:creationId xmlns:a16="http://schemas.microsoft.com/office/drawing/2014/main" id="{AC404AC5-ABF6-4555-A8F9-BD0A2F6FE95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5543549" cy="6858000"/>
          </a:xfrm>
          <a:prstGeom prst="rect">
            <a:avLst/>
          </a:prstGeom>
        </p:spPr>
      </p:pic>
      <p:sp>
        <p:nvSpPr>
          <p:cNvPr id="12" name="TextBox 11">
            <a:extLst>
              <a:ext uri="{FF2B5EF4-FFF2-40B4-BE49-F238E27FC236}">
                <a16:creationId xmlns:a16="http://schemas.microsoft.com/office/drawing/2014/main" id="{AF6B8EC0-46EF-4454-8F5C-DA73E47253BB}"/>
              </a:ext>
            </a:extLst>
          </p:cNvPr>
          <p:cNvSpPr txBox="1"/>
          <p:nvPr/>
        </p:nvSpPr>
        <p:spPr>
          <a:xfrm>
            <a:off x="5802923" y="1050471"/>
            <a:ext cx="6120045" cy="4801314"/>
          </a:xfrm>
          <a:prstGeom prst="rect">
            <a:avLst/>
          </a:prstGeom>
          <a:noFill/>
        </p:spPr>
        <p:txBody>
          <a:bodyPr wrap="square" rtlCol="0">
            <a:spAutoFit/>
          </a:bodyPr>
          <a:lstStyle/>
          <a:p>
            <a:pPr marR="0" lvl="0">
              <a:spcBef>
                <a:spcPts val="0"/>
              </a:spcBef>
              <a:spcAft>
                <a:spcPts val="0"/>
              </a:spcAft>
            </a:pPr>
            <a:r>
              <a:rPr lang="en-US" dirty="0">
                <a:solidFill>
                  <a:srgbClr val="002060"/>
                </a:solidFill>
                <a:latin typeface="Helvetica" panose="020B0604020202020204" pitchFamily="2" charset="0"/>
                <a:ea typeface="Calibri" panose="020F0502020204030204" pitchFamily="34" charset="0"/>
                <a:cs typeface="Calibri" panose="020F0502020204030204" pitchFamily="34" charset="0"/>
              </a:rPr>
              <a:t>The ‘Tech Giants,’ commonly referred to as the acronym </a:t>
            </a:r>
            <a:r>
              <a:rPr lang="en-US" dirty="0">
                <a:solidFill>
                  <a:srgbClr val="ED3C8D"/>
                </a:solidFill>
                <a:latin typeface="Helvetica" panose="020B0604020202020204" pitchFamily="2" charset="0"/>
                <a:ea typeface="Calibri" panose="020F0502020204030204" pitchFamily="34" charset="0"/>
                <a:cs typeface="Calibri" panose="020F0502020204030204" pitchFamily="34" charset="0"/>
              </a:rPr>
              <a:t>GAFAM (</a:t>
            </a:r>
            <a:r>
              <a:rPr lang="en-US" dirty="0">
                <a:solidFill>
                  <a:srgbClr val="ED3C8D"/>
                </a:solidFill>
                <a:latin typeface="Helvetica" panose="020B0604020202020204" pitchFamily="2" charset="0"/>
                <a:cs typeface="Calibri" panose="020F0502020204030204" pitchFamily="34" charset="0"/>
              </a:rPr>
              <a:t>Google, Apple, Facebook</a:t>
            </a:r>
            <a:r>
              <a:rPr lang="en-US" dirty="0">
                <a:solidFill>
                  <a:srgbClr val="ED3C8D"/>
                </a:solidFill>
                <a:latin typeface="Helvetica" panose="020B0604020202020204" pitchFamily="2" charset="0"/>
                <a:ea typeface="Calibri" panose="020F0502020204030204" pitchFamily="34" charset="0"/>
                <a:cs typeface="Calibri" panose="020F0502020204030204" pitchFamily="34" charset="0"/>
              </a:rPr>
              <a:t>, Amazon, Microsoft), </a:t>
            </a:r>
            <a:r>
              <a:rPr lang="en-US" dirty="0">
                <a:solidFill>
                  <a:srgbClr val="002060"/>
                </a:solidFill>
                <a:latin typeface="Helvetica" panose="020B0604020202020204" pitchFamily="2" charset="0"/>
                <a:ea typeface="Calibri" panose="020F0502020204030204" pitchFamily="34" charset="0"/>
                <a:cs typeface="Calibri" panose="020F0502020204030204" pitchFamily="34" charset="0"/>
              </a:rPr>
              <a:t>have become nearly ubiquitous in society. This is  especially true during the pandemic, as many offer goods or services that have taken on heightened importance and relevance to our everyday lives. </a:t>
            </a:r>
          </a:p>
          <a:p>
            <a:pPr marR="0" lvl="0">
              <a:spcBef>
                <a:spcPts val="0"/>
              </a:spcBef>
              <a:spcAft>
                <a:spcPts val="0"/>
              </a:spcAft>
            </a:pPr>
            <a:endParaRPr lang="en-US" dirty="0">
              <a:solidFill>
                <a:srgbClr val="002060"/>
              </a:solidFill>
              <a:latin typeface="Helvetica" panose="020B0604020202020204" pitchFamily="2" charset="0"/>
              <a:ea typeface="Calibri" panose="020F0502020204030204" pitchFamily="34" charset="0"/>
              <a:cs typeface="Calibri" panose="020F0502020204030204" pitchFamily="34" charset="0"/>
            </a:endParaRPr>
          </a:p>
          <a:p>
            <a:r>
              <a:rPr lang="en-US" dirty="0">
                <a:solidFill>
                  <a:srgbClr val="002060"/>
                </a:solidFill>
                <a:latin typeface="Helvetica" panose="020B0604020202020204" pitchFamily="2" charset="0"/>
                <a:cs typeface="Calibri" panose="020F0502020204030204" pitchFamily="34" charset="0"/>
              </a:rPr>
              <a:t>Despite their deep pockets and big names, in 2020 these brands had to overcome many of the same challenges other brands commonly face: threats to their SOV, competition from category challengers, need to support  new product launches and the urgency to quickly pivot and meet a new set of consumer needs due to the pandemic. </a:t>
            </a:r>
          </a:p>
          <a:p>
            <a:endParaRPr lang="en-US" dirty="0">
              <a:solidFill>
                <a:srgbClr val="002060"/>
              </a:solidFill>
              <a:latin typeface="Helvetica" panose="020B0604020202020204" pitchFamily="2" charset="0"/>
              <a:ea typeface="Calibri" panose="020F0502020204030204" pitchFamily="34" charset="0"/>
              <a:cs typeface="Calibri" panose="020F0502020204030204" pitchFamily="34" charset="0"/>
            </a:endParaRPr>
          </a:p>
          <a:p>
            <a:r>
              <a:rPr lang="en-US" dirty="0">
                <a:solidFill>
                  <a:srgbClr val="002060"/>
                </a:solidFill>
                <a:latin typeface="Helvetica" panose="020B0604020202020204" pitchFamily="2" charset="0"/>
                <a:cs typeface="Calibri" panose="020F0502020204030204" pitchFamily="34" charset="0"/>
              </a:rPr>
              <a:t>We distill the winning marketing strategies of these data-driven, outcomes-obsessed brands and show how you can learn and apply to your own brand. </a:t>
            </a:r>
            <a:endParaRPr lang="en-US" dirty="0">
              <a:solidFill>
                <a:srgbClr val="002060"/>
              </a:solidFill>
              <a:latin typeface="Helvetica" panose="020B0604020202020204" pitchFamily="2" charset="0"/>
              <a:ea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92885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994815-16AD-4D77-B89B-EED1B87829A0}"/>
              </a:ext>
            </a:extLst>
          </p:cNvPr>
          <p:cNvPicPr>
            <a:picLocks noChangeAspect="1"/>
          </p:cNvPicPr>
          <p:nvPr/>
        </p:nvPicPr>
        <p:blipFill>
          <a:blip r:embed="rId2"/>
          <a:stretch>
            <a:fillRect/>
          </a:stretch>
        </p:blipFill>
        <p:spPr>
          <a:xfrm>
            <a:off x="0" y="-225191"/>
            <a:ext cx="12192000" cy="7083191"/>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174688" y="3057008"/>
            <a:ext cx="738560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1A62"/>
                </a:solidFill>
                <a:effectLst/>
                <a:uLnTx/>
                <a:uFillTx/>
                <a:latin typeface="Helvetica" pitchFamily="2" charset="0"/>
                <a:ea typeface="+mn-ea"/>
                <a:cs typeface="+mn-cs"/>
              </a:rPr>
              <a:t>Insights Behind The Tech Giants’ 2020 TV Investment Strategies</a:t>
            </a:r>
          </a:p>
        </p:txBody>
      </p:sp>
    </p:spTree>
    <p:extLst>
      <p:ext uri="{BB962C8B-B14F-4D97-AF65-F5344CB8AC3E}">
        <p14:creationId xmlns:p14="http://schemas.microsoft.com/office/powerpoint/2010/main" val="3857948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CE395D-4365-4DB6-9C33-1314DD6624BB}"/>
              </a:ext>
            </a:extLst>
          </p:cNvPr>
          <p:cNvSpPr/>
          <p:nvPr/>
        </p:nvSpPr>
        <p:spPr>
          <a:xfrm>
            <a:off x="0" y="1"/>
            <a:ext cx="4768602"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8" name="Rectangle 27">
            <a:extLst>
              <a:ext uri="{FF2B5EF4-FFF2-40B4-BE49-F238E27FC236}">
                <a16:creationId xmlns:a16="http://schemas.microsoft.com/office/drawing/2014/main" id="{7C74014D-8FEF-4C04-9D77-BD0687AC7A9A}"/>
              </a:ext>
            </a:extLst>
          </p:cNvPr>
          <p:cNvSpPr/>
          <p:nvPr/>
        </p:nvSpPr>
        <p:spPr>
          <a:xfrm>
            <a:off x="4729162" y="6210650"/>
            <a:ext cx="746283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403020202020204" pitchFamily="34" charset="0"/>
                <a:ea typeface="+mn-ea"/>
                <a:cs typeface="+mn-cs"/>
              </a:rPr>
              <a:t>Source: VAB analysis of Nielsen AdIntel, calendar year 2020. TV spend includes cable TV, broadcast TV, Spanish language cable TV, Spanish language broadcast TV, spot TV, and syndicated TV. U.S. TV spend only. </a:t>
            </a:r>
            <a:r>
              <a:rPr lang="en-US" sz="800">
                <a:solidFill>
                  <a:srgbClr val="1B1464"/>
                </a:solidFill>
                <a:latin typeface="Helvetica" panose="020B0403020202020204" pitchFamily="34" charset="0"/>
              </a:rPr>
              <a:t>GAFAM</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includes Google (Alphabet), Apple, Facebook, Amazon and Microsoft</a:t>
            </a:r>
            <a:endParaRPr kumimoji="0" lang="en-US" sz="800" b="0" i="0" u="none" strike="noStrike" kern="1200" cap="none" spc="0" normalizeH="0" baseline="0" noProof="0">
              <a:ln>
                <a:noFill/>
              </a:ln>
              <a:solidFill>
                <a:srgbClr val="002060"/>
              </a:solidFill>
              <a:effectLst/>
              <a:uLnTx/>
              <a:uFillTx/>
              <a:latin typeface="Helvetica" panose="020B0403020202020204" pitchFamily="34" charset="0"/>
              <a:ea typeface="+mn-ea"/>
              <a:cs typeface="+mn-cs"/>
            </a:endParaRPr>
          </a:p>
        </p:txBody>
      </p:sp>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7" name="Rectangle 36">
            <a:extLst>
              <a:ext uri="{FF2B5EF4-FFF2-40B4-BE49-F238E27FC236}">
                <a16:creationId xmlns:a16="http://schemas.microsoft.com/office/drawing/2014/main" id="{BD66494C-6C76-4ECD-A14E-5E25448F6B91}"/>
              </a:ext>
            </a:extLst>
          </p:cNvPr>
          <p:cNvSpPr/>
          <p:nvPr/>
        </p:nvSpPr>
        <p:spPr>
          <a:xfrm>
            <a:off x="4761893" y="161353"/>
            <a:ext cx="6638301" cy="1446550"/>
          </a:xfrm>
          <a:prstGeom prst="rect">
            <a:avLst/>
          </a:prstGeom>
        </p:spPr>
        <p:txBody>
          <a:bodyPr wrap="square">
            <a:spAutoFit/>
          </a:bodyPr>
          <a:lstStyle/>
          <a:p>
            <a:pPr marL="0" marR="0">
              <a:spcBef>
                <a:spcPts val="0"/>
              </a:spcBef>
              <a:spcAft>
                <a:spcPts val="0"/>
              </a:spcAft>
            </a:pPr>
            <a:r>
              <a:rPr lang="en-US" sz="2200">
                <a:solidFill>
                  <a:srgbClr val="1B1464"/>
                </a:solidFill>
                <a:latin typeface="Helvetica" panose="020B0604020202020204" pitchFamily="2" charset="0"/>
                <a:cs typeface="Calibri" panose="020F0502020204030204" pitchFamily="34" charset="0"/>
              </a:rPr>
              <a:t>During a year of COVID-driven economic uncertainty, GAFAM invested </a:t>
            </a:r>
            <a:r>
              <a:rPr lang="en-US" sz="2200">
                <a:solidFill>
                  <a:srgbClr val="ED3C8D"/>
                </a:solidFill>
                <a:latin typeface="Helvetica" panose="020B0604020202020204" pitchFamily="2" charset="0"/>
                <a:cs typeface="Calibri" panose="020F0502020204030204" pitchFamily="34" charset="0"/>
              </a:rPr>
              <a:t>$2.7 Billion </a:t>
            </a:r>
            <a:r>
              <a:rPr lang="en-US" sz="2200">
                <a:solidFill>
                  <a:srgbClr val="1B1464"/>
                </a:solidFill>
                <a:latin typeface="Helvetica" panose="020B0604020202020204" pitchFamily="2" charset="0"/>
                <a:cs typeface="Calibri" panose="020F0502020204030204" pitchFamily="34" charset="0"/>
              </a:rPr>
              <a:t>in TV, focusing messaging on pandemic related products &amp; services</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5" name="Chart 4">
            <a:extLst>
              <a:ext uri="{FF2B5EF4-FFF2-40B4-BE49-F238E27FC236}">
                <a16:creationId xmlns:a16="http://schemas.microsoft.com/office/drawing/2014/main" id="{4F4FD0EE-76D6-405C-BC28-C9A6D5A02EB2}"/>
              </a:ext>
            </a:extLst>
          </p:cNvPr>
          <p:cNvGraphicFramePr/>
          <p:nvPr>
            <p:extLst>
              <p:ext uri="{D42A27DB-BD31-4B8C-83A1-F6EECF244321}">
                <p14:modId xmlns:p14="http://schemas.microsoft.com/office/powerpoint/2010/main" val="3912347030"/>
              </p:ext>
            </p:extLst>
          </p:nvPr>
        </p:nvGraphicFramePr>
        <p:xfrm>
          <a:off x="4768603" y="2090064"/>
          <a:ext cx="7444913" cy="431032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F2A42BB5-36C2-4E5B-85AD-C112708ED4C9}"/>
              </a:ext>
            </a:extLst>
          </p:cNvPr>
          <p:cNvSpPr txBox="1"/>
          <p:nvPr/>
        </p:nvSpPr>
        <p:spPr>
          <a:xfrm>
            <a:off x="7310796" y="3798948"/>
            <a:ext cx="2382048" cy="892552"/>
          </a:xfrm>
          <a:prstGeom prst="rect">
            <a:avLst/>
          </a:prstGeom>
          <a:noFill/>
        </p:spPr>
        <p:txBody>
          <a:bodyPr wrap="square" rtlCol="0">
            <a:spAutoFit/>
          </a:bodyPr>
          <a:lstStyle/>
          <a:p>
            <a:pPr algn="ctr"/>
            <a:r>
              <a:rPr lang="en-US" sz="2000" b="1">
                <a:solidFill>
                  <a:srgbClr val="002060"/>
                </a:solidFill>
                <a:latin typeface="Helvetica" panose="020B0403020202020204" pitchFamily="34" charset="0"/>
              </a:rPr>
              <a:t>$2.7 Billion</a:t>
            </a:r>
            <a:br>
              <a:rPr lang="en-US" sz="1600">
                <a:solidFill>
                  <a:srgbClr val="002060"/>
                </a:solidFill>
                <a:latin typeface="Helvetica" panose="020B0403020202020204" pitchFamily="34" charset="0"/>
              </a:rPr>
            </a:br>
            <a:r>
              <a:rPr lang="en-US" sz="1600">
                <a:solidFill>
                  <a:srgbClr val="002060"/>
                </a:solidFill>
                <a:latin typeface="Helvetica" panose="020B0403020202020204" pitchFamily="34" charset="0"/>
              </a:rPr>
              <a:t>Total ‘Tech Giant’ </a:t>
            </a:r>
          </a:p>
          <a:p>
            <a:pPr algn="ctr"/>
            <a:r>
              <a:rPr lang="en-US" sz="1600">
                <a:solidFill>
                  <a:srgbClr val="002060"/>
                </a:solidFill>
                <a:latin typeface="Helvetica" panose="020B0403020202020204" pitchFamily="34" charset="0"/>
              </a:rPr>
              <a:t>TV Spend</a:t>
            </a:r>
          </a:p>
        </p:txBody>
      </p:sp>
      <p:pic>
        <p:nvPicPr>
          <p:cNvPr id="25" name="Picture 24">
            <a:extLst>
              <a:ext uri="{FF2B5EF4-FFF2-40B4-BE49-F238E27FC236}">
                <a16:creationId xmlns:a16="http://schemas.microsoft.com/office/drawing/2014/main" id="{E1FFE25F-6C37-4B74-A18A-23DD87BD583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19554" y="2920350"/>
            <a:ext cx="1072745" cy="1024258"/>
          </a:xfrm>
          <a:prstGeom prst="rect">
            <a:avLst/>
          </a:prstGeom>
        </p:spPr>
      </p:pic>
      <p:pic>
        <p:nvPicPr>
          <p:cNvPr id="26" name="Picture 25">
            <a:extLst>
              <a:ext uri="{FF2B5EF4-FFF2-40B4-BE49-F238E27FC236}">
                <a16:creationId xmlns:a16="http://schemas.microsoft.com/office/drawing/2014/main" id="{509CF9DD-1AF7-4E4B-AF70-92AF1CE7370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56683" y="1795118"/>
            <a:ext cx="1002524" cy="1024257"/>
          </a:xfrm>
          <a:prstGeom prst="rect">
            <a:avLst/>
          </a:prstGeom>
        </p:spPr>
      </p:pic>
      <p:pic>
        <p:nvPicPr>
          <p:cNvPr id="27" name="Picture 26">
            <a:extLst>
              <a:ext uri="{FF2B5EF4-FFF2-40B4-BE49-F238E27FC236}">
                <a16:creationId xmlns:a16="http://schemas.microsoft.com/office/drawing/2014/main" id="{C377E78D-32DD-4673-9A2E-4323F7E9C0E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52159" y="4019902"/>
            <a:ext cx="1172152" cy="1024258"/>
          </a:xfrm>
          <a:prstGeom prst="rect">
            <a:avLst/>
          </a:prstGeom>
        </p:spPr>
      </p:pic>
      <p:pic>
        <p:nvPicPr>
          <p:cNvPr id="30" name="Picture 29">
            <a:extLst>
              <a:ext uri="{FF2B5EF4-FFF2-40B4-BE49-F238E27FC236}">
                <a16:creationId xmlns:a16="http://schemas.microsoft.com/office/drawing/2014/main" id="{C387CF5E-E89D-487A-9AFE-28A9031B39E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91806" y="739038"/>
            <a:ext cx="1125224" cy="1024257"/>
          </a:xfrm>
          <a:prstGeom prst="rect">
            <a:avLst/>
          </a:prstGeom>
        </p:spPr>
      </p:pic>
      <p:pic>
        <p:nvPicPr>
          <p:cNvPr id="1026" name="Picture 2" descr="Pin by Amr Khaled on Social media icons | Microsoft icons, Social media  icons, Icon design">
            <a:extLst>
              <a:ext uri="{FF2B5EF4-FFF2-40B4-BE49-F238E27FC236}">
                <a16:creationId xmlns:a16="http://schemas.microsoft.com/office/drawing/2014/main" id="{9D1E2A43-8721-4ACD-9940-2B27853E661F}"/>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69932" y="5136371"/>
            <a:ext cx="977466" cy="97746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B80F9AA-0166-48FD-9645-3A58E068F93D}"/>
              </a:ext>
            </a:extLst>
          </p:cNvPr>
          <p:cNvSpPr txBox="1"/>
          <p:nvPr/>
        </p:nvSpPr>
        <p:spPr>
          <a:xfrm>
            <a:off x="2332106" y="1005179"/>
            <a:ext cx="1381125" cy="461665"/>
          </a:xfrm>
          <a:prstGeom prst="rect">
            <a:avLst/>
          </a:prstGeom>
          <a:noFill/>
        </p:spPr>
        <p:txBody>
          <a:bodyPr wrap="square" rtlCol="0">
            <a:spAutoFit/>
          </a:bodyPr>
          <a:lstStyle/>
          <a:p>
            <a:r>
              <a:rPr lang="en-US" sz="2400">
                <a:solidFill>
                  <a:schemeClr val="bg1"/>
                </a:solidFill>
                <a:latin typeface="Helvetica" panose="020B0403020202020204" pitchFamily="34" charset="0"/>
              </a:rPr>
              <a:t>Google</a:t>
            </a:r>
          </a:p>
        </p:txBody>
      </p:sp>
      <p:sp>
        <p:nvSpPr>
          <p:cNvPr id="38" name="TextBox 37">
            <a:extLst>
              <a:ext uri="{FF2B5EF4-FFF2-40B4-BE49-F238E27FC236}">
                <a16:creationId xmlns:a16="http://schemas.microsoft.com/office/drawing/2014/main" id="{21CB1ED5-325D-493B-81BF-23B159E9FCED}"/>
              </a:ext>
            </a:extLst>
          </p:cNvPr>
          <p:cNvSpPr txBox="1"/>
          <p:nvPr/>
        </p:nvSpPr>
        <p:spPr>
          <a:xfrm>
            <a:off x="2332106" y="2073675"/>
            <a:ext cx="1381125" cy="461665"/>
          </a:xfrm>
          <a:prstGeom prst="rect">
            <a:avLst/>
          </a:prstGeom>
          <a:noFill/>
        </p:spPr>
        <p:txBody>
          <a:bodyPr wrap="square" rtlCol="0">
            <a:spAutoFit/>
          </a:bodyPr>
          <a:lstStyle/>
          <a:p>
            <a:r>
              <a:rPr lang="en-US" sz="2400">
                <a:solidFill>
                  <a:schemeClr val="bg1"/>
                </a:solidFill>
                <a:latin typeface="Helvetica" panose="020B0403020202020204" pitchFamily="34" charset="0"/>
              </a:rPr>
              <a:t>Apple</a:t>
            </a:r>
          </a:p>
        </p:txBody>
      </p:sp>
      <p:sp>
        <p:nvSpPr>
          <p:cNvPr id="41" name="TextBox 40">
            <a:extLst>
              <a:ext uri="{FF2B5EF4-FFF2-40B4-BE49-F238E27FC236}">
                <a16:creationId xmlns:a16="http://schemas.microsoft.com/office/drawing/2014/main" id="{76AD3C1D-7AAD-49DC-B66F-F8BE2D43B206}"/>
              </a:ext>
            </a:extLst>
          </p:cNvPr>
          <p:cNvSpPr txBox="1"/>
          <p:nvPr/>
        </p:nvSpPr>
        <p:spPr>
          <a:xfrm>
            <a:off x="2332105" y="3196179"/>
            <a:ext cx="1659442" cy="461665"/>
          </a:xfrm>
          <a:prstGeom prst="rect">
            <a:avLst/>
          </a:prstGeom>
          <a:noFill/>
        </p:spPr>
        <p:txBody>
          <a:bodyPr wrap="square" rtlCol="0">
            <a:spAutoFit/>
          </a:bodyPr>
          <a:lstStyle/>
          <a:p>
            <a:r>
              <a:rPr lang="en-US" sz="2400">
                <a:solidFill>
                  <a:schemeClr val="bg1"/>
                </a:solidFill>
                <a:latin typeface="Helvetica" panose="020B0403020202020204" pitchFamily="34" charset="0"/>
              </a:rPr>
              <a:t>Facebook</a:t>
            </a:r>
          </a:p>
        </p:txBody>
      </p:sp>
      <p:sp>
        <p:nvSpPr>
          <p:cNvPr id="42" name="TextBox 41">
            <a:extLst>
              <a:ext uri="{FF2B5EF4-FFF2-40B4-BE49-F238E27FC236}">
                <a16:creationId xmlns:a16="http://schemas.microsoft.com/office/drawing/2014/main" id="{8E55C2A1-8921-4698-89E2-D3420C2BF5CE}"/>
              </a:ext>
            </a:extLst>
          </p:cNvPr>
          <p:cNvSpPr txBox="1"/>
          <p:nvPr/>
        </p:nvSpPr>
        <p:spPr>
          <a:xfrm>
            <a:off x="2332105" y="4295225"/>
            <a:ext cx="1659442" cy="461665"/>
          </a:xfrm>
          <a:prstGeom prst="rect">
            <a:avLst/>
          </a:prstGeom>
          <a:noFill/>
        </p:spPr>
        <p:txBody>
          <a:bodyPr wrap="square" rtlCol="0">
            <a:spAutoFit/>
          </a:bodyPr>
          <a:lstStyle/>
          <a:p>
            <a:r>
              <a:rPr lang="en-US" sz="2400">
                <a:solidFill>
                  <a:schemeClr val="bg1"/>
                </a:solidFill>
                <a:latin typeface="Helvetica" panose="020B0403020202020204" pitchFamily="34" charset="0"/>
              </a:rPr>
              <a:t>Amazon</a:t>
            </a:r>
          </a:p>
        </p:txBody>
      </p:sp>
      <p:sp>
        <p:nvSpPr>
          <p:cNvPr id="43" name="TextBox 42">
            <a:extLst>
              <a:ext uri="{FF2B5EF4-FFF2-40B4-BE49-F238E27FC236}">
                <a16:creationId xmlns:a16="http://schemas.microsoft.com/office/drawing/2014/main" id="{3AECDE24-9254-4E91-AEF3-46E7B9E3E9B2}"/>
              </a:ext>
            </a:extLst>
          </p:cNvPr>
          <p:cNvSpPr txBox="1"/>
          <p:nvPr/>
        </p:nvSpPr>
        <p:spPr>
          <a:xfrm>
            <a:off x="2332105" y="5403495"/>
            <a:ext cx="1659442" cy="461665"/>
          </a:xfrm>
          <a:prstGeom prst="rect">
            <a:avLst/>
          </a:prstGeom>
          <a:noFill/>
        </p:spPr>
        <p:txBody>
          <a:bodyPr wrap="square" rtlCol="0">
            <a:spAutoFit/>
          </a:bodyPr>
          <a:lstStyle/>
          <a:p>
            <a:r>
              <a:rPr lang="en-US" sz="2400">
                <a:solidFill>
                  <a:schemeClr val="bg1"/>
                </a:solidFill>
                <a:latin typeface="Helvetica" panose="020B0403020202020204" pitchFamily="34" charset="0"/>
              </a:rPr>
              <a:t>Microsoft</a:t>
            </a:r>
          </a:p>
        </p:txBody>
      </p:sp>
      <p:sp>
        <p:nvSpPr>
          <p:cNvPr id="7" name="TextBox 6">
            <a:extLst>
              <a:ext uri="{FF2B5EF4-FFF2-40B4-BE49-F238E27FC236}">
                <a16:creationId xmlns:a16="http://schemas.microsoft.com/office/drawing/2014/main" id="{A0802210-A55C-495A-A00C-FA306A7BF63A}"/>
              </a:ext>
            </a:extLst>
          </p:cNvPr>
          <p:cNvSpPr txBox="1"/>
          <p:nvPr/>
        </p:nvSpPr>
        <p:spPr>
          <a:xfrm>
            <a:off x="4711049" y="1529705"/>
            <a:ext cx="74809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GAFAM U.S. Total TV Spend</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400"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 ($$$ in Millions)</a:t>
            </a:r>
          </a:p>
        </p:txBody>
      </p:sp>
    </p:spTree>
    <p:extLst>
      <p:ext uri="{BB962C8B-B14F-4D97-AF65-F5344CB8AC3E}">
        <p14:creationId xmlns:p14="http://schemas.microsoft.com/office/powerpoint/2010/main" val="2024299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couch&#10;&#10;Description automatically generated with medium confidence">
            <a:extLst>
              <a:ext uri="{FF2B5EF4-FFF2-40B4-BE49-F238E27FC236}">
                <a16:creationId xmlns:a16="http://schemas.microsoft.com/office/drawing/2014/main" id="{D5CAE48F-F85B-4A91-A1EE-DF224348269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4768602" cy="6858000"/>
          </a:xfrm>
          <a:prstGeom prst="rect">
            <a:avLst/>
          </a:prstGeom>
        </p:spPr>
      </p:pic>
      <p:graphicFrame>
        <p:nvGraphicFramePr>
          <p:cNvPr id="3" name="Table 5">
            <a:extLst>
              <a:ext uri="{FF2B5EF4-FFF2-40B4-BE49-F238E27FC236}">
                <a16:creationId xmlns:a16="http://schemas.microsoft.com/office/drawing/2014/main" id="{E9F82C25-A816-4B51-AD90-8D14117F47CD}"/>
              </a:ext>
            </a:extLst>
          </p:cNvPr>
          <p:cNvGraphicFramePr>
            <a:graphicFrameLocks noGrp="1"/>
          </p:cNvGraphicFramePr>
          <p:nvPr>
            <p:extLst>
              <p:ext uri="{D42A27DB-BD31-4B8C-83A1-F6EECF244321}">
                <p14:modId xmlns:p14="http://schemas.microsoft.com/office/powerpoint/2010/main" val="4222462612"/>
              </p:ext>
            </p:extLst>
          </p:nvPr>
        </p:nvGraphicFramePr>
        <p:xfrm>
          <a:off x="5426224" y="1850102"/>
          <a:ext cx="5846762" cy="4082576"/>
        </p:xfrm>
        <a:graphic>
          <a:graphicData uri="http://schemas.openxmlformats.org/drawingml/2006/table">
            <a:tbl>
              <a:tblPr firstRow="1" bandRow="1">
                <a:tableStyleId>{5C22544A-7EE6-4342-B048-85BDC9FD1C3A}</a:tableStyleId>
              </a:tblPr>
              <a:tblGrid>
                <a:gridCol w="1232617">
                  <a:extLst>
                    <a:ext uri="{9D8B030D-6E8A-4147-A177-3AD203B41FA5}">
                      <a16:colId xmlns:a16="http://schemas.microsoft.com/office/drawing/2014/main" val="3462110316"/>
                    </a:ext>
                  </a:extLst>
                </a:gridCol>
                <a:gridCol w="2814222">
                  <a:extLst>
                    <a:ext uri="{9D8B030D-6E8A-4147-A177-3AD203B41FA5}">
                      <a16:colId xmlns:a16="http://schemas.microsoft.com/office/drawing/2014/main" val="2777850932"/>
                    </a:ext>
                  </a:extLst>
                </a:gridCol>
                <a:gridCol w="1799923">
                  <a:extLst>
                    <a:ext uri="{9D8B030D-6E8A-4147-A177-3AD203B41FA5}">
                      <a16:colId xmlns:a16="http://schemas.microsoft.com/office/drawing/2014/main" val="642531622"/>
                    </a:ext>
                  </a:extLst>
                </a:gridCol>
              </a:tblGrid>
              <a:tr h="292261">
                <a:tc>
                  <a:txBody>
                    <a:bodyPr/>
                    <a:lstStyle/>
                    <a:p>
                      <a:pPr algn="ctr"/>
                      <a:r>
                        <a:rPr lang="en-US" sz="1200">
                          <a:latin typeface="Helvetica" panose="020B0403020202020204" pitchFamily="34" charset="0"/>
                        </a:rPr>
                        <a:t>Rank</a:t>
                      </a:r>
                    </a:p>
                  </a:txBody>
                  <a:tcPr marL="81048" marR="81048" marT="40524" marB="40524" anchor="ctr">
                    <a:solidFill>
                      <a:srgbClr val="1B14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Helvetica" panose="020B0403020202020204" pitchFamily="34" charset="0"/>
                        </a:rPr>
                        <a:t>Company</a:t>
                      </a:r>
                    </a:p>
                  </a:txBody>
                  <a:tcPr marL="81048" marR="81048" marT="40524" marB="40524" anchor="ctr">
                    <a:solidFill>
                      <a:srgbClr val="1B1464"/>
                    </a:solidFill>
                  </a:tcPr>
                </a:tc>
                <a:tc>
                  <a:txBody>
                    <a:bodyPr/>
                    <a:lstStyle/>
                    <a:p>
                      <a:pPr algn="ctr"/>
                      <a:r>
                        <a:rPr lang="en-US" sz="1200">
                          <a:latin typeface="Helvetica" panose="020B0403020202020204" pitchFamily="34" charset="0"/>
                        </a:rPr>
                        <a:t>CY 2020 U.S. </a:t>
                      </a:r>
                    </a:p>
                    <a:p>
                      <a:pPr algn="ctr"/>
                      <a:r>
                        <a:rPr lang="en-US" sz="1200">
                          <a:latin typeface="Helvetica" panose="020B0403020202020204" pitchFamily="34" charset="0"/>
                        </a:rPr>
                        <a:t>Total TV Spend</a:t>
                      </a:r>
                    </a:p>
                  </a:txBody>
                  <a:tcPr marL="81048" marR="81048" marT="40524" marB="40524" anchor="ctr">
                    <a:solidFill>
                      <a:srgbClr val="1B1464"/>
                    </a:solidFill>
                  </a:tcPr>
                </a:tc>
                <a:extLst>
                  <a:ext uri="{0D108BD9-81ED-4DB2-BD59-A6C34878D82A}">
                    <a16:rowId xmlns:a16="http://schemas.microsoft.com/office/drawing/2014/main" val="2643196916"/>
                  </a:ext>
                </a:extLst>
              </a:tr>
              <a:tr h="406726">
                <a:tc>
                  <a:txBody>
                    <a:bodyPr/>
                    <a:lstStyle/>
                    <a:p>
                      <a:pPr algn="ctr"/>
                      <a:r>
                        <a:rPr lang="en-US" sz="1600" b="1">
                          <a:solidFill>
                            <a:srgbClr val="1B1464"/>
                          </a:solidFill>
                          <a:latin typeface="Helvetica" panose="020B0403020202020204" pitchFamily="34" charset="0"/>
                        </a:rPr>
                        <a:t>1</a:t>
                      </a:r>
                    </a:p>
                  </a:txBody>
                  <a:tcPr marL="81048" marR="81048" marT="40524" marB="40524">
                    <a:solidFill>
                      <a:srgbClr val="00BFF2"/>
                    </a:solidFill>
                  </a:tcPr>
                </a:tc>
                <a:tc>
                  <a:txBody>
                    <a:bodyPr/>
                    <a:lstStyle/>
                    <a:p>
                      <a:endParaRPr lang="en-US" sz="1600">
                        <a:latin typeface="Helvetica" panose="020B0403020202020204" pitchFamily="34" charset="0"/>
                      </a:endParaRPr>
                    </a:p>
                  </a:txBody>
                  <a:tcPr marL="81048" marR="81048" marT="40524" marB="40524">
                    <a:solidFill>
                      <a:srgbClr val="00BFF2"/>
                    </a:solidFill>
                  </a:tcPr>
                </a:tc>
                <a:tc>
                  <a:txBody>
                    <a:bodyPr/>
                    <a:lstStyle/>
                    <a:p>
                      <a:pPr algn="ctr"/>
                      <a:r>
                        <a:rPr lang="en-US" sz="1600" b="1">
                          <a:solidFill>
                            <a:srgbClr val="1B1464"/>
                          </a:solidFill>
                          <a:latin typeface="Helvetica" panose="020B0403020202020204" pitchFamily="34" charset="0"/>
                        </a:rPr>
                        <a:t>$2.7 B</a:t>
                      </a:r>
                    </a:p>
                  </a:txBody>
                  <a:tcPr marL="81048" marR="81048" marT="40524" marB="40524">
                    <a:solidFill>
                      <a:srgbClr val="00BFF2"/>
                    </a:solidFill>
                  </a:tcPr>
                </a:tc>
                <a:extLst>
                  <a:ext uri="{0D108BD9-81ED-4DB2-BD59-A6C34878D82A}">
                    <a16:rowId xmlns:a16="http://schemas.microsoft.com/office/drawing/2014/main" val="2443026433"/>
                  </a:ext>
                </a:extLst>
              </a:tr>
              <a:tr h="354042">
                <a:tc>
                  <a:txBody>
                    <a:bodyPr/>
                    <a:lstStyle/>
                    <a:p>
                      <a:pPr algn="ctr"/>
                      <a:r>
                        <a:rPr lang="en-US" sz="1600" b="1">
                          <a:solidFill>
                            <a:srgbClr val="1B1464"/>
                          </a:solidFill>
                          <a:latin typeface="Helvetica" panose="020B0403020202020204" pitchFamily="34" charset="0"/>
                        </a:rPr>
                        <a:t>2</a:t>
                      </a:r>
                    </a:p>
                  </a:txBody>
                  <a:tcPr marL="81048" marR="81048" marT="40524" marB="40524"/>
                </a:tc>
                <a:tc>
                  <a:txBody>
                    <a:bodyPr/>
                    <a:lstStyle/>
                    <a:p>
                      <a:endParaRPr lang="en-US" sz="1600">
                        <a:latin typeface="Helvetica" panose="020B0403020202020204" pitchFamily="34" charset="0"/>
                      </a:endParaRPr>
                    </a:p>
                  </a:txBody>
                  <a:tcPr marL="81048" marR="81048" marT="40524" marB="40524"/>
                </a:tc>
                <a:tc>
                  <a:txBody>
                    <a:bodyPr/>
                    <a:lstStyle/>
                    <a:p>
                      <a:pPr algn="ctr"/>
                      <a:r>
                        <a:rPr lang="en-US" sz="1600" b="1">
                          <a:solidFill>
                            <a:srgbClr val="1B1464"/>
                          </a:solidFill>
                          <a:latin typeface="Helvetica" panose="020B0403020202020204" pitchFamily="34" charset="0"/>
                        </a:rPr>
                        <a:t>$2.4 B</a:t>
                      </a:r>
                    </a:p>
                  </a:txBody>
                  <a:tcPr marL="81048" marR="81048" marT="40524" marB="40524"/>
                </a:tc>
                <a:extLst>
                  <a:ext uri="{0D108BD9-81ED-4DB2-BD59-A6C34878D82A}">
                    <a16:rowId xmlns:a16="http://schemas.microsoft.com/office/drawing/2014/main" val="3932487924"/>
                  </a:ext>
                </a:extLst>
              </a:tr>
              <a:tr h="377925">
                <a:tc>
                  <a:txBody>
                    <a:bodyPr/>
                    <a:lstStyle/>
                    <a:p>
                      <a:pPr algn="ctr"/>
                      <a:r>
                        <a:rPr lang="en-US" sz="1600" b="1">
                          <a:solidFill>
                            <a:srgbClr val="1B1464"/>
                          </a:solidFill>
                          <a:latin typeface="Helvetica" panose="020B0403020202020204" pitchFamily="34" charset="0"/>
                        </a:rPr>
                        <a:t>3</a:t>
                      </a:r>
                    </a:p>
                  </a:txBody>
                  <a:tcPr marL="81048" marR="81048" marT="40524" marB="40524"/>
                </a:tc>
                <a:tc>
                  <a:txBody>
                    <a:bodyPr/>
                    <a:lstStyle/>
                    <a:p>
                      <a:endParaRPr lang="en-US" sz="1600">
                        <a:latin typeface="Helvetica" panose="020B0403020202020204" pitchFamily="34" charset="0"/>
                      </a:endParaRPr>
                    </a:p>
                  </a:txBody>
                  <a:tcPr marL="81048" marR="81048" marT="40524" marB="40524"/>
                </a:tc>
                <a:tc>
                  <a:txBody>
                    <a:bodyPr/>
                    <a:lstStyle/>
                    <a:p>
                      <a:pPr algn="ctr"/>
                      <a:r>
                        <a:rPr lang="en-US" sz="1600" b="1">
                          <a:solidFill>
                            <a:srgbClr val="1B1464"/>
                          </a:solidFill>
                          <a:latin typeface="Helvetica" panose="020B0403020202020204" pitchFamily="34" charset="0"/>
                        </a:rPr>
                        <a:t>$1.4 B</a:t>
                      </a:r>
                    </a:p>
                  </a:txBody>
                  <a:tcPr marL="81048" marR="81048" marT="40524" marB="40524"/>
                </a:tc>
                <a:extLst>
                  <a:ext uri="{0D108BD9-81ED-4DB2-BD59-A6C34878D82A}">
                    <a16:rowId xmlns:a16="http://schemas.microsoft.com/office/drawing/2014/main" val="1588419019"/>
                  </a:ext>
                </a:extLst>
              </a:tr>
              <a:tr h="339499">
                <a:tc>
                  <a:txBody>
                    <a:bodyPr/>
                    <a:lstStyle/>
                    <a:p>
                      <a:pPr algn="ctr"/>
                      <a:r>
                        <a:rPr lang="en-US" sz="1600" b="1" dirty="0">
                          <a:solidFill>
                            <a:srgbClr val="1B1464"/>
                          </a:solidFill>
                          <a:latin typeface="Helvetica" panose="020B0403020202020204" pitchFamily="34" charset="0"/>
                        </a:rPr>
                        <a:t>4</a:t>
                      </a:r>
                    </a:p>
                  </a:txBody>
                  <a:tcPr marL="81048" marR="81048" marT="40524" marB="40524"/>
                </a:tc>
                <a:tc>
                  <a:txBody>
                    <a:bodyPr/>
                    <a:lstStyle/>
                    <a:p>
                      <a:endParaRPr lang="en-US" sz="1600">
                        <a:latin typeface="Helvetica" panose="020B0403020202020204" pitchFamily="34" charset="0"/>
                      </a:endParaRPr>
                    </a:p>
                  </a:txBody>
                  <a:tcPr marL="81048" marR="81048" marT="40524" marB="40524"/>
                </a:tc>
                <a:tc>
                  <a:txBody>
                    <a:bodyPr/>
                    <a:lstStyle/>
                    <a:p>
                      <a:pPr algn="ctr"/>
                      <a:r>
                        <a:rPr lang="en-US" sz="1600" b="1">
                          <a:solidFill>
                            <a:srgbClr val="1B1464"/>
                          </a:solidFill>
                          <a:latin typeface="Helvetica" panose="020B0403020202020204" pitchFamily="34" charset="0"/>
                        </a:rPr>
                        <a:t>$1.2 B</a:t>
                      </a:r>
                    </a:p>
                  </a:txBody>
                  <a:tcPr marL="81048" marR="81048" marT="40524" marB="40524"/>
                </a:tc>
                <a:extLst>
                  <a:ext uri="{0D108BD9-81ED-4DB2-BD59-A6C34878D82A}">
                    <a16:rowId xmlns:a16="http://schemas.microsoft.com/office/drawing/2014/main" val="3852328254"/>
                  </a:ext>
                </a:extLst>
              </a:tr>
              <a:tr h="373961">
                <a:tc>
                  <a:txBody>
                    <a:bodyPr/>
                    <a:lstStyle/>
                    <a:p>
                      <a:pPr algn="ctr"/>
                      <a:r>
                        <a:rPr lang="en-US" sz="1600" b="1" dirty="0">
                          <a:solidFill>
                            <a:srgbClr val="1B1464"/>
                          </a:solidFill>
                          <a:latin typeface="Helvetica" panose="020B0403020202020204" pitchFamily="34" charset="0"/>
                        </a:rPr>
                        <a:t>5*</a:t>
                      </a:r>
                    </a:p>
                  </a:txBody>
                  <a:tcPr marL="81048" marR="81048" marT="40524" marB="40524" anchor="ctr"/>
                </a:tc>
                <a:tc>
                  <a:txBody>
                    <a:bodyPr/>
                    <a:lstStyle/>
                    <a:p>
                      <a:endParaRPr lang="en-US" sz="1600">
                        <a:latin typeface="Helvetica" panose="020B0403020202020204" pitchFamily="34" charset="0"/>
                      </a:endParaRPr>
                    </a:p>
                  </a:txBody>
                  <a:tcPr marL="81048" marR="81048" marT="40524" marB="40524" anchor="ctr"/>
                </a:tc>
                <a:tc>
                  <a:txBody>
                    <a:bodyPr/>
                    <a:lstStyle/>
                    <a:p>
                      <a:pPr algn="ctr"/>
                      <a:r>
                        <a:rPr lang="en-US" sz="1600" b="1">
                          <a:solidFill>
                            <a:srgbClr val="1B1464"/>
                          </a:solidFill>
                          <a:latin typeface="Helvetica" panose="020B0403020202020204" pitchFamily="34" charset="0"/>
                        </a:rPr>
                        <a:t>$923 MM</a:t>
                      </a:r>
                    </a:p>
                  </a:txBody>
                  <a:tcPr marL="81048" marR="81048" marT="40524" marB="40524" anchor="ctr"/>
                </a:tc>
                <a:extLst>
                  <a:ext uri="{0D108BD9-81ED-4DB2-BD59-A6C34878D82A}">
                    <a16:rowId xmlns:a16="http://schemas.microsoft.com/office/drawing/2014/main" val="4256997894"/>
                  </a:ext>
                </a:extLst>
              </a:tr>
              <a:tr h="406726">
                <a:tc>
                  <a:txBody>
                    <a:bodyPr/>
                    <a:lstStyle/>
                    <a:p>
                      <a:pPr algn="ctr"/>
                      <a:r>
                        <a:rPr lang="en-US" sz="1600" b="1">
                          <a:solidFill>
                            <a:srgbClr val="1B1464"/>
                          </a:solidFill>
                          <a:latin typeface="Helvetica" panose="020B0403020202020204" pitchFamily="34" charset="0"/>
                        </a:rPr>
                        <a:t>6</a:t>
                      </a:r>
                    </a:p>
                  </a:txBody>
                  <a:tcPr marL="81048" marR="81048" marT="40524" marB="40524" anchor="ctr"/>
                </a:tc>
                <a:tc>
                  <a:txBody>
                    <a:bodyPr/>
                    <a:lstStyle/>
                    <a:p>
                      <a:endParaRPr lang="en-US" sz="1600">
                        <a:latin typeface="Helvetica" panose="020B0403020202020204" pitchFamily="34" charset="0"/>
                      </a:endParaRPr>
                    </a:p>
                  </a:txBody>
                  <a:tcPr marL="81048" marR="81048" marT="40524" marB="40524" anchor="ctr"/>
                </a:tc>
                <a:tc>
                  <a:txBody>
                    <a:bodyPr/>
                    <a:lstStyle/>
                    <a:p>
                      <a:pPr algn="ctr"/>
                      <a:r>
                        <a:rPr lang="en-US" sz="1600" b="1">
                          <a:solidFill>
                            <a:srgbClr val="1B1464"/>
                          </a:solidFill>
                          <a:latin typeface="Helvetica" panose="020B0403020202020204" pitchFamily="34" charset="0"/>
                        </a:rPr>
                        <a:t>$911 MM</a:t>
                      </a:r>
                    </a:p>
                  </a:txBody>
                  <a:tcPr marL="81048" marR="81048" marT="40524" marB="40524" anchor="ctr"/>
                </a:tc>
                <a:extLst>
                  <a:ext uri="{0D108BD9-81ED-4DB2-BD59-A6C34878D82A}">
                    <a16:rowId xmlns:a16="http://schemas.microsoft.com/office/drawing/2014/main" val="2359783488"/>
                  </a:ext>
                </a:extLst>
              </a:tr>
              <a:tr h="343601">
                <a:tc>
                  <a:txBody>
                    <a:bodyPr/>
                    <a:lstStyle/>
                    <a:p>
                      <a:pPr algn="ctr"/>
                      <a:r>
                        <a:rPr lang="en-US" sz="1600" b="1">
                          <a:solidFill>
                            <a:srgbClr val="1B1464"/>
                          </a:solidFill>
                          <a:latin typeface="Helvetica" panose="020B0403020202020204" pitchFamily="34" charset="0"/>
                        </a:rPr>
                        <a:t>7</a:t>
                      </a:r>
                    </a:p>
                  </a:txBody>
                  <a:tcPr marL="81048" marR="81048" marT="40524" marB="40524"/>
                </a:tc>
                <a:tc>
                  <a:txBody>
                    <a:bodyPr/>
                    <a:lstStyle/>
                    <a:p>
                      <a:endParaRPr lang="en-US" sz="1600">
                        <a:latin typeface="Helvetica" panose="020B0403020202020204" pitchFamily="34" charset="0"/>
                      </a:endParaRPr>
                    </a:p>
                  </a:txBody>
                  <a:tcPr marL="81048" marR="81048" marT="40524" marB="40524"/>
                </a:tc>
                <a:tc>
                  <a:txBody>
                    <a:bodyPr/>
                    <a:lstStyle/>
                    <a:p>
                      <a:pPr algn="ctr"/>
                      <a:r>
                        <a:rPr lang="en-US" sz="1600" b="1">
                          <a:solidFill>
                            <a:srgbClr val="1B1464"/>
                          </a:solidFill>
                          <a:latin typeface="Helvetica" panose="020B0403020202020204" pitchFamily="34" charset="0"/>
                        </a:rPr>
                        <a:t>$888 MM</a:t>
                      </a:r>
                    </a:p>
                  </a:txBody>
                  <a:tcPr marL="81048" marR="81048" marT="40524" marB="40524"/>
                </a:tc>
                <a:extLst>
                  <a:ext uri="{0D108BD9-81ED-4DB2-BD59-A6C34878D82A}">
                    <a16:rowId xmlns:a16="http://schemas.microsoft.com/office/drawing/2014/main" val="3871543583"/>
                  </a:ext>
                </a:extLst>
              </a:tr>
              <a:tr h="335280">
                <a:tc>
                  <a:txBody>
                    <a:bodyPr/>
                    <a:lstStyle/>
                    <a:p>
                      <a:pPr algn="ctr"/>
                      <a:r>
                        <a:rPr lang="en-US" sz="1600" b="1">
                          <a:solidFill>
                            <a:srgbClr val="1B1464"/>
                          </a:solidFill>
                          <a:latin typeface="Helvetica" panose="020B0403020202020204" pitchFamily="34" charset="0"/>
                        </a:rPr>
                        <a:t>8</a:t>
                      </a:r>
                    </a:p>
                  </a:txBody>
                  <a:tcPr marL="81048" marR="81048" marT="40524" marB="40524"/>
                </a:tc>
                <a:tc>
                  <a:txBody>
                    <a:bodyPr/>
                    <a:lstStyle/>
                    <a:p>
                      <a:endParaRPr lang="en-US" sz="1600">
                        <a:latin typeface="Helvetica" panose="020B0403020202020204" pitchFamily="34" charset="0"/>
                      </a:endParaRPr>
                    </a:p>
                  </a:txBody>
                  <a:tcPr marL="81048" marR="81048" marT="40524" marB="40524"/>
                </a:tc>
                <a:tc>
                  <a:txBody>
                    <a:bodyPr/>
                    <a:lstStyle/>
                    <a:p>
                      <a:pPr algn="ctr"/>
                      <a:r>
                        <a:rPr lang="en-US" sz="1600" b="1">
                          <a:solidFill>
                            <a:srgbClr val="1B1464"/>
                          </a:solidFill>
                          <a:latin typeface="Helvetica" panose="020B0403020202020204" pitchFamily="34" charset="0"/>
                        </a:rPr>
                        <a:t>$882 MM</a:t>
                      </a:r>
                    </a:p>
                  </a:txBody>
                  <a:tcPr marL="81048" marR="81048" marT="40524" marB="40524"/>
                </a:tc>
                <a:extLst>
                  <a:ext uri="{0D108BD9-81ED-4DB2-BD59-A6C34878D82A}">
                    <a16:rowId xmlns:a16="http://schemas.microsoft.com/office/drawing/2014/main" val="3252728004"/>
                  </a:ext>
                </a:extLst>
              </a:tr>
              <a:tr h="352568">
                <a:tc>
                  <a:txBody>
                    <a:bodyPr/>
                    <a:lstStyle/>
                    <a:p>
                      <a:pPr algn="ctr"/>
                      <a:r>
                        <a:rPr lang="en-US" sz="1600" b="1">
                          <a:solidFill>
                            <a:srgbClr val="1B1464"/>
                          </a:solidFill>
                          <a:latin typeface="Helvetica" panose="020B0403020202020204" pitchFamily="34" charset="0"/>
                        </a:rPr>
                        <a:t>9</a:t>
                      </a:r>
                    </a:p>
                  </a:txBody>
                  <a:tcPr marL="81048" marR="81048" marT="40524" marB="40524"/>
                </a:tc>
                <a:tc>
                  <a:txBody>
                    <a:bodyPr/>
                    <a:lstStyle/>
                    <a:p>
                      <a:endParaRPr lang="en-US" sz="1600">
                        <a:latin typeface="Helvetica" panose="020B0403020202020204" pitchFamily="34" charset="0"/>
                      </a:endParaRPr>
                    </a:p>
                  </a:txBody>
                  <a:tcPr marL="81048" marR="81048" marT="40524" marB="40524"/>
                </a:tc>
                <a:tc>
                  <a:txBody>
                    <a:bodyPr/>
                    <a:lstStyle/>
                    <a:p>
                      <a:pPr algn="ctr"/>
                      <a:r>
                        <a:rPr lang="en-US" sz="1600" b="1">
                          <a:solidFill>
                            <a:srgbClr val="1B1464"/>
                          </a:solidFill>
                          <a:latin typeface="Helvetica" panose="020B0403020202020204" pitchFamily="34" charset="0"/>
                        </a:rPr>
                        <a:t>$864 MM</a:t>
                      </a:r>
                    </a:p>
                  </a:txBody>
                  <a:tcPr marL="81048" marR="81048" marT="40524" marB="40524"/>
                </a:tc>
                <a:extLst>
                  <a:ext uri="{0D108BD9-81ED-4DB2-BD59-A6C34878D82A}">
                    <a16:rowId xmlns:a16="http://schemas.microsoft.com/office/drawing/2014/main" val="979738728"/>
                  </a:ext>
                </a:extLst>
              </a:tr>
              <a:tr h="345440">
                <a:tc>
                  <a:txBody>
                    <a:bodyPr/>
                    <a:lstStyle/>
                    <a:p>
                      <a:pPr algn="ctr"/>
                      <a:r>
                        <a:rPr lang="en-US" sz="1600" b="1">
                          <a:solidFill>
                            <a:srgbClr val="1B1464"/>
                          </a:solidFill>
                          <a:latin typeface="Helvetica" panose="020B0403020202020204" pitchFamily="34" charset="0"/>
                        </a:rPr>
                        <a:t>10</a:t>
                      </a:r>
                    </a:p>
                  </a:txBody>
                  <a:tcPr marL="81048" marR="81048" marT="40524" marB="40524"/>
                </a:tc>
                <a:tc>
                  <a:txBody>
                    <a:bodyPr/>
                    <a:lstStyle/>
                    <a:p>
                      <a:endParaRPr lang="en-US" sz="1600">
                        <a:latin typeface="Helvetica" panose="020B0403020202020204" pitchFamily="34" charset="0"/>
                      </a:endParaRPr>
                    </a:p>
                  </a:txBody>
                  <a:tcPr marL="81048" marR="81048" marT="40524" marB="40524"/>
                </a:tc>
                <a:tc>
                  <a:txBody>
                    <a:bodyPr/>
                    <a:lstStyle/>
                    <a:p>
                      <a:pPr algn="ctr"/>
                      <a:r>
                        <a:rPr lang="en-US" sz="1600" b="1" dirty="0">
                          <a:solidFill>
                            <a:srgbClr val="1B1464"/>
                          </a:solidFill>
                          <a:latin typeface="Helvetica" panose="020B0403020202020204" pitchFamily="34" charset="0"/>
                        </a:rPr>
                        <a:t>$840 MM</a:t>
                      </a:r>
                    </a:p>
                  </a:txBody>
                  <a:tcPr marL="81048" marR="81048" marT="40524" marB="40524"/>
                </a:tc>
                <a:extLst>
                  <a:ext uri="{0D108BD9-81ED-4DB2-BD59-A6C34878D82A}">
                    <a16:rowId xmlns:a16="http://schemas.microsoft.com/office/drawing/2014/main" val="1536231340"/>
                  </a:ext>
                </a:extLst>
              </a:tr>
            </a:tbl>
          </a:graphicData>
        </a:graphic>
      </p:graphicFrame>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8" name="Rectangle 27">
            <a:extLst>
              <a:ext uri="{FF2B5EF4-FFF2-40B4-BE49-F238E27FC236}">
                <a16:creationId xmlns:a16="http://schemas.microsoft.com/office/drawing/2014/main" id="{7C74014D-8FEF-4C04-9D77-BD0687AC7A9A}"/>
              </a:ext>
            </a:extLst>
          </p:cNvPr>
          <p:cNvSpPr/>
          <p:nvPr/>
        </p:nvSpPr>
        <p:spPr>
          <a:xfrm>
            <a:off x="4729162" y="5966635"/>
            <a:ext cx="74628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AdIntel, calendar year 2020. TV spend includes cable TV, broadcast TV, Spanish language cable TV, Spanish language broadcast TV, spot TV, and syndicated TV. U.S. TV spend only. Rankings are based on total TV spend for parent companies based on their</a:t>
            </a:r>
            <a:r>
              <a:rPr lang="en-US" sz="800" dirty="0">
                <a:solidFill>
                  <a:srgbClr val="1B1464"/>
                </a:solidFill>
                <a:latin typeface="Helvetica" panose="020B0403020202020204" pitchFamily="34" charset="0"/>
              </a:rPr>
              <a:t> subsidiaries and brands as of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March 2021. </a:t>
            </a:r>
            <a:r>
              <a:rPr lang="en-US" sz="800" dirty="0">
                <a:solidFill>
                  <a:srgbClr val="1B1464"/>
                </a:solidFill>
                <a:latin typeface="Helvetica" panose="020B0403020202020204" pitchFamily="34" charset="0"/>
              </a:rPr>
              <a:t>GAFAM</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includes Google (Alphabet), Apple, Facebook, Amazon and Microsoft. *Amazon, which would’ve ranked #4 (excluding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GAFAM combination),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shifted into #1 for the purposes of this chart.</a:t>
            </a:r>
          </a:p>
        </p:txBody>
      </p:sp>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7" name="Rectangle 36">
            <a:extLst>
              <a:ext uri="{FF2B5EF4-FFF2-40B4-BE49-F238E27FC236}">
                <a16:creationId xmlns:a16="http://schemas.microsoft.com/office/drawing/2014/main" id="{BD66494C-6C76-4ECD-A14E-5E25448F6B91}"/>
              </a:ext>
            </a:extLst>
          </p:cNvPr>
          <p:cNvSpPr/>
          <p:nvPr/>
        </p:nvSpPr>
        <p:spPr>
          <a:xfrm>
            <a:off x="4768602" y="52322"/>
            <a:ext cx="6213625" cy="1323439"/>
          </a:xfrm>
          <a:prstGeom prst="rect">
            <a:avLst/>
          </a:prstGeom>
        </p:spPr>
        <p:txBody>
          <a:bodyPr wrap="square">
            <a:spAutoFit/>
          </a:bodyPr>
          <a:lstStyle/>
          <a:p>
            <a:pPr marL="0" marR="0">
              <a:spcBef>
                <a:spcPts val="0"/>
              </a:spcBef>
              <a:spcAft>
                <a:spcPts val="0"/>
              </a:spcAft>
            </a:pPr>
            <a:r>
              <a:rPr lang="en-US" sz="2000">
                <a:solidFill>
                  <a:srgbClr val="1B1464"/>
                </a:solidFill>
                <a:latin typeface="Helvetica" panose="020B0604020202020204" pitchFamily="2" charset="0"/>
                <a:cs typeface="Calibri" panose="020F0502020204030204" pitchFamily="34" charset="0"/>
              </a:rPr>
              <a:t>Rather than relying solely on their own platforms or digital media during this time of economic austerity, GAFAM invested heavily in TV becoming the </a:t>
            </a:r>
            <a:r>
              <a:rPr lang="en-US" sz="2000">
                <a:solidFill>
                  <a:srgbClr val="ED3C8D"/>
                </a:solidFill>
                <a:latin typeface="Helvetica"/>
              </a:rPr>
              <a:t>#1 US advertiser </a:t>
            </a:r>
            <a:r>
              <a:rPr lang="en-US" sz="2000">
                <a:solidFill>
                  <a:srgbClr val="1B1464"/>
                </a:solidFill>
                <a:latin typeface="Helvetica" panose="020B0604020202020204" pitchFamily="2" charset="0"/>
                <a:cs typeface="Calibri" panose="020F0502020204030204" pitchFamily="34" charset="0"/>
              </a:rPr>
              <a:t>during the pandemic </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2050" name="Picture 2" descr="Berkshire Hathaway logo and symbol, meaning, history, PNG">
            <a:extLst>
              <a:ext uri="{FF2B5EF4-FFF2-40B4-BE49-F238E27FC236}">
                <a16:creationId xmlns:a16="http://schemas.microsoft.com/office/drawing/2014/main" id="{1E0B7F26-B050-4E6B-A8C2-BB3B1646E1A0}"/>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038002" y="3172574"/>
            <a:ext cx="2046489" cy="1827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FA885B0-FEE3-4E16-B407-7A95E91436D2}"/>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472190" y="3497502"/>
            <a:ext cx="1178112" cy="23120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546E4FE-6851-4801-B7A3-5E40D5664A76}"/>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265139" y="3873215"/>
            <a:ext cx="1592213" cy="2209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oyota Logo, HD, Meaning">
            <a:extLst>
              <a:ext uri="{FF2B5EF4-FFF2-40B4-BE49-F238E27FC236}">
                <a16:creationId xmlns:a16="http://schemas.microsoft.com/office/drawing/2014/main" id="{6ABF758B-0CA8-42F3-B05B-75DF11CAAF7A}"/>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7506436" y="4191954"/>
            <a:ext cx="1023892" cy="3320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Mobile Logo (magenta on transparent, RGB, PNG) | T‑Mobile Newsroom">
            <a:extLst>
              <a:ext uri="{FF2B5EF4-FFF2-40B4-BE49-F238E27FC236}">
                <a16:creationId xmlns:a16="http://schemas.microsoft.com/office/drawing/2014/main" id="{3FF89AE5-BF77-415C-B19C-FC540167B6AB}"/>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7506436" y="4587849"/>
            <a:ext cx="1135107" cy="27747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0EDEFC24-01A9-4362-A0CF-B093550C107A}"/>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7706049" y="4929453"/>
            <a:ext cx="710395" cy="29215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More Logos">
            <a:extLst>
              <a:ext uri="{FF2B5EF4-FFF2-40B4-BE49-F238E27FC236}">
                <a16:creationId xmlns:a16="http://schemas.microsoft.com/office/drawing/2014/main" id="{43A87FF1-BFD3-4B6E-8309-1E07D9E9FD56}"/>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7706048" y="5282150"/>
            <a:ext cx="710396" cy="25875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0">
            <a:extLst>
              <a:ext uri="{FF2B5EF4-FFF2-40B4-BE49-F238E27FC236}">
                <a16:creationId xmlns:a16="http://schemas.microsoft.com/office/drawing/2014/main" id="{B52CAC0E-B709-46BD-A006-FF0890EC0816}"/>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7311312" y="5679326"/>
            <a:ext cx="1499868" cy="181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3A54169-7169-4167-A5A1-7E72DB86D18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298646" y="2385837"/>
            <a:ext cx="1525200" cy="260931"/>
          </a:xfrm>
          <a:prstGeom prst="rect">
            <a:avLst/>
          </a:prstGeom>
        </p:spPr>
      </p:pic>
      <p:pic>
        <p:nvPicPr>
          <p:cNvPr id="1026" name="Picture 2" descr="Procter &amp; Gamble - Simple English Wikipedia, the free encyclopedia">
            <a:extLst>
              <a:ext uri="{FF2B5EF4-FFF2-40B4-BE49-F238E27FC236}">
                <a16:creationId xmlns:a16="http://schemas.microsoft.com/office/drawing/2014/main" id="{0BBAD061-1FC3-4012-BF41-2ADDBED1AB08}"/>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7760302" y="2748216"/>
            <a:ext cx="601888" cy="26215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91518AEB-3A22-4A3B-9C89-361E7F2B7644}"/>
              </a:ext>
            </a:extLst>
          </p:cNvPr>
          <p:cNvSpPr/>
          <p:nvPr/>
        </p:nvSpPr>
        <p:spPr>
          <a:xfrm>
            <a:off x="4894908" y="1460824"/>
            <a:ext cx="6692206" cy="33855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5"/>
              </a:buBlip>
              <a:tabLst/>
              <a:defRPr/>
            </a:pPr>
            <a:r>
              <a:rPr lang="en-US" sz="1600" dirty="0">
                <a:solidFill>
                  <a:srgbClr val="ED3C8D"/>
                </a:solidFill>
                <a:latin typeface="Helvetica"/>
                <a:cs typeface="Helvetica"/>
              </a:rPr>
              <a:t>Amazon</a:t>
            </a:r>
            <a:r>
              <a:rPr lang="en-US" sz="1600" dirty="0">
                <a:solidFill>
                  <a:srgbClr val="1F1A62"/>
                </a:solidFill>
                <a:latin typeface="Helvetica"/>
                <a:cs typeface="Helvetica"/>
              </a:rPr>
              <a:t> would rank as the </a:t>
            </a:r>
            <a:r>
              <a:rPr lang="en-US" sz="1600" dirty="0">
                <a:solidFill>
                  <a:srgbClr val="ED3C8D"/>
                </a:solidFill>
                <a:latin typeface="Helvetica"/>
                <a:cs typeface="Helvetica"/>
              </a:rPr>
              <a:t>#4 </a:t>
            </a:r>
            <a:r>
              <a:rPr lang="en-US" sz="1600" dirty="0">
                <a:solidFill>
                  <a:srgbClr val="1F1A62"/>
                </a:solidFill>
                <a:latin typeface="Helvetica"/>
                <a:cs typeface="Helvetica"/>
              </a:rPr>
              <a:t>TV advertiser overall by itself</a:t>
            </a:r>
          </a:p>
        </p:txBody>
      </p:sp>
    </p:spTree>
    <p:extLst>
      <p:ext uri="{BB962C8B-B14F-4D97-AF65-F5344CB8AC3E}">
        <p14:creationId xmlns:p14="http://schemas.microsoft.com/office/powerpoint/2010/main" val="1973609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326519C-5602-4E94-BD8D-A6D721AF20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5" name="Rectangle 14">
            <a:extLst>
              <a:ext uri="{FF2B5EF4-FFF2-40B4-BE49-F238E27FC236}">
                <a16:creationId xmlns:a16="http://schemas.microsoft.com/office/drawing/2014/main" id="{D7DE7EBA-FB89-4A0A-9399-39DBC0D83434}"/>
              </a:ext>
            </a:extLst>
          </p:cNvPr>
          <p:cNvSpPr/>
          <p:nvPr/>
        </p:nvSpPr>
        <p:spPr>
          <a:xfrm>
            <a:off x="0" y="6621350"/>
            <a:ext cx="12191999"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16" name="Picture 15">
            <a:extLst>
              <a:ext uri="{FF2B5EF4-FFF2-40B4-BE49-F238E27FC236}">
                <a16:creationId xmlns:a16="http://schemas.microsoft.com/office/drawing/2014/main" id="{0944A350-2DFE-4E34-90C3-C959512C0FE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776727C8-EF39-4199-A296-28893511B9A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C3FF44F8-F3DB-4B54-92DA-67F4A89908F9}"/>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mn-ea"/>
                <a:cs typeface="+mn-cs"/>
              </a:rPr>
              <a:t>This information is exclusively provided to VAB members and qualified marketers. Further distribution is prohibited.</a:t>
            </a:r>
          </a:p>
        </p:txBody>
      </p:sp>
      <p:sp>
        <p:nvSpPr>
          <p:cNvPr id="9" name="Text Placeholder 24">
            <a:extLst>
              <a:ext uri="{FF2B5EF4-FFF2-40B4-BE49-F238E27FC236}">
                <a16:creationId xmlns:a16="http://schemas.microsoft.com/office/drawing/2014/main" id="{D5712E42-C69D-437C-B840-B8FDC56AFBAF}"/>
              </a:ext>
            </a:extLst>
          </p:cNvPr>
          <p:cNvSpPr>
            <a:spLocks noGrp="1"/>
          </p:cNvSpPr>
          <p:nvPr>
            <p:ph type="body" sz="quarter" idx="14"/>
          </p:nvPr>
        </p:nvSpPr>
        <p:spPr>
          <a:xfrm>
            <a:off x="516818" y="6226368"/>
            <a:ext cx="11601202" cy="304262"/>
          </a:xfrm>
        </p:spPr>
        <p:txBody>
          <a:bodyPr vert="horz"/>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Nielsen AdIntel, calendar year 2020. TV spend includes cable TV, broadcast TV, Spanish language cable TV, Spanish language broadcast TV, spot TV, and syndicated TV.  U.S. TV spend only. </a:t>
            </a:r>
            <a:r>
              <a:rPr lang="en-US" sz="800">
                <a:solidFill>
                  <a:srgbClr val="1B1464"/>
                </a:solidFill>
                <a:latin typeface="Helvetica" panose="020B0403020202020204" pitchFamily="34" charset="0"/>
              </a:rPr>
              <a:t>GAFAM</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includes Google (Alphabet), Apple, Facebook, Amazon and Microsoft.</a:t>
            </a:r>
          </a:p>
        </p:txBody>
      </p:sp>
      <p:sp>
        <p:nvSpPr>
          <p:cNvPr id="79" name="Title 1">
            <a:extLst>
              <a:ext uri="{FF2B5EF4-FFF2-40B4-BE49-F238E27FC236}">
                <a16:creationId xmlns:a16="http://schemas.microsoft.com/office/drawing/2014/main" id="{524D89FB-A6B3-4DBD-85A2-FB77F15E60D5}"/>
              </a:ext>
            </a:extLst>
          </p:cNvPr>
          <p:cNvSpPr>
            <a:spLocks noGrp="1"/>
          </p:cNvSpPr>
          <p:nvPr>
            <p:ph type="ctrTitle"/>
          </p:nvPr>
        </p:nvSpPr>
        <p:spPr>
          <a:xfrm>
            <a:off x="311021" y="258852"/>
            <a:ext cx="10718340" cy="1107996"/>
          </a:xfrm>
        </p:spPr>
        <p:txBody>
          <a:bodyPr wrap="square">
            <a:spAutoFit/>
          </a:bodyPr>
          <a:lstStyle/>
          <a:p>
            <a:pPr algn="l" defTabSz="914400">
              <a:lnSpc>
                <a:spcPct val="100000"/>
              </a:lnSpc>
            </a:pPr>
            <a:r>
              <a:rPr lang="en-US" sz="2200" spc="0">
                <a:solidFill>
                  <a:srgbClr val="1B1464"/>
                </a:solidFill>
                <a:latin typeface="Helvetica" pitchFamily="2" charset="0"/>
              </a:rPr>
              <a:t>With the pandemic keeping people indoors and in front of their TVs, GAFAM invested in </a:t>
            </a:r>
            <a:r>
              <a:rPr lang="en-US" sz="2200" spc="0">
                <a:solidFill>
                  <a:srgbClr val="ED3C8D"/>
                </a:solidFill>
                <a:latin typeface="Helvetica" pitchFamily="2" charset="0"/>
              </a:rPr>
              <a:t>marquee, premium content</a:t>
            </a:r>
            <a:r>
              <a:rPr lang="en-US" sz="2200" spc="0">
                <a:solidFill>
                  <a:srgbClr val="1B1464"/>
                </a:solidFill>
                <a:latin typeface="Helvetica" pitchFamily="2" charset="0"/>
              </a:rPr>
              <a:t> including ‘buzzed about’ entertainment programs, specials, live shows and sports</a:t>
            </a:r>
          </a:p>
        </p:txBody>
      </p:sp>
      <p:sp>
        <p:nvSpPr>
          <p:cNvPr id="68" name="TextBox 67">
            <a:extLst>
              <a:ext uri="{FF2B5EF4-FFF2-40B4-BE49-F238E27FC236}">
                <a16:creationId xmlns:a16="http://schemas.microsoft.com/office/drawing/2014/main" id="{155396C4-DDF3-4849-B7C8-71C715A5F18E}"/>
              </a:ext>
            </a:extLst>
          </p:cNvPr>
          <p:cNvSpPr txBox="1"/>
          <p:nvPr/>
        </p:nvSpPr>
        <p:spPr>
          <a:xfrm>
            <a:off x="262591" y="1375976"/>
            <a:ext cx="116647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Sampling of Top TV Programs Advertised 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2020</a:t>
            </a: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D8B9611E-5B45-46B8-A4C6-E3E335F51E4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1818467"/>
            <a:ext cx="12192000" cy="4392598"/>
          </a:xfrm>
          <a:prstGeom prst="rect">
            <a:avLst/>
          </a:prstGeom>
        </p:spPr>
      </p:pic>
    </p:spTree>
    <p:extLst>
      <p:ext uri="{BB962C8B-B14F-4D97-AF65-F5344CB8AC3E}">
        <p14:creationId xmlns:p14="http://schemas.microsoft.com/office/powerpoint/2010/main" val="1853977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ceiling&#10;&#10;Description automatically generated">
            <a:extLst>
              <a:ext uri="{FF2B5EF4-FFF2-40B4-BE49-F238E27FC236}">
                <a16:creationId xmlns:a16="http://schemas.microsoft.com/office/drawing/2014/main" id="{5EB1FEB2-6DB6-4820-A87B-7BB7B9D5CD7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74" y="0"/>
            <a:ext cx="4767828" cy="6858000"/>
          </a:xfrm>
          <a:prstGeom prst="rect">
            <a:avLst/>
          </a:prstGeom>
        </p:spPr>
      </p:pic>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28" name="Rectangle 27">
            <a:extLst>
              <a:ext uri="{FF2B5EF4-FFF2-40B4-BE49-F238E27FC236}">
                <a16:creationId xmlns:a16="http://schemas.microsoft.com/office/drawing/2014/main" id="{7C74014D-8FEF-4C04-9D77-BD0687AC7A9A}"/>
              </a:ext>
            </a:extLst>
          </p:cNvPr>
          <p:cNvSpPr/>
          <p:nvPr/>
        </p:nvSpPr>
        <p:spPr>
          <a:xfrm>
            <a:off x="4729162" y="6210564"/>
            <a:ext cx="746283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Nielsen AdIntel, calendar year 2020. TV spend includes cable TV, broadcast TV, Spanish language cable TV</a:t>
            </a:r>
            <a:r>
              <a:rPr lang="en-US" sz="800">
                <a:solidFill>
                  <a:srgbClr val="1B1464"/>
                </a:solidFill>
                <a:latin typeface="Helvetica" panose="020B0403020202020204" pitchFamily="34" charset="0"/>
              </a:rPr>
              <a:t> and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Spanish language broadcast TV. U.S. TV spend only. </a:t>
            </a:r>
            <a:r>
              <a:rPr lang="en-US" sz="800">
                <a:solidFill>
                  <a:srgbClr val="1B1464"/>
                </a:solidFill>
                <a:latin typeface="Helvetica" panose="020B0403020202020204" pitchFamily="34" charset="0"/>
              </a:rPr>
              <a:t>GAFAM</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includes Google (Alphabet), Apple, Facebook, Amazon and Microsoft.</a:t>
            </a:r>
          </a:p>
        </p:txBody>
      </p:sp>
      <p:pic>
        <p:nvPicPr>
          <p:cNvPr id="33" name="Picture 32">
            <a:extLst>
              <a:ext uri="{FF2B5EF4-FFF2-40B4-BE49-F238E27FC236}">
                <a16:creationId xmlns:a16="http://schemas.microsoft.com/office/drawing/2014/main" id="{4D889BDF-3794-4CCA-B386-FF5AA486AF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34" name="Picture 33">
            <a:extLst>
              <a:ext uri="{FF2B5EF4-FFF2-40B4-BE49-F238E27FC236}">
                <a16:creationId xmlns:a16="http://schemas.microsoft.com/office/drawing/2014/main" id="{D5A8FAA5-1276-4806-B89E-F108B386CB0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Rectangle 35">
            <a:extLst>
              <a:ext uri="{FF2B5EF4-FFF2-40B4-BE49-F238E27FC236}">
                <a16:creationId xmlns:a16="http://schemas.microsoft.com/office/drawing/2014/main" id="{7A22790A-1F42-483C-A2D2-02FF4E08FE3E}"/>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7" name="Rectangle 36">
            <a:extLst>
              <a:ext uri="{FF2B5EF4-FFF2-40B4-BE49-F238E27FC236}">
                <a16:creationId xmlns:a16="http://schemas.microsoft.com/office/drawing/2014/main" id="{BD66494C-6C76-4ECD-A14E-5E25448F6B91}"/>
              </a:ext>
            </a:extLst>
          </p:cNvPr>
          <p:cNvSpPr/>
          <p:nvPr/>
        </p:nvSpPr>
        <p:spPr>
          <a:xfrm>
            <a:off x="4768439" y="112982"/>
            <a:ext cx="6449457" cy="1446550"/>
          </a:xfrm>
          <a:prstGeom prst="rect">
            <a:avLst/>
          </a:prstGeom>
        </p:spPr>
        <p:txBody>
          <a:bodyPr wrap="square">
            <a:spAutoFit/>
          </a:bodyPr>
          <a:lstStyle/>
          <a:p>
            <a:r>
              <a:rPr lang="en-US" sz="2200">
                <a:solidFill>
                  <a:srgbClr val="1F1A62"/>
                </a:solidFill>
                <a:latin typeface="Helvetica"/>
              </a:rPr>
              <a:t>With large budgets, these brands had the luxury of choice on how to invest and, grounded by data, they saw the value of a wide list of networks and programming to drive outcomes</a:t>
            </a:r>
          </a:p>
        </p:txBody>
      </p:sp>
      <p:sp>
        <p:nvSpPr>
          <p:cNvPr id="40" name="Slide Number Placeholder 5">
            <a:extLst>
              <a:ext uri="{FF2B5EF4-FFF2-40B4-BE49-F238E27FC236}">
                <a16:creationId xmlns:a16="http://schemas.microsoft.com/office/drawing/2014/main" id="{5428B535-78FA-4D74-AC22-A69E62C8619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6" name="Chart 5">
            <a:extLst>
              <a:ext uri="{FF2B5EF4-FFF2-40B4-BE49-F238E27FC236}">
                <a16:creationId xmlns:a16="http://schemas.microsoft.com/office/drawing/2014/main" id="{84542DFC-0636-482E-957F-DB8FB79C2003}"/>
              </a:ext>
            </a:extLst>
          </p:cNvPr>
          <p:cNvGraphicFramePr/>
          <p:nvPr>
            <p:extLst>
              <p:ext uri="{D42A27DB-BD31-4B8C-83A1-F6EECF244321}">
                <p14:modId xmlns:p14="http://schemas.microsoft.com/office/powerpoint/2010/main" val="3684781157"/>
              </p:ext>
            </p:extLst>
          </p:nvPr>
        </p:nvGraphicFramePr>
        <p:xfrm>
          <a:off x="4864794" y="2571888"/>
          <a:ext cx="7191574" cy="3004060"/>
        </p:xfrm>
        <a:graphic>
          <a:graphicData uri="http://schemas.openxmlformats.org/drawingml/2006/chart">
            <c:chart xmlns:c="http://schemas.openxmlformats.org/drawingml/2006/chart" xmlns:r="http://schemas.openxmlformats.org/officeDocument/2006/relationships" r:id="rId5"/>
          </a:graphicData>
        </a:graphic>
      </p:graphicFrame>
      <p:pic>
        <p:nvPicPr>
          <p:cNvPr id="16" name="Picture 15">
            <a:extLst>
              <a:ext uri="{FF2B5EF4-FFF2-40B4-BE49-F238E27FC236}">
                <a16:creationId xmlns:a16="http://schemas.microsoft.com/office/drawing/2014/main" id="{3D29521F-48F8-4F09-B16F-8781CBEEF35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133769" y="5583560"/>
            <a:ext cx="640741" cy="611780"/>
          </a:xfrm>
          <a:prstGeom prst="rect">
            <a:avLst/>
          </a:prstGeom>
        </p:spPr>
      </p:pic>
      <p:pic>
        <p:nvPicPr>
          <p:cNvPr id="17" name="Picture 16">
            <a:extLst>
              <a:ext uri="{FF2B5EF4-FFF2-40B4-BE49-F238E27FC236}">
                <a16:creationId xmlns:a16="http://schemas.microsoft.com/office/drawing/2014/main" id="{A923B0CE-0BB4-439F-90D3-6C0920C89AC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786163" y="5583560"/>
            <a:ext cx="598799" cy="611780"/>
          </a:xfrm>
          <a:prstGeom prst="rect">
            <a:avLst/>
          </a:prstGeom>
        </p:spPr>
      </p:pic>
      <p:pic>
        <p:nvPicPr>
          <p:cNvPr id="19" name="Picture 18">
            <a:extLst>
              <a:ext uri="{FF2B5EF4-FFF2-40B4-BE49-F238E27FC236}">
                <a16:creationId xmlns:a16="http://schemas.microsoft.com/office/drawing/2014/main" id="{1E119E3E-8CBB-4C10-BD72-48A7D4743FB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483963" y="5583560"/>
            <a:ext cx="700116" cy="611780"/>
          </a:xfrm>
          <a:prstGeom prst="rect">
            <a:avLst/>
          </a:prstGeom>
        </p:spPr>
      </p:pic>
      <p:pic>
        <p:nvPicPr>
          <p:cNvPr id="21" name="Picture 20">
            <a:extLst>
              <a:ext uri="{FF2B5EF4-FFF2-40B4-BE49-F238E27FC236}">
                <a16:creationId xmlns:a16="http://schemas.microsoft.com/office/drawing/2014/main" id="{FF304945-A482-4877-AAE9-3D40A6F4EDB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365269" y="5583560"/>
            <a:ext cx="672087" cy="611780"/>
          </a:xfrm>
          <a:prstGeom prst="rect">
            <a:avLst/>
          </a:prstGeom>
        </p:spPr>
      </p:pic>
      <p:pic>
        <p:nvPicPr>
          <p:cNvPr id="22" name="Picture 2" descr="Pin by Amr Khaled on Social media icons | Microsoft icons, Social media  icons, Icon design">
            <a:extLst>
              <a:ext uri="{FF2B5EF4-FFF2-40B4-BE49-F238E27FC236}">
                <a16:creationId xmlns:a16="http://schemas.microsoft.com/office/drawing/2014/main" id="{149CE1FB-6011-456D-91E2-AEA2A8ACD272}"/>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0920819" y="5597534"/>
            <a:ext cx="583832" cy="58383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5B167BB-9527-44CD-ADF4-56BD81B10C66}"/>
              </a:ext>
            </a:extLst>
          </p:cNvPr>
          <p:cNvSpPr txBox="1"/>
          <p:nvPr/>
        </p:nvSpPr>
        <p:spPr>
          <a:xfrm>
            <a:off x="4742440" y="2386828"/>
            <a:ext cx="74233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U.S. National TV Networks Advertised On</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400"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a:t>
            </a:r>
          </a:p>
        </p:txBody>
      </p:sp>
      <p:sp>
        <p:nvSpPr>
          <p:cNvPr id="24" name="Rectangle 23">
            <a:extLst>
              <a:ext uri="{FF2B5EF4-FFF2-40B4-BE49-F238E27FC236}">
                <a16:creationId xmlns:a16="http://schemas.microsoft.com/office/drawing/2014/main" id="{29F5E09C-2C9E-4C2E-BD66-01D99ADC5D92}"/>
              </a:ext>
            </a:extLst>
          </p:cNvPr>
          <p:cNvSpPr/>
          <p:nvPr/>
        </p:nvSpPr>
        <p:spPr>
          <a:xfrm>
            <a:off x="4864794" y="1651030"/>
            <a:ext cx="6996759"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1"/>
              </a:buBlip>
              <a:tabLst/>
              <a:defRPr/>
            </a:pPr>
            <a:r>
              <a:rPr lang="en-US" sz="1600">
                <a:solidFill>
                  <a:srgbClr val="1F1A62"/>
                </a:solidFill>
                <a:latin typeface="Helvetica"/>
                <a:cs typeface="Helvetica"/>
              </a:rPr>
              <a:t>The average GAFAM brand advertised across </a:t>
            </a:r>
            <a:r>
              <a:rPr lang="en-US" sz="1600">
                <a:solidFill>
                  <a:srgbClr val="ED3C8D"/>
                </a:solidFill>
                <a:latin typeface="Helvetica"/>
                <a:cs typeface="Helvetica"/>
              </a:rPr>
              <a:t>86 broadcast and cable TV networks </a:t>
            </a:r>
            <a:r>
              <a:rPr lang="en-US" sz="1600">
                <a:solidFill>
                  <a:srgbClr val="1F1A62"/>
                </a:solidFill>
                <a:latin typeface="Helvetica"/>
              </a:rPr>
              <a:t>to maximize scale and engage wide audiences</a:t>
            </a:r>
          </a:p>
        </p:txBody>
      </p:sp>
    </p:spTree>
    <p:extLst>
      <p:ext uri="{BB962C8B-B14F-4D97-AF65-F5344CB8AC3E}">
        <p14:creationId xmlns:p14="http://schemas.microsoft.com/office/powerpoint/2010/main" val="471871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994815-16AD-4D77-B89B-EED1B87829A0}"/>
              </a:ext>
            </a:extLst>
          </p:cNvPr>
          <p:cNvPicPr>
            <a:picLocks noChangeAspect="1"/>
          </p:cNvPicPr>
          <p:nvPr/>
        </p:nvPicPr>
        <p:blipFill>
          <a:blip r:embed="rId2"/>
          <a:stretch>
            <a:fillRect/>
          </a:stretch>
        </p:blipFill>
        <p:spPr>
          <a:xfrm>
            <a:off x="0" y="-225191"/>
            <a:ext cx="12192000" cy="7083191"/>
          </a:xfrm>
          <a:prstGeom prst="rect">
            <a:avLst/>
          </a:prstGeom>
        </p:spPr>
      </p:pic>
      <p:sp>
        <p:nvSpPr>
          <p:cNvPr id="7" name="TextBox 6">
            <a:extLst>
              <a:ext uri="{FF2B5EF4-FFF2-40B4-BE49-F238E27FC236}">
                <a16:creationId xmlns:a16="http://schemas.microsoft.com/office/drawing/2014/main" id="{F647EB98-ADEF-4E85-A82E-2D5948897983}"/>
              </a:ext>
            </a:extLst>
          </p:cNvPr>
          <p:cNvSpPr txBox="1"/>
          <p:nvPr/>
        </p:nvSpPr>
        <p:spPr>
          <a:xfrm>
            <a:off x="306666" y="2697694"/>
            <a:ext cx="7461295"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F1A62"/>
                </a:solidFill>
                <a:effectLst/>
                <a:uLnTx/>
                <a:uFillTx/>
                <a:latin typeface="Helvetica" pitchFamily="2" charset="0"/>
                <a:ea typeface="+mn-ea"/>
                <a:cs typeface="+mn-cs"/>
              </a:rPr>
              <a:t>A Look At Outcomes Supported By GAFAM’s TV Investments In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a:solidFill>
                <a:srgbClr val="1F1A62"/>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1F1A62"/>
                </a:solidFill>
                <a:latin typeface="Helvetica" pitchFamily="2" charset="0"/>
              </a:rPr>
              <a:t>And The Lessons Brands Can Learn From Them</a:t>
            </a:r>
            <a:endParaRPr kumimoji="0" lang="en-US" sz="3200" b="1" i="0" u="none" strike="no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3654390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326519C-5602-4E94-BD8D-A6D721AF20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805445" y="113089"/>
            <a:ext cx="2386554" cy="1389686"/>
          </a:xfrm>
          <a:prstGeom prst="rect">
            <a:avLst/>
          </a:prstGeom>
        </p:spPr>
      </p:pic>
      <p:sp>
        <p:nvSpPr>
          <p:cNvPr id="15" name="Rectangle 14">
            <a:extLst>
              <a:ext uri="{FF2B5EF4-FFF2-40B4-BE49-F238E27FC236}">
                <a16:creationId xmlns:a16="http://schemas.microsoft.com/office/drawing/2014/main" id="{D7DE7EBA-FB89-4A0A-9399-39DBC0D83434}"/>
              </a:ext>
            </a:extLst>
          </p:cNvPr>
          <p:cNvSpPr/>
          <p:nvPr/>
        </p:nvSpPr>
        <p:spPr>
          <a:xfrm>
            <a:off x="0" y="6621350"/>
            <a:ext cx="12191999"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16" name="Picture 15">
            <a:extLst>
              <a:ext uri="{FF2B5EF4-FFF2-40B4-BE49-F238E27FC236}">
                <a16:creationId xmlns:a16="http://schemas.microsoft.com/office/drawing/2014/main" id="{0944A350-2DFE-4E34-90C3-C959512C0FE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7" name="Slide Number Placeholder 5">
            <a:extLst>
              <a:ext uri="{FF2B5EF4-FFF2-40B4-BE49-F238E27FC236}">
                <a16:creationId xmlns:a16="http://schemas.microsoft.com/office/drawing/2014/main" id="{776727C8-EF39-4199-A296-28893511B9A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C3FF44F8-F3DB-4B54-92DA-67F4A89908F9}"/>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mn-ea"/>
                <a:cs typeface="+mn-cs"/>
              </a:rPr>
              <a:t>This information is exclusively provided to VAB members and qualified marketers. Further distribution is prohibited.</a:t>
            </a:r>
          </a:p>
        </p:txBody>
      </p:sp>
      <p:sp>
        <p:nvSpPr>
          <p:cNvPr id="79" name="Title 1">
            <a:extLst>
              <a:ext uri="{FF2B5EF4-FFF2-40B4-BE49-F238E27FC236}">
                <a16:creationId xmlns:a16="http://schemas.microsoft.com/office/drawing/2014/main" id="{524D89FB-A6B3-4DBD-85A2-FB77F15E60D5}"/>
              </a:ext>
            </a:extLst>
          </p:cNvPr>
          <p:cNvSpPr>
            <a:spLocks noGrp="1"/>
          </p:cNvSpPr>
          <p:nvPr>
            <p:ph type="ctrTitle"/>
          </p:nvPr>
        </p:nvSpPr>
        <p:spPr>
          <a:xfrm>
            <a:off x="220021" y="176034"/>
            <a:ext cx="10624072" cy="830997"/>
          </a:xfrm>
        </p:spPr>
        <p:txBody>
          <a:bodyPr wrap="square">
            <a:spAutoFit/>
          </a:bodyPr>
          <a:lstStyle/>
          <a:p>
            <a:pPr algn="l" defTabSz="914400">
              <a:lnSpc>
                <a:spcPct val="100000"/>
              </a:lnSpc>
            </a:pPr>
            <a:r>
              <a:rPr lang="en-US" sz="2400" spc="0">
                <a:solidFill>
                  <a:srgbClr val="1B1464"/>
                </a:solidFill>
                <a:latin typeface="Helvetica" pitchFamily="2" charset="0"/>
              </a:rPr>
              <a:t>Through</a:t>
            </a:r>
            <a:r>
              <a:rPr lang="en-US" sz="2400" spc="0">
                <a:solidFill>
                  <a:srgbClr val="ED3C8D"/>
                </a:solidFill>
                <a:latin typeface="Helvetica" pitchFamily="2" charset="0"/>
              </a:rPr>
              <a:t> </a:t>
            </a:r>
            <a:r>
              <a:rPr lang="en-US" sz="2400" spc="0">
                <a:solidFill>
                  <a:srgbClr val="1B1464"/>
                </a:solidFill>
                <a:latin typeface="Helvetica" pitchFamily="2" charset="0"/>
              </a:rPr>
              <a:t>five outcomes-based analyses, we can learn successful marketing strategies that can be applied to a variety of common brand challenges</a:t>
            </a:r>
          </a:p>
        </p:txBody>
      </p:sp>
      <p:pic>
        <p:nvPicPr>
          <p:cNvPr id="23" name="Picture 22">
            <a:extLst>
              <a:ext uri="{FF2B5EF4-FFF2-40B4-BE49-F238E27FC236}">
                <a16:creationId xmlns:a16="http://schemas.microsoft.com/office/drawing/2014/main" id="{DF39285C-924F-443F-888A-A5113BFE664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59614" y="3782261"/>
            <a:ext cx="640741" cy="611780"/>
          </a:xfrm>
          <a:prstGeom prst="rect">
            <a:avLst/>
          </a:prstGeom>
        </p:spPr>
      </p:pic>
      <p:pic>
        <p:nvPicPr>
          <p:cNvPr id="24" name="Picture 23">
            <a:extLst>
              <a:ext uri="{FF2B5EF4-FFF2-40B4-BE49-F238E27FC236}">
                <a16:creationId xmlns:a16="http://schemas.microsoft.com/office/drawing/2014/main" id="{B823A06C-FEA9-45B1-B520-82A2C313295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302021" y="3782261"/>
            <a:ext cx="598799" cy="611780"/>
          </a:xfrm>
          <a:prstGeom prst="rect">
            <a:avLst/>
          </a:prstGeom>
        </p:spPr>
      </p:pic>
      <p:pic>
        <p:nvPicPr>
          <p:cNvPr id="25" name="Picture 24">
            <a:extLst>
              <a:ext uri="{FF2B5EF4-FFF2-40B4-BE49-F238E27FC236}">
                <a16:creationId xmlns:a16="http://schemas.microsoft.com/office/drawing/2014/main" id="{D2214EB0-25B4-4FDC-80AC-DDF637CF51B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142585" y="3782261"/>
            <a:ext cx="700116" cy="611780"/>
          </a:xfrm>
          <a:prstGeom prst="rect">
            <a:avLst/>
          </a:prstGeom>
        </p:spPr>
      </p:pic>
      <p:pic>
        <p:nvPicPr>
          <p:cNvPr id="26" name="Picture 25">
            <a:extLst>
              <a:ext uri="{FF2B5EF4-FFF2-40B4-BE49-F238E27FC236}">
                <a16:creationId xmlns:a16="http://schemas.microsoft.com/office/drawing/2014/main" id="{CC264E03-179F-4E09-B081-933B81422F0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98223" y="3782261"/>
            <a:ext cx="672087" cy="611780"/>
          </a:xfrm>
          <a:prstGeom prst="rect">
            <a:avLst/>
          </a:prstGeom>
        </p:spPr>
      </p:pic>
      <p:pic>
        <p:nvPicPr>
          <p:cNvPr id="27" name="Picture 2" descr="Pin by Amr Khaled on Social media icons | Microsoft icons, Social media  icons, Icon design">
            <a:extLst>
              <a:ext uri="{FF2B5EF4-FFF2-40B4-BE49-F238E27FC236}">
                <a16:creationId xmlns:a16="http://schemas.microsoft.com/office/drawing/2014/main" id="{D0E44451-E0A5-49C1-A7D5-0B56DC320143}"/>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0726868" y="3796235"/>
            <a:ext cx="583832" cy="5838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D6BCB9-DB62-4C90-87E4-8A8C8116830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7318" y="4903726"/>
            <a:ext cx="2279518" cy="1282230"/>
          </a:xfrm>
          <a:prstGeom prst="rect">
            <a:avLst/>
          </a:prstGeom>
          <a:ln>
            <a:solidFill>
              <a:schemeClr val="tx1"/>
            </a:solidFill>
          </a:ln>
        </p:spPr>
      </p:pic>
      <p:pic>
        <p:nvPicPr>
          <p:cNvPr id="6" name="Picture 5">
            <a:extLst>
              <a:ext uri="{FF2B5EF4-FFF2-40B4-BE49-F238E27FC236}">
                <a16:creationId xmlns:a16="http://schemas.microsoft.com/office/drawing/2014/main" id="{68253DA0-B203-4108-AC92-4AC5F26773DE}"/>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l="894" t="5361" r="933"/>
          <a:stretch/>
        </p:blipFill>
        <p:spPr>
          <a:xfrm>
            <a:off x="2473445" y="4899736"/>
            <a:ext cx="2279518" cy="1290211"/>
          </a:xfrm>
          <a:prstGeom prst="rect">
            <a:avLst/>
          </a:prstGeom>
        </p:spPr>
      </p:pic>
      <p:pic>
        <p:nvPicPr>
          <p:cNvPr id="7" name="Picture 6">
            <a:extLst>
              <a:ext uri="{FF2B5EF4-FFF2-40B4-BE49-F238E27FC236}">
                <a16:creationId xmlns:a16="http://schemas.microsoft.com/office/drawing/2014/main" id="{06857E17-08F1-4F57-AF6D-016D121C89A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872085" y="4899736"/>
            <a:ext cx="2279518" cy="1290211"/>
          </a:xfrm>
          <a:prstGeom prst="rect">
            <a:avLst/>
          </a:prstGeom>
          <a:ln>
            <a:solidFill>
              <a:schemeClr val="tx1"/>
            </a:solidFill>
          </a:ln>
        </p:spPr>
      </p:pic>
      <p:pic>
        <p:nvPicPr>
          <p:cNvPr id="8" name="Picture 7">
            <a:extLst>
              <a:ext uri="{FF2B5EF4-FFF2-40B4-BE49-F238E27FC236}">
                <a16:creationId xmlns:a16="http://schemas.microsoft.com/office/drawing/2014/main" id="{EE2802F1-9FEE-4140-AC76-B637BFFF7BD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346606" y="4907097"/>
            <a:ext cx="2292075" cy="1275488"/>
          </a:xfrm>
          <a:prstGeom prst="rect">
            <a:avLst/>
          </a:prstGeom>
          <a:ln>
            <a:solidFill>
              <a:schemeClr val="tx1"/>
            </a:solidFill>
          </a:ln>
        </p:spPr>
      </p:pic>
      <p:pic>
        <p:nvPicPr>
          <p:cNvPr id="10" name="Picture 9">
            <a:extLst>
              <a:ext uri="{FF2B5EF4-FFF2-40B4-BE49-F238E27FC236}">
                <a16:creationId xmlns:a16="http://schemas.microsoft.com/office/drawing/2014/main" id="{152D59C3-9251-4CE5-A870-B87EB0DCA927}"/>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9816430" y="4888419"/>
            <a:ext cx="2279518" cy="1286655"/>
          </a:xfrm>
          <a:prstGeom prst="rect">
            <a:avLst/>
          </a:prstGeom>
          <a:ln>
            <a:solidFill>
              <a:schemeClr val="tx1"/>
            </a:solidFill>
          </a:ln>
        </p:spPr>
      </p:pic>
      <p:sp>
        <p:nvSpPr>
          <p:cNvPr id="11" name="Rectangle: Rounded Corners 10">
            <a:extLst>
              <a:ext uri="{FF2B5EF4-FFF2-40B4-BE49-F238E27FC236}">
                <a16:creationId xmlns:a16="http://schemas.microsoft.com/office/drawing/2014/main" id="{67B0A83D-CEE3-418F-B642-5286E62B80D8}"/>
              </a:ext>
            </a:extLst>
          </p:cNvPr>
          <p:cNvSpPr/>
          <p:nvPr/>
        </p:nvSpPr>
        <p:spPr>
          <a:xfrm>
            <a:off x="107318" y="1631243"/>
            <a:ext cx="2279518" cy="1593130"/>
          </a:xfrm>
          <a:prstGeom prst="round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bg1"/>
                </a:solidFill>
                <a:latin typeface="Helvetica" panose="020B0403020202020204" pitchFamily="34" charset="0"/>
              </a:rPr>
              <a:t>How a brand can successfully adjust its investment priorities to align with changes in consumer behavior.</a:t>
            </a:r>
          </a:p>
        </p:txBody>
      </p:sp>
      <p:sp>
        <p:nvSpPr>
          <p:cNvPr id="29" name="Title 1">
            <a:extLst>
              <a:ext uri="{FF2B5EF4-FFF2-40B4-BE49-F238E27FC236}">
                <a16:creationId xmlns:a16="http://schemas.microsoft.com/office/drawing/2014/main" id="{550130D6-373F-4884-B21D-418987F84E95}"/>
              </a:ext>
            </a:extLst>
          </p:cNvPr>
          <p:cNvSpPr txBox="1">
            <a:spLocks/>
          </p:cNvSpPr>
          <p:nvPr/>
        </p:nvSpPr>
        <p:spPr>
          <a:xfrm>
            <a:off x="107318" y="4568412"/>
            <a:ext cx="2279518" cy="307777"/>
          </a:xfrm>
          <a:prstGeom prst="rect">
            <a:avLst/>
          </a:prstGeom>
        </p:spPr>
        <p:txBody>
          <a:bodyPr wrap="square">
            <a:sp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ct val="100000"/>
              </a:lnSpc>
            </a:pPr>
            <a:r>
              <a:rPr lang="en-US" sz="1400" b="1" u="sng" spc="0">
                <a:solidFill>
                  <a:srgbClr val="1B1464"/>
                </a:solidFill>
                <a:latin typeface="Helvetica" pitchFamily="2" charset="0"/>
              </a:rPr>
              <a:t>Google Search</a:t>
            </a:r>
          </a:p>
        </p:txBody>
      </p:sp>
      <p:sp>
        <p:nvSpPr>
          <p:cNvPr id="30" name="Title 1">
            <a:extLst>
              <a:ext uri="{FF2B5EF4-FFF2-40B4-BE49-F238E27FC236}">
                <a16:creationId xmlns:a16="http://schemas.microsoft.com/office/drawing/2014/main" id="{60CD20DC-37AA-4C08-B8E7-99F3C5DFAFF4}"/>
              </a:ext>
            </a:extLst>
          </p:cNvPr>
          <p:cNvSpPr txBox="1">
            <a:spLocks/>
          </p:cNvSpPr>
          <p:nvPr/>
        </p:nvSpPr>
        <p:spPr>
          <a:xfrm>
            <a:off x="2475012" y="4560556"/>
            <a:ext cx="2279518" cy="307777"/>
          </a:xfrm>
          <a:prstGeom prst="rect">
            <a:avLst/>
          </a:prstGeom>
        </p:spPr>
        <p:txBody>
          <a:bodyPr wrap="square">
            <a:sp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ct val="100000"/>
              </a:lnSpc>
            </a:pPr>
            <a:r>
              <a:rPr lang="en-US" sz="1400" b="1" u="sng" spc="0">
                <a:solidFill>
                  <a:srgbClr val="1B1464"/>
                </a:solidFill>
                <a:latin typeface="Helvetica" pitchFamily="2" charset="0"/>
              </a:rPr>
              <a:t>Apple TV+</a:t>
            </a:r>
          </a:p>
        </p:txBody>
      </p:sp>
      <p:sp>
        <p:nvSpPr>
          <p:cNvPr id="31" name="Title 1">
            <a:extLst>
              <a:ext uri="{FF2B5EF4-FFF2-40B4-BE49-F238E27FC236}">
                <a16:creationId xmlns:a16="http://schemas.microsoft.com/office/drawing/2014/main" id="{A7788548-3FE1-4623-9D64-478EC917FD45}"/>
              </a:ext>
            </a:extLst>
          </p:cNvPr>
          <p:cNvSpPr txBox="1">
            <a:spLocks/>
          </p:cNvSpPr>
          <p:nvPr/>
        </p:nvSpPr>
        <p:spPr>
          <a:xfrm>
            <a:off x="4897705" y="4560554"/>
            <a:ext cx="2279518" cy="307777"/>
          </a:xfrm>
          <a:prstGeom prst="rect">
            <a:avLst/>
          </a:prstGeom>
        </p:spPr>
        <p:txBody>
          <a:bodyPr wrap="square">
            <a:sp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ct val="100000"/>
              </a:lnSpc>
            </a:pPr>
            <a:r>
              <a:rPr lang="en-US" sz="1400" b="1" u="sng" spc="0">
                <a:solidFill>
                  <a:srgbClr val="1B1464"/>
                </a:solidFill>
                <a:latin typeface="Helvetica" pitchFamily="2" charset="0"/>
              </a:rPr>
              <a:t>Oculus Quest 2</a:t>
            </a:r>
          </a:p>
        </p:txBody>
      </p:sp>
      <p:sp>
        <p:nvSpPr>
          <p:cNvPr id="32" name="Title 1">
            <a:extLst>
              <a:ext uri="{FF2B5EF4-FFF2-40B4-BE49-F238E27FC236}">
                <a16:creationId xmlns:a16="http://schemas.microsoft.com/office/drawing/2014/main" id="{CA6281A6-814D-4E4C-972B-DC1E47A3D60E}"/>
              </a:ext>
            </a:extLst>
          </p:cNvPr>
          <p:cNvSpPr txBox="1">
            <a:spLocks/>
          </p:cNvSpPr>
          <p:nvPr/>
        </p:nvSpPr>
        <p:spPr>
          <a:xfrm>
            <a:off x="7348669" y="4560554"/>
            <a:ext cx="2279518" cy="307777"/>
          </a:xfrm>
          <a:prstGeom prst="rect">
            <a:avLst/>
          </a:prstGeom>
        </p:spPr>
        <p:txBody>
          <a:bodyPr wrap="square">
            <a:sp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ct val="100000"/>
              </a:lnSpc>
            </a:pPr>
            <a:r>
              <a:rPr lang="en-US" sz="1400" b="1" u="sng" spc="0">
                <a:solidFill>
                  <a:srgbClr val="1B1464"/>
                </a:solidFill>
                <a:latin typeface="Helvetica" pitchFamily="2" charset="0"/>
              </a:rPr>
              <a:t>Amazon</a:t>
            </a:r>
          </a:p>
        </p:txBody>
      </p:sp>
      <p:sp>
        <p:nvSpPr>
          <p:cNvPr id="33" name="Title 1">
            <a:extLst>
              <a:ext uri="{FF2B5EF4-FFF2-40B4-BE49-F238E27FC236}">
                <a16:creationId xmlns:a16="http://schemas.microsoft.com/office/drawing/2014/main" id="{FB14C8A1-4108-4984-A7A0-D018D0876D44}"/>
              </a:ext>
            </a:extLst>
          </p:cNvPr>
          <p:cNvSpPr txBox="1">
            <a:spLocks/>
          </p:cNvSpPr>
          <p:nvPr/>
        </p:nvSpPr>
        <p:spPr>
          <a:xfrm>
            <a:off x="9799639" y="4560555"/>
            <a:ext cx="2279518" cy="307777"/>
          </a:xfrm>
          <a:prstGeom prst="rect">
            <a:avLst/>
          </a:prstGeom>
        </p:spPr>
        <p:txBody>
          <a:bodyPr wrap="square">
            <a:spAutoFit/>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defTabSz="914400">
              <a:lnSpc>
                <a:spcPct val="100000"/>
              </a:lnSpc>
            </a:pPr>
            <a:r>
              <a:rPr lang="en-US" sz="1400" b="1" u="sng" spc="0">
                <a:solidFill>
                  <a:srgbClr val="1B1464"/>
                </a:solidFill>
                <a:latin typeface="Helvetica" pitchFamily="2" charset="0"/>
              </a:rPr>
              <a:t>Microsoft Teams</a:t>
            </a:r>
          </a:p>
        </p:txBody>
      </p:sp>
      <p:sp>
        <p:nvSpPr>
          <p:cNvPr id="34" name="Rectangle: Rounded Corners 33">
            <a:extLst>
              <a:ext uri="{FF2B5EF4-FFF2-40B4-BE49-F238E27FC236}">
                <a16:creationId xmlns:a16="http://schemas.microsoft.com/office/drawing/2014/main" id="{04C11C2C-DBCA-426F-8AE2-9D79A7A7744D}"/>
              </a:ext>
            </a:extLst>
          </p:cNvPr>
          <p:cNvSpPr/>
          <p:nvPr/>
        </p:nvSpPr>
        <p:spPr>
          <a:xfrm>
            <a:off x="2475013" y="1632814"/>
            <a:ext cx="2397071" cy="1593130"/>
          </a:xfrm>
          <a:prstGeom prst="round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gn="ctr">
              <a:spcBef>
                <a:spcPts val="0"/>
              </a:spcBef>
              <a:spcAft>
                <a:spcPts val="0"/>
              </a:spcAft>
            </a:pPr>
            <a:r>
              <a:rPr lang="en-US" sz="1600">
                <a:solidFill>
                  <a:schemeClr val="bg1"/>
                </a:solidFill>
                <a:effectLst/>
                <a:latin typeface="Helvetica" panose="020B0604020202020204" pitchFamily="2" charset="0"/>
                <a:ea typeface="Calibri" panose="020F0502020204030204" pitchFamily="34" charset="0"/>
              </a:rPr>
              <a:t>How a new product can benefit from creating a sustained presence on TV beyond the launch.</a:t>
            </a:r>
            <a:endParaRPr lang="en-US" sz="1600">
              <a:solidFill>
                <a:schemeClr val="bg1"/>
              </a:solidFill>
              <a:effectLst/>
              <a:latin typeface="Calibri" panose="020F0502020204030204" pitchFamily="34" charset="0"/>
              <a:ea typeface="Calibri" panose="020F0502020204030204" pitchFamily="34" charset="0"/>
            </a:endParaRPr>
          </a:p>
        </p:txBody>
      </p:sp>
      <p:sp>
        <p:nvSpPr>
          <p:cNvPr id="35" name="Rectangle: Rounded Corners 34">
            <a:extLst>
              <a:ext uri="{FF2B5EF4-FFF2-40B4-BE49-F238E27FC236}">
                <a16:creationId xmlns:a16="http://schemas.microsoft.com/office/drawing/2014/main" id="{98E19FFF-7FBB-4FF6-AE7D-9696969ED29F}"/>
              </a:ext>
            </a:extLst>
          </p:cNvPr>
          <p:cNvSpPr/>
          <p:nvPr/>
        </p:nvSpPr>
        <p:spPr>
          <a:xfrm>
            <a:off x="4954265" y="1642239"/>
            <a:ext cx="2279518" cy="1593130"/>
          </a:xfrm>
          <a:prstGeom prst="round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bg1"/>
                </a:solidFill>
                <a:latin typeface="Helvetica" panose="020B0403020202020204" pitchFamily="34" charset="0"/>
              </a:rPr>
              <a:t>How a brand that creates a share </a:t>
            </a:r>
          </a:p>
          <a:p>
            <a:pPr algn="ctr"/>
            <a:r>
              <a:rPr lang="en-US" sz="1600">
                <a:solidFill>
                  <a:schemeClr val="bg1"/>
                </a:solidFill>
                <a:latin typeface="Helvetica" panose="020B0403020202020204" pitchFamily="34" charset="0"/>
              </a:rPr>
              <a:t>of voice advantage can drive product consideration.</a:t>
            </a:r>
          </a:p>
        </p:txBody>
      </p:sp>
      <p:sp>
        <p:nvSpPr>
          <p:cNvPr id="36" name="Rectangle: Rounded Corners 35">
            <a:extLst>
              <a:ext uri="{FF2B5EF4-FFF2-40B4-BE49-F238E27FC236}">
                <a16:creationId xmlns:a16="http://schemas.microsoft.com/office/drawing/2014/main" id="{F3C18C96-1D0A-498D-8AB1-6A90746C15D2}"/>
              </a:ext>
            </a:extLst>
          </p:cNvPr>
          <p:cNvSpPr/>
          <p:nvPr/>
        </p:nvSpPr>
        <p:spPr>
          <a:xfrm>
            <a:off x="7350241" y="1653237"/>
            <a:ext cx="2307293" cy="1593130"/>
          </a:xfrm>
          <a:prstGeom prst="round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bg1"/>
                </a:solidFill>
                <a:latin typeface="Helvetica" panose="020B0403020202020204" pitchFamily="34" charset="0"/>
              </a:rPr>
              <a:t>How a widely-used service can continue to benefit from maintaining its SOV.</a:t>
            </a:r>
          </a:p>
        </p:txBody>
      </p:sp>
      <p:sp>
        <p:nvSpPr>
          <p:cNvPr id="37" name="Rectangle: Rounded Corners 36">
            <a:extLst>
              <a:ext uri="{FF2B5EF4-FFF2-40B4-BE49-F238E27FC236}">
                <a16:creationId xmlns:a16="http://schemas.microsoft.com/office/drawing/2014/main" id="{64D5AC4C-9EA9-4FBA-A03E-15E90E552E81}"/>
              </a:ext>
            </a:extLst>
          </p:cNvPr>
          <p:cNvSpPr/>
          <p:nvPr/>
        </p:nvSpPr>
        <p:spPr>
          <a:xfrm>
            <a:off x="9812209" y="1654806"/>
            <a:ext cx="2307293" cy="1593130"/>
          </a:xfrm>
          <a:prstGeom prst="roundRect">
            <a:avLst/>
          </a:prstGeom>
          <a:solidFill>
            <a:srgbClr val="002060"/>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algn="ctr">
              <a:spcBef>
                <a:spcPts val="0"/>
              </a:spcBef>
              <a:spcAft>
                <a:spcPts val="0"/>
              </a:spcAft>
            </a:pPr>
            <a:r>
              <a:rPr lang="en-US" sz="1600">
                <a:solidFill>
                  <a:schemeClr val="bg1"/>
                </a:solidFill>
                <a:effectLst/>
                <a:latin typeface="Helvetica" panose="020B0604020202020204" pitchFamily="2" charset="0"/>
                <a:ea typeface="Calibri" panose="020F0502020204030204" pitchFamily="34" charset="0"/>
              </a:rPr>
              <a:t>How a brand tapped into a consumer need and created a SOV advantage to become the category leader.</a:t>
            </a:r>
            <a:endParaRPr lang="en-US" sz="160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2923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Danielle Delauro</DisplayName>
        <AccountId>38</AccountId>
        <AccountType/>
      </UserInfo>
      <UserInfo>
        <DisplayName>Marianne Vita</DisplayName>
        <AccountId>43</AccountId>
        <AccountType/>
      </UserInfo>
      <UserInfo>
        <DisplayName>Jason Wiese</DisplayName>
        <AccountId>13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1" ma:contentTypeDescription="Create a new document." ma:contentTypeScope="" ma:versionID="3d5248cd5e3c63b3dd17a94d76e7bc1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1f48c52da0b6e488d028a7b9e2accb24"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3AFB5-981A-422C-A8BB-A257F1BAA43F}">
  <ds:schemaRefs>
    <ds:schemaRef ds:uri="9f6166fe-9f5b-43aa-b8a9-b4d7ad530bd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26A3943-5BEF-42A2-A467-054438AD2EFD}">
  <ds:schemaRefs>
    <ds:schemaRef ds:uri="http://schemas.microsoft.com/sharepoint/v3/contenttype/forms"/>
  </ds:schemaRefs>
</ds:datastoreItem>
</file>

<file path=customXml/itemProps3.xml><?xml version="1.0" encoding="utf-8"?>
<ds:datastoreItem xmlns:ds="http://schemas.openxmlformats.org/officeDocument/2006/customXml" ds:itemID="{782E92FE-318A-459E-B1F7-62990BBA0FC4}">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TotalTime>
  <Words>2577</Words>
  <Application>Microsoft Office PowerPoint</Application>
  <PresentationFormat>Widescreen</PresentationFormat>
  <Paragraphs>281</Paragraphs>
  <Slides>17</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Calibri Light</vt:lpstr>
      <vt:lpstr>Helvetica</vt:lpstr>
      <vt:lpstr>Helvetica Light</vt:lpstr>
      <vt:lpstr>Open Sans Light</vt:lpstr>
      <vt:lpstr>Trebuchet MS</vt:lpstr>
      <vt:lpstr>Office Theme</vt:lpstr>
      <vt:lpstr>1_Custom Design</vt:lpstr>
      <vt:lpstr>PowerPoint Presentation</vt:lpstr>
      <vt:lpstr>PowerPoint Presentation</vt:lpstr>
      <vt:lpstr>PowerPoint Presentation</vt:lpstr>
      <vt:lpstr>PowerPoint Presentation</vt:lpstr>
      <vt:lpstr>PowerPoint Presentation</vt:lpstr>
      <vt:lpstr>With the pandemic keeping people indoors and in front of their TVs, GAFAM invested in marquee, premium content including ‘buzzed about’ entertainment programs, specials, live shows and sports</vt:lpstr>
      <vt:lpstr>PowerPoint Presentation</vt:lpstr>
      <vt:lpstr>PowerPoint Presentation</vt:lpstr>
      <vt:lpstr>Through five outcomes-based analyses, we can learn successful marketing strategies that can be applied to a variety of common brand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Marianne Vita</dc:creator>
  <cp:lastModifiedBy>Jason Wiese</cp:lastModifiedBy>
  <cp:revision>1</cp:revision>
  <dcterms:created xsi:type="dcterms:W3CDTF">2021-01-20T14:07:02Z</dcterms:created>
  <dcterms:modified xsi:type="dcterms:W3CDTF">2021-06-29T15:23:27Z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ies>
</file>